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57" r:id="rId5"/>
    <p:sldId id="271" r:id="rId6"/>
    <p:sldId id="272" r:id="rId7"/>
    <p:sldId id="259" r:id="rId8"/>
    <p:sldId id="265" r:id="rId9"/>
    <p:sldId id="266" r:id="rId10"/>
    <p:sldId id="260" r:id="rId11"/>
    <p:sldId id="269" r:id="rId12"/>
    <p:sldId id="270" r:id="rId13"/>
    <p:sldId id="274" r:id="rId14"/>
    <p:sldId id="275" r:id="rId15"/>
    <p:sldId id="267" r:id="rId16"/>
    <p:sldId id="268" r:id="rId17"/>
    <p:sldId id="273" r:id="rId18"/>
    <p:sldId id="263" r:id="rId19"/>
    <p:sldId id="264" r:id="rId20"/>
    <p:sldId id="26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996600"/>
    <a:srgbClr val="E8EAEC"/>
    <a:srgbClr val="CC9900"/>
    <a:srgbClr val="9FFF40"/>
    <a:srgbClr val="000000"/>
    <a:srgbClr val="BFDEFF"/>
    <a:srgbClr val="BFDFE1"/>
    <a:srgbClr val="FF0000"/>
    <a:srgbClr val="F4001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178" y="-11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0FAB-B824-4ED7-B581-B42B5D1BE400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8793-C82B-4BCF-AFDF-0377C606FE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662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0FAB-B824-4ED7-B581-B42B5D1BE400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8793-C82B-4BCF-AFDF-0377C606FE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2904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0FAB-B824-4ED7-B581-B42B5D1BE400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8793-C82B-4BCF-AFDF-0377C606FE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0638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0FAB-B824-4ED7-B581-B42B5D1BE400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8793-C82B-4BCF-AFDF-0377C606FE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3118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0FAB-B824-4ED7-B581-B42B5D1BE400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8793-C82B-4BCF-AFDF-0377C606FE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0675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0FAB-B824-4ED7-B581-B42B5D1BE400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8793-C82B-4BCF-AFDF-0377C606FE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3471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0FAB-B824-4ED7-B581-B42B5D1BE400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8793-C82B-4BCF-AFDF-0377C606FE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2396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0FAB-B824-4ED7-B581-B42B5D1BE400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8793-C82B-4BCF-AFDF-0377C606FE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2336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0FAB-B824-4ED7-B581-B42B5D1BE400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8793-C82B-4BCF-AFDF-0377C606FE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0136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0FAB-B824-4ED7-B581-B42B5D1BE400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8793-C82B-4BCF-AFDF-0377C606FE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2498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D0FAB-B824-4ED7-B581-B42B5D1BE400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8793-C82B-4BCF-AFDF-0377C606FE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8497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D0FAB-B824-4ED7-B581-B42B5D1BE400}" type="datetimeFigureOut">
              <a:rPr lang="en-US" smtClean="0"/>
              <a:pPr/>
              <a:t>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68793-C82B-4BCF-AFDF-0377C606FE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5526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57200" y="3200400"/>
            <a:ext cx="1087437" cy="1149350"/>
            <a:chOff x="1979613" y="4222750"/>
            <a:chExt cx="881062" cy="850900"/>
          </a:xfrm>
        </p:grpSpPr>
        <p:sp>
          <p:nvSpPr>
            <p:cNvPr id="7" name="AutoShape 4"/>
            <p:cNvSpPr>
              <a:spLocks noChangeAspect="1" noChangeArrowheads="1" noTextEdit="1"/>
            </p:cNvSpPr>
            <p:nvPr/>
          </p:nvSpPr>
          <p:spPr bwMode="auto">
            <a:xfrm>
              <a:off x="1979613" y="4222750"/>
              <a:ext cx="881062" cy="850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2058988" y="4222750"/>
              <a:ext cx="711200" cy="755650"/>
            </a:xfrm>
            <a:custGeom>
              <a:avLst/>
              <a:gdLst/>
              <a:ahLst/>
              <a:cxnLst>
                <a:cxn ang="0">
                  <a:pos x="881" y="787"/>
                </a:cxn>
                <a:cxn ang="0">
                  <a:pos x="838" y="728"/>
                </a:cxn>
                <a:cxn ang="0">
                  <a:pos x="778" y="635"/>
                </a:cxn>
                <a:cxn ang="0">
                  <a:pos x="697" y="587"/>
                </a:cxn>
                <a:cxn ang="0">
                  <a:pos x="668" y="531"/>
                </a:cxn>
                <a:cxn ang="0">
                  <a:pos x="674" y="513"/>
                </a:cxn>
                <a:cxn ang="0">
                  <a:pos x="770" y="372"/>
                </a:cxn>
                <a:cxn ang="0">
                  <a:pos x="814" y="178"/>
                </a:cxn>
                <a:cxn ang="0">
                  <a:pos x="814" y="171"/>
                </a:cxn>
                <a:cxn ang="0">
                  <a:pos x="786" y="77"/>
                </a:cxn>
                <a:cxn ang="0">
                  <a:pos x="709" y="14"/>
                </a:cxn>
                <a:cxn ang="0">
                  <a:pos x="600" y="5"/>
                </a:cxn>
                <a:cxn ang="0">
                  <a:pos x="499" y="74"/>
                </a:cxn>
                <a:cxn ang="0">
                  <a:pos x="472" y="88"/>
                </a:cxn>
                <a:cxn ang="0">
                  <a:pos x="446" y="127"/>
                </a:cxn>
                <a:cxn ang="0">
                  <a:pos x="400" y="127"/>
                </a:cxn>
                <a:cxn ang="0">
                  <a:pos x="284" y="96"/>
                </a:cxn>
                <a:cxn ang="0">
                  <a:pos x="153" y="144"/>
                </a:cxn>
                <a:cxn ang="0">
                  <a:pos x="5" y="737"/>
                </a:cxn>
                <a:cxn ang="0">
                  <a:pos x="67" y="806"/>
                </a:cxn>
                <a:cxn ang="0">
                  <a:pos x="357" y="885"/>
                </a:cxn>
                <a:cxn ang="0">
                  <a:pos x="423" y="871"/>
                </a:cxn>
                <a:cxn ang="0">
                  <a:pos x="475" y="809"/>
                </a:cxn>
                <a:cxn ang="0">
                  <a:pos x="503" y="712"/>
                </a:cxn>
                <a:cxn ang="0">
                  <a:pos x="495" y="780"/>
                </a:cxn>
                <a:cxn ang="0">
                  <a:pos x="497" y="852"/>
                </a:cxn>
                <a:cxn ang="0">
                  <a:pos x="595" y="921"/>
                </a:cxn>
                <a:cxn ang="0">
                  <a:pos x="665" y="899"/>
                </a:cxn>
                <a:cxn ang="0">
                  <a:pos x="702" y="908"/>
                </a:cxn>
                <a:cxn ang="0">
                  <a:pos x="795" y="952"/>
                </a:cxn>
                <a:cxn ang="0">
                  <a:pos x="889" y="884"/>
                </a:cxn>
                <a:cxn ang="0">
                  <a:pos x="897" y="837"/>
                </a:cxn>
                <a:cxn ang="0">
                  <a:pos x="590" y="163"/>
                </a:cxn>
                <a:cxn ang="0">
                  <a:pos x="587" y="120"/>
                </a:cxn>
                <a:cxn ang="0">
                  <a:pos x="617" y="92"/>
                </a:cxn>
                <a:cxn ang="0">
                  <a:pos x="668" y="92"/>
                </a:cxn>
                <a:cxn ang="0">
                  <a:pos x="712" y="126"/>
                </a:cxn>
                <a:cxn ang="0">
                  <a:pos x="725" y="173"/>
                </a:cxn>
                <a:cxn ang="0">
                  <a:pos x="725" y="181"/>
                </a:cxn>
                <a:cxn ang="0">
                  <a:pos x="651" y="397"/>
                </a:cxn>
                <a:cxn ang="0">
                  <a:pos x="580" y="491"/>
                </a:cxn>
                <a:cxn ang="0">
                  <a:pos x="575" y="447"/>
                </a:cxn>
                <a:cxn ang="0">
                  <a:pos x="612" y="309"/>
                </a:cxn>
                <a:cxn ang="0">
                  <a:pos x="614" y="251"/>
                </a:cxn>
                <a:cxn ang="0">
                  <a:pos x="581" y="192"/>
                </a:cxn>
                <a:cxn ang="0">
                  <a:pos x="701" y="778"/>
                </a:cxn>
                <a:cxn ang="0">
                  <a:pos x="679" y="740"/>
                </a:cxn>
                <a:cxn ang="0">
                  <a:pos x="619" y="699"/>
                </a:cxn>
                <a:cxn ang="0">
                  <a:pos x="593" y="666"/>
                </a:cxn>
                <a:cxn ang="0">
                  <a:pos x="613" y="629"/>
                </a:cxn>
                <a:cxn ang="0">
                  <a:pos x="673" y="673"/>
                </a:cxn>
                <a:cxn ang="0">
                  <a:pos x="722" y="702"/>
                </a:cxn>
                <a:cxn ang="0">
                  <a:pos x="723" y="747"/>
                </a:cxn>
              </a:cxnLst>
              <a:rect l="0" t="0" r="r" b="b"/>
              <a:pathLst>
                <a:path w="897" h="952">
                  <a:moveTo>
                    <a:pt x="897" y="837"/>
                  </a:moveTo>
                  <a:lnTo>
                    <a:pt x="897" y="837"/>
                  </a:lnTo>
                  <a:lnTo>
                    <a:pt x="896" y="824"/>
                  </a:lnTo>
                  <a:lnTo>
                    <a:pt x="892" y="810"/>
                  </a:lnTo>
                  <a:lnTo>
                    <a:pt x="888" y="799"/>
                  </a:lnTo>
                  <a:lnTo>
                    <a:pt x="881" y="787"/>
                  </a:lnTo>
                  <a:lnTo>
                    <a:pt x="874" y="777"/>
                  </a:lnTo>
                  <a:lnTo>
                    <a:pt x="865" y="767"/>
                  </a:lnTo>
                  <a:lnTo>
                    <a:pt x="855" y="758"/>
                  </a:lnTo>
                  <a:lnTo>
                    <a:pt x="844" y="750"/>
                  </a:lnTo>
                  <a:lnTo>
                    <a:pt x="842" y="740"/>
                  </a:lnTo>
                  <a:lnTo>
                    <a:pt x="838" y="728"/>
                  </a:lnTo>
                  <a:lnTo>
                    <a:pt x="831" y="719"/>
                  </a:lnTo>
                  <a:lnTo>
                    <a:pt x="822" y="710"/>
                  </a:lnTo>
                  <a:lnTo>
                    <a:pt x="814" y="686"/>
                  </a:lnTo>
                  <a:lnTo>
                    <a:pt x="805" y="666"/>
                  </a:lnTo>
                  <a:lnTo>
                    <a:pt x="792" y="649"/>
                  </a:lnTo>
                  <a:lnTo>
                    <a:pt x="778" y="635"/>
                  </a:lnTo>
                  <a:lnTo>
                    <a:pt x="763" y="622"/>
                  </a:lnTo>
                  <a:lnTo>
                    <a:pt x="748" y="613"/>
                  </a:lnTo>
                  <a:lnTo>
                    <a:pt x="734" y="605"/>
                  </a:lnTo>
                  <a:lnTo>
                    <a:pt x="721" y="598"/>
                  </a:lnTo>
                  <a:lnTo>
                    <a:pt x="708" y="592"/>
                  </a:lnTo>
                  <a:lnTo>
                    <a:pt x="697" y="587"/>
                  </a:lnTo>
                  <a:lnTo>
                    <a:pt x="688" y="580"/>
                  </a:lnTo>
                  <a:lnTo>
                    <a:pt x="681" y="573"/>
                  </a:lnTo>
                  <a:lnTo>
                    <a:pt x="676" y="566"/>
                  </a:lnTo>
                  <a:lnTo>
                    <a:pt x="671" y="557"/>
                  </a:lnTo>
                  <a:lnTo>
                    <a:pt x="669" y="545"/>
                  </a:lnTo>
                  <a:lnTo>
                    <a:pt x="668" y="531"/>
                  </a:lnTo>
                  <a:lnTo>
                    <a:pt x="668" y="529"/>
                  </a:lnTo>
                  <a:lnTo>
                    <a:pt x="668" y="526"/>
                  </a:lnTo>
                  <a:lnTo>
                    <a:pt x="668" y="523"/>
                  </a:lnTo>
                  <a:lnTo>
                    <a:pt x="668" y="521"/>
                  </a:lnTo>
                  <a:lnTo>
                    <a:pt x="671" y="516"/>
                  </a:lnTo>
                  <a:lnTo>
                    <a:pt x="674" y="513"/>
                  </a:lnTo>
                  <a:lnTo>
                    <a:pt x="676" y="509"/>
                  </a:lnTo>
                  <a:lnTo>
                    <a:pt x="677" y="508"/>
                  </a:lnTo>
                  <a:lnTo>
                    <a:pt x="701" y="477"/>
                  </a:lnTo>
                  <a:lnTo>
                    <a:pt x="725" y="445"/>
                  </a:lnTo>
                  <a:lnTo>
                    <a:pt x="748" y="410"/>
                  </a:lnTo>
                  <a:lnTo>
                    <a:pt x="770" y="372"/>
                  </a:lnTo>
                  <a:lnTo>
                    <a:pt x="787" y="332"/>
                  </a:lnTo>
                  <a:lnTo>
                    <a:pt x="801" y="286"/>
                  </a:lnTo>
                  <a:lnTo>
                    <a:pt x="810" y="236"/>
                  </a:lnTo>
                  <a:lnTo>
                    <a:pt x="814" y="181"/>
                  </a:lnTo>
                  <a:lnTo>
                    <a:pt x="814" y="179"/>
                  </a:lnTo>
                  <a:lnTo>
                    <a:pt x="814" y="178"/>
                  </a:lnTo>
                  <a:lnTo>
                    <a:pt x="814" y="175"/>
                  </a:lnTo>
                  <a:lnTo>
                    <a:pt x="814" y="173"/>
                  </a:lnTo>
                  <a:lnTo>
                    <a:pt x="814" y="173"/>
                  </a:lnTo>
                  <a:lnTo>
                    <a:pt x="814" y="172"/>
                  </a:lnTo>
                  <a:lnTo>
                    <a:pt x="814" y="172"/>
                  </a:lnTo>
                  <a:lnTo>
                    <a:pt x="814" y="171"/>
                  </a:lnTo>
                  <a:lnTo>
                    <a:pt x="813" y="153"/>
                  </a:lnTo>
                  <a:lnTo>
                    <a:pt x="810" y="137"/>
                  </a:lnTo>
                  <a:lnTo>
                    <a:pt x="807" y="121"/>
                  </a:lnTo>
                  <a:lnTo>
                    <a:pt x="801" y="106"/>
                  </a:lnTo>
                  <a:lnTo>
                    <a:pt x="794" y="91"/>
                  </a:lnTo>
                  <a:lnTo>
                    <a:pt x="786" y="77"/>
                  </a:lnTo>
                  <a:lnTo>
                    <a:pt x="777" y="65"/>
                  </a:lnTo>
                  <a:lnTo>
                    <a:pt x="765" y="52"/>
                  </a:lnTo>
                  <a:lnTo>
                    <a:pt x="753" y="40"/>
                  </a:lnTo>
                  <a:lnTo>
                    <a:pt x="739" y="30"/>
                  </a:lnTo>
                  <a:lnTo>
                    <a:pt x="724" y="21"/>
                  </a:lnTo>
                  <a:lnTo>
                    <a:pt x="709" y="14"/>
                  </a:lnTo>
                  <a:lnTo>
                    <a:pt x="693" y="8"/>
                  </a:lnTo>
                  <a:lnTo>
                    <a:pt x="676" y="3"/>
                  </a:lnTo>
                  <a:lnTo>
                    <a:pt x="658" y="1"/>
                  </a:lnTo>
                  <a:lnTo>
                    <a:pt x="641" y="0"/>
                  </a:lnTo>
                  <a:lnTo>
                    <a:pt x="620" y="1"/>
                  </a:lnTo>
                  <a:lnTo>
                    <a:pt x="600" y="5"/>
                  </a:lnTo>
                  <a:lnTo>
                    <a:pt x="580" y="12"/>
                  </a:lnTo>
                  <a:lnTo>
                    <a:pt x="561" y="20"/>
                  </a:lnTo>
                  <a:lnTo>
                    <a:pt x="543" y="30"/>
                  </a:lnTo>
                  <a:lnTo>
                    <a:pt x="527" y="43"/>
                  </a:lnTo>
                  <a:lnTo>
                    <a:pt x="512" y="58"/>
                  </a:lnTo>
                  <a:lnTo>
                    <a:pt x="499" y="74"/>
                  </a:lnTo>
                  <a:lnTo>
                    <a:pt x="495" y="75"/>
                  </a:lnTo>
                  <a:lnTo>
                    <a:pt x="489" y="77"/>
                  </a:lnTo>
                  <a:lnTo>
                    <a:pt x="484" y="80"/>
                  </a:lnTo>
                  <a:lnTo>
                    <a:pt x="480" y="82"/>
                  </a:lnTo>
                  <a:lnTo>
                    <a:pt x="476" y="84"/>
                  </a:lnTo>
                  <a:lnTo>
                    <a:pt x="472" y="88"/>
                  </a:lnTo>
                  <a:lnTo>
                    <a:pt x="467" y="91"/>
                  </a:lnTo>
                  <a:lnTo>
                    <a:pt x="463" y="95"/>
                  </a:lnTo>
                  <a:lnTo>
                    <a:pt x="457" y="105"/>
                  </a:lnTo>
                  <a:lnTo>
                    <a:pt x="451" y="114"/>
                  </a:lnTo>
                  <a:lnTo>
                    <a:pt x="447" y="122"/>
                  </a:lnTo>
                  <a:lnTo>
                    <a:pt x="446" y="127"/>
                  </a:lnTo>
                  <a:lnTo>
                    <a:pt x="446" y="128"/>
                  </a:lnTo>
                  <a:lnTo>
                    <a:pt x="445" y="130"/>
                  </a:lnTo>
                  <a:lnTo>
                    <a:pt x="444" y="135"/>
                  </a:lnTo>
                  <a:lnTo>
                    <a:pt x="443" y="138"/>
                  </a:lnTo>
                  <a:lnTo>
                    <a:pt x="423" y="134"/>
                  </a:lnTo>
                  <a:lnTo>
                    <a:pt x="400" y="127"/>
                  </a:lnTo>
                  <a:lnTo>
                    <a:pt x="374" y="120"/>
                  </a:lnTo>
                  <a:lnTo>
                    <a:pt x="347" y="113"/>
                  </a:lnTo>
                  <a:lnTo>
                    <a:pt x="323" y="106"/>
                  </a:lnTo>
                  <a:lnTo>
                    <a:pt x="302" y="100"/>
                  </a:lnTo>
                  <a:lnTo>
                    <a:pt x="288" y="97"/>
                  </a:lnTo>
                  <a:lnTo>
                    <a:pt x="284" y="96"/>
                  </a:lnTo>
                  <a:lnTo>
                    <a:pt x="254" y="91"/>
                  </a:lnTo>
                  <a:lnTo>
                    <a:pt x="227" y="92"/>
                  </a:lnTo>
                  <a:lnTo>
                    <a:pt x="204" y="100"/>
                  </a:lnTo>
                  <a:lnTo>
                    <a:pt x="183" y="112"/>
                  </a:lnTo>
                  <a:lnTo>
                    <a:pt x="167" y="127"/>
                  </a:lnTo>
                  <a:lnTo>
                    <a:pt x="153" y="144"/>
                  </a:lnTo>
                  <a:lnTo>
                    <a:pt x="144" y="163"/>
                  </a:lnTo>
                  <a:lnTo>
                    <a:pt x="137" y="180"/>
                  </a:lnTo>
                  <a:lnTo>
                    <a:pt x="5" y="667"/>
                  </a:lnTo>
                  <a:lnTo>
                    <a:pt x="0" y="692"/>
                  </a:lnTo>
                  <a:lnTo>
                    <a:pt x="1" y="715"/>
                  </a:lnTo>
                  <a:lnTo>
                    <a:pt x="5" y="737"/>
                  </a:lnTo>
                  <a:lnTo>
                    <a:pt x="14" y="757"/>
                  </a:lnTo>
                  <a:lnTo>
                    <a:pt x="23" y="771"/>
                  </a:lnTo>
                  <a:lnTo>
                    <a:pt x="34" y="783"/>
                  </a:lnTo>
                  <a:lnTo>
                    <a:pt x="45" y="792"/>
                  </a:lnTo>
                  <a:lnTo>
                    <a:pt x="55" y="800"/>
                  </a:lnTo>
                  <a:lnTo>
                    <a:pt x="67" y="806"/>
                  </a:lnTo>
                  <a:lnTo>
                    <a:pt x="76" y="809"/>
                  </a:lnTo>
                  <a:lnTo>
                    <a:pt x="84" y="813"/>
                  </a:lnTo>
                  <a:lnTo>
                    <a:pt x="90" y="814"/>
                  </a:lnTo>
                  <a:lnTo>
                    <a:pt x="333" y="881"/>
                  </a:lnTo>
                  <a:lnTo>
                    <a:pt x="345" y="883"/>
                  </a:lnTo>
                  <a:lnTo>
                    <a:pt x="357" y="885"/>
                  </a:lnTo>
                  <a:lnTo>
                    <a:pt x="369" y="885"/>
                  </a:lnTo>
                  <a:lnTo>
                    <a:pt x="381" y="884"/>
                  </a:lnTo>
                  <a:lnTo>
                    <a:pt x="392" y="883"/>
                  </a:lnTo>
                  <a:lnTo>
                    <a:pt x="402" y="881"/>
                  </a:lnTo>
                  <a:lnTo>
                    <a:pt x="413" y="876"/>
                  </a:lnTo>
                  <a:lnTo>
                    <a:pt x="423" y="871"/>
                  </a:lnTo>
                  <a:lnTo>
                    <a:pt x="437" y="862"/>
                  </a:lnTo>
                  <a:lnTo>
                    <a:pt x="449" y="852"/>
                  </a:lnTo>
                  <a:lnTo>
                    <a:pt x="458" y="840"/>
                  </a:lnTo>
                  <a:lnTo>
                    <a:pt x="466" y="830"/>
                  </a:lnTo>
                  <a:lnTo>
                    <a:pt x="472" y="818"/>
                  </a:lnTo>
                  <a:lnTo>
                    <a:pt x="475" y="809"/>
                  </a:lnTo>
                  <a:lnTo>
                    <a:pt x="478" y="801"/>
                  </a:lnTo>
                  <a:lnTo>
                    <a:pt x="480" y="795"/>
                  </a:lnTo>
                  <a:lnTo>
                    <a:pt x="481" y="791"/>
                  </a:lnTo>
                  <a:lnTo>
                    <a:pt x="485" y="776"/>
                  </a:lnTo>
                  <a:lnTo>
                    <a:pt x="492" y="750"/>
                  </a:lnTo>
                  <a:lnTo>
                    <a:pt x="503" y="712"/>
                  </a:lnTo>
                  <a:lnTo>
                    <a:pt x="503" y="722"/>
                  </a:lnTo>
                  <a:lnTo>
                    <a:pt x="503" y="732"/>
                  </a:lnTo>
                  <a:lnTo>
                    <a:pt x="505" y="741"/>
                  </a:lnTo>
                  <a:lnTo>
                    <a:pt x="510" y="752"/>
                  </a:lnTo>
                  <a:lnTo>
                    <a:pt x="502" y="765"/>
                  </a:lnTo>
                  <a:lnTo>
                    <a:pt x="495" y="780"/>
                  </a:lnTo>
                  <a:lnTo>
                    <a:pt x="491" y="797"/>
                  </a:lnTo>
                  <a:lnTo>
                    <a:pt x="490" y="813"/>
                  </a:lnTo>
                  <a:lnTo>
                    <a:pt x="490" y="822"/>
                  </a:lnTo>
                  <a:lnTo>
                    <a:pt x="492" y="832"/>
                  </a:lnTo>
                  <a:lnTo>
                    <a:pt x="493" y="843"/>
                  </a:lnTo>
                  <a:lnTo>
                    <a:pt x="497" y="852"/>
                  </a:lnTo>
                  <a:lnTo>
                    <a:pt x="507" y="871"/>
                  </a:lnTo>
                  <a:lnTo>
                    <a:pt x="520" y="889"/>
                  </a:lnTo>
                  <a:lnTo>
                    <a:pt x="536" y="903"/>
                  </a:lnTo>
                  <a:lnTo>
                    <a:pt x="555" y="912"/>
                  </a:lnTo>
                  <a:lnTo>
                    <a:pt x="574" y="919"/>
                  </a:lnTo>
                  <a:lnTo>
                    <a:pt x="595" y="921"/>
                  </a:lnTo>
                  <a:lnTo>
                    <a:pt x="617" y="920"/>
                  </a:lnTo>
                  <a:lnTo>
                    <a:pt x="638" y="914"/>
                  </a:lnTo>
                  <a:lnTo>
                    <a:pt x="646" y="911"/>
                  </a:lnTo>
                  <a:lnTo>
                    <a:pt x="653" y="907"/>
                  </a:lnTo>
                  <a:lnTo>
                    <a:pt x="659" y="903"/>
                  </a:lnTo>
                  <a:lnTo>
                    <a:pt x="665" y="899"/>
                  </a:lnTo>
                  <a:lnTo>
                    <a:pt x="671" y="893"/>
                  </a:lnTo>
                  <a:lnTo>
                    <a:pt x="677" y="889"/>
                  </a:lnTo>
                  <a:lnTo>
                    <a:pt x="681" y="883"/>
                  </a:lnTo>
                  <a:lnTo>
                    <a:pt x="686" y="877"/>
                  </a:lnTo>
                  <a:lnTo>
                    <a:pt x="693" y="893"/>
                  </a:lnTo>
                  <a:lnTo>
                    <a:pt x="702" y="908"/>
                  </a:lnTo>
                  <a:lnTo>
                    <a:pt x="714" y="922"/>
                  </a:lnTo>
                  <a:lnTo>
                    <a:pt x="727" y="934"/>
                  </a:lnTo>
                  <a:lnTo>
                    <a:pt x="742" y="942"/>
                  </a:lnTo>
                  <a:lnTo>
                    <a:pt x="759" y="949"/>
                  </a:lnTo>
                  <a:lnTo>
                    <a:pt x="777" y="952"/>
                  </a:lnTo>
                  <a:lnTo>
                    <a:pt x="795" y="952"/>
                  </a:lnTo>
                  <a:lnTo>
                    <a:pt x="816" y="949"/>
                  </a:lnTo>
                  <a:lnTo>
                    <a:pt x="836" y="942"/>
                  </a:lnTo>
                  <a:lnTo>
                    <a:pt x="853" y="931"/>
                  </a:lnTo>
                  <a:lnTo>
                    <a:pt x="868" y="918"/>
                  </a:lnTo>
                  <a:lnTo>
                    <a:pt x="880" y="901"/>
                  </a:lnTo>
                  <a:lnTo>
                    <a:pt x="889" y="884"/>
                  </a:lnTo>
                  <a:lnTo>
                    <a:pt x="895" y="865"/>
                  </a:lnTo>
                  <a:lnTo>
                    <a:pt x="897" y="844"/>
                  </a:lnTo>
                  <a:lnTo>
                    <a:pt x="897" y="841"/>
                  </a:lnTo>
                  <a:lnTo>
                    <a:pt x="897" y="840"/>
                  </a:lnTo>
                  <a:lnTo>
                    <a:pt x="897" y="838"/>
                  </a:lnTo>
                  <a:lnTo>
                    <a:pt x="897" y="837"/>
                  </a:lnTo>
                  <a:close/>
                  <a:moveTo>
                    <a:pt x="581" y="192"/>
                  </a:moveTo>
                  <a:lnTo>
                    <a:pt x="585" y="183"/>
                  </a:lnTo>
                  <a:lnTo>
                    <a:pt x="587" y="174"/>
                  </a:lnTo>
                  <a:lnTo>
                    <a:pt x="588" y="167"/>
                  </a:lnTo>
                  <a:lnTo>
                    <a:pt x="589" y="165"/>
                  </a:lnTo>
                  <a:lnTo>
                    <a:pt x="590" y="163"/>
                  </a:lnTo>
                  <a:lnTo>
                    <a:pt x="590" y="158"/>
                  </a:lnTo>
                  <a:lnTo>
                    <a:pt x="591" y="152"/>
                  </a:lnTo>
                  <a:lnTo>
                    <a:pt x="591" y="145"/>
                  </a:lnTo>
                  <a:lnTo>
                    <a:pt x="591" y="137"/>
                  </a:lnTo>
                  <a:lnTo>
                    <a:pt x="589" y="129"/>
                  </a:lnTo>
                  <a:lnTo>
                    <a:pt x="587" y="120"/>
                  </a:lnTo>
                  <a:lnTo>
                    <a:pt x="583" y="111"/>
                  </a:lnTo>
                  <a:lnTo>
                    <a:pt x="589" y="106"/>
                  </a:lnTo>
                  <a:lnTo>
                    <a:pt x="596" y="101"/>
                  </a:lnTo>
                  <a:lnTo>
                    <a:pt x="603" y="98"/>
                  </a:lnTo>
                  <a:lnTo>
                    <a:pt x="610" y="95"/>
                  </a:lnTo>
                  <a:lnTo>
                    <a:pt x="617" y="92"/>
                  </a:lnTo>
                  <a:lnTo>
                    <a:pt x="625" y="90"/>
                  </a:lnTo>
                  <a:lnTo>
                    <a:pt x="633" y="89"/>
                  </a:lnTo>
                  <a:lnTo>
                    <a:pt x="641" y="89"/>
                  </a:lnTo>
                  <a:lnTo>
                    <a:pt x="650" y="89"/>
                  </a:lnTo>
                  <a:lnTo>
                    <a:pt x="658" y="90"/>
                  </a:lnTo>
                  <a:lnTo>
                    <a:pt x="668" y="92"/>
                  </a:lnTo>
                  <a:lnTo>
                    <a:pt x="676" y="96"/>
                  </a:lnTo>
                  <a:lnTo>
                    <a:pt x="682" y="99"/>
                  </a:lnTo>
                  <a:lnTo>
                    <a:pt x="691" y="104"/>
                  </a:lnTo>
                  <a:lnTo>
                    <a:pt x="697" y="108"/>
                  </a:lnTo>
                  <a:lnTo>
                    <a:pt x="703" y="114"/>
                  </a:lnTo>
                  <a:lnTo>
                    <a:pt x="712" y="126"/>
                  </a:lnTo>
                  <a:lnTo>
                    <a:pt x="719" y="139"/>
                  </a:lnTo>
                  <a:lnTo>
                    <a:pt x="724" y="154"/>
                  </a:lnTo>
                  <a:lnTo>
                    <a:pt x="725" y="171"/>
                  </a:lnTo>
                  <a:lnTo>
                    <a:pt x="725" y="172"/>
                  </a:lnTo>
                  <a:lnTo>
                    <a:pt x="725" y="172"/>
                  </a:lnTo>
                  <a:lnTo>
                    <a:pt x="725" y="173"/>
                  </a:lnTo>
                  <a:lnTo>
                    <a:pt x="725" y="173"/>
                  </a:lnTo>
                  <a:lnTo>
                    <a:pt x="725" y="174"/>
                  </a:lnTo>
                  <a:lnTo>
                    <a:pt x="725" y="175"/>
                  </a:lnTo>
                  <a:lnTo>
                    <a:pt x="725" y="178"/>
                  </a:lnTo>
                  <a:lnTo>
                    <a:pt x="725" y="179"/>
                  </a:lnTo>
                  <a:lnTo>
                    <a:pt x="725" y="181"/>
                  </a:lnTo>
                  <a:lnTo>
                    <a:pt x="723" y="225"/>
                  </a:lnTo>
                  <a:lnTo>
                    <a:pt x="716" y="265"/>
                  </a:lnTo>
                  <a:lnTo>
                    <a:pt x="704" y="302"/>
                  </a:lnTo>
                  <a:lnTo>
                    <a:pt x="689" y="335"/>
                  </a:lnTo>
                  <a:lnTo>
                    <a:pt x="672" y="367"/>
                  </a:lnTo>
                  <a:lnTo>
                    <a:pt x="651" y="397"/>
                  </a:lnTo>
                  <a:lnTo>
                    <a:pt x="631" y="425"/>
                  </a:lnTo>
                  <a:lnTo>
                    <a:pt x="608" y="454"/>
                  </a:lnTo>
                  <a:lnTo>
                    <a:pt x="601" y="463"/>
                  </a:lnTo>
                  <a:lnTo>
                    <a:pt x="594" y="473"/>
                  </a:lnTo>
                  <a:lnTo>
                    <a:pt x="587" y="482"/>
                  </a:lnTo>
                  <a:lnTo>
                    <a:pt x="580" y="491"/>
                  </a:lnTo>
                  <a:lnTo>
                    <a:pt x="573" y="501"/>
                  </a:lnTo>
                  <a:lnTo>
                    <a:pt x="566" y="511"/>
                  </a:lnTo>
                  <a:lnTo>
                    <a:pt x="559" y="520"/>
                  </a:lnTo>
                  <a:lnTo>
                    <a:pt x="552" y="530"/>
                  </a:lnTo>
                  <a:lnTo>
                    <a:pt x="564" y="488"/>
                  </a:lnTo>
                  <a:lnTo>
                    <a:pt x="575" y="447"/>
                  </a:lnTo>
                  <a:lnTo>
                    <a:pt x="585" y="410"/>
                  </a:lnTo>
                  <a:lnTo>
                    <a:pt x="594" y="377"/>
                  </a:lnTo>
                  <a:lnTo>
                    <a:pt x="602" y="349"/>
                  </a:lnTo>
                  <a:lnTo>
                    <a:pt x="608" y="327"/>
                  </a:lnTo>
                  <a:lnTo>
                    <a:pt x="611" y="314"/>
                  </a:lnTo>
                  <a:lnTo>
                    <a:pt x="612" y="309"/>
                  </a:lnTo>
                  <a:lnTo>
                    <a:pt x="614" y="300"/>
                  </a:lnTo>
                  <a:lnTo>
                    <a:pt x="616" y="292"/>
                  </a:lnTo>
                  <a:lnTo>
                    <a:pt x="617" y="282"/>
                  </a:lnTo>
                  <a:lnTo>
                    <a:pt x="617" y="274"/>
                  </a:lnTo>
                  <a:lnTo>
                    <a:pt x="616" y="263"/>
                  </a:lnTo>
                  <a:lnTo>
                    <a:pt x="614" y="251"/>
                  </a:lnTo>
                  <a:lnTo>
                    <a:pt x="611" y="240"/>
                  </a:lnTo>
                  <a:lnTo>
                    <a:pt x="608" y="229"/>
                  </a:lnTo>
                  <a:lnTo>
                    <a:pt x="603" y="219"/>
                  </a:lnTo>
                  <a:lnTo>
                    <a:pt x="596" y="210"/>
                  </a:lnTo>
                  <a:lnTo>
                    <a:pt x="589" y="201"/>
                  </a:lnTo>
                  <a:lnTo>
                    <a:pt x="581" y="192"/>
                  </a:lnTo>
                  <a:close/>
                  <a:moveTo>
                    <a:pt x="722" y="758"/>
                  </a:moveTo>
                  <a:lnTo>
                    <a:pt x="716" y="763"/>
                  </a:lnTo>
                  <a:lnTo>
                    <a:pt x="711" y="768"/>
                  </a:lnTo>
                  <a:lnTo>
                    <a:pt x="707" y="773"/>
                  </a:lnTo>
                  <a:lnTo>
                    <a:pt x="702" y="779"/>
                  </a:lnTo>
                  <a:lnTo>
                    <a:pt x="701" y="778"/>
                  </a:lnTo>
                  <a:lnTo>
                    <a:pt x="701" y="776"/>
                  </a:lnTo>
                  <a:lnTo>
                    <a:pt x="701" y="775"/>
                  </a:lnTo>
                  <a:lnTo>
                    <a:pt x="700" y="773"/>
                  </a:lnTo>
                  <a:lnTo>
                    <a:pt x="694" y="762"/>
                  </a:lnTo>
                  <a:lnTo>
                    <a:pt x="687" y="750"/>
                  </a:lnTo>
                  <a:lnTo>
                    <a:pt x="679" y="740"/>
                  </a:lnTo>
                  <a:lnTo>
                    <a:pt x="670" y="731"/>
                  </a:lnTo>
                  <a:lnTo>
                    <a:pt x="659" y="723"/>
                  </a:lnTo>
                  <a:lnTo>
                    <a:pt x="648" y="717"/>
                  </a:lnTo>
                  <a:lnTo>
                    <a:pt x="636" y="711"/>
                  </a:lnTo>
                  <a:lnTo>
                    <a:pt x="624" y="708"/>
                  </a:lnTo>
                  <a:lnTo>
                    <a:pt x="619" y="699"/>
                  </a:lnTo>
                  <a:lnTo>
                    <a:pt x="613" y="690"/>
                  </a:lnTo>
                  <a:lnTo>
                    <a:pt x="604" y="682"/>
                  </a:lnTo>
                  <a:lnTo>
                    <a:pt x="595" y="677"/>
                  </a:lnTo>
                  <a:lnTo>
                    <a:pt x="594" y="673"/>
                  </a:lnTo>
                  <a:lnTo>
                    <a:pt x="594" y="670"/>
                  </a:lnTo>
                  <a:lnTo>
                    <a:pt x="593" y="666"/>
                  </a:lnTo>
                  <a:lnTo>
                    <a:pt x="593" y="663"/>
                  </a:lnTo>
                  <a:lnTo>
                    <a:pt x="594" y="652"/>
                  </a:lnTo>
                  <a:lnTo>
                    <a:pt x="596" y="642"/>
                  </a:lnTo>
                  <a:lnTo>
                    <a:pt x="600" y="631"/>
                  </a:lnTo>
                  <a:lnTo>
                    <a:pt x="604" y="618"/>
                  </a:lnTo>
                  <a:lnTo>
                    <a:pt x="613" y="629"/>
                  </a:lnTo>
                  <a:lnTo>
                    <a:pt x="623" y="639"/>
                  </a:lnTo>
                  <a:lnTo>
                    <a:pt x="632" y="648"/>
                  </a:lnTo>
                  <a:lnTo>
                    <a:pt x="642" y="655"/>
                  </a:lnTo>
                  <a:lnTo>
                    <a:pt x="653" y="662"/>
                  </a:lnTo>
                  <a:lnTo>
                    <a:pt x="663" y="667"/>
                  </a:lnTo>
                  <a:lnTo>
                    <a:pt x="673" y="673"/>
                  </a:lnTo>
                  <a:lnTo>
                    <a:pt x="682" y="678"/>
                  </a:lnTo>
                  <a:lnTo>
                    <a:pt x="693" y="682"/>
                  </a:lnTo>
                  <a:lnTo>
                    <a:pt x="702" y="687"/>
                  </a:lnTo>
                  <a:lnTo>
                    <a:pt x="709" y="692"/>
                  </a:lnTo>
                  <a:lnTo>
                    <a:pt x="716" y="697"/>
                  </a:lnTo>
                  <a:lnTo>
                    <a:pt x="722" y="702"/>
                  </a:lnTo>
                  <a:lnTo>
                    <a:pt x="727" y="708"/>
                  </a:lnTo>
                  <a:lnTo>
                    <a:pt x="731" y="714"/>
                  </a:lnTo>
                  <a:lnTo>
                    <a:pt x="734" y="720"/>
                  </a:lnTo>
                  <a:lnTo>
                    <a:pt x="729" y="728"/>
                  </a:lnTo>
                  <a:lnTo>
                    <a:pt x="725" y="738"/>
                  </a:lnTo>
                  <a:lnTo>
                    <a:pt x="723" y="747"/>
                  </a:lnTo>
                  <a:lnTo>
                    <a:pt x="722" y="757"/>
                  </a:lnTo>
                  <a:lnTo>
                    <a:pt x="722" y="757"/>
                  </a:lnTo>
                  <a:lnTo>
                    <a:pt x="722" y="757"/>
                  </a:lnTo>
                  <a:lnTo>
                    <a:pt x="722" y="758"/>
                  </a:lnTo>
                  <a:lnTo>
                    <a:pt x="722" y="7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109788" y="4346575"/>
              <a:ext cx="387350" cy="527050"/>
            </a:xfrm>
            <a:custGeom>
              <a:avLst/>
              <a:gdLst/>
              <a:ahLst/>
              <a:cxnLst>
                <a:cxn ang="0">
                  <a:pos x="203" y="2"/>
                </a:cxn>
                <a:cxn ang="0">
                  <a:pos x="446" y="68"/>
                </a:cxn>
                <a:cxn ang="0">
                  <a:pos x="449" y="69"/>
                </a:cxn>
                <a:cxn ang="0">
                  <a:pos x="456" y="71"/>
                </a:cxn>
                <a:cxn ang="0">
                  <a:pos x="464" y="76"/>
                </a:cxn>
                <a:cxn ang="0">
                  <a:pos x="473" y="83"/>
                </a:cxn>
                <a:cxn ang="0">
                  <a:pos x="480" y="92"/>
                </a:cxn>
                <a:cxn ang="0">
                  <a:pos x="486" y="103"/>
                </a:cxn>
                <a:cxn ang="0">
                  <a:pos x="487" y="118"/>
                </a:cxn>
                <a:cxn ang="0">
                  <a:pos x="485" y="137"/>
                </a:cxn>
                <a:cxn ang="0">
                  <a:pos x="354" y="623"/>
                </a:cxn>
                <a:cxn ang="0">
                  <a:pos x="352" y="627"/>
                </a:cxn>
                <a:cxn ang="0">
                  <a:pos x="350" y="634"/>
                </a:cxn>
                <a:cxn ang="0">
                  <a:pos x="344" y="642"/>
                </a:cxn>
                <a:cxn ang="0">
                  <a:pos x="339" y="650"/>
                </a:cxn>
                <a:cxn ang="0">
                  <a:pos x="328" y="658"/>
                </a:cxn>
                <a:cxn ang="0">
                  <a:pos x="317" y="662"/>
                </a:cxn>
                <a:cxn ang="0">
                  <a:pos x="302" y="665"/>
                </a:cxn>
                <a:cxn ang="0">
                  <a:pos x="284" y="662"/>
                </a:cxn>
                <a:cxn ang="0">
                  <a:pos x="41" y="597"/>
                </a:cxn>
                <a:cxn ang="0">
                  <a:pos x="38" y="596"/>
                </a:cxn>
                <a:cxn ang="0">
                  <a:pos x="33" y="593"/>
                </a:cxn>
                <a:cxn ang="0">
                  <a:pos x="26" y="590"/>
                </a:cxn>
                <a:cxn ang="0">
                  <a:pos x="19" y="585"/>
                </a:cxn>
                <a:cxn ang="0">
                  <a:pos x="11" y="578"/>
                </a:cxn>
                <a:cxn ang="0">
                  <a:pos x="5" y="570"/>
                </a:cxn>
                <a:cxn ang="0">
                  <a:pos x="1" y="559"/>
                </a:cxn>
                <a:cxn ang="0">
                  <a:pos x="0" y="546"/>
                </a:cxn>
                <a:cxn ang="0">
                  <a:pos x="0" y="541"/>
                </a:cxn>
                <a:cxn ang="0">
                  <a:pos x="0" y="537"/>
                </a:cxn>
                <a:cxn ang="0">
                  <a:pos x="1" y="532"/>
                </a:cxn>
                <a:cxn ang="0">
                  <a:pos x="2" y="528"/>
                </a:cxn>
                <a:cxn ang="0">
                  <a:pos x="8" y="507"/>
                </a:cxn>
                <a:cxn ang="0">
                  <a:pos x="23" y="451"/>
                </a:cxn>
                <a:cxn ang="0">
                  <a:pos x="43" y="374"/>
                </a:cxn>
                <a:cxn ang="0">
                  <a:pos x="68" y="284"/>
                </a:cxn>
                <a:cxn ang="0">
                  <a:pos x="92" y="196"/>
                </a:cxn>
                <a:cxn ang="0">
                  <a:pos x="113" y="117"/>
                </a:cxn>
                <a:cxn ang="0">
                  <a:pos x="128" y="62"/>
                </a:cxn>
                <a:cxn ang="0">
                  <a:pos x="133" y="41"/>
                </a:cxn>
                <a:cxn ang="0">
                  <a:pos x="135" y="38"/>
                </a:cxn>
                <a:cxn ang="0">
                  <a:pos x="138" y="31"/>
                </a:cxn>
                <a:cxn ang="0">
                  <a:pos x="143" y="23"/>
                </a:cxn>
                <a:cxn ang="0">
                  <a:pos x="150" y="15"/>
                </a:cxn>
                <a:cxn ang="0">
                  <a:pos x="159" y="7"/>
                </a:cxn>
                <a:cxn ang="0">
                  <a:pos x="170" y="2"/>
                </a:cxn>
                <a:cxn ang="0">
                  <a:pos x="185" y="0"/>
                </a:cxn>
                <a:cxn ang="0">
                  <a:pos x="203" y="2"/>
                </a:cxn>
              </a:cxnLst>
              <a:rect l="0" t="0" r="r" b="b"/>
              <a:pathLst>
                <a:path w="487" h="665">
                  <a:moveTo>
                    <a:pt x="203" y="2"/>
                  </a:moveTo>
                  <a:lnTo>
                    <a:pt x="446" y="68"/>
                  </a:lnTo>
                  <a:lnTo>
                    <a:pt x="449" y="69"/>
                  </a:lnTo>
                  <a:lnTo>
                    <a:pt x="456" y="71"/>
                  </a:lnTo>
                  <a:lnTo>
                    <a:pt x="464" y="76"/>
                  </a:lnTo>
                  <a:lnTo>
                    <a:pt x="473" y="83"/>
                  </a:lnTo>
                  <a:lnTo>
                    <a:pt x="480" y="92"/>
                  </a:lnTo>
                  <a:lnTo>
                    <a:pt x="486" y="103"/>
                  </a:lnTo>
                  <a:lnTo>
                    <a:pt x="487" y="118"/>
                  </a:lnTo>
                  <a:lnTo>
                    <a:pt x="485" y="137"/>
                  </a:lnTo>
                  <a:lnTo>
                    <a:pt x="354" y="623"/>
                  </a:lnTo>
                  <a:lnTo>
                    <a:pt x="352" y="627"/>
                  </a:lnTo>
                  <a:lnTo>
                    <a:pt x="350" y="634"/>
                  </a:lnTo>
                  <a:lnTo>
                    <a:pt x="344" y="642"/>
                  </a:lnTo>
                  <a:lnTo>
                    <a:pt x="339" y="650"/>
                  </a:lnTo>
                  <a:lnTo>
                    <a:pt x="328" y="658"/>
                  </a:lnTo>
                  <a:lnTo>
                    <a:pt x="317" y="662"/>
                  </a:lnTo>
                  <a:lnTo>
                    <a:pt x="302" y="665"/>
                  </a:lnTo>
                  <a:lnTo>
                    <a:pt x="284" y="662"/>
                  </a:lnTo>
                  <a:lnTo>
                    <a:pt x="41" y="597"/>
                  </a:lnTo>
                  <a:lnTo>
                    <a:pt x="38" y="596"/>
                  </a:lnTo>
                  <a:lnTo>
                    <a:pt x="33" y="593"/>
                  </a:lnTo>
                  <a:lnTo>
                    <a:pt x="26" y="590"/>
                  </a:lnTo>
                  <a:lnTo>
                    <a:pt x="19" y="585"/>
                  </a:lnTo>
                  <a:lnTo>
                    <a:pt x="11" y="578"/>
                  </a:lnTo>
                  <a:lnTo>
                    <a:pt x="5" y="570"/>
                  </a:lnTo>
                  <a:lnTo>
                    <a:pt x="1" y="559"/>
                  </a:lnTo>
                  <a:lnTo>
                    <a:pt x="0" y="546"/>
                  </a:lnTo>
                  <a:lnTo>
                    <a:pt x="0" y="541"/>
                  </a:lnTo>
                  <a:lnTo>
                    <a:pt x="0" y="537"/>
                  </a:lnTo>
                  <a:lnTo>
                    <a:pt x="1" y="532"/>
                  </a:lnTo>
                  <a:lnTo>
                    <a:pt x="2" y="528"/>
                  </a:lnTo>
                  <a:lnTo>
                    <a:pt x="8" y="507"/>
                  </a:lnTo>
                  <a:lnTo>
                    <a:pt x="23" y="451"/>
                  </a:lnTo>
                  <a:lnTo>
                    <a:pt x="43" y="374"/>
                  </a:lnTo>
                  <a:lnTo>
                    <a:pt x="68" y="284"/>
                  </a:lnTo>
                  <a:lnTo>
                    <a:pt x="92" y="196"/>
                  </a:lnTo>
                  <a:lnTo>
                    <a:pt x="113" y="117"/>
                  </a:lnTo>
                  <a:lnTo>
                    <a:pt x="128" y="62"/>
                  </a:lnTo>
                  <a:lnTo>
                    <a:pt x="133" y="41"/>
                  </a:lnTo>
                  <a:lnTo>
                    <a:pt x="135" y="38"/>
                  </a:lnTo>
                  <a:lnTo>
                    <a:pt x="138" y="31"/>
                  </a:lnTo>
                  <a:lnTo>
                    <a:pt x="143" y="23"/>
                  </a:lnTo>
                  <a:lnTo>
                    <a:pt x="150" y="15"/>
                  </a:lnTo>
                  <a:lnTo>
                    <a:pt x="159" y="7"/>
                  </a:lnTo>
                  <a:lnTo>
                    <a:pt x="170" y="2"/>
                  </a:lnTo>
                  <a:lnTo>
                    <a:pt x="185" y="0"/>
                  </a:lnTo>
                  <a:lnTo>
                    <a:pt x="203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2200275" y="4368800"/>
              <a:ext cx="271462" cy="236538"/>
            </a:xfrm>
            <a:custGeom>
              <a:avLst/>
              <a:gdLst/>
              <a:ahLst/>
              <a:cxnLst>
                <a:cxn ang="0">
                  <a:pos x="54" y="14"/>
                </a:cxn>
                <a:cxn ang="0">
                  <a:pos x="44" y="30"/>
                </a:cxn>
                <a:cxn ang="0">
                  <a:pos x="2" y="185"/>
                </a:cxn>
                <a:cxn ang="0">
                  <a:pos x="1" y="206"/>
                </a:cxn>
                <a:cxn ang="0">
                  <a:pos x="7" y="222"/>
                </a:cxn>
                <a:cxn ang="0">
                  <a:pos x="18" y="233"/>
                </a:cxn>
                <a:cxn ang="0">
                  <a:pos x="32" y="239"/>
                </a:cxn>
                <a:cxn ang="0">
                  <a:pos x="256" y="298"/>
                </a:cxn>
                <a:cxn ang="0">
                  <a:pos x="274" y="294"/>
                </a:cxn>
                <a:cxn ang="0">
                  <a:pos x="287" y="285"/>
                </a:cxn>
                <a:cxn ang="0">
                  <a:pos x="296" y="272"/>
                </a:cxn>
                <a:cxn ang="0">
                  <a:pos x="339" y="113"/>
                </a:cxn>
                <a:cxn ang="0">
                  <a:pos x="341" y="96"/>
                </a:cxn>
                <a:cxn ang="0">
                  <a:pos x="335" y="81"/>
                </a:cxn>
                <a:cxn ang="0">
                  <a:pos x="319" y="65"/>
                </a:cxn>
                <a:cxn ang="0">
                  <a:pos x="309" y="60"/>
                </a:cxn>
                <a:cxn ang="0">
                  <a:pos x="88" y="0"/>
                </a:cxn>
                <a:cxn ang="0">
                  <a:pos x="70" y="3"/>
                </a:cxn>
                <a:cxn ang="0">
                  <a:pos x="90" y="26"/>
                </a:cxn>
                <a:cxn ang="0">
                  <a:pos x="307" y="86"/>
                </a:cxn>
                <a:cxn ang="0">
                  <a:pos x="316" y="97"/>
                </a:cxn>
                <a:cxn ang="0">
                  <a:pos x="275" y="260"/>
                </a:cxn>
                <a:cxn ang="0">
                  <a:pos x="269" y="269"/>
                </a:cxn>
                <a:cxn ang="0">
                  <a:pos x="251" y="272"/>
                </a:cxn>
                <a:cxn ang="0">
                  <a:pos x="35" y="215"/>
                </a:cxn>
                <a:cxn ang="0">
                  <a:pos x="25" y="206"/>
                </a:cxn>
                <a:cxn ang="0">
                  <a:pos x="24" y="196"/>
                </a:cxn>
                <a:cxn ang="0">
                  <a:pos x="24" y="193"/>
                </a:cxn>
                <a:cxn ang="0">
                  <a:pos x="28" y="185"/>
                </a:cxn>
                <a:cxn ang="0">
                  <a:pos x="38" y="143"/>
                </a:cxn>
                <a:cxn ang="0">
                  <a:pos x="53" y="88"/>
                </a:cxn>
                <a:cxn ang="0">
                  <a:pos x="63" y="47"/>
                </a:cxn>
                <a:cxn ang="0">
                  <a:pos x="68" y="35"/>
                </a:cxn>
                <a:cxn ang="0">
                  <a:pos x="79" y="26"/>
                </a:cxn>
              </a:cxnLst>
              <a:rect l="0" t="0" r="r" b="b"/>
              <a:pathLst>
                <a:path w="341" h="298">
                  <a:moveTo>
                    <a:pt x="63" y="6"/>
                  </a:moveTo>
                  <a:lnTo>
                    <a:pt x="54" y="14"/>
                  </a:lnTo>
                  <a:lnTo>
                    <a:pt x="48" y="22"/>
                  </a:lnTo>
                  <a:lnTo>
                    <a:pt x="44" y="30"/>
                  </a:lnTo>
                  <a:lnTo>
                    <a:pt x="43" y="34"/>
                  </a:lnTo>
                  <a:lnTo>
                    <a:pt x="2" y="185"/>
                  </a:lnTo>
                  <a:lnTo>
                    <a:pt x="0" y="196"/>
                  </a:lnTo>
                  <a:lnTo>
                    <a:pt x="1" y="206"/>
                  </a:lnTo>
                  <a:lnTo>
                    <a:pt x="3" y="215"/>
                  </a:lnTo>
                  <a:lnTo>
                    <a:pt x="7" y="222"/>
                  </a:lnTo>
                  <a:lnTo>
                    <a:pt x="13" y="228"/>
                  </a:lnTo>
                  <a:lnTo>
                    <a:pt x="18" y="233"/>
                  </a:lnTo>
                  <a:lnTo>
                    <a:pt x="25" y="237"/>
                  </a:lnTo>
                  <a:lnTo>
                    <a:pt x="32" y="239"/>
                  </a:lnTo>
                  <a:lnTo>
                    <a:pt x="244" y="297"/>
                  </a:lnTo>
                  <a:lnTo>
                    <a:pt x="256" y="298"/>
                  </a:lnTo>
                  <a:lnTo>
                    <a:pt x="265" y="298"/>
                  </a:lnTo>
                  <a:lnTo>
                    <a:pt x="274" y="294"/>
                  </a:lnTo>
                  <a:lnTo>
                    <a:pt x="281" y="291"/>
                  </a:lnTo>
                  <a:lnTo>
                    <a:pt x="287" y="285"/>
                  </a:lnTo>
                  <a:lnTo>
                    <a:pt x="293" y="279"/>
                  </a:lnTo>
                  <a:lnTo>
                    <a:pt x="296" y="272"/>
                  </a:lnTo>
                  <a:lnTo>
                    <a:pt x="298" y="266"/>
                  </a:lnTo>
                  <a:lnTo>
                    <a:pt x="339" y="113"/>
                  </a:lnTo>
                  <a:lnTo>
                    <a:pt x="341" y="105"/>
                  </a:lnTo>
                  <a:lnTo>
                    <a:pt x="341" y="96"/>
                  </a:lnTo>
                  <a:lnTo>
                    <a:pt x="339" y="88"/>
                  </a:lnTo>
                  <a:lnTo>
                    <a:pt x="335" y="81"/>
                  </a:lnTo>
                  <a:lnTo>
                    <a:pt x="328" y="72"/>
                  </a:lnTo>
                  <a:lnTo>
                    <a:pt x="319" y="65"/>
                  </a:lnTo>
                  <a:lnTo>
                    <a:pt x="312" y="62"/>
                  </a:lnTo>
                  <a:lnTo>
                    <a:pt x="309" y="60"/>
                  </a:lnTo>
                  <a:lnTo>
                    <a:pt x="96" y="3"/>
                  </a:lnTo>
                  <a:lnTo>
                    <a:pt x="88" y="0"/>
                  </a:lnTo>
                  <a:lnTo>
                    <a:pt x="78" y="0"/>
                  </a:lnTo>
                  <a:lnTo>
                    <a:pt x="70" y="3"/>
                  </a:lnTo>
                  <a:lnTo>
                    <a:pt x="63" y="6"/>
                  </a:lnTo>
                  <a:close/>
                  <a:moveTo>
                    <a:pt x="90" y="26"/>
                  </a:moveTo>
                  <a:lnTo>
                    <a:pt x="302" y="83"/>
                  </a:lnTo>
                  <a:lnTo>
                    <a:pt x="307" y="86"/>
                  </a:lnTo>
                  <a:lnTo>
                    <a:pt x="312" y="89"/>
                  </a:lnTo>
                  <a:lnTo>
                    <a:pt x="316" y="97"/>
                  </a:lnTo>
                  <a:lnTo>
                    <a:pt x="316" y="108"/>
                  </a:lnTo>
                  <a:lnTo>
                    <a:pt x="275" y="260"/>
                  </a:lnTo>
                  <a:lnTo>
                    <a:pt x="273" y="264"/>
                  </a:lnTo>
                  <a:lnTo>
                    <a:pt x="269" y="269"/>
                  </a:lnTo>
                  <a:lnTo>
                    <a:pt x="262" y="272"/>
                  </a:lnTo>
                  <a:lnTo>
                    <a:pt x="251" y="272"/>
                  </a:lnTo>
                  <a:lnTo>
                    <a:pt x="38" y="216"/>
                  </a:lnTo>
                  <a:lnTo>
                    <a:pt x="35" y="215"/>
                  </a:lnTo>
                  <a:lnTo>
                    <a:pt x="30" y="211"/>
                  </a:lnTo>
                  <a:lnTo>
                    <a:pt x="25" y="206"/>
                  </a:lnTo>
                  <a:lnTo>
                    <a:pt x="24" y="198"/>
                  </a:lnTo>
                  <a:lnTo>
                    <a:pt x="24" y="196"/>
                  </a:lnTo>
                  <a:lnTo>
                    <a:pt x="24" y="195"/>
                  </a:lnTo>
                  <a:lnTo>
                    <a:pt x="24" y="193"/>
                  </a:lnTo>
                  <a:lnTo>
                    <a:pt x="25" y="192"/>
                  </a:lnTo>
                  <a:lnTo>
                    <a:pt x="28" y="185"/>
                  </a:lnTo>
                  <a:lnTo>
                    <a:pt x="31" y="169"/>
                  </a:lnTo>
                  <a:lnTo>
                    <a:pt x="38" y="143"/>
                  </a:lnTo>
                  <a:lnTo>
                    <a:pt x="46" y="116"/>
                  </a:lnTo>
                  <a:lnTo>
                    <a:pt x="53" y="88"/>
                  </a:lnTo>
                  <a:lnTo>
                    <a:pt x="60" y="64"/>
                  </a:lnTo>
                  <a:lnTo>
                    <a:pt x="63" y="47"/>
                  </a:lnTo>
                  <a:lnTo>
                    <a:pt x="66" y="40"/>
                  </a:lnTo>
                  <a:lnTo>
                    <a:pt x="68" y="35"/>
                  </a:lnTo>
                  <a:lnTo>
                    <a:pt x="71" y="29"/>
                  </a:lnTo>
                  <a:lnTo>
                    <a:pt x="79" y="26"/>
                  </a:lnTo>
                  <a:lnTo>
                    <a:pt x="9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220913" y="4389438"/>
              <a:ext cx="230187" cy="195263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278" y="57"/>
                </a:cxn>
                <a:cxn ang="0">
                  <a:pos x="283" y="60"/>
                </a:cxn>
                <a:cxn ang="0">
                  <a:pos x="288" y="63"/>
                </a:cxn>
                <a:cxn ang="0">
                  <a:pos x="292" y="71"/>
                </a:cxn>
                <a:cxn ang="0">
                  <a:pos x="292" y="82"/>
                </a:cxn>
                <a:cxn ang="0">
                  <a:pos x="251" y="234"/>
                </a:cxn>
                <a:cxn ang="0">
                  <a:pos x="249" y="238"/>
                </a:cxn>
                <a:cxn ang="0">
                  <a:pos x="245" y="243"/>
                </a:cxn>
                <a:cxn ang="0">
                  <a:pos x="238" y="246"/>
                </a:cxn>
                <a:cxn ang="0">
                  <a:pos x="227" y="246"/>
                </a:cxn>
                <a:cxn ang="0">
                  <a:pos x="14" y="190"/>
                </a:cxn>
                <a:cxn ang="0">
                  <a:pos x="11" y="189"/>
                </a:cxn>
                <a:cxn ang="0">
                  <a:pos x="6" y="185"/>
                </a:cxn>
                <a:cxn ang="0">
                  <a:pos x="1" y="180"/>
                </a:cxn>
                <a:cxn ang="0">
                  <a:pos x="0" y="172"/>
                </a:cxn>
                <a:cxn ang="0">
                  <a:pos x="0" y="170"/>
                </a:cxn>
                <a:cxn ang="0">
                  <a:pos x="0" y="169"/>
                </a:cxn>
                <a:cxn ang="0">
                  <a:pos x="0" y="167"/>
                </a:cxn>
                <a:cxn ang="0">
                  <a:pos x="1" y="166"/>
                </a:cxn>
                <a:cxn ang="0">
                  <a:pos x="4" y="159"/>
                </a:cxn>
                <a:cxn ang="0">
                  <a:pos x="7" y="143"/>
                </a:cxn>
                <a:cxn ang="0">
                  <a:pos x="14" y="117"/>
                </a:cxn>
                <a:cxn ang="0">
                  <a:pos x="22" y="90"/>
                </a:cxn>
                <a:cxn ang="0">
                  <a:pos x="29" y="62"/>
                </a:cxn>
                <a:cxn ang="0">
                  <a:pos x="36" y="38"/>
                </a:cxn>
                <a:cxn ang="0">
                  <a:pos x="39" y="21"/>
                </a:cxn>
                <a:cxn ang="0">
                  <a:pos x="42" y="14"/>
                </a:cxn>
                <a:cxn ang="0">
                  <a:pos x="44" y="9"/>
                </a:cxn>
                <a:cxn ang="0">
                  <a:pos x="47" y="3"/>
                </a:cxn>
                <a:cxn ang="0">
                  <a:pos x="55" y="0"/>
                </a:cxn>
                <a:cxn ang="0">
                  <a:pos x="66" y="0"/>
                </a:cxn>
              </a:cxnLst>
              <a:rect l="0" t="0" r="r" b="b"/>
              <a:pathLst>
                <a:path w="292" h="246">
                  <a:moveTo>
                    <a:pt x="66" y="0"/>
                  </a:moveTo>
                  <a:lnTo>
                    <a:pt x="278" y="57"/>
                  </a:lnTo>
                  <a:lnTo>
                    <a:pt x="283" y="60"/>
                  </a:lnTo>
                  <a:lnTo>
                    <a:pt x="288" y="63"/>
                  </a:lnTo>
                  <a:lnTo>
                    <a:pt x="292" y="71"/>
                  </a:lnTo>
                  <a:lnTo>
                    <a:pt x="292" y="82"/>
                  </a:lnTo>
                  <a:lnTo>
                    <a:pt x="251" y="234"/>
                  </a:lnTo>
                  <a:lnTo>
                    <a:pt x="249" y="238"/>
                  </a:lnTo>
                  <a:lnTo>
                    <a:pt x="245" y="243"/>
                  </a:lnTo>
                  <a:lnTo>
                    <a:pt x="238" y="246"/>
                  </a:lnTo>
                  <a:lnTo>
                    <a:pt x="227" y="246"/>
                  </a:lnTo>
                  <a:lnTo>
                    <a:pt x="14" y="190"/>
                  </a:lnTo>
                  <a:lnTo>
                    <a:pt x="11" y="189"/>
                  </a:lnTo>
                  <a:lnTo>
                    <a:pt x="6" y="185"/>
                  </a:lnTo>
                  <a:lnTo>
                    <a:pt x="1" y="180"/>
                  </a:lnTo>
                  <a:lnTo>
                    <a:pt x="0" y="172"/>
                  </a:lnTo>
                  <a:lnTo>
                    <a:pt x="0" y="170"/>
                  </a:lnTo>
                  <a:lnTo>
                    <a:pt x="0" y="169"/>
                  </a:lnTo>
                  <a:lnTo>
                    <a:pt x="0" y="167"/>
                  </a:lnTo>
                  <a:lnTo>
                    <a:pt x="1" y="166"/>
                  </a:lnTo>
                  <a:lnTo>
                    <a:pt x="4" y="159"/>
                  </a:lnTo>
                  <a:lnTo>
                    <a:pt x="7" y="143"/>
                  </a:lnTo>
                  <a:lnTo>
                    <a:pt x="14" y="117"/>
                  </a:lnTo>
                  <a:lnTo>
                    <a:pt x="22" y="90"/>
                  </a:lnTo>
                  <a:lnTo>
                    <a:pt x="29" y="62"/>
                  </a:lnTo>
                  <a:lnTo>
                    <a:pt x="36" y="38"/>
                  </a:lnTo>
                  <a:lnTo>
                    <a:pt x="39" y="21"/>
                  </a:lnTo>
                  <a:lnTo>
                    <a:pt x="42" y="14"/>
                  </a:lnTo>
                  <a:lnTo>
                    <a:pt x="44" y="9"/>
                  </a:lnTo>
                  <a:lnTo>
                    <a:pt x="47" y="3"/>
                  </a:lnTo>
                  <a:lnTo>
                    <a:pt x="55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2235200" y="4389438"/>
              <a:ext cx="215900" cy="188913"/>
            </a:xfrm>
            <a:custGeom>
              <a:avLst/>
              <a:gdLst/>
              <a:ahLst/>
              <a:cxnLst>
                <a:cxn ang="0">
                  <a:pos x="272" y="82"/>
                </a:cxn>
                <a:cxn ang="0">
                  <a:pos x="272" y="71"/>
                </a:cxn>
                <a:cxn ang="0">
                  <a:pos x="268" y="63"/>
                </a:cxn>
                <a:cxn ang="0">
                  <a:pos x="263" y="60"/>
                </a:cxn>
                <a:cxn ang="0">
                  <a:pos x="258" y="57"/>
                </a:cxn>
                <a:cxn ang="0">
                  <a:pos x="46" y="0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44" y="0"/>
                </a:cxn>
                <a:cxn ang="0">
                  <a:pos x="42" y="1"/>
                </a:cxn>
                <a:cxn ang="0">
                  <a:pos x="42" y="2"/>
                </a:cxn>
                <a:cxn ang="0">
                  <a:pos x="42" y="3"/>
                </a:cxn>
                <a:cxn ang="0">
                  <a:pos x="42" y="4"/>
                </a:cxn>
                <a:cxn ang="0">
                  <a:pos x="40" y="11"/>
                </a:cxn>
                <a:cxn ang="0">
                  <a:pos x="35" y="27"/>
                </a:cxn>
                <a:cxn ang="0">
                  <a:pos x="29" y="52"/>
                </a:cxn>
                <a:cxn ang="0">
                  <a:pos x="22" y="79"/>
                </a:cxn>
                <a:cxn ang="0">
                  <a:pos x="14" y="108"/>
                </a:cxn>
                <a:cxn ang="0">
                  <a:pos x="7" y="132"/>
                </a:cxn>
                <a:cxn ang="0">
                  <a:pos x="3" y="148"/>
                </a:cxn>
                <a:cxn ang="0">
                  <a:pos x="1" y="155"/>
                </a:cxn>
                <a:cxn ang="0">
                  <a:pos x="0" y="157"/>
                </a:cxn>
                <a:cxn ang="0">
                  <a:pos x="0" y="159"/>
                </a:cxn>
                <a:cxn ang="0">
                  <a:pos x="0" y="160"/>
                </a:cxn>
                <a:cxn ang="0">
                  <a:pos x="0" y="162"/>
                </a:cxn>
                <a:cxn ang="0">
                  <a:pos x="2" y="169"/>
                </a:cxn>
                <a:cxn ang="0">
                  <a:pos x="6" y="175"/>
                </a:cxn>
                <a:cxn ang="0">
                  <a:pos x="11" y="178"/>
                </a:cxn>
                <a:cxn ang="0">
                  <a:pos x="15" y="180"/>
                </a:cxn>
                <a:cxn ang="0">
                  <a:pos x="227" y="237"/>
                </a:cxn>
                <a:cxn ang="0">
                  <a:pos x="228" y="237"/>
                </a:cxn>
                <a:cxn ang="0">
                  <a:pos x="228" y="237"/>
                </a:cxn>
                <a:cxn ang="0">
                  <a:pos x="228" y="237"/>
                </a:cxn>
                <a:cxn ang="0">
                  <a:pos x="229" y="237"/>
                </a:cxn>
                <a:cxn ang="0">
                  <a:pos x="230" y="236"/>
                </a:cxn>
                <a:cxn ang="0">
                  <a:pos x="230" y="235"/>
                </a:cxn>
                <a:cxn ang="0">
                  <a:pos x="230" y="234"/>
                </a:cxn>
                <a:cxn ang="0">
                  <a:pos x="231" y="234"/>
                </a:cxn>
                <a:cxn ang="0">
                  <a:pos x="272" y="82"/>
                </a:cxn>
              </a:cxnLst>
              <a:rect l="0" t="0" r="r" b="b"/>
              <a:pathLst>
                <a:path w="272" h="237">
                  <a:moveTo>
                    <a:pt x="272" y="82"/>
                  </a:moveTo>
                  <a:lnTo>
                    <a:pt x="272" y="71"/>
                  </a:lnTo>
                  <a:lnTo>
                    <a:pt x="268" y="63"/>
                  </a:lnTo>
                  <a:lnTo>
                    <a:pt x="263" y="60"/>
                  </a:lnTo>
                  <a:lnTo>
                    <a:pt x="258" y="57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2" y="1"/>
                  </a:lnTo>
                  <a:lnTo>
                    <a:pt x="42" y="2"/>
                  </a:lnTo>
                  <a:lnTo>
                    <a:pt x="42" y="3"/>
                  </a:lnTo>
                  <a:lnTo>
                    <a:pt x="42" y="4"/>
                  </a:lnTo>
                  <a:lnTo>
                    <a:pt x="40" y="11"/>
                  </a:lnTo>
                  <a:lnTo>
                    <a:pt x="35" y="27"/>
                  </a:lnTo>
                  <a:lnTo>
                    <a:pt x="29" y="52"/>
                  </a:lnTo>
                  <a:lnTo>
                    <a:pt x="22" y="79"/>
                  </a:lnTo>
                  <a:lnTo>
                    <a:pt x="14" y="108"/>
                  </a:lnTo>
                  <a:lnTo>
                    <a:pt x="7" y="132"/>
                  </a:lnTo>
                  <a:lnTo>
                    <a:pt x="3" y="148"/>
                  </a:lnTo>
                  <a:lnTo>
                    <a:pt x="1" y="155"/>
                  </a:lnTo>
                  <a:lnTo>
                    <a:pt x="0" y="157"/>
                  </a:lnTo>
                  <a:lnTo>
                    <a:pt x="0" y="159"/>
                  </a:lnTo>
                  <a:lnTo>
                    <a:pt x="0" y="160"/>
                  </a:lnTo>
                  <a:lnTo>
                    <a:pt x="0" y="162"/>
                  </a:lnTo>
                  <a:lnTo>
                    <a:pt x="2" y="169"/>
                  </a:lnTo>
                  <a:lnTo>
                    <a:pt x="6" y="175"/>
                  </a:lnTo>
                  <a:lnTo>
                    <a:pt x="11" y="178"/>
                  </a:lnTo>
                  <a:lnTo>
                    <a:pt x="15" y="180"/>
                  </a:lnTo>
                  <a:lnTo>
                    <a:pt x="227" y="237"/>
                  </a:lnTo>
                  <a:lnTo>
                    <a:pt x="228" y="237"/>
                  </a:lnTo>
                  <a:lnTo>
                    <a:pt x="228" y="237"/>
                  </a:lnTo>
                  <a:lnTo>
                    <a:pt x="228" y="237"/>
                  </a:lnTo>
                  <a:lnTo>
                    <a:pt x="229" y="237"/>
                  </a:lnTo>
                  <a:lnTo>
                    <a:pt x="230" y="236"/>
                  </a:lnTo>
                  <a:lnTo>
                    <a:pt x="230" y="235"/>
                  </a:lnTo>
                  <a:lnTo>
                    <a:pt x="230" y="234"/>
                  </a:lnTo>
                  <a:lnTo>
                    <a:pt x="231" y="234"/>
                  </a:lnTo>
                  <a:lnTo>
                    <a:pt x="272" y="82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2173288" y="4605338"/>
              <a:ext cx="206375" cy="207963"/>
            </a:xfrm>
            <a:custGeom>
              <a:avLst/>
              <a:gdLst/>
              <a:ahLst/>
              <a:cxnLst>
                <a:cxn ang="0">
                  <a:pos x="54" y="24"/>
                </a:cxn>
                <a:cxn ang="0">
                  <a:pos x="35" y="41"/>
                </a:cxn>
                <a:cxn ang="0">
                  <a:pos x="20" y="61"/>
                </a:cxn>
                <a:cxn ang="0">
                  <a:pos x="8" y="84"/>
                </a:cxn>
                <a:cxn ang="0">
                  <a:pos x="0" y="123"/>
                </a:cxn>
                <a:cxn ang="0">
                  <a:pos x="7" y="173"/>
                </a:cxn>
                <a:cxn ang="0">
                  <a:pos x="31" y="217"/>
                </a:cxn>
                <a:cxn ang="0">
                  <a:pos x="72" y="248"/>
                </a:cxn>
                <a:cxn ang="0">
                  <a:pos x="110" y="259"/>
                </a:cxn>
                <a:cxn ang="0">
                  <a:pos x="135" y="261"/>
                </a:cxn>
                <a:cxn ang="0">
                  <a:pos x="160" y="258"/>
                </a:cxn>
                <a:cxn ang="0">
                  <a:pos x="185" y="250"/>
                </a:cxn>
                <a:cxn ang="0">
                  <a:pos x="207" y="237"/>
                </a:cxn>
                <a:cxn ang="0">
                  <a:pos x="226" y="220"/>
                </a:cxn>
                <a:cxn ang="0">
                  <a:pos x="242" y="200"/>
                </a:cxn>
                <a:cxn ang="0">
                  <a:pos x="253" y="177"/>
                </a:cxn>
                <a:cxn ang="0">
                  <a:pos x="262" y="139"/>
                </a:cxn>
                <a:cxn ang="0">
                  <a:pos x="255" y="89"/>
                </a:cxn>
                <a:cxn ang="0">
                  <a:pos x="238" y="55"/>
                </a:cxn>
                <a:cxn ang="0">
                  <a:pos x="220" y="36"/>
                </a:cxn>
                <a:cxn ang="0">
                  <a:pos x="201" y="19"/>
                </a:cxn>
                <a:cxn ang="0">
                  <a:pos x="178" y="9"/>
                </a:cxn>
                <a:cxn ang="0">
                  <a:pos x="152" y="2"/>
                </a:cxn>
                <a:cxn ang="0">
                  <a:pos x="127" y="0"/>
                </a:cxn>
                <a:cxn ang="0">
                  <a:pos x="102" y="3"/>
                </a:cxn>
                <a:cxn ang="0">
                  <a:pos x="77" y="11"/>
                </a:cxn>
                <a:cxn ang="0">
                  <a:pos x="100" y="242"/>
                </a:cxn>
                <a:cxn ang="0">
                  <a:pos x="60" y="221"/>
                </a:cxn>
                <a:cxn ang="0">
                  <a:pos x="31" y="188"/>
                </a:cxn>
                <a:cxn ang="0">
                  <a:pos x="17" y="145"/>
                </a:cxn>
                <a:cxn ang="0">
                  <a:pos x="20" y="100"/>
                </a:cxn>
                <a:cxn ang="0">
                  <a:pos x="28" y="79"/>
                </a:cxn>
                <a:cxn ang="0">
                  <a:pos x="41" y="60"/>
                </a:cxn>
                <a:cxn ang="0">
                  <a:pos x="56" y="44"/>
                </a:cxn>
                <a:cxn ang="0">
                  <a:pos x="74" y="31"/>
                </a:cxn>
                <a:cxn ang="0">
                  <a:pos x="95" y="22"/>
                </a:cxn>
                <a:cxn ang="0">
                  <a:pos x="117" y="16"/>
                </a:cxn>
                <a:cxn ang="0">
                  <a:pos x="139" y="16"/>
                </a:cxn>
                <a:cxn ang="0">
                  <a:pos x="160" y="19"/>
                </a:cxn>
                <a:cxn ang="0">
                  <a:pos x="182" y="27"/>
                </a:cxn>
                <a:cxn ang="0">
                  <a:pos x="201" y="39"/>
                </a:cxn>
                <a:cxn ang="0">
                  <a:pos x="218" y="55"/>
                </a:cxn>
                <a:cxn ang="0">
                  <a:pos x="231" y="74"/>
                </a:cxn>
                <a:cxn ang="0">
                  <a:pos x="246" y="116"/>
                </a:cxn>
                <a:cxn ang="0">
                  <a:pos x="242" y="161"/>
                </a:cxn>
                <a:cxn ang="0">
                  <a:pos x="222" y="202"/>
                </a:cxn>
                <a:cxn ang="0">
                  <a:pos x="188" y="230"/>
                </a:cxn>
                <a:cxn ang="0">
                  <a:pos x="145" y="244"/>
                </a:cxn>
                <a:cxn ang="0">
                  <a:pos x="100" y="242"/>
                </a:cxn>
              </a:cxnLst>
              <a:rect l="0" t="0" r="r" b="b"/>
              <a:pathLst>
                <a:path w="262" h="261">
                  <a:moveTo>
                    <a:pt x="66" y="17"/>
                  </a:moveTo>
                  <a:lnTo>
                    <a:pt x="54" y="24"/>
                  </a:lnTo>
                  <a:lnTo>
                    <a:pt x="44" y="32"/>
                  </a:lnTo>
                  <a:lnTo>
                    <a:pt x="35" y="41"/>
                  </a:lnTo>
                  <a:lnTo>
                    <a:pt x="27" y="51"/>
                  </a:lnTo>
                  <a:lnTo>
                    <a:pt x="20" y="61"/>
                  </a:lnTo>
                  <a:lnTo>
                    <a:pt x="14" y="72"/>
                  </a:lnTo>
                  <a:lnTo>
                    <a:pt x="8" y="84"/>
                  </a:lnTo>
                  <a:lnTo>
                    <a:pt x="5" y="97"/>
                  </a:lnTo>
                  <a:lnTo>
                    <a:pt x="0" y="123"/>
                  </a:lnTo>
                  <a:lnTo>
                    <a:pt x="1" y="149"/>
                  </a:lnTo>
                  <a:lnTo>
                    <a:pt x="7" y="173"/>
                  </a:lnTo>
                  <a:lnTo>
                    <a:pt x="17" y="196"/>
                  </a:lnTo>
                  <a:lnTo>
                    <a:pt x="31" y="217"/>
                  </a:lnTo>
                  <a:lnTo>
                    <a:pt x="50" y="234"/>
                  </a:lnTo>
                  <a:lnTo>
                    <a:pt x="72" y="248"/>
                  </a:lnTo>
                  <a:lnTo>
                    <a:pt x="97" y="257"/>
                  </a:lnTo>
                  <a:lnTo>
                    <a:pt x="110" y="259"/>
                  </a:lnTo>
                  <a:lnTo>
                    <a:pt x="122" y="261"/>
                  </a:lnTo>
                  <a:lnTo>
                    <a:pt x="135" y="261"/>
                  </a:lnTo>
                  <a:lnTo>
                    <a:pt x="148" y="260"/>
                  </a:lnTo>
                  <a:lnTo>
                    <a:pt x="160" y="258"/>
                  </a:lnTo>
                  <a:lnTo>
                    <a:pt x="173" y="255"/>
                  </a:lnTo>
                  <a:lnTo>
                    <a:pt x="185" y="250"/>
                  </a:lnTo>
                  <a:lnTo>
                    <a:pt x="196" y="244"/>
                  </a:lnTo>
                  <a:lnTo>
                    <a:pt x="207" y="237"/>
                  </a:lnTo>
                  <a:lnTo>
                    <a:pt x="217" y="229"/>
                  </a:lnTo>
                  <a:lnTo>
                    <a:pt x="226" y="220"/>
                  </a:lnTo>
                  <a:lnTo>
                    <a:pt x="234" y="211"/>
                  </a:lnTo>
                  <a:lnTo>
                    <a:pt x="242" y="200"/>
                  </a:lnTo>
                  <a:lnTo>
                    <a:pt x="248" y="189"/>
                  </a:lnTo>
                  <a:lnTo>
                    <a:pt x="253" y="177"/>
                  </a:lnTo>
                  <a:lnTo>
                    <a:pt x="257" y="165"/>
                  </a:lnTo>
                  <a:lnTo>
                    <a:pt x="262" y="139"/>
                  </a:lnTo>
                  <a:lnTo>
                    <a:pt x="261" y="114"/>
                  </a:lnTo>
                  <a:lnTo>
                    <a:pt x="255" y="89"/>
                  </a:lnTo>
                  <a:lnTo>
                    <a:pt x="245" y="66"/>
                  </a:lnTo>
                  <a:lnTo>
                    <a:pt x="238" y="55"/>
                  </a:lnTo>
                  <a:lnTo>
                    <a:pt x="230" y="45"/>
                  </a:lnTo>
                  <a:lnTo>
                    <a:pt x="220" y="36"/>
                  </a:lnTo>
                  <a:lnTo>
                    <a:pt x="211" y="27"/>
                  </a:lnTo>
                  <a:lnTo>
                    <a:pt x="201" y="19"/>
                  </a:lnTo>
                  <a:lnTo>
                    <a:pt x="189" y="14"/>
                  </a:lnTo>
                  <a:lnTo>
                    <a:pt x="178" y="9"/>
                  </a:lnTo>
                  <a:lnTo>
                    <a:pt x="165" y="4"/>
                  </a:lnTo>
                  <a:lnTo>
                    <a:pt x="152" y="2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14" y="1"/>
                  </a:lnTo>
                  <a:lnTo>
                    <a:pt x="102" y="3"/>
                  </a:lnTo>
                  <a:lnTo>
                    <a:pt x="89" y="7"/>
                  </a:lnTo>
                  <a:lnTo>
                    <a:pt x="77" y="11"/>
                  </a:lnTo>
                  <a:lnTo>
                    <a:pt x="66" y="17"/>
                  </a:lnTo>
                  <a:close/>
                  <a:moveTo>
                    <a:pt x="100" y="242"/>
                  </a:moveTo>
                  <a:lnTo>
                    <a:pt x="79" y="234"/>
                  </a:lnTo>
                  <a:lnTo>
                    <a:pt x="60" y="221"/>
                  </a:lnTo>
                  <a:lnTo>
                    <a:pt x="44" y="205"/>
                  </a:lnTo>
                  <a:lnTo>
                    <a:pt x="31" y="188"/>
                  </a:lnTo>
                  <a:lnTo>
                    <a:pt x="22" y="167"/>
                  </a:lnTo>
                  <a:lnTo>
                    <a:pt x="17" y="145"/>
                  </a:lnTo>
                  <a:lnTo>
                    <a:pt x="16" y="123"/>
                  </a:lnTo>
                  <a:lnTo>
                    <a:pt x="20" y="100"/>
                  </a:lnTo>
                  <a:lnTo>
                    <a:pt x="23" y="90"/>
                  </a:lnTo>
                  <a:lnTo>
                    <a:pt x="28" y="79"/>
                  </a:lnTo>
                  <a:lnTo>
                    <a:pt x="34" y="69"/>
                  </a:lnTo>
                  <a:lnTo>
                    <a:pt x="41" y="60"/>
                  </a:lnTo>
                  <a:lnTo>
                    <a:pt x="47" y="52"/>
                  </a:lnTo>
                  <a:lnTo>
                    <a:pt x="56" y="44"/>
                  </a:lnTo>
                  <a:lnTo>
                    <a:pt x="65" y="37"/>
                  </a:lnTo>
                  <a:lnTo>
                    <a:pt x="74" y="31"/>
                  </a:lnTo>
                  <a:lnTo>
                    <a:pt x="84" y="26"/>
                  </a:lnTo>
                  <a:lnTo>
                    <a:pt x="95" y="22"/>
                  </a:lnTo>
                  <a:lnTo>
                    <a:pt x="105" y="18"/>
                  </a:lnTo>
                  <a:lnTo>
                    <a:pt x="117" y="16"/>
                  </a:lnTo>
                  <a:lnTo>
                    <a:pt x="127" y="16"/>
                  </a:lnTo>
                  <a:lnTo>
                    <a:pt x="139" y="16"/>
                  </a:lnTo>
                  <a:lnTo>
                    <a:pt x="150" y="17"/>
                  </a:lnTo>
                  <a:lnTo>
                    <a:pt x="160" y="19"/>
                  </a:lnTo>
                  <a:lnTo>
                    <a:pt x="172" y="23"/>
                  </a:lnTo>
                  <a:lnTo>
                    <a:pt x="182" y="27"/>
                  </a:lnTo>
                  <a:lnTo>
                    <a:pt x="192" y="33"/>
                  </a:lnTo>
                  <a:lnTo>
                    <a:pt x="201" y="39"/>
                  </a:lnTo>
                  <a:lnTo>
                    <a:pt x="210" y="47"/>
                  </a:lnTo>
                  <a:lnTo>
                    <a:pt x="218" y="55"/>
                  </a:lnTo>
                  <a:lnTo>
                    <a:pt x="225" y="64"/>
                  </a:lnTo>
                  <a:lnTo>
                    <a:pt x="231" y="74"/>
                  </a:lnTo>
                  <a:lnTo>
                    <a:pt x="240" y="94"/>
                  </a:lnTo>
                  <a:lnTo>
                    <a:pt x="246" y="116"/>
                  </a:lnTo>
                  <a:lnTo>
                    <a:pt x="246" y="138"/>
                  </a:lnTo>
                  <a:lnTo>
                    <a:pt x="242" y="161"/>
                  </a:lnTo>
                  <a:lnTo>
                    <a:pt x="234" y="183"/>
                  </a:lnTo>
                  <a:lnTo>
                    <a:pt x="222" y="202"/>
                  </a:lnTo>
                  <a:lnTo>
                    <a:pt x="205" y="218"/>
                  </a:lnTo>
                  <a:lnTo>
                    <a:pt x="188" y="230"/>
                  </a:lnTo>
                  <a:lnTo>
                    <a:pt x="167" y="240"/>
                  </a:lnTo>
                  <a:lnTo>
                    <a:pt x="145" y="244"/>
                  </a:lnTo>
                  <a:lnTo>
                    <a:pt x="124" y="245"/>
                  </a:lnTo>
                  <a:lnTo>
                    <a:pt x="100" y="2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185988" y="4618038"/>
              <a:ext cx="180975" cy="182563"/>
            </a:xfrm>
            <a:custGeom>
              <a:avLst/>
              <a:gdLst/>
              <a:ahLst/>
              <a:cxnLst>
                <a:cxn ang="0">
                  <a:pos x="84" y="226"/>
                </a:cxn>
                <a:cxn ang="0">
                  <a:pos x="63" y="218"/>
                </a:cxn>
                <a:cxn ang="0">
                  <a:pos x="44" y="205"/>
                </a:cxn>
                <a:cxn ang="0">
                  <a:pos x="28" y="189"/>
                </a:cxn>
                <a:cxn ang="0">
                  <a:pos x="15" y="172"/>
                </a:cxn>
                <a:cxn ang="0">
                  <a:pos x="6" y="151"/>
                </a:cxn>
                <a:cxn ang="0">
                  <a:pos x="1" y="129"/>
                </a:cxn>
                <a:cxn ang="0">
                  <a:pos x="0" y="107"/>
                </a:cxn>
                <a:cxn ang="0">
                  <a:pos x="4" y="84"/>
                </a:cxn>
                <a:cxn ang="0">
                  <a:pos x="7" y="74"/>
                </a:cxn>
                <a:cxn ang="0">
                  <a:pos x="12" y="63"/>
                </a:cxn>
                <a:cxn ang="0">
                  <a:pos x="18" y="53"/>
                </a:cxn>
                <a:cxn ang="0">
                  <a:pos x="25" y="44"/>
                </a:cxn>
                <a:cxn ang="0">
                  <a:pos x="31" y="36"/>
                </a:cxn>
                <a:cxn ang="0">
                  <a:pos x="40" y="28"/>
                </a:cxn>
                <a:cxn ang="0">
                  <a:pos x="49" y="21"/>
                </a:cxn>
                <a:cxn ang="0">
                  <a:pos x="58" y="15"/>
                </a:cxn>
                <a:cxn ang="0">
                  <a:pos x="68" y="10"/>
                </a:cxn>
                <a:cxn ang="0">
                  <a:pos x="79" y="6"/>
                </a:cxn>
                <a:cxn ang="0">
                  <a:pos x="89" y="2"/>
                </a:cxn>
                <a:cxn ang="0">
                  <a:pos x="101" y="0"/>
                </a:cxn>
                <a:cxn ang="0">
                  <a:pos x="111" y="0"/>
                </a:cxn>
                <a:cxn ang="0">
                  <a:pos x="123" y="0"/>
                </a:cxn>
                <a:cxn ang="0">
                  <a:pos x="134" y="1"/>
                </a:cxn>
                <a:cxn ang="0">
                  <a:pos x="144" y="3"/>
                </a:cxn>
                <a:cxn ang="0">
                  <a:pos x="156" y="7"/>
                </a:cxn>
                <a:cxn ang="0">
                  <a:pos x="166" y="11"/>
                </a:cxn>
                <a:cxn ang="0">
                  <a:pos x="176" y="17"/>
                </a:cxn>
                <a:cxn ang="0">
                  <a:pos x="185" y="23"/>
                </a:cxn>
                <a:cxn ang="0">
                  <a:pos x="194" y="31"/>
                </a:cxn>
                <a:cxn ang="0">
                  <a:pos x="202" y="39"/>
                </a:cxn>
                <a:cxn ang="0">
                  <a:pos x="209" y="48"/>
                </a:cxn>
                <a:cxn ang="0">
                  <a:pos x="215" y="58"/>
                </a:cxn>
                <a:cxn ang="0">
                  <a:pos x="224" y="78"/>
                </a:cxn>
                <a:cxn ang="0">
                  <a:pos x="230" y="100"/>
                </a:cxn>
                <a:cxn ang="0">
                  <a:pos x="230" y="122"/>
                </a:cxn>
                <a:cxn ang="0">
                  <a:pos x="226" y="145"/>
                </a:cxn>
                <a:cxn ang="0">
                  <a:pos x="218" y="167"/>
                </a:cxn>
                <a:cxn ang="0">
                  <a:pos x="206" y="186"/>
                </a:cxn>
                <a:cxn ang="0">
                  <a:pos x="189" y="202"/>
                </a:cxn>
                <a:cxn ang="0">
                  <a:pos x="172" y="214"/>
                </a:cxn>
                <a:cxn ang="0">
                  <a:pos x="151" y="224"/>
                </a:cxn>
                <a:cxn ang="0">
                  <a:pos x="129" y="228"/>
                </a:cxn>
                <a:cxn ang="0">
                  <a:pos x="108" y="229"/>
                </a:cxn>
                <a:cxn ang="0">
                  <a:pos x="84" y="226"/>
                </a:cxn>
              </a:cxnLst>
              <a:rect l="0" t="0" r="r" b="b"/>
              <a:pathLst>
                <a:path w="230" h="229">
                  <a:moveTo>
                    <a:pt x="84" y="226"/>
                  </a:moveTo>
                  <a:lnTo>
                    <a:pt x="63" y="218"/>
                  </a:lnTo>
                  <a:lnTo>
                    <a:pt x="44" y="205"/>
                  </a:lnTo>
                  <a:lnTo>
                    <a:pt x="28" y="189"/>
                  </a:lnTo>
                  <a:lnTo>
                    <a:pt x="15" y="172"/>
                  </a:lnTo>
                  <a:lnTo>
                    <a:pt x="6" y="151"/>
                  </a:lnTo>
                  <a:lnTo>
                    <a:pt x="1" y="129"/>
                  </a:lnTo>
                  <a:lnTo>
                    <a:pt x="0" y="107"/>
                  </a:lnTo>
                  <a:lnTo>
                    <a:pt x="4" y="84"/>
                  </a:lnTo>
                  <a:lnTo>
                    <a:pt x="7" y="74"/>
                  </a:lnTo>
                  <a:lnTo>
                    <a:pt x="12" y="63"/>
                  </a:lnTo>
                  <a:lnTo>
                    <a:pt x="18" y="53"/>
                  </a:lnTo>
                  <a:lnTo>
                    <a:pt x="25" y="44"/>
                  </a:lnTo>
                  <a:lnTo>
                    <a:pt x="31" y="36"/>
                  </a:lnTo>
                  <a:lnTo>
                    <a:pt x="40" y="28"/>
                  </a:lnTo>
                  <a:lnTo>
                    <a:pt x="49" y="21"/>
                  </a:lnTo>
                  <a:lnTo>
                    <a:pt x="58" y="15"/>
                  </a:lnTo>
                  <a:lnTo>
                    <a:pt x="68" y="10"/>
                  </a:lnTo>
                  <a:lnTo>
                    <a:pt x="79" y="6"/>
                  </a:lnTo>
                  <a:lnTo>
                    <a:pt x="89" y="2"/>
                  </a:lnTo>
                  <a:lnTo>
                    <a:pt x="101" y="0"/>
                  </a:lnTo>
                  <a:lnTo>
                    <a:pt x="111" y="0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44" y="3"/>
                  </a:lnTo>
                  <a:lnTo>
                    <a:pt x="156" y="7"/>
                  </a:lnTo>
                  <a:lnTo>
                    <a:pt x="166" y="11"/>
                  </a:lnTo>
                  <a:lnTo>
                    <a:pt x="176" y="17"/>
                  </a:lnTo>
                  <a:lnTo>
                    <a:pt x="185" y="23"/>
                  </a:lnTo>
                  <a:lnTo>
                    <a:pt x="194" y="31"/>
                  </a:lnTo>
                  <a:lnTo>
                    <a:pt x="202" y="39"/>
                  </a:lnTo>
                  <a:lnTo>
                    <a:pt x="209" y="48"/>
                  </a:lnTo>
                  <a:lnTo>
                    <a:pt x="215" y="58"/>
                  </a:lnTo>
                  <a:lnTo>
                    <a:pt x="224" y="78"/>
                  </a:lnTo>
                  <a:lnTo>
                    <a:pt x="230" y="100"/>
                  </a:lnTo>
                  <a:lnTo>
                    <a:pt x="230" y="122"/>
                  </a:lnTo>
                  <a:lnTo>
                    <a:pt x="226" y="145"/>
                  </a:lnTo>
                  <a:lnTo>
                    <a:pt x="218" y="167"/>
                  </a:lnTo>
                  <a:lnTo>
                    <a:pt x="206" y="186"/>
                  </a:lnTo>
                  <a:lnTo>
                    <a:pt x="189" y="202"/>
                  </a:lnTo>
                  <a:lnTo>
                    <a:pt x="172" y="214"/>
                  </a:lnTo>
                  <a:lnTo>
                    <a:pt x="151" y="224"/>
                  </a:lnTo>
                  <a:lnTo>
                    <a:pt x="129" y="228"/>
                  </a:lnTo>
                  <a:lnTo>
                    <a:pt x="108" y="229"/>
                  </a:lnTo>
                  <a:lnTo>
                    <a:pt x="84" y="2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2197100" y="4618038"/>
              <a:ext cx="169862" cy="171450"/>
            </a:xfrm>
            <a:custGeom>
              <a:avLst/>
              <a:gdLst/>
              <a:ahLst/>
              <a:cxnLst>
                <a:cxn ang="0">
                  <a:pos x="80" y="212"/>
                </a:cxn>
                <a:cxn ang="0">
                  <a:pos x="59" y="204"/>
                </a:cxn>
                <a:cxn ang="0">
                  <a:pos x="42" y="192"/>
                </a:cxn>
                <a:cxn ang="0">
                  <a:pos x="26" y="179"/>
                </a:cxn>
                <a:cxn ang="0">
                  <a:pos x="14" y="161"/>
                </a:cxn>
                <a:cxn ang="0">
                  <a:pos x="6" y="143"/>
                </a:cxn>
                <a:cxn ang="0">
                  <a:pos x="0" y="122"/>
                </a:cxn>
                <a:cxn ang="0">
                  <a:pos x="0" y="101"/>
                </a:cxn>
                <a:cxn ang="0">
                  <a:pos x="4" y="79"/>
                </a:cxn>
                <a:cxn ang="0">
                  <a:pos x="7" y="69"/>
                </a:cxn>
                <a:cxn ang="0">
                  <a:pos x="12" y="60"/>
                </a:cxn>
                <a:cxn ang="0">
                  <a:pos x="16" y="51"/>
                </a:cxn>
                <a:cxn ang="0">
                  <a:pos x="22" y="41"/>
                </a:cxn>
                <a:cxn ang="0">
                  <a:pos x="29" y="33"/>
                </a:cxn>
                <a:cxn ang="0">
                  <a:pos x="37" y="26"/>
                </a:cxn>
                <a:cxn ang="0">
                  <a:pos x="45" y="20"/>
                </a:cxn>
                <a:cxn ang="0">
                  <a:pos x="54" y="14"/>
                </a:cxn>
                <a:cxn ang="0">
                  <a:pos x="64" y="9"/>
                </a:cxn>
                <a:cxn ang="0">
                  <a:pos x="74" y="6"/>
                </a:cxn>
                <a:cxn ang="0">
                  <a:pos x="83" y="2"/>
                </a:cxn>
                <a:cxn ang="0">
                  <a:pos x="94" y="0"/>
                </a:cxn>
                <a:cxn ang="0">
                  <a:pos x="105" y="0"/>
                </a:cxn>
                <a:cxn ang="0">
                  <a:pos x="115" y="0"/>
                </a:cxn>
                <a:cxn ang="0">
                  <a:pos x="126" y="1"/>
                </a:cxn>
                <a:cxn ang="0">
                  <a:pos x="136" y="3"/>
                </a:cxn>
                <a:cxn ang="0">
                  <a:pos x="147" y="7"/>
                </a:cxn>
                <a:cxn ang="0">
                  <a:pos x="156" y="10"/>
                </a:cxn>
                <a:cxn ang="0">
                  <a:pos x="165" y="16"/>
                </a:cxn>
                <a:cxn ang="0">
                  <a:pos x="174" y="22"/>
                </a:cxn>
                <a:cxn ang="0">
                  <a:pos x="182" y="29"/>
                </a:cxn>
                <a:cxn ang="0">
                  <a:pos x="189" y="37"/>
                </a:cxn>
                <a:cxn ang="0">
                  <a:pos x="196" y="45"/>
                </a:cxn>
                <a:cxn ang="0">
                  <a:pos x="202" y="54"/>
                </a:cxn>
                <a:cxn ang="0">
                  <a:pos x="210" y="74"/>
                </a:cxn>
                <a:cxn ang="0">
                  <a:pos x="215" y="93"/>
                </a:cxn>
                <a:cxn ang="0">
                  <a:pos x="216" y="115"/>
                </a:cxn>
                <a:cxn ang="0">
                  <a:pos x="212" y="136"/>
                </a:cxn>
                <a:cxn ang="0">
                  <a:pos x="204" y="157"/>
                </a:cxn>
                <a:cxn ang="0">
                  <a:pos x="193" y="174"/>
                </a:cxn>
                <a:cxn ang="0">
                  <a:pos x="179" y="189"/>
                </a:cxn>
                <a:cxn ang="0">
                  <a:pos x="162" y="202"/>
                </a:cxn>
                <a:cxn ang="0">
                  <a:pos x="143" y="210"/>
                </a:cxn>
                <a:cxn ang="0">
                  <a:pos x="122" y="214"/>
                </a:cxn>
                <a:cxn ang="0">
                  <a:pos x="102" y="216"/>
                </a:cxn>
                <a:cxn ang="0">
                  <a:pos x="80" y="212"/>
                </a:cxn>
              </a:cxnLst>
              <a:rect l="0" t="0" r="r" b="b"/>
              <a:pathLst>
                <a:path w="216" h="216">
                  <a:moveTo>
                    <a:pt x="80" y="212"/>
                  </a:moveTo>
                  <a:lnTo>
                    <a:pt x="59" y="204"/>
                  </a:lnTo>
                  <a:lnTo>
                    <a:pt x="42" y="192"/>
                  </a:lnTo>
                  <a:lnTo>
                    <a:pt x="26" y="179"/>
                  </a:lnTo>
                  <a:lnTo>
                    <a:pt x="14" y="161"/>
                  </a:lnTo>
                  <a:lnTo>
                    <a:pt x="6" y="143"/>
                  </a:lnTo>
                  <a:lnTo>
                    <a:pt x="0" y="122"/>
                  </a:lnTo>
                  <a:lnTo>
                    <a:pt x="0" y="101"/>
                  </a:lnTo>
                  <a:lnTo>
                    <a:pt x="4" y="79"/>
                  </a:lnTo>
                  <a:lnTo>
                    <a:pt x="7" y="69"/>
                  </a:lnTo>
                  <a:lnTo>
                    <a:pt x="12" y="60"/>
                  </a:lnTo>
                  <a:lnTo>
                    <a:pt x="16" y="51"/>
                  </a:lnTo>
                  <a:lnTo>
                    <a:pt x="22" y="41"/>
                  </a:lnTo>
                  <a:lnTo>
                    <a:pt x="29" y="33"/>
                  </a:lnTo>
                  <a:lnTo>
                    <a:pt x="37" y="26"/>
                  </a:lnTo>
                  <a:lnTo>
                    <a:pt x="45" y="20"/>
                  </a:lnTo>
                  <a:lnTo>
                    <a:pt x="54" y="14"/>
                  </a:lnTo>
                  <a:lnTo>
                    <a:pt x="64" y="9"/>
                  </a:lnTo>
                  <a:lnTo>
                    <a:pt x="74" y="6"/>
                  </a:lnTo>
                  <a:lnTo>
                    <a:pt x="83" y="2"/>
                  </a:lnTo>
                  <a:lnTo>
                    <a:pt x="94" y="0"/>
                  </a:lnTo>
                  <a:lnTo>
                    <a:pt x="105" y="0"/>
                  </a:lnTo>
                  <a:lnTo>
                    <a:pt x="115" y="0"/>
                  </a:lnTo>
                  <a:lnTo>
                    <a:pt x="126" y="1"/>
                  </a:lnTo>
                  <a:lnTo>
                    <a:pt x="136" y="3"/>
                  </a:lnTo>
                  <a:lnTo>
                    <a:pt x="147" y="7"/>
                  </a:lnTo>
                  <a:lnTo>
                    <a:pt x="156" y="10"/>
                  </a:lnTo>
                  <a:lnTo>
                    <a:pt x="165" y="16"/>
                  </a:lnTo>
                  <a:lnTo>
                    <a:pt x="174" y="22"/>
                  </a:lnTo>
                  <a:lnTo>
                    <a:pt x="182" y="29"/>
                  </a:lnTo>
                  <a:lnTo>
                    <a:pt x="189" y="37"/>
                  </a:lnTo>
                  <a:lnTo>
                    <a:pt x="196" y="45"/>
                  </a:lnTo>
                  <a:lnTo>
                    <a:pt x="202" y="54"/>
                  </a:lnTo>
                  <a:lnTo>
                    <a:pt x="210" y="74"/>
                  </a:lnTo>
                  <a:lnTo>
                    <a:pt x="215" y="93"/>
                  </a:lnTo>
                  <a:lnTo>
                    <a:pt x="216" y="115"/>
                  </a:lnTo>
                  <a:lnTo>
                    <a:pt x="212" y="136"/>
                  </a:lnTo>
                  <a:lnTo>
                    <a:pt x="204" y="157"/>
                  </a:lnTo>
                  <a:lnTo>
                    <a:pt x="193" y="174"/>
                  </a:lnTo>
                  <a:lnTo>
                    <a:pt x="179" y="189"/>
                  </a:lnTo>
                  <a:lnTo>
                    <a:pt x="162" y="202"/>
                  </a:lnTo>
                  <a:lnTo>
                    <a:pt x="143" y="210"/>
                  </a:lnTo>
                  <a:lnTo>
                    <a:pt x="122" y="214"/>
                  </a:lnTo>
                  <a:lnTo>
                    <a:pt x="102" y="216"/>
                  </a:lnTo>
                  <a:lnTo>
                    <a:pt x="80" y="212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2233613" y="4662488"/>
              <a:ext cx="88900" cy="88900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3" y="74"/>
                </a:cxn>
                <a:cxn ang="0">
                  <a:pos x="13" y="94"/>
                </a:cxn>
                <a:cxn ang="0">
                  <a:pos x="30" y="107"/>
                </a:cxn>
                <a:cxn ang="0">
                  <a:pos x="46" y="112"/>
                </a:cxn>
                <a:cxn ang="0">
                  <a:pos x="58" y="113"/>
                </a:cxn>
                <a:cxn ang="0">
                  <a:pos x="68" y="111"/>
                </a:cxn>
                <a:cxn ang="0">
                  <a:pos x="79" y="107"/>
                </a:cxn>
                <a:cxn ang="0">
                  <a:pos x="92" y="99"/>
                </a:cxn>
                <a:cxn ang="0">
                  <a:pos x="106" y="82"/>
                </a:cxn>
                <a:cxn ang="0">
                  <a:pos x="111" y="67"/>
                </a:cxn>
                <a:cxn ang="0">
                  <a:pos x="112" y="60"/>
                </a:cxn>
                <a:cxn ang="0">
                  <a:pos x="111" y="50"/>
                </a:cxn>
                <a:cxn ang="0">
                  <a:pos x="107" y="36"/>
                </a:cxn>
                <a:cxn ang="0">
                  <a:pos x="98" y="20"/>
                </a:cxn>
                <a:cxn ang="0">
                  <a:pos x="81" y="6"/>
                </a:cxn>
                <a:cxn ang="0">
                  <a:pos x="59" y="0"/>
                </a:cxn>
                <a:cxn ang="0">
                  <a:pos x="37" y="4"/>
                </a:cxn>
                <a:cxn ang="0">
                  <a:pos x="19" y="14"/>
                </a:cxn>
                <a:cxn ang="0">
                  <a:pos x="6" y="31"/>
                </a:cxn>
                <a:cxn ang="0">
                  <a:pos x="45" y="96"/>
                </a:cxn>
                <a:cxn ang="0">
                  <a:pos x="31" y="88"/>
                </a:cxn>
                <a:cxn ang="0">
                  <a:pos x="21" y="76"/>
                </a:cxn>
                <a:cxn ang="0">
                  <a:pos x="15" y="61"/>
                </a:cxn>
                <a:cxn ang="0">
                  <a:pos x="16" y="46"/>
                </a:cxn>
                <a:cxn ang="0">
                  <a:pos x="23" y="31"/>
                </a:cxn>
                <a:cxn ang="0">
                  <a:pos x="36" y="21"/>
                </a:cxn>
                <a:cxn ang="0">
                  <a:pos x="50" y="16"/>
                </a:cxn>
                <a:cxn ang="0">
                  <a:pos x="66" y="18"/>
                </a:cxn>
                <a:cxn ang="0">
                  <a:pos x="80" y="26"/>
                </a:cxn>
                <a:cxn ang="0">
                  <a:pos x="90" y="37"/>
                </a:cxn>
                <a:cxn ang="0">
                  <a:pos x="96" y="52"/>
                </a:cxn>
                <a:cxn ang="0">
                  <a:pos x="94" y="67"/>
                </a:cxn>
                <a:cxn ang="0">
                  <a:pos x="91" y="75"/>
                </a:cxn>
                <a:cxn ang="0">
                  <a:pos x="82" y="87"/>
                </a:cxn>
                <a:cxn ang="0">
                  <a:pos x="68" y="95"/>
                </a:cxn>
                <a:cxn ang="0">
                  <a:pos x="53" y="97"/>
                </a:cxn>
                <a:cxn ang="0">
                  <a:pos x="110" y="72"/>
                </a:cxn>
                <a:cxn ang="0">
                  <a:pos x="110" y="72"/>
                </a:cxn>
              </a:cxnLst>
              <a:rect l="0" t="0" r="r" b="b"/>
              <a:pathLst>
                <a:path w="112" h="113">
                  <a:moveTo>
                    <a:pt x="1" y="42"/>
                  </a:moveTo>
                  <a:lnTo>
                    <a:pt x="0" y="53"/>
                  </a:lnTo>
                  <a:lnTo>
                    <a:pt x="0" y="64"/>
                  </a:lnTo>
                  <a:lnTo>
                    <a:pt x="3" y="74"/>
                  </a:lnTo>
                  <a:lnTo>
                    <a:pt x="7" y="84"/>
                  </a:lnTo>
                  <a:lnTo>
                    <a:pt x="13" y="94"/>
                  </a:lnTo>
                  <a:lnTo>
                    <a:pt x="21" y="101"/>
                  </a:lnTo>
                  <a:lnTo>
                    <a:pt x="30" y="107"/>
                  </a:lnTo>
                  <a:lnTo>
                    <a:pt x="41" y="111"/>
                  </a:lnTo>
                  <a:lnTo>
                    <a:pt x="46" y="112"/>
                  </a:lnTo>
                  <a:lnTo>
                    <a:pt x="52" y="112"/>
                  </a:lnTo>
                  <a:lnTo>
                    <a:pt x="58" y="113"/>
                  </a:lnTo>
                  <a:lnTo>
                    <a:pt x="63" y="112"/>
                  </a:lnTo>
                  <a:lnTo>
                    <a:pt x="68" y="111"/>
                  </a:lnTo>
                  <a:lnTo>
                    <a:pt x="73" y="110"/>
                  </a:lnTo>
                  <a:lnTo>
                    <a:pt x="79" y="107"/>
                  </a:lnTo>
                  <a:lnTo>
                    <a:pt x="83" y="105"/>
                  </a:lnTo>
                  <a:lnTo>
                    <a:pt x="92" y="99"/>
                  </a:lnTo>
                  <a:lnTo>
                    <a:pt x="101" y="91"/>
                  </a:lnTo>
                  <a:lnTo>
                    <a:pt x="106" y="82"/>
                  </a:lnTo>
                  <a:lnTo>
                    <a:pt x="110" y="72"/>
                  </a:lnTo>
                  <a:lnTo>
                    <a:pt x="111" y="67"/>
                  </a:lnTo>
                  <a:lnTo>
                    <a:pt x="111" y="64"/>
                  </a:lnTo>
                  <a:lnTo>
                    <a:pt x="112" y="60"/>
                  </a:lnTo>
                  <a:lnTo>
                    <a:pt x="112" y="57"/>
                  </a:lnTo>
                  <a:lnTo>
                    <a:pt x="111" y="50"/>
                  </a:lnTo>
                  <a:lnTo>
                    <a:pt x="110" y="43"/>
                  </a:lnTo>
                  <a:lnTo>
                    <a:pt x="107" y="36"/>
                  </a:lnTo>
                  <a:lnTo>
                    <a:pt x="104" y="29"/>
                  </a:lnTo>
                  <a:lnTo>
                    <a:pt x="98" y="20"/>
                  </a:lnTo>
                  <a:lnTo>
                    <a:pt x="90" y="12"/>
                  </a:lnTo>
                  <a:lnTo>
                    <a:pt x="81" y="6"/>
                  </a:lnTo>
                  <a:lnTo>
                    <a:pt x="71" y="3"/>
                  </a:lnTo>
                  <a:lnTo>
                    <a:pt x="59" y="0"/>
                  </a:lnTo>
                  <a:lnTo>
                    <a:pt x="49" y="1"/>
                  </a:lnTo>
                  <a:lnTo>
                    <a:pt x="37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2" y="22"/>
                  </a:lnTo>
                  <a:lnTo>
                    <a:pt x="6" y="31"/>
                  </a:lnTo>
                  <a:lnTo>
                    <a:pt x="1" y="42"/>
                  </a:lnTo>
                  <a:close/>
                  <a:moveTo>
                    <a:pt x="45" y="96"/>
                  </a:moveTo>
                  <a:lnTo>
                    <a:pt x="37" y="93"/>
                  </a:lnTo>
                  <a:lnTo>
                    <a:pt x="31" y="88"/>
                  </a:lnTo>
                  <a:lnTo>
                    <a:pt x="26" y="83"/>
                  </a:lnTo>
                  <a:lnTo>
                    <a:pt x="21" y="76"/>
                  </a:lnTo>
                  <a:lnTo>
                    <a:pt x="18" y="69"/>
                  </a:lnTo>
                  <a:lnTo>
                    <a:pt x="15" y="61"/>
                  </a:lnTo>
                  <a:lnTo>
                    <a:pt x="15" y="54"/>
                  </a:lnTo>
                  <a:lnTo>
                    <a:pt x="16" y="46"/>
                  </a:lnTo>
                  <a:lnTo>
                    <a:pt x="20" y="38"/>
                  </a:lnTo>
                  <a:lnTo>
                    <a:pt x="23" y="31"/>
                  </a:lnTo>
                  <a:lnTo>
                    <a:pt x="29" y="26"/>
                  </a:lnTo>
                  <a:lnTo>
                    <a:pt x="36" y="21"/>
                  </a:lnTo>
                  <a:lnTo>
                    <a:pt x="43" y="19"/>
                  </a:lnTo>
                  <a:lnTo>
                    <a:pt x="50" y="16"/>
                  </a:lnTo>
                  <a:lnTo>
                    <a:pt x="58" y="16"/>
                  </a:lnTo>
                  <a:lnTo>
                    <a:pt x="66" y="18"/>
                  </a:lnTo>
                  <a:lnTo>
                    <a:pt x="73" y="21"/>
                  </a:lnTo>
                  <a:lnTo>
                    <a:pt x="80" y="26"/>
                  </a:lnTo>
                  <a:lnTo>
                    <a:pt x="86" y="30"/>
                  </a:lnTo>
                  <a:lnTo>
                    <a:pt x="90" y="37"/>
                  </a:lnTo>
                  <a:lnTo>
                    <a:pt x="94" y="44"/>
                  </a:lnTo>
                  <a:lnTo>
                    <a:pt x="96" y="52"/>
                  </a:lnTo>
                  <a:lnTo>
                    <a:pt x="96" y="59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91" y="75"/>
                  </a:lnTo>
                  <a:lnTo>
                    <a:pt x="87" y="81"/>
                  </a:lnTo>
                  <a:lnTo>
                    <a:pt x="82" y="87"/>
                  </a:lnTo>
                  <a:lnTo>
                    <a:pt x="75" y="91"/>
                  </a:lnTo>
                  <a:lnTo>
                    <a:pt x="68" y="95"/>
                  </a:lnTo>
                  <a:lnTo>
                    <a:pt x="60" y="97"/>
                  </a:lnTo>
                  <a:lnTo>
                    <a:pt x="53" y="97"/>
                  </a:lnTo>
                  <a:lnTo>
                    <a:pt x="45" y="96"/>
                  </a:lnTo>
                  <a:close/>
                  <a:moveTo>
                    <a:pt x="110" y="72"/>
                  </a:moveTo>
                  <a:lnTo>
                    <a:pt x="110" y="72"/>
                  </a:lnTo>
                  <a:lnTo>
                    <a:pt x="110" y="72"/>
                  </a:lnTo>
                  <a:lnTo>
                    <a:pt x="11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2244725" y="4675188"/>
              <a:ext cx="74612" cy="63500"/>
            </a:xfrm>
            <a:custGeom>
              <a:avLst/>
              <a:gdLst/>
              <a:ahLst/>
              <a:cxnLst>
                <a:cxn ang="0">
                  <a:pos x="30" y="80"/>
                </a:cxn>
                <a:cxn ang="0">
                  <a:pos x="22" y="77"/>
                </a:cxn>
                <a:cxn ang="0">
                  <a:pos x="16" y="72"/>
                </a:cxn>
                <a:cxn ang="0">
                  <a:pos x="11" y="67"/>
                </a:cxn>
                <a:cxn ang="0">
                  <a:pos x="6" y="60"/>
                </a:cxn>
                <a:cxn ang="0">
                  <a:pos x="3" y="53"/>
                </a:cxn>
                <a:cxn ang="0">
                  <a:pos x="0" y="45"/>
                </a:cxn>
                <a:cxn ang="0">
                  <a:pos x="0" y="38"/>
                </a:cxn>
                <a:cxn ang="0">
                  <a:pos x="1" y="30"/>
                </a:cxn>
                <a:cxn ang="0">
                  <a:pos x="5" y="22"/>
                </a:cxn>
                <a:cxn ang="0">
                  <a:pos x="8" y="15"/>
                </a:cxn>
                <a:cxn ang="0">
                  <a:pos x="14" y="10"/>
                </a:cxn>
                <a:cxn ang="0">
                  <a:pos x="21" y="5"/>
                </a:cxn>
                <a:cxn ang="0">
                  <a:pos x="28" y="3"/>
                </a:cxn>
                <a:cxn ang="0">
                  <a:pos x="35" y="0"/>
                </a:cxn>
                <a:cxn ang="0">
                  <a:pos x="43" y="0"/>
                </a:cxn>
                <a:cxn ang="0">
                  <a:pos x="51" y="2"/>
                </a:cxn>
                <a:cxn ang="0">
                  <a:pos x="58" y="5"/>
                </a:cxn>
                <a:cxn ang="0">
                  <a:pos x="65" y="10"/>
                </a:cxn>
                <a:cxn ang="0">
                  <a:pos x="71" y="14"/>
                </a:cxn>
                <a:cxn ang="0">
                  <a:pos x="75" y="21"/>
                </a:cxn>
                <a:cxn ang="0">
                  <a:pos x="79" y="28"/>
                </a:cxn>
                <a:cxn ang="0">
                  <a:pos x="81" y="36"/>
                </a:cxn>
                <a:cxn ang="0">
                  <a:pos x="81" y="43"/>
                </a:cxn>
                <a:cxn ang="0">
                  <a:pos x="79" y="51"/>
                </a:cxn>
                <a:cxn ang="0">
                  <a:pos x="79" y="51"/>
                </a:cxn>
                <a:cxn ang="0">
                  <a:pos x="76" y="59"/>
                </a:cxn>
                <a:cxn ang="0">
                  <a:pos x="72" y="65"/>
                </a:cxn>
                <a:cxn ang="0">
                  <a:pos x="67" y="71"/>
                </a:cxn>
                <a:cxn ang="0">
                  <a:pos x="60" y="75"/>
                </a:cxn>
                <a:cxn ang="0">
                  <a:pos x="53" y="79"/>
                </a:cxn>
                <a:cxn ang="0">
                  <a:pos x="45" y="81"/>
                </a:cxn>
                <a:cxn ang="0">
                  <a:pos x="38" y="81"/>
                </a:cxn>
                <a:cxn ang="0">
                  <a:pos x="30" y="80"/>
                </a:cxn>
                <a:cxn ang="0">
                  <a:pos x="95" y="56"/>
                </a:cxn>
                <a:cxn ang="0">
                  <a:pos x="95" y="56"/>
                </a:cxn>
                <a:cxn ang="0">
                  <a:pos x="95" y="56"/>
                </a:cxn>
                <a:cxn ang="0">
                  <a:pos x="95" y="56"/>
                </a:cxn>
              </a:cxnLst>
              <a:rect l="0" t="0" r="r" b="b"/>
              <a:pathLst>
                <a:path w="95" h="81">
                  <a:moveTo>
                    <a:pt x="30" y="80"/>
                  </a:moveTo>
                  <a:lnTo>
                    <a:pt x="22" y="77"/>
                  </a:lnTo>
                  <a:lnTo>
                    <a:pt x="16" y="72"/>
                  </a:lnTo>
                  <a:lnTo>
                    <a:pt x="11" y="67"/>
                  </a:lnTo>
                  <a:lnTo>
                    <a:pt x="6" y="60"/>
                  </a:lnTo>
                  <a:lnTo>
                    <a:pt x="3" y="53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1" y="30"/>
                  </a:lnTo>
                  <a:lnTo>
                    <a:pt x="5" y="22"/>
                  </a:lnTo>
                  <a:lnTo>
                    <a:pt x="8" y="15"/>
                  </a:lnTo>
                  <a:lnTo>
                    <a:pt x="14" y="10"/>
                  </a:lnTo>
                  <a:lnTo>
                    <a:pt x="21" y="5"/>
                  </a:lnTo>
                  <a:lnTo>
                    <a:pt x="28" y="3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51" y="2"/>
                  </a:lnTo>
                  <a:lnTo>
                    <a:pt x="58" y="5"/>
                  </a:lnTo>
                  <a:lnTo>
                    <a:pt x="65" y="10"/>
                  </a:lnTo>
                  <a:lnTo>
                    <a:pt x="71" y="14"/>
                  </a:lnTo>
                  <a:lnTo>
                    <a:pt x="75" y="21"/>
                  </a:lnTo>
                  <a:lnTo>
                    <a:pt x="79" y="28"/>
                  </a:lnTo>
                  <a:lnTo>
                    <a:pt x="81" y="36"/>
                  </a:lnTo>
                  <a:lnTo>
                    <a:pt x="81" y="43"/>
                  </a:lnTo>
                  <a:lnTo>
                    <a:pt x="79" y="51"/>
                  </a:lnTo>
                  <a:lnTo>
                    <a:pt x="79" y="51"/>
                  </a:lnTo>
                  <a:lnTo>
                    <a:pt x="76" y="59"/>
                  </a:lnTo>
                  <a:lnTo>
                    <a:pt x="72" y="65"/>
                  </a:lnTo>
                  <a:lnTo>
                    <a:pt x="67" y="71"/>
                  </a:lnTo>
                  <a:lnTo>
                    <a:pt x="60" y="75"/>
                  </a:lnTo>
                  <a:lnTo>
                    <a:pt x="53" y="79"/>
                  </a:lnTo>
                  <a:lnTo>
                    <a:pt x="45" y="81"/>
                  </a:lnTo>
                  <a:lnTo>
                    <a:pt x="38" y="81"/>
                  </a:lnTo>
                  <a:lnTo>
                    <a:pt x="30" y="80"/>
                  </a:lnTo>
                  <a:close/>
                  <a:moveTo>
                    <a:pt x="95" y="56"/>
                  </a:moveTo>
                  <a:lnTo>
                    <a:pt x="95" y="56"/>
                  </a:lnTo>
                  <a:lnTo>
                    <a:pt x="95" y="56"/>
                  </a:lnTo>
                  <a:lnTo>
                    <a:pt x="95" y="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2446338" y="4324350"/>
              <a:ext cx="38100" cy="52388"/>
            </a:xfrm>
            <a:custGeom>
              <a:avLst/>
              <a:gdLst/>
              <a:ahLst/>
              <a:cxnLst>
                <a:cxn ang="0">
                  <a:pos x="11" y="13"/>
                </a:cxn>
                <a:cxn ang="0">
                  <a:pos x="14" y="8"/>
                </a:cxn>
                <a:cxn ang="0">
                  <a:pos x="17" y="3"/>
                </a:cxn>
                <a:cxn ang="0">
                  <a:pos x="24" y="0"/>
                </a:cxn>
                <a:cxn ang="0">
                  <a:pos x="33" y="0"/>
                </a:cxn>
                <a:cxn ang="0">
                  <a:pos x="40" y="3"/>
                </a:cxn>
                <a:cxn ang="0">
                  <a:pos x="45" y="7"/>
                </a:cxn>
                <a:cxn ang="0">
                  <a:pos x="47" y="11"/>
                </a:cxn>
                <a:cxn ang="0">
                  <a:pos x="47" y="16"/>
                </a:cxn>
                <a:cxn ang="0">
                  <a:pos x="47" y="17"/>
                </a:cxn>
                <a:cxn ang="0">
                  <a:pos x="47" y="20"/>
                </a:cxn>
                <a:cxn ang="0">
                  <a:pos x="46" y="21"/>
                </a:cxn>
                <a:cxn ang="0">
                  <a:pos x="46" y="22"/>
                </a:cxn>
                <a:cxn ang="0">
                  <a:pos x="45" y="28"/>
                </a:cxn>
                <a:cxn ang="0">
                  <a:pos x="42" y="38"/>
                </a:cxn>
                <a:cxn ang="0">
                  <a:pos x="38" y="53"/>
                </a:cxn>
                <a:cxn ang="0">
                  <a:pos x="34" y="66"/>
                </a:cxn>
                <a:cxn ang="0">
                  <a:pos x="33" y="66"/>
                </a:cxn>
                <a:cxn ang="0">
                  <a:pos x="32" y="64"/>
                </a:cxn>
                <a:cxn ang="0">
                  <a:pos x="31" y="64"/>
                </a:cxn>
                <a:cxn ang="0">
                  <a:pos x="30" y="64"/>
                </a:cxn>
                <a:cxn ang="0">
                  <a:pos x="0" y="56"/>
                </a:cxn>
                <a:cxn ang="0">
                  <a:pos x="3" y="43"/>
                </a:cxn>
                <a:cxn ang="0">
                  <a:pos x="8" y="29"/>
                </a:cxn>
                <a:cxn ang="0">
                  <a:pos x="10" y="17"/>
                </a:cxn>
                <a:cxn ang="0">
                  <a:pos x="11" y="13"/>
                </a:cxn>
              </a:cxnLst>
              <a:rect l="0" t="0" r="r" b="b"/>
              <a:pathLst>
                <a:path w="47" h="66">
                  <a:moveTo>
                    <a:pt x="11" y="13"/>
                  </a:moveTo>
                  <a:lnTo>
                    <a:pt x="14" y="8"/>
                  </a:lnTo>
                  <a:lnTo>
                    <a:pt x="17" y="3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40" y="3"/>
                  </a:lnTo>
                  <a:lnTo>
                    <a:pt x="45" y="7"/>
                  </a:lnTo>
                  <a:lnTo>
                    <a:pt x="47" y="11"/>
                  </a:lnTo>
                  <a:lnTo>
                    <a:pt x="47" y="16"/>
                  </a:lnTo>
                  <a:lnTo>
                    <a:pt x="47" y="17"/>
                  </a:lnTo>
                  <a:lnTo>
                    <a:pt x="47" y="20"/>
                  </a:lnTo>
                  <a:lnTo>
                    <a:pt x="46" y="21"/>
                  </a:lnTo>
                  <a:lnTo>
                    <a:pt x="46" y="22"/>
                  </a:lnTo>
                  <a:lnTo>
                    <a:pt x="45" y="28"/>
                  </a:lnTo>
                  <a:lnTo>
                    <a:pt x="42" y="38"/>
                  </a:lnTo>
                  <a:lnTo>
                    <a:pt x="38" y="53"/>
                  </a:lnTo>
                  <a:lnTo>
                    <a:pt x="34" y="66"/>
                  </a:lnTo>
                  <a:lnTo>
                    <a:pt x="33" y="66"/>
                  </a:lnTo>
                  <a:lnTo>
                    <a:pt x="32" y="64"/>
                  </a:lnTo>
                  <a:lnTo>
                    <a:pt x="31" y="64"/>
                  </a:lnTo>
                  <a:lnTo>
                    <a:pt x="30" y="64"/>
                  </a:lnTo>
                  <a:lnTo>
                    <a:pt x="0" y="56"/>
                  </a:lnTo>
                  <a:lnTo>
                    <a:pt x="3" y="43"/>
                  </a:lnTo>
                  <a:lnTo>
                    <a:pt x="8" y="29"/>
                  </a:lnTo>
                  <a:lnTo>
                    <a:pt x="10" y="17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2492375" y="4827588"/>
              <a:ext cx="82550" cy="82550"/>
            </a:xfrm>
            <a:custGeom>
              <a:avLst/>
              <a:gdLst/>
              <a:ahLst/>
              <a:cxnLst>
                <a:cxn ang="0">
                  <a:pos x="102" y="32"/>
                </a:cxn>
                <a:cxn ang="0">
                  <a:pos x="98" y="26"/>
                </a:cxn>
                <a:cxn ang="0">
                  <a:pos x="95" y="21"/>
                </a:cxn>
                <a:cxn ang="0">
                  <a:pos x="92" y="15"/>
                </a:cxn>
                <a:cxn ang="0">
                  <a:pos x="87" y="10"/>
                </a:cxn>
                <a:cxn ang="0">
                  <a:pos x="82" y="7"/>
                </a:cxn>
                <a:cxn ang="0">
                  <a:pos x="77" y="5"/>
                </a:cxn>
                <a:cxn ang="0">
                  <a:pos x="71" y="1"/>
                </a:cxn>
                <a:cxn ang="0">
                  <a:pos x="65" y="0"/>
                </a:cxn>
                <a:cxn ang="0">
                  <a:pos x="80" y="40"/>
                </a:cxn>
                <a:cxn ang="0">
                  <a:pos x="82" y="54"/>
                </a:cxn>
                <a:cxn ang="0">
                  <a:pos x="79" y="64"/>
                </a:cxn>
                <a:cxn ang="0">
                  <a:pos x="72" y="74"/>
                </a:cxn>
                <a:cxn ang="0">
                  <a:pos x="64" y="78"/>
                </a:cxn>
                <a:cxn ang="0">
                  <a:pos x="57" y="81"/>
                </a:cxn>
                <a:cxn ang="0">
                  <a:pos x="50" y="81"/>
                </a:cxn>
                <a:cxn ang="0">
                  <a:pos x="43" y="79"/>
                </a:cxn>
                <a:cxn ang="0">
                  <a:pos x="39" y="77"/>
                </a:cxn>
                <a:cxn ang="0">
                  <a:pos x="34" y="74"/>
                </a:cxn>
                <a:cxn ang="0">
                  <a:pos x="29" y="70"/>
                </a:cxn>
                <a:cxn ang="0">
                  <a:pos x="27" y="66"/>
                </a:cxn>
                <a:cxn ang="0">
                  <a:pos x="25" y="61"/>
                </a:cxn>
                <a:cxn ang="0">
                  <a:pos x="10" y="21"/>
                </a:cxn>
                <a:cxn ang="0">
                  <a:pos x="4" y="32"/>
                </a:cxn>
                <a:cxn ang="0">
                  <a:pos x="0" y="44"/>
                </a:cxn>
                <a:cxn ang="0">
                  <a:pos x="0" y="58"/>
                </a:cxn>
                <a:cxn ang="0">
                  <a:pos x="4" y="70"/>
                </a:cxn>
                <a:cxn ang="0">
                  <a:pos x="9" y="79"/>
                </a:cxn>
                <a:cxn ang="0">
                  <a:pos x="15" y="88"/>
                </a:cxn>
                <a:cxn ang="0">
                  <a:pos x="22" y="94"/>
                </a:cxn>
                <a:cxn ang="0">
                  <a:pos x="32" y="99"/>
                </a:cxn>
                <a:cxn ang="0">
                  <a:pos x="41" y="103"/>
                </a:cxn>
                <a:cxn ang="0">
                  <a:pos x="51" y="104"/>
                </a:cxn>
                <a:cxn ang="0">
                  <a:pos x="62" y="103"/>
                </a:cxn>
                <a:cxn ang="0">
                  <a:pos x="72" y="100"/>
                </a:cxn>
                <a:cxn ang="0">
                  <a:pos x="81" y="96"/>
                </a:cxn>
                <a:cxn ang="0">
                  <a:pos x="89" y="89"/>
                </a:cxn>
                <a:cxn ang="0">
                  <a:pos x="96" y="81"/>
                </a:cxn>
                <a:cxn ang="0">
                  <a:pos x="101" y="73"/>
                </a:cxn>
                <a:cxn ang="0">
                  <a:pos x="104" y="62"/>
                </a:cxn>
                <a:cxn ang="0">
                  <a:pos x="105" y="53"/>
                </a:cxn>
                <a:cxn ang="0">
                  <a:pos x="104" y="43"/>
                </a:cxn>
                <a:cxn ang="0">
                  <a:pos x="102" y="32"/>
                </a:cxn>
              </a:cxnLst>
              <a:rect l="0" t="0" r="r" b="b"/>
              <a:pathLst>
                <a:path w="105" h="104">
                  <a:moveTo>
                    <a:pt x="102" y="32"/>
                  </a:moveTo>
                  <a:lnTo>
                    <a:pt x="98" y="26"/>
                  </a:lnTo>
                  <a:lnTo>
                    <a:pt x="95" y="21"/>
                  </a:lnTo>
                  <a:lnTo>
                    <a:pt x="92" y="15"/>
                  </a:lnTo>
                  <a:lnTo>
                    <a:pt x="87" y="10"/>
                  </a:lnTo>
                  <a:lnTo>
                    <a:pt x="82" y="7"/>
                  </a:lnTo>
                  <a:lnTo>
                    <a:pt x="77" y="5"/>
                  </a:lnTo>
                  <a:lnTo>
                    <a:pt x="71" y="1"/>
                  </a:lnTo>
                  <a:lnTo>
                    <a:pt x="65" y="0"/>
                  </a:lnTo>
                  <a:lnTo>
                    <a:pt x="80" y="40"/>
                  </a:lnTo>
                  <a:lnTo>
                    <a:pt x="82" y="54"/>
                  </a:lnTo>
                  <a:lnTo>
                    <a:pt x="79" y="64"/>
                  </a:lnTo>
                  <a:lnTo>
                    <a:pt x="72" y="74"/>
                  </a:lnTo>
                  <a:lnTo>
                    <a:pt x="64" y="78"/>
                  </a:lnTo>
                  <a:lnTo>
                    <a:pt x="57" y="81"/>
                  </a:lnTo>
                  <a:lnTo>
                    <a:pt x="50" y="81"/>
                  </a:lnTo>
                  <a:lnTo>
                    <a:pt x="43" y="79"/>
                  </a:lnTo>
                  <a:lnTo>
                    <a:pt x="39" y="77"/>
                  </a:lnTo>
                  <a:lnTo>
                    <a:pt x="34" y="74"/>
                  </a:lnTo>
                  <a:lnTo>
                    <a:pt x="29" y="70"/>
                  </a:lnTo>
                  <a:lnTo>
                    <a:pt x="27" y="66"/>
                  </a:lnTo>
                  <a:lnTo>
                    <a:pt x="25" y="61"/>
                  </a:lnTo>
                  <a:lnTo>
                    <a:pt x="10" y="21"/>
                  </a:lnTo>
                  <a:lnTo>
                    <a:pt x="4" y="32"/>
                  </a:lnTo>
                  <a:lnTo>
                    <a:pt x="0" y="44"/>
                  </a:lnTo>
                  <a:lnTo>
                    <a:pt x="0" y="58"/>
                  </a:lnTo>
                  <a:lnTo>
                    <a:pt x="4" y="70"/>
                  </a:lnTo>
                  <a:lnTo>
                    <a:pt x="9" y="79"/>
                  </a:lnTo>
                  <a:lnTo>
                    <a:pt x="15" y="88"/>
                  </a:lnTo>
                  <a:lnTo>
                    <a:pt x="22" y="94"/>
                  </a:lnTo>
                  <a:lnTo>
                    <a:pt x="32" y="99"/>
                  </a:lnTo>
                  <a:lnTo>
                    <a:pt x="41" y="103"/>
                  </a:lnTo>
                  <a:lnTo>
                    <a:pt x="51" y="104"/>
                  </a:lnTo>
                  <a:lnTo>
                    <a:pt x="62" y="103"/>
                  </a:lnTo>
                  <a:lnTo>
                    <a:pt x="72" y="100"/>
                  </a:lnTo>
                  <a:lnTo>
                    <a:pt x="81" y="96"/>
                  </a:lnTo>
                  <a:lnTo>
                    <a:pt x="89" y="89"/>
                  </a:lnTo>
                  <a:lnTo>
                    <a:pt x="96" y="81"/>
                  </a:lnTo>
                  <a:lnTo>
                    <a:pt x="101" y="73"/>
                  </a:lnTo>
                  <a:lnTo>
                    <a:pt x="104" y="62"/>
                  </a:lnTo>
                  <a:lnTo>
                    <a:pt x="105" y="53"/>
                  </a:lnTo>
                  <a:lnTo>
                    <a:pt x="104" y="43"/>
                  </a:lnTo>
                  <a:lnTo>
                    <a:pt x="102" y="32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2498725" y="4794250"/>
              <a:ext cx="46037" cy="84138"/>
            </a:xfrm>
            <a:custGeom>
              <a:avLst/>
              <a:gdLst/>
              <a:ahLst/>
              <a:cxnLst>
                <a:cxn ang="0">
                  <a:pos x="31" y="98"/>
                </a:cxn>
                <a:cxn ang="0">
                  <a:pos x="33" y="102"/>
                </a:cxn>
                <a:cxn ang="0">
                  <a:pos x="36" y="105"/>
                </a:cxn>
                <a:cxn ang="0">
                  <a:pos x="41" y="107"/>
                </a:cxn>
                <a:cxn ang="0">
                  <a:pos x="48" y="106"/>
                </a:cxn>
                <a:cxn ang="0">
                  <a:pos x="50" y="106"/>
                </a:cxn>
                <a:cxn ang="0">
                  <a:pos x="51" y="105"/>
                </a:cxn>
                <a:cxn ang="0">
                  <a:pos x="54" y="103"/>
                </a:cxn>
                <a:cxn ang="0">
                  <a:pos x="55" y="102"/>
                </a:cxn>
                <a:cxn ang="0">
                  <a:pos x="56" y="99"/>
                </a:cxn>
                <a:cxn ang="0">
                  <a:pos x="57" y="97"/>
                </a:cxn>
                <a:cxn ang="0">
                  <a:pos x="57" y="94"/>
                </a:cxn>
                <a:cxn ang="0">
                  <a:pos x="56" y="89"/>
                </a:cxn>
                <a:cxn ang="0">
                  <a:pos x="55" y="84"/>
                </a:cxn>
                <a:cxn ang="0">
                  <a:pos x="50" y="74"/>
                </a:cxn>
                <a:cxn ang="0">
                  <a:pos x="45" y="58"/>
                </a:cxn>
                <a:cxn ang="0">
                  <a:pos x="38" y="42"/>
                </a:cxn>
                <a:cxn ang="0">
                  <a:pos x="35" y="35"/>
                </a:cxn>
                <a:cxn ang="0">
                  <a:pos x="34" y="29"/>
                </a:cxn>
                <a:cxn ang="0">
                  <a:pos x="32" y="23"/>
                </a:cxn>
                <a:cxn ang="0">
                  <a:pos x="30" y="19"/>
                </a:cxn>
                <a:cxn ang="0">
                  <a:pos x="28" y="14"/>
                </a:cxn>
                <a:cxn ang="0">
                  <a:pos x="26" y="12"/>
                </a:cxn>
                <a:cxn ang="0">
                  <a:pos x="25" y="9"/>
                </a:cxn>
                <a:cxn ang="0">
                  <a:pos x="25" y="8"/>
                </a:cxn>
                <a:cxn ang="0">
                  <a:pos x="24" y="6"/>
                </a:cxn>
                <a:cxn ang="0">
                  <a:pos x="20" y="3"/>
                </a:cxn>
                <a:cxn ang="0">
                  <a:pos x="15" y="0"/>
                </a:cxn>
                <a:cxn ang="0">
                  <a:pos x="8" y="0"/>
                </a:cxn>
                <a:cxn ang="0">
                  <a:pos x="5" y="3"/>
                </a:cxn>
                <a:cxn ang="0">
                  <a:pos x="2" y="6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4" y="28"/>
                </a:cxn>
                <a:cxn ang="0">
                  <a:pos x="13" y="51"/>
                </a:cxn>
                <a:cxn ang="0">
                  <a:pos x="31" y="98"/>
                </a:cxn>
              </a:cxnLst>
              <a:rect l="0" t="0" r="r" b="b"/>
              <a:pathLst>
                <a:path w="57" h="107">
                  <a:moveTo>
                    <a:pt x="31" y="98"/>
                  </a:moveTo>
                  <a:lnTo>
                    <a:pt x="33" y="102"/>
                  </a:lnTo>
                  <a:lnTo>
                    <a:pt x="36" y="105"/>
                  </a:lnTo>
                  <a:lnTo>
                    <a:pt x="41" y="107"/>
                  </a:lnTo>
                  <a:lnTo>
                    <a:pt x="48" y="106"/>
                  </a:lnTo>
                  <a:lnTo>
                    <a:pt x="50" y="106"/>
                  </a:lnTo>
                  <a:lnTo>
                    <a:pt x="51" y="105"/>
                  </a:lnTo>
                  <a:lnTo>
                    <a:pt x="54" y="103"/>
                  </a:lnTo>
                  <a:lnTo>
                    <a:pt x="55" y="102"/>
                  </a:lnTo>
                  <a:lnTo>
                    <a:pt x="56" y="99"/>
                  </a:lnTo>
                  <a:lnTo>
                    <a:pt x="57" y="97"/>
                  </a:lnTo>
                  <a:lnTo>
                    <a:pt x="57" y="94"/>
                  </a:lnTo>
                  <a:lnTo>
                    <a:pt x="56" y="89"/>
                  </a:lnTo>
                  <a:lnTo>
                    <a:pt x="55" y="84"/>
                  </a:lnTo>
                  <a:lnTo>
                    <a:pt x="50" y="74"/>
                  </a:lnTo>
                  <a:lnTo>
                    <a:pt x="45" y="58"/>
                  </a:lnTo>
                  <a:lnTo>
                    <a:pt x="38" y="42"/>
                  </a:lnTo>
                  <a:lnTo>
                    <a:pt x="35" y="35"/>
                  </a:lnTo>
                  <a:lnTo>
                    <a:pt x="34" y="29"/>
                  </a:lnTo>
                  <a:lnTo>
                    <a:pt x="32" y="23"/>
                  </a:lnTo>
                  <a:lnTo>
                    <a:pt x="30" y="19"/>
                  </a:lnTo>
                  <a:lnTo>
                    <a:pt x="28" y="14"/>
                  </a:lnTo>
                  <a:lnTo>
                    <a:pt x="26" y="12"/>
                  </a:lnTo>
                  <a:lnTo>
                    <a:pt x="25" y="9"/>
                  </a:lnTo>
                  <a:lnTo>
                    <a:pt x="25" y="8"/>
                  </a:lnTo>
                  <a:lnTo>
                    <a:pt x="24" y="6"/>
                  </a:lnTo>
                  <a:lnTo>
                    <a:pt x="20" y="3"/>
                  </a:lnTo>
                  <a:lnTo>
                    <a:pt x="15" y="0"/>
                  </a:lnTo>
                  <a:lnTo>
                    <a:pt x="8" y="0"/>
                  </a:lnTo>
                  <a:lnTo>
                    <a:pt x="5" y="3"/>
                  </a:lnTo>
                  <a:lnTo>
                    <a:pt x="2" y="6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4" y="28"/>
                  </a:lnTo>
                  <a:lnTo>
                    <a:pt x="13" y="51"/>
                  </a:lnTo>
                  <a:lnTo>
                    <a:pt x="31" y="98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2643188" y="4856163"/>
              <a:ext cx="82550" cy="77788"/>
            </a:xfrm>
            <a:custGeom>
              <a:avLst/>
              <a:gdLst/>
              <a:ahLst/>
              <a:cxnLst>
                <a:cxn ang="0">
                  <a:pos x="105" y="41"/>
                </a:cxn>
                <a:cxn ang="0">
                  <a:pos x="102" y="29"/>
                </a:cxn>
                <a:cxn ang="0">
                  <a:pos x="96" y="17"/>
                </a:cxn>
                <a:cxn ang="0">
                  <a:pos x="88" y="7"/>
                </a:cxn>
                <a:cxn ang="0">
                  <a:pos x="78" y="0"/>
                </a:cxn>
                <a:cxn ang="0">
                  <a:pos x="82" y="42"/>
                </a:cxn>
                <a:cxn ang="0">
                  <a:pos x="79" y="56"/>
                </a:cxn>
                <a:cxn ang="0">
                  <a:pos x="72" y="67"/>
                </a:cxn>
                <a:cxn ang="0">
                  <a:pos x="63" y="72"/>
                </a:cxn>
                <a:cxn ang="0">
                  <a:pos x="54" y="75"/>
                </a:cxn>
                <a:cxn ang="0">
                  <a:pos x="40" y="72"/>
                </a:cxn>
                <a:cxn ang="0">
                  <a:pos x="30" y="66"/>
                </a:cxn>
                <a:cxn ang="0">
                  <a:pos x="25" y="56"/>
                </a:cxn>
                <a:cxn ang="0">
                  <a:pos x="23" y="46"/>
                </a:cxn>
                <a:cxn ang="0">
                  <a:pos x="19" y="3"/>
                </a:cxn>
                <a:cxn ang="0">
                  <a:pos x="11" y="12"/>
                </a:cxn>
                <a:cxn ang="0">
                  <a:pos x="4" y="23"/>
                </a:cxn>
                <a:cxn ang="0">
                  <a:pos x="1" y="34"/>
                </a:cxn>
                <a:cxn ang="0">
                  <a:pos x="0" y="48"/>
                </a:cxn>
                <a:cxn ang="0">
                  <a:pos x="1" y="59"/>
                </a:cxn>
                <a:cxn ang="0">
                  <a:pos x="4" y="68"/>
                </a:cxn>
                <a:cxn ang="0">
                  <a:pos x="10" y="77"/>
                </a:cxn>
                <a:cxn ang="0">
                  <a:pos x="17" y="84"/>
                </a:cxn>
                <a:cxn ang="0">
                  <a:pos x="25" y="90"/>
                </a:cxn>
                <a:cxn ang="0">
                  <a:pos x="34" y="94"/>
                </a:cxn>
                <a:cxn ang="0">
                  <a:pos x="45" y="97"/>
                </a:cxn>
                <a:cxn ang="0">
                  <a:pos x="55" y="98"/>
                </a:cxn>
                <a:cxn ang="0">
                  <a:pos x="65" y="95"/>
                </a:cxn>
                <a:cxn ang="0">
                  <a:pos x="75" y="92"/>
                </a:cxn>
                <a:cxn ang="0">
                  <a:pos x="84" y="86"/>
                </a:cxn>
                <a:cxn ang="0">
                  <a:pos x="91" y="79"/>
                </a:cxn>
                <a:cxn ang="0">
                  <a:pos x="96" y="71"/>
                </a:cxn>
                <a:cxn ang="0">
                  <a:pos x="101" y="62"/>
                </a:cxn>
                <a:cxn ang="0">
                  <a:pos x="103" y="52"/>
                </a:cxn>
                <a:cxn ang="0">
                  <a:pos x="105" y="41"/>
                </a:cxn>
              </a:cxnLst>
              <a:rect l="0" t="0" r="r" b="b"/>
              <a:pathLst>
                <a:path w="105" h="98">
                  <a:moveTo>
                    <a:pt x="105" y="41"/>
                  </a:moveTo>
                  <a:lnTo>
                    <a:pt x="102" y="29"/>
                  </a:lnTo>
                  <a:lnTo>
                    <a:pt x="96" y="17"/>
                  </a:lnTo>
                  <a:lnTo>
                    <a:pt x="88" y="7"/>
                  </a:lnTo>
                  <a:lnTo>
                    <a:pt x="78" y="0"/>
                  </a:lnTo>
                  <a:lnTo>
                    <a:pt x="82" y="42"/>
                  </a:lnTo>
                  <a:lnTo>
                    <a:pt x="79" y="56"/>
                  </a:lnTo>
                  <a:lnTo>
                    <a:pt x="72" y="67"/>
                  </a:lnTo>
                  <a:lnTo>
                    <a:pt x="63" y="72"/>
                  </a:lnTo>
                  <a:lnTo>
                    <a:pt x="54" y="75"/>
                  </a:lnTo>
                  <a:lnTo>
                    <a:pt x="40" y="72"/>
                  </a:lnTo>
                  <a:lnTo>
                    <a:pt x="30" y="66"/>
                  </a:lnTo>
                  <a:lnTo>
                    <a:pt x="25" y="56"/>
                  </a:lnTo>
                  <a:lnTo>
                    <a:pt x="23" y="46"/>
                  </a:lnTo>
                  <a:lnTo>
                    <a:pt x="19" y="3"/>
                  </a:lnTo>
                  <a:lnTo>
                    <a:pt x="11" y="12"/>
                  </a:lnTo>
                  <a:lnTo>
                    <a:pt x="4" y="23"/>
                  </a:lnTo>
                  <a:lnTo>
                    <a:pt x="1" y="34"/>
                  </a:lnTo>
                  <a:lnTo>
                    <a:pt x="0" y="48"/>
                  </a:lnTo>
                  <a:lnTo>
                    <a:pt x="1" y="59"/>
                  </a:lnTo>
                  <a:lnTo>
                    <a:pt x="4" y="68"/>
                  </a:lnTo>
                  <a:lnTo>
                    <a:pt x="10" y="77"/>
                  </a:lnTo>
                  <a:lnTo>
                    <a:pt x="17" y="84"/>
                  </a:lnTo>
                  <a:lnTo>
                    <a:pt x="25" y="90"/>
                  </a:lnTo>
                  <a:lnTo>
                    <a:pt x="34" y="94"/>
                  </a:lnTo>
                  <a:lnTo>
                    <a:pt x="45" y="97"/>
                  </a:lnTo>
                  <a:lnTo>
                    <a:pt x="55" y="98"/>
                  </a:lnTo>
                  <a:lnTo>
                    <a:pt x="65" y="95"/>
                  </a:lnTo>
                  <a:lnTo>
                    <a:pt x="75" y="92"/>
                  </a:lnTo>
                  <a:lnTo>
                    <a:pt x="84" y="86"/>
                  </a:lnTo>
                  <a:lnTo>
                    <a:pt x="91" y="79"/>
                  </a:lnTo>
                  <a:lnTo>
                    <a:pt x="96" y="71"/>
                  </a:lnTo>
                  <a:lnTo>
                    <a:pt x="101" y="62"/>
                  </a:lnTo>
                  <a:lnTo>
                    <a:pt x="103" y="52"/>
                  </a:lnTo>
                  <a:lnTo>
                    <a:pt x="105" y="41"/>
                  </a:lnTo>
                  <a:close/>
                </a:path>
              </a:pathLst>
            </a:custGeom>
            <a:solidFill>
              <a:srgbClr val="3F9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670175" y="4813300"/>
              <a:ext cx="25400" cy="90488"/>
            </a:xfrm>
            <a:custGeom>
              <a:avLst/>
              <a:gdLst/>
              <a:ahLst/>
              <a:cxnLst>
                <a:cxn ang="0">
                  <a:pos x="5" y="100"/>
                </a:cxn>
                <a:cxn ang="0">
                  <a:pos x="6" y="103"/>
                </a:cxn>
                <a:cxn ang="0">
                  <a:pos x="8" y="107"/>
                </a:cxn>
                <a:cxn ang="0">
                  <a:pos x="12" y="111"/>
                </a:cxn>
                <a:cxn ang="0">
                  <a:pos x="20" y="113"/>
                </a:cxn>
                <a:cxn ang="0">
                  <a:pos x="21" y="113"/>
                </a:cxn>
                <a:cxn ang="0">
                  <a:pos x="23" y="111"/>
                </a:cxn>
                <a:cxn ang="0">
                  <a:pos x="24" y="111"/>
                </a:cxn>
                <a:cxn ang="0">
                  <a:pos x="27" y="110"/>
                </a:cxn>
                <a:cxn ang="0">
                  <a:pos x="29" y="108"/>
                </a:cxn>
                <a:cxn ang="0">
                  <a:pos x="31" y="106"/>
                </a:cxn>
                <a:cxn ang="0">
                  <a:pos x="32" y="102"/>
                </a:cxn>
                <a:cxn ang="0">
                  <a:pos x="32" y="98"/>
                </a:cxn>
                <a:cxn ang="0">
                  <a:pos x="32" y="93"/>
                </a:cxn>
                <a:cxn ang="0">
                  <a:pos x="31" y="81"/>
                </a:cxn>
                <a:cxn ang="0">
                  <a:pos x="30" y="65"/>
                </a:cxn>
                <a:cxn ang="0">
                  <a:pos x="29" y="47"/>
                </a:cxn>
                <a:cxn ang="0">
                  <a:pos x="29" y="40"/>
                </a:cxn>
                <a:cxn ang="0">
                  <a:pos x="29" y="34"/>
                </a:cxn>
                <a:cxn ang="0">
                  <a:pos x="28" y="28"/>
                </a:cxn>
                <a:cxn ang="0">
                  <a:pos x="28" y="23"/>
                </a:cxn>
                <a:cxn ang="0">
                  <a:pos x="28" y="18"/>
                </a:cxn>
                <a:cxn ang="0">
                  <a:pos x="28" y="15"/>
                </a:cxn>
                <a:cxn ang="0">
                  <a:pos x="27" y="13"/>
                </a:cxn>
                <a:cxn ang="0">
                  <a:pos x="27" y="12"/>
                </a:cxn>
                <a:cxn ang="0">
                  <a:pos x="27" y="9"/>
                </a:cxn>
                <a:cxn ang="0">
                  <a:pos x="24" y="4"/>
                </a:cxn>
                <a:cxn ang="0">
                  <a:pos x="21" y="1"/>
                </a:cxn>
                <a:cxn ang="0">
                  <a:pos x="13" y="0"/>
                </a:cxn>
                <a:cxn ang="0">
                  <a:pos x="9" y="0"/>
                </a:cxn>
                <a:cxn ang="0">
                  <a:pos x="5" y="2"/>
                </a:cxn>
                <a:cxn ang="0">
                  <a:pos x="1" y="5"/>
                </a:cxn>
                <a:cxn ang="0">
                  <a:pos x="0" y="13"/>
                </a:cxn>
                <a:cxn ang="0">
                  <a:pos x="0" y="24"/>
                </a:cxn>
                <a:cxn ang="0">
                  <a:pos x="2" y="49"/>
                </a:cxn>
                <a:cxn ang="0">
                  <a:pos x="5" y="100"/>
                </a:cxn>
              </a:cxnLst>
              <a:rect l="0" t="0" r="r" b="b"/>
              <a:pathLst>
                <a:path w="32" h="113">
                  <a:moveTo>
                    <a:pt x="5" y="100"/>
                  </a:moveTo>
                  <a:lnTo>
                    <a:pt x="6" y="103"/>
                  </a:lnTo>
                  <a:lnTo>
                    <a:pt x="8" y="107"/>
                  </a:lnTo>
                  <a:lnTo>
                    <a:pt x="12" y="111"/>
                  </a:lnTo>
                  <a:lnTo>
                    <a:pt x="20" y="113"/>
                  </a:lnTo>
                  <a:lnTo>
                    <a:pt x="21" y="113"/>
                  </a:lnTo>
                  <a:lnTo>
                    <a:pt x="23" y="111"/>
                  </a:lnTo>
                  <a:lnTo>
                    <a:pt x="24" y="111"/>
                  </a:lnTo>
                  <a:lnTo>
                    <a:pt x="27" y="110"/>
                  </a:lnTo>
                  <a:lnTo>
                    <a:pt x="29" y="108"/>
                  </a:lnTo>
                  <a:lnTo>
                    <a:pt x="31" y="106"/>
                  </a:lnTo>
                  <a:lnTo>
                    <a:pt x="32" y="102"/>
                  </a:lnTo>
                  <a:lnTo>
                    <a:pt x="32" y="98"/>
                  </a:lnTo>
                  <a:lnTo>
                    <a:pt x="32" y="93"/>
                  </a:lnTo>
                  <a:lnTo>
                    <a:pt x="31" y="81"/>
                  </a:lnTo>
                  <a:lnTo>
                    <a:pt x="30" y="65"/>
                  </a:lnTo>
                  <a:lnTo>
                    <a:pt x="29" y="47"/>
                  </a:lnTo>
                  <a:lnTo>
                    <a:pt x="29" y="40"/>
                  </a:lnTo>
                  <a:lnTo>
                    <a:pt x="29" y="34"/>
                  </a:lnTo>
                  <a:lnTo>
                    <a:pt x="28" y="28"/>
                  </a:lnTo>
                  <a:lnTo>
                    <a:pt x="28" y="23"/>
                  </a:lnTo>
                  <a:lnTo>
                    <a:pt x="28" y="18"/>
                  </a:lnTo>
                  <a:lnTo>
                    <a:pt x="28" y="15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7" y="9"/>
                  </a:lnTo>
                  <a:lnTo>
                    <a:pt x="24" y="4"/>
                  </a:lnTo>
                  <a:lnTo>
                    <a:pt x="21" y="1"/>
                  </a:lnTo>
                  <a:lnTo>
                    <a:pt x="13" y="0"/>
                  </a:lnTo>
                  <a:lnTo>
                    <a:pt x="9" y="0"/>
                  </a:lnTo>
                  <a:lnTo>
                    <a:pt x="5" y="2"/>
                  </a:lnTo>
                  <a:lnTo>
                    <a:pt x="1" y="5"/>
                  </a:lnTo>
                  <a:lnTo>
                    <a:pt x="0" y="13"/>
                  </a:lnTo>
                  <a:lnTo>
                    <a:pt x="0" y="24"/>
                  </a:lnTo>
                  <a:lnTo>
                    <a:pt x="2" y="49"/>
                  </a:lnTo>
                  <a:lnTo>
                    <a:pt x="5" y="100"/>
                  </a:lnTo>
                  <a:close/>
                </a:path>
              </a:pathLst>
            </a:custGeom>
            <a:solidFill>
              <a:srgbClr val="BFD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2084388" y="4248150"/>
              <a:ext cx="660400" cy="704850"/>
            </a:xfrm>
            <a:custGeom>
              <a:avLst/>
              <a:gdLst/>
              <a:ahLst/>
              <a:cxnLst>
                <a:cxn ang="0">
                  <a:pos x="792" y="744"/>
                </a:cxn>
                <a:cxn ang="0">
                  <a:pos x="750" y="657"/>
                </a:cxn>
                <a:cxn ang="0">
                  <a:pos x="645" y="579"/>
                </a:cxn>
                <a:cxn ang="0">
                  <a:pos x="612" y="467"/>
                </a:cxn>
                <a:cxn ang="0">
                  <a:pos x="739" y="241"/>
                </a:cxn>
                <a:cxn ang="0">
                  <a:pos x="728" y="64"/>
                </a:cxn>
                <a:cxn ang="0">
                  <a:pos x="638" y="3"/>
                </a:cxn>
                <a:cxn ang="0">
                  <a:pos x="509" y="42"/>
                </a:cxn>
                <a:cxn ang="0">
                  <a:pos x="448" y="96"/>
                </a:cxn>
                <a:cxn ang="0">
                  <a:pos x="168" y="107"/>
                </a:cxn>
                <a:cxn ang="0">
                  <a:pos x="7" y="705"/>
                </a:cxn>
                <a:cxn ang="0">
                  <a:pos x="353" y="820"/>
                </a:cxn>
                <a:cxn ang="0">
                  <a:pos x="553" y="252"/>
                </a:cxn>
                <a:cxn ang="0">
                  <a:pos x="526" y="125"/>
                </a:cxn>
                <a:cxn ang="0">
                  <a:pos x="513" y="81"/>
                </a:cxn>
                <a:cxn ang="0">
                  <a:pos x="594" y="26"/>
                </a:cxn>
                <a:cxn ang="0">
                  <a:pos x="685" y="51"/>
                </a:cxn>
                <a:cxn ang="0">
                  <a:pos x="704" y="277"/>
                </a:cxn>
                <a:cxn ang="0">
                  <a:pos x="576" y="475"/>
                </a:cxn>
                <a:cxn ang="0">
                  <a:pos x="510" y="595"/>
                </a:cxn>
                <a:cxn ang="0">
                  <a:pos x="510" y="686"/>
                </a:cxn>
                <a:cxn ang="0">
                  <a:pos x="493" y="763"/>
                </a:cxn>
                <a:cxn ang="0">
                  <a:pos x="549" y="856"/>
                </a:cxn>
                <a:cxn ang="0">
                  <a:pos x="641" y="798"/>
                </a:cxn>
                <a:cxn ang="0">
                  <a:pos x="601" y="711"/>
                </a:cxn>
                <a:cxn ang="0">
                  <a:pos x="538" y="671"/>
                </a:cxn>
                <a:cxn ang="0">
                  <a:pos x="580" y="510"/>
                </a:cxn>
                <a:cxn ang="0">
                  <a:pos x="664" y="617"/>
                </a:cxn>
                <a:cxn ang="0">
                  <a:pos x="738" y="699"/>
                </a:cxn>
                <a:cxn ang="0">
                  <a:pos x="722" y="728"/>
                </a:cxn>
                <a:cxn ang="0">
                  <a:pos x="680" y="805"/>
                </a:cxn>
                <a:cxn ang="0">
                  <a:pos x="731" y="883"/>
                </a:cxn>
                <a:cxn ang="0">
                  <a:pos x="829" y="837"/>
                </a:cxn>
                <a:cxn ang="0">
                  <a:pos x="497" y="99"/>
                </a:cxn>
                <a:cxn ang="0">
                  <a:pos x="502" y="124"/>
                </a:cxn>
                <a:cxn ang="0">
                  <a:pos x="457" y="152"/>
                </a:cxn>
                <a:cxn ang="0">
                  <a:pos x="383" y="758"/>
                </a:cxn>
                <a:cxn ang="0">
                  <a:pos x="71" y="720"/>
                </a:cxn>
                <a:cxn ang="0">
                  <a:pos x="33" y="665"/>
                </a:cxn>
                <a:cxn ang="0">
                  <a:pos x="125" y="320"/>
                </a:cxn>
                <a:cxn ang="0">
                  <a:pos x="192" y="131"/>
                </a:cxn>
                <a:cxn ang="0">
                  <a:pos x="506" y="207"/>
                </a:cxn>
                <a:cxn ang="0">
                  <a:pos x="618" y="792"/>
                </a:cxn>
                <a:cxn ang="0">
                  <a:pos x="555" y="833"/>
                </a:cxn>
                <a:cxn ang="0">
                  <a:pos x="518" y="762"/>
                </a:cxn>
                <a:cxn ang="0">
                  <a:pos x="564" y="811"/>
                </a:cxn>
                <a:cxn ang="0">
                  <a:pos x="585" y="731"/>
                </a:cxn>
                <a:cxn ang="0">
                  <a:pos x="531" y="687"/>
                </a:cxn>
                <a:cxn ang="0">
                  <a:pos x="553" y="706"/>
                </a:cxn>
                <a:cxn ang="0">
                  <a:pos x="579" y="776"/>
                </a:cxn>
                <a:cxn ang="0">
                  <a:pos x="571" y="793"/>
                </a:cxn>
                <a:cxn ang="0">
                  <a:pos x="523" y="698"/>
                </a:cxn>
                <a:cxn ang="0">
                  <a:pos x="765" y="725"/>
                </a:cxn>
                <a:cxn ang="0">
                  <a:pos x="767" y="760"/>
                </a:cxn>
                <a:cxn ang="0">
                  <a:pos x="765" y="823"/>
                </a:cxn>
                <a:cxn ang="0">
                  <a:pos x="743" y="813"/>
                </a:cxn>
                <a:cxn ang="0">
                  <a:pos x="760" y="865"/>
                </a:cxn>
                <a:cxn ang="0">
                  <a:pos x="705" y="815"/>
                </a:cxn>
                <a:cxn ang="0">
                  <a:pos x="745" y="839"/>
                </a:cxn>
                <a:cxn ang="0">
                  <a:pos x="801" y="784"/>
                </a:cxn>
                <a:cxn ang="0">
                  <a:pos x="780" y="859"/>
                </a:cxn>
              </a:cxnLst>
              <a:rect l="0" t="0" r="r" b="b"/>
              <a:pathLst>
                <a:path w="833" h="888">
                  <a:moveTo>
                    <a:pt x="833" y="807"/>
                  </a:moveTo>
                  <a:lnTo>
                    <a:pt x="831" y="796"/>
                  </a:lnTo>
                  <a:lnTo>
                    <a:pt x="828" y="784"/>
                  </a:lnTo>
                  <a:lnTo>
                    <a:pt x="823" y="774"/>
                  </a:lnTo>
                  <a:lnTo>
                    <a:pt x="818" y="765"/>
                  </a:lnTo>
                  <a:lnTo>
                    <a:pt x="811" y="756"/>
                  </a:lnTo>
                  <a:lnTo>
                    <a:pt x="801" y="750"/>
                  </a:lnTo>
                  <a:lnTo>
                    <a:pt x="792" y="744"/>
                  </a:lnTo>
                  <a:lnTo>
                    <a:pt x="782" y="739"/>
                  </a:lnTo>
                  <a:lnTo>
                    <a:pt x="781" y="724"/>
                  </a:lnTo>
                  <a:lnTo>
                    <a:pt x="780" y="717"/>
                  </a:lnTo>
                  <a:lnTo>
                    <a:pt x="776" y="709"/>
                  </a:lnTo>
                  <a:lnTo>
                    <a:pt x="770" y="702"/>
                  </a:lnTo>
                  <a:lnTo>
                    <a:pt x="762" y="698"/>
                  </a:lnTo>
                  <a:lnTo>
                    <a:pt x="758" y="676"/>
                  </a:lnTo>
                  <a:lnTo>
                    <a:pt x="750" y="657"/>
                  </a:lnTo>
                  <a:lnTo>
                    <a:pt x="740" y="641"/>
                  </a:lnTo>
                  <a:lnTo>
                    <a:pt x="729" y="628"/>
                  </a:lnTo>
                  <a:lnTo>
                    <a:pt x="716" y="618"/>
                  </a:lnTo>
                  <a:lnTo>
                    <a:pt x="702" y="610"/>
                  </a:lnTo>
                  <a:lnTo>
                    <a:pt x="689" y="602"/>
                  </a:lnTo>
                  <a:lnTo>
                    <a:pt x="675" y="595"/>
                  </a:lnTo>
                  <a:lnTo>
                    <a:pt x="659" y="587"/>
                  </a:lnTo>
                  <a:lnTo>
                    <a:pt x="645" y="579"/>
                  </a:lnTo>
                  <a:lnTo>
                    <a:pt x="632" y="570"/>
                  </a:lnTo>
                  <a:lnTo>
                    <a:pt x="621" y="558"/>
                  </a:lnTo>
                  <a:lnTo>
                    <a:pt x="611" y="544"/>
                  </a:lnTo>
                  <a:lnTo>
                    <a:pt x="606" y="526"/>
                  </a:lnTo>
                  <a:lnTo>
                    <a:pt x="603" y="504"/>
                  </a:lnTo>
                  <a:lnTo>
                    <a:pt x="604" y="476"/>
                  </a:lnTo>
                  <a:lnTo>
                    <a:pt x="609" y="472"/>
                  </a:lnTo>
                  <a:lnTo>
                    <a:pt x="612" y="467"/>
                  </a:lnTo>
                  <a:lnTo>
                    <a:pt x="616" y="461"/>
                  </a:lnTo>
                  <a:lnTo>
                    <a:pt x="621" y="457"/>
                  </a:lnTo>
                  <a:lnTo>
                    <a:pt x="645" y="426"/>
                  </a:lnTo>
                  <a:lnTo>
                    <a:pt x="668" y="393"/>
                  </a:lnTo>
                  <a:lnTo>
                    <a:pt x="691" y="360"/>
                  </a:lnTo>
                  <a:lnTo>
                    <a:pt x="710" y="324"/>
                  </a:lnTo>
                  <a:lnTo>
                    <a:pt x="727" y="285"/>
                  </a:lnTo>
                  <a:lnTo>
                    <a:pt x="739" y="241"/>
                  </a:lnTo>
                  <a:lnTo>
                    <a:pt x="747" y="194"/>
                  </a:lnTo>
                  <a:lnTo>
                    <a:pt x="750" y="141"/>
                  </a:lnTo>
                  <a:lnTo>
                    <a:pt x="748" y="127"/>
                  </a:lnTo>
                  <a:lnTo>
                    <a:pt x="747" y="113"/>
                  </a:lnTo>
                  <a:lnTo>
                    <a:pt x="744" y="101"/>
                  </a:lnTo>
                  <a:lnTo>
                    <a:pt x="740" y="88"/>
                  </a:lnTo>
                  <a:lnTo>
                    <a:pt x="735" y="75"/>
                  </a:lnTo>
                  <a:lnTo>
                    <a:pt x="728" y="64"/>
                  </a:lnTo>
                  <a:lnTo>
                    <a:pt x="720" y="52"/>
                  </a:lnTo>
                  <a:lnTo>
                    <a:pt x="710" y="42"/>
                  </a:lnTo>
                  <a:lnTo>
                    <a:pt x="700" y="33"/>
                  </a:lnTo>
                  <a:lnTo>
                    <a:pt x="689" y="24"/>
                  </a:lnTo>
                  <a:lnTo>
                    <a:pt x="677" y="18"/>
                  </a:lnTo>
                  <a:lnTo>
                    <a:pt x="664" y="11"/>
                  </a:lnTo>
                  <a:lnTo>
                    <a:pt x="652" y="6"/>
                  </a:lnTo>
                  <a:lnTo>
                    <a:pt x="638" y="3"/>
                  </a:lnTo>
                  <a:lnTo>
                    <a:pt x="624" y="1"/>
                  </a:lnTo>
                  <a:lnTo>
                    <a:pt x="609" y="0"/>
                  </a:lnTo>
                  <a:lnTo>
                    <a:pt x="589" y="1"/>
                  </a:lnTo>
                  <a:lnTo>
                    <a:pt x="571" y="5"/>
                  </a:lnTo>
                  <a:lnTo>
                    <a:pt x="554" y="12"/>
                  </a:lnTo>
                  <a:lnTo>
                    <a:pt x="538" y="20"/>
                  </a:lnTo>
                  <a:lnTo>
                    <a:pt x="523" y="30"/>
                  </a:lnTo>
                  <a:lnTo>
                    <a:pt x="509" y="42"/>
                  </a:lnTo>
                  <a:lnTo>
                    <a:pt x="496" y="56"/>
                  </a:lnTo>
                  <a:lnTo>
                    <a:pt x="486" y="72"/>
                  </a:lnTo>
                  <a:lnTo>
                    <a:pt x="478" y="72"/>
                  </a:lnTo>
                  <a:lnTo>
                    <a:pt x="470" y="74"/>
                  </a:lnTo>
                  <a:lnTo>
                    <a:pt x="463" y="79"/>
                  </a:lnTo>
                  <a:lnTo>
                    <a:pt x="456" y="84"/>
                  </a:lnTo>
                  <a:lnTo>
                    <a:pt x="451" y="90"/>
                  </a:lnTo>
                  <a:lnTo>
                    <a:pt x="448" y="96"/>
                  </a:lnTo>
                  <a:lnTo>
                    <a:pt x="445" y="101"/>
                  </a:lnTo>
                  <a:lnTo>
                    <a:pt x="445" y="103"/>
                  </a:lnTo>
                  <a:lnTo>
                    <a:pt x="434" y="147"/>
                  </a:lnTo>
                  <a:lnTo>
                    <a:pt x="244" y="95"/>
                  </a:lnTo>
                  <a:lnTo>
                    <a:pt x="221" y="91"/>
                  </a:lnTo>
                  <a:lnTo>
                    <a:pt x="200" y="92"/>
                  </a:lnTo>
                  <a:lnTo>
                    <a:pt x="183" y="98"/>
                  </a:lnTo>
                  <a:lnTo>
                    <a:pt x="168" y="107"/>
                  </a:lnTo>
                  <a:lnTo>
                    <a:pt x="156" y="119"/>
                  </a:lnTo>
                  <a:lnTo>
                    <a:pt x="146" y="132"/>
                  </a:lnTo>
                  <a:lnTo>
                    <a:pt x="140" y="146"/>
                  </a:lnTo>
                  <a:lnTo>
                    <a:pt x="135" y="157"/>
                  </a:lnTo>
                  <a:lnTo>
                    <a:pt x="4" y="643"/>
                  </a:lnTo>
                  <a:lnTo>
                    <a:pt x="0" y="667"/>
                  </a:lnTo>
                  <a:lnTo>
                    <a:pt x="2" y="687"/>
                  </a:lnTo>
                  <a:lnTo>
                    <a:pt x="7" y="705"/>
                  </a:lnTo>
                  <a:lnTo>
                    <a:pt x="17" y="720"/>
                  </a:lnTo>
                  <a:lnTo>
                    <a:pt x="28" y="731"/>
                  </a:lnTo>
                  <a:lnTo>
                    <a:pt x="41" y="741"/>
                  </a:lnTo>
                  <a:lnTo>
                    <a:pt x="55" y="747"/>
                  </a:lnTo>
                  <a:lnTo>
                    <a:pt x="66" y="752"/>
                  </a:lnTo>
                  <a:lnTo>
                    <a:pt x="309" y="818"/>
                  </a:lnTo>
                  <a:lnTo>
                    <a:pt x="332" y="821"/>
                  </a:lnTo>
                  <a:lnTo>
                    <a:pt x="353" y="820"/>
                  </a:lnTo>
                  <a:lnTo>
                    <a:pt x="370" y="814"/>
                  </a:lnTo>
                  <a:lnTo>
                    <a:pt x="385" y="805"/>
                  </a:lnTo>
                  <a:lnTo>
                    <a:pt x="397" y="793"/>
                  </a:lnTo>
                  <a:lnTo>
                    <a:pt x="407" y="781"/>
                  </a:lnTo>
                  <a:lnTo>
                    <a:pt x="413" y="767"/>
                  </a:lnTo>
                  <a:lnTo>
                    <a:pt x="418" y="755"/>
                  </a:lnTo>
                  <a:lnTo>
                    <a:pt x="549" y="269"/>
                  </a:lnTo>
                  <a:lnTo>
                    <a:pt x="553" y="252"/>
                  </a:lnTo>
                  <a:lnTo>
                    <a:pt x="553" y="235"/>
                  </a:lnTo>
                  <a:lnTo>
                    <a:pt x="550" y="220"/>
                  </a:lnTo>
                  <a:lnTo>
                    <a:pt x="546" y="208"/>
                  </a:lnTo>
                  <a:lnTo>
                    <a:pt x="540" y="196"/>
                  </a:lnTo>
                  <a:lnTo>
                    <a:pt x="532" y="187"/>
                  </a:lnTo>
                  <a:lnTo>
                    <a:pt x="523" y="179"/>
                  </a:lnTo>
                  <a:lnTo>
                    <a:pt x="513" y="172"/>
                  </a:lnTo>
                  <a:lnTo>
                    <a:pt x="526" y="125"/>
                  </a:lnTo>
                  <a:lnTo>
                    <a:pt x="526" y="125"/>
                  </a:lnTo>
                  <a:lnTo>
                    <a:pt x="527" y="120"/>
                  </a:lnTo>
                  <a:lnTo>
                    <a:pt x="528" y="113"/>
                  </a:lnTo>
                  <a:lnTo>
                    <a:pt x="527" y="103"/>
                  </a:lnTo>
                  <a:lnTo>
                    <a:pt x="523" y="91"/>
                  </a:lnTo>
                  <a:lnTo>
                    <a:pt x="520" y="88"/>
                  </a:lnTo>
                  <a:lnTo>
                    <a:pt x="517" y="84"/>
                  </a:lnTo>
                  <a:lnTo>
                    <a:pt x="513" y="81"/>
                  </a:lnTo>
                  <a:lnTo>
                    <a:pt x="510" y="79"/>
                  </a:lnTo>
                  <a:lnTo>
                    <a:pt x="518" y="67"/>
                  </a:lnTo>
                  <a:lnTo>
                    <a:pt x="528" y="56"/>
                  </a:lnTo>
                  <a:lnTo>
                    <a:pt x="540" y="46"/>
                  </a:lnTo>
                  <a:lnTo>
                    <a:pt x="551" y="39"/>
                  </a:lnTo>
                  <a:lnTo>
                    <a:pt x="565" y="33"/>
                  </a:lnTo>
                  <a:lnTo>
                    <a:pt x="579" y="28"/>
                  </a:lnTo>
                  <a:lnTo>
                    <a:pt x="594" y="26"/>
                  </a:lnTo>
                  <a:lnTo>
                    <a:pt x="609" y="24"/>
                  </a:lnTo>
                  <a:lnTo>
                    <a:pt x="621" y="26"/>
                  </a:lnTo>
                  <a:lnTo>
                    <a:pt x="633" y="27"/>
                  </a:lnTo>
                  <a:lnTo>
                    <a:pt x="644" y="29"/>
                  </a:lnTo>
                  <a:lnTo>
                    <a:pt x="655" y="34"/>
                  </a:lnTo>
                  <a:lnTo>
                    <a:pt x="665" y="38"/>
                  </a:lnTo>
                  <a:lnTo>
                    <a:pt x="676" y="44"/>
                  </a:lnTo>
                  <a:lnTo>
                    <a:pt x="685" y="51"/>
                  </a:lnTo>
                  <a:lnTo>
                    <a:pt x="694" y="59"/>
                  </a:lnTo>
                  <a:lnTo>
                    <a:pt x="708" y="76"/>
                  </a:lnTo>
                  <a:lnTo>
                    <a:pt x="719" y="96"/>
                  </a:lnTo>
                  <a:lnTo>
                    <a:pt x="724" y="118"/>
                  </a:lnTo>
                  <a:lnTo>
                    <a:pt x="725" y="141"/>
                  </a:lnTo>
                  <a:lnTo>
                    <a:pt x="723" y="190"/>
                  </a:lnTo>
                  <a:lnTo>
                    <a:pt x="716" y="237"/>
                  </a:lnTo>
                  <a:lnTo>
                    <a:pt x="704" y="277"/>
                  </a:lnTo>
                  <a:lnTo>
                    <a:pt x="687" y="315"/>
                  </a:lnTo>
                  <a:lnTo>
                    <a:pt x="668" y="350"/>
                  </a:lnTo>
                  <a:lnTo>
                    <a:pt x="647" y="382"/>
                  </a:lnTo>
                  <a:lnTo>
                    <a:pt x="624" y="412"/>
                  </a:lnTo>
                  <a:lnTo>
                    <a:pt x="601" y="442"/>
                  </a:lnTo>
                  <a:lnTo>
                    <a:pt x="593" y="453"/>
                  </a:lnTo>
                  <a:lnTo>
                    <a:pt x="584" y="465"/>
                  </a:lnTo>
                  <a:lnTo>
                    <a:pt x="576" y="475"/>
                  </a:lnTo>
                  <a:lnTo>
                    <a:pt x="566" y="487"/>
                  </a:lnTo>
                  <a:lnTo>
                    <a:pt x="558" y="498"/>
                  </a:lnTo>
                  <a:lnTo>
                    <a:pt x="550" y="510"/>
                  </a:lnTo>
                  <a:lnTo>
                    <a:pt x="542" y="522"/>
                  </a:lnTo>
                  <a:lnTo>
                    <a:pt x="534" y="534"/>
                  </a:lnTo>
                  <a:lnTo>
                    <a:pt x="524" y="556"/>
                  </a:lnTo>
                  <a:lnTo>
                    <a:pt x="516" y="575"/>
                  </a:lnTo>
                  <a:lnTo>
                    <a:pt x="510" y="595"/>
                  </a:lnTo>
                  <a:lnTo>
                    <a:pt x="506" y="614"/>
                  </a:lnTo>
                  <a:lnTo>
                    <a:pt x="505" y="632"/>
                  </a:lnTo>
                  <a:lnTo>
                    <a:pt x="506" y="648"/>
                  </a:lnTo>
                  <a:lnTo>
                    <a:pt x="510" y="664"/>
                  </a:lnTo>
                  <a:lnTo>
                    <a:pt x="516" y="679"/>
                  </a:lnTo>
                  <a:lnTo>
                    <a:pt x="513" y="682"/>
                  </a:lnTo>
                  <a:lnTo>
                    <a:pt x="511" y="684"/>
                  </a:lnTo>
                  <a:lnTo>
                    <a:pt x="510" y="686"/>
                  </a:lnTo>
                  <a:lnTo>
                    <a:pt x="508" y="688"/>
                  </a:lnTo>
                  <a:lnTo>
                    <a:pt x="506" y="694"/>
                  </a:lnTo>
                  <a:lnTo>
                    <a:pt x="506" y="700"/>
                  </a:lnTo>
                  <a:lnTo>
                    <a:pt x="506" y="706"/>
                  </a:lnTo>
                  <a:lnTo>
                    <a:pt x="509" y="711"/>
                  </a:lnTo>
                  <a:lnTo>
                    <a:pt x="513" y="725"/>
                  </a:lnTo>
                  <a:lnTo>
                    <a:pt x="501" y="743"/>
                  </a:lnTo>
                  <a:lnTo>
                    <a:pt x="493" y="763"/>
                  </a:lnTo>
                  <a:lnTo>
                    <a:pt x="490" y="785"/>
                  </a:lnTo>
                  <a:lnTo>
                    <a:pt x="495" y="808"/>
                  </a:lnTo>
                  <a:lnTo>
                    <a:pt x="495" y="808"/>
                  </a:lnTo>
                  <a:lnTo>
                    <a:pt x="502" y="822"/>
                  </a:lnTo>
                  <a:lnTo>
                    <a:pt x="511" y="834"/>
                  </a:lnTo>
                  <a:lnTo>
                    <a:pt x="523" y="843"/>
                  </a:lnTo>
                  <a:lnTo>
                    <a:pt x="535" y="851"/>
                  </a:lnTo>
                  <a:lnTo>
                    <a:pt x="549" y="856"/>
                  </a:lnTo>
                  <a:lnTo>
                    <a:pt x="564" y="857"/>
                  </a:lnTo>
                  <a:lnTo>
                    <a:pt x="579" y="856"/>
                  </a:lnTo>
                  <a:lnTo>
                    <a:pt x="594" y="852"/>
                  </a:lnTo>
                  <a:lnTo>
                    <a:pt x="608" y="845"/>
                  </a:lnTo>
                  <a:lnTo>
                    <a:pt x="619" y="836"/>
                  </a:lnTo>
                  <a:lnTo>
                    <a:pt x="630" y="824"/>
                  </a:lnTo>
                  <a:lnTo>
                    <a:pt x="637" y="812"/>
                  </a:lnTo>
                  <a:lnTo>
                    <a:pt x="641" y="798"/>
                  </a:lnTo>
                  <a:lnTo>
                    <a:pt x="644" y="783"/>
                  </a:lnTo>
                  <a:lnTo>
                    <a:pt x="642" y="768"/>
                  </a:lnTo>
                  <a:lnTo>
                    <a:pt x="638" y="753"/>
                  </a:lnTo>
                  <a:lnTo>
                    <a:pt x="633" y="743"/>
                  </a:lnTo>
                  <a:lnTo>
                    <a:pt x="626" y="732"/>
                  </a:lnTo>
                  <a:lnTo>
                    <a:pt x="618" y="724"/>
                  </a:lnTo>
                  <a:lnTo>
                    <a:pt x="610" y="717"/>
                  </a:lnTo>
                  <a:lnTo>
                    <a:pt x="601" y="711"/>
                  </a:lnTo>
                  <a:lnTo>
                    <a:pt x="591" y="708"/>
                  </a:lnTo>
                  <a:lnTo>
                    <a:pt x="580" y="706"/>
                  </a:lnTo>
                  <a:lnTo>
                    <a:pt x="569" y="705"/>
                  </a:lnTo>
                  <a:lnTo>
                    <a:pt x="563" y="690"/>
                  </a:lnTo>
                  <a:lnTo>
                    <a:pt x="559" y="684"/>
                  </a:lnTo>
                  <a:lnTo>
                    <a:pt x="554" y="677"/>
                  </a:lnTo>
                  <a:lnTo>
                    <a:pt x="547" y="673"/>
                  </a:lnTo>
                  <a:lnTo>
                    <a:pt x="538" y="671"/>
                  </a:lnTo>
                  <a:lnTo>
                    <a:pt x="529" y="645"/>
                  </a:lnTo>
                  <a:lnTo>
                    <a:pt x="529" y="615"/>
                  </a:lnTo>
                  <a:lnTo>
                    <a:pt x="539" y="582"/>
                  </a:lnTo>
                  <a:lnTo>
                    <a:pt x="555" y="545"/>
                  </a:lnTo>
                  <a:lnTo>
                    <a:pt x="561" y="536"/>
                  </a:lnTo>
                  <a:lnTo>
                    <a:pt x="568" y="527"/>
                  </a:lnTo>
                  <a:lnTo>
                    <a:pt x="573" y="519"/>
                  </a:lnTo>
                  <a:lnTo>
                    <a:pt x="580" y="510"/>
                  </a:lnTo>
                  <a:lnTo>
                    <a:pt x="584" y="533"/>
                  </a:lnTo>
                  <a:lnTo>
                    <a:pt x="589" y="552"/>
                  </a:lnTo>
                  <a:lnTo>
                    <a:pt x="599" y="569"/>
                  </a:lnTo>
                  <a:lnTo>
                    <a:pt x="609" y="582"/>
                  </a:lnTo>
                  <a:lnTo>
                    <a:pt x="622" y="593"/>
                  </a:lnTo>
                  <a:lnTo>
                    <a:pt x="636" y="602"/>
                  </a:lnTo>
                  <a:lnTo>
                    <a:pt x="650" y="610"/>
                  </a:lnTo>
                  <a:lnTo>
                    <a:pt x="664" y="617"/>
                  </a:lnTo>
                  <a:lnTo>
                    <a:pt x="677" y="624"/>
                  </a:lnTo>
                  <a:lnTo>
                    <a:pt x="690" y="630"/>
                  </a:lnTo>
                  <a:lnTo>
                    <a:pt x="701" y="638"/>
                  </a:lnTo>
                  <a:lnTo>
                    <a:pt x="712" y="646"/>
                  </a:lnTo>
                  <a:lnTo>
                    <a:pt x="721" y="656"/>
                  </a:lnTo>
                  <a:lnTo>
                    <a:pt x="728" y="668"/>
                  </a:lnTo>
                  <a:lnTo>
                    <a:pt x="735" y="682"/>
                  </a:lnTo>
                  <a:lnTo>
                    <a:pt x="738" y="699"/>
                  </a:lnTo>
                  <a:lnTo>
                    <a:pt x="736" y="700"/>
                  </a:lnTo>
                  <a:lnTo>
                    <a:pt x="733" y="702"/>
                  </a:lnTo>
                  <a:lnTo>
                    <a:pt x="731" y="703"/>
                  </a:lnTo>
                  <a:lnTo>
                    <a:pt x="729" y="706"/>
                  </a:lnTo>
                  <a:lnTo>
                    <a:pt x="725" y="710"/>
                  </a:lnTo>
                  <a:lnTo>
                    <a:pt x="724" y="716"/>
                  </a:lnTo>
                  <a:lnTo>
                    <a:pt x="722" y="722"/>
                  </a:lnTo>
                  <a:lnTo>
                    <a:pt x="722" y="728"/>
                  </a:lnTo>
                  <a:lnTo>
                    <a:pt x="723" y="743"/>
                  </a:lnTo>
                  <a:lnTo>
                    <a:pt x="714" y="748"/>
                  </a:lnTo>
                  <a:lnTo>
                    <a:pt x="705" y="755"/>
                  </a:lnTo>
                  <a:lnTo>
                    <a:pt x="698" y="763"/>
                  </a:lnTo>
                  <a:lnTo>
                    <a:pt x="691" y="773"/>
                  </a:lnTo>
                  <a:lnTo>
                    <a:pt x="686" y="783"/>
                  </a:lnTo>
                  <a:lnTo>
                    <a:pt x="683" y="793"/>
                  </a:lnTo>
                  <a:lnTo>
                    <a:pt x="680" y="805"/>
                  </a:lnTo>
                  <a:lnTo>
                    <a:pt x="680" y="816"/>
                  </a:lnTo>
                  <a:lnTo>
                    <a:pt x="680" y="816"/>
                  </a:lnTo>
                  <a:lnTo>
                    <a:pt x="683" y="831"/>
                  </a:lnTo>
                  <a:lnTo>
                    <a:pt x="689" y="846"/>
                  </a:lnTo>
                  <a:lnTo>
                    <a:pt x="697" y="858"/>
                  </a:lnTo>
                  <a:lnTo>
                    <a:pt x="706" y="869"/>
                  </a:lnTo>
                  <a:lnTo>
                    <a:pt x="719" y="877"/>
                  </a:lnTo>
                  <a:lnTo>
                    <a:pt x="731" y="883"/>
                  </a:lnTo>
                  <a:lnTo>
                    <a:pt x="746" y="887"/>
                  </a:lnTo>
                  <a:lnTo>
                    <a:pt x="761" y="888"/>
                  </a:lnTo>
                  <a:lnTo>
                    <a:pt x="776" y="886"/>
                  </a:lnTo>
                  <a:lnTo>
                    <a:pt x="791" y="880"/>
                  </a:lnTo>
                  <a:lnTo>
                    <a:pt x="804" y="873"/>
                  </a:lnTo>
                  <a:lnTo>
                    <a:pt x="814" y="862"/>
                  </a:lnTo>
                  <a:lnTo>
                    <a:pt x="822" y="851"/>
                  </a:lnTo>
                  <a:lnTo>
                    <a:pt x="829" y="837"/>
                  </a:lnTo>
                  <a:lnTo>
                    <a:pt x="833" y="823"/>
                  </a:lnTo>
                  <a:lnTo>
                    <a:pt x="833" y="807"/>
                  </a:lnTo>
                  <a:close/>
                  <a:moveTo>
                    <a:pt x="468" y="109"/>
                  </a:moveTo>
                  <a:lnTo>
                    <a:pt x="471" y="104"/>
                  </a:lnTo>
                  <a:lnTo>
                    <a:pt x="474" y="99"/>
                  </a:lnTo>
                  <a:lnTo>
                    <a:pt x="481" y="96"/>
                  </a:lnTo>
                  <a:lnTo>
                    <a:pt x="490" y="96"/>
                  </a:lnTo>
                  <a:lnTo>
                    <a:pt x="497" y="99"/>
                  </a:lnTo>
                  <a:lnTo>
                    <a:pt x="502" y="103"/>
                  </a:lnTo>
                  <a:lnTo>
                    <a:pt x="504" y="107"/>
                  </a:lnTo>
                  <a:lnTo>
                    <a:pt x="504" y="112"/>
                  </a:lnTo>
                  <a:lnTo>
                    <a:pt x="504" y="113"/>
                  </a:lnTo>
                  <a:lnTo>
                    <a:pt x="504" y="116"/>
                  </a:lnTo>
                  <a:lnTo>
                    <a:pt x="503" y="117"/>
                  </a:lnTo>
                  <a:lnTo>
                    <a:pt x="503" y="118"/>
                  </a:lnTo>
                  <a:lnTo>
                    <a:pt x="502" y="124"/>
                  </a:lnTo>
                  <a:lnTo>
                    <a:pt x="499" y="134"/>
                  </a:lnTo>
                  <a:lnTo>
                    <a:pt x="495" y="149"/>
                  </a:lnTo>
                  <a:lnTo>
                    <a:pt x="491" y="162"/>
                  </a:lnTo>
                  <a:lnTo>
                    <a:pt x="490" y="162"/>
                  </a:lnTo>
                  <a:lnTo>
                    <a:pt x="489" y="160"/>
                  </a:lnTo>
                  <a:lnTo>
                    <a:pt x="488" y="160"/>
                  </a:lnTo>
                  <a:lnTo>
                    <a:pt x="487" y="160"/>
                  </a:lnTo>
                  <a:lnTo>
                    <a:pt x="457" y="152"/>
                  </a:lnTo>
                  <a:lnTo>
                    <a:pt x="460" y="139"/>
                  </a:lnTo>
                  <a:lnTo>
                    <a:pt x="465" y="125"/>
                  </a:lnTo>
                  <a:lnTo>
                    <a:pt x="467" y="113"/>
                  </a:lnTo>
                  <a:lnTo>
                    <a:pt x="468" y="109"/>
                  </a:lnTo>
                  <a:close/>
                  <a:moveTo>
                    <a:pt x="518" y="261"/>
                  </a:moveTo>
                  <a:lnTo>
                    <a:pt x="387" y="747"/>
                  </a:lnTo>
                  <a:lnTo>
                    <a:pt x="385" y="751"/>
                  </a:lnTo>
                  <a:lnTo>
                    <a:pt x="383" y="758"/>
                  </a:lnTo>
                  <a:lnTo>
                    <a:pt x="377" y="766"/>
                  </a:lnTo>
                  <a:lnTo>
                    <a:pt x="372" y="774"/>
                  </a:lnTo>
                  <a:lnTo>
                    <a:pt x="361" y="782"/>
                  </a:lnTo>
                  <a:lnTo>
                    <a:pt x="350" y="786"/>
                  </a:lnTo>
                  <a:lnTo>
                    <a:pt x="335" y="789"/>
                  </a:lnTo>
                  <a:lnTo>
                    <a:pt x="317" y="786"/>
                  </a:lnTo>
                  <a:lnTo>
                    <a:pt x="74" y="721"/>
                  </a:lnTo>
                  <a:lnTo>
                    <a:pt x="71" y="720"/>
                  </a:lnTo>
                  <a:lnTo>
                    <a:pt x="66" y="717"/>
                  </a:lnTo>
                  <a:lnTo>
                    <a:pt x="59" y="714"/>
                  </a:lnTo>
                  <a:lnTo>
                    <a:pt x="52" y="709"/>
                  </a:lnTo>
                  <a:lnTo>
                    <a:pt x="44" y="702"/>
                  </a:lnTo>
                  <a:lnTo>
                    <a:pt x="38" y="694"/>
                  </a:lnTo>
                  <a:lnTo>
                    <a:pt x="34" y="683"/>
                  </a:lnTo>
                  <a:lnTo>
                    <a:pt x="33" y="670"/>
                  </a:lnTo>
                  <a:lnTo>
                    <a:pt x="33" y="665"/>
                  </a:lnTo>
                  <a:lnTo>
                    <a:pt x="33" y="661"/>
                  </a:lnTo>
                  <a:lnTo>
                    <a:pt x="34" y="656"/>
                  </a:lnTo>
                  <a:lnTo>
                    <a:pt x="35" y="652"/>
                  </a:lnTo>
                  <a:lnTo>
                    <a:pt x="41" y="631"/>
                  </a:lnTo>
                  <a:lnTo>
                    <a:pt x="56" y="575"/>
                  </a:lnTo>
                  <a:lnTo>
                    <a:pt x="76" y="498"/>
                  </a:lnTo>
                  <a:lnTo>
                    <a:pt x="101" y="408"/>
                  </a:lnTo>
                  <a:lnTo>
                    <a:pt x="125" y="320"/>
                  </a:lnTo>
                  <a:lnTo>
                    <a:pt x="146" y="241"/>
                  </a:lnTo>
                  <a:lnTo>
                    <a:pt x="161" y="186"/>
                  </a:lnTo>
                  <a:lnTo>
                    <a:pt x="166" y="165"/>
                  </a:lnTo>
                  <a:lnTo>
                    <a:pt x="168" y="162"/>
                  </a:lnTo>
                  <a:lnTo>
                    <a:pt x="171" y="155"/>
                  </a:lnTo>
                  <a:lnTo>
                    <a:pt x="176" y="147"/>
                  </a:lnTo>
                  <a:lnTo>
                    <a:pt x="183" y="139"/>
                  </a:lnTo>
                  <a:lnTo>
                    <a:pt x="192" y="131"/>
                  </a:lnTo>
                  <a:lnTo>
                    <a:pt x="203" y="126"/>
                  </a:lnTo>
                  <a:lnTo>
                    <a:pt x="218" y="124"/>
                  </a:lnTo>
                  <a:lnTo>
                    <a:pt x="236" y="126"/>
                  </a:lnTo>
                  <a:lnTo>
                    <a:pt x="479" y="192"/>
                  </a:lnTo>
                  <a:lnTo>
                    <a:pt x="482" y="193"/>
                  </a:lnTo>
                  <a:lnTo>
                    <a:pt x="489" y="195"/>
                  </a:lnTo>
                  <a:lnTo>
                    <a:pt x="497" y="200"/>
                  </a:lnTo>
                  <a:lnTo>
                    <a:pt x="506" y="207"/>
                  </a:lnTo>
                  <a:lnTo>
                    <a:pt x="513" y="216"/>
                  </a:lnTo>
                  <a:lnTo>
                    <a:pt x="519" y="227"/>
                  </a:lnTo>
                  <a:lnTo>
                    <a:pt x="520" y="242"/>
                  </a:lnTo>
                  <a:lnTo>
                    <a:pt x="518" y="261"/>
                  </a:lnTo>
                  <a:close/>
                  <a:moveTo>
                    <a:pt x="616" y="762"/>
                  </a:moveTo>
                  <a:lnTo>
                    <a:pt x="618" y="773"/>
                  </a:lnTo>
                  <a:lnTo>
                    <a:pt x="619" y="783"/>
                  </a:lnTo>
                  <a:lnTo>
                    <a:pt x="618" y="792"/>
                  </a:lnTo>
                  <a:lnTo>
                    <a:pt x="615" y="803"/>
                  </a:lnTo>
                  <a:lnTo>
                    <a:pt x="610" y="811"/>
                  </a:lnTo>
                  <a:lnTo>
                    <a:pt x="603" y="819"/>
                  </a:lnTo>
                  <a:lnTo>
                    <a:pt x="595" y="826"/>
                  </a:lnTo>
                  <a:lnTo>
                    <a:pt x="586" y="830"/>
                  </a:lnTo>
                  <a:lnTo>
                    <a:pt x="576" y="833"/>
                  </a:lnTo>
                  <a:lnTo>
                    <a:pt x="565" y="834"/>
                  </a:lnTo>
                  <a:lnTo>
                    <a:pt x="555" y="833"/>
                  </a:lnTo>
                  <a:lnTo>
                    <a:pt x="546" y="829"/>
                  </a:lnTo>
                  <a:lnTo>
                    <a:pt x="536" y="824"/>
                  </a:lnTo>
                  <a:lnTo>
                    <a:pt x="529" y="818"/>
                  </a:lnTo>
                  <a:lnTo>
                    <a:pt x="523" y="809"/>
                  </a:lnTo>
                  <a:lnTo>
                    <a:pt x="518" y="800"/>
                  </a:lnTo>
                  <a:lnTo>
                    <a:pt x="514" y="788"/>
                  </a:lnTo>
                  <a:lnTo>
                    <a:pt x="514" y="774"/>
                  </a:lnTo>
                  <a:lnTo>
                    <a:pt x="518" y="762"/>
                  </a:lnTo>
                  <a:lnTo>
                    <a:pt x="524" y="751"/>
                  </a:lnTo>
                  <a:lnTo>
                    <a:pt x="539" y="791"/>
                  </a:lnTo>
                  <a:lnTo>
                    <a:pt x="541" y="796"/>
                  </a:lnTo>
                  <a:lnTo>
                    <a:pt x="543" y="800"/>
                  </a:lnTo>
                  <a:lnTo>
                    <a:pt x="548" y="804"/>
                  </a:lnTo>
                  <a:lnTo>
                    <a:pt x="553" y="807"/>
                  </a:lnTo>
                  <a:lnTo>
                    <a:pt x="557" y="809"/>
                  </a:lnTo>
                  <a:lnTo>
                    <a:pt x="564" y="811"/>
                  </a:lnTo>
                  <a:lnTo>
                    <a:pt x="571" y="811"/>
                  </a:lnTo>
                  <a:lnTo>
                    <a:pt x="578" y="808"/>
                  </a:lnTo>
                  <a:lnTo>
                    <a:pt x="586" y="804"/>
                  </a:lnTo>
                  <a:lnTo>
                    <a:pt x="593" y="794"/>
                  </a:lnTo>
                  <a:lnTo>
                    <a:pt x="596" y="784"/>
                  </a:lnTo>
                  <a:lnTo>
                    <a:pt x="594" y="770"/>
                  </a:lnTo>
                  <a:lnTo>
                    <a:pt x="579" y="730"/>
                  </a:lnTo>
                  <a:lnTo>
                    <a:pt x="585" y="731"/>
                  </a:lnTo>
                  <a:lnTo>
                    <a:pt x="591" y="735"/>
                  </a:lnTo>
                  <a:lnTo>
                    <a:pt x="596" y="737"/>
                  </a:lnTo>
                  <a:lnTo>
                    <a:pt x="601" y="740"/>
                  </a:lnTo>
                  <a:lnTo>
                    <a:pt x="606" y="745"/>
                  </a:lnTo>
                  <a:lnTo>
                    <a:pt x="609" y="751"/>
                  </a:lnTo>
                  <a:lnTo>
                    <a:pt x="612" y="756"/>
                  </a:lnTo>
                  <a:lnTo>
                    <a:pt x="616" y="762"/>
                  </a:lnTo>
                  <a:close/>
                  <a:moveTo>
                    <a:pt x="531" y="687"/>
                  </a:moveTo>
                  <a:lnTo>
                    <a:pt x="538" y="687"/>
                  </a:lnTo>
                  <a:lnTo>
                    <a:pt x="543" y="690"/>
                  </a:lnTo>
                  <a:lnTo>
                    <a:pt x="547" y="693"/>
                  </a:lnTo>
                  <a:lnTo>
                    <a:pt x="548" y="695"/>
                  </a:lnTo>
                  <a:lnTo>
                    <a:pt x="548" y="696"/>
                  </a:lnTo>
                  <a:lnTo>
                    <a:pt x="549" y="699"/>
                  </a:lnTo>
                  <a:lnTo>
                    <a:pt x="551" y="701"/>
                  </a:lnTo>
                  <a:lnTo>
                    <a:pt x="553" y="706"/>
                  </a:lnTo>
                  <a:lnTo>
                    <a:pt x="555" y="710"/>
                  </a:lnTo>
                  <a:lnTo>
                    <a:pt x="557" y="716"/>
                  </a:lnTo>
                  <a:lnTo>
                    <a:pt x="558" y="722"/>
                  </a:lnTo>
                  <a:lnTo>
                    <a:pt x="561" y="729"/>
                  </a:lnTo>
                  <a:lnTo>
                    <a:pt x="568" y="745"/>
                  </a:lnTo>
                  <a:lnTo>
                    <a:pt x="573" y="761"/>
                  </a:lnTo>
                  <a:lnTo>
                    <a:pt x="578" y="771"/>
                  </a:lnTo>
                  <a:lnTo>
                    <a:pt x="579" y="776"/>
                  </a:lnTo>
                  <a:lnTo>
                    <a:pt x="580" y="781"/>
                  </a:lnTo>
                  <a:lnTo>
                    <a:pt x="580" y="784"/>
                  </a:lnTo>
                  <a:lnTo>
                    <a:pt x="579" y="786"/>
                  </a:lnTo>
                  <a:lnTo>
                    <a:pt x="578" y="789"/>
                  </a:lnTo>
                  <a:lnTo>
                    <a:pt x="577" y="790"/>
                  </a:lnTo>
                  <a:lnTo>
                    <a:pt x="574" y="792"/>
                  </a:lnTo>
                  <a:lnTo>
                    <a:pt x="573" y="793"/>
                  </a:lnTo>
                  <a:lnTo>
                    <a:pt x="571" y="793"/>
                  </a:lnTo>
                  <a:lnTo>
                    <a:pt x="564" y="794"/>
                  </a:lnTo>
                  <a:lnTo>
                    <a:pt x="559" y="792"/>
                  </a:lnTo>
                  <a:lnTo>
                    <a:pt x="556" y="789"/>
                  </a:lnTo>
                  <a:lnTo>
                    <a:pt x="554" y="785"/>
                  </a:lnTo>
                  <a:lnTo>
                    <a:pt x="536" y="738"/>
                  </a:lnTo>
                  <a:lnTo>
                    <a:pt x="527" y="715"/>
                  </a:lnTo>
                  <a:lnTo>
                    <a:pt x="523" y="706"/>
                  </a:lnTo>
                  <a:lnTo>
                    <a:pt x="523" y="698"/>
                  </a:lnTo>
                  <a:lnTo>
                    <a:pt x="525" y="693"/>
                  </a:lnTo>
                  <a:lnTo>
                    <a:pt x="528" y="690"/>
                  </a:lnTo>
                  <a:lnTo>
                    <a:pt x="531" y="687"/>
                  </a:lnTo>
                  <a:close/>
                  <a:moveTo>
                    <a:pt x="751" y="713"/>
                  </a:moveTo>
                  <a:lnTo>
                    <a:pt x="759" y="714"/>
                  </a:lnTo>
                  <a:lnTo>
                    <a:pt x="762" y="717"/>
                  </a:lnTo>
                  <a:lnTo>
                    <a:pt x="765" y="722"/>
                  </a:lnTo>
                  <a:lnTo>
                    <a:pt x="765" y="725"/>
                  </a:lnTo>
                  <a:lnTo>
                    <a:pt x="765" y="726"/>
                  </a:lnTo>
                  <a:lnTo>
                    <a:pt x="766" y="728"/>
                  </a:lnTo>
                  <a:lnTo>
                    <a:pt x="766" y="731"/>
                  </a:lnTo>
                  <a:lnTo>
                    <a:pt x="766" y="736"/>
                  </a:lnTo>
                  <a:lnTo>
                    <a:pt x="766" y="741"/>
                  </a:lnTo>
                  <a:lnTo>
                    <a:pt x="767" y="747"/>
                  </a:lnTo>
                  <a:lnTo>
                    <a:pt x="767" y="753"/>
                  </a:lnTo>
                  <a:lnTo>
                    <a:pt x="767" y="760"/>
                  </a:lnTo>
                  <a:lnTo>
                    <a:pt x="768" y="778"/>
                  </a:lnTo>
                  <a:lnTo>
                    <a:pt x="769" y="794"/>
                  </a:lnTo>
                  <a:lnTo>
                    <a:pt x="770" y="806"/>
                  </a:lnTo>
                  <a:lnTo>
                    <a:pt x="770" y="811"/>
                  </a:lnTo>
                  <a:lnTo>
                    <a:pt x="770" y="815"/>
                  </a:lnTo>
                  <a:lnTo>
                    <a:pt x="769" y="819"/>
                  </a:lnTo>
                  <a:lnTo>
                    <a:pt x="767" y="821"/>
                  </a:lnTo>
                  <a:lnTo>
                    <a:pt x="765" y="823"/>
                  </a:lnTo>
                  <a:lnTo>
                    <a:pt x="762" y="824"/>
                  </a:lnTo>
                  <a:lnTo>
                    <a:pt x="761" y="824"/>
                  </a:lnTo>
                  <a:lnTo>
                    <a:pt x="759" y="826"/>
                  </a:lnTo>
                  <a:lnTo>
                    <a:pt x="758" y="826"/>
                  </a:lnTo>
                  <a:lnTo>
                    <a:pt x="750" y="824"/>
                  </a:lnTo>
                  <a:lnTo>
                    <a:pt x="746" y="820"/>
                  </a:lnTo>
                  <a:lnTo>
                    <a:pt x="744" y="816"/>
                  </a:lnTo>
                  <a:lnTo>
                    <a:pt x="743" y="813"/>
                  </a:lnTo>
                  <a:lnTo>
                    <a:pt x="740" y="762"/>
                  </a:lnTo>
                  <a:lnTo>
                    <a:pt x="738" y="737"/>
                  </a:lnTo>
                  <a:lnTo>
                    <a:pt x="738" y="726"/>
                  </a:lnTo>
                  <a:lnTo>
                    <a:pt x="739" y="718"/>
                  </a:lnTo>
                  <a:lnTo>
                    <a:pt x="743" y="715"/>
                  </a:lnTo>
                  <a:lnTo>
                    <a:pt x="747" y="713"/>
                  </a:lnTo>
                  <a:lnTo>
                    <a:pt x="751" y="713"/>
                  </a:lnTo>
                  <a:close/>
                  <a:moveTo>
                    <a:pt x="760" y="865"/>
                  </a:moveTo>
                  <a:lnTo>
                    <a:pt x="750" y="864"/>
                  </a:lnTo>
                  <a:lnTo>
                    <a:pt x="739" y="861"/>
                  </a:lnTo>
                  <a:lnTo>
                    <a:pt x="730" y="857"/>
                  </a:lnTo>
                  <a:lnTo>
                    <a:pt x="722" y="851"/>
                  </a:lnTo>
                  <a:lnTo>
                    <a:pt x="715" y="844"/>
                  </a:lnTo>
                  <a:lnTo>
                    <a:pt x="709" y="835"/>
                  </a:lnTo>
                  <a:lnTo>
                    <a:pt x="706" y="826"/>
                  </a:lnTo>
                  <a:lnTo>
                    <a:pt x="705" y="815"/>
                  </a:lnTo>
                  <a:lnTo>
                    <a:pt x="706" y="801"/>
                  </a:lnTo>
                  <a:lnTo>
                    <a:pt x="709" y="790"/>
                  </a:lnTo>
                  <a:lnTo>
                    <a:pt x="716" y="779"/>
                  </a:lnTo>
                  <a:lnTo>
                    <a:pt x="724" y="770"/>
                  </a:lnTo>
                  <a:lnTo>
                    <a:pt x="728" y="813"/>
                  </a:lnTo>
                  <a:lnTo>
                    <a:pt x="730" y="823"/>
                  </a:lnTo>
                  <a:lnTo>
                    <a:pt x="735" y="833"/>
                  </a:lnTo>
                  <a:lnTo>
                    <a:pt x="745" y="839"/>
                  </a:lnTo>
                  <a:lnTo>
                    <a:pt x="759" y="842"/>
                  </a:lnTo>
                  <a:lnTo>
                    <a:pt x="768" y="839"/>
                  </a:lnTo>
                  <a:lnTo>
                    <a:pt x="777" y="834"/>
                  </a:lnTo>
                  <a:lnTo>
                    <a:pt x="784" y="823"/>
                  </a:lnTo>
                  <a:lnTo>
                    <a:pt x="787" y="809"/>
                  </a:lnTo>
                  <a:lnTo>
                    <a:pt x="783" y="767"/>
                  </a:lnTo>
                  <a:lnTo>
                    <a:pt x="793" y="774"/>
                  </a:lnTo>
                  <a:lnTo>
                    <a:pt x="801" y="784"/>
                  </a:lnTo>
                  <a:lnTo>
                    <a:pt x="807" y="796"/>
                  </a:lnTo>
                  <a:lnTo>
                    <a:pt x="810" y="808"/>
                  </a:lnTo>
                  <a:lnTo>
                    <a:pt x="808" y="819"/>
                  </a:lnTo>
                  <a:lnTo>
                    <a:pt x="806" y="829"/>
                  </a:lnTo>
                  <a:lnTo>
                    <a:pt x="801" y="838"/>
                  </a:lnTo>
                  <a:lnTo>
                    <a:pt x="796" y="846"/>
                  </a:lnTo>
                  <a:lnTo>
                    <a:pt x="789" y="853"/>
                  </a:lnTo>
                  <a:lnTo>
                    <a:pt x="780" y="859"/>
                  </a:lnTo>
                  <a:lnTo>
                    <a:pt x="770" y="862"/>
                  </a:lnTo>
                  <a:lnTo>
                    <a:pt x="760" y="8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786438" y="990600"/>
            <a:ext cx="1147762" cy="684212"/>
            <a:chOff x="1747838" y="3106738"/>
            <a:chExt cx="1266825" cy="719137"/>
          </a:xfrm>
        </p:grpSpPr>
        <p:sp>
          <p:nvSpPr>
            <p:cNvPr id="25" name="AutoShape 27"/>
            <p:cNvSpPr>
              <a:spLocks noChangeAspect="1" noChangeArrowheads="1" noTextEdit="1"/>
            </p:cNvSpPr>
            <p:nvPr/>
          </p:nvSpPr>
          <p:spPr bwMode="auto">
            <a:xfrm>
              <a:off x="1747838" y="3106738"/>
              <a:ext cx="1266825" cy="719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9"/>
            <p:cNvSpPr>
              <a:spLocks/>
            </p:cNvSpPr>
            <p:nvPr/>
          </p:nvSpPr>
          <p:spPr bwMode="auto">
            <a:xfrm>
              <a:off x="1906588" y="3140075"/>
              <a:ext cx="1073150" cy="649287"/>
            </a:xfrm>
            <a:custGeom>
              <a:avLst/>
              <a:gdLst/>
              <a:ahLst/>
              <a:cxnLst>
                <a:cxn ang="0">
                  <a:pos x="56" y="458"/>
                </a:cxn>
                <a:cxn ang="0">
                  <a:pos x="34" y="429"/>
                </a:cxn>
                <a:cxn ang="0">
                  <a:pos x="14" y="396"/>
                </a:cxn>
                <a:cxn ang="0">
                  <a:pos x="2" y="356"/>
                </a:cxn>
                <a:cxn ang="0">
                  <a:pos x="1" y="312"/>
                </a:cxn>
                <a:cxn ang="0">
                  <a:pos x="15" y="263"/>
                </a:cxn>
                <a:cxn ang="0">
                  <a:pos x="48" y="213"/>
                </a:cxn>
                <a:cxn ang="0">
                  <a:pos x="95" y="164"/>
                </a:cxn>
                <a:cxn ang="0">
                  <a:pos x="153" y="123"/>
                </a:cxn>
                <a:cxn ang="0">
                  <a:pos x="219" y="88"/>
                </a:cxn>
                <a:cxn ang="0">
                  <a:pos x="292" y="61"/>
                </a:cxn>
                <a:cxn ang="0">
                  <a:pos x="366" y="43"/>
                </a:cxn>
                <a:cxn ang="0">
                  <a:pos x="443" y="34"/>
                </a:cxn>
                <a:cxn ang="0">
                  <a:pos x="517" y="35"/>
                </a:cxn>
                <a:cxn ang="0">
                  <a:pos x="588" y="47"/>
                </a:cxn>
                <a:cxn ang="0">
                  <a:pos x="643" y="58"/>
                </a:cxn>
                <a:cxn ang="0">
                  <a:pos x="681" y="66"/>
                </a:cxn>
                <a:cxn ang="0">
                  <a:pos x="715" y="73"/>
                </a:cxn>
                <a:cxn ang="0">
                  <a:pos x="735" y="78"/>
                </a:cxn>
                <a:cxn ang="0">
                  <a:pos x="749" y="70"/>
                </a:cxn>
                <a:cxn ang="0">
                  <a:pos x="785" y="54"/>
                </a:cxn>
                <a:cxn ang="0">
                  <a:pos x="839" y="34"/>
                </a:cxn>
                <a:cxn ang="0">
                  <a:pos x="906" y="15"/>
                </a:cxn>
                <a:cxn ang="0">
                  <a:pos x="983" y="2"/>
                </a:cxn>
                <a:cxn ang="0">
                  <a:pos x="1064" y="1"/>
                </a:cxn>
                <a:cxn ang="0">
                  <a:pos x="1147" y="15"/>
                </a:cxn>
                <a:cxn ang="0">
                  <a:pos x="1228" y="50"/>
                </a:cxn>
                <a:cxn ang="0">
                  <a:pos x="1292" y="102"/>
                </a:cxn>
                <a:cxn ang="0">
                  <a:pos x="1332" y="164"/>
                </a:cxn>
                <a:cxn ang="0">
                  <a:pos x="1350" y="234"/>
                </a:cxn>
                <a:cxn ang="0">
                  <a:pos x="1347" y="307"/>
                </a:cxn>
                <a:cxn ang="0">
                  <a:pos x="1320" y="383"/>
                </a:cxn>
                <a:cxn ang="0">
                  <a:pos x="1275" y="457"/>
                </a:cxn>
                <a:cxn ang="0">
                  <a:pos x="1210" y="528"/>
                </a:cxn>
                <a:cxn ang="0">
                  <a:pos x="1137" y="585"/>
                </a:cxn>
                <a:cxn ang="0">
                  <a:pos x="1110" y="599"/>
                </a:cxn>
                <a:cxn ang="0">
                  <a:pos x="1078" y="615"/>
                </a:cxn>
                <a:cxn ang="0">
                  <a:pos x="1036" y="633"/>
                </a:cxn>
                <a:cxn ang="0">
                  <a:pos x="990" y="651"/>
                </a:cxn>
                <a:cxn ang="0">
                  <a:pos x="942" y="665"/>
                </a:cxn>
                <a:cxn ang="0">
                  <a:pos x="896" y="673"/>
                </a:cxn>
                <a:cxn ang="0">
                  <a:pos x="854" y="671"/>
                </a:cxn>
                <a:cxn ang="0">
                  <a:pos x="829" y="687"/>
                </a:cxn>
                <a:cxn ang="0">
                  <a:pos x="797" y="711"/>
                </a:cxn>
                <a:cxn ang="0">
                  <a:pos x="754" y="738"/>
                </a:cxn>
                <a:cxn ang="0">
                  <a:pos x="697" y="764"/>
                </a:cxn>
                <a:cxn ang="0">
                  <a:pos x="628" y="788"/>
                </a:cxn>
                <a:cxn ang="0">
                  <a:pos x="545" y="807"/>
                </a:cxn>
                <a:cxn ang="0">
                  <a:pos x="447" y="817"/>
                </a:cxn>
                <a:cxn ang="0">
                  <a:pos x="349" y="815"/>
                </a:cxn>
                <a:cxn ang="0">
                  <a:pos x="265" y="803"/>
                </a:cxn>
                <a:cxn ang="0">
                  <a:pos x="196" y="783"/>
                </a:cxn>
                <a:cxn ang="0">
                  <a:pos x="142" y="755"/>
                </a:cxn>
                <a:cxn ang="0">
                  <a:pos x="100" y="722"/>
                </a:cxn>
                <a:cxn ang="0">
                  <a:pos x="70" y="687"/>
                </a:cxn>
                <a:cxn ang="0">
                  <a:pos x="52" y="651"/>
                </a:cxn>
                <a:cxn ang="0">
                  <a:pos x="44" y="616"/>
                </a:cxn>
                <a:cxn ang="0">
                  <a:pos x="45" y="589"/>
                </a:cxn>
                <a:cxn ang="0">
                  <a:pos x="53" y="557"/>
                </a:cxn>
                <a:cxn ang="0">
                  <a:pos x="66" y="527"/>
                </a:cxn>
                <a:cxn ang="0">
                  <a:pos x="81" y="488"/>
                </a:cxn>
              </a:cxnLst>
              <a:rect l="0" t="0" r="r" b="b"/>
              <a:pathLst>
                <a:path w="1351" h="818">
                  <a:moveTo>
                    <a:pt x="83" y="483"/>
                  </a:moveTo>
                  <a:lnTo>
                    <a:pt x="81" y="482"/>
                  </a:lnTo>
                  <a:lnTo>
                    <a:pt x="77" y="477"/>
                  </a:lnTo>
                  <a:lnTo>
                    <a:pt x="73" y="474"/>
                  </a:lnTo>
                  <a:lnTo>
                    <a:pt x="70" y="471"/>
                  </a:lnTo>
                  <a:lnTo>
                    <a:pt x="66" y="468"/>
                  </a:lnTo>
                  <a:lnTo>
                    <a:pt x="61" y="463"/>
                  </a:lnTo>
                  <a:lnTo>
                    <a:pt x="56" y="458"/>
                  </a:lnTo>
                  <a:lnTo>
                    <a:pt x="51" y="452"/>
                  </a:lnTo>
                  <a:lnTo>
                    <a:pt x="48" y="449"/>
                  </a:lnTo>
                  <a:lnTo>
                    <a:pt x="47" y="446"/>
                  </a:lnTo>
                  <a:lnTo>
                    <a:pt x="44" y="442"/>
                  </a:lnTo>
                  <a:lnTo>
                    <a:pt x="41" y="439"/>
                  </a:lnTo>
                  <a:lnTo>
                    <a:pt x="38" y="436"/>
                  </a:lnTo>
                  <a:lnTo>
                    <a:pt x="36" y="432"/>
                  </a:lnTo>
                  <a:lnTo>
                    <a:pt x="34" y="429"/>
                  </a:lnTo>
                  <a:lnTo>
                    <a:pt x="32" y="426"/>
                  </a:lnTo>
                  <a:lnTo>
                    <a:pt x="28" y="421"/>
                  </a:lnTo>
                  <a:lnTo>
                    <a:pt x="26" y="417"/>
                  </a:lnTo>
                  <a:lnTo>
                    <a:pt x="24" y="414"/>
                  </a:lnTo>
                  <a:lnTo>
                    <a:pt x="22" y="409"/>
                  </a:lnTo>
                  <a:lnTo>
                    <a:pt x="19" y="405"/>
                  </a:lnTo>
                  <a:lnTo>
                    <a:pt x="17" y="401"/>
                  </a:lnTo>
                  <a:lnTo>
                    <a:pt x="14" y="396"/>
                  </a:lnTo>
                  <a:lnTo>
                    <a:pt x="13" y="392"/>
                  </a:lnTo>
                  <a:lnTo>
                    <a:pt x="11" y="386"/>
                  </a:lnTo>
                  <a:lnTo>
                    <a:pt x="9" y="382"/>
                  </a:lnTo>
                  <a:lnTo>
                    <a:pt x="7" y="376"/>
                  </a:lnTo>
                  <a:lnTo>
                    <a:pt x="6" y="372"/>
                  </a:lnTo>
                  <a:lnTo>
                    <a:pt x="4" y="367"/>
                  </a:lnTo>
                  <a:lnTo>
                    <a:pt x="3" y="361"/>
                  </a:lnTo>
                  <a:lnTo>
                    <a:pt x="2" y="356"/>
                  </a:lnTo>
                  <a:lnTo>
                    <a:pt x="1" y="350"/>
                  </a:lnTo>
                  <a:lnTo>
                    <a:pt x="1" y="345"/>
                  </a:lnTo>
                  <a:lnTo>
                    <a:pt x="0" y="339"/>
                  </a:lnTo>
                  <a:lnTo>
                    <a:pt x="0" y="334"/>
                  </a:lnTo>
                  <a:lnTo>
                    <a:pt x="0" y="329"/>
                  </a:lnTo>
                  <a:lnTo>
                    <a:pt x="0" y="323"/>
                  </a:lnTo>
                  <a:lnTo>
                    <a:pt x="0" y="317"/>
                  </a:lnTo>
                  <a:lnTo>
                    <a:pt x="1" y="312"/>
                  </a:lnTo>
                  <a:lnTo>
                    <a:pt x="2" y="306"/>
                  </a:lnTo>
                  <a:lnTo>
                    <a:pt x="2" y="300"/>
                  </a:lnTo>
                  <a:lnTo>
                    <a:pt x="4" y="294"/>
                  </a:lnTo>
                  <a:lnTo>
                    <a:pt x="5" y="287"/>
                  </a:lnTo>
                  <a:lnTo>
                    <a:pt x="7" y="282"/>
                  </a:lnTo>
                  <a:lnTo>
                    <a:pt x="10" y="275"/>
                  </a:lnTo>
                  <a:lnTo>
                    <a:pt x="12" y="269"/>
                  </a:lnTo>
                  <a:lnTo>
                    <a:pt x="15" y="263"/>
                  </a:lnTo>
                  <a:lnTo>
                    <a:pt x="18" y="257"/>
                  </a:lnTo>
                  <a:lnTo>
                    <a:pt x="22" y="251"/>
                  </a:lnTo>
                  <a:lnTo>
                    <a:pt x="25" y="245"/>
                  </a:lnTo>
                  <a:lnTo>
                    <a:pt x="29" y="238"/>
                  </a:lnTo>
                  <a:lnTo>
                    <a:pt x="34" y="233"/>
                  </a:lnTo>
                  <a:lnTo>
                    <a:pt x="38" y="226"/>
                  </a:lnTo>
                  <a:lnTo>
                    <a:pt x="44" y="219"/>
                  </a:lnTo>
                  <a:lnTo>
                    <a:pt x="48" y="213"/>
                  </a:lnTo>
                  <a:lnTo>
                    <a:pt x="53" y="206"/>
                  </a:lnTo>
                  <a:lnTo>
                    <a:pt x="58" y="200"/>
                  </a:lnTo>
                  <a:lnTo>
                    <a:pt x="64" y="193"/>
                  </a:lnTo>
                  <a:lnTo>
                    <a:pt x="70" y="188"/>
                  </a:lnTo>
                  <a:lnTo>
                    <a:pt x="77" y="182"/>
                  </a:lnTo>
                  <a:lnTo>
                    <a:pt x="82" y="175"/>
                  </a:lnTo>
                  <a:lnTo>
                    <a:pt x="89" y="170"/>
                  </a:lnTo>
                  <a:lnTo>
                    <a:pt x="95" y="164"/>
                  </a:lnTo>
                  <a:lnTo>
                    <a:pt x="102" y="159"/>
                  </a:lnTo>
                  <a:lnTo>
                    <a:pt x="108" y="153"/>
                  </a:lnTo>
                  <a:lnTo>
                    <a:pt x="116" y="148"/>
                  </a:lnTo>
                  <a:lnTo>
                    <a:pt x="124" y="142"/>
                  </a:lnTo>
                  <a:lnTo>
                    <a:pt x="131" y="138"/>
                  </a:lnTo>
                  <a:lnTo>
                    <a:pt x="138" y="133"/>
                  </a:lnTo>
                  <a:lnTo>
                    <a:pt x="146" y="127"/>
                  </a:lnTo>
                  <a:lnTo>
                    <a:pt x="153" y="123"/>
                  </a:lnTo>
                  <a:lnTo>
                    <a:pt x="162" y="118"/>
                  </a:lnTo>
                  <a:lnTo>
                    <a:pt x="169" y="113"/>
                  </a:lnTo>
                  <a:lnTo>
                    <a:pt x="177" y="108"/>
                  </a:lnTo>
                  <a:lnTo>
                    <a:pt x="185" y="104"/>
                  </a:lnTo>
                  <a:lnTo>
                    <a:pt x="194" y="101"/>
                  </a:lnTo>
                  <a:lnTo>
                    <a:pt x="203" y="96"/>
                  </a:lnTo>
                  <a:lnTo>
                    <a:pt x="210" y="92"/>
                  </a:lnTo>
                  <a:lnTo>
                    <a:pt x="219" y="88"/>
                  </a:lnTo>
                  <a:lnTo>
                    <a:pt x="229" y="84"/>
                  </a:lnTo>
                  <a:lnTo>
                    <a:pt x="237" y="81"/>
                  </a:lnTo>
                  <a:lnTo>
                    <a:pt x="247" y="78"/>
                  </a:lnTo>
                  <a:lnTo>
                    <a:pt x="255" y="74"/>
                  </a:lnTo>
                  <a:lnTo>
                    <a:pt x="265" y="71"/>
                  </a:lnTo>
                  <a:lnTo>
                    <a:pt x="274" y="68"/>
                  </a:lnTo>
                  <a:lnTo>
                    <a:pt x="283" y="65"/>
                  </a:lnTo>
                  <a:lnTo>
                    <a:pt x="292" y="61"/>
                  </a:lnTo>
                  <a:lnTo>
                    <a:pt x="301" y="58"/>
                  </a:lnTo>
                  <a:lnTo>
                    <a:pt x="310" y="56"/>
                  </a:lnTo>
                  <a:lnTo>
                    <a:pt x="319" y="54"/>
                  </a:lnTo>
                  <a:lnTo>
                    <a:pt x="329" y="50"/>
                  </a:lnTo>
                  <a:lnTo>
                    <a:pt x="339" y="49"/>
                  </a:lnTo>
                  <a:lnTo>
                    <a:pt x="347" y="46"/>
                  </a:lnTo>
                  <a:lnTo>
                    <a:pt x="357" y="45"/>
                  </a:lnTo>
                  <a:lnTo>
                    <a:pt x="366" y="43"/>
                  </a:lnTo>
                  <a:lnTo>
                    <a:pt x="376" y="41"/>
                  </a:lnTo>
                  <a:lnTo>
                    <a:pt x="386" y="39"/>
                  </a:lnTo>
                  <a:lnTo>
                    <a:pt x="396" y="38"/>
                  </a:lnTo>
                  <a:lnTo>
                    <a:pt x="406" y="37"/>
                  </a:lnTo>
                  <a:lnTo>
                    <a:pt x="415" y="36"/>
                  </a:lnTo>
                  <a:lnTo>
                    <a:pt x="424" y="35"/>
                  </a:lnTo>
                  <a:lnTo>
                    <a:pt x="433" y="34"/>
                  </a:lnTo>
                  <a:lnTo>
                    <a:pt x="443" y="34"/>
                  </a:lnTo>
                  <a:lnTo>
                    <a:pt x="453" y="34"/>
                  </a:lnTo>
                  <a:lnTo>
                    <a:pt x="462" y="33"/>
                  </a:lnTo>
                  <a:lnTo>
                    <a:pt x="471" y="33"/>
                  </a:lnTo>
                  <a:lnTo>
                    <a:pt x="480" y="33"/>
                  </a:lnTo>
                  <a:lnTo>
                    <a:pt x="490" y="34"/>
                  </a:lnTo>
                  <a:lnTo>
                    <a:pt x="499" y="34"/>
                  </a:lnTo>
                  <a:lnTo>
                    <a:pt x="509" y="35"/>
                  </a:lnTo>
                  <a:lnTo>
                    <a:pt x="517" y="35"/>
                  </a:lnTo>
                  <a:lnTo>
                    <a:pt x="527" y="36"/>
                  </a:lnTo>
                  <a:lnTo>
                    <a:pt x="536" y="37"/>
                  </a:lnTo>
                  <a:lnTo>
                    <a:pt x="545" y="39"/>
                  </a:lnTo>
                  <a:lnTo>
                    <a:pt x="555" y="40"/>
                  </a:lnTo>
                  <a:lnTo>
                    <a:pt x="564" y="43"/>
                  </a:lnTo>
                  <a:lnTo>
                    <a:pt x="571" y="44"/>
                  </a:lnTo>
                  <a:lnTo>
                    <a:pt x="580" y="46"/>
                  </a:lnTo>
                  <a:lnTo>
                    <a:pt x="588" y="47"/>
                  </a:lnTo>
                  <a:lnTo>
                    <a:pt x="596" y="49"/>
                  </a:lnTo>
                  <a:lnTo>
                    <a:pt x="603" y="50"/>
                  </a:lnTo>
                  <a:lnTo>
                    <a:pt x="611" y="51"/>
                  </a:lnTo>
                  <a:lnTo>
                    <a:pt x="617" y="54"/>
                  </a:lnTo>
                  <a:lnTo>
                    <a:pt x="624" y="55"/>
                  </a:lnTo>
                  <a:lnTo>
                    <a:pt x="630" y="56"/>
                  </a:lnTo>
                  <a:lnTo>
                    <a:pt x="636" y="57"/>
                  </a:lnTo>
                  <a:lnTo>
                    <a:pt x="643" y="58"/>
                  </a:lnTo>
                  <a:lnTo>
                    <a:pt x="648" y="60"/>
                  </a:lnTo>
                  <a:lnTo>
                    <a:pt x="653" y="60"/>
                  </a:lnTo>
                  <a:lnTo>
                    <a:pt x="659" y="62"/>
                  </a:lnTo>
                  <a:lnTo>
                    <a:pt x="663" y="62"/>
                  </a:lnTo>
                  <a:lnTo>
                    <a:pt x="669" y="65"/>
                  </a:lnTo>
                  <a:lnTo>
                    <a:pt x="673" y="65"/>
                  </a:lnTo>
                  <a:lnTo>
                    <a:pt x="678" y="66"/>
                  </a:lnTo>
                  <a:lnTo>
                    <a:pt x="681" y="66"/>
                  </a:lnTo>
                  <a:lnTo>
                    <a:pt x="685" y="67"/>
                  </a:lnTo>
                  <a:lnTo>
                    <a:pt x="689" y="68"/>
                  </a:lnTo>
                  <a:lnTo>
                    <a:pt x="692" y="69"/>
                  </a:lnTo>
                  <a:lnTo>
                    <a:pt x="695" y="69"/>
                  </a:lnTo>
                  <a:lnTo>
                    <a:pt x="700" y="70"/>
                  </a:lnTo>
                  <a:lnTo>
                    <a:pt x="705" y="71"/>
                  </a:lnTo>
                  <a:lnTo>
                    <a:pt x="711" y="72"/>
                  </a:lnTo>
                  <a:lnTo>
                    <a:pt x="715" y="73"/>
                  </a:lnTo>
                  <a:lnTo>
                    <a:pt x="719" y="74"/>
                  </a:lnTo>
                  <a:lnTo>
                    <a:pt x="721" y="74"/>
                  </a:lnTo>
                  <a:lnTo>
                    <a:pt x="725" y="76"/>
                  </a:lnTo>
                  <a:lnTo>
                    <a:pt x="727" y="77"/>
                  </a:lnTo>
                  <a:lnTo>
                    <a:pt x="729" y="77"/>
                  </a:lnTo>
                  <a:lnTo>
                    <a:pt x="731" y="78"/>
                  </a:lnTo>
                  <a:lnTo>
                    <a:pt x="734" y="78"/>
                  </a:lnTo>
                  <a:lnTo>
                    <a:pt x="735" y="78"/>
                  </a:lnTo>
                  <a:lnTo>
                    <a:pt x="735" y="79"/>
                  </a:lnTo>
                  <a:lnTo>
                    <a:pt x="735" y="78"/>
                  </a:lnTo>
                  <a:lnTo>
                    <a:pt x="737" y="77"/>
                  </a:lnTo>
                  <a:lnTo>
                    <a:pt x="739" y="74"/>
                  </a:lnTo>
                  <a:lnTo>
                    <a:pt x="741" y="74"/>
                  </a:lnTo>
                  <a:lnTo>
                    <a:pt x="743" y="73"/>
                  </a:lnTo>
                  <a:lnTo>
                    <a:pt x="747" y="72"/>
                  </a:lnTo>
                  <a:lnTo>
                    <a:pt x="749" y="70"/>
                  </a:lnTo>
                  <a:lnTo>
                    <a:pt x="752" y="68"/>
                  </a:lnTo>
                  <a:lnTo>
                    <a:pt x="756" y="67"/>
                  </a:lnTo>
                  <a:lnTo>
                    <a:pt x="761" y="65"/>
                  </a:lnTo>
                  <a:lnTo>
                    <a:pt x="764" y="62"/>
                  </a:lnTo>
                  <a:lnTo>
                    <a:pt x="770" y="60"/>
                  </a:lnTo>
                  <a:lnTo>
                    <a:pt x="774" y="58"/>
                  </a:lnTo>
                  <a:lnTo>
                    <a:pt x="781" y="57"/>
                  </a:lnTo>
                  <a:lnTo>
                    <a:pt x="785" y="54"/>
                  </a:lnTo>
                  <a:lnTo>
                    <a:pt x="792" y="51"/>
                  </a:lnTo>
                  <a:lnTo>
                    <a:pt x="797" y="48"/>
                  </a:lnTo>
                  <a:lnTo>
                    <a:pt x="804" y="46"/>
                  </a:lnTo>
                  <a:lnTo>
                    <a:pt x="810" y="44"/>
                  </a:lnTo>
                  <a:lnTo>
                    <a:pt x="817" y="41"/>
                  </a:lnTo>
                  <a:lnTo>
                    <a:pt x="824" y="38"/>
                  </a:lnTo>
                  <a:lnTo>
                    <a:pt x="831" y="36"/>
                  </a:lnTo>
                  <a:lnTo>
                    <a:pt x="839" y="34"/>
                  </a:lnTo>
                  <a:lnTo>
                    <a:pt x="847" y="32"/>
                  </a:lnTo>
                  <a:lnTo>
                    <a:pt x="854" y="28"/>
                  </a:lnTo>
                  <a:lnTo>
                    <a:pt x="863" y="26"/>
                  </a:lnTo>
                  <a:lnTo>
                    <a:pt x="871" y="24"/>
                  </a:lnTo>
                  <a:lnTo>
                    <a:pt x="879" y="22"/>
                  </a:lnTo>
                  <a:lnTo>
                    <a:pt x="888" y="19"/>
                  </a:lnTo>
                  <a:lnTo>
                    <a:pt x="898" y="17"/>
                  </a:lnTo>
                  <a:lnTo>
                    <a:pt x="906" y="15"/>
                  </a:lnTo>
                  <a:lnTo>
                    <a:pt x="916" y="13"/>
                  </a:lnTo>
                  <a:lnTo>
                    <a:pt x="923" y="11"/>
                  </a:lnTo>
                  <a:lnTo>
                    <a:pt x="933" y="10"/>
                  </a:lnTo>
                  <a:lnTo>
                    <a:pt x="943" y="7"/>
                  </a:lnTo>
                  <a:lnTo>
                    <a:pt x="953" y="5"/>
                  </a:lnTo>
                  <a:lnTo>
                    <a:pt x="963" y="4"/>
                  </a:lnTo>
                  <a:lnTo>
                    <a:pt x="973" y="3"/>
                  </a:lnTo>
                  <a:lnTo>
                    <a:pt x="983" y="2"/>
                  </a:lnTo>
                  <a:lnTo>
                    <a:pt x="992" y="1"/>
                  </a:lnTo>
                  <a:lnTo>
                    <a:pt x="1002" y="0"/>
                  </a:lnTo>
                  <a:lnTo>
                    <a:pt x="1012" y="0"/>
                  </a:lnTo>
                  <a:lnTo>
                    <a:pt x="1022" y="0"/>
                  </a:lnTo>
                  <a:lnTo>
                    <a:pt x="1033" y="0"/>
                  </a:lnTo>
                  <a:lnTo>
                    <a:pt x="1043" y="0"/>
                  </a:lnTo>
                  <a:lnTo>
                    <a:pt x="1054" y="1"/>
                  </a:lnTo>
                  <a:lnTo>
                    <a:pt x="1064" y="1"/>
                  </a:lnTo>
                  <a:lnTo>
                    <a:pt x="1074" y="2"/>
                  </a:lnTo>
                  <a:lnTo>
                    <a:pt x="1085" y="2"/>
                  </a:lnTo>
                  <a:lnTo>
                    <a:pt x="1094" y="4"/>
                  </a:lnTo>
                  <a:lnTo>
                    <a:pt x="1105" y="5"/>
                  </a:lnTo>
                  <a:lnTo>
                    <a:pt x="1115" y="7"/>
                  </a:lnTo>
                  <a:lnTo>
                    <a:pt x="1126" y="10"/>
                  </a:lnTo>
                  <a:lnTo>
                    <a:pt x="1137" y="13"/>
                  </a:lnTo>
                  <a:lnTo>
                    <a:pt x="1147" y="15"/>
                  </a:lnTo>
                  <a:lnTo>
                    <a:pt x="1157" y="18"/>
                  </a:lnTo>
                  <a:lnTo>
                    <a:pt x="1168" y="22"/>
                  </a:lnTo>
                  <a:lnTo>
                    <a:pt x="1178" y="26"/>
                  </a:lnTo>
                  <a:lnTo>
                    <a:pt x="1188" y="29"/>
                  </a:lnTo>
                  <a:lnTo>
                    <a:pt x="1198" y="35"/>
                  </a:lnTo>
                  <a:lnTo>
                    <a:pt x="1209" y="39"/>
                  </a:lnTo>
                  <a:lnTo>
                    <a:pt x="1218" y="46"/>
                  </a:lnTo>
                  <a:lnTo>
                    <a:pt x="1228" y="50"/>
                  </a:lnTo>
                  <a:lnTo>
                    <a:pt x="1237" y="57"/>
                  </a:lnTo>
                  <a:lnTo>
                    <a:pt x="1246" y="62"/>
                  </a:lnTo>
                  <a:lnTo>
                    <a:pt x="1255" y="69"/>
                  </a:lnTo>
                  <a:lnTo>
                    <a:pt x="1262" y="74"/>
                  </a:lnTo>
                  <a:lnTo>
                    <a:pt x="1271" y="82"/>
                  </a:lnTo>
                  <a:lnTo>
                    <a:pt x="1278" y="89"/>
                  </a:lnTo>
                  <a:lnTo>
                    <a:pt x="1285" y="96"/>
                  </a:lnTo>
                  <a:lnTo>
                    <a:pt x="1292" y="102"/>
                  </a:lnTo>
                  <a:lnTo>
                    <a:pt x="1298" y="110"/>
                  </a:lnTo>
                  <a:lnTo>
                    <a:pt x="1304" y="116"/>
                  </a:lnTo>
                  <a:lnTo>
                    <a:pt x="1311" y="125"/>
                  </a:lnTo>
                  <a:lnTo>
                    <a:pt x="1315" y="132"/>
                  </a:lnTo>
                  <a:lnTo>
                    <a:pt x="1319" y="140"/>
                  </a:lnTo>
                  <a:lnTo>
                    <a:pt x="1324" y="148"/>
                  </a:lnTo>
                  <a:lnTo>
                    <a:pt x="1329" y="157"/>
                  </a:lnTo>
                  <a:lnTo>
                    <a:pt x="1332" y="164"/>
                  </a:lnTo>
                  <a:lnTo>
                    <a:pt x="1336" y="172"/>
                  </a:lnTo>
                  <a:lnTo>
                    <a:pt x="1338" y="181"/>
                  </a:lnTo>
                  <a:lnTo>
                    <a:pt x="1341" y="190"/>
                  </a:lnTo>
                  <a:lnTo>
                    <a:pt x="1343" y="197"/>
                  </a:lnTo>
                  <a:lnTo>
                    <a:pt x="1347" y="207"/>
                  </a:lnTo>
                  <a:lnTo>
                    <a:pt x="1348" y="216"/>
                  </a:lnTo>
                  <a:lnTo>
                    <a:pt x="1350" y="225"/>
                  </a:lnTo>
                  <a:lnTo>
                    <a:pt x="1350" y="234"/>
                  </a:lnTo>
                  <a:lnTo>
                    <a:pt x="1351" y="242"/>
                  </a:lnTo>
                  <a:lnTo>
                    <a:pt x="1351" y="251"/>
                  </a:lnTo>
                  <a:lnTo>
                    <a:pt x="1351" y="260"/>
                  </a:lnTo>
                  <a:lnTo>
                    <a:pt x="1351" y="270"/>
                  </a:lnTo>
                  <a:lnTo>
                    <a:pt x="1350" y="279"/>
                  </a:lnTo>
                  <a:lnTo>
                    <a:pt x="1349" y="289"/>
                  </a:lnTo>
                  <a:lnTo>
                    <a:pt x="1349" y="298"/>
                  </a:lnTo>
                  <a:lnTo>
                    <a:pt x="1347" y="307"/>
                  </a:lnTo>
                  <a:lnTo>
                    <a:pt x="1345" y="316"/>
                  </a:lnTo>
                  <a:lnTo>
                    <a:pt x="1341" y="326"/>
                  </a:lnTo>
                  <a:lnTo>
                    <a:pt x="1339" y="336"/>
                  </a:lnTo>
                  <a:lnTo>
                    <a:pt x="1336" y="345"/>
                  </a:lnTo>
                  <a:lnTo>
                    <a:pt x="1332" y="354"/>
                  </a:lnTo>
                  <a:lnTo>
                    <a:pt x="1329" y="363"/>
                  </a:lnTo>
                  <a:lnTo>
                    <a:pt x="1326" y="373"/>
                  </a:lnTo>
                  <a:lnTo>
                    <a:pt x="1320" y="383"/>
                  </a:lnTo>
                  <a:lnTo>
                    <a:pt x="1316" y="392"/>
                  </a:lnTo>
                  <a:lnTo>
                    <a:pt x="1312" y="402"/>
                  </a:lnTo>
                  <a:lnTo>
                    <a:pt x="1306" y="410"/>
                  </a:lnTo>
                  <a:lnTo>
                    <a:pt x="1301" y="420"/>
                  </a:lnTo>
                  <a:lnTo>
                    <a:pt x="1295" y="429"/>
                  </a:lnTo>
                  <a:lnTo>
                    <a:pt x="1290" y="438"/>
                  </a:lnTo>
                  <a:lnTo>
                    <a:pt x="1283" y="448"/>
                  </a:lnTo>
                  <a:lnTo>
                    <a:pt x="1275" y="457"/>
                  </a:lnTo>
                  <a:lnTo>
                    <a:pt x="1269" y="466"/>
                  </a:lnTo>
                  <a:lnTo>
                    <a:pt x="1261" y="475"/>
                  </a:lnTo>
                  <a:lnTo>
                    <a:pt x="1253" y="484"/>
                  </a:lnTo>
                  <a:lnTo>
                    <a:pt x="1246" y="493"/>
                  </a:lnTo>
                  <a:lnTo>
                    <a:pt x="1237" y="502"/>
                  </a:lnTo>
                  <a:lnTo>
                    <a:pt x="1228" y="510"/>
                  </a:lnTo>
                  <a:lnTo>
                    <a:pt x="1219" y="519"/>
                  </a:lnTo>
                  <a:lnTo>
                    <a:pt x="1210" y="528"/>
                  </a:lnTo>
                  <a:lnTo>
                    <a:pt x="1201" y="536"/>
                  </a:lnTo>
                  <a:lnTo>
                    <a:pt x="1191" y="544"/>
                  </a:lnTo>
                  <a:lnTo>
                    <a:pt x="1181" y="553"/>
                  </a:lnTo>
                  <a:lnTo>
                    <a:pt x="1170" y="561"/>
                  </a:lnTo>
                  <a:lnTo>
                    <a:pt x="1160" y="569"/>
                  </a:lnTo>
                  <a:lnTo>
                    <a:pt x="1149" y="576"/>
                  </a:lnTo>
                  <a:lnTo>
                    <a:pt x="1138" y="585"/>
                  </a:lnTo>
                  <a:lnTo>
                    <a:pt x="1137" y="585"/>
                  </a:lnTo>
                  <a:lnTo>
                    <a:pt x="1136" y="586"/>
                  </a:lnTo>
                  <a:lnTo>
                    <a:pt x="1133" y="587"/>
                  </a:lnTo>
                  <a:lnTo>
                    <a:pt x="1130" y="589"/>
                  </a:lnTo>
                  <a:lnTo>
                    <a:pt x="1125" y="591"/>
                  </a:lnTo>
                  <a:lnTo>
                    <a:pt x="1120" y="594"/>
                  </a:lnTo>
                  <a:lnTo>
                    <a:pt x="1116" y="596"/>
                  </a:lnTo>
                  <a:lnTo>
                    <a:pt x="1113" y="597"/>
                  </a:lnTo>
                  <a:lnTo>
                    <a:pt x="1110" y="599"/>
                  </a:lnTo>
                  <a:lnTo>
                    <a:pt x="1108" y="602"/>
                  </a:lnTo>
                  <a:lnTo>
                    <a:pt x="1103" y="603"/>
                  </a:lnTo>
                  <a:lnTo>
                    <a:pt x="1099" y="605"/>
                  </a:lnTo>
                  <a:lnTo>
                    <a:pt x="1094" y="606"/>
                  </a:lnTo>
                  <a:lnTo>
                    <a:pt x="1091" y="609"/>
                  </a:lnTo>
                  <a:lnTo>
                    <a:pt x="1087" y="610"/>
                  </a:lnTo>
                  <a:lnTo>
                    <a:pt x="1082" y="613"/>
                  </a:lnTo>
                  <a:lnTo>
                    <a:pt x="1078" y="615"/>
                  </a:lnTo>
                  <a:lnTo>
                    <a:pt x="1074" y="618"/>
                  </a:lnTo>
                  <a:lnTo>
                    <a:pt x="1068" y="619"/>
                  </a:lnTo>
                  <a:lnTo>
                    <a:pt x="1063" y="621"/>
                  </a:lnTo>
                  <a:lnTo>
                    <a:pt x="1057" y="623"/>
                  </a:lnTo>
                  <a:lnTo>
                    <a:pt x="1053" y="627"/>
                  </a:lnTo>
                  <a:lnTo>
                    <a:pt x="1047" y="629"/>
                  </a:lnTo>
                  <a:lnTo>
                    <a:pt x="1042" y="631"/>
                  </a:lnTo>
                  <a:lnTo>
                    <a:pt x="1036" y="633"/>
                  </a:lnTo>
                  <a:lnTo>
                    <a:pt x="1032" y="637"/>
                  </a:lnTo>
                  <a:lnTo>
                    <a:pt x="1025" y="638"/>
                  </a:lnTo>
                  <a:lnTo>
                    <a:pt x="1020" y="640"/>
                  </a:lnTo>
                  <a:lnTo>
                    <a:pt x="1013" y="642"/>
                  </a:lnTo>
                  <a:lnTo>
                    <a:pt x="1008" y="644"/>
                  </a:lnTo>
                  <a:lnTo>
                    <a:pt x="1002" y="647"/>
                  </a:lnTo>
                  <a:lnTo>
                    <a:pt x="996" y="649"/>
                  </a:lnTo>
                  <a:lnTo>
                    <a:pt x="990" y="651"/>
                  </a:lnTo>
                  <a:lnTo>
                    <a:pt x="985" y="653"/>
                  </a:lnTo>
                  <a:lnTo>
                    <a:pt x="978" y="655"/>
                  </a:lnTo>
                  <a:lnTo>
                    <a:pt x="973" y="656"/>
                  </a:lnTo>
                  <a:lnTo>
                    <a:pt x="966" y="659"/>
                  </a:lnTo>
                  <a:lnTo>
                    <a:pt x="961" y="661"/>
                  </a:lnTo>
                  <a:lnTo>
                    <a:pt x="954" y="662"/>
                  </a:lnTo>
                  <a:lnTo>
                    <a:pt x="949" y="664"/>
                  </a:lnTo>
                  <a:lnTo>
                    <a:pt x="942" y="665"/>
                  </a:lnTo>
                  <a:lnTo>
                    <a:pt x="936" y="667"/>
                  </a:lnTo>
                  <a:lnTo>
                    <a:pt x="931" y="667"/>
                  </a:lnTo>
                  <a:lnTo>
                    <a:pt x="926" y="669"/>
                  </a:lnTo>
                  <a:lnTo>
                    <a:pt x="919" y="670"/>
                  </a:lnTo>
                  <a:lnTo>
                    <a:pt x="913" y="671"/>
                  </a:lnTo>
                  <a:lnTo>
                    <a:pt x="907" y="672"/>
                  </a:lnTo>
                  <a:lnTo>
                    <a:pt x="901" y="672"/>
                  </a:lnTo>
                  <a:lnTo>
                    <a:pt x="896" y="673"/>
                  </a:lnTo>
                  <a:lnTo>
                    <a:pt x="890" y="673"/>
                  </a:lnTo>
                  <a:lnTo>
                    <a:pt x="885" y="673"/>
                  </a:lnTo>
                  <a:lnTo>
                    <a:pt x="879" y="673"/>
                  </a:lnTo>
                  <a:lnTo>
                    <a:pt x="874" y="673"/>
                  </a:lnTo>
                  <a:lnTo>
                    <a:pt x="870" y="673"/>
                  </a:lnTo>
                  <a:lnTo>
                    <a:pt x="864" y="672"/>
                  </a:lnTo>
                  <a:lnTo>
                    <a:pt x="859" y="671"/>
                  </a:lnTo>
                  <a:lnTo>
                    <a:pt x="854" y="671"/>
                  </a:lnTo>
                  <a:lnTo>
                    <a:pt x="850" y="670"/>
                  </a:lnTo>
                  <a:lnTo>
                    <a:pt x="849" y="670"/>
                  </a:lnTo>
                  <a:lnTo>
                    <a:pt x="848" y="671"/>
                  </a:lnTo>
                  <a:lnTo>
                    <a:pt x="845" y="673"/>
                  </a:lnTo>
                  <a:lnTo>
                    <a:pt x="843" y="676"/>
                  </a:lnTo>
                  <a:lnTo>
                    <a:pt x="839" y="678"/>
                  </a:lnTo>
                  <a:lnTo>
                    <a:pt x="834" y="683"/>
                  </a:lnTo>
                  <a:lnTo>
                    <a:pt x="829" y="687"/>
                  </a:lnTo>
                  <a:lnTo>
                    <a:pt x="824" y="692"/>
                  </a:lnTo>
                  <a:lnTo>
                    <a:pt x="820" y="694"/>
                  </a:lnTo>
                  <a:lnTo>
                    <a:pt x="817" y="697"/>
                  </a:lnTo>
                  <a:lnTo>
                    <a:pt x="813" y="699"/>
                  </a:lnTo>
                  <a:lnTo>
                    <a:pt x="809" y="703"/>
                  </a:lnTo>
                  <a:lnTo>
                    <a:pt x="805" y="705"/>
                  </a:lnTo>
                  <a:lnTo>
                    <a:pt x="802" y="708"/>
                  </a:lnTo>
                  <a:lnTo>
                    <a:pt x="797" y="711"/>
                  </a:lnTo>
                  <a:lnTo>
                    <a:pt x="793" y="715"/>
                  </a:lnTo>
                  <a:lnTo>
                    <a:pt x="787" y="718"/>
                  </a:lnTo>
                  <a:lnTo>
                    <a:pt x="782" y="721"/>
                  </a:lnTo>
                  <a:lnTo>
                    <a:pt x="776" y="725"/>
                  </a:lnTo>
                  <a:lnTo>
                    <a:pt x="772" y="728"/>
                  </a:lnTo>
                  <a:lnTo>
                    <a:pt x="765" y="731"/>
                  </a:lnTo>
                  <a:lnTo>
                    <a:pt x="760" y="734"/>
                  </a:lnTo>
                  <a:lnTo>
                    <a:pt x="754" y="738"/>
                  </a:lnTo>
                  <a:lnTo>
                    <a:pt x="748" y="741"/>
                  </a:lnTo>
                  <a:lnTo>
                    <a:pt x="741" y="744"/>
                  </a:lnTo>
                  <a:lnTo>
                    <a:pt x="735" y="748"/>
                  </a:lnTo>
                  <a:lnTo>
                    <a:pt x="727" y="751"/>
                  </a:lnTo>
                  <a:lnTo>
                    <a:pt x="720" y="754"/>
                  </a:lnTo>
                  <a:lnTo>
                    <a:pt x="713" y="757"/>
                  </a:lnTo>
                  <a:lnTo>
                    <a:pt x="705" y="761"/>
                  </a:lnTo>
                  <a:lnTo>
                    <a:pt x="697" y="764"/>
                  </a:lnTo>
                  <a:lnTo>
                    <a:pt x="690" y="767"/>
                  </a:lnTo>
                  <a:lnTo>
                    <a:pt x="681" y="771"/>
                  </a:lnTo>
                  <a:lnTo>
                    <a:pt x="673" y="774"/>
                  </a:lnTo>
                  <a:lnTo>
                    <a:pt x="664" y="777"/>
                  </a:lnTo>
                  <a:lnTo>
                    <a:pt x="656" y="781"/>
                  </a:lnTo>
                  <a:lnTo>
                    <a:pt x="647" y="783"/>
                  </a:lnTo>
                  <a:lnTo>
                    <a:pt x="637" y="786"/>
                  </a:lnTo>
                  <a:lnTo>
                    <a:pt x="628" y="788"/>
                  </a:lnTo>
                  <a:lnTo>
                    <a:pt x="618" y="792"/>
                  </a:lnTo>
                  <a:lnTo>
                    <a:pt x="609" y="794"/>
                  </a:lnTo>
                  <a:lnTo>
                    <a:pt x="599" y="796"/>
                  </a:lnTo>
                  <a:lnTo>
                    <a:pt x="588" y="798"/>
                  </a:lnTo>
                  <a:lnTo>
                    <a:pt x="578" y="801"/>
                  </a:lnTo>
                  <a:lnTo>
                    <a:pt x="567" y="803"/>
                  </a:lnTo>
                  <a:lnTo>
                    <a:pt x="556" y="806"/>
                  </a:lnTo>
                  <a:lnTo>
                    <a:pt x="545" y="807"/>
                  </a:lnTo>
                  <a:lnTo>
                    <a:pt x="534" y="809"/>
                  </a:lnTo>
                  <a:lnTo>
                    <a:pt x="522" y="810"/>
                  </a:lnTo>
                  <a:lnTo>
                    <a:pt x="510" y="811"/>
                  </a:lnTo>
                  <a:lnTo>
                    <a:pt x="498" y="813"/>
                  </a:lnTo>
                  <a:lnTo>
                    <a:pt x="486" y="815"/>
                  </a:lnTo>
                  <a:lnTo>
                    <a:pt x="474" y="816"/>
                  </a:lnTo>
                  <a:lnTo>
                    <a:pt x="460" y="817"/>
                  </a:lnTo>
                  <a:lnTo>
                    <a:pt x="447" y="817"/>
                  </a:lnTo>
                  <a:lnTo>
                    <a:pt x="435" y="818"/>
                  </a:lnTo>
                  <a:lnTo>
                    <a:pt x="421" y="818"/>
                  </a:lnTo>
                  <a:lnTo>
                    <a:pt x="409" y="818"/>
                  </a:lnTo>
                  <a:lnTo>
                    <a:pt x="396" y="818"/>
                  </a:lnTo>
                  <a:lnTo>
                    <a:pt x="384" y="818"/>
                  </a:lnTo>
                  <a:lnTo>
                    <a:pt x="372" y="817"/>
                  </a:lnTo>
                  <a:lnTo>
                    <a:pt x="360" y="816"/>
                  </a:lnTo>
                  <a:lnTo>
                    <a:pt x="349" y="815"/>
                  </a:lnTo>
                  <a:lnTo>
                    <a:pt x="338" y="815"/>
                  </a:lnTo>
                  <a:lnTo>
                    <a:pt x="326" y="812"/>
                  </a:lnTo>
                  <a:lnTo>
                    <a:pt x="316" y="811"/>
                  </a:lnTo>
                  <a:lnTo>
                    <a:pt x="305" y="810"/>
                  </a:lnTo>
                  <a:lnTo>
                    <a:pt x="295" y="809"/>
                  </a:lnTo>
                  <a:lnTo>
                    <a:pt x="285" y="807"/>
                  </a:lnTo>
                  <a:lnTo>
                    <a:pt x="275" y="806"/>
                  </a:lnTo>
                  <a:lnTo>
                    <a:pt x="265" y="803"/>
                  </a:lnTo>
                  <a:lnTo>
                    <a:pt x="256" y="801"/>
                  </a:lnTo>
                  <a:lnTo>
                    <a:pt x="247" y="798"/>
                  </a:lnTo>
                  <a:lnTo>
                    <a:pt x="238" y="796"/>
                  </a:lnTo>
                  <a:lnTo>
                    <a:pt x="229" y="793"/>
                  </a:lnTo>
                  <a:lnTo>
                    <a:pt x="220" y="792"/>
                  </a:lnTo>
                  <a:lnTo>
                    <a:pt x="213" y="788"/>
                  </a:lnTo>
                  <a:lnTo>
                    <a:pt x="204" y="785"/>
                  </a:lnTo>
                  <a:lnTo>
                    <a:pt x="196" y="783"/>
                  </a:lnTo>
                  <a:lnTo>
                    <a:pt x="189" y="779"/>
                  </a:lnTo>
                  <a:lnTo>
                    <a:pt x="181" y="776"/>
                  </a:lnTo>
                  <a:lnTo>
                    <a:pt x="174" y="773"/>
                  </a:lnTo>
                  <a:lnTo>
                    <a:pt x="168" y="770"/>
                  </a:lnTo>
                  <a:lnTo>
                    <a:pt x="161" y="766"/>
                  </a:lnTo>
                  <a:lnTo>
                    <a:pt x="154" y="762"/>
                  </a:lnTo>
                  <a:lnTo>
                    <a:pt x="148" y="759"/>
                  </a:lnTo>
                  <a:lnTo>
                    <a:pt x="142" y="755"/>
                  </a:lnTo>
                  <a:lnTo>
                    <a:pt x="137" y="752"/>
                  </a:lnTo>
                  <a:lnTo>
                    <a:pt x="130" y="748"/>
                  </a:lnTo>
                  <a:lnTo>
                    <a:pt x="125" y="743"/>
                  </a:lnTo>
                  <a:lnTo>
                    <a:pt x="119" y="739"/>
                  </a:lnTo>
                  <a:lnTo>
                    <a:pt x="115" y="736"/>
                  </a:lnTo>
                  <a:lnTo>
                    <a:pt x="109" y="731"/>
                  </a:lnTo>
                  <a:lnTo>
                    <a:pt x="104" y="727"/>
                  </a:lnTo>
                  <a:lnTo>
                    <a:pt x="100" y="722"/>
                  </a:lnTo>
                  <a:lnTo>
                    <a:pt x="96" y="718"/>
                  </a:lnTo>
                  <a:lnTo>
                    <a:pt x="91" y="714"/>
                  </a:lnTo>
                  <a:lnTo>
                    <a:pt x="87" y="709"/>
                  </a:lnTo>
                  <a:lnTo>
                    <a:pt x="83" y="705"/>
                  </a:lnTo>
                  <a:lnTo>
                    <a:pt x="80" y="700"/>
                  </a:lnTo>
                  <a:lnTo>
                    <a:pt x="77" y="696"/>
                  </a:lnTo>
                  <a:lnTo>
                    <a:pt x="73" y="692"/>
                  </a:lnTo>
                  <a:lnTo>
                    <a:pt x="70" y="687"/>
                  </a:lnTo>
                  <a:lnTo>
                    <a:pt x="68" y="683"/>
                  </a:lnTo>
                  <a:lnTo>
                    <a:pt x="64" y="678"/>
                  </a:lnTo>
                  <a:lnTo>
                    <a:pt x="62" y="674"/>
                  </a:lnTo>
                  <a:lnTo>
                    <a:pt x="60" y="669"/>
                  </a:lnTo>
                  <a:lnTo>
                    <a:pt x="58" y="664"/>
                  </a:lnTo>
                  <a:lnTo>
                    <a:pt x="56" y="660"/>
                  </a:lnTo>
                  <a:lnTo>
                    <a:pt x="53" y="655"/>
                  </a:lnTo>
                  <a:lnTo>
                    <a:pt x="52" y="651"/>
                  </a:lnTo>
                  <a:lnTo>
                    <a:pt x="51" y="647"/>
                  </a:lnTo>
                  <a:lnTo>
                    <a:pt x="49" y="641"/>
                  </a:lnTo>
                  <a:lnTo>
                    <a:pt x="48" y="637"/>
                  </a:lnTo>
                  <a:lnTo>
                    <a:pt x="47" y="632"/>
                  </a:lnTo>
                  <a:lnTo>
                    <a:pt x="46" y="629"/>
                  </a:lnTo>
                  <a:lnTo>
                    <a:pt x="45" y="623"/>
                  </a:lnTo>
                  <a:lnTo>
                    <a:pt x="44" y="620"/>
                  </a:lnTo>
                  <a:lnTo>
                    <a:pt x="44" y="616"/>
                  </a:lnTo>
                  <a:lnTo>
                    <a:pt x="44" y="611"/>
                  </a:lnTo>
                  <a:lnTo>
                    <a:pt x="44" y="610"/>
                  </a:lnTo>
                  <a:lnTo>
                    <a:pt x="44" y="609"/>
                  </a:lnTo>
                  <a:lnTo>
                    <a:pt x="43" y="606"/>
                  </a:lnTo>
                  <a:lnTo>
                    <a:pt x="44" y="603"/>
                  </a:lnTo>
                  <a:lnTo>
                    <a:pt x="44" y="598"/>
                  </a:lnTo>
                  <a:lnTo>
                    <a:pt x="45" y="593"/>
                  </a:lnTo>
                  <a:lnTo>
                    <a:pt x="45" y="589"/>
                  </a:lnTo>
                  <a:lnTo>
                    <a:pt x="46" y="585"/>
                  </a:lnTo>
                  <a:lnTo>
                    <a:pt x="47" y="581"/>
                  </a:lnTo>
                  <a:lnTo>
                    <a:pt x="48" y="576"/>
                  </a:lnTo>
                  <a:lnTo>
                    <a:pt x="49" y="571"/>
                  </a:lnTo>
                  <a:lnTo>
                    <a:pt x="51" y="566"/>
                  </a:lnTo>
                  <a:lnTo>
                    <a:pt x="52" y="563"/>
                  </a:lnTo>
                  <a:lnTo>
                    <a:pt x="52" y="560"/>
                  </a:lnTo>
                  <a:lnTo>
                    <a:pt x="53" y="557"/>
                  </a:lnTo>
                  <a:lnTo>
                    <a:pt x="56" y="554"/>
                  </a:lnTo>
                  <a:lnTo>
                    <a:pt x="57" y="550"/>
                  </a:lnTo>
                  <a:lnTo>
                    <a:pt x="58" y="547"/>
                  </a:lnTo>
                  <a:lnTo>
                    <a:pt x="59" y="543"/>
                  </a:lnTo>
                  <a:lnTo>
                    <a:pt x="60" y="539"/>
                  </a:lnTo>
                  <a:lnTo>
                    <a:pt x="62" y="535"/>
                  </a:lnTo>
                  <a:lnTo>
                    <a:pt x="63" y="531"/>
                  </a:lnTo>
                  <a:lnTo>
                    <a:pt x="66" y="527"/>
                  </a:lnTo>
                  <a:lnTo>
                    <a:pt x="67" y="524"/>
                  </a:lnTo>
                  <a:lnTo>
                    <a:pt x="69" y="518"/>
                  </a:lnTo>
                  <a:lnTo>
                    <a:pt x="70" y="514"/>
                  </a:lnTo>
                  <a:lnTo>
                    <a:pt x="72" y="508"/>
                  </a:lnTo>
                  <a:lnTo>
                    <a:pt x="74" y="504"/>
                  </a:lnTo>
                  <a:lnTo>
                    <a:pt x="75" y="498"/>
                  </a:lnTo>
                  <a:lnTo>
                    <a:pt x="79" y="494"/>
                  </a:lnTo>
                  <a:lnTo>
                    <a:pt x="81" y="488"/>
                  </a:lnTo>
                  <a:lnTo>
                    <a:pt x="83" y="483"/>
                  </a:lnTo>
                  <a:lnTo>
                    <a:pt x="83" y="483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0"/>
            <p:cNvSpPr>
              <a:spLocks/>
            </p:cNvSpPr>
            <p:nvPr/>
          </p:nvSpPr>
          <p:spPr bwMode="auto">
            <a:xfrm>
              <a:off x="2566988" y="3143250"/>
              <a:ext cx="307975" cy="195262"/>
            </a:xfrm>
            <a:custGeom>
              <a:avLst/>
              <a:gdLst/>
              <a:ahLst/>
              <a:cxnLst>
                <a:cxn ang="0">
                  <a:pos x="131" y="247"/>
                </a:cxn>
                <a:cxn ang="0">
                  <a:pos x="386" y="42"/>
                </a:cxn>
                <a:cxn ang="0">
                  <a:pos x="383" y="40"/>
                </a:cxn>
                <a:cxn ang="0">
                  <a:pos x="376" y="36"/>
                </a:cxn>
                <a:cxn ang="0">
                  <a:pos x="369" y="33"/>
                </a:cxn>
                <a:cxn ang="0">
                  <a:pos x="363" y="31"/>
                </a:cxn>
                <a:cxn ang="0">
                  <a:pos x="357" y="27"/>
                </a:cxn>
                <a:cxn ang="0">
                  <a:pos x="350" y="24"/>
                </a:cxn>
                <a:cxn ang="0">
                  <a:pos x="341" y="22"/>
                </a:cxn>
                <a:cxn ang="0">
                  <a:pos x="333" y="19"/>
                </a:cxn>
                <a:cxn ang="0">
                  <a:pos x="323" y="16"/>
                </a:cxn>
                <a:cxn ang="0">
                  <a:pos x="312" y="13"/>
                </a:cxn>
                <a:cxn ang="0">
                  <a:pos x="301" y="10"/>
                </a:cxn>
                <a:cxn ang="0">
                  <a:pos x="289" y="8"/>
                </a:cxn>
                <a:cxn ang="0">
                  <a:pos x="277" y="6"/>
                </a:cxn>
                <a:cxn ang="0">
                  <a:pos x="262" y="3"/>
                </a:cxn>
                <a:cxn ang="0">
                  <a:pos x="248" y="2"/>
                </a:cxn>
                <a:cxn ang="0">
                  <a:pos x="235" y="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187" y="0"/>
                </a:cxn>
                <a:cxn ang="0">
                  <a:pos x="169" y="1"/>
                </a:cxn>
                <a:cxn ang="0">
                  <a:pos x="152" y="2"/>
                </a:cxn>
                <a:cxn ang="0">
                  <a:pos x="133" y="4"/>
                </a:cxn>
                <a:cxn ang="0">
                  <a:pos x="114" y="8"/>
                </a:cxn>
                <a:cxn ang="0">
                  <a:pos x="95" y="11"/>
                </a:cxn>
                <a:cxn ang="0">
                  <a:pos x="75" y="15"/>
                </a:cxn>
                <a:cxn ang="0">
                  <a:pos x="54" y="21"/>
                </a:cxn>
                <a:cxn ang="0">
                  <a:pos x="33" y="27"/>
                </a:cxn>
                <a:cxn ang="0">
                  <a:pos x="11" y="34"/>
                </a:cxn>
                <a:cxn ang="0">
                  <a:pos x="61" y="219"/>
                </a:cxn>
                <a:cxn ang="0">
                  <a:pos x="70" y="223"/>
                </a:cxn>
              </a:cxnLst>
              <a:rect l="0" t="0" r="r" b="b"/>
              <a:pathLst>
                <a:path w="387" h="247">
                  <a:moveTo>
                    <a:pt x="70" y="223"/>
                  </a:moveTo>
                  <a:lnTo>
                    <a:pt x="131" y="247"/>
                  </a:lnTo>
                  <a:lnTo>
                    <a:pt x="387" y="43"/>
                  </a:lnTo>
                  <a:lnTo>
                    <a:pt x="386" y="42"/>
                  </a:lnTo>
                  <a:lnTo>
                    <a:pt x="385" y="41"/>
                  </a:lnTo>
                  <a:lnTo>
                    <a:pt x="383" y="40"/>
                  </a:lnTo>
                  <a:lnTo>
                    <a:pt x="381" y="38"/>
                  </a:lnTo>
                  <a:lnTo>
                    <a:pt x="376" y="36"/>
                  </a:lnTo>
                  <a:lnTo>
                    <a:pt x="372" y="34"/>
                  </a:lnTo>
                  <a:lnTo>
                    <a:pt x="369" y="33"/>
                  </a:lnTo>
                  <a:lnTo>
                    <a:pt x="367" y="32"/>
                  </a:lnTo>
                  <a:lnTo>
                    <a:pt x="363" y="31"/>
                  </a:lnTo>
                  <a:lnTo>
                    <a:pt x="360" y="30"/>
                  </a:lnTo>
                  <a:lnTo>
                    <a:pt x="357" y="27"/>
                  </a:lnTo>
                  <a:lnTo>
                    <a:pt x="353" y="26"/>
                  </a:lnTo>
                  <a:lnTo>
                    <a:pt x="350" y="24"/>
                  </a:lnTo>
                  <a:lnTo>
                    <a:pt x="346" y="23"/>
                  </a:lnTo>
                  <a:lnTo>
                    <a:pt x="341" y="22"/>
                  </a:lnTo>
                  <a:lnTo>
                    <a:pt x="337" y="21"/>
                  </a:lnTo>
                  <a:lnTo>
                    <a:pt x="333" y="19"/>
                  </a:lnTo>
                  <a:lnTo>
                    <a:pt x="328" y="18"/>
                  </a:lnTo>
                  <a:lnTo>
                    <a:pt x="323" y="16"/>
                  </a:lnTo>
                  <a:lnTo>
                    <a:pt x="317" y="14"/>
                  </a:lnTo>
                  <a:lnTo>
                    <a:pt x="312" y="13"/>
                  </a:lnTo>
                  <a:lnTo>
                    <a:pt x="306" y="12"/>
                  </a:lnTo>
                  <a:lnTo>
                    <a:pt x="301" y="10"/>
                  </a:lnTo>
                  <a:lnTo>
                    <a:pt x="295" y="9"/>
                  </a:lnTo>
                  <a:lnTo>
                    <a:pt x="289" y="8"/>
                  </a:lnTo>
                  <a:lnTo>
                    <a:pt x="283" y="8"/>
                  </a:lnTo>
                  <a:lnTo>
                    <a:pt x="277" y="6"/>
                  </a:lnTo>
                  <a:lnTo>
                    <a:pt x="270" y="4"/>
                  </a:lnTo>
                  <a:lnTo>
                    <a:pt x="262" y="3"/>
                  </a:lnTo>
                  <a:lnTo>
                    <a:pt x="256" y="3"/>
                  </a:lnTo>
                  <a:lnTo>
                    <a:pt x="248" y="2"/>
                  </a:lnTo>
                  <a:lnTo>
                    <a:pt x="242" y="1"/>
                  </a:lnTo>
                  <a:lnTo>
                    <a:pt x="235" y="1"/>
                  </a:lnTo>
                  <a:lnTo>
                    <a:pt x="227" y="1"/>
                  </a:lnTo>
                  <a:lnTo>
                    <a:pt x="220" y="0"/>
                  </a:lnTo>
                  <a:lnTo>
                    <a:pt x="212" y="0"/>
                  </a:lnTo>
                  <a:lnTo>
                    <a:pt x="203" y="0"/>
                  </a:lnTo>
                  <a:lnTo>
                    <a:pt x="195" y="0"/>
                  </a:lnTo>
                  <a:lnTo>
                    <a:pt x="187" y="0"/>
                  </a:lnTo>
                  <a:lnTo>
                    <a:pt x="178" y="0"/>
                  </a:lnTo>
                  <a:lnTo>
                    <a:pt x="169" y="1"/>
                  </a:lnTo>
                  <a:lnTo>
                    <a:pt x="161" y="2"/>
                  </a:lnTo>
                  <a:lnTo>
                    <a:pt x="152" y="2"/>
                  </a:lnTo>
                  <a:lnTo>
                    <a:pt x="143" y="3"/>
                  </a:lnTo>
                  <a:lnTo>
                    <a:pt x="133" y="4"/>
                  </a:lnTo>
                  <a:lnTo>
                    <a:pt x="124" y="6"/>
                  </a:lnTo>
                  <a:lnTo>
                    <a:pt x="114" y="8"/>
                  </a:lnTo>
                  <a:lnTo>
                    <a:pt x="104" y="9"/>
                  </a:lnTo>
                  <a:lnTo>
                    <a:pt x="95" y="11"/>
                  </a:lnTo>
                  <a:lnTo>
                    <a:pt x="86" y="13"/>
                  </a:lnTo>
                  <a:lnTo>
                    <a:pt x="75" y="15"/>
                  </a:lnTo>
                  <a:lnTo>
                    <a:pt x="65" y="18"/>
                  </a:lnTo>
                  <a:lnTo>
                    <a:pt x="54" y="21"/>
                  </a:lnTo>
                  <a:lnTo>
                    <a:pt x="44" y="24"/>
                  </a:lnTo>
                  <a:lnTo>
                    <a:pt x="33" y="27"/>
                  </a:lnTo>
                  <a:lnTo>
                    <a:pt x="22" y="31"/>
                  </a:lnTo>
                  <a:lnTo>
                    <a:pt x="11" y="34"/>
                  </a:lnTo>
                  <a:lnTo>
                    <a:pt x="0" y="40"/>
                  </a:lnTo>
                  <a:lnTo>
                    <a:pt x="61" y="219"/>
                  </a:lnTo>
                  <a:lnTo>
                    <a:pt x="70" y="223"/>
                  </a:lnTo>
                  <a:lnTo>
                    <a:pt x="70" y="223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31"/>
            <p:cNvSpPr>
              <a:spLocks/>
            </p:cNvSpPr>
            <p:nvPr/>
          </p:nvSpPr>
          <p:spPr bwMode="auto">
            <a:xfrm>
              <a:off x="2581276" y="3378200"/>
              <a:ext cx="142875" cy="298450"/>
            </a:xfrm>
            <a:custGeom>
              <a:avLst/>
              <a:gdLst/>
              <a:ahLst/>
              <a:cxnLst>
                <a:cxn ang="0">
                  <a:pos x="179" y="337"/>
                </a:cxn>
                <a:cxn ang="0">
                  <a:pos x="176" y="337"/>
                </a:cxn>
                <a:cxn ang="0">
                  <a:pos x="171" y="339"/>
                </a:cxn>
                <a:cxn ang="0">
                  <a:pos x="162" y="341"/>
                </a:cxn>
                <a:cxn ang="0">
                  <a:pos x="152" y="344"/>
                </a:cxn>
                <a:cxn ang="0">
                  <a:pos x="146" y="347"/>
                </a:cxn>
                <a:cxn ang="0">
                  <a:pos x="140" y="348"/>
                </a:cxn>
                <a:cxn ang="0">
                  <a:pos x="133" y="350"/>
                </a:cxn>
                <a:cxn ang="0">
                  <a:pos x="126" y="352"/>
                </a:cxn>
                <a:cxn ang="0">
                  <a:pos x="118" y="354"/>
                </a:cxn>
                <a:cxn ang="0">
                  <a:pos x="111" y="357"/>
                </a:cxn>
                <a:cxn ang="0">
                  <a:pos x="103" y="359"/>
                </a:cxn>
                <a:cxn ang="0">
                  <a:pos x="95" y="361"/>
                </a:cxn>
                <a:cxn ang="0">
                  <a:pos x="88" y="363"/>
                </a:cxn>
                <a:cxn ang="0">
                  <a:pos x="79" y="364"/>
                </a:cxn>
                <a:cxn ang="0">
                  <a:pos x="71" y="366"/>
                </a:cxn>
                <a:cxn ang="0">
                  <a:pos x="63" y="369"/>
                </a:cxn>
                <a:cxn ang="0">
                  <a:pos x="56" y="370"/>
                </a:cxn>
                <a:cxn ang="0">
                  <a:pos x="49" y="371"/>
                </a:cxn>
                <a:cxn ang="0">
                  <a:pos x="42" y="372"/>
                </a:cxn>
                <a:cxn ang="0">
                  <a:pos x="35" y="373"/>
                </a:cxn>
                <a:cxn ang="0">
                  <a:pos x="28" y="373"/>
                </a:cxn>
                <a:cxn ang="0">
                  <a:pos x="23" y="374"/>
                </a:cxn>
                <a:cxn ang="0">
                  <a:pos x="12" y="374"/>
                </a:cxn>
                <a:cxn ang="0">
                  <a:pos x="4" y="372"/>
                </a:cxn>
                <a:cxn ang="0">
                  <a:pos x="0" y="369"/>
                </a:cxn>
                <a:cxn ang="0">
                  <a:pos x="1" y="368"/>
                </a:cxn>
                <a:cxn ang="0">
                  <a:pos x="6" y="363"/>
                </a:cxn>
                <a:cxn ang="0">
                  <a:pos x="13" y="355"/>
                </a:cxn>
                <a:cxn ang="0">
                  <a:pos x="23" y="347"/>
                </a:cxn>
                <a:cxn ang="0">
                  <a:pos x="28" y="340"/>
                </a:cxn>
                <a:cxn ang="0">
                  <a:pos x="33" y="333"/>
                </a:cxn>
                <a:cxn ang="0">
                  <a:pos x="38" y="327"/>
                </a:cxn>
                <a:cxn ang="0">
                  <a:pos x="44" y="319"/>
                </a:cxn>
                <a:cxn ang="0">
                  <a:pos x="49" y="310"/>
                </a:cxn>
                <a:cxn ang="0">
                  <a:pos x="55" y="303"/>
                </a:cxn>
                <a:cxn ang="0">
                  <a:pos x="60" y="294"/>
                </a:cxn>
                <a:cxn ang="0">
                  <a:pos x="65" y="285"/>
                </a:cxn>
                <a:cxn ang="0">
                  <a:pos x="69" y="274"/>
                </a:cxn>
                <a:cxn ang="0">
                  <a:pos x="72" y="263"/>
                </a:cxn>
                <a:cxn ang="0">
                  <a:pos x="76" y="252"/>
                </a:cxn>
                <a:cxn ang="0">
                  <a:pos x="78" y="241"/>
                </a:cxn>
                <a:cxn ang="0">
                  <a:pos x="79" y="229"/>
                </a:cxn>
                <a:cxn ang="0">
                  <a:pos x="81" y="216"/>
                </a:cxn>
                <a:cxn ang="0">
                  <a:pos x="81" y="203"/>
                </a:cxn>
                <a:cxn ang="0">
                  <a:pos x="80" y="191"/>
                </a:cxn>
                <a:cxn ang="0">
                  <a:pos x="78" y="176"/>
                </a:cxn>
                <a:cxn ang="0">
                  <a:pos x="73" y="162"/>
                </a:cxn>
                <a:cxn ang="0">
                  <a:pos x="69" y="148"/>
                </a:cxn>
                <a:cxn ang="0">
                  <a:pos x="63" y="133"/>
                </a:cxn>
                <a:cxn ang="0">
                  <a:pos x="56" y="117"/>
                </a:cxn>
                <a:cxn ang="0">
                  <a:pos x="47" y="102"/>
                </a:cxn>
                <a:cxn ang="0">
                  <a:pos x="37" y="86"/>
                </a:cxn>
                <a:cxn ang="0">
                  <a:pos x="25" y="71"/>
                </a:cxn>
                <a:cxn ang="0">
                  <a:pos x="52" y="0"/>
                </a:cxn>
                <a:cxn ang="0">
                  <a:pos x="62" y="1"/>
                </a:cxn>
                <a:cxn ang="0">
                  <a:pos x="68" y="2"/>
                </a:cxn>
              </a:cxnLst>
              <a:rect l="0" t="0" r="r" b="b"/>
              <a:pathLst>
                <a:path w="179" h="374">
                  <a:moveTo>
                    <a:pt x="68" y="2"/>
                  </a:moveTo>
                  <a:lnTo>
                    <a:pt x="179" y="337"/>
                  </a:lnTo>
                  <a:lnTo>
                    <a:pt x="178" y="337"/>
                  </a:lnTo>
                  <a:lnTo>
                    <a:pt x="176" y="337"/>
                  </a:lnTo>
                  <a:lnTo>
                    <a:pt x="174" y="337"/>
                  </a:lnTo>
                  <a:lnTo>
                    <a:pt x="171" y="339"/>
                  </a:lnTo>
                  <a:lnTo>
                    <a:pt x="167" y="339"/>
                  </a:lnTo>
                  <a:lnTo>
                    <a:pt x="162" y="341"/>
                  </a:lnTo>
                  <a:lnTo>
                    <a:pt x="158" y="342"/>
                  </a:lnTo>
                  <a:lnTo>
                    <a:pt x="152" y="344"/>
                  </a:lnTo>
                  <a:lnTo>
                    <a:pt x="149" y="346"/>
                  </a:lnTo>
                  <a:lnTo>
                    <a:pt x="146" y="347"/>
                  </a:lnTo>
                  <a:lnTo>
                    <a:pt x="142" y="347"/>
                  </a:lnTo>
                  <a:lnTo>
                    <a:pt x="140" y="348"/>
                  </a:lnTo>
                  <a:lnTo>
                    <a:pt x="136" y="349"/>
                  </a:lnTo>
                  <a:lnTo>
                    <a:pt x="133" y="350"/>
                  </a:lnTo>
                  <a:lnTo>
                    <a:pt x="129" y="351"/>
                  </a:lnTo>
                  <a:lnTo>
                    <a:pt x="126" y="352"/>
                  </a:lnTo>
                  <a:lnTo>
                    <a:pt x="122" y="353"/>
                  </a:lnTo>
                  <a:lnTo>
                    <a:pt x="118" y="354"/>
                  </a:lnTo>
                  <a:lnTo>
                    <a:pt x="114" y="355"/>
                  </a:lnTo>
                  <a:lnTo>
                    <a:pt x="111" y="357"/>
                  </a:lnTo>
                  <a:lnTo>
                    <a:pt x="106" y="358"/>
                  </a:lnTo>
                  <a:lnTo>
                    <a:pt x="103" y="359"/>
                  </a:lnTo>
                  <a:lnTo>
                    <a:pt x="99" y="360"/>
                  </a:lnTo>
                  <a:lnTo>
                    <a:pt x="95" y="361"/>
                  </a:lnTo>
                  <a:lnTo>
                    <a:pt x="91" y="362"/>
                  </a:lnTo>
                  <a:lnTo>
                    <a:pt x="88" y="363"/>
                  </a:lnTo>
                  <a:lnTo>
                    <a:pt x="83" y="363"/>
                  </a:lnTo>
                  <a:lnTo>
                    <a:pt x="79" y="364"/>
                  </a:lnTo>
                  <a:lnTo>
                    <a:pt x="76" y="365"/>
                  </a:lnTo>
                  <a:lnTo>
                    <a:pt x="71" y="366"/>
                  </a:lnTo>
                  <a:lnTo>
                    <a:pt x="67" y="368"/>
                  </a:lnTo>
                  <a:lnTo>
                    <a:pt x="63" y="369"/>
                  </a:lnTo>
                  <a:lnTo>
                    <a:pt x="60" y="369"/>
                  </a:lnTo>
                  <a:lnTo>
                    <a:pt x="56" y="370"/>
                  </a:lnTo>
                  <a:lnTo>
                    <a:pt x="52" y="370"/>
                  </a:lnTo>
                  <a:lnTo>
                    <a:pt x="49" y="371"/>
                  </a:lnTo>
                  <a:lnTo>
                    <a:pt x="45" y="371"/>
                  </a:lnTo>
                  <a:lnTo>
                    <a:pt x="42" y="372"/>
                  </a:lnTo>
                  <a:lnTo>
                    <a:pt x="38" y="372"/>
                  </a:lnTo>
                  <a:lnTo>
                    <a:pt x="35" y="373"/>
                  </a:lnTo>
                  <a:lnTo>
                    <a:pt x="32" y="373"/>
                  </a:lnTo>
                  <a:lnTo>
                    <a:pt x="28" y="373"/>
                  </a:lnTo>
                  <a:lnTo>
                    <a:pt x="25" y="373"/>
                  </a:lnTo>
                  <a:lnTo>
                    <a:pt x="23" y="374"/>
                  </a:lnTo>
                  <a:lnTo>
                    <a:pt x="16" y="374"/>
                  </a:lnTo>
                  <a:lnTo>
                    <a:pt x="12" y="374"/>
                  </a:lnTo>
                  <a:lnTo>
                    <a:pt x="8" y="373"/>
                  </a:lnTo>
                  <a:lnTo>
                    <a:pt x="4" y="372"/>
                  </a:lnTo>
                  <a:lnTo>
                    <a:pt x="1" y="371"/>
                  </a:lnTo>
                  <a:lnTo>
                    <a:pt x="0" y="369"/>
                  </a:lnTo>
                  <a:lnTo>
                    <a:pt x="0" y="369"/>
                  </a:lnTo>
                  <a:lnTo>
                    <a:pt x="1" y="368"/>
                  </a:lnTo>
                  <a:lnTo>
                    <a:pt x="3" y="365"/>
                  </a:lnTo>
                  <a:lnTo>
                    <a:pt x="6" y="363"/>
                  </a:lnTo>
                  <a:lnTo>
                    <a:pt x="9" y="359"/>
                  </a:lnTo>
                  <a:lnTo>
                    <a:pt x="13" y="355"/>
                  </a:lnTo>
                  <a:lnTo>
                    <a:pt x="17" y="351"/>
                  </a:lnTo>
                  <a:lnTo>
                    <a:pt x="23" y="347"/>
                  </a:lnTo>
                  <a:lnTo>
                    <a:pt x="25" y="343"/>
                  </a:lnTo>
                  <a:lnTo>
                    <a:pt x="28" y="340"/>
                  </a:lnTo>
                  <a:lnTo>
                    <a:pt x="31" y="337"/>
                  </a:lnTo>
                  <a:lnTo>
                    <a:pt x="33" y="333"/>
                  </a:lnTo>
                  <a:lnTo>
                    <a:pt x="35" y="330"/>
                  </a:lnTo>
                  <a:lnTo>
                    <a:pt x="38" y="327"/>
                  </a:lnTo>
                  <a:lnTo>
                    <a:pt x="40" y="322"/>
                  </a:lnTo>
                  <a:lnTo>
                    <a:pt x="44" y="319"/>
                  </a:lnTo>
                  <a:lnTo>
                    <a:pt x="46" y="315"/>
                  </a:lnTo>
                  <a:lnTo>
                    <a:pt x="49" y="310"/>
                  </a:lnTo>
                  <a:lnTo>
                    <a:pt x="51" y="307"/>
                  </a:lnTo>
                  <a:lnTo>
                    <a:pt x="55" y="303"/>
                  </a:lnTo>
                  <a:lnTo>
                    <a:pt x="57" y="298"/>
                  </a:lnTo>
                  <a:lnTo>
                    <a:pt x="60" y="294"/>
                  </a:lnTo>
                  <a:lnTo>
                    <a:pt x="62" y="290"/>
                  </a:lnTo>
                  <a:lnTo>
                    <a:pt x="65" y="285"/>
                  </a:lnTo>
                  <a:lnTo>
                    <a:pt x="67" y="280"/>
                  </a:lnTo>
                  <a:lnTo>
                    <a:pt x="69" y="274"/>
                  </a:lnTo>
                  <a:lnTo>
                    <a:pt x="70" y="269"/>
                  </a:lnTo>
                  <a:lnTo>
                    <a:pt x="72" y="263"/>
                  </a:lnTo>
                  <a:lnTo>
                    <a:pt x="73" y="258"/>
                  </a:lnTo>
                  <a:lnTo>
                    <a:pt x="76" y="252"/>
                  </a:lnTo>
                  <a:lnTo>
                    <a:pt x="77" y="247"/>
                  </a:lnTo>
                  <a:lnTo>
                    <a:pt x="78" y="241"/>
                  </a:lnTo>
                  <a:lnTo>
                    <a:pt x="78" y="235"/>
                  </a:lnTo>
                  <a:lnTo>
                    <a:pt x="79" y="229"/>
                  </a:lnTo>
                  <a:lnTo>
                    <a:pt x="80" y="223"/>
                  </a:lnTo>
                  <a:lnTo>
                    <a:pt x="81" y="216"/>
                  </a:lnTo>
                  <a:lnTo>
                    <a:pt x="81" y="209"/>
                  </a:lnTo>
                  <a:lnTo>
                    <a:pt x="81" y="203"/>
                  </a:lnTo>
                  <a:lnTo>
                    <a:pt x="80" y="196"/>
                  </a:lnTo>
                  <a:lnTo>
                    <a:pt x="80" y="191"/>
                  </a:lnTo>
                  <a:lnTo>
                    <a:pt x="78" y="183"/>
                  </a:lnTo>
                  <a:lnTo>
                    <a:pt x="78" y="176"/>
                  </a:lnTo>
                  <a:lnTo>
                    <a:pt x="76" y="169"/>
                  </a:lnTo>
                  <a:lnTo>
                    <a:pt x="73" y="162"/>
                  </a:lnTo>
                  <a:lnTo>
                    <a:pt x="71" y="154"/>
                  </a:lnTo>
                  <a:lnTo>
                    <a:pt x="69" y="148"/>
                  </a:lnTo>
                  <a:lnTo>
                    <a:pt x="67" y="140"/>
                  </a:lnTo>
                  <a:lnTo>
                    <a:pt x="63" y="133"/>
                  </a:lnTo>
                  <a:lnTo>
                    <a:pt x="60" y="125"/>
                  </a:lnTo>
                  <a:lnTo>
                    <a:pt x="56" y="117"/>
                  </a:lnTo>
                  <a:lnTo>
                    <a:pt x="51" y="109"/>
                  </a:lnTo>
                  <a:lnTo>
                    <a:pt x="47" y="102"/>
                  </a:lnTo>
                  <a:lnTo>
                    <a:pt x="42" y="94"/>
                  </a:lnTo>
                  <a:lnTo>
                    <a:pt x="37" y="86"/>
                  </a:lnTo>
                  <a:lnTo>
                    <a:pt x="31" y="79"/>
                  </a:lnTo>
                  <a:lnTo>
                    <a:pt x="25" y="71"/>
                  </a:lnTo>
                  <a:lnTo>
                    <a:pt x="47" y="0"/>
                  </a:lnTo>
                  <a:lnTo>
                    <a:pt x="52" y="0"/>
                  </a:lnTo>
                  <a:lnTo>
                    <a:pt x="58" y="1"/>
                  </a:lnTo>
                  <a:lnTo>
                    <a:pt x="62" y="1"/>
                  </a:lnTo>
                  <a:lnTo>
                    <a:pt x="68" y="2"/>
                  </a:lnTo>
                  <a:lnTo>
                    <a:pt x="68" y="2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2"/>
            <p:cNvSpPr>
              <a:spLocks/>
            </p:cNvSpPr>
            <p:nvPr/>
          </p:nvSpPr>
          <p:spPr bwMode="auto">
            <a:xfrm>
              <a:off x="2600326" y="3324225"/>
              <a:ext cx="77788" cy="101600"/>
            </a:xfrm>
            <a:custGeom>
              <a:avLst/>
              <a:gdLst/>
              <a:ahLst/>
              <a:cxnLst>
                <a:cxn ang="0">
                  <a:pos x="8" y="14"/>
                </a:cxn>
                <a:cxn ang="0">
                  <a:pos x="9" y="20"/>
                </a:cxn>
                <a:cxn ang="0">
                  <a:pos x="10" y="29"/>
                </a:cxn>
                <a:cxn ang="0">
                  <a:pos x="11" y="36"/>
                </a:cxn>
                <a:cxn ang="0">
                  <a:pos x="11" y="43"/>
                </a:cxn>
                <a:cxn ang="0">
                  <a:pos x="12" y="52"/>
                </a:cxn>
                <a:cxn ang="0">
                  <a:pos x="13" y="62"/>
                </a:cxn>
                <a:cxn ang="0">
                  <a:pos x="13" y="71"/>
                </a:cxn>
                <a:cxn ang="0">
                  <a:pos x="12" y="81"/>
                </a:cxn>
                <a:cxn ang="0">
                  <a:pos x="11" y="90"/>
                </a:cxn>
                <a:cxn ang="0">
                  <a:pos x="10" y="99"/>
                </a:cxn>
                <a:cxn ang="0">
                  <a:pos x="8" y="108"/>
                </a:cxn>
                <a:cxn ang="0">
                  <a:pos x="5" y="117"/>
                </a:cxn>
                <a:cxn ang="0">
                  <a:pos x="2" y="125"/>
                </a:cxn>
                <a:cxn ang="0">
                  <a:pos x="1" y="128"/>
                </a:cxn>
                <a:cxn ang="0">
                  <a:pos x="7" y="127"/>
                </a:cxn>
                <a:cxn ang="0">
                  <a:pos x="12" y="126"/>
                </a:cxn>
                <a:cxn ang="0">
                  <a:pos x="20" y="125"/>
                </a:cxn>
                <a:cxn ang="0">
                  <a:pos x="27" y="122"/>
                </a:cxn>
                <a:cxn ang="0">
                  <a:pos x="37" y="119"/>
                </a:cxn>
                <a:cxn ang="0">
                  <a:pos x="47" y="116"/>
                </a:cxn>
                <a:cxn ang="0">
                  <a:pos x="57" y="112"/>
                </a:cxn>
                <a:cxn ang="0">
                  <a:pos x="65" y="108"/>
                </a:cxn>
                <a:cxn ang="0">
                  <a:pos x="73" y="103"/>
                </a:cxn>
                <a:cxn ang="0">
                  <a:pos x="82" y="96"/>
                </a:cxn>
                <a:cxn ang="0">
                  <a:pos x="89" y="89"/>
                </a:cxn>
                <a:cxn ang="0">
                  <a:pos x="93" y="83"/>
                </a:cxn>
                <a:cxn ang="0">
                  <a:pos x="96" y="74"/>
                </a:cxn>
                <a:cxn ang="0">
                  <a:pos x="98" y="65"/>
                </a:cxn>
                <a:cxn ang="0">
                  <a:pos x="98" y="60"/>
                </a:cxn>
                <a:cxn ang="0">
                  <a:pos x="96" y="54"/>
                </a:cxn>
                <a:cxn ang="0">
                  <a:pos x="94" y="44"/>
                </a:cxn>
                <a:cxn ang="0">
                  <a:pos x="91" y="33"/>
                </a:cxn>
                <a:cxn ang="0">
                  <a:pos x="87" y="25"/>
                </a:cxn>
                <a:cxn ang="0">
                  <a:pos x="82" y="18"/>
                </a:cxn>
                <a:cxn ang="0">
                  <a:pos x="77" y="13"/>
                </a:cxn>
                <a:cxn ang="0">
                  <a:pos x="71" y="8"/>
                </a:cxn>
                <a:cxn ang="0">
                  <a:pos x="64" y="5"/>
                </a:cxn>
                <a:cxn ang="0">
                  <a:pos x="55" y="2"/>
                </a:cxn>
                <a:cxn ang="0">
                  <a:pos x="45" y="0"/>
                </a:cxn>
                <a:cxn ang="0">
                  <a:pos x="36" y="2"/>
                </a:cxn>
                <a:cxn ang="0">
                  <a:pos x="31" y="2"/>
                </a:cxn>
                <a:cxn ang="0">
                  <a:pos x="8" y="14"/>
                </a:cxn>
              </a:cxnLst>
              <a:rect l="0" t="0" r="r" b="b"/>
              <a:pathLst>
                <a:path w="98" h="129">
                  <a:moveTo>
                    <a:pt x="8" y="14"/>
                  </a:moveTo>
                  <a:lnTo>
                    <a:pt x="8" y="14"/>
                  </a:lnTo>
                  <a:lnTo>
                    <a:pt x="8" y="17"/>
                  </a:lnTo>
                  <a:lnTo>
                    <a:pt x="9" y="20"/>
                  </a:lnTo>
                  <a:lnTo>
                    <a:pt x="10" y="26"/>
                  </a:lnTo>
                  <a:lnTo>
                    <a:pt x="10" y="29"/>
                  </a:lnTo>
                  <a:lnTo>
                    <a:pt x="10" y="32"/>
                  </a:lnTo>
                  <a:lnTo>
                    <a:pt x="11" y="36"/>
                  </a:lnTo>
                  <a:lnTo>
                    <a:pt x="11" y="40"/>
                  </a:lnTo>
                  <a:lnTo>
                    <a:pt x="11" y="43"/>
                  </a:lnTo>
                  <a:lnTo>
                    <a:pt x="12" y="48"/>
                  </a:lnTo>
                  <a:lnTo>
                    <a:pt x="12" y="52"/>
                  </a:lnTo>
                  <a:lnTo>
                    <a:pt x="13" y="58"/>
                  </a:lnTo>
                  <a:lnTo>
                    <a:pt x="13" y="62"/>
                  </a:lnTo>
                  <a:lnTo>
                    <a:pt x="13" y="66"/>
                  </a:lnTo>
                  <a:lnTo>
                    <a:pt x="13" y="71"/>
                  </a:lnTo>
                  <a:lnTo>
                    <a:pt x="13" y="76"/>
                  </a:lnTo>
                  <a:lnTo>
                    <a:pt x="12" y="81"/>
                  </a:lnTo>
                  <a:lnTo>
                    <a:pt x="12" y="85"/>
                  </a:lnTo>
                  <a:lnTo>
                    <a:pt x="11" y="90"/>
                  </a:lnTo>
                  <a:lnTo>
                    <a:pt x="11" y="95"/>
                  </a:lnTo>
                  <a:lnTo>
                    <a:pt x="10" y="99"/>
                  </a:lnTo>
                  <a:lnTo>
                    <a:pt x="9" y="104"/>
                  </a:lnTo>
                  <a:lnTo>
                    <a:pt x="8" y="108"/>
                  </a:lnTo>
                  <a:lnTo>
                    <a:pt x="8" y="114"/>
                  </a:lnTo>
                  <a:lnTo>
                    <a:pt x="5" y="117"/>
                  </a:lnTo>
                  <a:lnTo>
                    <a:pt x="3" y="121"/>
                  </a:lnTo>
                  <a:lnTo>
                    <a:pt x="2" y="125"/>
                  </a:lnTo>
                  <a:lnTo>
                    <a:pt x="0" y="129"/>
                  </a:lnTo>
                  <a:lnTo>
                    <a:pt x="1" y="128"/>
                  </a:lnTo>
                  <a:lnTo>
                    <a:pt x="4" y="128"/>
                  </a:lnTo>
                  <a:lnTo>
                    <a:pt x="7" y="127"/>
                  </a:lnTo>
                  <a:lnTo>
                    <a:pt x="10" y="127"/>
                  </a:lnTo>
                  <a:lnTo>
                    <a:pt x="12" y="126"/>
                  </a:lnTo>
                  <a:lnTo>
                    <a:pt x="16" y="126"/>
                  </a:lnTo>
                  <a:lnTo>
                    <a:pt x="20" y="125"/>
                  </a:lnTo>
                  <a:lnTo>
                    <a:pt x="24" y="123"/>
                  </a:lnTo>
                  <a:lnTo>
                    <a:pt x="27" y="122"/>
                  </a:lnTo>
                  <a:lnTo>
                    <a:pt x="33" y="121"/>
                  </a:lnTo>
                  <a:lnTo>
                    <a:pt x="37" y="119"/>
                  </a:lnTo>
                  <a:lnTo>
                    <a:pt x="43" y="118"/>
                  </a:lnTo>
                  <a:lnTo>
                    <a:pt x="47" y="116"/>
                  </a:lnTo>
                  <a:lnTo>
                    <a:pt x="53" y="115"/>
                  </a:lnTo>
                  <a:lnTo>
                    <a:pt x="57" y="112"/>
                  </a:lnTo>
                  <a:lnTo>
                    <a:pt x="60" y="110"/>
                  </a:lnTo>
                  <a:lnTo>
                    <a:pt x="65" y="108"/>
                  </a:lnTo>
                  <a:lnTo>
                    <a:pt x="70" y="106"/>
                  </a:lnTo>
                  <a:lnTo>
                    <a:pt x="73" y="103"/>
                  </a:lnTo>
                  <a:lnTo>
                    <a:pt x="78" y="99"/>
                  </a:lnTo>
                  <a:lnTo>
                    <a:pt x="82" y="96"/>
                  </a:lnTo>
                  <a:lnTo>
                    <a:pt x="86" y="94"/>
                  </a:lnTo>
                  <a:lnTo>
                    <a:pt x="89" y="89"/>
                  </a:lnTo>
                  <a:lnTo>
                    <a:pt x="91" y="86"/>
                  </a:lnTo>
                  <a:lnTo>
                    <a:pt x="93" y="83"/>
                  </a:lnTo>
                  <a:lnTo>
                    <a:pt x="95" y="78"/>
                  </a:lnTo>
                  <a:lnTo>
                    <a:pt x="96" y="74"/>
                  </a:lnTo>
                  <a:lnTo>
                    <a:pt x="98" y="70"/>
                  </a:lnTo>
                  <a:lnTo>
                    <a:pt x="98" y="65"/>
                  </a:lnTo>
                  <a:lnTo>
                    <a:pt x="98" y="61"/>
                  </a:lnTo>
                  <a:lnTo>
                    <a:pt x="98" y="60"/>
                  </a:lnTo>
                  <a:lnTo>
                    <a:pt x="98" y="58"/>
                  </a:lnTo>
                  <a:lnTo>
                    <a:pt x="96" y="54"/>
                  </a:lnTo>
                  <a:lnTo>
                    <a:pt x="96" y="50"/>
                  </a:lnTo>
                  <a:lnTo>
                    <a:pt x="94" y="44"/>
                  </a:lnTo>
                  <a:lnTo>
                    <a:pt x="93" y="39"/>
                  </a:lnTo>
                  <a:lnTo>
                    <a:pt x="91" y="33"/>
                  </a:lnTo>
                  <a:lnTo>
                    <a:pt x="89" y="28"/>
                  </a:lnTo>
                  <a:lnTo>
                    <a:pt x="87" y="25"/>
                  </a:lnTo>
                  <a:lnTo>
                    <a:pt x="84" y="20"/>
                  </a:lnTo>
                  <a:lnTo>
                    <a:pt x="82" y="18"/>
                  </a:lnTo>
                  <a:lnTo>
                    <a:pt x="80" y="16"/>
                  </a:lnTo>
                  <a:lnTo>
                    <a:pt x="77" y="13"/>
                  </a:lnTo>
                  <a:lnTo>
                    <a:pt x="75" y="10"/>
                  </a:lnTo>
                  <a:lnTo>
                    <a:pt x="71" y="8"/>
                  </a:lnTo>
                  <a:lnTo>
                    <a:pt x="68" y="7"/>
                  </a:lnTo>
                  <a:lnTo>
                    <a:pt x="64" y="5"/>
                  </a:lnTo>
                  <a:lnTo>
                    <a:pt x="59" y="3"/>
                  </a:lnTo>
                  <a:lnTo>
                    <a:pt x="55" y="2"/>
                  </a:lnTo>
                  <a:lnTo>
                    <a:pt x="50" y="2"/>
                  </a:lnTo>
                  <a:lnTo>
                    <a:pt x="45" y="0"/>
                  </a:lnTo>
                  <a:lnTo>
                    <a:pt x="39" y="2"/>
                  </a:lnTo>
                  <a:lnTo>
                    <a:pt x="36" y="2"/>
                  </a:lnTo>
                  <a:lnTo>
                    <a:pt x="34" y="2"/>
                  </a:lnTo>
                  <a:lnTo>
                    <a:pt x="31" y="2"/>
                  </a:lnTo>
                  <a:lnTo>
                    <a:pt x="27" y="3"/>
                  </a:lnTo>
                  <a:lnTo>
                    <a:pt x="8" y="14"/>
                  </a:lnTo>
                  <a:lnTo>
                    <a:pt x="8" y="14"/>
                  </a:lnTo>
                  <a:close/>
                </a:path>
              </a:pathLst>
            </a:custGeom>
            <a:solidFill>
              <a:srgbClr val="C2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3"/>
            <p:cNvSpPr>
              <a:spLocks/>
            </p:cNvSpPr>
            <p:nvPr/>
          </p:nvSpPr>
          <p:spPr bwMode="auto">
            <a:xfrm>
              <a:off x="2185988" y="3303588"/>
              <a:ext cx="127000" cy="77787"/>
            </a:xfrm>
            <a:custGeom>
              <a:avLst/>
              <a:gdLst/>
              <a:ahLst/>
              <a:cxnLst>
                <a:cxn ang="0">
                  <a:pos x="160" y="30"/>
                </a:cxn>
                <a:cxn ang="0">
                  <a:pos x="154" y="24"/>
                </a:cxn>
                <a:cxn ang="0">
                  <a:pos x="146" y="19"/>
                </a:cxn>
                <a:cxn ang="0">
                  <a:pos x="139" y="14"/>
                </a:cxn>
                <a:cxn ang="0">
                  <a:pos x="130" y="10"/>
                </a:cxn>
                <a:cxn ang="0">
                  <a:pos x="122" y="7"/>
                </a:cxn>
                <a:cxn ang="0">
                  <a:pos x="112" y="3"/>
                </a:cxn>
                <a:cxn ang="0">
                  <a:pos x="102" y="1"/>
                </a:cxn>
                <a:cxn ang="0">
                  <a:pos x="90" y="0"/>
                </a:cxn>
                <a:cxn ang="0">
                  <a:pos x="79" y="0"/>
                </a:cxn>
                <a:cxn ang="0">
                  <a:pos x="70" y="2"/>
                </a:cxn>
                <a:cxn ang="0">
                  <a:pos x="63" y="3"/>
                </a:cxn>
                <a:cxn ang="0">
                  <a:pos x="58" y="6"/>
                </a:cxn>
                <a:cxn ang="0">
                  <a:pos x="51" y="9"/>
                </a:cxn>
                <a:cxn ang="0">
                  <a:pos x="45" y="12"/>
                </a:cxn>
                <a:cxn ang="0">
                  <a:pos x="38" y="17"/>
                </a:cxn>
                <a:cxn ang="0">
                  <a:pos x="33" y="21"/>
                </a:cxn>
                <a:cxn ang="0">
                  <a:pos x="26" y="28"/>
                </a:cxn>
                <a:cxn ang="0">
                  <a:pos x="19" y="33"/>
                </a:cxn>
                <a:cxn ang="0">
                  <a:pos x="14" y="39"/>
                </a:cxn>
                <a:cxn ang="0">
                  <a:pos x="7" y="47"/>
                </a:cxn>
                <a:cxn ang="0">
                  <a:pos x="2" y="56"/>
                </a:cxn>
                <a:cxn ang="0">
                  <a:pos x="0" y="64"/>
                </a:cxn>
                <a:cxn ang="0">
                  <a:pos x="0" y="72"/>
                </a:cxn>
                <a:cxn ang="0">
                  <a:pos x="2" y="77"/>
                </a:cxn>
                <a:cxn ang="0">
                  <a:pos x="6" y="83"/>
                </a:cxn>
                <a:cxn ang="0">
                  <a:pos x="13" y="87"/>
                </a:cxn>
                <a:cxn ang="0">
                  <a:pos x="19" y="90"/>
                </a:cxn>
                <a:cxn ang="0">
                  <a:pos x="26" y="92"/>
                </a:cxn>
                <a:cxn ang="0">
                  <a:pos x="34" y="95"/>
                </a:cxn>
                <a:cxn ang="0">
                  <a:pos x="40" y="96"/>
                </a:cxn>
                <a:cxn ang="0">
                  <a:pos x="47" y="97"/>
                </a:cxn>
                <a:cxn ang="0">
                  <a:pos x="52" y="97"/>
                </a:cxn>
                <a:cxn ang="0">
                  <a:pos x="59" y="98"/>
                </a:cxn>
                <a:cxn ang="0">
                  <a:pos x="61" y="98"/>
                </a:cxn>
                <a:cxn ang="0">
                  <a:pos x="66" y="96"/>
                </a:cxn>
                <a:cxn ang="0">
                  <a:pos x="71" y="95"/>
                </a:cxn>
                <a:cxn ang="0">
                  <a:pos x="79" y="94"/>
                </a:cxn>
                <a:cxn ang="0">
                  <a:pos x="86" y="91"/>
                </a:cxn>
                <a:cxn ang="0">
                  <a:pos x="96" y="89"/>
                </a:cxn>
                <a:cxn ang="0">
                  <a:pos x="105" y="87"/>
                </a:cxn>
                <a:cxn ang="0">
                  <a:pos x="115" y="84"/>
                </a:cxn>
                <a:cxn ang="0">
                  <a:pos x="124" y="80"/>
                </a:cxn>
                <a:cxn ang="0">
                  <a:pos x="132" y="77"/>
                </a:cxn>
                <a:cxn ang="0">
                  <a:pos x="140" y="74"/>
                </a:cxn>
                <a:cxn ang="0">
                  <a:pos x="148" y="69"/>
                </a:cxn>
                <a:cxn ang="0">
                  <a:pos x="153" y="65"/>
                </a:cxn>
                <a:cxn ang="0">
                  <a:pos x="160" y="58"/>
                </a:cxn>
                <a:cxn ang="0">
                  <a:pos x="161" y="50"/>
                </a:cxn>
                <a:cxn ang="0">
                  <a:pos x="160" y="43"/>
                </a:cxn>
                <a:cxn ang="0">
                  <a:pos x="160" y="35"/>
                </a:cxn>
                <a:cxn ang="0">
                  <a:pos x="159" y="29"/>
                </a:cxn>
                <a:cxn ang="0">
                  <a:pos x="161" y="31"/>
                </a:cxn>
              </a:cxnLst>
              <a:rect l="0" t="0" r="r" b="b"/>
              <a:pathLst>
                <a:path w="161" h="98">
                  <a:moveTo>
                    <a:pt x="161" y="31"/>
                  </a:moveTo>
                  <a:lnTo>
                    <a:pt x="160" y="30"/>
                  </a:lnTo>
                  <a:lnTo>
                    <a:pt x="158" y="28"/>
                  </a:lnTo>
                  <a:lnTo>
                    <a:pt x="154" y="24"/>
                  </a:lnTo>
                  <a:lnTo>
                    <a:pt x="149" y="21"/>
                  </a:lnTo>
                  <a:lnTo>
                    <a:pt x="146" y="19"/>
                  </a:lnTo>
                  <a:lnTo>
                    <a:pt x="142" y="17"/>
                  </a:lnTo>
                  <a:lnTo>
                    <a:pt x="139" y="14"/>
                  </a:lnTo>
                  <a:lnTo>
                    <a:pt x="135" y="12"/>
                  </a:lnTo>
                  <a:lnTo>
                    <a:pt x="130" y="10"/>
                  </a:lnTo>
                  <a:lnTo>
                    <a:pt x="127" y="8"/>
                  </a:lnTo>
                  <a:lnTo>
                    <a:pt x="122" y="7"/>
                  </a:lnTo>
                  <a:lnTo>
                    <a:pt x="117" y="6"/>
                  </a:lnTo>
                  <a:lnTo>
                    <a:pt x="112" y="3"/>
                  </a:lnTo>
                  <a:lnTo>
                    <a:pt x="107" y="2"/>
                  </a:lnTo>
                  <a:lnTo>
                    <a:pt x="102" y="1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9" y="0"/>
                  </a:lnTo>
                  <a:lnTo>
                    <a:pt x="73" y="2"/>
                  </a:lnTo>
                  <a:lnTo>
                    <a:pt x="70" y="2"/>
                  </a:lnTo>
                  <a:lnTo>
                    <a:pt x="67" y="3"/>
                  </a:lnTo>
                  <a:lnTo>
                    <a:pt x="63" y="3"/>
                  </a:lnTo>
                  <a:lnTo>
                    <a:pt x="61" y="6"/>
                  </a:lnTo>
                  <a:lnTo>
                    <a:pt x="58" y="6"/>
                  </a:lnTo>
                  <a:lnTo>
                    <a:pt x="55" y="8"/>
                  </a:lnTo>
                  <a:lnTo>
                    <a:pt x="51" y="9"/>
                  </a:lnTo>
                  <a:lnTo>
                    <a:pt x="48" y="11"/>
                  </a:lnTo>
                  <a:lnTo>
                    <a:pt x="45" y="12"/>
                  </a:lnTo>
                  <a:lnTo>
                    <a:pt x="41" y="14"/>
                  </a:lnTo>
                  <a:lnTo>
                    <a:pt x="38" y="17"/>
                  </a:lnTo>
                  <a:lnTo>
                    <a:pt x="36" y="19"/>
                  </a:lnTo>
                  <a:lnTo>
                    <a:pt x="33" y="21"/>
                  </a:lnTo>
                  <a:lnTo>
                    <a:pt x="29" y="24"/>
                  </a:lnTo>
                  <a:lnTo>
                    <a:pt x="26" y="28"/>
                  </a:lnTo>
                  <a:lnTo>
                    <a:pt x="23" y="31"/>
                  </a:lnTo>
                  <a:lnTo>
                    <a:pt x="19" y="33"/>
                  </a:lnTo>
                  <a:lnTo>
                    <a:pt x="16" y="36"/>
                  </a:lnTo>
                  <a:lnTo>
                    <a:pt x="14" y="39"/>
                  </a:lnTo>
                  <a:lnTo>
                    <a:pt x="12" y="42"/>
                  </a:lnTo>
                  <a:lnTo>
                    <a:pt x="7" y="47"/>
                  </a:lnTo>
                  <a:lnTo>
                    <a:pt x="5" y="52"/>
                  </a:lnTo>
                  <a:lnTo>
                    <a:pt x="2" y="56"/>
                  </a:lnTo>
                  <a:lnTo>
                    <a:pt x="1" y="61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0" y="72"/>
                  </a:lnTo>
                  <a:lnTo>
                    <a:pt x="1" y="75"/>
                  </a:lnTo>
                  <a:lnTo>
                    <a:pt x="2" y="77"/>
                  </a:lnTo>
                  <a:lnTo>
                    <a:pt x="4" y="80"/>
                  </a:lnTo>
                  <a:lnTo>
                    <a:pt x="6" y="83"/>
                  </a:lnTo>
                  <a:lnTo>
                    <a:pt x="10" y="85"/>
                  </a:lnTo>
                  <a:lnTo>
                    <a:pt x="13" y="87"/>
                  </a:lnTo>
                  <a:lnTo>
                    <a:pt x="16" y="89"/>
                  </a:lnTo>
                  <a:lnTo>
                    <a:pt x="19" y="90"/>
                  </a:lnTo>
                  <a:lnTo>
                    <a:pt x="23" y="91"/>
                  </a:lnTo>
                  <a:lnTo>
                    <a:pt x="26" y="92"/>
                  </a:lnTo>
                  <a:lnTo>
                    <a:pt x="30" y="94"/>
                  </a:lnTo>
                  <a:lnTo>
                    <a:pt x="34" y="95"/>
                  </a:lnTo>
                  <a:lnTo>
                    <a:pt x="37" y="95"/>
                  </a:lnTo>
                  <a:lnTo>
                    <a:pt x="40" y="96"/>
                  </a:lnTo>
                  <a:lnTo>
                    <a:pt x="45" y="97"/>
                  </a:lnTo>
                  <a:lnTo>
                    <a:pt x="47" y="97"/>
                  </a:lnTo>
                  <a:lnTo>
                    <a:pt x="50" y="97"/>
                  </a:lnTo>
                  <a:lnTo>
                    <a:pt x="52" y="97"/>
                  </a:lnTo>
                  <a:lnTo>
                    <a:pt x="56" y="98"/>
                  </a:lnTo>
                  <a:lnTo>
                    <a:pt x="59" y="98"/>
                  </a:lnTo>
                  <a:lnTo>
                    <a:pt x="60" y="98"/>
                  </a:lnTo>
                  <a:lnTo>
                    <a:pt x="61" y="98"/>
                  </a:lnTo>
                  <a:lnTo>
                    <a:pt x="64" y="97"/>
                  </a:lnTo>
                  <a:lnTo>
                    <a:pt x="66" y="96"/>
                  </a:lnTo>
                  <a:lnTo>
                    <a:pt x="69" y="96"/>
                  </a:lnTo>
                  <a:lnTo>
                    <a:pt x="71" y="95"/>
                  </a:lnTo>
                  <a:lnTo>
                    <a:pt x="75" y="95"/>
                  </a:lnTo>
                  <a:lnTo>
                    <a:pt x="79" y="94"/>
                  </a:lnTo>
                  <a:lnTo>
                    <a:pt x="83" y="92"/>
                  </a:lnTo>
                  <a:lnTo>
                    <a:pt x="86" y="91"/>
                  </a:lnTo>
                  <a:lnTo>
                    <a:pt x="92" y="90"/>
                  </a:lnTo>
                  <a:lnTo>
                    <a:pt x="96" y="89"/>
                  </a:lnTo>
                  <a:lnTo>
                    <a:pt x="101" y="88"/>
                  </a:lnTo>
                  <a:lnTo>
                    <a:pt x="105" y="87"/>
                  </a:lnTo>
                  <a:lnTo>
                    <a:pt x="111" y="86"/>
                  </a:lnTo>
                  <a:lnTo>
                    <a:pt x="115" y="84"/>
                  </a:lnTo>
                  <a:lnTo>
                    <a:pt x="119" y="83"/>
                  </a:lnTo>
                  <a:lnTo>
                    <a:pt x="124" y="80"/>
                  </a:lnTo>
                  <a:lnTo>
                    <a:pt x="128" y="79"/>
                  </a:lnTo>
                  <a:lnTo>
                    <a:pt x="132" y="77"/>
                  </a:lnTo>
                  <a:lnTo>
                    <a:pt x="137" y="75"/>
                  </a:lnTo>
                  <a:lnTo>
                    <a:pt x="140" y="74"/>
                  </a:lnTo>
                  <a:lnTo>
                    <a:pt x="145" y="72"/>
                  </a:lnTo>
                  <a:lnTo>
                    <a:pt x="148" y="69"/>
                  </a:lnTo>
                  <a:lnTo>
                    <a:pt x="151" y="67"/>
                  </a:lnTo>
                  <a:lnTo>
                    <a:pt x="153" y="65"/>
                  </a:lnTo>
                  <a:lnTo>
                    <a:pt x="157" y="63"/>
                  </a:lnTo>
                  <a:lnTo>
                    <a:pt x="160" y="58"/>
                  </a:lnTo>
                  <a:lnTo>
                    <a:pt x="161" y="55"/>
                  </a:lnTo>
                  <a:lnTo>
                    <a:pt x="161" y="50"/>
                  </a:lnTo>
                  <a:lnTo>
                    <a:pt x="161" y="46"/>
                  </a:lnTo>
                  <a:lnTo>
                    <a:pt x="160" y="43"/>
                  </a:lnTo>
                  <a:lnTo>
                    <a:pt x="160" y="40"/>
                  </a:lnTo>
                  <a:lnTo>
                    <a:pt x="160" y="35"/>
                  </a:lnTo>
                  <a:lnTo>
                    <a:pt x="160" y="32"/>
                  </a:lnTo>
                  <a:lnTo>
                    <a:pt x="159" y="29"/>
                  </a:lnTo>
                  <a:lnTo>
                    <a:pt x="161" y="31"/>
                  </a:lnTo>
                  <a:lnTo>
                    <a:pt x="161" y="31"/>
                  </a:lnTo>
                  <a:close/>
                </a:path>
              </a:pathLst>
            </a:custGeom>
            <a:solidFill>
              <a:srgbClr val="C2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4"/>
            <p:cNvSpPr>
              <a:spLocks/>
            </p:cNvSpPr>
            <p:nvPr/>
          </p:nvSpPr>
          <p:spPr bwMode="auto">
            <a:xfrm>
              <a:off x="2217738" y="3513138"/>
              <a:ext cx="128588" cy="77787"/>
            </a:xfrm>
            <a:custGeom>
              <a:avLst/>
              <a:gdLst/>
              <a:ahLst/>
              <a:cxnLst>
                <a:cxn ang="0">
                  <a:pos x="160" y="28"/>
                </a:cxn>
                <a:cxn ang="0">
                  <a:pos x="155" y="23"/>
                </a:cxn>
                <a:cxn ang="0">
                  <a:pos x="147" y="17"/>
                </a:cxn>
                <a:cxn ang="0">
                  <a:pos x="140" y="13"/>
                </a:cxn>
                <a:cxn ang="0">
                  <a:pos x="132" y="10"/>
                </a:cxn>
                <a:cxn ang="0">
                  <a:pos x="123" y="6"/>
                </a:cxn>
                <a:cxn ang="0">
                  <a:pos x="113" y="3"/>
                </a:cxn>
                <a:cxn ang="0">
                  <a:pos x="103" y="1"/>
                </a:cxn>
                <a:cxn ang="0">
                  <a:pos x="91" y="0"/>
                </a:cxn>
                <a:cxn ang="0">
                  <a:pos x="80" y="0"/>
                </a:cxn>
                <a:cxn ang="0">
                  <a:pos x="72" y="2"/>
                </a:cxn>
                <a:cxn ang="0">
                  <a:pos x="65" y="3"/>
                </a:cxn>
                <a:cxn ang="0">
                  <a:pos x="58" y="5"/>
                </a:cxn>
                <a:cxn ang="0">
                  <a:pos x="52" y="9"/>
                </a:cxn>
                <a:cxn ang="0">
                  <a:pos x="46" y="12"/>
                </a:cxn>
                <a:cxn ang="0">
                  <a:pos x="40" y="16"/>
                </a:cxn>
                <a:cxn ang="0">
                  <a:pos x="34" y="21"/>
                </a:cxn>
                <a:cxn ang="0">
                  <a:pos x="28" y="26"/>
                </a:cxn>
                <a:cxn ang="0">
                  <a:pos x="21" y="33"/>
                </a:cxn>
                <a:cxn ang="0">
                  <a:pos x="16" y="38"/>
                </a:cxn>
                <a:cxn ang="0">
                  <a:pos x="9" y="46"/>
                </a:cxn>
                <a:cxn ang="0">
                  <a:pos x="4" y="56"/>
                </a:cxn>
                <a:cxn ang="0">
                  <a:pos x="0" y="63"/>
                </a:cxn>
                <a:cxn ang="0">
                  <a:pos x="0" y="71"/>
                </a:cxn>
                <a:cxn ang="0">
                  <a:pos x="3" y="78"/>
                </a:cxn>
                <a:cxn ang="0">
                  <a:pos x="7" y="82"/>
                </a:cxn>
                <a:cxn ang="0">
                  <a:pos x="13" y="87"/>
                </a:cxn>
                <a:cxn ang="0">
                  <a:pos x="20" y="90"/>
                </a:cxn>
                <a:cxn ang="0">
                  <a:pos x="27" y="93"/>
                </a:cxn>
                <a:cxn ang="0">
                  <a:pos x="34" y="94"/>
                </a:cxn>
                <a:cxn ang="0">
                  <a:pos x="41" y="96"/>
                </a:cxn>
                <a:cxn ang="0">
                  <a:pos x="47" y="97"/>
                </a:cxn>
                <a:cxn ang="0">
                  <a:pos x="53" y="97"/>
                </a:cxn>
                <a:cxn ang="0">
                  <a:pos x="58" y="99"/>
                </a:cxn>
                <a:cxn ang="0">
                  <a:pos x="61" y="99"/>
                </a:cxn>
                <a:cxn ang="0">
                  <a:pos x="66" y="96"/>
                </a:cxn>
                <a:cxn ang="0">
                  <a:pos x="72" y="95"/>
                </a:cxn>
                <a:cxn ang="0">
                  <a:pos x="79" y="94"/>
                </a:cxn>
                <a:cxn ang="0">
                  <a:pos x="87" y="92"/>
                </a:cxn>
                <a:cxn ang="0">
                  <a:pos x="97" y="90"/>
                </a:cxn>
                <a:cxn ang="0">
                  <a:pos x="107" y="88"/>
                </a:cxn>
                <a:cxn ang="0">
                  <a:pos x="116" y="84"/>
                </a:cxn>
                <a:cxn ang="0">
                  <a:pos x="124" y="81"/>
                </a:cxn>
                <a:cxn ang="0">
                  <a:pos x="133" y="78"/>
                </a:cxn>
                <a:cxn ang="0">
                  <a:pos x="142" y="73"/>
                </a:cxn>
                <a:cxn ang="0">
                  <a:pos x="150" y="70"/>
                </a:cxn>
                <a:cxn ang="0">
                  <a:pos x="155" y="66"/>
                </a:cxn>
                <a:cxn ang="0">
                  <a:pos x="160" y="59"/>
                </a:cxn>
                <a:cxn ang="0">
                  <a:pos x="162" y="50"/>
                </a:cxn>
                <a:cxn ang="0">
                  <a:pos x="160" y="43"/>
                </a:cxn>
                <a:cxn ang="0">
                  <a:pos x="160" y="35"/>
                </a:cxn>
                <a:cxn ang="0">
                  <a:pos x="159" y="28"/>
                </a:cxn>
                <a:cxn ang="0">
                  <a:pos x="163" y="29"/>
                </a:cxn>
              </a:cxnLst>
              <a:rect l="0" t="0" r="r" b="b"/>
              <a:pathLst>
                <a:path w="163" h="99">
                  <a:moveTo>
                    <a:pt x="163" y="29"/>
                  </a:moveTo>
                  <a:lnTo>
                    <a:pt x="160" y="28"/>
                  </a:lnTo>
                  <a:lnTo>
                    <a:pt x="159" y="26"/>
                  </a:lnTo>
                  <a:lnTo>
                    <a:pt x="155" y="23"/>
                  </a:lnTo>
                  <a:lnTo>
                    <a:pt x="151" y="21"/>
                  </a:lnTo>
                  <a:lnTo>
                    <a:pt x="147" y="17"/>
                  </a:lnTo>
                  <a:lnTo>
                    <a:pt x="144" y="16"/>
                  </a:lnTo>
                  <a:lnTo>
                    <a:pt x="140" y="13"/>
                  </a:lnTo>
                  <a:lnTo>
                    <a:pt x="136" y="12"/>
                  </a:lnTo>
                  <a:lnTo>
                    <a:pt x="132" y="10"/>
                  </a:lnTo>
                  <a:lnTo>
                    <a:pt x="128" y="7"/>
                  </a:lnTo>
                  <a:lnTo>
                    <a:pt x="123" y="6"/>
                  </a:lnTo>
                  <a:lnTo>
                    <a:pt x="119" y="5"/>
                  </a:lnTo>
                  <a:lnTo>
                    <a:pt x="113" y="3"/>
                  </a:lnTo>
                  <a:lnTo>
                    <a:pt x="109" y="2"/>
                  </a:lnTo>
                  <a:lnTo>
                    <a:pt x="103" y="1"/>
                  </a:lnTo>
                  <a:lnTo>
                    <a:pt x="98" y="0"/>
                  </a:lnTo>
                  <a:lnTo>
                    <a:pt x="91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5" y="2"/>
                  </a:lnTo>
                  <a:lnTo>
                    <a:pt x="72" y="2"/>
                  </a:lnTo>
                  <a:lnTo>
                    <a:pt x="68" y="3"/>
                  </a:lnTo>
                  <a:lnTo>
                    <a:pt x="65" y="3"/>
                  </a:lnTo>
                  <a:lnTo>
                    <a:pt x="62" y="5"/>
                  </a:lnTo>
                  <a:lnTo>
                    <a:pt x="58" y="5"/>
                  </a:lnTo>
                  <a:lnTo>
                    <a:pt x="55" y="7"/>
                  </a:lnTo>
                  <a:lnTo>
                    <a:pt x="52" y="9"/>
                  </a:lnTo>
                  <a:lnTo>
                    <a:pt x="50" y="11"/>
                  </a:lnTo>
                  <a:lnTo>
                    <a:pt x="46" y="12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37" y="18"/>
                  </a:lnTo>
                  <a:lnTo>
                    <a:pt x="34" y="21"/>
                  </a:lnTo>
                  <a:lnTo>
                    <a:pt x="30" y="23"/>
                  </a:lnTo>
                  <a:lnTo>
                    <a:pt x="28" y="26"/>
                  </a:lnTo>
                  <a:lnTo>
                    <a:pt x="24" y="29"/>
                  </a:lnTo>
                  <a:lnTo>
                    <a:pt x="21" y="33"/>
                  </a:lnTo>
                  <a:lnTo>
                    <a:pt x="18" y="35"/>
                  </a:lnTo>
                  <a:lnTo>
                    <a:pt x="16" y="38"/>
                  </a:lnTo>
                  <a:lnTo>
                    <a:pt x="13" y="41"/>
                  </a:lnTo>
                  <a:lnTo>
                    <a:pt x="9" y="46"/>
                  </a:lnTo>
                  <a:lnTo>
                    <a:pt x="6" y="51"/>
                  </a:lnTo>
                  <a:lnTo>
                    <a:pt x="4" y="56"/>
                  </a:lnTo>
                  <a:lnTo>
                    <a:pt x="1" y="60"/>
                  </a:lnTo>
                  <a:lnTo>
                    <a:pt x="0" y="63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4"/>
                  </a:lnTo>
                  <a:lnTo>
                    <a:pt x="3" y="78"/>
                  </a:lnTo>
                  <a:lnTo>
                    <a:pt x="5" y="80"/>
                  </a:lnTo>
                  <a:lnTo>
                    <a:pt x="7" y="82"/>
                  </a:lnTo>
                  <a:lnTo>
                    <a:pt x="10" y="85"/>
                  </a:lnTo>
                  <a:lnTo>
                    <a:pt x="13" y="87"/>
                  </a:lnTo>
                  <a:lnTo>
                    <a:pt x="17" y="89"/>
                  </a:lnTo>
                  <a:lnTo>
                    <a:pt x="20" y="90"/>
                  </a:lnTo>
                  <a:lnTo>
                    <a:pt x="23" y="92"/>
                  </a:lnTo>
                  <a:lnTo>
                    <a:pt x="27" y="93"/>
                  </a:lnTo>
                  <a:lnTo>
                    <a:pt x="30" y="94"/>
                  </a:lnTo>
                  <a:lnTo>
                    <a:pt x="34" y="94"/>
                  </a:lnTo>
                  <a:lnTo>
                    <a:pt x="38" y="95"/>
                  </a:lnTo>
                  <a:lnTo>
                    <a:pt x="41" y="96"/>
                  </a:lnTo>
                  <a:lnTo>
                    <a:pt x="44" y="97"/>
                  </a:lnTo>
                  <a:lnTo>
                    <a:pt x="47" y="97"/>
                  </a:lnTo>
                  <a:lnTo>
                    <a:pt x="51" y="97"/>
                  </a:lnTo>
                  <a:lnTo>
                    <a:pt x="53" y="97"/>
                  </a:lnTo>
                  <a:lnTo>
                    <a:pt x="55" y="99"/>
                  </a:lnTo>
                  <a:lnTo>
                    <a:pt x="58" y="99"/>
                  </a:lnTo>
                  <a:lnTo>
                    <a:pt x="61" y="99"/>
                  </a:lnTo>
                  <a:lnTo>
                    <a:pt x="61" y="99"/>
                  </a:lnTo>
                  <a:lnTo>
                    <a:pt x="64" y="97"/>
                  </a:lnTo>
                  <a:lnTo>
                    <a:pt x="66" y="96"/>
                  </a:lnTo>
                  <a:lnTo>
                    <a:pt x="69" y="96"/>
                  </a:lnTo>
                  <a:lnTo>
                    <a:pt x="72" y="95"/>
                  </a:lnTo>
                  <a:lnTo>
                    <a:pt x="76" y="95"/>
                  </a:lnTo>
                  <a:lnTo>
                    <a:pt x="79" y="94"/>
                  </a:lnTo>
                  <a:lnTo>
                    <a:pt x="84" y="93"/>
                  </a:lnTo>
                  <a:lnTo>
                    <a:pt x="87" y="92"/>
                  </a:lnTo>
                  <a:lnTo>
                    <a:pt x="92" y="91"/>
                  </a:lnTo>
                  <a:lnTo>
                    <a:pt x="97" y="90"/>
                  </a:lnTo>
                  <a:lnTo>
                    <a:pt x="101" y="89"/>
                  </a:lnTo>
                  <a:lnTo>
                    <a:pt x="107" y="88"/>
                  </a:lnTo>
                  <a:lnTo>
                    <a:pt x="111" y="87"/>
                  </a:lnTo>
                  <a:lnTo>
                    <a:pt x="116" y="84"/>
                  </a:lnTo>
                  <a:lnTo>
                    <a:pt x="120" y="83"/>
                  </a:lnTo>
                  <a:lnTo>
                    <a:pt x="124" y="81"/>
                  </a:lnTo>
                  <a:lnTo>
                    <a:pt x="130" y="80"/>
                  </a:lnTo>
                  <a:lnTo>
                    <a:pt x="133" y="78"/>
                  </a:lnTo>
                  <a:lnTo>
                    <a:pt x="137" y="76"/>
                  </a:lnTo>
                  <a:lnTo>
                    <a:pt x="142" y="73"/>
                  </a:lnTo>
                  <a:lnTo>
                    <a:pt x="146" y="72"/>
                  </a:lnTo>
                  <a:lnTo>
                    <a:pt x="150" y="70"/>
                  </a:lnTo>
                  <a:lnTo>
                    <a:pt x="153" y="68"/>
                  </a:lnTo>
                  <a:lnTo>
                    <a:pt x="155" y="66"/>
                  </a:lnTo>
                  <a:lnTo>
                    <a:pt x="157" y="63"/>
                  </a:lnTo>
                  <a:lnTo>
                    <a:pt x="160" y="59"/>
                  </a:lnTo>
                  <a:lnTo>
                    <a:pt x="163" y="55"/>
                  </a:lnTo>
                  <a:lnTo>
                    <a:pt x="162" y="50"/>
                  </a:lnTo>
                  <a:lnTo>
                    <a:pt x="162" y="46"/>
                  </a:lnTo>
                  <a:lnTo>
                    <a:pt x="160" y="43"/>
                  </a:lnTo>
                  <a:lnTo>
                    <a:pt x="160" y="39"/>
                  </a:lnTo>
                  <a:lnTo>
                    <a:pt x="160" y="35"/>
                  </a:lnTo>
                  <a:lnTo>
                    <a:pt x="160" y="32"/>
                  </a:lnTo>
                  <a:lnTo>
                    <a:pt x="159" y="28"/>
                  </a:lnTo>
                  <a:lnTo>
                    <a:pt x="163" y="29"/>
                  </a:lnTo>
                  <a:lnTo>
                    <a:pt x="163" y="29"/>
                  </a:lnTo>
                  <a:close/>
                </a:path>
              </a:pathLst>
            </a:custGeom>
            <a:solidFill>
              <a:srgbClr val="C2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5"/>
            <p:cNvSpPr>
              <a:spLocks/>
            </p:cNvSpPr>
            <p:nvPr/>
          </p:nvSpPr>
          <p:spPr bwMode="auto">
            <a:xfrm>
              <a:off x="2049463" y="3587750"/>
              <a:ext cx="373063" cy="198437"/>
            </a:xfrm>
            <a:custGeom>
              <a:avLst/>
              <a:gdLst/>
              <a:ahLst/>
              <a:cxnLst>
                <a:cxn ang="0">
                  <a:pos x="469" y="222"/>
                </a:cxn>
                <a:cxn ang="0">
                  <a:pos x="450" y="228"/>
                </a:cxn>
                <a:cxn ang="0">
                  <a:pos x="432" y="233"/>
                </a:cxn>
                <a:cxn ang="0">
                  <a:pos x="412" y="237"/>
                </a:cxn>
                <a:cxn ang="0">
                  <a:pos x="393" y="242"/>
                </a:cxn>
                <a:cxn ang="0">
                  <a:pos x="374" y="244"/>
                </a:cxn>
                <a:cxn ang="0">
                  <a:pos x="354" y="246"/>
                </a:cxn>
                <a:cxn ang="0">
                  <a:pos x="334" y="248"/>
                </a:cxn>
                <a:cxn ang="0">
                  <a:pos x="314" y="249"/>
                </a:cxn>
                <a:cxn ang="0">
                  <a:pos x="294" y="249"/>
                </a:cxn>
                <a:cxn ang="0">
                  <a:pos x="274" y="251"/>
                </a:cxn>
                <a:cxn ang="0">
                  <a:pos x="254" y="249"/>
                </a:cxn>
                <a:cxn ang="0">
                  <a:pos x="235" y="249"/>
                </a:cxn>
                <a:cxn ang="0">
                  <a:pos x="216" y="247"/>
                </a:cxn>
                <a:cxn ang="0">
                  <a:pos x="197" y="246"/>
                </a:cxn>
                <a:cxn ang="0">
                  <a:pos x="180" y="245"/>
                </a:cxn>
                <a:cxn ang="0">
                  <a:pos x="162" y="243"/>
                </a:cxn>
                <a:cxn ang="0">
                  <a:pos x="143" y="241"/>
                </a:cxn>
                <a:cxn ang="0">
                  <a:pos x="127" y="237"/>
                </a:cxn>
                <a:cxn ang="0">
                  <a:pos x="112" y="235"/>
                </a:cxn>
                <a:cxn ang="0">
                  <a:pos x="97" y="233"/>
                </a:cxn>
                <a:cxn ang="0">
                  <a:pos x="82" y="230"/>
                </a:cxn>
                <a:cxn ang="0">
                  <a:pos x="69" y="228"/>
                </a:cxn>
                <a:cxn ang="0">
                  <a:pos x="57" y="224"/>
                </a:cxn>
                <a:cxn ang="0">
                  <a:pos x="46" y="223"/>
                </a:cxn>
                <a:cxn ang="0">
                  <a:pos x="35" y="220"/>
                </a:cxn>
                <a:cxn ang="0">
                  <a:pos x="26" y="218"/>
                </a:cxn>
                <a:cxn ang="0">
                  <a:pos x="17" y="215"/>
                </a:cxn>
                <a:cxn ang="0">
                  <a:pos x="12" y="214"/>
                </a:cxn>
                <a:cxn ang="0">
                  <a:pos x="6" y="213"/>
                </a:cxn>
                <a:cxn ang="0">
                  <a:pos x="2" y="212"/>
                </a:cxn>
                <a:cxn ang="0">
                  <a:pos x="0" y="211"/>
                </a:cxn>
                <a:cxn ang="0">
                  <a:pos x="250" y="0"/>
                </a:cxn>
                <a:cxn ang="0">
                  <a:pos x="260" y="1"/>
                </a:cxn>
                <a:cxn ang="0">
                  <a:pos x="269" y="1"/>
                </a:cxn>
                <a:cxn ang="0">
                  <a:pos x="279" y="2"/>
                </a:cxn>
                <a:cxn ang="0">
                  <a:pos x="290" y="2"/>
                </a:cxn>
                <a:cxn ang="0">
                  <a:pos x="300" y="2"/>
                </a:cxn>
                <a:cxn ang="0">
                  <a:pos x="310" y="3"/>
                </a:cxn>
                <a:cxn ang="0">
                  <a:pos x="320" y="3"/>
                </a:cxn>
                <a:cxn ang="0">
                  <a:pos x="325" y="5"/>
                </a:cxn>
              </a:cxnLst>
              <a:rect l="0" t="0" r="r" b="b"/>
              <a:pathLst>
                <a:path w="469" h="251">
                  <a:moveTo>
                    <a:pt x="325" y="5"/>
                  </a:moveTo>
                  <a:lnTo>
                    <a:pt x="469" y="222"/>
                  </a:lnTo>
                  <a:lnTo>
                    <a:pt x="459" y="224"/>
                  </a:lnTo>
                  <a:lnTo>
                    <a:pt x="450" y="228"/>
                  </a:lnTo>
                  <a:lnTo>
                    <a:pt x="441" y="230"/>
                  </a:lnTo>
                  <a:lnTo>
                    <a:pt x="432" y="233"/>
                  </a:lnTo>
                  <a:lnTo>
                    <a:pt x="422" y="235"/>
                  </a:lnTo>
                  <a:lnTo>
                    <a:pt x="412" y="237"/>
                  </a:lnTo>
                  <a:lnTo>
                    <a:pt x="402" y="239"/>
                  </a:lnTo>
                  <a:lnTo>
                    <a:pt x="393" y="242"/>
                  </a:lnTo>
                  <a:lnTo>
                    <a:pt x="382" y="242"/>
                  </a:lnTo>
                  <a:lnTo>
                    <a:pt x="374" y="244"/>
                  </a:lnTo>
                  <a:lnTo>
                    <a:pt x="364" y="245"/>
                  </a:lnTo>
                  <a:lnTo>
                    <a:pt x="354" y="246"/>
                  </a:lnTo>
                  <a:lnTo>
                    <a:pt x="344" y="247"/>
                  </a:lnTo>
                  <a:lnTo>
                    <a:pt x="334" y="248"/>
                  </a:lnTo>
                  <a:lnTo>
                    <a:pt x="324" y="248"/>
                  </a:lnTo>
                  <a:lnTo>
                    <a:pt x="314" y="249"/>
                  </a:lnTo>
                  <a:lnTo>
                    <a:pt x="303" y="249"/>
                  </a:lnTo>
                  <a:lnTo>
                    <a:pt x="294" y="249"/>
                  </a:lnTo>
                  <a:lnTo>
                    <a:pt x="284" y="249"/>
                  </a:lnTo>
                  <a:lnTo>
                    <a:pt x="274" y="251"/>
                  </a:lnTo>
                  <a:lnTo>
                    <a:pt x="264" y="249"/>
                  </a:lnTo>
                  <a:lnTo>
                    <a:pt x="254" y="249"/>
                  </a:lnTo>
                  <a:lnTo>
                    <a:pt x="245" y="249"/>
                  </a:lnTo>
                  <a:lnTo>
                    <a:pt x="235" y="249"/>
                  </a:lnTo>
                  <a:lnTo>
                    <a:pt x="226" y="248"/>
                  </a:lnTo>
                  <a:lnTo>
                    <a:pt x="216" y="247"/>
                  </a:lnTo>
                  <a:lnTo>
                    <a:pt x="207" y="247"/>
                  </a:lnTo>
                  <a:lnTo>
                    <a:pt x="197" y="246"/>
                  </a:lnTo>
                  <a:lnTo>
                    <a:pt x="188" y="245"/>
                  </a:lnTo>
                  <a:lnTo>
                    <a:pt x="180" y="245"/>
                  </a:lnTo>
                  <a:lnTo>
                    <a:pt x="170" y="244"/>
                  </a:lnTo>
                  <a:lnTo>
                    <a:pt x="162" y="243"/>
                  </a:lnTo>
                  <a:lnTo>
                    <a:pt x="152" y="242"/>
                  </a:lnTo>
                  <a:lnTo>
                    <a:pt x="143" y="241"/>
                  </a:lnTo>
                  <a:lnTo>
                    <a:pt x="136" y="239"/>
                  </a:lnTo>
                  <a:lnTo>
                    <a:pt x="127" y="237"/>
                  </a:lnTo>
                  <a:lnTo>
                    <a:pt x="119" y="236"/>
                  </a:lnTo>
                  <a:lnTo>
                    <a:pt x="112" y="235"/>
                  </a:lnTo>
                  <a:lnTo>
                    <a:pt x="104" y="234"/>
                  </a:lnTo>
                  <a:lnTo>
                    <a:pt x="97" y="233"/>
                  </a:lnTo>
                  <a:lnTo>
                    <a:pt x="90" y="232"/>
                  </a:lnTo>
                  <a:lnTo>
                    <a:pt x="82" y="230"/>
                  </a:lnTo>
                  <a:lnTo>
                    <a:pt x="75" y="229"/>
                  </a:lnTo>
                  <a:lnTo>
                    <a:pt x="69" y="228"/>
                  </a:lnTo>
                  <a:lnTo>
                    <a:pt x="62" y="226"/>
                  </a:lnTo>
                  <a:lnTo>
                    <a:pt x="57" y="224"/>
                  </a:lnTo>
                  <a:lnTo>
                    <a:pt x="50" y="224"/>
                  </a:lnTo>
                  <a:lnTo>
                    <a:pt x="46" y="223"/>
                  </a:lnTo>
                  <a:lnTo>
                    <a:pt x="39" y="221"/>
                  </a:lnTo>
                  <a:lnTo>
                    <a:pt x="35" y="220"/>
                  </a:lnTo>
                  <a:lnTo>
                    <a:pt x="29" y="219"/>
                  </a:lnTo>
                  <a:lnTo>
                    <a:pt x="26" y="218"/>
                  </a:lnTo>
                  <a:lnTo>
                    <a:pt x="20" y="217"/>
                  </a:lnTo>
                  <a:lnTo>
                    <a:pt x="17" y="215"/>
                  </a:lnTo>
                  <a:lnTo>
                    <a:pt x="14" y="214"/>
                  </a:lnTo>
                  <a:lnTo>
                    <a:pt x="12" y="214"/>
                  </a:lnTo>
                  <a:lnTo>
                    <a:pt x="8" y="213"/>
                  </a:lnTo>
                  <a:lnTo>
                    <a:pt x="6" y="213"/>
                  </a:lnTo>
                  <a:lnTo>
                    <a:pt x="4" y="212"/>
                  </a:lnTo>
                  <a:lnTo>
                    <a:pt x="2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245" y="0"/>
                  </a:lnTo>
                  <a:lnTo>
                    <a:pt x="250" y="0"/>
                  </a:lnTo>
                  <a:lnTo>
                    <a:pt x="255" y="1"/>
                  </a:lnTo>
                  <a:lnTo>
                    <a:pt x="260" y="1"/>
                  </a:lnTo>
                  <a:lnTo>
                    <a:pt x="265" y="1"/>
                  </a:lnTo>
                  <a:lnTo>
                    <a:pt x="269" y="1"/>
                  </a:lnTo>
                  <a:lnTo>
                    <a:pt x="275" y="2"/>
                  </a:lnTo>
                  <a:lnTo>
                    <a:pt x="279" y="2"/>
                  </a:lnTo>
                  <a:lnTo>
                    <a:pt x="285" y="2"/>
                  </a:lnTo>
                  <a:lnTo>
                    <a:pt x="290" y="2"/>
                  </a:lnTo>
                  <a:lnTo>
                    <a:pt x="295" y="2"/>
                  </a:lnTo>
                  <a:lnTo>
                    <a:pt x="300" y="2"/>
                  </a:lnTo>
                  <a:lnTo>
                    <a:pt x="305" y="3"/>
                  </a:lnTo>
                  <a:lnTo>
                    <a:pt x="310" y="3"/>
                  </a:lnTo>
                  <a:lnTo>
                    <a:pt x="314" y="3"/>
                  </a:lnTo>
                  <a:lnTo>
                    <a:pt x="320" y="3"/>
                  </a:lnTo>
                  <a:lnTo>
                    <a:pt x="325" y="5"/>
                  </a:lnTo>
                  <a:lnTo>
                    <a:pt x="325" y="5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6"/>
            <p:cNvSpPr>
              <a:spLocks/>
            </p:cNvSpPr>
            <p:nvPr/>
          </p:nvSpPr>
          <p:spPr bwMode="auto">
            <a:xfrm>
              <a:off x="2173288" y="3352800"/>
              <a:ext cx="325438" cy="173037"/>
            </a:xfrm>
            <a:custGeom>
              <a:avLst/>
              <a:gdLst/>
              <a:ahLst/>
              <a:cxnLst>
                <a:cxn ang="0">
                  <a:pos x="410" y="23"/>
                </a:cxn>
                <a:cxn ang="0">
                  <a:pos x="395" y="17"/>
                </a:cxn>
                <a:cxn ang="0">
                  <a:pos x="380" y="13"/>
                </a:cxn>
                <a:cxn ang="0">
                  <a:pos x="365" y="9"/>
                </a:cxn>
                <a:cxn ang="0">
                  <a:pos x="349" y="6"/>
                </a:cxn>
                <a:cxn ang="0">
                  <a:pos x="334" y="3"/>
                </a:cxn>
                <a:cxn ang="0">
                  <a:pos x="317" y="2"/>
                </a:cxn>
                <a:cxn ang="0">
                  <a:pos x="300" y="0"/>
                </a:cxn>
                <a:cxn ang="0">
                  <a:pos x="283" y="0"/>
                </a:cxn>
                <a:cxn ang="0">
                  <a:pos x="266" y="0"/>
                </a:cxn>
                <a:cxn ang="0">
                  <a:pos x="249" y="0"/>
                </a:cxn>
                <a:cxn ang="0">
                  <a:pos x="232" y="0"/>
                </a:cxn>
                <a:cxn ang="0">
                  <a:pos x="215" y="2"/>
                </a:cxn>
                <a:cxn ang="0">
                  <a:pos x="199" y="3"/>
                </a:cxn>
                <a:cxn ang="0">
                  <a:pos x="181" y="4"/>
                </a:cxn>
                <a:cxn ang="0">
                  <a:pos x="165" y="6"/>
                </a:cxn>
                <a:cxn ang="0">
                  <a:pos x="150" y="10"/>
                </a:cxn>
                <a:cxn ang="0">
                  <a:pos x="133" y="11"/>
                </a:cxn>
                <a:cxn ang="0">
                  <a:pos x="119" y="14"/>
                </a:cxn>
                <a:cxn ang="0">
                  <a:pos x="103" y="16"/>
                </a:cxn>
                <a:cxn ang="0">
                  <a:pos x="90" y="20"/>
                </a:cxn>
                <a:cxn ang="0">
                  <a:pos x="77" y="22"/>
                </a:cxn>
                <a:cxn ang="0">
                  <a:pos x="65" y="24"/>
                </a:cxn>
                <a:cxn ang="0">
                  <a:pos x="53" y="27"/>
                </a:cxn>
                <a:cxn ang="0">
                  <a:pos x="43" y="29"/>
                </a:cxn>
                <a:cxn ang="0">
                  <a:pos x="33" y="32"/>
                </a:cxn>
                <a:cxn ang="0">
                  <a:pos x="25" y="34"/>
                </a:cxn>
                <a:cxn ang="0">
                  <a:pos x="17" y="36"/>
                </a:cxn>
                <a:cxn ang="0">
                  <a:pos x="11" y="38"/>
                </a:cxn>
                <a:cxn ang="0">
                  <a:pos x="3" y="40"/>
                </a:cxn>
                <a:cxn ang="0">
                  <a:pos x="0" y="42"/>
                </a:cxn>
                <a:cxn ang="0">
                  <a:pos x="119" y="215"/>
                </a:cxn>
                <a:cxn ang="0">
                  <a:pos x="128" y="215"/>
                </a:cxn>
                <a:cxn ang="0">
                  <a:pos x="136" y="215"/>
                </a:cxn>
                <a:cxn ang="0">
                  <a:pos x="145" y="215"/>
                </a:cxn>
                <a:cxn ang="0">
                  <a:pos x="154" y="215"/>
                </a:cxn>
                <a:cxn ang="0">
                  <a:pos x="163" y="215"/>
                </a:cxn>
                <a:cxn ang="0">
                  <a:pos x="173" y="214"/>
                </a:cxn>
                <a:cxn ang="0">
                  <a:pos x="181" y="214"/>
                </a:cxn>
                <a:cxn ang="0">
                  <a:pos x="186" y="214"/>
                </a:cxn>
              </a:cxnLst>
              <a:rect l="0" t="0" r="r" b="b"/>
              <a:pathLst>
                <a:path w="410" h="216">
                  <a:moveTo>
                    <a:pt x="186" y="214"/>
                  </a:moveTo>
                  <a:lnTo>
                    <a:pt x="410" y="23"/>
                  </a:lnTo>
                  <a:lnTo>
                    <a:pt x="402" y="20"/>
                  </a:lnTo>
                  <a:lnTo>
                    <a:pt x="395" y="17"/>
                  </a:lnTo>
                  <a:lnTo>
                    <a:pt x="388" y="15"/>
                  </a:lnTo>
                  <a:lnTo>
                    <a:pt x="380" y="13"/>
                  </a:lnTo>
                  <a:lnTo>
                    <a:pt x="372" y="11"/>
                  </a:lnTo>
                  <a:lnTo>
                    <a:pt x="365" y="9"/>
                  </a:lnTo>
                  <a:lnTo>
                    <a:pt x="357" y="7"/>
                  </a:lnTo>
                  <a:lnTo>
                    <a:pt x="349" y="6"/>
                  </a:lnTo>
                  <a:lnTo>
                    <a:pt x="342" y="4"/>
                  </a:lnTo>
                  <a:lnTo>
                    <a:pt x="334" y="3"/>
                  </a:lnTo>
                  <a:lnTo>
                    <a:pt x="325" y="2"/>
                  </a:lnTo>
                  <a:lnTo>
                    <a:pt x="317" y="2"/>
                  </a:lnTo>
                  <a:lnTo>
                    <a:pt x="309" y="1"/>
                  </a:lnTo>
                  <a:lnTo>
                    <a:pt x="300" y="0"/>
                  </a:lnTo>
                  <a:lnTo>
                    <a:pt x="292" y="0"/>
                  </a:lnTo>
                  <a:lnTo>
                    <a:pt x="283" y="0"/>
                  </a:lnTo>
                  <a:lnTo>
                    <a:pt x="275" y="0"/>
                  </a:lnTo>
                  <a:lnTo>
                    <a:pt x="266" y="0"/>
                  </a:lnTo>
                  <a:lnTo>
                    <a:pt x="257" y="0"/>
                  </a:lnTo>
                  <a:lnTo>
                    <a:pt x="249" y="0"/>
                  </a:lnTo>
                  <a:lnTo>
                    <a:pt x="241" y="0"/>
                  </a:lnTo>
                  <a:lnTo>
                    <a:pt x="232" y="0"/>
                  </a:lnTo>
                  <a:lnTo>
                    <a:pt x="224" y="1"/>
                  </a:lnTo>
                  <a:lnTo>
                    <a:pt x="215" y="2"/>
                  </a:lnTo>
                  <a:lnTo>
                    <a:pt x="207" y="2"/>
                  </a:lnTo>
                  <a:lnTo>
                    <a:pt x="199" y="3"/>
                  </a:lnTo>
                  <a:lnTo>
                    <a:pt x="190" y="3"/>
                  </a:lnTo>
                  <a:lnTo>
                    <a:pt x="181" y="4"/>
                  </a:lnTo>
                  <a:lnTo>
                    <a:pt x="174" y="5"/>
                  </a:lnTo>
                  <a:lnTo>
                    <a:pt x="165" y="6"/>
                  </a:lnTo>
                  <a:lnTo>
                    <a:pt x="157" y="7"/>
                  </a:lnTo>
                  <a:lnTo>
                    <a:pt x="150" y="10"/>
                  </a:lnTo>
                  <a:lnTo>
                    <a:pt x="142" y="10"/>
                  </a:lnTo>
                  <a:lnTo>
                    <a:pt x="133" y="11"/>
                  </a:lnTo>
                  <a:lnTo>
                    <a:pt x="125" y="12"/>
                  </a:lnTo>
                  <a:lnTo>
                    <a:pt x="119" y="14"/>
                  </a:lnTo>
                  <a:lnTo>
                    <a:pt x="111" y="15"/>
                  </a:lnTo>
                  <a:lnTo>
                    <a:pt x="103" y="16"/>
                  </a:lnTo>
                  <a:lnTo>
                    <a:pt x="97" y="17"/>
                  </a:lnTo>
                  <a:lnTo>
                    <a:pt x="90" y="20"/>
                  </a:lnTo>
                  <a:lnTo>
                    <a:pt x="84" y="21"/>
                  </a:lnTo>
                  <a:lnTo>
                    <a:pt x="77" y="22"/>
                  </a:lnTo>
                  <a:lnTo>
                    <a:pt x="71" y="23"/>
                  </a:lnTo>
                  <a:lnTo>
                    <a:pt x="65" y="24"/>
                  </a:lnTo>
                  <a:lnTo>
                    <a:pt x="59" y="25"/>
                  </a:lnTo>
                  <a:lnTo>
                    <a:pt x="53" y="27"/>
                  </a:lnTo>
                  <a:lnTo>
                    <a:pt x="49" y="28"/>
                  </a:lnTo>
                  <a:lnTo>
                    <a:pt x="43" y="29"/>
                  </a:lnTo>
                  <a:lnTo>
                    <a:pt x="38" y="31"/>
                  </a:lnTo>
                  <a:lnTo>
                    <a:pt x="33" y="32"/>
                  </a:lnTo>
                  <a:lnTo>
                    <a:pt x="29" y="33"/>
                  </a:lnTo>
                  <a:lnTo>
                    <a:pt x="25" y="34"/>
                  </a:lnTo>
                  <a:lnTo>
                    <a:pt x="20" y="35"/>
                  </a:lnTo>
                  <a:lnTo>
                    <a:pt x="17" y="36"/>
                  </a:lnTo>
                  <a:lnTo>
                    <a:pt x="14" y="37"/>
                  </a:lnTo>
                  <a:lnTo>
                    <a:pt x="11" y="38"/>
                  </a:lnTo>
                  <a:lnTo>
                    <a:pt x="6" y="39"/>
                  </a:lnTo>
                  <a:lnTo>
                    <a:pt x="3" y="40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114" y="216"/>
                  </a:lnTo>
                  <a:lnTo>
                    <a:pt x="119" y="215"/>
                  </a:lnTo>
                  <a:lnTo>
                    <a:pt x="123" y="215"/>
                  </a:lnTo>
                  <a:lnTo>
                    <a:pt x="128" y="215"/>
                  </a:lnTo>
                  <a:lnTo>
                    <a:pt x="132" y="215"/>
                  </a:lnTo>
                  <a:lnTo>
                    <a:pt x="136" y="215"/>
                  </a:lnTo>
                  <a:lnTo>
                    <a:pt x="141" y="215"/>
                  </a:lnTo>
                  <a:lnTo>
                    <a:pt x="145" y="215"/>
                  </a:lnTo>
                  <a:lnTo>
                    <a:pt x="151" y="215"/>
                  </a:lnTo>
                  <a:lnTo>
                    <a:pt x="154" y="215"/>
                  </a:lnTo>
                  <a:lnTo>
                    <a:pt x="158" y="215"/>
                  </a:lnTo>
                  <a:lnTo>
                    <a:pt x="163" y="215"/>
                  </a:lnTo>
                  <a:lnTo>
                    <a:pt x="168" y="215"/>
                  </a:lnTo>
                  <a:lnTo>
                    <a:pt x="173" y="214"/>
                  </a:lnTo>
                  <a:lnTo>
                    <a:pt x="177" y="214"/>
                  </a:lnTo>
                  <a:lnTo>
                    <a:pt x="181" y="214"/>
                  </a:lnTo>
                  <a:lnTo>
                    <a:pt x="186" y="214"/>
                  </a:lnTo>
                  <a:lnTo>
                    <a:pt x="186" y="214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7"/>
            <p:cNvSpPr>
              <a:spLocks/>
            </p:cNvSpPr>
            <p:nvPr/>
          </p:nvSpPr>
          <p:spPr bwMode="auto">
            <a:xfrm>
              <a:off x="2589213" y="3289300"/>
              <a:ext cx="131763" cy="180975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9" y="5"/>
                </a:cxn>
                <a:cxn ang="0">
                  <a:pos x="19" y="3"/>
                </a:cxn>
                <a:cxn ang="0">
                  <a:pos x="31" y="1"/>
                </a:cxn>
                <a:cxn ang="0">
                  <a:pos x="47" y="0"/>
                </a:cxn>
                <a:cxn ang="0">
                  <a:pos x="63" y="0"/>
                </a:cxn>
                <a:cxn ang="0">
                  <a:pos x="80" y="2"/>
                </a:cxn>
                <a:cxn ang="0">
                  <a:pos x="90" y="4"/>
                </a:cxn>
                <a:cxn ang="0">
                  <a:pos x="99" y="6"/>
                </a:cxn>
                <a:cxn ang="0">
                  <a:pos x="108" y="10"/>
                </a:cxn>
                <a:cxn ang="0">
                  <a:pos x="118" y="14"/>
                </a:cxn>
                <a:cxn ang="0">
                  <a:pos x="128" y="18"/>
                </a:cxn>
                <a:cxn ang="0">
                  <a:pos x="138" y="25"/>
                </a:cxn>
                <a:cxn ang="0">
                  <a:pos x="144" y="30"/>
                </a:cxn>
                <a:cxn ang="0">
                  <a:pos x="149" y="38"/>
                </a:cxn>
                <a:cxn ang="0">
                  <a:pos x="154" y="48"/>
                </a:cxn>
                <a:cxn ang="0">
                  <a:pos x="160" y="60"/>
                </a:cxn>
                <a:cxn ang="0">
                  <a:pos x="163" y="75"/>
                </a:cxn>
                <a:cxn ang="0">
                  <a:pos x="165" y="93"/>
                </a:cxn>
                <a:cxn ang="0">
                  <a:pos x="165" y="102"/>
                </a:cxn>
                <a:cxn ang="0">
                  <a:pos x="164" y="112"/>
                </a:cxn>
                <a:cxn ang="0">
                  <a:pos x="162" y="122"/>
                </a:cxn>
                <a:cxn ang="0">
                  <a:pos x="159" y="132"/>
                </a:cxn>
                <a:cxn ang="0">
                  <a:pos x="153" y="142"/>
                </a:cxn>
                <a:cxn ang="0">
                  <a:pos x="147" y="152"/>
                </a:cxn>
                <a:cxn ang="0">
                  <a:pos x="139" y="163"/>
                </a:cxn>
                <a:cxn ang="0">
                  <a:pos x="129" y="174"/>
                </a:cxn>
                <a:cxn ang="0">
                  <a:pos x="116" y="184"/>
                </a:cxn>
                <a:cxn ang="0">
                  <a:pos x="26" y="176"/>
                </a:cxn>
                <a:cxn ang="0">
                  <a:pos x="28" y="170"/>
                </a:cxn>
                <a:cxn ang="0">
                  <a:pos x="34" y="158"/>
                </a:cxn>
                <a:cxn ang="0">
                  <a:pos x="40" y="148"/>
                </a:cxn>
                <a:cxn ang="0">
                  <a:pos x="47" y="147"/>
                </a:cxn>
                <a:cxn ang="0">
                  <a:pos x="60" y="138"/>
                </a:cxn>
                <a:cxn ang="0">
                  <a:pos x="71" y="127"/>
                </a:cxn>
                <a:cxn ang="0">
                  <a:pos x="77" y="113"/>
                </a:cxn>
                <a:cxn ang="0">
                  <a:pos x="81" y="98"/>
                </a:cxn>
                <a:cxn ang="0">
                  <a:pos x="79" y="84"/>
                </a:cxn>
                <a:cxn ang="0">
                  <a:pos x="74" y="74"/>
                </a:cxn>
                <a:cxn ang="0">
                  <a:pos x="64" y="66"/>
                </a:cxn>
                <a:cxn ang="0">
                  <a:pos x="53" y="61"/>
                </a:cxn>
                <a:cxn ang="0">
                  <a:pos x="45" y="61"/>
                </a:cxn>
                <a:cxn ang="0">
                  <a:pos x="36" y="62"/>
                </a:cxn>
                <a:cxn ang="0">
                  <a:pos x="25" y="58"/>
                </a:cxn>
                <a:cxn ang="0">
                  <a:pos x="19" y="52"/>
                </a:cxn>
                <a:cxn ang="0">
                  <a:pos x="15" y="42"/>
                </a:cxn>
                <a:cxn ang="0">
                  <a:pos x="11" y="34"/>
                </a:cxn>
                <a:cxn ang="0">
                  <a:pos x="6" y="24"/>
                </a:cxn>
                <a:cxn ang="0">
                  <a:pos x="2" y="15"/>
                </a:cxn>
                <a:cxn ang="0">
                  <a:pos x="0" y="8"/>
                </a:cxn>
              </a:cxnLst>
              <a:rect l="0" t="0" r="r" b="b"/>
              <a:pathLst>
                <a:path w="165" h="227">
                  <a:moveTo>
                    <a:pt x="0" y="8"/>
                  </a:moveTo>
                  <a:lnTo>
                    <a:pt x="0" y="8"/>
                  </a:lnTo>
                  <a:lnTo>
                    <a:pt x="3" y="7"/>
                  </a:lnTo>
                  <a:lnTo>
                    <a:pt x="4" y="6"/>
                  </a:lnTo>
                  <a:lnTo>
                    <a:pt x="6" y="5"/>
                  </a:lnTo>
                  <a:lnTo>
                    <a:pt x="9" y="5"/>
                  </a:lnTo>
                  <a:lnTo>
                    <a:pt x="13" y="4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3" y="2"/>
                  </a:lnTo>
                  <a:lnTo>
                    <a:pt x="27" y="2"/>
                  </a:lnTo>
                  <a:lnTo>
                    <a:pt x="31" y="1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52" y="0"/>
                  </a:lnTo>
                  <a:lnTo>
                    <a:pt x="58" y="0"/>
                  </a:lnTo>
                  <a:lnTo>
                    <a:pt x="63" y="0"/>
                  </a:lnTo>
                  <a:lnTo>
                    <a:pt x="69" y="1"/>
                  </a:lnTo>
                  <a:lnTo>
                    <a:pt x="74" y="1"/>
                  </a:lnTo>
                  <a:lnTo>
                    <a:pt x="80" y="2"/>
                  </a:lnTo>
                  <a:lnTo>
                    <a:pt x="83" y="2"/>
                  </a:lnTo>
                  <a:lnTo>
                    <a:pt x="86" y="3"/>
                  </a:lnTo>
                  <a:lnTo>
                    <a:pt x="90" y="4"/>
                  </a:lnTo>
                  <a:lnTo>
                    <a:pt x="93" y="5"/>
                  </a:lnTo>
                  <a:lnTo>
                    <a:pt x="96" y="5"/>
                  </a:lnTo>
                  <a:lnTo>
                    <a:pt x="99" y="6"/>
                  </a:lnTo>
                  <a:lnTo>
                    <a:pt x="102" y="7"/>
                  </a:lnTo>
                  <a:lnTo>
                    <a:pt x="105" y="8"/>
                  </a:lnTo>
                  <a:lnTo>
                    <a:pt x="108" y="10"/>
                  </a:lnTo>
                  <a:lnTo>
                    <a:pt x="111" y="11"/>
                  </a:lnTo>
                  <a:lnTo>
                    <a:pt x="115" y="13"/>
                  </a:lnTo>
                  <a:lnTo>
                    <a:pt x="118" y="14"/>
                  </a:lnTo>
                  <a:lnTo>
                    <a:pt x="121" y="15"/>
                  </a:lnTo>
                  <a:lnTo>
                    <a:pt x="125" y="17"/>
                  </a:lnTo>
                  <a:lnTo>
                    <a:pt x="128" y="18"/>
                  </a:lnTo>
                  <a:lnTo>
                    <a:pt x="131" y="20"/>
                  </a:lnTo>
                  <a:lnTo>
                    <a:pt x="135" y="23"/>
                  </a:lnTo>
                  <a:lnTo>
                    <a:pt x="138" y="25"/>
                  </a:lnTo>
                  <a:lnTo>
                    <a:pt x="141" y="27"/>
                  </a:lnTo>
                  <a:lnTo>
                    <a:pt x="144" y="30"/>
                  </a:lnTo>
                  <a:lnTo>
                    <a:pt x="144" y="30"/>
                  </a:lnTo>
                  <a:lnTo>
                    <a:pt x="147" y="34"/>
                  </a:lnTo>
                  <a:lnTo>
                    <a:pt x="148" y="35"/>
                  </a:lnTo>
                  <a:lnTo>
                    <a:pt x="149" y="38"/>
                  </a:lnTo>
                  <a:lnTo>
                    <a:pt x="151" y="40"/>
                  </a:lnTo>
                  <a:lnTo>
                    <a:pt x="153" y="45"/>
                  </a:lnTo>
                  <a:lnTo>
                    <a:pt x="154" y="48"/>
                  </a:lnTo>
                  <a:lnTo>
                    <a:pt x="156" y="51"/>
                  </a:lnTo>
                  <a:lnTo>
                    <a:pt x="158" y="56"/>
                  </a:lnTo>
                  <a:lnTo>
                    <a:pt x="160" y="60"/>
                  </a:lnTo>
                  <a:lnTo>
                    <a:pt x="161" y="66"/>
                  </a:lnTo>
                  <a:lnTo>
                    <a:pt x="162" y="70"/>
                  </a:lnTo>
                  <a:lnTo>
                    <a:pt x="163" y="75"/>
                  </a:lnTo>
                  <a:lnTo>
                    <a:pt x="165" y="81"/>
                  </a:lnTo>
                  <a:lnTo>
                    <a:pt x="165" y="86"/>
                  </a:lnTo>
                  <a:lnTo>
                    <a:pt x="165" y="93"/>
                  </a:lnTo>
                  <a:lnTo>
                    <a:pt x="165" y="95"/>
                  </a:lnTo>
                  <a:lnTo>
                    <a:pt x="165" y="98"/>
                  </a:lnTo>
                  <a:lnTo>
                    <a:pt x="165" y="102"/>
                  </a:lnTo>
                  <a:lnTo>
                    <a:pt x="165" y="105"/>
                  </a:lnTo>
                  <a:lnTo>
                    <a:pt x="164" y="108"/>
                  </a:lnTo>
                  <a:lnTo>
                    <a:pt x="164" y="112"/>
                  </a:lnTo>
                  <a:lnTo>
                    <a:pt x="163" y="115"/>
                  </a:lnTo>
                  <a:lnTo>
                    <a:pt x="163" y="118"/>
                  </a:lnTo>
                  <a:lnTo>
                    <a:pt x="162" y="122"/>
                  </a:lnTo>
                  <a:lnTo>
                    <a:pt x="161" y="125"/>
                  </a:lnTo>
                  <a:lnTo>
                    <a:pt x="160" y="128"/>
                  </a:lnTo>
                  <a:lnTo>
                    <a:pt x="159" y="132"/>
                  </a:lnTo>
                  <a:lnTo>
                    <a:pt x="156" y="136"/>
                  </a:lnTo>
                  <a:lnTo>
                    <a:pt x="155" y="139"/>
                  </a:lnTo>
                  <a:lnTo>
                    <a:pt x="153" y="142"/>
                  </a:lnTo>
                  <a:lnTo>
                    <a:pt x="152" y="146"/>
                  </a:lnTo>
                  <a:lnTo>
                    <a:pt x="149" y="149"/>
                  </a:lnTo>
                  <a:lnTo>
                    <a:pt x="147" y="152"/>
                  </a:lnTo>
                  <a:lnTo>
                    <a:pt x="144" y="156"/>
                  </a:lnTo>
                  <a:lnTo>
                    <a:pt x="142" y="160"/>
                  </a:lnTo>
                  <a:lnTo>
                    <a:pt x="139" y="163"/>
                  </a:lnTo>
                  <a:lnTo>
                    <a:pt x="136" y="167"/>
                  </a:lnTo>
                  <a:lnTo>
                    <a:pt x="132" y="170"/>
                  </a:lnTo>
                  <a:lnTo>
                    <a:pt x="129" y="174"/>
                  </a:lnTo>
                  <a:lnTo>
                    <a:pt x="125" y="178"/>
                  </a:lnTo>
                  <a:lnTo>
                    <a:pt x="120" y="181"/>
                  </a:lnTo>
                  <a:lnTo>
                    <a:pt x="116" y="184"/>
                  </a:lnTo>
                  <a:lnTo>
                    <a:pt x="113" y="189"/>
                  </a:lnTo>
                  <a:lnTo>
                    <a:pt x="52" y="227"/>
                  </a:lnTo>
                  <a:lnTo>
                    <a:pt x="26" y="176"/>
                  </a:lnTo>
                  <a:lnTo>
                    <a:pt x="26" y="175"/>
                  </a:lnTo>
                  <a:lnTo>
                    <a:pt x="27" y="173"/>
                  </a:lnTo>
                  <a:lnTo>
                    <a:pt x="28" y="170"/>
                  </a:lnTo>
                  <a:lnTo>
                    <a:pt x="29" y="167"/>
                  </a:lnTo>
                  <a:lnTo>
                    <a:pt x="31" y="162"/>
                  </a:lnTo>
                  <a:lnTo>
                    <a:pt x="34" y="158"/>
                  </a:lnTo>
                  <a:lnTo>
                    <a:pt x="35" y="153"/>
                  </a:lnTo>
                  <a:lnTo>
                    <a:pt x="38" y="149"/>
                  </a:lnTo>
                  <a:lnTo>
                    <a:pt x="40" y="148"/>
                  </a:lnTo>
                  <a:lnTo>
                    <a:pt x="43" y="147"/>
                  </a:lnTo>
                  <a:lnTo>
                    <a:pt x="46" y="147"/>
                  </a:lnTo>
                  <a:lnTo>
                    <a:pt x="47" y="147"/>
                  </a:lnTo>
                  <a:lnTo>
                    <a:pt x="51" y="143"/>
                  </a:lnTo>
                  <a:lnTo>
                    <a:pt x="57" y="141"/>
                  </a:lnTo>
                  <a:lnTo>
                    <a:pt x="60" y="138"/>
                  </a:lnTo>
                  <a:lnTo>
                    <a:pt x="64" y="135"/>
                  </a:lnTo>
                  <a:lnTo>
                    <a:pt x="68" y="130"/>
                  </a:lnTo>
                  <a:lnTo>
                    <a:pt x="71" y="127"/>
                  </a:lnTo>
                  <a:lnTo>
                    <a:pt x="73" y="123"/>
                  </a:lnTo>
                  <a:lnTo>
                    <a:pt x="76" y="118"/>
                  </a:lnTo>
                  <a:lnTo>
                    <a:pt x="77" y="113"/>
                  </a:lnTo>
                  <a:lnTo>
                    <a:pt x="79" y="108"/>
                  </a:lnTo>
                  <a:lnTo>
                    <a:pt x="80" y="103"/>
                  </a:lnTo>
                  <a:lnTo>
                    <a:pt x="81" y="98"/>
                  </a:lnTo>
                  <a:lnTo>
                    <a:pt x="80" y="94"/>
                  </a:lnTo>
                  <a:lnTo>
                    <a:pt x="80" y="89"/>
                  </a:lnTo>
                  <a:lnTo>
                    <a:pt x="79" y="84"/>
                  </a:lnTo>
                  <a:lnTo>
                    <a:pt x="77" y="80"/>
                  </a:lnTo>
                  <a:lnTo>
                    <a:pt x="75" y="76"/>
                  </a:lnTo>
                  <a:lnTo>
                    <a:pt x="74" y="74"/>
                  </a:lnTo>
                  <a:lnTo>
                    <a:pt x="72" y="71"/>
                  </a:lnTo>
                  <a:lnTo>
                    <a:pt x="70" y="69"/>
                  </a:lnTo>
                  <a:lnTo>
                    <a:pt x="64" y="66"/>
                  </a:lnTo>
                  <a:lnTo>
                    <a:pt x="60" y="63"/>
                  </a:lnTo>
                  <a:lnTo>
                    <a:pt x="57" y="62"/>
                  </a:lnTo>
                  <a:lnTo>
                    <a:pt x="53" y="61"/>
                  </a:lnTo>
                  <a:lnTo>
                    <a:pt x="50" y="61"/>
                  </a:lnTo>
                  <a:lnTo>
                    <a:pt x="48" y="61"/>
                  </a:lnTo>
                  <a:lnTo>
                    <a:pt x="45" y="61"/>
                  </a:lnTo>
                  <a:lnTo>
                    <a:pt x="41" y="61"/>
                  </a:lnTo>
                  <a:lnTo>
                    <a:pt x="38" y="61"/>
                  </a:lnTo>
                  <a:lnTo>
                    <a:pt x="36" y="62"/>
                  </a:lnTo>
                  <a:lnTo>
                    <a:pt x="34" y="61"/>
                  </a:lnTo>
                  <a:lnTo>
                    <a:pt x="29" y="59"/>
                  </a:lnTo>
                  <a:lnTo>
                    <a:pt x="25" y="58"/>
                  </a:lnTo>
                  <a:lnTo>
                    <a:pt x="23" y="60"/>
                  </a:lnTo>
                  <a:lnTo>
                    <a:pt x="22" y="56"/>
                  </a:lnTo>
                  <a:lnTo>
                    <a:pt x="19" y="52"/>
                  </a:lnTo>
                  <a:lnTo>
                    <a:pt x="18" y="49"/>
                  </a:lnTo>
                  <a:lnTo>
                    <a:pt x="17" y="46"/>
                  </a:lnTo>
                  <a:lnTo>
                    <a:pt x="15" y="42"/>
                  </a:lnTo>
                  <a:lnTo>
                    <a:pt x="14" y="40"/>
                  </a:lnTo>
                  <a:lnTo>
                    <a:pt x="12" y="37"/>
                  </a:lnTo>
                  <a:lnTo>
                    <a:pt x="11" y="34"/>
                  </a:lnTo>
                  <a:lnTo>
                    <a:pt x="9" y="30"/>
                  </a:lnTo>
                  <a:lnTo>
                    <a:pt x="7" y="27"/>
                  </a:lnTo>
                  <a:lnTo>
                    <a:pt x="6" y="24"/>
                  </a:lnTo>
                  <a:lnTo>
                    <a:pt x="5" y="22"/>
                  </a:lnTo>
                  <a:lnTo>
                    <a:pt x="3" y="18"/>
                  </a:lnTo>
                  <a:lnTo>
                    <a:pt x="2" y="15"/>
                  </a:lnTo>
                  <a:lnTo>
                    <a:pt x="1" y="12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C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8"/>
            <p:cNvSpPr>
              <a:spLocks/>
            </p:cNvSpPr>
            <p:nvPr/>
          </p:nvSpPr>
          <p:spPr bwMode="auto">
            <a:xfrm>
              <a:off x="2622551" y="3273425"/>
              <a:ext cx="112713" cy="203200"/>
            </a:xfrm>
            <a:custGeom>
              <a:avLst/>
              <a:gdLst/>
              <a:ahLst/>
              <a:cxnLst>
                <a:cxn ang="0">
                  <a:pos x="17" y="35"/>
                </a:cxn>
                <a:cxn ang="0">
                  <a:pos x="27" y="34"/>
                </a:cxn>
                <a:cxn ang="0">
                  <a:pos x="36" y="35"/>
                </a:cxn>
                <a:cxn ang="0">
                  <a:pos x="46" y="36"/>
                </a:cxn>
                <a:cxn ang="0">
                  <a:pos x="56" y="39"/>
                </a:cxn>
                <a:cxn ang="0">
                  <a:pos x="69" y="45"/>
                </a:cxn>
                <a:cxn ang="0">
                  <a:pos x="86" y="58"/>
                </a:cxn>
                <a:cxn ang="0">
                  <a:pos x="92" y="66"/>
                </a:cxn>
                <a:cxn ang="0">
                  <a:pos x="99" y="77"/>
                </a:cxn>
                <a:cxn ang="0">
                  <a:pos x="103" y="89"/>
                </a:cxn>
                <a:cxn ang="0">
                  <a:pos x="106" y="102"/>
                </a:cxn>
                <a:cxn ang="0">
                  <a:pos x="106" y="115"/>
                </a:cxn>
                <a:cxn ang="0">
                  <a:pos x="103" y="129"/>
                </a:cxn>
                <a:cxn ang="0">
                  <a:pos x="99" y="143"/>
                </a:cxn>
                <a:cxn ang="0">
                  <a:pos x="94" y="157"/>
                </a:cxn>
                <a:cxn ang="0">
                  <a:pos x="85" y="169"/>
                </a:cxn>
                <a:cxn ang="0">
                  <a:pos x="75" y="181"/>
                </a:cxn>
                <a:cxn ang="0">
                  <a:pos x="63" y="192"/>
                </a:cxn>
                <a:cxn ang="0">
                  <a:pos x="49" y="202"/>
                </a:cxn>
                <a:cxn ang="0">
                  <a:pos x="33" y="211"/>
                </a:cxn>
                <a:cxn ang="0">
                  <a:pos x="9" y="244"/>
                </a:cxn>
                <a:cxn ang="0">
                  <a:pos x="45" y="245"/>
                </a:cxn>
                <a:cxn ang="0">
                  <a:pos x="56" y="240"/>
                </a:cxn>
                <a:cxn ang="0">
                  <a:pos x="66" y="234"/>
                </a:cxn>
                <a:cxn ang="0">
                  <a:pos x="75" y="228"/>
                </a:cxn>
                <a:cxn ang="0">
                  <a:pos x="87" y="218"/>
                </a:cxn>
                <a:cxn ang="0">
                  <a:pos x="103" y="204"/>
                </a:cxn>
                <a:cxn ang="0">
                  <a:pos x="117" y="186"/>
                </a:cxn>
                <a:cxn ang="0">
                  <a:pos x="129" y="170"/>
                </a:cxn>
                <a:cxn ang="0">
                  <a:pos x="132" y="160"/>
                </a:cxn>
                <a:cxn ang="0">
                  <a:pos x="136" y="151"/>
                </a:cxn>
                <a:cxn ang="0">
                  <a:pos x="140" y="141"/>
                </a:cxn>
                <a:cxn ang="0">
                  <a:pos x="142" y="133"/>
                </a:cxn>
                <a:cxn ang="0">
                  <a:pos x="143" y="123"/>
                </a:cxn>
                <a:cxn ang="0">
                  <a:pos x="144" y="113"/>
                </a:cxn>
                <a:cxn ang="0">
                  <a:pos x="143" y="103"/>
                </a:cxn>
                <a:cxn ang="0">
                  <a:pos x="143" y="94"/>
                </a:cxn>
                <a:cxn ang="0">
                  <a:pos x="141" y="84"/>
                </a:cxn>
                <a:cxn ang="0">
                  <a:pos x="136" y="70"/>
                </a:cxn>
                <a:cxn ang="0">
                  <a:pos x="128" y="54"/>
                </a:cxn>
                <a:cxn ang="0">
                  <a:pos x="118" y="40"/>
                </a:cxn>
                <a:cxn ang="0">
                  <a:pos x="108" y="29"/>
                </a:cxn>
                <a:cxn ang="0">
                  <a:pos x="96" y="20"/>
                </a:cxn>
                <a:cxn ang="0">
                  <a:pos x="83" y="13"/>
                </a:cxn>
                <a:cxn ang="0">
                  <a:pos x="69" y="7"/>
                </a:cxn>
                <a:cxn ang="0">
                  <a:pos x="55" y="3"/>
                </a:cxn>
                <a:cxn ang="0">
                  <a:pos x="41" y="1"/>
                </a:cxn>
                <a:cxn ang="0">
                  <a:pos x="26" y="0"/>
                </a:cxn>
                <a:cxn ang="0">
                  <a:pos x="10" y="0"/>
                </a:cxn>
                <a:cxn ang="0">
                  <a:pos x="10" y="36"/>
                </a:cxn>
              </a:cxnLst>
              <a:rect l="0" t="0" r="r" b="b"/>
              <a:pathLst>
                <a:path w="144" h="257">
                  <a:moveTo>
                    <a:pt x="10" y="36"/>
                  </a:moveTo>
                  <a:lnTo>
                    <a:pt x="13" y="35"/>
                  </a:lnTo>
                  <a:lnTo>
                    <a:pt x="17" y="35"/>
                  </a:lnTo>
                  <a:lnTo>
                    <a:pt x="20" y="35"/>
                  </a:lnTo>
                  <a:lnTo>
                    <a:pt x="23" y="35"/>
                  </a:lnTo>
                  <a:lnTo>
                    <a:pt x="27" y="34"/>
                  </a:lnTo>
                  <a:lnTo>
                    <a:pt x="30" y="34"/>
                  </a:lnTo>
                  <a:lnTo>
                    <a:pt x="33" y="35"/>
                  </a:lnTo>
                  <a:lnTo>
                    <a:pt x="36" y="35"/>
                  </a:lnTo>
                  <a:lnTo>
                    <a:pt x="40" y="35"/>
                  </a:lnTo>
                  <a:lnTo>
                    <a:pt x="43" y="36"/>
                  </a:lnTo>
                  <a:lnTo>
                    <a:pt x="46" y="36"/>
                  </a:lnTo>
                  <a:lnTo>
                    <a:pt x="50" y="37"/>
                  </a:lnTo>
                  <a:lnTo>
                    <a:pt x="53" y="38"/>
                  </a:lnTo>
                  <a:lnTo>
                    <a:pt x="56" y="39"/>
                  </a:lnTo>
                  <a:lnTo>
                    <a:pt x="60" y="40"/>
                  </a:lnTo>
                  <a:lnTo>
                    <a:pt x="64" y="43"/>
                  </a:lnTo>
                  <a:lnTo>
                    <a:pt x="69" y="45"/>
                  </a:lnTo>
                  <a:lnTo>
                    <a:pt x="75" y="48"/>
                  </a:lnTo>
                  <a:lnTo>
                    <a:pt x="80" y="52"/>
                  </a:lnTo>
                  <a:lnTo>
                    <a:pt x="86" y="58"/>
                  </a:lnTo>
                  <a:lnTo>
                    <a:pt x="88" y="60"/>
                  </a:lnTo>
                  <a:lnTo>
                    <a:pt x="90" y="62"/>
                  </a:lnTo>
                  <a:lnTo>
                    <a:pt x="92" y="66"/>
                  </a:lnTo>
                  <a:lnTo>
                    <a:pt x="96" y="70"/>
                  </a:lnTo>
                  <a:lnTo>
                    <a:pt x="97" y="73"/>
                  </a:lnTo>
                  <a:lnTo>
                    <a:pt x="99" y="77"/>
                  </a:lnTo>
                  <a:lnTo>
                    <a:pt x="100" y="80"/>
                  </a:lnTo>
                  <a:lnTo>
                    <a:pt x="102" y="85"/>
                  </a:lnTo>
                  <a:lnTo>
                    <a:pt x="103" y="89"/>
                  </a:lnTo>
                  <a:lnTo>
                    <a:pt x="105" y="93"/>
                  </a:lnTo>
                  <a:lnTo>
                    <a:pt x="105" y="97"/>
                  </a:lnTo>
                  <a:lnTo>
                    <a:pt x="106" y="102"/>
                  </a:lnTo>
                  <a:lnTo>
                    <a:pt x="106" y="106"/>
                  </a:lnTo>
                  <a:lnTo>
                    <a:pt x="106" y="111"/>
                  </a:lnTo>
                  <a:lnTo>
                    <a:pt x="106" y="115"/>
                  </a:lnTo>
                  <a:lnTo>
                    <a:pt x="106" y="121"/>
                  </a:lnTo>
                  <a:lnTo>
                    <a:pt x="105" y="125"/>
                  </a:lnTo>
                  <a:lnTo>
                    <a:pt x="103" y="129"/>
                  </a:lnTo>
                  <a:lnTo>
                    <a:pt x="102" y="134"/>
                  </a:lnTo>
                  <a:lnTo>
                    <a:pt x="101" y="138"/>
                  </a:lnTo>
                  <a:lnTo>
                    <a:pt x="99" y="143"/>
                  </a:lnTo>
                  <a:lnTo>
                    <a:pt x="98" y="147"/>
                  </a:lnTo>
                  <a:lnTo>
                    <a:pt x="96" y="151"/>
                  </a:lnTo>
                  <a:lnTo>
                    <a:pt x="94" y="157"/>
                  </a:lnTo>
                  <a:lnTo>
                    <a:pt x="90" y="160"/>
                  </a:lnTo>
                  <a:lnTo>
                    <a:pt x="88" y="164"/>
                  </a:lnTo>
                  <a:lnTo>
                    <a:pt x="85" y="169"/>
                  </a:lnTo>
                  <a:lnTo>
                    <a:pt x="81" y="173"/>
                  </a:lnTo>
                  <a:lnTo>
                    <a:pt x="78" y="177"/>
                  </a:lnTo>
                  <a:lnTo>
                    <a:pt x="75" y="181"/>
                  </a:lnTo>
                  <a:lnTo>
                    <a:pt x="70" y="184"/>
                  </a:lnTo>
                  <a:lnTo>
                    <a:pt x="67" y="189"/>
                  </a:lnTo>
                  <a:lnTo>
                    <a:pt x="63" y="192"/>
                  </a:lnTo>
                  <a:lnTo>
                    <a:pt x="58" y="195"/>
                  </a:lnTo>
                  <a:lnTo>
                    <a:pt x="53" y="199"/>
                  </a:lnTo>
                  <a:lnTo>
                    <a:pt x="49" y="202"/>
                  </a:lnTo>
                  <a:lnTo>
                    <a:pt x="43" y="205"/>
                  </a:lnTo>
                  <a:lnTo>
                    <a:pt x="39" y="208"/>
                  </a:lnTo>
                  <a:lnTo>
                    <a:pt x="33" y="211"/>
                  </a:lnTo>
                  <a:lnTo>
                    <a:pt x="28" y="214"/>
                  </a:lnTo>
                  <a:lnTo>
                    <a:pt x="0" y="229"/>
                  </a:lnTo>
                  <a:lnTo>
                    <a:pt x="9" y="244"/>
                  </a:lnTo>
                  <a:lnTo>
                    <a:pt x="20" y="257"/>
                  </a:lnTo>
                  <a:lnTo>
                    <a:pt x="42" y="247"/>
                  </a:lnTo>
                  <a:lnTo>
                    <a:pt x="45" y="245"/>
                  </a:lnTo>
                  <a:lnTo>
                    <a:pt x="49" y="244"/>
                  </a:lnTo>
                  <a:lnTo>
                    <a:pt x="52" y="241"/>
                  </a:lnTo>
                  <a:lnTo>
                    <a:pt x="56" y="240"/>
                  </a:lnTo>
                  <a:lnTo>
                    <a:pt x="60" y="238"/>
                  </a:lnTo>
                  <a:lnTo>
                    <a:pt x="63" y="236"/>
                  </a:lnTo>
                  <a:lnTo>
                    <a:pt x="66" y="234"/>
                  </a:lnTo>
                  <a:lnTo>
                    <a:pt x="69" y="233"/>
                  </a:lnTo>
                  <a:lnTo>
                    <a:pt x="72" y="229"/>
                  </a:lnTo>
                  <a:lnTo>
                    <a:pt x="75" y="228"/>
                  </a:lnTo>
                  <a:lnTo>
                    <a:pt x="78" y="225"/>
                  </a:lnTo>
                  <a:lnTo>
                    <a:pt x="81" y="224"/>
                  </a:lnTo>
                  <a:lnTo>
                    <a:pt x="87" y="218"/>
                  </a:lnTo>
                  <a:lnTo>
                    <a:pt x="94" y="214"/>
                  </a:lnTo>
                  <a:lnTo>
                    <a:pt x="98" y="208"/>
                  </a:lnTo>
                  <a:lnTo>
                    <a:pt x="103" y="204"/>
                  </a:lnTo>
                  <a:lnTo>
                    <a:pt x="108" y="199"/>
                  </a:lnTo>
                  <a:lnTo>
                    <a:pt x="113" y="193"/>
                  </a:lnTo>
                  <a:lnTo>
                    <a:pt x="117" y="186"/>
                  </a:lnTo>
                  <a:lnTo>
                    <a:pt x="121" y="181"/>
                  </a:lnTo>
                  <a:lnTo>
                    <a:pt x="125" y="175"/>
                  </a:lnTo>
                  <a:lnTo>
                    <a:pt x="129" y="170"/>
                  </a:lnTo>
                  <a:lnTo>
                    <a:pt x="130" y="167"/>
                  </a:lnTo>
                  <a:lnTo>
                    <a:pt x="131" y="163"/>
                  </a:lnTo>
                  <a:lnTo>
                    <a:pt x="132" y="160"/>
                  </a:lnTo>
                  <a:lnTo>
                    <a:pt x="134" y="157"/>
                  </a:lnTo>
                  <a:lnTo>
                    <a:pt x="135" y="153"/>
                  </a:lnTo>
                  <a:lnTo>
                    <a:pt x="136" y="151"/>
                  </a:lnTo>
                  <a:lnTo>
                    <a:pt x="137" y="148"/>
                  </a:lnTo>
                  <a:lnTo>
                    <a:pt x="139" y="145"/>
                  </a:lnTo>
                  <a:lnTo>
                    <a:pt x="140" y="141"/>
                  </a:lnTo>
                  <a:lnTo>
                    <a:pt x="141" y="138"/>
                  </a:lnTo>
                  <a:lnTo>
                    <a:pt x="141" y="135"/>
                  </a:lnTo>
                  <a:lnTo>
                    <a:pt x="142" y="133"/>
                  </a:lnTo>
                  <a:lnTo>
                    <a:pt x="142" y="129"/>
                  </a:lnTo>
                  <a:lnTo>
                    <a:pt x="143" y="126"/>
                  </a:lnTo>
                  <a:lnTo>
                    <a:pt x="143" y="123"/>
                  </a:lnTo>
                  <a:lnTo>
                    <a:pt x="144" y="119"/>
                  </a:lnTo>
                  <a:lnTo>
                    <a:pt x="144" y="116"/>
                  </a:lnTo>
                  <a:lnTo>
                    <a:pt x="144" y="113"/>
                  </a:lnTo>
                  <a:lnTo>
                    <a:pt x="144" y="110"/>
                  </a:lnTo>
                  <a:lnTo>
                    <a:pt x="144" y="106"/>
                  </a:lnTo>
                  <a:lnTo>
                    <a:pt x="143" y="103"/>
                  </a:lnTo>
                  <a:lnTo>
                    <a:pt x="143" y="101"/>
                  </a:lnTo>
                  <a:lnTo>
                    <a:pt x="143" y="96"/>
                  </a:lnTo>
                  <a:lnTo>
                    <a:pt x="143" y="94"/>
                  </a:lnTo>
                  <a:lnTo>
                    <a:pt x="142" y="91"/>
                  </a:lnTo>
                  <a:lnTo>
                    <a:pt x="141" y="88"/>
                  </a:lnTo>
                  <a:lnTo>
                    <a:pt x="141" y="84"/>
                  </a:lnTo>
                  <a:lnTo>
                    <a:pt x="140" y="82"/>
                  </a:lnTo>
                  <a:lnTo>
                    <a:pt x="137" y="76"/>
                  </a:lnTo>
                  <a:lnTo>
                    <a:pt x="136" y="70"/>
                  </a:lnTo>
                  <a:lnTo>
                    <a:pt x="133" y="65"/>
                  </a:lnTo>
                  <a:lnTo>
                    <a:pt x="131" y="59"/>
                  </a:lnTo>
                  <a:lnTo>
                    <a:pt x="128" y="54"/>
                  </a:lnTo>
                  <a:lnTo>
                    <a:pt x="124" y="49"/>
                  </a:lnTo>
                  <a:lnTo>
                    <a:pt x="121" y="45"/>
                  </a:lnTo>
                  <a:lnTo>
                    <a:pt x="118" y="40"/>
                  </a:lnTo>
                  <a:lnTo>
                    <a:pt x="114" y="36"/>
                  </a:lnTo>
                  <a:lnTo>
                    <a:pt x="111" y="33"/>
                  </a:lnTo>
                  <a:lnTo>
                    <a:pt x="108" y="29"/>
                  </a:lnTo>
                  <a:lnTo>
                    <a:pt x="103" y="26"/>
                  </a:lnTo>
                  <a:lnTo>
                    <a:pt x="100" y="23"/>
                  </a:lnTo>
                  <a:lnTo>
                    <a:pt x="96" y="20"/>
                  </a:lnTo>
                  <a:lnTo>
                    <a:pt x="91" y="17"/>
                  </a:lnTo>
                  <a:lnTo>
                    <a:pt x="87" y="15"/>
                  </a:lnTo>
                  <a:lnTo>
                    <a:pt x="83" y="13"/>
                  </a:lnTo>
                  <a:lnTo>
                    <a:pt x="79" y="11"/>
                  </a:lnTo>
                  <a:lnTo>
                    <a:pt x="74" y="9"/>
                  </a:lnTo>
                  <a:lnTo>
                    <a:pt x="69" y="7"/>
                  </a:lnTo>
                  <a:lnTo>
                    <a:pt x="64" y="5"/>
                  </a:lnTo>
                  <a:lnTo>
                    <a:pt x="60" y="4"/>
                  </a:lnTo>
                  <a:lnTo>
                    <a:pt x="55" y="3"/>
                  </a:lnTo>
                  <a:lnTo>
                    <a:pt x="50" y="2"/>
                  </a:lnTo>
                  <a:lnTo>
                    <a:pt x="45" y="1"/>
                  </a:lnTo>
                  <a:lnTo>
                    <a:pt x="41" y="1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0" y="2"/>
                  </a:lnTo>
                  <a:lnTo>
                    <a:pt x="10" y="36"/>
                  </a:lnTo>
                  <a:lnTo>
                    <a:pt x="10" y="36"/>
                  </a:lnTo>
                  <a:close/>
                </a:path>
              </a:pathLst>
            </a:custGeom>
            <a:solidFill>
              <a:srgbClr val="C2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9"/>
            <p:cNvSpPr>
              <a:spLocks/>
            </p:cNvSpPr>
            <p:nvPr/>
          </p:nvSpPr>
          <p:spPr bwMode="auto">
            <a:xfrm>
              <a:off x="1816101" y="3203575"/>
              <a:ext cx="136525" cy="182562"/>
            </a:xfrm>
            <a:custGeom>
              <a:avLst/>
              <a:gdLst/>
              <a:ahLst/>
              <a:cxnLst>
                <a:cxn ang="0">
                  <a:pos x="142" y="3"/>
                </a:cxn>
                <a:cxn ang="0">
                  <a:pos x="133" y="8"/>
                </a:cxn>
                <a:cxn ang="0">
                  <a:pos x="119" y="19"/>
                </a:cxn>
                <a:cxn ang="0">
                  <a:pos x="105" y="29"/>
                </a:cxn>
                <a:cxn ang="0">
                  <a:pos x="95" y="37"/>
                </a:cxn>
                <a:cxn ang="0">
                  <a:pos x="85" y="46"/>
                </a:cxn>
                <a:cxn ang="0">
                  <a:pos x="75" y="56"/>
                </a:cxn>
                <a:cxn ang="0">
                  <a:pos x="65" y="66"/>
                </a:cxn>
                <a:cxn ang="0">
                  <a:pos x="56" y="77"/>
                </a:cxn>
                <a:cxn ang="0">
                  <a:pos x="46" y="89"/>
                </a:cxn>
                <a:cxn ang="0">
                  <a:pos x="36" y="101"/>
                </a:cxn>
                <a:cxn ang="0">
                  <a:pos x="28" y="114"/>
                </a:cxn>
                <a:cxn ang="0">
                  <a:pos x="20" y="128"/>
                </a:cxn>
                <a:cxn ang="0">
                  <a:pos x="14" y="143"/>
                </a:cxn>
                <a:cxn ang="0">
                  <a:pos x="8" y="158"/>
                </a:cxn>
                <a:cxn ang="0">
                  <a:pos x="4" y="174"/>
                </a:cxn>
                <a:cxn ang="0">
                  <a:pos x="1" y="189"/>
                </a:cxn>
                <a:cxn ang="0">
                  <a:pos x="0" y="206"/>
                </a:cxn>
                <a:cxn ang="0">
                  <a:pos x="2" y="220"/>
                </a:cxn>
                <a:cxn ang="0">
                  <a:pos x="9" y="225"/>
                </a:cxn>
                <a:cxn ang="0">
                  <a:pos x="19" y="228"/>
                </a:cxn>
                <a:cxn ang="0">
                  <a:pos x="28" y="225"/>
                </a:cxn>
                <a:cxn ang="0">
                  <a:pos x="35" y="219"/>
                </a:cxn>
                <a:cxn ang="0">
                  <a:pos x="38" y="208"/>
                </a:cxn>
                <a:cxn ang="0">
                  <a:pos x="38" y="199"/>
                </a:cxn>
                <a:cxn ang="0">
                  <a:pos x="40" y="189"/>
                </a:cxn>
                <a:cxn ang="0">
                  <a:pos x="42" y="180"/>
                </a:cxn>
                <a:cxn ang="0">
                  <a:pos x="47" y="168"/>
                </a:cxn>
                <a:cxn ang="0">
                  <a:pos x="51" y="156"/>
                </a:cxn>
                <a:cxn ang="0">
                  <a:pos x="56" y="147"/>
                </a:cxn>
                <a:cxn ang="0">
                  <a:pos x="61" y="138"/>
                </a:cxn>
                <a:cxn ang="0">
                  <a:pos x="72" y="121"/>
                </a:cxn>
                <a:cxn ang="0">
                  <a:pos x="85" y="104"/>
                </a:cxn>
                <a:cxn ang="0">
                  <a:pos x="99" y="87"/>
                </a:cxn>
                <a:cxn ang="0">
                  <a:pos x="115" y="71"/>
                </a:cxn>
                <a:cxn ang="0">
                  <a:pos x="131" y="56"/>
                </a:cxn>
                <a:cxn ang="0">
                  <a:pos x="143" y="47"/>
                </a:cxn>
                <a:cxn ang="0">
                  <a:pos x="153" y="41"/>
                </a:cxn>
                <a:cxn ang="0">
                  <a:pos x="163" y="34"/>
                </a:cxn>
                <a:cxn ang="0">
                  <a:pos x="171" y="26"/>
                </a:cxn>
                <a:cxn ang="0">
                  <a:pos x="173" y="16"/>
                </a:cxn>
                <a:cxn ang="0">
                  <a:pos x="170" y="7"/>
                </a:cxn>
                <a:cxn ang="0">
                  <a:pos x="162" y="1"/>
                </a:cxn>
                <a:cxn ang="0">
                  <a:pos x="150" y="0"/>
                </a:cxn>
              </a:cxnLst>
              <a:rect l="0" t="0" r="r" b="b"/>
              <a:pathLst>
                <a:path w="173" h="228">
                  <a:moveTo>
                    <a:pt x="145" y="2"/>
                  </a:moveTo>
                  <a:lnTo>
                    <a:pt x="144" y="2"/>
                  </a:lnTo>
                  <a:lnTo>
                    <a:pt x="142" y="3"/>
                  </a:lnTo>
                  <a:lnTo>
                    <a:pt x="140" y="4"/>
                  </a:lnTo>
                  <a:lnTo>
                    <a:pt x="137" y="7"/>
                  </a:lnTo>
                  <a:lnTo>
                    <a:pt x="133" y="8"/>
                  </a:lnTo>
                  <a:lnTo>
                    <a:pt x="129" y="11"/>
                  </a:lnTo>
                  <a:lnTo>
                    <a:pt x="124" y="14"/>
                  </a:lnTo>
                  <a:lnTo>
                    <a:pt x="119" y="19"/>
                  </a:lnTo>
                  <a:lnTo>
                    <a:pt x="114" y="22"/>
                  </a:lnTo>
                  <a:lnTo>
                    <a:pt x="108" y="26"/>
                  </a:lnTo>
                  <a:lnTo>
                    <a:pt x="105" y="29"/>
                  </a:lnTo>
                  <a:lnTo>
                    <a:pt x="102" y="32"/>
                  </a:lnTo>
                  <a:lnTo>
                    <a:pt x="98" y="34"/>
                  </a:lnTo>
                  <a:lnTo>
                    <a:pt x="95" y="37"/>
                  </a:lnTo>
                  <a:lnTo>
                    <a:pt x="92" y="40"/>
                  </a:lnTo>
                  <a:lnTo>
                    <a:pt x="88" y="43"/>
                  </a:lnTo>
                  <a:lnTo>
                    <a:pt x="85" y="46"/>
                  </a:lnTo>
                  <a:lnTo>
                    <a:pt x="82" y="49"/>
                  </a:lnTo>
                  <a:lnTo>
                    <a:pt x="79" y="53"/>
                  </a:lnTo>
                  <a:lnTo>
                    <a:pt x="75" y="56"/>
                  </a:lnTo>
                  <a:lnTo>
                    <a:pt x="72" y="59"/>
                  </a:lnTo>
                  <a:lnTo>
                    <a:pt x="69" y="63"/>
                  </a:lnTo>
                  <a:lnTo>
                    <a:pt x="65" y="66"/>
                  </a:lnTo>
                  <a:lnTo>
                    <a:pt x="62" y="69"/>
                  </a:lnTo>
                  <a:lnTo>
                    <a:pt x="59" y="74"/>
                  </a:lnTo>
                  <a:lnTo>
                    <a:pt x="56" y="77"/>
                  </a:lnTo>
                  <a:lnTo>
                    <a:pt x="52" y="80"/>
                  </a:lnTo>
                  <a:lnTo>
                    <a:pt x="49" y="85"/>
                  </a:lnTo>
                  <a:lnTo>
                    <a:pt x="46" y="89"/>
                  </a:lnTo>
                  <a:lnTo>
                    <a:pt x="42" y="93"/>
                  </a:lnTo>
                  <a:lnTo>
                    <a:pt x="39" y="97"/>
                  </a:lnTo>
                  <a:lnTo>
                    <a:pt x="36" y="101"/>
                  </a:lnTo>
                  <a:lnTo>
                    <a:pt x="34" y="105"/>
                  </a:lnTo>
                  <a:lnTo>
                    <a:pt x="30" y="110"/>
                  </a:lnTo>
                  <a:lnTo>
                    <a:pt x="28" y="114"/>
                  </a:lnTo>
                  <a:lnTo>
                    <a:pt x="25" y="119"/>
                  </a:lnTo>
                  <a:lnTo>
                    <a:pt x="23" y="124"/>
                  </a:lnTo>
                  <a:lnTo>
                    <a:pt x="20" y="128"/>
                  </a:lnTo>
                  <a:lnTo>
                    <a:pt x="18" y="133"/>
                  </a:lnTo>
                  <a:lnTo>
                    <a:pt x="16" y="138"/>
                  </a:lnTo>
                  <a:lnTo>
                    <a:pt x="14" y="143"/>
                  </a:lnTo>
                  <a:lnTo>
                    <a:pt x="12" y="148"/>
                  </a:lnTo>
                  <a:lnTo>
                    <a:pt x="9" y="153"/>
                  </a:lnTo>
                  <a:lnTo>
                    <a:pt x="8" y="158"/>
                  </a:lnTo>
                  <a:lnTo>
                    <a:pt x="6" y="164"/>
                  </a:lnTo>
                  <a:lnTo>
                    <a:pt x="5" y="169"/>
                  </a:lnTo>
                  <a:lnTo>
                    <a:pt x="4" y="174"/>
                  </a:lnTo>
                  <a:lnTo>
                    <a:pt x="3" y="179"/>
                  </a:lnTo>
                  <a:lnTo>
                    <a:pt x="2" y="183"/>
                  </a:lnTo>
                  <a:lnTo>
                    <a:pt x="1" y="189"/>
                  </a:lnTo>
                  <a:lnTo>
                    <a:pt x="1" y="194"/>
                  </a:lnTo>
                  <a:lnTo>
                    <a:pt x="0" y="201"/>
                  </a:lnTo>
                  <a:lnTo>
                    <a:pt x="0" y="206"/>
                  </a:lnTo>
                  <a:lnTo>
                    <a:pt x="1" y="212"/>
                  </a:lnTo>
                  <a:lnTo>
                    <a:pt x="1" y="215"/>
                  </a:lnTo>
                  <a:lnTo>
                    <a:pt x="2" y="220"/>
                  </a:lnTo>
                  <a:lnTo>
                    <a:pt x="4" y="222"/>
                  </a:lnTo>
                  <a:lnTo>
                    <a:pt x="7" y="224"/>
                  </a:lnTo>
                  <a:lnTo>
                    <a:pt x="9" y="225"/>
                  </a:lnTo>
                  <a:lnTo>
                    <a:pt x="13" y="227"/>
                  </a:lnTo>
                  <a:lnTo>
                    <a:pt x="16" y="228"/>
                  </a:lnTo>
                  <a:lnTo>
                    <a:pt x="19" y="228"/>
                  </a:lnTo>
                  <a:lnTo>
                    <a:pt x="23" y="227"/>
                  </a:lnTo>
                  <a:lnTo>
                    <a:pt x="25" y="227"/>
                  </a:lnTo>
                  <a:lnTo>
                    <a:pt x="28" y="225"/>
                  </a:lnTo>
                  <a:lnTo>
                    <a:pt x="31" y="224"/>
                  </a:lnTo>
                  <a:lnTo>
                    <a:pt x="34" y="221"/>
                  </a:lnTo>
                  <a:lnTo>
                    <a:pt x="35" y="219"/>
                  </a:lnTo>
                  <a:lnTo>
                    <a:pt x="36" y="214"/>
                  </a:lnTo>
                  <a:lnTo>
                    <a:pt x="38" y="211"/>
                  </a:lnTo>
                  <a:lnTo>
                    <a:pt x="38" y="208"/>
                  </a:lnTo>
                  <a:lnTo>
                    <a:pt x="38" y="204"/>
                  </a:lnTo>
                  <a:lnTo>
                    <a:pt x="38" y="201"/>
                  </a:lnTo>
                  <a:lnTo>
                    <a:pt x="38" y="199"/>
                  </a:lnTo>
                  <a:lnTo>
                    <a:pt x="38" y="195"/>
                  </a:lnTo>
                  <a:lnTo>
                    <a:pt x="39" y="192"/>
                  </a:lnTo>
                  <a:lnTo>
                    <a:pt x="40" y="189"/>
                  </a:lnTo>
                  <a:lnTo>
                    <a:pt x="41" y="187"/>
                  </a:lnTo>
                  <a:lnTo>
                    <a:pt x="41" y="183"/>
                  </a:lnTo>
                  <a:lnTo>
                    <a:pt x="42" y="180"/>
                  </a:lnTo>
                  <a:lnTo>
                    <a:pt x="43" y="177"/>
                  </a:lnTo>
                  <a:lnTo>
                    <a:pt x="45" y="175"/>
                  </a:lnTo>
                  <a:lnTo>
                    <a:pt x="47" y="168"/>
                  </a:lnTo>
                  <a:lnTo>
                    <a:pt x="49" y="163"/>
                  </a:lnTo>
                  <a:lnTo>
                    <a:pt x="50" y="159"/>
                  </a:lnTo>
                  <a:lnTo>
                    <a:pt x="51" y="156"/>
                  </a:lnTo>
                  <a:lnTo>
                    <a:pt x="52" y="154"/>
                  </a:lnTo>
                  <a:lnTo>
                    <a:pt x="54" y="150"/>
                  </a:lnTo>
                  <a:lnTo>
                    <a:pt x="56" y="147"/>
                  </a:lnTo>
                  <a:lnTo>
                    <a:pt x="58" y="144"/>
                  </a:lnTo>
                  <a:lnTo>
                    <a:pt x="59" y="142"/>
                  </a:lnTo>
                  <a:lnTo>
                    <a:pt x="61" y="138"/>
                  </a:lnTo>
                  <a:lnTo>
                    <a:pt x="64" y="133"/>
                  </a:lnTo>
                  <a:lnTo>
                    <a:pt x="68" y="127"/>
                  </a:lnTo>
                  <a:lnTo>
                    <a:pt x="72" y="121"/>
                  </a:lnTo>
                  <a:lnTo>
                    <a:pt x="76" y="115"/>
                  </a:lnTo>
                  <a:lnTo>
                    <a:pt x="81" y="110"/>
                  </a:lnTo>
                  <a:lnTo>
                    <a:pt x="85" y="104"/>
                  </a:lnTo>
                  <a:lnTo>
                    <a:pt x="90" y="98"/>
                  </a:lnTo>
                  <a:lnTo>
                    <a:pt x="94" y="92"/>
                  </a:lnTo>
                  <a:lnTo>
                    <a:pt x="99" y="87"/>
                  </a:lnTo>
                  <a:lnTo>
                    <a:pt x="104" y="81"/>
                  </a:lnTo>
                  <a:lnTo>
                    <a:pt x="109" y="77"/>
                  </a:lnTo>
                  <a:lnTo>
                    <a:pt x="115" y="71"/>
                  </a:lnTo>
                  <a:lnTo>
                    <a:pt x="120" y="66"/>
                  </a:lnTo>
                  <a:lnTo>
                    <a:pt x="126" y="61"/>
                  </a:lnTo>
                  <a:lnTo>
                    <a:pt x="131" y="56"/>
                  </a:lnTo>
                  <a:lnTo>
                    <a:pt x="138" y="52"/>
                  </a:lnTo>
                  <a:lnTo>
                    <a:pt x="140" y="49"/>
                  </a:lnTo>
                  <a:lnTo>
                    <a:pt x="143" y="47"/>
                  </a:lnTo>
                  <a:lnTo>
                    <a:pt x="147" y="44"/>
                  </a:lnTo>
                  <a:lnTo>
                    <a:pt x="150" y="43"/>
                  </a:lnTo>
                  <a:lnTo>
                    <a:pt x="153" y="41"/>
                  </a:lnTo>
                  <a:lnTo>
                    <a:pt x="156" y="38"/>
                  </a:lnTo>
                  <a:lnTo>
                    <a:pt x="159" y="36"/>
                  </a:lnTo>
                  <a:lnTo>
                    <a:pt x="163" y="34"/>
                  </a:lnTo>
                  <a:lnTo>
                    <a:pt x="165" y="32"/>
                  </a:lnTo>
                  <a:lnTo>
                    <a:pt x="168" y="30"/>
                  </a:lnTo>
                  <a:lnTo>
                    <a:pt x="171" y="26"/>
                  </a:lnTo>
                  <a:lnTo>
                    <a:pt x="172" y="23"/>
                  </a:lnTo>
                  <a:lnTo>
                    <a:pt x="173" y="20"/>
                  </a:lnTo>
                  <a:lnTo>
                    <a:pt x="173" y="16"/>
                  </a:lnTo>
                  <a:lnTo>
                    <a:pt x="172" y="13"/>
                  </a:lnTo>
                  <a:lnTo>
                    <a:pt x="172" y="11"/>
                  </a:lnTo>
                  <a:lnTo>
                    <a:pt x="170" y="7"/>
                  </a:lnTo>
                  <a:lnTo>
                    <a:pt x="167" y="4"/>
                  </a:lnTo>
                  <a:lnTo>
                    <a:pt x="164" y="2"/>
                  </a:lnTo>
                  <a:lnTo>
                    <a:pt x="162" y="1"/>
                  </a:lnTo>
                  <a:lnTo>
                    <a:pt x="158" y="0"/>
                  </a:lnTo>
                  <a:lnTo>
                    <a:pt x="154" y="0"/>
                  </a:lnTo>
                  <a:lnTo>
                    <a:pt x="150" y="0"/>
                  </a:lnTo>
                  <a:lnTo>
                    <a:pt x="145" y="2"/>
                  </a:lnTo>
                  <a:lnTo>
                    <a:pt x="145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40"/>
            <p:cNvSpPr>
              <a:spLocks/>
            </p:cNvSpPr>
            <p:nvPr/>
          </p:nvSpPr>
          <p:spPr bwMode="auto">
            <a:xfrm>
              <a:off x="2460626" y="3124200"/>
              <a:ext cx="536575" cy="568325"/>
            </a:xfrm>
            <a:custGeom>
              <a:avLst/>
              <a:gdLst/>
              <a:ahLst/>
              <a:cxnLst>
                <a:cxn ang="0">
                  <a:pos x="76" y="99"/>
                </a:cxn>
                <a:cxn ang="0">
                  <a:pos x="111" y="82"/>
                </a:cxn>
                <a:cxn ang="0">
                  <a:pos x="167" y="61"/>
                </a:cxn>
                <a:cxn ang="0">
                  <a:pos x="224" y="47"/>
                </a:cxn>
                <a:cxn ang="0">
                  <a:pos x="280" y="38"/>
                </a:cxn>
                <a:cxn ang="0">
                  <a:pos x="335" y="36"/>
                </a:cxn>
                <a:cxn ang="0">
                  <a:pos x="389" y="39"/>
                </a:cxn>
                <a:cxn ang="0">
                  <a:pos x="439" y="49"/>
                </a:cxn>
                <a:cxn ang="0">
                  <a:pos x="487" y="66"/>
                </a:cxn>
                <a:cxn ang="0">
                  <a:pos x="527" y="85"/>
                </a:cxn>
                <a:cxn ang="0">
                  <a:pos x="571" y="116"/>
                </a:cxn>
                <a:cxn ang="0">
                  <a:pos x="604" y="155"/>
                </a:cxn>
                <a:cxn ang="0">
                  <a:pos x="627" y="201"/>
                </a:cxn>
                <a:cxn ang="0">
                  <a:pos x="638" y="250"/>
                </a:cxn>
                <a:cxn ang="0">
                  <a:pos x="637" y="302"/>
                </a:cxn>
                <a:cxn ang="0">
                  <a:pos x="632" y="328"/>
                </a:cxn>
                <a:cxn ang="0">
                  <a:pos x="625" y="357"/>
                </a:cxn>
                <a:cxn ang="0">
                  <a:pos x="612" y="390"/>
                </a:cxn>
                <a:cxn ang="0">
                  <a:pos x="588" y="434"/>
                </a:cxn>
                <a:cxn ang="0">
                  <a:pos x="556" y="475"/>
                </a:cxn>
                <a:cxn ang="0">
                  <a:pos x="520" y="516"/>
                </a:cxn>
                <a:cxn ang="0">
                  <a:pos x="479" y="552"/>
                </a:cxn>
                <a:cxn ang="0">
                  <a:pos x="431" y="586"/>
                </a:cxn>
                <a:cxn ang="0">
                  <a:pos x="380" y="616"/>
                </a:cxn>
                <a:cxn ang="0">
                  <a:pos x="329" y="639"/>
                </a:cxn>
                <a:cxn ang="0">
                  <a:pos x="289" y="654"/>
                </a:cxn>
                <a:cxn ang="0">
                  <a:pos x="250" y="665"/>
                </a:cxn>
                <a:cxn ang="0">
                  <a:pos x="210" y="674"/>
                </a:cxn>
                <a:cxn ang="0">
                  <a:pos x="209" y="712"/>
                </a:cxn>
                <a:cxn ang="0">
                  <a:pos x="253" y="703"/>
                </a:cxn>
                <a:cxn ang="0">
                  <a:pos x="299" y="690"/>
                </a:cxn>
                <a:cxn ang="0">
                  <a:pos x="344" y="674"/>
                </a:cxn>
                <a:cxn ang="0">
                  <a:pos x="397" y="648"/>
                </a:cxn>
                <a:cxn ang="0">
                  <a:pos x="452" y="617"/>
                </a:cxn>
                <a:cxn ang="0">
                  <a:pos x="502" y="581"/>
                </a:cxn>
                <a:cxn ang="0">
                  <a:pos x="547" y="541"/>
                </a:cxn>
                <a:cxn ang="0">
                  <a:pos x="586" y="497"/>
                </a:cxn>
                <a:cxn ang="0">
                  <a:pos x="619" y="452"/>
                </a:cxn>
                <a:cxn ang="0">
                  <a:pos x="645" y="404"/>
                </a:cxn>
                <a:cxn ang="0">
                  <a:pos x="660" y="367"/>
                </a:cxn>
                <a:cxn ang="0">
                  <a:pos x="668" y="336"/>
                </a:cxn>
                <a:cxn ang="0">
                  <a:pos x="674" y="304"/>
                </a:cxn>
                <a:cxn ang="0">
                  <a:pos x="676" y="275"/>
                </a:cxn>
                <a:cxn ang="0">
                  <a:pos x="674" y="245"/>
                </a:cxn>
                <a:cxn ang="0">
                  <a:pos x="669" y="216"/>
                </a:cxn>
                <a:cxn ang="0">
                  <a:pos x="662" y="188"/>
                </a:cxn>
                <a:cxn ang="0">
                  <a:pos x="641" y="146"/>
                </a:cxn>
                <a:cxn ang="0">
                  <a:pos x="606" y="99"/>
                </a:cxn>
                <a:cxn ang="0">
                  <a:pos x="559" y="60"/>
                </a:cxn>
                <a:cxn ang="0">
                  <a:pos x="528" y="43"/>
                </a:cxn>
                <a:cxn ang="0">
                  <a:pos x="495" y="29"/>
                </a:cxn>
                <a:cxn ang="0">
                  <a:pos x="444" y="12"/>
                </a:cxn>
                <a:cxn ang="0">
                  <a:pos x="389" y="2"/>
                </a:cxn>
                <a:cxn ang="0">
                  <a:pos x="332" y="0"/>
                </a:cxn>
                <a:cxn ang="0">
                  <a:pos x="271" y="3"/>
                </a:cxn>
                <a:cxn ang="0">
                  <a:pos x="212" y="13"/>
                </a:cxn>
                <a:cxn ang="0">
                  <a:pos x="151" y="29"/>
                </a:cxn>
                <a:cxn ang="0">
                  <a:pos x="91" y="52"/>
                </a:cxn>
                <a:cxn ang="0">
                  <a:pos x="62" y="66"/>
                </a:cxn>
                <a:cxn ang="0">
                  <a:pos x="32" y="81"/>
                </a:cxn>
                <a:cxn ang="0">
                  <a:pos x="48" y="115"/>
                </a:cxn>
              </a:cxnLst>
              <a:rect l="0" t="0" r="r" b="b"/>
              <a:pathLst>
                <a:path w="676" h="716">
                  <a:moveTo>
                    <a:pt x="48" y="115"/>
                  </a:moveTo>
                  <a:lnTo>
                    <a:pt x="51" y="112"/>
                  </a:lnTo>
                  <a:lnTo>
                    <a:pt x="55" y="111"/>
                  </a:lnTo>
                  <a:lnTo>
                    <a:pt x="59" y="108"/>
                  </a:lnTo>
                  <a:lnTo>
                    <a:pt x="62" y="106"/>
                  </a:lnTo>
                  <a:lnTo>
                    <a:pt x="65" y="104"/>
                  </a:lnTo>
                  <a:lnTo>
                    <a:pt x="68" y="103"/>
                  </a:lnTo>
                  <a:lnTo>
                    <a:pt x="72" y="101"/>
                  </a:lnTo>
                  <a:lnTo>
                    <a:pt x="76" y="99"/>
                  </a:lnTo>
                  <a:lnTo>
                    <a:pt x="79" y="98"/>
                  </a:lnTo>
                  <a:lnTo>
                    <a:pt x="83" y="96"/>
                  </a:lnTo>
                  <a:lnTo>
                    <a:pt x="86" y="94"/>
                  </a:lnTo>
                  <a:lnTo>
                    <a:pt x="89" y="92"/>
                  </a:lnTo>
                  <a:lnTo>
                    <a:pt x="93" y="90"/>
                  </a:lnTo>
                  <a:lnTo>
                    <a:pt x="97" y="89"/>
                  </a:lnTo>
                  <a:lnTo>
                    <a:pt x="101" y="87"/>
                  </a:lnTo>
                  <a:lnTo>
                    <a:pt x="106" y="86"/>
                  </a:lnTo>
                  <a:lnTo>
                    <a:pt x="111" y="82"/>
                  </a:lnTo>
                  <a:lnTo>
                    <a:pt x="118" y="80"/>
                  </a:lnTo>
                  <a:lnTo>
                    <a:pt x="123" y="77"/>
                  </a:lnTo>
                  <a:lnTo>
                    <a:pt x="130" y="75"/>
                  </a:lnTo>
                  <a:lnTo>
                    <a:pt x="136" y="72"/>
                  </a:lnTo>
                  <a:lnTo>
                    <a:pt x="142" y="70"/>
                  </a:lnTo>
                  <a:lnTo>
                    <a:pt x="148" y="68"/>
                  </a:lnTo>
                  <a:lnTo>
                    <a:pt x="155" y="66"/>
                  </a:lnTo>
                  <a:lnTo>
                    <a:pt x="161" y="64"/>
                  </a:lnTo>
                  <a:lnTo>
                    <a:pt x="167" y="61"/>
                  </a:lnTo>
                  <a:lnTo>
                    <a:pt x="174" y="59"/>
                  </a:lnTo>
                  <a:lnTo>
                    <a:pt x="180" y="58"/>
                  </a:lnTo>
                  <a:lnTo>
                    <a:pt x="186" y="56"/>
                  </a:lnTo>
                  <a:lnTo>
                    <a:pt x="192" y="55"/>
                  </a:lnTo>
                  <a:lnTo>
                    <a:pt x="199" y="53"/>
                  </a:lnTo>
                  <a:lnTo>
                    <a:pt x="205" y="52"/>
                  </a:lnTo>
                  <a:lnTo>
                    <a:pt x="212" y="50"/>
                  </a:lnTo>
                  <a:lnTo>
                    <a:pt x="218" y="48"/>
                  </a:lnTo>
                  <a:lnTo>
                    <a:pt x="224" y="47"/>
                  </a:lnTo>
                  <a:lnTo>
                    <a:pt x="231" y="46"/>
                  </a:lnTo>
                  <a:lnTo>
                    <a:pt x="236" y="45"/>
                  </a:lnTo>
                  <a:lnTo>
                    <a:pt x="243" y="44"/>
                  </a:lnTo>
                  <a:lnTo>
                    <a:pt x="248" y="43"/>
                  </a:lnTo>
                  <a:lnTo>
                    <a:pt x="255" y="42"/>
                  </a:lnTo>
                  <a:lnTo>
                    <a:pt x="261" y="41"/>
                  </a:lnTo>
                  <a:lnTo>
                    <a:pt x="268" y="41"/>
                  </a:lnTo>
                  <a:lnTo>
                    <a:pt x="273" y="39"/>
                  </a:lnTo>
                  <a:lnTo>
                    <a:pt x="280" y="38"/>
                  </a:lnTo>
                  <a:lnTo>
                    <a:pt x="287" y="38"/>
                  </a:lnTo>
                  <a:lnTo>
                    <a:pt x="293" y="37"/>
                  </a:lnTo>
                  <a:lnTo>
                    <a:pt x="299" y="37"/>
                  </a:lnTo>
                  <a:lnTo>
                    <a:pt x="305" y="37"/>
                  </a:lnTo>
                  <a:lnTo>
                    <a:pt x="311" y="37"/>
                  </a:lnTo>
                  <a:lnTo>
                    <a:pt x="317" y="36"/>
                  </a:lnTo>
                  <a:lnTo>
                    <a:pt x="323" y="36"/>
                  </a:lnTo>
                  <a:lnTo>
                    <a:pt x="329" y="36"/>
                  </a:lnTo>
                  <a:lnTo>
                    <a:pt x="335" y="36"/>
                  </a:lnTo>
                  <a:lnTo>
                    <a:pt x="342" y="36"/>
                  </a:lnTo>
                  <a:lnTo>
                    <a:pt x="347" y="36"/>
                  </a:lnTo>
                  <a:lnTo>
                    <a:pt x="354" y="37"/>
                  </a:lnTo>
                  <a:lnTo>
                    <a:pt x="359" y="37"/>
                  </a:lnTo>
                  <a:lnTo>
                    <a:pt x="365" y="37"/>
                  </a:lnTo>
                  <a:lnTo>
                    <a:pt x="371" y="37"/>
                  </a:lnTo>
                  <a:lnTo>
                    <a:pt x="377" y="38"/>
                  </a:lnTo>
                  <a:lnTo>
                    <a:pt x="382" y="38"/>
                  </a:lnTo>
                  <a:lnTo>
                    <a:pt x="389" y="39"/>
                  </a:lnTo>
                  <a:lnTo>
                    <a:pt x="394" y="41"/>
                  </a:lnTo>
                  <a:lnTo>
                    <a:pt x="401" y="42"/>
                  </a:lnTo>
                  <a:lnTo>
                    <a:pt x="406" y="42"/>
                  </a:lnTo>
                  <a:lnTo>
                    <a:pt x="412" y="43"/>
                  </a:lnTo>
                  <a:lnTo>
                    <a:pt x="417" y="44"/>
                  </a:lnTo>
                  <a:lnTo>
                    <a:pt x="423" y="45"/>
                  </a:lnTo>
                  <a:lnTo>
                    <a:pt x="428" y="46"/>
                  </a:lnTo>
                  <a:lnTo>
                    <a:pt x="434" y="47"/>
                  </a:lnTo>
                  <a:lnTo>
                    <a:pt x="439" y="49"/>
                  </a:lnTo>
                  <a:lnTo>
                    <a:pt x="446" y="50"/>
                  </a:lnTo>
                  <a:lnTo>
                    <a:pt x="450" y="52"/>
                  </a:lnTo>
                  <a:lnTo>
                    <a:pt x="456" y="54"/>
                  </a:lnTo>
                  <a:lnTo>
                    <a:pt x="461" y="55"/>
                  </a:lnTo>
                  <a:lnTo>
                    <a:pt x="467" y="57"/>
                  </a:lnTo>
                  <a:lnTo>
                    <a:pt x="471" y="59"/>
                  </a:lnTo>
                  <a:lnTo>
                    <a:pt x="476" y="60"/>
                  </a:lnTo>
                  <a:lnTo>
                    <a:pt x="482" y="63"/>
                  </a:lnTo>
                  <a:lnTo>
                    <a:pt x="487" y="66"/>
                  </a:lnTo>
                  <a:lnTo>
                    <a:pt x="493" y="67"/>
                  </a:lnTo>
                  <a:lnTo>
                    <a:pt x="498" y="70"/>
                  </a:lnTo>
                  <a:lnTo>
                    <a:pt x="502" y="71"/>
                  </a:lnTo>
                  <a:lnTo>
                    <a:pt x="505" y="72"/>
                  </a:lnTo>
                  <a:lnTo>
                    <a:pt x="507" y="74"/>
                  </a:lnTo>
                  <a:lnTo>
                    <a:pt x="510" y="76"/>
                  </a:lnTo>
                  <a:lnTo>
                    <a:pt x="516" y="78"/>
                  </a:lnTo>
                  <a:lnTo>
                    <a:pt x="521" y="81"/>
                  </a:lnTo>
                  <a:lnTo>
                    <a:pt x="527" y="85"/>
                  </a:lnTo>
                  <a:lnTo>
                    <a:pt x="532" y="88"/>
                  </a:lnTo>
                  <a:lnTo>
                    <a:pt x="538" y="91"/>
                  </a:lnTo>
                  <a:lnTo>
                    <a:pt x="542" y="94"/>
                  </a:lnTo>
                  <a:lnTo>
                    <a:pt x="548" y="98"/>
                  </a:lnTo>
                  <a:lnTo>
                    <a:pt x="552" y="101"/>
                  </a:lnTo>
                  <a:lnTo>
                    <a:pt x="556" y="104"/>
                  </a:lnTo>
                  <a:lnTo>
                    <a:pt x="562" y="108"/>
                  </a:lnTo>
                  <a:lnTo>
                    <a:pt x="566" y="112"/>
                  </a:lnTo>
                  <a:lnTo>
                    <a:pt x="571" y="116"/>
                  </a:lnTo>
                  <a:lnTo>
                    <a:pt x="575" y="120"/>
                  </a:lnTo>
                  <a:lnTo>
                    <a:pt x="578" y="124"/>
                  </a:lnTo>
                  <a:lnTo>
                    <a:pt x="583" y="127"/>
                  </a:lnTo>
                  <a:lnTo>
                    <a:pt x="587" y="133"/>
                  </a:lnTo>
                  <a:lnTo>
                    <a:pt x="591" y="136"/>
                  </a:lnTo>
                  <a:lnTo>
                    <a:pt x="594" y="141"/>
                  </a:lnTo>
                  <a:lnTo>
                    <a:pt x="597" y="146"/>
                  </a:lnTo>
                  <a:lnTo>
                    <a:pt x="601" y="150"/>
                  </a:lnTo>
                  <a:lnTo>
                    <a:pt x="604" y="155"/>
                  </a:lnTo>
                  <a:lnTo>
                    <a:pt x="607" y="159"/>
                  </a:lnTo>
                  <a:lnTo>
                    <a:pt x="609" y="165"/>
                  </a:lnTo>
                  <a:lnTo>
                    <a:pt x="614" y="170"/>
                  </a:lnTo>
                  <a:lnTo>
                    <a:pt x="616" y="175"/>
                  </a:lnTo>
                  <a:lnTo>
                    <a:pt x="618" y="180"/>
                  </a:lnTo>
                  <a:lnTo>
                    <a:pt x="621" y="186"/>
                  </a:lnTo>
                  <a:lnTo>
                    <a:pt x="623" y="191"/>
                  </a:lnTo>
                  <a:lnTo>
                    <a:pt x="625" y="195"/>
                  </a:lnTo>
                  <a:lnTo>
                    <a:pt x="627" y="201"/>
                  </a:lnTo>
                  <a:lnTo>
                    <a:pt x="628" y="206"/>
                  </a:lnTo>
                  <a:lnTo>
                    <a:pt x="630" y="212"/>
                  </a:lnTo>
                  <a:lnTo>
                    <a:pt x="631" y="216"/>
                  </a:lnTo>
                  <a:lnTo>
                    <a:pt x="633" y="222"/>
                  </a:lnTo>
                  <a:lnTo>
                    <a:pt x="634" y="227"/>
                  </a:lnTo>
                  <a:lnTo>
                    <a:pt x="635" y="234"/>
                  </a:lnTo>
                  <a:lnTo>
                    <a:pt x="637" y="238"/>
                  </a:lnTo>
                  <a:lnTo>
                    <a:pt x="637" y="245"/>
                  </a:lnTo>
                  <a:lnTo>
                    <a:pt x="638" y="250"/>
                  </a:lnTo>
                  <a:lnTo>
                    <a:pt x="639" y="256"/>
                  </a:lnTo>
                  <a:lnTo>
                    <a:pt x="639" y="261"/>
                  </a:lnTo>
                  <a:lnTo>
                    <a:pt x="639" y="268"/>
                  </a:lnTo>
                  <a:lnTo>
                    <a:pt x="639" y="273"/>
                  </a:lnTo>
                  <a:lnTo>
                    <a:pt x="639" y="279"/>
                  </a:lnTo>
                  <a:lnTo>
                    <a:pt x="639" y="284"/>
                  </a:lnTo>
                  <a:lnTo>
                    <a:pt x="638" y="290"/>
                  </a:lnTo>
                  <a:lnTo>
                    <a:pt x="638" y="295"/>
                  </a:lnTo>
                  <a:lnTo>
                    <a:pt x="637" y="302"/>
                  </a:lnTo>
                  <a:lnTo>
                    <a:pt x="637" y="304"/>
                  </a:lnTo>
                  <a:lnTo>
                    <a:pt x="635" y="307"/>
                  </a:lnTo>
                  <a:lnTo>
                    <a:pt x="635" y="311"/>
                  </a:lnTo>
                  <a:lnTo>
                    <a:pt x="635" y="314"/>
                  </a:lnTo>
                  <a:lnTo>
                    <a:pt x="634" y="316"/>
                  </a:lnTo>
                  <a:lnTo>
                    <a:pt x="634" y="320"/>
                  </a:lnTo>
                  <a:lnTo>
                    <a:pt x="633" y="323"/>
                  </a:lnTo>
                  <a:lnTo>
                    <a:pt x="633" y="326"/>
                  </a:lnTo>
                  <a:lnTo>
                    <a:pt x="632" y="328"/>
                  </a:lnTo>
                  <a:lnTo>
                    <a:pt x="631" y="332"/>
                  </a:lnTo>
                  <a:lnTo>
                    <a:pt x="630" y="335"/>
                  </a:lnTo>
                  <a:lnTo>
                    <a:pt x="630" y="338"/>
                  </a:lnTo>
                  <a:lnTo>
                    <a:pt x="629" y="340"/>
                  </a:lnTo>
                  <a:lnTo>
                    <a:pt x="628" y="344"/>
                  </a:lnTo>
                  <a:lnTo>
                    <a:pt x="627" y="347"/>
                  </a:lnTo>
                  <a:lnTo>
                    <a:pt x="627" y="350"/>
                  </a:lnTo>
                  <a:lnTo>
                    <a:pt x="626" y="354"/>
                  </a:lnTo>
                  <a:lnTo>
                    <a:pt x="625" y="357"/>
                  </a:lnTo>
                  <a:lnTo>
                    <a:pt x="623" y="359"/>
                  </a:lnTo>
                  <a:lnTo>
                    <a:pt x="622" y="362"/>
                  </a:lnTo>
                  <a:lnTo>
                    <a:pt x="622" y="366"/>
                  </a:lnTo>
                  <a:lnTo>
                    <a:pt x="621" y="369"/>
                  </a:lnTo>
                  <a:lnTo>
                    <a:pt x="619" y="372"/>
                  </a:lnTo>
                  <a:lnTo>
                    <a:pt x="619" y="376"/>
                  </a:lnTo>
                  <a:lnTo>
                    <a:pt x="617" y="380"/>
                  </a:lnTo>
                  <a:lnTo>
                    <a:pt x="614" y="385"/>
                  </a:lnTo>
                  <a:lnTo>
                    <a:pt x="612" y="390"/>
                  </a:lnTo>
                  <a:lnTo>
                    <a:pt x="609" y="395"/>
                  </a:lnTo>
                  <a:lnTo>
                    <a:pt x="607" y="400"/>
                  </a:lnTo>
                  <a:lnTo>
                    <a:pt x="605" y="405"/>
                  </a:lnTo>
                  <a:lnTo>
                    <a:pt x="601" y="410"/>
                  </a:lnTo>
                  <a:lnTo>
                    <a:pt x="599" y="415"/>
                  </a:lnTo>
                  <a:lnTo>
                    <a:pt x="596" y="419"/>
                  </a:lnTo>
                  <a:lnTo>
                    <a:pt x="594" y="424"/>
                  </a:lnTo>
                  <a:lnTo>
                    <a:pt x="591" y="429"/>
                  </a:lnTo>
                  <a:lnTo>
                    <a:pt x="588" y="434"/>
                  </a:lnTo>
                  <a:lnTo>
                    <a:pt x="585" y="438"/>
                  </a:lnTo>
                  <a:lnTo>
                    <a:pt x="582" y="444"/>
                  </a:lnTo>
                  <a:lnTo>
                    <a:pt x="578" y="448"/>
                  </a:lnTo>
                  <a:lnTo>
                    <a:pt x="575" y="454"/>
                  </a:lnTo>
                  <a:lnTo>
                    <a:pt x="572" y="458"/>
                  </a:lnTo>
                  <a:lnTo>
                    <a:pt x="567" y="462"/>
                  </a:lnTo>
                  <a:lnTo>
                    <a:pt x="564" y="467"/>
                  </a:lnTo>
                  <a:lnTo>
                    <a:pt x="561" y="471"/>
                  </a:lnTo>
                  <a:lnTo>
                    <a:pt x="556" y="475"/>
                  </a:lnTo>
                  <a:lnTo>
                    <a:pt x="553" y="480"/>
                  </a:lnTo>
                  <a:lnTo>
                    <a:pt x="549" y="484"/>
                  </a:lnTo>
                  <a:lnTo>
                    <a:pt x="546" y="490"/>
                  </a:lnTo>
                  <a:lnTo>
                    <a:pt x="541" y="493"/>
                  </a:lnTo>
                  <a:lnTo>
                    <a:pt x="537" y="499"/>
                  </a:lnTo>
                  <a:lnTo>
                    <a:pt x="532" y="502"/>
                  </a:lnTo>
                  <a:lnTo>
                    <a:pt x="529" y="507"/>
                  </a:lnTo>
                  <a:lnTo>
                    <a:pt x="525" y="511"/>
                  </a:lnTo>
                  <a:lnTo>
                    <a:pt x="520" y="516"/>
                  </a:lnTo>
                  <a:lnTo>
                    <a:pt x="516" y="519"/>
                  </a:lnTo>
                  <a:lnTo>
                    <a:pt x="512" y="525"/>
                  </a:lnTo>
                  <a:lnTo>
                    <a:pt x="507" y="528"/>
                  </a:lnTo>
                  <a:lnTo>
                    <a:pt x="502" y="533"/>
                  </a:lnTo>
                  <a:lnTo>
                    <a:pt x="497" y="536"/>
                  </a:lnTo>
                  <a:lnTo>
                    <a:pt x="493" y="540"/>
                  </a:lnTo>
                  <a:lnTo>
                    <a:pt x="488" y="545"/>
                  </a:lnTo>
                  <a:lnTo>
                    <a:pt x="483" y="549"/>
                  </a:lnTo>
                  <a:lnTo>
                    <a:pt x="479" y="552"/>
                  </a:lnTo>
                  <a:lnTo>
                    <a:pt x="474" y="557"/>
                  </a:lnTo>
                  <a:lnTo>
                    <a:pt x="469" y="560"/>
                  </a:lnTo>
                  <a:lnTo>
                    <a:pt x="463" y="564"/>
                  </a:lnTo>
                  <a:lnTo>
                    <a:pt x="458" y="568"/>
                  </a:lnTo>
                  <a:lnTo>
                    <a:pt x="453" y="572"/>
                  </a:lnTo>
                  <a:lnTo>
                    <a:pt x="448" y="575"/>
                  </a:lnTo>
                  <a:lnTo>
                    <a:pt x="442" y="579"/>
                  </a:lnTo>
                  <a:lnTo>
                    <a:pt x="437" y="583"/>
                  </a:lnTo>
                  <a:lnTo>
                    <a:pt x="431" y="586"/>
                  </a:lnTo>
                  <a:lnTo>
                    <a:pt x="426" y="590"/>
                  </a:lnTo>
                  <a:lnTo>
                    <a:pt x="420" y="593"/>
                  </a:lnTo>
                  <a:lnTo>
                    <a:pt x="415" y="596"/>
                  </a:lnTo>
                  <a:lnTo>
                    <a:pt x="410" y="600"/>
                  </a:lnTo>
                  <a:lnTo>
                    <a:pt x="403" y="603"/>
                  </a:lnTo>
                  <a:lnTo>
                    <a:pt x="397" y="606"/>
                  </a:lnTo>
                  <a:lnTo>
                    <a:pt x="392" y="609"/>
                  </a:lnTo>
                  <a:lnTo>
                    <a:pt x="386" y="613"/>
                  </a:lnTo>
                  <a:lnTo>
                    <a:pt x="380" y="616"/>
                  </a:lnTo>
                  <a:lnTo>
                    <a:pt x="374" y="619"/>
                  </a:lnTo>
                  <a:lnTo>
                    <a:pt x="369" y="622"/>
                  </a:lnTo>
                  <a:lnTo>
                    <a:pt x="363" y="625"/>
                  </a:lnTo>
                  <a:lnTo>
                    <a:pt x="356" y="628"/>
                  </a:lnTo>
                  <a:lnTo>
                    <a:pt x="351" y="630"/>
                  </a:lnTo>
                  <a:lnTo>
                    <a:pt x="345" y="634"/>
                  </a:lnTo>
                  <a:lnTo>
                    <a:pt x="339" y="636"/>
                  </a:lnTo>
                  <a:lnTo>
                    <a:pt x="334" y="638"/>
                  </a:lnTo>
                  <a:lnTo>
                    <a:pt x="329" y="639"/>
                  </a:lnTo>
                  <a:lnTo>
                    <a:pt x="325" y="641"/>
                  </a:lnTo>
                  <a:lnTo>
                    <a:pt x="321" y="643"/>
                  </a:lnTo>
                  <a:lnTo>
                    <a:pt x="315" y="645"/>
                  </a:lnTo>
                  <a:lnTo>
                    <a:pt x="311" y="647"/>
                  </a:lnTo>
                  <a:lnTo>
                    <a:pt x="306" y="648"/>
                  </a:lnTo>
                  <a:lnTo>
                    <a:pt x="303" y="650"/>
                  </a:lnTo>
                  <a:lnTo>
                    <a:pt x="298" y="651"/>
                  </a:lnTo>
                  <a:lnTo>
                    <a:pt x="294" y="652"/>
                  </a:lnTo>
                  <a:lnTo>
                    <a:pt x="289" y="654"/>
                  </a:lnTo>
                  <a:lnTo>
                    <a:pt x="286" y="656"/>
                  </a:lnTo>
                  <a:lnTo>
                    <a:pt x="281" y="657"/>
                  </a:lnTo>
                  <a:lnTo>
                    <a:pt x="277" y="659"/>
                  </a:lnTo>
                  <a:lnTo>
                    <a:pt x="272" y="660"/>
                  </a:lnTo>
                  <a:lnTo>
                    <a:pt x="268" y="661"/>
                  </a:lnTo>
                  <a:lnTo>
                    <a:pt x="264" y="662"/>
                  </a:lnTo>
                  <a:lnTo>
                    <a:pt x="259" y="663"/>
                  </a:lnTo>
                  <a:lnTo>
                    <a:pt x="255" y="664"/>
                  </a:lnTo>
                  <a:lnTo>
                    <a:pt x="250" y="665"/>
                  </a:lnTo>
                  <a:lnTo>
                    <a:pt x="246" y="667"/>
                  </a:lnTo>
                  <a:lnTo>
                    <a:pt x="242" y="668"/>
                  </a:lnTo>
                  <a:lnTo>
                    <a:pt x="237" y="669"/>
                  </a:lnTo>
                  <a:lnTo>
                    <a:pt x="234" y="670"/>
                  </a:lnTo>
                  <a:lnTo>
                    <a:pt x="229" y="671"/>
                  </a:lnTo>
                  <a:lnTo>
                    <a:pt x="224" y="672"/>
                  </a:lnTo>
                  <a:lnTo>
                    <a:pt x="220" y="672"/>
                  </a:lnTo>
                  <a:lnTo>
                    <a:pt x="215" y="673"/>
                  </a:lnTo>
                  <a:lnTo>
                    <a:pt x="210" y="674"/>
                  </a:lnTo>
                  <a:lnTo>
                    <a:pt x="205" y="675"/>
                  </a:lnTo>
                  <a:lnTo>
                    <a:pt x="201" y="675"/>
                  </a:lnTo>
                  <a:lnTo>
                    <a:pt x="197" y="676"/>
                  </a:lnTo>
                  <a:lnTo>
                    <a:pt x="161" y="674"/>
                  </a:lnTo>
                  <a:lnTo>
                    <a:pt x="128" y="716"/>
                  </a:lnTo>
                  <a:lnTo>
                    <a:pt x="193" y="715"/>
                  </a:lnTo>
                  <a:lnTo>
                    <a:pt x="199" y="714"/>
                  </a:lnTo>
                  <a:lnTo>
                    <a:pt x="203" y="713"/>
                  </a:lnTo>
                  <a:lnTo>
                    <a:pt x="209" y="712"/>
                  </a:lnTo>
                  <a:lnTo>
                    <a:pt x="213" y="712"/>
                  </a:lnTo>
                  <a:lnTo>
                    <a:pt x="219" y="710"/>
                  </a:lnTo>
                  <a:lnTo>
                    <a:pt x="223" y="709"/>
                  </a:lnTo>
                  <a:lnTo>
                    <a:pt x="229" y="708"/>
                  </a:lnTo>
                  <a:lnTo>
                    <a:pt x="233" y="707"/>
                  </a:lnTo>
                  <a:lnTo>
                    <a:pt x="237" y="706"/>
                  </a:lnTo>
                  <a:lnTo>
                    <a:pt x="243" y="705"/>
                  </a:lnTo>
                  <a:lnTo>
                    <a:pt x="247" y="704"/>
                  </a:lnTo>
                  <a:lnTo>
                    <a:pt x="253" y="703"/>
                  </a:lnTo>
                  <a:lnTo>
                    <a:pt x="258" y="701"/>
                  </a:lnTo>
                  <a:lnTo>
                    <a:pt x="263" y="700"/>
                  </a:lnTo>
                  <a:lnTo>
                    <a:pt x="268" y="698"/>
                  </a:lnTo>
                  <a:lnTo>
                    <a:pt x="273" y="697"/>
                  </a:lnTo>
                  <a:lnTo>
                    <a:pt x="278" y="696"/>
                  </a:lnTo>
                  <a:lnTo>
                    <a:pt x="283" y="694"/>
                  </a:lnTo>
                  <a:lnTo>
                    <a:pt x="288" y="693"/>
                  </a:lnTo>
                  <a:lnTo>
                    <a:pt x="293" y="692"/>
                  </a:lnTo>
                  <a:lnTo>
                    <a:pt x="299" y="690"/>
                  </a:lnTo>
                  <a:lnTo>
                    <a:pt x="303" y="689"/>
                  </a:lnTo>
                  <a:lnTo>
                    <a:pt x="309" y="686"/>
                  </a:lnTo>
                  <a:lnTo>
                    <a:pt x="314" y="685"/>
                  </a:lnTo>
                  <a:lnTo>
                    <a:pt x="318" y="683"/>
                  </a:lnTo>
                  <a:lnTo>
                    <a:pt x="324" y="681"/>
                  </a:lnTo>
                  <a:lnTo>
                    <a:pt x="328" y="680"/>
                  </a:lnTo>
                  <a:lnTo>
                    <a:pt x="334" y="678"/>
                  </a:lnTo>
                  <a:lnTo>
                    <a:pt x="338" y="675"/>
                  </a:lnTo>
                  <a:lnTo>
                    <a:pt x="344" y="674"/>
                  </a:lnTo>
                  <a:lnTo>
                    <a:pt x="348" y="672"/>
                  </a:lnTo>
                  <a:lnTo>
                    <a:pt x="354" y="670"/>
                  </a:lnTo>
                  <a:lnTo>
                    <a:pt x="360" y="667"/>
                  </a:lnTo>
                  <a:lnTo>
                    <a:pt x="366" y="664"/>
                  </a:lnTo>
                  <a:lnTo>
                    <a:pt x="373" y="661"/>
                  </a:lnTo>
                  <a:lnTo>
                    <a:pt x="379" y="658"/>
                  </a:lnTo>
                  <a:lnTo>
                    <a:pt x="385" y="654"/>
                  </a:lnTo>
                  <a:lnTo>
                    <a:pt x="392" y="651"/>
                  </a:lnTo>
                  <a:lnTo>
                    <a:pt x="397" y="648"/>
                  </a:lnTo>
                  <a:lnTo>
                    <a:pt x="404" y="645"/>
                  </a:lnTo>
                  <a:lnTo>
                    <a:pt x="411" y="641"/>
                  </a:lnTo>
                  <a:lnTo>
                    <a:pt x="416" y="638"/>
                  </a:lnTo>
                  <a:lnTo>
                    <a:pt x="423" y="635"/>
                  </a:lnTo>
                  <a:lnTo>
                    <a:pt x="428" y="631"/>
                  </a:lnTo>
                  <a:lnTo>
                    <a:pt x="435" y="628"/>
                  </a:lnTo>
                  <a:lnTo>
                    <a:pt x="440" y="625"/>
                  </a:lnTo>
                  <a:lnTo>
                    <a:pt x="447" y="620"/>
                  </a:lnTo>
                  <a:lnTo>
                    <a:pt x="452" y="617"/>
                  </a:lnTo>
                  <a:lnTo>
                    <a:pt x="458" y="613"/>
                  </a:lnTo>
                  <a:lnTo>
                    <a:pt x="463" y="609"/>
                  </a:lnTo>
                  <a:lnTo>
                    <a:pt x="469" y="605"/>
                  </a:lnTo>
                  <a:lnTo>
                    <a:pt x="475" y="602"/>
                  </a:lnTo>
                  <a:lnTo>
                    <a:pt x="480" y="597"/>
                  </a:lnTo>
                  <a:lnTo>
                    <a:pt x="485" y="593"/>
                  </a:lnTo>
                  <a:lnTo>
                    <a:pt x="491" y="589"/>
                  </a:lnTo>
                  <a:lnTo>
                    <a:pt x="497" y="585"/>
                  </a:lnTo>
                  <a:lnTo>
                    <a:pt x="502" y="581"/>
                  </a:lnTo>
                  <a:lnTo>
                    <a:pt x="507" y="577"/>
                  </a:lnTo>
                  <a:lnTo>
                    <a:pt x="513" y="572"/>
                  </a:lnTo>
                  <a:lnTo>
                    <a:pt x="518" y="568"/>
                  </a:lnTo>
                  <a:lnTo>
                    <a:pt x="522" y="563"/>
                  </a:lnTo>
                  <a:lnTo>
                    <a:pt x="528" y="559"/>
                  </a:lnTo>
                  <a:lnTo>
                    <a:pt x="532" y="555"/>
                  </a:lnTo>
                  <a:lnTo>
                    <a:pt x="538" y="550"/>
                  </a:lnTo>
                  <a:lnTo>
                    <a:pt x="542" y="546"/>
                  </a:lnTo>
                  <a:lnTo>
                    <a:pt x="547" y="541"/>
                  </a:lnTo>
                  <a:lnTo>
                    <a:pt x="551" y="536"/>
                  </a:lnTo>
                  <a:lnTo>
                    <a:pt x="556" y="531"/>
                  </a:lnTo>
                  <a:lnTo>
                    <a:pt x="561" y="527"/>
                  </a:lnTo>
                  <a:lnTo>
                    <a:pt x="565" y="522"/>
                  </a:lnTo>
                  <a:lnTo>
                    <a:pt x="570" y="517"/>
                  </a:lnTo>
                  <a:lnTo>
                    <a:pt x="574" y="513"/>
                  </a:lnTo>
                  <a:lnTo>
                    <a:pt x="578" y="507"/>
                  </a:lnTo>
                  <a:lnTo>
                    <a:pt x="582" y="502"/>
                  </a:lnTo>
                  <a:lnTo>
                    <a:pt x="586" y="497"/>
                  </a:lnTo>
                  <a:lnTo>
                    <a:pt x="591" y="492"/>
                  </a:lnTo>
                  <a:lnTo>
                    <a:pt x="594" y="488"/>
                  </a:lnTo>
                  <a:lnTo>
                    <a:pt x="598" y="482"/>
                  </a:lnTo>
                  <a:lnTo>
                    <a:pt x="601" y="478"/>
                  </a:lnTo>
                  <a:lnTo>
                    <a:pt x="606" y="472"/>
                  </a:lnTo>
                  <a:lnTo>
                    <a:pt x="609" y="467"/>
                  </a:lnTo>
                  <a:lnTo>
                    <a:pt x="612" y="462"/>
                  </a:lnTo>
                  <a:lnTo>
                    <a:pt x="616" y="457"/>
                  </a:lnTo>
                  <a:lnTo>
                    <a:pt x="619" y="452"/>
                  </a:lnTo>
                  <a:lnTo>
                    <a:pt x="622" y="447"/>
                  </a:lnTo>
                  <a:lnTo>
                    <a:pt x="625" y="441"/>
                  </a:lnTo>
                  <a:lnTo>
                    <a:pt x="628" y="436"/>
                  </a:lnTo>
                  <a:lnTo>
                    <a:pt x="631" y="432"/>
                  </a:lnTo>
                  <a:lnTo>
                    <a:pt x="634" y="426"/>
                  </a:lnTo>
                  <a:lnTo>
                    <a:pt x="637" y="421"/>
                  </a:lnTo>
                  <a:lnTo>
                    <a:pt x="640" y="415"/>
                  </a:lnTo>
                  <a:lnTo>
                    <a:pt x="643" y="410"/>
                  </a:lnTo>
                  <a:lnTo>
                    <a:pt x="645" y="404"/>
                  </a:lnTo>
                  <a:lnTo>
                    <a:pt x="648" y="399"/>
                  </a:lnTo>
                  <a:lnTo>
                    <a:pt x="650" y="393"/>
                  </a:lnTo>
                  <a:lnTo>
                    <a:pt x="653" y="389"/>
                  </a:lnTo>
                  <a:lnTo>
                    <a:pt x="654" y="384"/>
                  </a:lnTo>
                  <a:lnTo>
                    <a:pt x="655" y="381"/>
                  </a:lnTo>
                  <a:lnTo>
                    <a:pt x="656" y="378"/>
                  </a:lnTo>
                  <a:lnTo>
                    <a:pt x="657" y="374"/>
                  </a:lnTo>
                  <a:lnTo>
                    <a:pt x="659" y="370"/>
                  </a:lnTo>
                  <a:lnTo>
                    <a:pt x="660" y="367"/>
                  </a:lnTo>
                  <a:lnTo>
                    <a:pt x="661" y="363"/>
                  </a:lnTo>
                  <a:lnTo>
                    <a:pt x="662" y="360"/>
                  </a:lnTo>
                  <a:lnTo>
                    <a:pt x="663" y="357"/>
                  </a:lnTo>
                  <a:lnTo>
                    <a:pt x="664" y="354"/>
                  </a:lnTo>
                  <a:lnTo>
                    <a:pt x="665" y="349"/>
                  </a:lnTo>
                  <a:lnTo>
                    <a:pt x="666" y="346"/>
                  </a:lnTo>
                  <a:lnTo>
                    <a:pt x="666" y="343"/>
                  </a:lnTo>
                  <a:lnTo>
                    <a:pt x="667" y="339"/>
                  </a:lnTo>
                  <a:lnTo>
                    <a:pt x="668" y="336"/>
                  </a:lnTo>
                  <a:lnTo>
                    <a:pt x="669" y="333"/>
                  </a:lnTo>
                  <a:lnTo>
                    <a:pt x="669" y="328"/>
                  </a:lnTo>
                  <a:lnTo>
                    <a:pt x="671" y="325"/>
                  </a:lnTo>
                  <a:lnTo>
                    <a:pt x="671" y="322"/>
                  </a:lnTo>
                  <a:lnTo>
                    <a:pt x="672" y="318"/>
                  </a:lnTo>
                  <a:lnTo>
                    <a:pt x="672" y="314"/>
                  </a:lnTo>
                  <a:lnTo>
                    <a:pt x="673" y="311"/>
                  </a:lnTo>
                  <a:lnTo>
                    <a:pt x="673" y="307"/>
                  </a:lnTo>
                  <a:lnTo>
                    <a:pt x="674" y="304"/>
                  </a:lnTo>
                  <a:lnTo>
                    <a:pt x="674" y="301"/>
                  </a:lnTo>
                  <a:lnTo>
                    <a:pt x="675" y="298"/>
                  </a:lnTo>
                  <a:lnTo>
                    <a:pt x="675" y="294"/>
                  </a:lnTo>
                  <a:lnTo>
                    <a:pt x="675" y="291"/>
                  </a:lnTo>
                  <a:lnTo>
                    <a:pt x="675" y="289"/>
                  </a:lnTo>
                  <a:lnTo>
                    <a:pt x="676" y="284"/>
                  </a:lnTo>
                  <a:lnTo>
                    <a:pt x="676" y="281"/>
                  </a:lnTo>
                  <a:lnTo>
                    <a:pt x="676" y="279"/>
                  </a:lnTo>
                  <a:lnTo>
                    <a:pt x="676" y="275"/>
                  </a:lnTo>
                  <a:lnTo>
                    <a:pt x="676" y="271"/>
                  </a:lnTo>
                  <a:lnTo>
                    <a:pt x="676" y="268"/>
                  </a:lnTo>
                  <a:lnTo>
                    <a:pt x="676" y="265"/>
                  </a:lnTo>
                  <a:lnTo>
                    <a:pt x="675" y="261"/>
                  </a:lnTo>
                  <a:lnTo>
                    <a:pt x="675" y="258"/>
                  </a:lnTo>
                  <a:lnTo>
                    <a:pt x="675" y="255"/>
                  </a:lnTo>
                  <a:lnTo>
                    <a:pt x="675" y="251"/>
                  </a:lnTo>
                  <a:lnTo>
                    <a:pt x="675" y="248"/>
                  </a:lnTo>
                  <a:lnTo>
                    <a:pt x="674" y="245"/>
                  </a:lnTo>
                  <a:lnTo>
                    <a:pt x="674" y="242"/>
                  </a:lnTo>
                  <a:lnTo>
                    <a:pt x="674" y="238"/>
                  </a:lnTo>
                  <a:lnTo>
                    <a:pt x="673" y="235"/>
                  </a:lnTo>
                  <a:lnTo>
                    <a:pt x="673" y="232"/>
                  </a:lnTo>
                  <a:lnTo>
                    <a:pt x="672" y="228"/>
                  </a:lnTo>
                  <a:lnTo>
                    <a:pt x="672" y="226"/>
                  </a:lnTo>
                  <a:lnTo>
                    <a:pt x="671" y="223"/>
                  </a:lnTo>
                  <a:lnTo>
                    <a:pt x="671" y="220"/>
                  </a:lnTo>
                  <a:lnTo>
                    <a:pt x="669" y="216"/>
                  </a:lnTo>
                  <a:lnTo>
                    <a:pt x="668" y="213"/>
                  </a:lnTo>
                  <a:lnTo>
                    <a:pt x="667" y="210"/>
                  </a:lnTo>
                  <a:lnTo>
                    <a:pt x="667" y="206"/>
                  </a:lnTo>
                  <a:lnTo>
                    <a:pt x="666" y="203"/>
                  </a:lnTo>
                  <a:lnTo>
                    <a:pt x="665" y="200"/>
                  </a:lnTo>
                  <a:lnTo>
                    <a:pt x="664" y="197"/>
                  </a:lnTo>
                  <a:lnTo>
                    <a:pt x="663" y="193"/>
                  </a:lnTo>
                  <a:lnTo>
                    <a:pt x="662" y="190"/>
                  </a:lnTo>
                  <a:lnTo>
                    <a:pt x="662" y="188"/>
                  </a:lnTo>
                  <a:lnTo>
                    <a:pt x="660" y="181"/>
                  </a:lnTo>
                  <a:lnTo>
                    <a:pt x="657" y="176"/>
                  </a:lnTo>
                  <a:lnTo>
                    <a:pt x="655" y="172"/>
                  </a:lnTo>
                  <a:lnTo>
                    <a:pt x="654" y="169"/>
                  </a:lnTo>
                  <a:lnTo>
                    <a:pt x="652" y="166"/>
                  </a:lnTo>
                  <a:lnTo>
                    <a:pt x="651" y="164"/>
                  </a:lnTo>
                  <a:lnTo>
                    <a:pt x="648" y="157"/>
                  </a:lnTo>
                  <a:lnTo>
                    <a:pt x="645" y="152"/>
                  </a:lnTo>
                  <a:lnTo>
                    <a:pt x="641" y="146"/>
                  </a:lnTo>
                  <a:lnTo>
                    <a:pt x="638" y="141"/>
                  </a:lnTo>
                  <a:lnTo>
                    <a:pt x="634" y="135"/>
                  </a:lnTo>
                  <a:lnTo>
                    <a:pt x="631" y="130"/>
                  </a:lnTo>
                  <a:lnTo>
                    <a:pt x="627" y="124"/>
                  </a:lnTo>
                  <a:lnTo>
                    <a:pt x="622" y="119"/>
                  </a:lnTo>
                  <a:lnTo>
                    <a:pt x="618" y="114"/>
                  </a:lnTo>
                  <a:lnTo>
                    <a:pt x="615" y="109"/>
                  </a:lnTo>
                  <a:lnTo>
                    <a:pt x="610" y="103"/>
                  </a:lnTo>
                  <a:lnTo>
                    <a:pt x="606" y="99"/>
                  </a:lnTo>
                  <a:lnTo>
                    <a:pt x="601" y="94"/>
                  </a:lnTo>
                  <a:lnTo>
                    <a:pt x="597" y="90"/>
                  </a:lnTo>
                  <a:lnTo>
                    <a:pt x="592" y="86"/>
                  </a:lnTo>
                  <a:lnTo>
                    <a:pt x="586" y="81"/>
                  </a:lnTo>
                  <a:lnTo>
                    <a:pt x="581" y="77"/>
                  </a:lnTo>
                  <a:lnTo>
                    <a:pt x="575" y="72"/>
                  </a:lnTo>
                  <a:lnTo>
                    <a:pt x="570" y="68"/>
                  </a:lnTo>
                  <a:lnTo>
                    <a:pt x="564" y="64"/>
                  </a:lnTo>
                  <a:lnTo>
                    <a:pt x="559" y="60"/>
                  </a:lnTo>
                  <a:lnTo>
                    <a:pt x="553" y="57"/>
                  </a:lnTo>
                  <a:lnTo>
                    <a:pt x="550" y="55"/>
                  </a:lnTo>
                  <a:lnTo>
                    <a:pt x="547" y="53"/>
                  </a:lnTo>
                  <a:lnTo>
                    <a:pt x="543" y="50"/>
                  </a:lnTo>
                  <a:lnTo>
                    <a:pt x="540" y="49"/>
                  </a:lnTo>
                  <a:lnTo>
                    <a:pt x="537" y="47"/>
                  </a:lnTo>
                  <a:lnTo>
                    <a:pt x="533" y="46"/>
                  </a:lnTo>
                  <a:lnTo>
                    <a:pt x="530" y="44"/>
                  </a:lnTo>
                  <a:lnTo>
                    <a:pt x="528" y="43"/>
                  </a:lnTo>
                  <a:lnTo>
                    <a:pt x="524" y="41"/>
                  </a:lnTo>
                  <a:lnTo>
                    <a:pt x="520" y="39"/>
                  </a:lnTo>
                  <a:lnTo>
                    <a:pt x="517" y="37"/>
                  </a:lnTo>
                  <a:lnTo>
                    <a:pt x="514" y="36"/>
                  </a:lnTo>
                  <a:lnTo>
                    <a:pt x="510" y="34"/>
                  </a:lnTo>
                  <a:lnTo>
                    <a:pt x="507" y="33"/>
                  </a:lnTo>
                  <a:lnTo>
                    <a:pt x="504" y="32"/>
                  </a:lnTo>
                  <a:lnTo>
                    <a:pt x="501" y="31"/>
                  </a:lnTo>
                  <a:lnTo>
                    <a:pt x="495" y="29"/>
                  </a:lnTo>
                  <a:lnTo>
                    <a:pt x="490" y="26"/>
                  </a:lnTo>
                  <a:lnTo>
                    <a:pt x="484" y="24"/>
                  </a:lnTo>
                  <a:lnTo>
                    <a:pt x="479" y="22"/>
                  </a:lnTo>
                  <a:lnTo>
                    <a:pt x="472" y="20"/>
                  </a:lnTo>
                  <a:lnTo>
                    <a:pt x="467" y="19"/>
                  </a:lnTo>
                  <a:lnTo>
                    <a:pt x="461" y="16"/>
                  </a:lnTo>
                  <a:lnTo>
                    <a:pt x="456" y="15"/>
                  </a:lnTo>
                  <a:lnTo>
                    <a:pt x="449" y="14"/>
                  </a:lnTo>
                  <a:lnTo>
                    <a:pt x="444" y="12"/>
                  </a:lnTo>
                  <a:lnTo>
                    <a:pt x="437" y="11"/>
                  </a:lnTo>
                  <a:lnTo>
                    <a:pt x="431" y="10"/>
                  </a:lnTo>
                  <a:lnTo>
                    <a:pt x="425" y="8"/>
                  </a:lnTo>
                  <a:lnTo>
                    <a:pt x="419" y="8"/>
                  </a:lnTo>
                  <a:lnTo>
                    <a:pt x="413" y="7"/>
                  </a:lnTo>
                  <a:lnTo>
                    <a:pt x="407" y="5"/>
                  </a:lnTo>
                  <a:lnTo>
                    <a:pt x="401" y="4"/>
                  </a:lnTo>
                  <a:lnTo>
                    <a:pt x="395" y="3"/>
                  </a:lnTo>
                  <a:lnTo>
                    <a:pt x="389" y="2"/>
                  </a:lnTo>
                  <a:lnTo>
                    <a:pt x="382" y="2"/>
                  </a:lnTo>
                  <a:lnTo>
                    <a:pt x="376" y="1"/>
                  </a:lnTo>
                  <a:lnTo>
                    <a:pt x="370" y="1"/>
                  </a:lnTo>
                  <a:lnTo>
                    <a:pt x="363" y="1"/>
                  </a:lnTo>
                  <a:lnTo>
                    <a:pt x="358" y="1"/>
                  </a:lnTo>
                  <a:lnTo>
                    <a:pt x="351" y="0"/>
                  </a:lnTo>
                  <a:lnTo>
                    <a:pt x="345" y="0"/>
                  </a:lnTo>
                  <a:lnTo>
                    <a:pt x="338" y="0"/>
                  </a:lnTo>
                  <a:lnTo>
                    <a:pt x="332" y="0"/>
                  </a:lnTo>
                  <a:lnTo>
                    <a:pt x="325" y="0"/>
                  </a:lnTo>
                  <a:lnTo>
                    <a:pt x="318" y="0"/>
                  </a:lnTo>
                  <a:lnTo>
                    <a:pt x="312" y="1"/>
                  </a:lnTo>
                  <a:lnTo>
                    <a:pt x="305" y="1"/>
                  </a:lnTo>
                  <a:lnTo>
                    <a:pt x="299" y="1"/>
                  </a:lnTo>
                  <a:lnTo>
                    <a:pt x="292" y="1"/>
                  </a:lnTo>
                  <a:lnTo>
                    <a:pt x="284" y="2"/>
                  </a:lnTo>
                  <a:lnTo>
                    <a:pt x="278" y="3"/>
                  </a:lnTo>
                  <a:lnTo>
                    <a:pt x="271" y="3"/>
                  </a:lnTo>
                  <a:lnTo>
                    <a:pt x="265" y="4"/>
                  </a:lnTo>
                  <a:lnTo>
                    <a:pt x="258" y="4"/>
                  </a:lnTo>
                  <a:lnTo>
                    <a:pt x="252" y="7"/>
                  </a:lnTo>
                  <a:lnTo>
                    <a:pt x="245" y="7"/>
                  </a:lnTo>
                  <a:lnTo>
                    <a:pt x="238" y="8"/>
                  </a:lnTo>
                  <a:lnTo>
                    <a:pt x="231" y="9"/>
                  </a:lnTo>
                  <a:lnTo>
                    <a:pt x="225" y="10"/>
                  </a:lnTo>
                  <a:lnTo>
                    <a:pt x="219" y="11"/>
                  </a:lnTo>
                  <a:lnTo>
                    <a:pt x="212" y="13"/>
                  </a:lnTo>
                  <a:lnTo>
                    <a:pt x="205" y="14"/>
                  </a:lnTo>
                  <a:lnTo>
                    <a:pt x="199" y="16"/>
                  </a:lnTo>
                  <a:lnTo>
                    <a:pt x="191" y="18"/>
                  </a:lnTo>
                  <a:lnTo>
                    <a:pt x="185" y="20"/>
                  </a:lnTo>
                  <a:lnTo>
                    <a:pt x="178" y="21"/>
                  </a:lnTo>
                  <a:lnTo>
                    <a:pt x="171" y="23"/>
                  </a:lnTo>
                  <a:lnTo>
                    <a:pt x="164" y="24"/>
                  </a:lnTo>
                  <a:lnTo>
                    <a:pt x="157" y="26"/>
                  </a:lnTo>
                  <a:lnTo>
                    <a:pt x="151" y="29"/>
                  </a:lnTo>
                  <a:lnTo>
                    <a:pt x="144" y="32"/>
                  </a:lnTo>
                  <a:lnTo>
                    <a:pt x="137" y="33"/>
                  </a:lnTo>
                  <a:lnTo>
                    <a:pt x="131" y="35"/>
                  </a:lnTo>
                  <a:lnTo>
                    <a:pt x="124" y="37"/>
                  </a:lnTo>
                  <a:lnTo>
                    <a:pt x="118" y="41"/>
                  </a:lnTo>
                  <a:lnTo>
                    <a:pt x="111" y="43"/>
                  </a:lnTo>
                  <a:lnTo>
                    <a:pt x="105" y="46"/>
                  </a:lnTo>
                  <a:lnTo>
                    <a:pt x="98" y="48"/>
                  </a:lnTo>
                  <a:lnTo>
                    <a:pt x="91" y="52"/>
                  </a:lnTo>
                  <a:lnTo>
                    <a:pt x="88" y="53"/>
                  </a:lnTo>
                  <a:lnTo>
                    <a:pt x="85" y="54"/>
                  </a:lnTo>
                  <a:lnTo>
                    <a:pt x="82" y="56"/>
                  </a:lnTo>
                  <a:lnTo>
                    <a:pt x="78" y="57"/>
                  </a:lnTo>
                  <a:lnTo>
                    <a:pt x="75" y="59"/>
                  </a:lnTo>
                  <a:lnTo>
                    <a:pt x="72" y="60"/>
                  </a:lnTo>
                  <a:lnTo>
                    <a:pt x="68" y="63"/>
                  </a:lnTo>
                  <a:lnTo>
                    <a:pt x="65" y="64"/>
                  </a:lnTo>
                  <a:lnTo>
                    <a:pt x="62" y="66"/>
                  </a:lnTo>
                  <a:lnTo>
                    <a:pt x="59" y="67"/>
                  </a:lnTo>
                  <a:lnTo>
                    <a:pt x="55" y="69"/>
                  </a:lnTo>
                  <a:lnTo>
                    <a:pt x="52" y="70"/>
                  </a:lnTo>
                  <a:lnTo>
                    <a:pt x="49" y="72"/>
                  </a:lnTo>
                  <a:lnTo>
                    <a:pt x="45" y="75"/>
                  </a:lnTo>
                  <a:lnTo>
                    <a:pt x="42" y="76"/>
                  </a:lnTo>
                  <a:lnTo>
                    <a:pt x="39" y="78"/>
                  </a:lnTo>
                  <a:lnTo>
                    <a:pt x="35" y="80"/>
                  </a:lnTo>
                  <a:lnTo>
                    <a:pt x="32" y="81"/>
                  </a:lnTo>
                  <a:lnTo>
                    <a:pt x="30" y="83"/>
                  </a:lnTo>
                  <a:lnTo>
                    <a:pt x="27" y="85"/>
                  </a:lnTo>
                  <a:lnTo>
                    <a:pt x="21" y="88"/>
                  </a:lnTo>
                  <a:lnTo>
                    <a:pt x="17" y="91"/>
                  </a:lnTo>
                  <a:lnTo>
                    <a:pt x="11" y="94"/>
                  </a:lnTo>
                  <a:lnTo>
                    <a:pt x="7" y="97"/>
                  </a:lnTo>
                  <a:lnTo>
                    <a:pt x="4" y="99"/>
                  </a:lnTo>
                  <a:lnTo>
                    <a:pt x="0" y="102"/>
                  </a:lnTo>
                  <a:lnTo>
                    <a:pt x="48" y="115"/>
                  </a:lnTo>
                  <a:lnTo>
                    <a:pt x="48" y="115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1747838" y="3201988"/>
              <a:ext cx="79375" cy="134937"/>
            </a:xfrm>
            <a:custGeom>
              <a:avLst/>
              <a:gdLst/>
              <a:ahLst/>
              <a:cxnLst>
                <a:cxn ang="0">
                  <a:pos x="65" y="6"/>
                </a:cxn>
                <a:cxn ang="0">
                  <a:pos x="57" y="13"/>
                </a:cxn>
                <a:cxn ang="0">
                  <a:pos x="50" y="19"/>
                </a:cxn>
                <a:cxn ang="0">
                  <a:pos x="44" y="26"/>
                </a:cxn>
                <a:cxn ang="0">
                  <a:pos x="38" y="34"/>
                </a:cxn>
                <a:cxn ang="0">
                  <a:pos x="32" y="43"/>
                </a:cxn>
                <a:cxn ang="0">
                  <a:pos x="26" y="51"/>
                </a:cxn>
                <a:cxn ang="0">
                  <a:pos x="22" y="61"/>
                </a:cxn>
                <a:cxn ang="0">
                  <a:pos x="18" y="71"/>
                </a:cxn>
                <a:cxn ang="0">
                  <a:pos x="13" y="81"/>
                </a:cxn>
                <a:cxn ang="0">
                  <a:pos x="9" y="91"/>
                </a:cxn>
                <a:cxn ang="0">
                  <a:pos x="5" y="102"/>
                </a:cxn>
                <a:cxn ang="0">
                  <a:pos x="3" y="114"/>
                </a:cxn>
                <a:cxn ang="0">
                  <a:pos x="1" y="123"/>
                </a:cxn>
                <a:cxn ang="0">
                  <a:pos x="0" y="128"/>
                </a:cxn>
                <a:cxn ang="0">
                  <a:pos x="0" y="135"/>
                </a:cxn>
                <a:cxn ang="0">
                  <a:pos x="0" y="141"/>
                </a:cxn>
                <a:cxn ang="0">
                  <a:pos x="0" y="148"/>
                </a:cxn>
                <a:cxn ang="0">
                  <a:pos x="0" y="155"/>
                </a:cxn>
                <a:cxn ang="0">
                  <a:pos x="0" y="162"/>
                </a:cxn>
                <a:cxn ang="0">
                  <a:pos x="10" y="169"/>
                </a:cxn>
                <a:cxn ang="0">
                  <a:pos x="19" y="169"/>
                </a:cxn>
                <a:cxn ang="0">
                  <a:pos x="24" y="168"/>
                </a:cxn>
                <a:cxn ang="0">
                  <a:pos x="30" y="164"/>
                </a:cxn>
                <a:cxn ang="0">
                  <a:pos x="33" y="160"/>
                </a:cxn>
                <a:cxn ang="0">
                  <a:pos x="35" y="152"/>
                </a:cxn>
                <a:cxn ang="0">
                  <a:pos x="35" y="142"/>
                </a:cxn>
                <a:cxn ang="0">
                  <a:pos x="36" y="133"/>
                </a:cxn>
                <a:cxn ang="0">
                  <a:pos x="38" y="124"/>
                </a:cxn>
                <a:cxn ang="0">
                  <a:pos x="42" y="115"/>
                </a:cxn>
                <a:cxn ang="0">
                  <a:pos x="45" y="106"/>
                </a:cxn>
                <a:cxn ang="0">
                  <a:pos x="48" y="97"/>
                </a:cxn>
                <a:cxn ang="0">
                  <a:pos x="53" y="89"/>
                </a:cxn>
                <a:cxn ang="0">
                  <a:pos x="57" y="80"/>
                </a:cxn>
                <a:cxn ang="0">
                  <a:pos x="61" y="72"/>
                </a:cxn>
                <a:cxn ang="0">
                  <a:pos x="67" y="64"/>
                </a:cxn>
                <a:cxn ang="0">
                  <a:pos x="71" y="57"/>
                </a:cxn>
                <a:cxn ang="0">
                  <a:pos x="77" y="49"/>
                </a:cxn>
                <a:cxn ang="0">
                  <a:pos x="82" y="43"/>
                </a:cxn>
                <a:cxn ang="0">
                  <a:pos x="88" y="36"/>
                </a:cxn>
                <a:cxn ang="0">
                  <a:pos x="93" y="30"/>
                </a:cxn>
                <a:cxn ang="0">
                  <a:pos x="98" y="24"/>
                </a:cxn>
                <a:cxn ang="0">
                  <a:pos x="100" y="17"/>
                </a:cxn>
                <a:cxn ang="0">
                  <a:pos x="100" y="11"/>
                </a:cxn>
                <a:cxn ang="0">
                  <a:pos x="97" y="5"/>
                </a:cxn>
                <a:cxn ang="0">
                  <a:pos x="91" y="2"/>
                </a:cxn>
                <a:cxn ang="0">
                  <a:pos x="86" y="0"/>
                </a:cxn>
                <a:cxn ang="0">
                  <a:pos x="78" y="0"/>
                </a:cxn>
                <a:cxn ang="0">
                  <a:pos x="71" y="2"/>
                </a:cxn>
                <a:cxn ang="0">
                  <a:pos x="68" y="5"/>
                </a:cxn>
              </a:cxnLst>
              <a:rect l="0" t="0" r="r" b="b"/>
              <a:pathLst>
                <a:path w="101" h="170">
                  <a:moveTo>
                    <a:pt x="68" y="5"/>
                  </a:moveTo>
                  <a:lnTo>
                    <a:pt x="65" y="6"/>
                  </a:lnTo>
                  <a:lnTo>
                    <a:pt x="60" y="10"/>
                  </a:lnTo>
                  <a:lnTo>
                    <a:pt x="57" y="13"/>
                  </a:lnTo>
                  <a:lnTo>
                    <a:pt x="54" y="16"/>
                  </a:lnTo>
                  <a:lnTo>
                    <a:pt x="50" y="19"/>
                  </a:lnTo>
                  <a:lnTo>
                    <a:pt x="47" y="23"/>
                  </a:lnTo>
                  <a:lnTo>
                    <a:pt x="44" y="26"/>
                  </a:lnTo>
                  <a:lnTo>
                    <a:pt x="42" y="30"/>
                  </a:lnTo>
                  <a:lnTo>
                    <a:pt x="38" y="34"/>
                  </a:lnTo>
                  <a:lnTo>
                    <a:pt x="35" y="38"/>
                  </a:lnTo>
                  <a:lnTo>
                    <a:pt x="32" y="43"/>
                  </a:lnTo>
                  <a:lnTo>
                    <a:pt x="30" y="47"/>
                  </a:lnTo>
                  <a:lnTo>
                    <a:pt x="26" y="51"/>
                  </a:lnTo>
                  <a:lnTo>
                    <a:pt x="24" y="56"/>
                  </a:lnTo>
                  <a:lnTo>
                    <a:pt x="22" y="61"/>
                  </a:lnTo>
                  <a:lnTo>
                    <a:pt x="20" y="66"/>
                  </a:lnTo>
                  <a:lnTo>
                    <a:pt x="18" y="71"/>
                  </a:lnTo>
                  <a:lnTo>
                    <a:pt x="15" y="75"/>
                  </a:lnTo>
                  <a:lnTo>
                    <a:pt x="13" y="81"/>
                  </a:lnTo>
                  <a:lnTo>
                    <a:pt x="11" y="86"/>
                  </a:lnTo>
                  <a:lnTo>
                    <a:pt x="9" y="91"/>
                  </a:lnTo>
                  <a:lnTo>
                    <a:pt x="8" y="96"/>
                  </a:lnTo>
                  <a:lnTo>
                    <a:pt x="5" y="102"/>
                  </a:lnTo>
                  <a:lnTo>
                    <a:pt x="4" y="108"/>
                  </a:lnTo>
                  <a:lnTo>
                    <a:pt x="3" y="114"/>
                  </a:lnTo>
                  <a:lnTo>
                    <a:pt x="1" y="119"/>
                  </a:lnTo>
                  <a:lnTo>
                    <a:pt x="1" y="123"/>
                  </a:lnTo>
                  <a:lnTo>
                    <a:pt x="0" y="125"/>
                  </a:lnTo>
                  <a:lnTo>
                    <a:pt x="0" y="128"/>
                  </a:lnTo>
                  <a:lnTo>
                    <a:pt x="0" y="131"/>
                  </a:lnTo>
                  <a:lnTo>
                    <a:pt x="0" y="135"/>
                  </a:lnTo>
                  <a:lnTo>
                    <a:pt x="0" y="138"/>
                  </a:lnTo>
                  <a:lnTo>
                    <a:pt x="0" y="141"/>
                  </a:lnTo>
                  <a:lnTo>
                    <a:pt x="0" y="145"/>
                  </a:lnTo>
                  <a:lnTo>
                    <a:pt x="0" y="148"/>
                  </a:lnTo>
                  <a:lnTo>
                    <a:pt x="0" y="151"/>
                  </a:lnTo>
                  <a:lnTo>
                    <a:pt x="0" y="155"/>
                  </a:lnTo>
                  <a:lnTo>
                    <a:pt x="0" y="158"/>
                  </a:lnTo>
                  <a:lnTo>
                    <a:pt x="0" y="162"/>
                  </a:lnTo>
                  <a:lnTo>
                    <a:pt x="4" y="167"/>
                  </a:lnTo>
                  <a:lnTo>
                    <a:pt x="10" y="169"/>
                  </a:lnTo>
                  <a:lnTo>
                    <a:pt x="15" y="170"/>
                  </a:lnTo>
                  <a:lnTo>
                    <a:pt x="19" y="169"/>
                  </a:lnTo>
                  <a:lnTo>
                    <a:pt x="21" y="169"/>
                  </a:lnTo>
                  <a:lnTo>
                    <a:pt x="24" y="168"/>
                  </a:lnTo>
                  <a:lnTo>
                    <a:pt x="27" y="167"/>
                  </a:lnTo>
                  <a:lnTo>
                    <a:pt x="30" y="164"/>
                  </a:lnTo>
                  <a:lnTo>
                    <a:pt x="32" y="163"/>
                  </a:lnTo>
                  <a:lnTo>
                    <a:pt x="33" y="160"/>
                  </a:lnTo>
                  <a:lnTo>
                    <a:pt x="35" y="158"/>
                  </a:lnTo>
                  <a:lnTo>
                    <a:pt x="35" y="152"/>
                  </a:lnTo>
                  <a:lnTo>
                    <a:pt x="35" y="148"/>
                  </a:lnTo>
                  <a:lnTo>
                    <a:pt x="35" y="142"/>
                  </a:lnTo>
                  <a:lnTo>
                    <a:pt x="36" y="138"/>
                  </a:lnTo>
                  <a:lnTo>
                    <a:pt x="36" y="133"/>
                  </a:lnTo>
                  <a:lnTo>
                    <a:pt x="37" y="128"/>
                  </a:lnTo>
                  <a:lnTo>
                    <a:pt x="38" y="124"/>
                  </a:lnTo>
                  <a:lnTo>
                    <a:pt x="41" y="119"/>
                  </a:lnTo>
                  <a:lnTo>
                    <a:pt x="42" y="115"/>
                  </a:lnTo>
                  <a:lnTo>
                    <a:pt x="43" y="111"/>
                  </a:lnTo>
                  <a:lnTo>
                    <a:pt x="45" y="106"/>
                  </a:lnTo>
                  <a:lnTo>
                    <a:pt x="47" y="102"/>
                  </a:lnTo>
                  <a:lnTo>
                    <a:pt x="48" y="97"/>
                  </a:lnTo>
                  <a:lnTo>
                    <a:pt x="50" y="93"/>
                  </a:lnTo>
                  <a:lnTo>
                    <a:pt x="53" y="89"/>
                  </a:lnTo>
                  <a:lnTo>
                    <a:pt x="55" y="85"/>
                  </a:lnTo>
                  <a:lnTo>
                    <a:pt x="57" y="80"/>
                  </a:lnTo>
                  <a:lnTo>
                    <a:pt x="59" y="77"/>
                  </a:lnTo>
                  <a:lnTo>
                    <a:pt x="61" y="72"/>
                  </a:lnTo>
                  <a:lnTo>
                    <a:pt x="65" y="68"/>
                  </a:lnTo>
                  <a:lnTo>
                    <a:pt x="67" y="64"/>
                  </a:lnTo>
                  <a:lnTo>
                    <a:pt x="69" y="60"/>
                  </a:lnTo>
                  <a:lnTo>
                    <a:pt x="71" y="57"/>
                  </a:lnTo>
                  <a:lnTo>
                    <a:pt x="75" y="54"/>
                  </a:lnTo>
                  <a:lnTo>
                    <a:pt x="77" y="49"/>
                  </a:lnTo>
                  <a:lnTo>
                    <a:pt x="80" y="46"/>
                  </a:lnTo>
                  <a:lnTo>
                    <a:pt x="82" y="43"/>
                  </a:lnTo>
                  <a:lnTo>
                    <a:pt x="86" y="39"/>
                  </a:lnTo>
                  <a:lnTo>
                    <a:pt x="88" y="36"/>
                  </a:lnTo>
                  <a:lnTo>
                    <a:pt x="91" y="33"/>
                  </a:lnTo>
                  <a:lnTo>
                    <a:pt x="93" y="30"/>
                  </a:lnTo>
                  <a:lnTo>
                    <a:pt x="97" y="27"/>
                  </a:lnTo>
                  <a:lnTo>
                    <a:pt x="98" y="24"/>
                  </a:lnTo>
                  <a:lnTo>
                    <a:pt x="100" y="21"/>
                  </a:lnTo>
                  <a:lnTo>
                    <a:pt x="100" y="17"/>
                  </a:lnTo>
                  <a:lnTo>
                    <a:pt x="101" y="14"/>
                  </a:lnTo>
                  <a:lnTo>
                    <a:pt x="100" y="11"/>
                  </a:lnTo>
                  <a:lnTo>
                    <a:pt x="99" y="8"/>
                  </a:lnTo>
                  <a:lnTo>
                    <a:pt x="97" y="5"/>
                  </a:lnTo>
                  <a:lnTo>
                    <a:pt x="94" y="4"/>
                  </a:lnTo>
                  <a:lnTo>
                    <a:pt x="91" y="2"/>
                  </a:lnTo>
                  <a:lnTo>
                    <a:pt x="89" y="1"/>
                  </a:lnTo>
                  <a:lnTo>
                    <a:pt x="86" y="0"/>
                  </a:lnTo>
                  <a:lnTo>
                    <a:pt x="82" y="0"/>
                  </a:lnTo>
                  <a:lnTo>
                    <a:pt x="78" y="0"/>
                  </a:lnTo>
                  <a:lnTo>
                    <a:pt x="75" y="1"/>
                  </a:lnTo>
                  <a:lnTo>
                    <a:pt x="71" y="2"/>
                  </a:lnTo>
                  <a:lnTo>
                    <a:pt x="68" y="5"/>
                  </a:lnTo>
                  <a:lnTo>
                    <a:pt x="68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42"/>
            <p:cNvSpPr>
              <a:spLocks/>
            </p:cNvSpPr>
            <p:nvPr/>
          </p:nvSpPr>
          <p:spPr bwMode="auto">
            <a:xfrm>
              <a:off x="2133601" y="3167063"/>
              <a:ext cx="317500" cy="157162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2" y="27"/>
                </a:cxn>
                <a:cxn ang="0">
                  <a:pos x="11" y="26"/>
                </a:cxn>
                <a:cxn ang="0">
                  <a:pos x="16" y="24"/>
                </a:cxn>
                <a:cxn ang="0">
                  <a:pos x="25" y="23"/>
                </a:cxn>
                <a:cxn ang="0">
                  <a:pos x="34" y="21"/>
                </a:cxn>
                <a:cxn ang="0">
                  <a:pos x="44" y="20"/>
                </a:cxn>
                <a:cxn ang="0">
                  <a:pos x="55" y="17"/>
                </a:cxn>
                <a:cxn ang="0">
                  <a:pos x="67" y="15"/>
                </a:cxn>
                <a:cxn ang="0">
                  <a:pos x="79" y="13"/>
                </a:cxn>
                <a:cxn ang="0">
                  <a:pos x="93" y="12"/>
                </a:cxn>
                <a:cxn ang="0">
                  <a:pos x="106" y="10"/>
                </a:cxn>
                <a:cxn ang="0">
                  <a:pos x="122" y="7"/>
                </a:cxn>
                <a:cxn ang="0">
                  <a:pos x="136" y="6"/>
                </a:cxn>
                <a:cxn ang="0">
                  <a:pos x="152" y="5"/>
                </a:cxn>
                <a:cxn ang="0">
                  <a:pos x="169" y="3"/>
                </a:cxn>
                <a:cxn ang="0">
                  <a:pos x="185" y="2"/>
                </a:cxn>
                <a:cxn ang="0">
                  <a:pos x="202" y="1"/>
                </a:cxn>
                <a:cxn ang="0">
                  <a:pos x="218" y="0"/>
                </a:cxn>
                <a:cxn ang="0">
                  <a:pos x="235" y="0"/>
                </a:cxn>
                <a:cxn ang="0">
                  <a:pos x="252" y="0"/>
                </a:cxn>
                <a:cxn ang="0">
                  <a:pos x="269" y="0"/>
                </a:cxn>
                <a:cxn ang="0">
                  <a:pos x="285" y="1"/>
                </a:cxn>
                <a:cxn ang="0">
                  <a:pos x="300" y="1"/>
                </a:cxn>
                <a:cxn ang="0">
                  <a:pos x="317" y="3"/>
                </a:cxn>
                <a:cxn ang="0">
                  <a:pos x="331" y="4"/>
                </a:cxn>
                <a:cxn ang="0">
                  <a:pos x="347" y="7"/>
                </a:cxn>
                <a:cxn ang="0">
                  <a:pos x="361" y="10"/>
                </a:cxn>
                <a:cxn ang="0">
                  <a:pos x="375" y="14"/>
                </a:cxn>
                <a:cxn ang="0">
                  <a:pos x="388" y="18"/>
                </a:cxn>
                <a:cxn ang="0">
                  <a:pos x="400" y="24"/>
                </a:cxn>
                <a:cxn ang="0">
                  <a:pos x="119" y="199"/>
                </a:cxn>
              </a:cxnLst>
              <a:rect l="0" t="0" r="r" b="b"/>
              <a:pathLst>
                <a:path w="400" h="199">
                  <a:moveTo>
                    <a:pt x="119" y="199"/>
                  </a:moveTo>
                  <a:lnTo>
                    <a:pt x="0" y="28"/>
                  </a:lnTo>
                  <a:lnTo>
                    <a:pt x="0" y="28"/>
                  </a:lnTo>
                  <a:lnTo>
                    <a:pt x="2" y="27"/>
                  </a:lnTo>
                  <a:lnTo>
                    <a:pt x="5" y="26"/>
                  </a:lnTo>
                  <a:lnTo>
                    <a:pt x="11" y="26"/>
                  </a:lnTo>
                  <a:lnTo>
                    <a:pt x="13" y="25"/>
                  </a:lnTo>
                  <a:lnTo>
                    <a:pt x="16" y="24"/>
                  </a:lnTo>
                  <a:lnTo>
                    <a:pt x="21" y="23"/>
                  </a:lnTo>
                  <a:lnTo>
                    <a:pt x="25" y="23"/>
                  </a:lnTo>
                  <a:lnTo>
                    <a:pt x="28" y="22"/>
                  </a:lnTo>
                  <a:lnTo>
                    <a:pt x="34" y="21"/>
                  </a:lnTo>
                  <a:lnTo>
                    <a:pt x="38" y="21"/>
                  </a:lnTo>
                  <a:lnTo>
                    <a:pt x="44" y="20"/>
                  </a:lnTo>
                  <a:lnTo>
                    <a:pt x="49" y="18"/>
                  </a:lnTo>
                  <a:lnTo>
                    <a:pt x="55" y="17"/>
                  </a:lnTo>
                  <a:lnTo>
                    <a:pt x="60" y="16"/>
                  </a:lnTo>
                  <a:lnTo>
                    <a:pt x="67" y="15"/>
                  </a:lnTo>
                  <a:lnTo>
                    <a:pt x="72" y="14"/>
                  </a:lnTo>
                  <a:lnTo>
                    <a:pt x="79" y="13"/>
                  </a:lnTo>
                  <a:lnTo>
                    <a:pt x="85" y="12"/>
                  </a:lnTo>
                  <a:lnTo>
                    <a:pt x="93" y="12"/>
                  </a:lnTo>
                  <a:lnTo>
                    <a:pt x="100" y="11"/>
                  </a:lnTo>
                  <a:lnTo>
                    <a:pt x="106" y="10"/>
                  </a:lnTo>
                  <a:lnTo>
                    <a:pt x="114" y="9"/>
                  </a:lnTo>
                  <a:lnTo>
                    <a:pt x="122" y="7"/>
                  </a:lnTo>
                  <a:lnTo>
                    <a:pt x="129" y="6"/>
                  </a:lnTo>
                  <a:lnTo>
                    <a:pt x="136" y="6"/>
                  </a:lnTo>
                  <a:lnTo>
                    <a:pt x="145" y="5"/>
                  </a:lnTo>
                  <a:lnTo>
                    <a:pt x="152" y="5"/>
                  </a:lnTo>
                  <a:lnTo>
                    <a:pt x="160" y="4"/>
                  </a:lnTo>
                  <a:lnTo>
                    <a:pt x="169" y="3"/>
                  </a:lnTo>
                  <a:lnTo>
                    <a:pt x="177" y="2"/>
                  </a:lnTo>
                  <a:lnTo>
                    <a:pt x="185" y="2"/>
                  </a:lnTo>
                  <a:lnTo>
                    <a:pt x="193" y="1"/>
                  </a:lnTo>
                  <a:lnTo>
                    <a:pt x="202" y="1"/>
                  </a:lnTo>
                  <a:lnTo>
                    <a:pt x="209" y="0"/>
                  </a:lnTo>
                  <a:lnTo>
                    <a:pt x="218" y="0"/>
                  </a:lnTo>
                  <a:lnTo>
                    <a:pt x="227" y="0"/>
                  </a:lnTo>
                  <a:lnTo>
                    <a:pt x="235" y="0"/>
                  </a:lnTo>
                  <a:lnTo>
                    <a:pt x="243" y="0"/>
                  </a:lnTo>
                  <a:lnTo>
                    <a:pt x="252" y="0"/>
                  </a:lnTo>
                  <a:lnTo>
                    <a:pt x="260" y="0"/>
                  </a:lnTo>
                  <a:lnTo>
                    <a:pt x="269" y="0"/>
                  </a:lnTo>
                  <a:lnTo>
                    <a:pt x="276" y="0"/>
                  </a:lnTo>
                  <a:lnTo>
                    <a:pt x="285" y="1"/>
                  </a:lnTo>
                  <a:lnTo>
                    <a:pt x="293" y="1"/>
                  </a:lnTo>
                  <a:lnTo>
                    <a:pt x="300" y="1"/>
                  </a:lnTo>
                  <a:lnTo>
                    <a:pt x="308" y="2"/>
                  </a:lnTo>
                  <a:lnTo>
                    <a:pt x="317" y="3"/>
                  </a:lnTo>
                  <a:lnTo>
                    <a:pt x="324" y="3"/>
                  </a:lnTo>
                  <a:lnTo>
                    <a:pt x="331" y="4"/>
                  </a:lnTo>
                  <a:lnTo>
                    <a:pt x="339" y="5"/>
                  </a:lnTo>
                  <a:lnTo>
                    <a:pt x="347" y="7"/>
                  </a:lnTo>
                  <a:lnTo>
                    <a:pt x="354" y="9"/>
                  </a:lnTo>
                  <a:lnTo>
                    <a:pt x="361" y="10"/>
                  </a:lnTo>
                  <a:lnTo>
                    <a:pt x="367" y="12"/>
                  </a:lnTo>
                  <a:lnTo>
                    <a:pt x="375" y="14"/>
                  </a:lnTo>
                  <a:lnTo>
                    <a:pt x="382" y="15"/>
                  </a:lnTo>
                  <a:lnTo>
                    <a:pt x="388" y="18"/>
                  </a:lnTo>
                  <a:lnTo>
                    <a:pt x="394" y="21"/>
                  </a:lnTo>
                  <a:lnTo>
                    <a:pt x="400" y="24"/>
                  </a:lnTo>
                  <a:lnTo>
                    <a:pt x="200" y="191"/>
                  </a:lnTo>
                  <a:lnTo>
                    <a:pt x="119" y="199"/>
                  </a:lnTo>
                  <a:lnTo>
                    <a:pt x="119" y="199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3"/>
            <p:cNvSpPr>
              <a:spLocks/>
            </p:cNvSpPr>
            <p:nvPr/>
          </p:nvSpPr>
          <p:spPr bwMode="auto">
            <a:xfrm>
              <a:off x="1890713" y="3152775"/>
              <a:ext cx="739775" cy="377825"/>
            </a:xfrm>
            <a:custGeom>
              <a:avLst/>
              <a:gdLst/>
              <a:ahLst/>
              <a:cxnLst>
                <a:cxn ang="0">
                  <a:pos x="661" y="18"/>
                </a:cxn>
                <a:cxn ang="0">
                  <a:pos x="627" y="10"/>
                </a:cxn>
                <a:cxn ang="0">
                  <a:pos x="593" y="6"/>
                </a:cxn>
                <a:cxn ang="0">
                  <a:pos x="558" y="2"/>
                </a:cxn>
                <a:cxn ang="0">
                  <a:pos x="522" y="0"/>
                </a:cxn>
                <a:cxn ang="0">
                  <a:pos x="485" y="0"/>
                </a:cxn>
                <a:cxn ang="0">
                  <a:pos x="450" y="2"/>
                </a:cxn>
                <a:cxn ang="0">
                  <a:pos x="401" y="7"/>
                </a:cxn>
                <a:cxn ang="0">
                  <a:pos x="351" y="17"/>
                </a:cxn>
                <a:cxn ang="0">
                  <a:pos x="303" y="28"/>
                </a:cxn>
                <a:cxn ang="0">
                  <a:pos x="257" y="43"/>
                </a:cxn>
                <a:cxn ang="0">
                  <a:pos x="213" y="59"/>
                </a:cxn>
                <a:cxn ang="0">
                  <a:pos x="172" y="80"/>
                </a:cxn>
                <a:cxn ang="0">
                  <a:pos x="135" y="103"/>
                </a:cxn>
                <a:cxn ang="0">
                  <a:pos x="100" y="130"/>
                </a:cxn>
                <a:cxn ang="0">
                  <a:pos x="69" y="157"/>
                </a:cxn>
                <a:cxn ang="0">
                  <a:pos x="45" y="187"/>
                </a:cxn>
                <a:cxn ang="0">
                  <a:pos x="26" y="218"/>
                </a:cxn>
                <a:cxn ang="0">
                  <a:pos x="11" y="248"/>
                </a:cxn>
                <a:cxn ang="0">
                  <a:pos x="2" y="280"/>
                </a:cxn>
                <a:cxn ang="0">
                  <a:pos x="0" y="313"/>
                </a:cxn>
                <a:cxn ang="0">
                  <a:pos x="4" y="353"/>
                </a:cxn>
                <a:cxn ang="0">
                  <a:pos x="21" y="397"/>
                </a:cxn>
                <a:cxn ang="0">
                  <a:pos x="48" y="436"/>
                </a:cxn>
                <a:cxn ang="0">
                  <a:pos x="87" y="475"/>
                </a:cxn>
                <a:cxn ang="0">
                  <a:pos x="106" y="462"/>
                </a:cxn>
                <a:cxn ang="0">
                  <a:pos x="94" y="432"/>
                </a:cxn>
                <a:cxn ang="0">
                  <a:pos x="65" y="400"/>
                </a:cxn>
                <a:cxn ang="0">
                  <a:pos x="47" y="366"/>
                </a:cxn>
                <a:cxn ang="0">
                  <a:pos x="38" y="328"/>
                </a:cxn>
                <a:cxn ang="0">
                  <a:pos x="42" y="274"/>
                </a:cxn>
                <a:cxn ang="0">
                  <a:pos x="67" y="219"/>
                </a:cxn>
                <a:cxn ang="0">
                  <a:pos x="110" y="168"/>
                </a:cxn>
                <a:cxn ang="0">
                  <a:pos x="169" y="124"/>
                </a:cxn>
                <a:cxn ang="0">
                  <a:pos x="242" y="87"/>
                </a:cxn>
                <a:cxn ang="0">
                  <a:pos x="328" y="58"/>
                </a:cxn>
                <a:cxn ang="0">
                  <a:pos x="422" y="42"/>
                </a:cxn>
                <a:cxn ang="0">
                  <a:pos x="494" y="36"/>
                </a:cxn>
                <a:cxn ang="0">
                  <a:pos x="556" y="39"/>
                </a:cxn>
                <a:cxn ang="0">
                  <a:pos x="615" y="45"/>
                </a:cxn>
                <a:cxn ang="0">
                  <a:pos x="673" y="57"/>
                </a:cxn>
                <a:cxn ang="0">
                  <a:pos x="725" y="74"/>
                </a:cxn>
                <a:cxn ang="0">
                  <a:pos x="772" y="96"/>
                </a:cxn>
                <a:cxn ang="0">
                  <a:pos x="814" y="122"/>
                </a:cxn>
                <a:cxn ang="0">
                  <a:pos x="847" y="152"/>
                </a:cxn>
                <a:cxn ang="0">
                  <a:pos x="871" y="184"/>
                </a:cxn>
                <a:cxn ang="0">
                  <a:pos x="887" y="219"/>
                </a:cxn>
                <a:cxn ang="0">
                  <a:pos x="894" y="254"/>
                </a:cxn>
                <a:cxn ang="0">
                  <a:pos x="891" y="296"/>
                </a:cxn>
                <a:cxn ang="0">
                  <a:pos x="916" y="338"/>
                </a:cxn>
                <a:cxn ang="0">
                  <a:pos x="929" y="287"/>
                </a:cxn>
                <a:cxn ang="0">
                  <a:pos x="929" y="237"/>
                </a:cxn>
                <a:cxn ang="0">
                  <a:pos x="917" y="193"/>
                </a:cxn>
                <a:cxn ang="0">
                  <a:pos x="895" y="153"/>
                </a:cxn>
                <a:cxn ang="0">
                  <a:pos x="862" y="115"/>
                </a:cxn>
                <a:cxn ang="0">
                  <a:pos x="829" y="89"/>
                </a:cxn>
                <a:cxn ang="0">
                  <a:pos x="797" y="68"/>
                </a:cxn>
                <a:cxn ang="0">
                  <a:pos x="762" y="50"/>
                </a:cxn>
                <a:cxn ang="0">
                  <a:pos x="690" y="24"/>
                </a:cxn>
              </a:cxnLst>
              <a:rect l="0" t="0" r="r" b="b"/>
              <a:pathLst>
                <a:path w="931" h="478">
                  <a:moveTo>
                    <a:pt x="690" y="24"/>
                  </a:moveTo>
                  <a:lnTo>
                    <a:pt x="687" y="23"/>
                  </a:lnTo>
                  <a:lnTo>
                    <a:pt x="682" y="22"/>
                  </a:lnTo>
                  <a:lnTo>
                    <a:pt x="679" y="21"/>
                  </a:lnTo>
                  <a:lnTo>
                    <a:pt x="676" y="21"/>
                  </a:lnTo>
                  <a:lnTo>
                    <a:pt x="671" y="20"/>
                  </a:lnTo>
                  <a:lnTo>
                    <a:pt x="668" y="19"/>
                  </a:lnTo>
                  <a:lnTo>
                    <a:pt x="665" y="18"/>
                  </a:lnTo>
                  <a:lnTo>
                    <a:pt x="661" y="18"/>
                  </a:lnTo>
                  <a:lnTo>
                    <a:pt x="657" y="17"/>
                  </a:lnTo>
                  <a:lnTo>
                    <a:pt x="654" y="15"/>
                  </a:lnTo>
                  <a:lnTo>
                    <a:pt x="649" y="14"/>
                  </a:lnTo>
                  <a:lnTo>
                    <a:pt x="646" y="14"/>
                  </a:lnTo>
                  <a:lnTo>
                    <a:pt x="643" y="13"/>
                  </a:lnTo>
                  <a:lnTo>
                    <a:pt x="638" y="12"/>
                  </a:lnTo>
                  <a:lnTo>
                    <a:pt x="635" y="11"/>
                  </a:lnTo>
                  <a:lnTo>
                    <a:pt x="632" y="11"/>
                  </a:lnTo>
                  <a:lnTo>
                    <a:pt x="627" y="10"/>
                  </a:lnTo>
                  <a:lnTo>
                    <a:pt x="624" y="10"/>
                  </a:lnTo>
                  <a:lnTo>
                    <a:pt x="620" y="9"/>
                  </a:lnTo>
                  <a:lnTo>
                    <a:pt x="616" y="9"/>
                  </a:lnTo>
                  <a:lnTo>
                    <a:pt x="612" y="8"/>
                  </a:lnTo>
                  <a:lnTo>
                    <a:pt x="609" y="8"/>
                  </a:lnTo>
                  <a:lnTo>
                    <a:pt x="604" y="7"/>
                  </a:lnTo>
                  <a:lnTo>
                    <a:pt x="601" y="7"/>
                  </a:lnTo>
                  <a:lnTo>
                    <a:pt x="597" y="6"/>
                  </a:lnTo>
                  <a:lnTo>
                    <a:pt x="593" y="6"/>
                  </a:lnTo>
                  <a:lnTo>
                    <a:pt x="589" y="4"/>
                  </a:lnTo>
                  <a:lnTo>
                    <a:pt x="586" y="4"/>
                  </a:lnTo>
                  <a:lnTo>
                    <a:pt x="581" y="4"/>
                  </a:lnTo>
                  <a:lnTo>
                    <a:pt x="578" y="3"/>
                  </a:lnTo>
                  <a:lnTo>
                    <a:pt x="574" y="3"/>
                  </a:lnTo>
                  <a:lnTo>
                    <a:pt x="570" y="3"/>
                  </a:lnTo>
                  <a:lnTo>
                    <a:pt x="566" y="3"/>
                  </a:lnTo>
                  <a:lnTo>
                    <a:pt x="563" y="2"/>
                  </a:lnTo>
                  <a:lnTo>
                    <a:pt x="558" y="2"/>
                  </a:lnTo>
                  <a:lnTo>
                    <a:pt x="554" y="2"/>
                  </a:lnTo>
                  <a:lnTo>
                    <a:pt x="550" y="1"/>
                  </a:lnTo>
                  <a:lnTo>
                    <a:pt x="546" y="1"/>
                  </a:lnTo>
                  <a:lnTo>
                    <a:pt x="542" y="1"/>
                  </a:lnTo>
                  <a:lnTo>
                    <a:pt x="539" y="1"/>
                  </a:lnTo>
                  <a:lnTo>
                    <a:pt x="534" y="0"/>
                  </a:lnTo>
                  <a:lnTo>
                    <a:pt x="530" y="0"/>
                  </a:lnTo>
                  <a:lnTo>
                    <a:pt x="525" y="0"/>
                  </a:lnTo>
                  <a:lnTo>
                    <a:pt x="522" y="0"/>
                  </a:lnTo>
                  <a:lnTo>
                    <a:pt x="518" y="0"/>
                  </a:lnTo>
                  <a:lnTo>
                    <a:pt x="513" y="0"/>
                  </a:lnTo>
                  <a:lnTo>
                    <a:pt x="510" y="0"/>
                  </a:lnTo>
                  <a:lnTo>
                    <a:pt x="506" y="0"/>
                  </a:lnTo>
                  <a:lnTo>
                    <a:pt x="501" y="0"/>
                  </a:lnTo>
                  <a:lnTo>
                    <a:pt x="498" y="0"/>
                  </a:lnTo>
                  <a:lnTo>
                    <a:pt x="494" y="0"/>
                  </a:lnTo>
                  <a:lnTo>
                    <a:pt x="489" y="0"/>
                  </a:lnTo>
                  <a:lnTo>
                    <a:pt x="485" y="0"/>
                  </a:lnTo>
                  <a:lnTo>
                    <a:pt x="482" y="0"/>
                  </a:lnTo>
                  <a:lnTo>
                    <a:pt x="477" y="0"/>
                  </a:lnTo>
                  <a:lnTo>
                    <a:pt x="474" y="1"/>
                  </a:lnTo>
                  <a:lnTo>
                    <a:pt x="469" y="1"/>
                  </a:lnTo>
                  <a:lnTo>
                    <a:pt x="465" y="1"/>
                  </a:lnTo>
                  <a:lnTo>
                    <a:pt x="461" y="1"/>
                  </a:lnTo>
                  <a:lnTo>
                    <a:pt x="457" y="2"/>
                  </a:lnTo>
                  <a:lnTo>
                    <a:pt x="453" y="2"/>
                  </a:lnTo>
                  <a:lnTo>
                    <a:pt x="450" y="2"/>
                  </a:lnTo>
                  <a:lnTo>
                    <a:pt x="445" y="3"/>
                  </a:lnTo>
                  <a:lnTo>
                    <a:pt x="441" y="3"/>
                  </a:lnTo>
                  <a:lnTo>
                    <a:pt x="435" y="3"/>
                  </a:lnTo>
                  <a:lnTo>
                    <a:pt x="430" y="4"/>
                  </a:lnTo>
                  <a:lnTo>
                    <a:pt x="424" y="4"/>
                  </a:lnTo>
                  <a:lnTo>
                    <a:pt x="419" y="6"/>
                  </a:lnTo>
                  <a:lnTo>
                    <a:pt x="412" y="6"/>
                  </a:lnTo>
                  <a:lnTo>
                    <a:pt x="407" y="7"/>
                  </a:lnTo>
                  <a:lnTo>
                    <a:pt x="401" y="7"/>
                  </a:lnTo>
                  <a:lnTo>
                    <a:pt x="396" y="8"/>
                  </a:lnTo>
                  <a:lnTo>
                    <a:pt x="389" y="9"/>
                  </a:lnTo>
                  <a:lnTo>
                    <a:pt x="384" y="10"/>
                  </a:lnTo>
                  <a:lnTo>
                    <a:pt x="378" y="10"/>
                  </a:lnTo>
                  <a:lnTo>
                    <a:pt x="373" y="11"/>
                  </a:lnTo>
                  <a:lnTo>
                    <a:pt x="367" y="12"/>
                  </a:lnTo>
                  <a:lnTo>
                    <a:pt x="362" y="13"/>
                  </a:lnTo>
                  <a:lnTo>
                    <a:pt x="356" y="14"/>
                  </a:lnTo>
                  <a:lnTo>
                    <a:pt x="351" y="17"/>
                  </a:lnTo>
                  <a:lnTo>
                    <a:pt x="346" y="17"/>
                  </a:lnTo>
                  <a:lnTo>
                    <a:pt x="340" y="18"/>
                  </a:lnTo>
                  <a:lnTo>
                    <a:pt x="335" y="19"/>
                  </a:lnTo>
                  <a:lnTo>
                    <a:pt x="329" y="21"/>
                  </a:lnTo>
                  <a:lnTo>
                    <a:pt x="324" y="22"/>
                  </a:lnTo>
                  <a:lnTo>
                    <a:pt x="318" y="23"/>
                  </a:lnTo>
                  <a:lnTo>
                    <a:pt x="313" y="24"/>
                  </a:lnTo>
                  <a:lnTo>
                    <a:pt x="308" y="26"/>
                  </a:lnTo>
                  <a:lnTo>
                    <a:pt x="303" y="28"/>
                  </a:lnTo>
                  <a:lnTo>
                    <a:pt x="297" y="29"/>
                  </a:lnTo>
                  <a:lnTo>
                    <a:pt x="292" y="31"/>
                  </a:lnTo>
                  <a:lnTo>
                    <a:pt x="287" y="32"/>
                  </a:lnTo>
                  <a:lnTo>
                    <a:pt x="282" y="34"/>
                  </a:lnTo>
                  <a:lnTo>
                    <a:pt x="278" y="35"/>
                  </a:lnTo>
                  <a:lnTo>
                    <a:pt x="272" y="37"/>
                  </a:lnTo>
                  <a:lnTo>
                    <a:pt x="268" y="40"/>
                  </a:lnTo>
                  <a:lnTo>
                    <a:pt x="262" y="41"/>
                  </a:lnTo>
                  <a:lnTo>
                    <a:pt x="257" y="43"/>
                  </a:lnTo>
                  <a:lnTo>
                    <a:pt x="252" y="44"/>
                  </a:lnTo>
                  <a:lnTo>
                    <a:pt x="247" y="46"/>
                  </a:lnTo>
                  <a:lnTo>
                    <a:pt x="242" y="47"/>
                  </a:lnTo>
                  <a:lnTo>
                    <a:pt x="237" y="50"/>
                  </a:lnTo>
                  <a:lnTo>
                    <a:pt x="233" y="52"/>
                  </a:lnTo>
                  <a:lnTo>
                    <a:pt x="228" y="54"/>
                  </a:lnTo>
                  <a:lnTo>
                    <a:pt x="223" y="56"/>
                  </a:lnTo>
                  <a:lnTo>
                    <a:pt x="218" y="58"/>
                  </a:lnTo>
                  <a:lnTo>
                    <a:pt x="213" y="59"/>
                  </a:lnTo>
                  <a:lnTo>
                    <a:pt x="208" y="63"/>
                  </a:lnTo>
                  <a:lnTo>
                    <a:pt x="203" y="64"/>
                  </a:lnTo>
                  <a:lnTo>
                    <a:pt x="199" y="67"/>
                  </a:lnTo>
                  <a:lnTo>
                    <a:pt x="194" y="68"/>
                  </a:lnTo>
                  <a:lnTo>
                    <a:pt x="191" y="71"/>
                  </a:lnTo>
                  <a:lnTo>
                    <a:pt x="185" y="73"/>
                  </a:lnTo>
                  <a:lnTo>
                    <a:pt x="181" y="76"/>
                  </a:lnTo>
                  <a:lnTo>
                    <a:pt x="177" y="77"/>
                  </a:lnTo>
                  <a:lnTo>
                    <a:pt x="172" y="80"/>
                  </a:lnTo>
                  <a:lnTo>
                    <a:pt x="168" y="82"/>
                  </a:lnTo>
                  <a:lnTo>
                    <a:pt x="163" y="85"/>
                  </a:lnTo>
                  <a:lnTo>
                    <a:pt x="159" y="87"/>
                  </a:lnTo>
                  <a:lnTo>
                    <a:pt x="156" y="90"/>
                  </a:lnTo>
                  <a:lnTo>
                    <a:pt x="151" y="92"/>
                  </a:lnTo>
                  <a:lnTo>
                    <a:pt x="147" y="96"/>
                  </a:lnTo>
                  <a:lnTo>
                    <a:pt x="143" y="98"/>
                  </a:lnTo>
                  <a:lnTo>
                    <a:pt x="139" y="101"/>
                  </a:lnTo>
                  <a:lnTo>
                    <a:pt x="135" y="103"/>
                  </a:lnTo>
                  <a:lnTo>
                    <a:pt x="131" y="107"/>
                  </a:lnTo>
                  <a:lnTo>
                    <a:pt x="127" y="109"/>
                  </a:lnTo>
                  <a:lnTo>
                    <a:pt x="124" y="112"/>
                  </a:lnTo>
                  <a:lnTo>
                    <a:pt x="120" y="115"/>
                  </a:lnTo>
                  <a:lnTo>
                    <a:pt x="115" y="118"/>
                  </a:lnTo>
                  <a:lnTo>
                    <a:pt x="111" y="121"/>
                  </a:lnTo>
                  <a:lnTo>
                    <a:pt x="107" y="124"/>
                  </a:lnTo>
                  <a:lnTo>
                    <a:pt x="103" y="126"/>
                  </a:lnTo>
                  <a:lnTo>
                    <a:pt x="100" y="130"/>
                  </a:lnTo>
                  <a:lnTo>
                    <a:pt x="97" y="132"/>
                  </a:lnTo>
                  <a:lnTo>
                    <a:pt x="93" y="135"/>
                  </a:lnTo>
                  <a:lnTo>
                    <a:pt x="89" y="138"/>
                  </a:lnTo>
                  <a:lnTo>
                    <a:pt x="86" y="142"/>
                  </a:lnTo>
                  <a:lnTo>
                    <a:pt x="82" y="144"/>
                  </a:lnTo>
                  <a:lnTo>
                    <a:pt x="79" y="147"/>
                  </a:lnTo>
                  <a:lnTo>
                    <a:pt x="76" y="151"/>
                  </a:lnTo>
                  <a:lnTo>
                    <a:pt x="72" y="154"/>
                  </a:lnTo>
                  <a:lnTo>
                    <a:pt x="69" y="157"/>
                  </a:lnTo>
                  <a:lnTo>
                    <a:pt x="67" y="160"/>
                  </a:lnTo>
                  <a:lnTo>
                    <a:pt x="64" y="164"/>
                  </a:lnTo>
                  <a:lnTo>
                    <a:pt x="60" y="167"/>
                  </a:lnTo>
                  <a:lnTo>
                    <a:pt x="58" y="170"/>
                  </a:lnTo>
                  <a:lnTo>
                    <a:pt x="55" y="174"/>
                  </a:lnTo>
                  <a:lnTo>
                    <a:pt x="53" y="177"/>
                  </a:lnTo>
                  <a:lnTo>
                    <a:pt x="50" y="180"/>
                  </a:lnTo>
                  <a:lnTo>
                    <a:pt x="47" y="184"/>
                  </a:lnTo>
                  <a:lnTo>
                    <a:pt x="45" y="187"/>
                  </a:lnTo>
                  <a:lnTo>
                    <a:pt x="43" y="190"/>
                  </a:lnTo>
                  <a:lnTo>
                    <a:pt x="41" y="193"/>
                  </a:lnTo>
                  <a:lnTo>
                    <a:pt x="37" y="197"/>
                  </a:lnTo>
                  <a:lnTo>
                    <a:pt x="36" y="200"/>
                  </a:lnTo>
                  <a:lnTo>
                    <a:pt x="34" y="203"/>
                  </a:lnTo>
                  <a:lnTo>
                    <a:pt x="32" y="207"/>
                  </a:lnTo>
                  <a:lnTo>
                    <a:pt x="30" y="210"/>
                  </a:lnTo>
                  <a:lnTo>
                    <a:pt x="29" y="214"/>
                  </a:lnTo>
                  <a:lnTo>
                    <a:pt x="26" y="218"/>
                  </a:lnTo>
                  <a:lnTo>
                    <a:pt x="24" y="221"/>
                  </a:lnTo>
                  <a:lnTo>
                    <a:pt x="22" y="224"/>
                  </a:lnTo>
                  <a:lnTo>
                    <a:pt x="21" y="227"/>
                  </a:lnTo>
                  <a:lnTo>
                    <a:pt x="19" y="231"/>
                  </a:lnTo>
                  <a:lnTo>
                    <a:pt x="18" y="234"/>
                  </a:lnTo>
                  <a:lnTo>
                    <a:pt x="15" y="237"/>
                  </a:lnTo>
                  <a:lnTo>
                    <a:pt x="14" y="241"/>
                  </a:lnTo>
                  <a:lnTo>
                    <a:pt x="13" y="245"/>
                  </a:lnTo>
                  <a:lnTo>
                    <a:pt x="11" y="248"/>
                  </a:lnTo>
                  <a:lnTo>
                    <a:pt x="10" y="252"/>
                  </a:lnTo>
                  <a:lnTo>
                    <a:pt x="9" y="255"/>
                  </a:lnTo>
                  <a:lnTo>
                    <a:pt x="8" y="258"/>
                  </a:lnTo>
                  <a:lnTo>
                    <a:pt x="8" y="263"/>
                  </a:lnTo>
                  <a:lnTo>
                    <a:pt x="7" y="266"/>
                  </a:lnTo>
                  <a:lnTo>
                    <a:pt x="5" y="270"/>
                  </a:lnTo>
                  <a:lnTo>
                    <a:pt x="4" y="274"/>
                  </a:lnTo>
                  <a:lnTo>
                    <a:pt x="3" y="277"/>
                  </a:lnTo>
                  <a:lnTo>
                    <a:pt x="2" y="280"/>
                  </a:lnTo>
                  <a:lnTo>
                    <a:pt x="2" y="285"/>
                  </a:lnTo>
                  <a:lnTo>
                    <a:pt x="1" y="288"/>
                  </a:lnTo>
                  <a:lnTo>
                    <a:pt x="1" y="291"/>
                  </a:lnTo>
                  <a:lnTo>
                    <a:pt x="1" y="294"/>
                  </a:lnTo>
                  <a:lnTo>
                    <a:pt x="1" y="299"/>
                  </a:lnTo>
                  <a:lnTo>
                    <a:pt x="0" y="302"/>
                  </a:lnTo>
                  <a:lnTo>
                    <a:pt x="0" y="305"/>
                  </a:lnTo>
                  <a:lnTo>
                    <a:pt x="0" y="310"/>
                  </a:lnTo>
                  <a:lnTo>
                    <a:pt x="0" y="313"/>
                  </a:lnTo>
                  <a:lnTo>
                    <a:pt x="0" y="316"/>
                  </a:lnTo>
                  <a:lnTo>
                    <a:pt x="0" y="321"/>
                  </a:lnTo>
                  <a:lnTo>
                    <a:pt x="1" y="324"/>
                  </a:lnTo>
                  <a:lnTo>
                    <a:pt x="1" y="328"/>
                  </a:lnTo>
                  <a:lnTo>
                    <a:pt x="1" y="333"/>
                  </a:lnTo>
                  <a:lnTo>
                    <a:pt x="2" y="338"/>
                  </a:lnTo>
                  <a:lnTo>
                    <a:pt x="2" y="343"/>
                  </a:lnTo>
                  <a:lnTo>
                    <a:pt x="4" y="348"/>
                  </a:lnTo>
                  <a:lnTo>
                    <a:pt x="4" y="353"/>
                  </a:lnTo>
                  <a:lnTo>
                    <a:pt x="5" y="358"/>
                  </a:lnTo>
                  <a:lnTo>
                    <a:pt x="8" y="363"/>
                  </a:lnTo>
                  <a:lnTo>
                    <a:pt x="9" y="368"/>
                  </a:lnTo>
                  <a:lnTo>
                    <a:pt x="11" y="372"/>
                  </a:lnTo>
                  <a:lnTo>
                    <a:pt x="12" y="377"/>
                  </a:lnTo>
                  <a:lnTo>
                    <a:pt x="14" y="382"/>
                  </a:lnTo>
                  <a:lnTo>
                    <a:pt x="16" y="387"/>
                  </a:lnTo>
                  <a:lnTo>
                    <a:pt x="19" y="391"/>
                  </a:lnTo>
                  <a:lnTo>
                    <a:pt x="21" y="397"/>
                  </a:lnTo>
                  <a:lnTo>
                    <a:pt x="23" y="401"/>
                  </a:lnTo>
                  <a:lnTo>
                    <a:pt x="26" y="406"/>
                  </a:lnTo>
                  <a:lnTo>
                    <a:pt x="29" y="411"/>
                  </a:lnTo>
                  <a:lnTo>
                    <a:pt x="32" y="414"/>
                  </a:lnTo>
                  <a:lnTo>
                    <a:pt x="35" y="419"/>
                  </a:lnTo>
                  <a:lnTo>
                    <a:pt x="38" y="423"/>
                  </a:lnTo>
                  <a:lnTo>
                    <a:pt x="42" y="427"/>
                  </a:lnTo>
                  <a:lnTo>
                    <a:pt x="45" y="432"/>
                  </a:lnTo>
                  <a:lnTo>
                    <a:pt x="48" y="436"/>
                  </a:lnTo>
                  <a:lnTo>
                    <a:pt x="53" y="442"/>
                  </a:lnTo>
                  <a:lnTo>
                    <a:pt x="55" y="445"/>
                  </a:lnTo>
                  <a:lnTo>
                    <a:pt x="59" y="449"/>
                  </a:lnTo>
                  <a:lnTo>
                    <a:pt x="64" y="454"/>
                  </a:lnTo>
                  <a:lnTo>
                    <a:pt x="68" y="458"/>
                  </a:lnTo>
                  <a:lnTo>
                    <a:pt x="72" y="461"/>
                  </a:lnTo>
                  <a:lnTo>
                    <a:pt x="77" y="466"/>
                  </a:lnTo>
                  <a:lnTo>
                    <a:pt x="81" y="470"/>
                  </a:lnTo>
                  <a:lnTo>
                    <a:pt x="87" y="475"/>
                  </a:lnTo>
                  <a:lnTo>
                    <a:pt x="90" y="477"/>
                  </a:lnTo>
                  <a:lnTo>
                    <a:pt x="93" y="478"/>
                  </a:lnTo>
                  <a:lnTo>
                    <a:pt x="95" y="478"/>
                  </a:lnTo>
                  <a:lnTo>
                    <a:pt x="99" y="477"/>
                  </a:lnTo>
                  <a:lnTo>
                    <a:pt x="100" y="475"/>
                  </a:lnTo>
                  <a:lnTo>
                    <a:pt x="102" y="472"/>
                  </a:lnTo>
                  <a:lnTo>
                    <a:pt x="104" y="469"/>
                  </a:lnTo>
                  <a:lnTo>
                    <a:pt x="105" y="467"/>
                  </a:lnTo>
                  <a:lnTo>
                    <a:pt x="106" y="462"/>
                  </a:lnTo>
                  <a:lnTo>
                    <a:pt x="107" y="459"/>
                  </a:lnTo>
                  <a:lnTo>
                    <a:pt x="107" y="456"/>
                  </a:lnTo>
                  <a:lnTo>
                    <a:pt x="109" y="453"/>
                  </a:lnTo>
                  <a:lnTo>
                    <a:pt x="109" y="447"/>
                  </a:lnTo>
                  <a:lnTo>
                    <a:pt x="110" y="446"/>
                  </a:lnTo>
                  <a:lnTo>
                    <a:pt x="105" y="442"/>
                  </a:lnTo>
                  <a:lnTo>
                    <a:pt x="101" y="438"/>
                  </a:lnTo>
                  <a:lnTo>
                    <a:pt x="98" y="436"/>
                  </a:lnTo>
                  <a:lnTo>
                    <a:pt x="94" y="432"/>
                  </a:lnTo>
                  <a:lnTo>
                    <a:pt x="90" y="428"/>
                  </a:lnTo>
                  <a:lnTo>
                    <a:pt x="87" y="425"/>
                  </a:lnTo>
                  <a:lnTo>
                    <a:pt x="83" y="422"/>
                  </a:lnTo>
                  <a:lnTo>
                    <a:pt x="80" y="419"/>
                  </a:lnTo>
                  <a:lnTo>
                    <a:pt x="77" y="414"/>
                  </a:lnTo>
                  <a:lnTo>
                    <a:pt x="73" y="411"/>
                  </a:lnTo>
                  <a:lnTo>
                    <a:pt x="71" y="406"/>
                  </a:lnTo>
                  <a:lnTo>
                    <a:pt x="68" y="403"/>
                  </a:lnTo>
                  <a:lnTo>
                    <a:pt x="65" y="400"/>
                  </a:lnTo>
                  <a:lnTo>
                    <a:pt x="64" y="397"/>
                  </a:lnTo>
                  <a:lnTo>
                    <a:pt x="60" y="392"/>
                  </a:lnTo>
                  <a:lnTo>
                    <a:pt x="59" y="389"/>
                  </a:lnTo>
                  <a:lnTo>
                    <a:pt x="56" y="384"/>
                  </a:lnTo>
                  <a:lnTo>
                    <a:pt x="54" y="381"/>
                  </a:lnTo>
                  <a:lnTo>
                    <a:pt x="53" y="377"/>
                  </a:lnTo>
                  <a:lnTo>
                    <a:pt x="50" y="373"/>
                  </a:lnTo>
                  <a:lnTo>
                    <a:pt x="48" y="369"/>
                  </a:lnTo>
                  <a:lnTo>
                    <a:pt x="47" y="366"/>
                  </a:lnTo>
                  <a:lnTo>
                    <a:pt x="45" y="361"/>
                  </a:lnTo>
                  <a:lnTo>
                    <a:pt x="44" y="358"/>
                  </a:lnTo>
                  <a:lnTo>
                    <a:pt x="43" y="354"/>
                  </a:lnTo>
                  <a:lnTo>
                    <a:pt x="42" y="349"/>
                  </a:lnTo>
                  <a:lnTo>
                    <a:pt x="41" y="345"/>
                  </a:lnTo>
                  <a:lnTo>
                    <a:pt x="39" y="342"/>
                  </a:lnTo>
                  <a:lnTo>
                    <a:pt x="38" y="337"/>
                  </a:lnTo>
                  <a:lnTo>
                    <a:pt x="38" y="333"/>
                  </a:lnTo>
                  <a:lnTo>
                    <a:pt x="38" y="328"/>
                  </a:lnTo>
                  <a:lnTo>
                    <a:pt x="38" y="325"/>
                  </a:lnTo>
                  <a:lnTo>
                    <a:pt x="37" y="319"/>
                  </a:lnTo>
                  <a:lnTo>
                    <a:pt x="37" y="312"/>
                  </a:lnTo>
                  <a:lnTo>
                    <a:pt x="37" y="305"/>
                  </a:lnTo>
                  <a:lnTo>
                    <a:pt x="37" y="299"/>
                  </a:lnTo>
                  <a:lnTo>
                    <a:pt x="37" y="292"/>
                  </a:lnTo>
                  <a:lnTo>
                    <a:pt x="38" y="286"/>
                  </a:lnTo>
                  <a:lnTo>
                    <a:pt x="41" y="280"/>
                  </a:lnTo>
                  <a:lnTo>
                    <a:pt x="42" y="274"/>
                  </a:lnTo>
                  <a:lnTo>
                    <a:pt x="44" y="267"/>
                  </a:lnTo>
                  <a:lnTo>
                    <a:pt x="45" y="260"/>
                  </a:lnTo>
                  <a:lnTo>
                    <a:pt x="47" y="255"/>
                  </a:lnTo>
                  <a:lnTo>
                    <a:pt x="50" y="249"/>
                  </a:lnTo>
                  <a:lnTo>
                    <a:pt x="53" y="243"/>
                  </a:lnTo>
                  <a:lnTo>
                    <a:pt x="56" y="236"/>
                  </a:lnTo>
                  <a:lnTo>
                    <a:pt x="59" y="231"/>
                  </a:lnTo>
                  <a:lnTo>
                    <a:pt x="64" y="225"/>
                  </a:lnTo>
                  <a:lnTo>
                    <a:pt x="67" y="219"/>
                  </a:lnTo>
                  <a:lnTo>
                    <a:pt x="70" y="213"/>
                  </a:lnTo>
                  <a:lnTo>
                    <a:pt x="73" y="208"/>
                  </a:lnTo>
                  <a:lnTo>
                    <a:pt x="79" y="202"/>
                  </a:lnTo>
                  <a:lnTo>
                    <a:pt x="83" y="196"/>
                  </a:lnTo>
                  <a:lnTo>
                    <a:pt x="88" y="190"/>
                  </a:lnTo>
                  <a:lnTo>
                    <a:pt x="93" y="185"/>
                  </a:lnTo>
                  <a:lnTo>
                    <a:pt x="99" y="179"/>
                  </a:lnTo>
                  <a:lnTo>
                    <a:pt x="103" y="174"/>
                  </a:lnTo>
                  <a:lnTo>
                    <a:pt x="110" y="168"/>
                  </a:lnTo>
                  <a:lnTo>
                    <a:pt x="115" y="163"/>
                  </a:lnTo>
                  <a:lnTo>
                    <a:pt x="122" y="158"/>
                  </a:lnTo>
                  <a:lnTo>
                    <a:pt x="127" y="153"/>
                  </a:lnTo>
                  <a:lnTo>
                    <a:pt x="134" y="148"/>
                  </a:lnTo>
                  <a:lnTo>
                    <a:pt x="141" y="143"/>
                  </a:lnTo>
                  <a:lnTo>
                    <a:pt x="148" y="138"/>
                  </a:lnTo>
                  <a:lnTo>
                    <a:pt x="155" y="134"/>
                  </a:lnTo>
                  <a:lnTo>
                    <a:pt x="162" y="129"/>
                  </a:lnTo>
                  <a:lnTo>
                    <a:pt x="169" y="124"/>
                  </a:lnTo>
                  <a:lnTo>
                    <a:pt x="177" y="120"/>
                  </a:lnTo>
                  <a:lnTo>
                    <a:pt x="184" y="114"/>
                  </a:lnTo>
                  <a:lnTo>
                    <a:pt x="192" y="111"/>
                  </a:lnTo>
                  <a:lnTo>
                    <a:pt x="200" y="107"/>
                  </a:lnTo>
                  <a:lnTo>
                    <a:pt x="208" y="102"/>
                  </a:lnTo>
                  <a:lnTo>
                    <a:pt x="217" y="98"/>
                  </a:lnTo>
                  <a:lnTo>
                    <a:pt x="225" y="95"/>
                  </a:lnTo>
                  <a:lnTo>
                    <a:pt x="234" y="90"/>
                  </a:lnTo>
                  <a:lnTo>
                    <a:pt x="242" y="87"/>
                  </a:lnTo>
                  <a:lnTo>
                    <a:pt x="251" y="82"/>
                  </a:lnTo>
                  <a:lnTo>
                    <a:pt x="261" y="79"/>
                  </a:lnTo>
                  <a:lnTo>
                    <a:pt x="270" y="77"/>
                  </a:lnTo>
                  <a:lnTo>
                    <a:pt x="280" y="74"/>
                  </a:lnTo>
                  <a:lnTo>
                    <a:pt x="290" y="70"/>
                  </a:lnTo>
                  <a:lnTo>
                    <a:pt x="298" y="67"/>
                  </a:lnTo>
                  <a:lnTo>
                    <a:pt x="308" y="64"/>
                  </a:lnTo>
                  <a:lnTo>
                    <a:pt x="318" y="62"/>
                  </a:lnTo>
                  <a:lnTo>
                    <a:pt x="328" y="58"/>
                  </a:lnTo>
                  <a:lnTo>
                    <a:pt x="338" y="56"/>
                  </a:lnTo>
                  <a:lnTo>
                    <a:pt x="348" y="54"/>
                  </a:lnTo>
                  <a:lnTo>
                    <a:pt x="359" y="52"/>
                  </a:lnTo>
                  <a:lnTo>
                    <a:pt x="369" y="50"/>
                  </a:lnTo>
                  <a:lnTo>
                    <a:pt x="380" y="47"/>
                  </a:lnTo>
                  <a:lnTo>
                    <a:pt x="389" y="46"/>
                  </a:lnTo>
                  <a:lnTo>
                    <a:pt x="401" y="44"/>
                  </a:lnTo>
                  <a:lnTo>
                    <a:pt x="411" y="43"/>
                  </a:lnTo>
                  <a:lnTo>
                    <a:pt x="422" y="42"/>
                  </a:lnTo>
                  <a:lnTo>
                    <a:pt x="433" y="41"/>
                  </a:lnTo>
                  <a:lnTo>
                    <a:pt x="445" y="40"/>
                  </a:lnTo>
                  <a:lnTo>
                    <a:pt x="451" y="39"/>
                  </a:lnTo>
                  <a:lnTo>
                    <a:pt x="458" y="39"/>
                  </a:lnTo>
                  <a:lnTo>
                    <a:pt x="465" y="37"/>
                  </a:lnTo>
                  <a:lnTo>
                    <a:pt x="473" y="37"/>
                  </a:lnTo>
                  <a:lnTo>
                    <a:pt x="479" y="37"/>
                  </a:lnTo>
                  <a:lnTo>
                    <a:pt x="487" y="36"/>
                  </a:lnTo>
                  <a:lnTo>
                    <a:pt x="494" y="36"/>
                  </a:lnTo>
                  <a:lnTo>
                    <a:pt x="501" y="36"/>
                  </a:lnTo>
                  <a:lnTo>
                    <a:pt x="508" y="36"/>
                  </a:lnTo>
                  <a:lnTo>
                    <a:pt x="514" y="36"/>
                  </a:lnTo>
                  <a:lnTo>
                    <a:pt x="521" y="36"/>
                  </a:lnTo>
                  <a:lnTo>
                    <a:pt x="529" y="36"/>
                  </a:lnTo>
                  <a:lnTo>
                    <a:pt x="535" y="36"/>
                  </a:lnTo>
                  <a:lnTo>
                    <a:pt x="542" y="37"/>
                  </a:lnTo>
                  <a:lnTo>
                    <a:pt x="550" y="37"/>
                  </a:lnTo>
                  <a:lnTo>
                    <a:pt x="556" y="39"/>
                  </a:lnTo>
                  <a:lnTo>
                    <a:pt x="563" y="39"/>
                  </a:lnTo>
                  <a:lnTo>
                    <a:pt x="569" y="40"/>
                  </a:lnTo>
                  <a:lnTo>
                    <a:pt x="576" y="40"/>
                  </a:lnTo>
                  <a:lnTo>
                    <a:pt x="582" y="41"/>
                  </a:lnTo>
                  <a:lnTo>
                    <a:pt x="589" y="41"/>
                  </a:lnTo>
                  <a:lnTo>
                    <a:pt x="596" y="42"/>
                  </a:lnTo>
                  <a:lnTo>
                    <a:pt x="602" y="43"/>
                  </a:lnTo>
                  <a:lnTo>
                    <a:pt x="610" y="44"/>
                  </a:lnTo>
                  <a:lnTo>
                    <a:pt x="615" y="45"/>
                  </a:lnTo>
                  <a:lnTo>
                    <a:pt x="622" y="46"/>
                  </a:lnTo>
                  <a:lnTo>
                    <a:pt x="629" y="47"/>
                  </a:lnTo>
                  <a:lnTo>
                    <a:pt x="635" y="48"/>
                  </a:lnTo>
                  <a:lnTo>
                    <a:pt x="642" y="50"/>
                  </a:lnTo>
                  <a:lnTo>
                    <a:pt x="648" y="52"/>
                  </a:lnTo>
                  <a:lnTo>
                    <a:pt x="655" y="53"/>
                  </a:lnTo>
                  <a:lnTo>
                    <a:pt x="661" y="55"/>
                  </a:lnTo>
                  <a:lnTo>
                    <a:pt x="667" y="56"/>
                  </a:lnTo>
                  <a:lnTo>
                    <a:pt x="673" y="57"/>
                  </a:lnTo>
                  <a:lnTo>
                    <a:pt x="679" y="59"/>
                  </a:lnTo>
                  <a:lnTo>
                    <a:pt x="686" y="61"/>
                  </a:lnTo>
                  <a:lnTo>
                    <a:pt x="690" y="63"/>
                  </a:lnTo>
                  <a:lnTo>
                    <a:pt x="697" y="64"/>
                  </a:lnTo>
                  <a:lnTo>
                    <a:pt x="703" y="66"/>
                  </a:lnTo>
                  <a:lnTo>
                    <a:pt x="709" y="68"/>
                  </a:lnTo>
                  <a:lnTo>
                    <a:pt x="714" y="69"/>
                  </a:lnTo>
                  <a:lnTo>
                    <a:pt x="720" y="73"/>
                  </a:lnTo>
                  <a:lnTo>
                    <a:pt x="725" y="74"/>
                  </a:lnTo>
                  <a:lnTo>
                    <a:pt x="731" y="77"/>
                  </a:lnTo>
                  <a:lnTo>
                    <a:pt x="736" y="78"/>
                  </a:lnTo>
                  <a:lnTo>
                    <a:pt x="741" y="81"/>
                  </a:lnTo>
                  <a:lnTo>
                    <a:pt x="747" y="84"/>
                  </a:lnTo>
                  <a:lnTo>
                    <a:pt x="752" y="86"/>
                  </a:lnTo>
                  <a:lnTo>
                    <a:pt x="758" y="88"/>
                  </a:lnTo>
                  <a:lnTo>
                    <a:pt x="762" y="91"/>
                  </a:lnTo>
                  <a:lnTo>
                    <a:pt x="768" y="93"/>
                  </a:lnTo>
                  <a:lnTo>
                    <a:pt x="772" y="96"/>
                  </a:lnTo>
                  <a:lnTo>
                    <a:pt x="778" y="99"/>
                  </a:lnTo>
                  <a:lnTo>
                    <a:pt x="782" y="101"/>
                  </a:lnTo>
                  <a:lnTo>
                    <a:pt x="788" y="104"/>
                  </a:lnTo>
                  <a:lnTo>
                    <a:pt x="792" y="108"/>
                  </a:lnTo>
                  <a:lnTo>
                    <a:pt x="796" y="110"/>
                  </a:lnTo>
                  <a:lnTo>
                    <a:pt x="801" y="113"/>
                  </a:lnTo>
                  <a:lnTo>
                    <a:pt x="805" y="115"/>
                  </a:lnTo>
                  <a:lnTo>
                    <a:pt x="810" y="119"/>
                  </a:lnTo>
                  <a:lnTo>
                    <a:pt x="814" y="122"/>
                  </a:lnTo>
                  <a:lnTo>
                    <a:pt x="818" y="125"/>
                  </a:lnTo>
                  <a:lnTo>
                    <a:pt x="823" y="129"/>
                  </a:lnTo>
                  <a:lnTo>
                    <a:pt x="827" y="132"/>
                  </a:lnTo>
                  <a:lnTo>
                    <a:pt x="829" y="135"/>
                  </a:lnTo>
                  <a:lnTo>
                    <a:pt x="834" y="138"/>
                  </a:lnTo>
                  <a:lnTo>
                    <a:pt x="837" y="142"/>
                  </a:lnTo>
                  <a:lnTo>
                    <a:pt x="840" y="145"/>
                  </a:lnTo>
                  <a:lnTo>
                    <a:pt x="844" y="148"/>
                  </a:lnTo>
                  <a:lnTo>
                    <a:pt x="847" y="152"/>
                  </a:lnTo>
                  <a:lnTo>
                    <a:pt x="850" y="155"/>
                  </a:lnTo>
                  <a:lnTo>
                    <a:pt x="853" y="158"/>
                  </a:lnTo>
                  <a:lnTo>
                    <a:pt x="856" y="162"/>
                  </a:lnTo>
                  <a:lnTo>
                    <a:pt x="859" y="165"/>
                  </a:lnTo>
                  <a:lnTo>
                    <a:pt x="861" y="169"/>
                  </a:lnTo>
                  <a:lnTo>
                    <a:pt x="864" y="173"/>
                  </a:lnTo>
                  <a:lnTo>
                    <a:pt x="867" y="176"/>
                  </a:lnTo>
                  <a:lnTo>
                    <a:pt x="869" y="180"/>
                  </a:lnTo>
                  <a:lnTo>
                    <a:pt x="871" y="184"/>
                  </a:lnTo>
                  <a:lnTo>
                    <a:pt x="874" y="188"/>
                  </a:lnTo>
                  <a:lnTo>
                    <a:pt x="875" y="191"/>
                  </a:lnTo>
                  <a:lnTo>
                    <a:pt x="878" y="194"/>
                  </a:lnTo>
                  <a:lnTo>
                    <a:pt x="880" y="199"/>
                  </a:lnTo>
                  <a:lnTo>
                    <a:pt x="882" y="202"/>
                  </a:lnTo>
                  <a:lnTo>
                    <a:pt x="883" y="207"/>
                  </a:lnTo>
                  <a:lnTo>
                    <a:pt x="884" y="210"/>
                  </a:lnTo>
                  <a:lnTo>
                    <a:pt x="886" y="214"/>
                  </a:lnTo>
                  <a:lnTo>
                    <a:pt x="887" y="219"/>
                  </a:lnTo>
                  <a:lnTo>
                    <a:pt x="888" y="222"/>
                  </a:lnTo>
                  <a:lnTo>
                    <a:pt x="890" y="226"/>
                  </a:lnTo>
                  <a:lnTo>
                    <a:pt x="891" y="230"/>
                  </a:lnTo>
                  <a:lnTo>
                    <a:pt x="892" y="234"/>
                  </a:lnTo>
                  <a:lnTo>
                    <a:pt x="893" y="237"/>
                  </a:lnTo>
                  <a:lnTo>
                    <a:pt x="893" y="242"/>
                  </a:lnTo>
                  <a:lnTo>
                    <a:pt x="894" y="245"/>
                  </a:lnTo>
                  <a:lnTo>
                    <a:pt x="895" y="249"/>
                  </a:lnTo>
                  <a:lnTo>
                    <a:pt x="894" y="254"/>
                  </a:lnTo>
                  <a:lnTo>
                    <a:pt x="894" y="258"/>
                  </a:lnTo>
                  <a:lnTo>
                    <a:pt x="894" y="264"/>
                  </a:lnTo>
                  <a:lnTo>
                    <a:pt x="894" y="268"/>
                  </a:lnTo>
                  <a:lnTo>
                    <a:pt x="894" y="272"/>
                  </a:lnTo>
                  <a:lnTo>
                    <a:pt x="894" y="277"/>
                  </a:lnTo>
                  <a:lnTo>
                    <a:pt x="893" y="282"/>
                  </a:lnTo>
                  <a:lnTo>
                    <a:pt x="893" y="287"/>
                  </a:lnTo>
                  <a:lnTo>
                    <a:pt x="892" y="291"/>
                  </a:lnTo>
                  <a:lnTo>
                    <a:pt x="891" y="296"/>
                  </a:lnTo>
                  <a:lnTo>
                    <a:pt x="888" y="300"/>
                  </a:lnTo>
                  <a:lnTo>
                    <a:pt x="887" y="305"/>
                  </a:lnTo>
                  <a:lnTo>
                    <a:pt x="886" y="310"/>
                  </a:lnTo>
                  <a:lnTo>
                    <a:pt x="884" y="314"/>
                  </a:lnTo>
                  <a:lnTo>
                    <a:pt x="883" y="319"/>
                  </a:lnTo>
                  <a:lnTo>
                    <a:pt x="882" y="324"/>
                  </a:lnTo>
                  <a:lnTo>
                    <a:pt x="875" y="338"/>
                  </a:lnTo>
                  <a:lnTo>
                    <a:pt x="905" y="363"/>
                  </a:lnTo>
                  <a:lnTo>
                    <a:pt x="916" y="338"/>
                  </a:lnTo>
                  <a:lnTo>
                    <a:pt x="918" y="333"/>
                  </a:lnTo>
                  <a:lnTo>
                    <a:pt x="920" y="327"/>
                  </a:lnTo>
                  <a:lnTo>
                    <a:pt x="921" y="321"/>
                  </a:lnTo>
                  <a:lnTo>
                    <a:pt x="924" y="315"/>
                  </a:lnTo>
                  <a:lnTo>
                    <a:pt x="925" y="310"/>
                  </a:lnTo>
                  <a:lnTo>
                    <a:pt x="927" y="304"/>
                  </a:lnTo>
                  <a:lnTo>
                    <a:pt x="928" y="298"/>
                  </a:lnTo>
                  <a:lnTo>
                    <a:pt x="929" y="292"/>
                  </a:lnTo>
                  <a:lnTo>
                    <a:pt x="929" y="287"/>
                  </a:lnTo>
                  <a:lnTo>
                    <a:pt x="930" y="281"/>
                  </a:lnTo>
                  <a:lnTo>
                    <a:pt x="930" y="275"/>
                  </a:lnTo>
                  <a:lnTo>
                    <a:pt x="931" y="269"/>
                  </a:lnTo>
                  <a:lnTo>
                    <a:pt x="931" y="264"/>
                  </a:lnTo>
                  <a:lnTo>
                    <a:pt x="931" y="258"/>
                  </a:lnTo>
                  <a:lnTo>
                    <a:pt x="931" y="252"/>
                  </a:lnTo>
                  <a:lnTo>
                    <a:pt x="931" y="247"/>
                  </a:lnTo>
                  <a:lnTo>
                    <a:pt x="930" y="242"/>
                  </a:lnTo>
                  <a:lnTo>
                    <a:pt x="929" y="237"/>
                  </a:lnTo>
                  <a:lnTo>
                    <a:pt x="928" y="233"/>
                  </a:lnTo>
                  <a:lnTo>
                    <a:pt x="928" y="227"/>
                  </a:lnTo>
                  <a:lnTo>
                    <a:pt x="927" y="223"/>
                  </a:lnTo>
                  <a:lnTo>
                    <a:pt x="926" y="218"/>
                  </a:lnTo>
                  <a:lnTo>
                    <a:pt x="924" y="213"/>
                  </a:lnTo>
                  <a:lnTo>
                    <a:pt x="922" y="209"/>
                  </a:lnTo>
                  <a:lnTo>
                    <a:pt x="920" y="203"/>
                  </a:lnTo>
                  <a:lnTo>
                    <a:pt x="919" y="199"/>
                  </a:lnTo>
                  <a:lnTo>
                    <a:pt x="917" y="193"/>
                  </a:lnTo>
                  <a:lnTo>
                    <a:pt x="916" y="189"/>
                  </a:lnTo>
                  <a:lnTo>
                    <a:pt x="914" y="185"/>
                  </a:lnTo>
                  <a:lnTo>
                    <a:pt x="912" y="180"/>
                  </a:lnTo>
                  <a:lnTo>
                    <a:pt x="909" y="176"/>
                  </a:lnTo>
                  <a:lnTo>
                    <a:pt x="907" y="171"/>
                  </a:lnTo>
                  <a:lnTo>
                    <a:pt x="904" y="166"/>
                  </a:lnTo>
                  <a:lnTo>
                    <a:pt x="901" y="162"/>
                  </a:lnTo>
                  <a:lnTo>
                    <a:pt x="898" y="157"/>
                  </a:lnTo>
                  <a:lnTo>
                    <a:pt x="895" y="153"/>
                  </a:lnTo>
                  <a:lnTo>
                    <a:pt x="892" y="148"/>
                  </a:lnTo>
                  <a:lnTo>
                    <a:pt x="888" y="145"/>
                  </a:lnTo>
                  <a:lnTo>
                    <a:pt x="885" y="141"/>
                  </a:lnTo>
                  <a:lnTo>
                    <a:pt x="882" y="136"/>
                  </a:lnTo>
                  <a:lnTo>
                    <a:pt x="878" y="132"/>
                  </a:lnTo>
                  <a:lnTo>
                    <a:pt x="874" y="129"/>
                  </a:lnTo>
                  <a:lnTo>
                    <a:pt x="870" y="124"/>
                  </a:lnTo>
                  <a:lnTo>
                    <a:pt x="867" y="120"/>
                  </a:lnTo>
                  <a:lnTo>
                    <a:pt x="862" y="115"/>
                  </a:lnTo>
                  <a:lnTo>
                    <a:pt x="858" y="112"/>
                  </a:lnTo>
                  <a:lnTo>
                    <a:pt x="853" y="108"/>
                  </a:lnTo>
                  <a:lnTo>
                    <a:pt x="850" y="104"/>
                  </a:lnTo>
                  <a:lnTo>
                    <a:pt x="847" y="101"/>
                  </a:lnTo>
                  <a:lnTo>
                    <a:pt x="844" y="99"/>
                  </a:lnTo>
                  <a:lnTo>
                    <a:pt x="840" y="96"/>
                  </a:lnTo>
                  <a:lnTo>
                    <a:pt x="837" y="93"/>
                  </a:lnTo>
                  <a:lnTo>
                    <a:pt x="833" y="91"/>
                  </a:lnTo>
                  <a:lnTo>
                    <a:pt x="829" y="89"/>
                  </a:lnTo>
                  <a:lnTo>
                    <a:pt x="827" y="86"/>
                  </a:lnTo>
                  <a:lnTo>
                    <a:pt x="824" y="84"/>
                  </a:lnTo>
                  <a:lnTo>
                    <a:pt x="819" y="81"/>
                  </a:lnTo>
                  <a:lnTo>
                    <a:pt x="816" y="79"/>
                  </a:lnTo>
                  <a:lnTo>
                    <a:pt x="812" y="77"/>
                  </a:lnTo>
                  <a:lnTo>
                    <a:pt x="808" y="74"/>
                  </a:lnTo>
                  <a:lnTo>
                    <a:pt x="805" y="73"/>
                  </a:lnTo>
                  <a:lnTo>
                    <a:pt x="801" y="69"/>
                  </a:lnTo>
                  <a:lnTo>
                    <a:pt x="797" y="68"/>
                  </a:lnTo>
                  <a:lnTo>
                    <a:pt x="794" y="66"/>
                  </a:lnTo>
                  <a:lnTo>
                    <a:pt x="790" y="64"/>
                  </a:lnTo>
                  <a:lnTo>
                    <a:pt x="785" y="62"/>
                  </a:lnTo>
                  <a:lnTo>
                    <a:pt x="782" y="59"/>
                  </a:lnTo>
                  <a:lnTo>
                    <a:pt x="778" y="57"/>
                  </a:lnTo>
                  <a:lnTo>
                    <a:pt x="773" y="55"/>
                  </a:lnTo>
                  <a:lnTo>
                    <a:pt x="770" y="53"/>
                  </a:lnTo>
                  <a:lnTo>
                    <a:pt x="766" y="52"/>
                  </a:lnTo>
                  <a:lnTo>
                    <a:pt x="762" y="50"/>
                  </a:lnTo>
                  <a:lnTo>
                    <a:pt x="758" y="47"/>
                  </a:lnTo>
                  <a:lnTo>
                    <a:pt x="754" y="45"/>
                  </a:lnTo>
                  <a:lnTo>
                    <a:pt x="749" y="44"/>
                  </a:lnTo>
                  <a:lnTo>
                    <a:pt x="745" y="42"/>
                  </a:lnTo>
                  <a:lnTo>
                    <a:pt x="740" y="41"/>
                  </a:lnTo>
                  <a:lnTo>
                    <a:pt x="737" y="39"/>
                  </a:lnTo>
                  <a:lnTo>
                    <a:pt x="733" y="37"/>
                  </a:lnTo>
                  <a:lnTo>
                    <a:pt x="728" y="35"/>
                  </a:lnTo>
                  <a:lnTo>
                    <a:pt x="690" y="24"/>
                  </a:lnTo>
                  <a:lnTo>
                    <a:pt x="690" y="24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4"/>
            <p:cNvSpPr>
              <a:spLocks/>
            </p:cNvSpPr>
            <p:nvPr/>
          </p:nvSpPr>
          <p:spPr bwMode="auto">
            <a:xfrm>
              <a:off x="2154238" y="3286125"/>
              <a:ext cx="207963" cy="106362"/>
            </a:xfrm>
            <a:custGeom>
              <a:avLst/>
              <a:gdLst/>
              <a:ahLst/>
              <a:cxnLst>
                <a:cxn ang="0">
                  <a:pos x="10" y="133"/>
                </a:cxn>
                <a:cxn ang="0">
                  <a:pos x="6" y="122"/>
                </a:cxn>
                <a:cxn ang="0">
                  <a:pos x="2" y="111"/>
                </a:cxn>
                <a:cxn ang="0">
                  <a:pos x="0" y="101"/>
                </a:cxn>
                <a:cxn ang="0">
                  <a:pos x="0" y="91"/>
                </a:cxn>
                <a:cxn ang="0">
                  <a:pos x="0" y="79"/>
                </a:cxn>
                <a:cxn ang="0">
                  <a:pos x="2" y="68"/>
                </a:cxn>
                <a:cxn ang="0">
                  <a:pos x="7" y="56"/>
                </a:cxn>
                <a:cxn ang="0">
                  <a:pos x="14" y="45"/>
                </a:cxn>
                <a:cxn ang="0">
                  <a:pos x="23" y="34"/>
                </a:cxn>
                <a:cxn ang="0">
                  <a:pos x="33" y="24"/>
                </a:cxn>
                <a:cxn ang="0">
                  <a:pos x="45" y="18"/>
                </a:cxn>
                <a:cxn ang="0">
                  <a:pos x="58" y="11"/>
                </a:cxn>
                <a:cxn ang="0">
                  <a:pos x="71" y="7"/>
                </a:cxn>
                <a:cxn ang="0">
                  <a:pos x="86" y="3"/>
                </a:cxn>
                <a:cxn ang="0">
                  <a:pos x="99" y="1"/>
                </a:cxn>
                <a:cxn ang="0">
                  <a:pos x="113" y="0"/>
                </a:cxn>
                <a:cxn ang="0">
                  <a:pos x="126" y="0"/>
                </a:cxn>
                <a:cxn ang="0">
                  <a:pos x="138" y="1"/>
                </a:cxn>
                <a:cxn ang="0">
                  <a:pos x="150" y="2"/>
                </a:cxn>
                <a:cxn ang="0">
                  <a:pos x="165" y="5"/>
                </a:cxn>
                <a:cxn ang="0">
                  <a:pos x="179" y="8"/>
                </a:cxn>
                <a:cxn ang="0">
                  <a:pos x="194" y="12"/>
                </a:cxn>
                <a:cxn ang="0">
                  <a:pos x="209" y="17"/>
                </a:cxn>
                <a:cxn ang="0">
                  <a:pos x="223" y="24"/>
                </a:cxn>
                <a:cxn ang="0">
                  <a:pos x="235" y="31"/>
                </a:cxn>
                <a:cxn ang="0">
                  <a:pos x="246" y="41"/>
                </a:cxn>
                <a:cxn ang="0">
                  <a:pos x="255" y="51"/>
                </a:cxn>
                <a:cxn ang="0">
                  <a:pos x="260" y="64"/>
                </a:cxn>
                <a:cxn ang="0">
                  <a:pos x="261" y="78"/>
                </a:cxn>
                <a:cxn ang="0">
                  <a:pos x="259" y="84"/>
                </a:cxn>
                <a:cxn ang="0">
                  <a:pos x="249" y="84"/>
                </a:cxn>
                <a:cxn ang="0">
                  <a:pos x="241" y="84"/>
                </a:cxn>
                <a:cxn ang="0">
                  <a:pos x="233" y="84"/>
                </a:cxn>
                <a:cxn ang="0">
                  <a:pos x="222" y="84"/>
                </a:cxn>
                <a:cxn ang="0">
                  <a:pos x="211" y="84"/>
                </a:cxn>
                <a:cxn ang="0">
                  <a:pos x="201" y="86"/>
                </a:cxn>
                <a:cxn ang="0">
                  <a:pos x="190" y="86"/>
                </a:cxn>
                <a:cxn ang="0">
                  <a:pos x="180" y="86"/>
                </a:cxn>
                <a:cxn ang="0">
                  <a:pos x="173" y="82"/>
                </a:cxn>
                <a:cxn ang="0">
                  <a:pos x="172" y="77"/>
                </a:cxn>
                <a:cxn ang="0">
                  <a:pos x="169" y="68"/>
                </a:cxn>
                <a:cxn ang="0">
                  <a:pos x="163" y="62"/>
                </a:cxn>
                <a:cxn ang="0">
                  <a:pos x="153" y="56"/>
                </a:cxn>
                <a:cxn ang="0">
                  <a:pos x="141" y="53"/>
                </a:cxn>
                <a:cxn ang="0">
                  <a:pos x="126" y="52"/>
                </a:cxn>
                <a:cxn ang="0">
                  <a:pos x="111" y="54"/>
                </a:cxn>
                <a:cxn ang="0">
                  <a:pos x="99" y="58"/>
                </a:cxn>
                <a:cxn ang="0">
                  <a:pos x="89" y="65"/>
                </a:cxn>
                <a:cxn ang="0">
                  <a:pos x="77" y="80"/>
                </a:cxn>
                <a:cxn ang="0">
                  <a:pos x="75" y="93"/>
                </a:cxn>
                <a:cxn ang="0">
                  <a:pos x="76" y="101"/>
                </a:cxn>
                <a:cxn ang="0">
                  <a:pos x="68" y="107"/>
                </a:cxn>
                <a:cxn ang="0">
                  <a:pos x="57" y="110"/>
                </a:cxn>
                <a:cxn ang="0">
                  <a:pos x="11" y="135"/>
                </a:cxn>
              </a:cxnLst>
              <a:rect l="0" t="0" r="r" b="b"/>
              <a:pathLst>
                <a:path w="262" h="135">
                  <a:moveTo>
                    <a:pt x="11" y="135"/>
                  </a:moveTo>
                  <a:lnTo>
                    <a:pt x="11" y="134"/>
                  </a:lnTo>
                  <a:lnTo>
                    <a:pt x="10" y="133"/>
                  </a:lnTo>
                  <a:lnTo>
                    <a:pt x="8" y="130"/>
                  </a:lnTo>
                  <a:lnTo>
                    <a:pt x="7" y="126"/>
                  </a:lnTo>
                  <a:lnTo>
                    <a:pt x="6" y="122"/>
                  </a:lnTo>
                  <a:lnTo>
                    <a:pt x="3" y="117"/>
                  </a:lnTo>
                  <a:lnTo>
                    <a:pt x="2" y="114"/>
                  </a:lnTo>
                  <a:lnTo>
                    <a:pt x="2" y="111"/>
                  </a:lnTo>
                  <a:lnTo>
                    <a:pt x="1" y="108"/>
                  </a:lnTo>
                  <a:lnTo>
                    <a:pt x="1" y="106"/>
                  </a:lnTo>
                  <a:lnTo>
                    <a:pt x="0" y="101"/>
                  </a:lnTo>
                  <a:lnTo>
                    <a:pt x="0" y="98"/>
                  </a:lnTo>
                  <a:lnTo>
                    <a:pt x="0" y="95"/>
                  </a:lnTo>
                  <a:lnTo>
                    <a:pt x="0" y="91"/>
                  </a:lnTo>
                  <a:lnTo>
                    <a:pt x="0" y="87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1" y="76"/>
                  </a:lnTo>
                  <a:lnTo>
                    <a:pt x="1" y="72"/>
                  </a:lnTo>
                  <a:lnTo>
                    <a:pt x="2" y="68"/>
                  </a:lnTo>
                  <a:lnTo>
                    <a:pt x="3" y="64"/>
                  </a:lnTo>
                  <a:lnTo>
                    <a:pt x="5" y="61"/>
                  </a:lnTo>
                  <a:lnTo>
                    <a:pt x="7" y="56"/>
                  </a:lnTo>
                  <a:lnTo>
                    <a:pt x="9" y="53"/>
                  </a:lnTo>
                  <a:lnTo>
                    <a:pt x="11" y="48"/>
                  </a:lnTo>
                  <a:lnTo>
                    <a:pt x="14" y="45"/>
                  </a:lnTo>
                  <a:lnTo>
                    <a:pt x="17" y="41"/>
                  </a:lnTo>
                  <a:lnTo>
                    <a:pt x="20" y="37"/>
                  </a:lnTo>
                  <a:lnTo>
                    <a:pt x="23" y="34"/>
                  </a:lnTo>
                  <a:lnTo>
                    <a:pt x="26" y="31"/>
                  </a:lnTo>
                  <a:lnTo>
                    <a:pt x="30" y="28"/>
                  </a:lnTo>
                  <a:lnTo>
                    <a:pt x="33" y="24"/>
                  </a:lnTo>
                  <a:lnTo>
                    <a:pt x="37" y="22"/>
                  </a:lnTo>
                  <a:lnTo>
                    <a:pt x="42" y="20"/>
                  </a:lnTo>
                  <a:lnTo>
                    <a:pt x="45" y="18"/>
                  </a:lnTo>
                  <a:lnTo>
                    <a:pt x="50" y="16"/>
                  </a:lnTo>
                  <a:lnTo>
                    <a:pt x="53" y="13"/>
                  </a:lnTo>
                  <a:lnTo>
                    <a:pt x="58" y="11"/>
                  </a:lnTo>
                  <a:lnTo>
                    <a:pt x="63" y="10"/>
                  </a:lnTo>
                  <a:lnTo>
                    <a:pt x="67" y="8"/>
                  </a:lnTo>
                  <a:lnTo>
                    <a:pt x="71" y="7"/>
                  </a:lnTo>
                  <a:lnTo>
                    <a:pt x="77" y="6"/>
                  </a:lnTo>
                  <a:lnTo>
                    <a:pt x="81" y="5"/>
                  </a:lnTo>
                  <a:lnTo>
                    <a:pt x="86" y="3"/>
                  </a:lnTo>
                  <a:lnTo>
                    <a:pt x="90" y="2"/>
                  </a:lnTo>
                  <a:lnTo>
                    <a:pt x="94" y="2"/>
                  </a:lnTo>
                  <a:lnTo>
                    <a:pt x="99" y="1"/>
                  </a:lnTo>
                  <a:lnTo>
                    <a:pt x="104" y="0"/>
                  </a:lnTo>
                  <a:lnTo>
                    <a:pt x="109" y="0"/>
                  </a:lnTo>
                  <a:lnTo>
                    <a:pt x="113" y="0"/>
                  </a:lnTo>
                  <a:lnTo>
                    <a:pt x="118" y="0"/>
                  </a:lnTo>
                  <a:lnTo>
                    <a:pt x="122" y="0"/>
                  </a:lnTo>
                  <a:lnTo>
                    <a:pt x="126" y="0"/>
                  </a:lnTo>
                  <a:lnTo>
                    <a:pt x="131" y="0"/>
                  </a:lnTo>
                  <a:lnTo>
                    <a:pt x="134" y="0"/>
                  </a:lnTo>
                  <a:lnTo>
                    <a:pt x="138" y="1"/>
                  </a:lnTo>
                  <a:lnTo>
                    <a:pt x="143" y="1"/>
                  </a:lnTo>
                  <a:lnTo>
                    <a:pt x="147" y="2"/>
                  </a:lnTo>
                  <a:lnTo>
                    <a:pt x="150" y="2"/>
                  </a:lnTo>
                  <a:lnTo>
                    <a:pt x="155" y="3"/>
                  </a:lnTo>
                  <a:lnTo>
                    <a:pt x="159" y="3"/>
                  </a:lnTo>
                  <a:lnTo>
                    <a:pt x="165" y="5"/>
                  </a:lnTo>
                  <a:lnTo>
                    <a:pt x="169" y="6"/>
                  </a:lnTo>
                  <a:lnTo>
                    <a:pt x="175" y="7"/>
                  </a:lnTo>
                  <a:lnTo>
                    <a:pt x="179" y="8"/>
                  </a:lnTo>
                  <a:lnTo>
                    <a:pt x="184" y="9"/>
                  </a:lnTo>
                  <a:lnTo>
                    <a:pt x="189" y="10"/>
                  </a:lnTo>
                  <a:lnTo>
                    <a:pt x="194" y="12"/>
                  </a:lnTo>
                  <a:lnTo>
                    <a:pt x="199" y="13"/>
                  </a:lnTo>
                  <a:lnTo>
                    <a:pt x="204" y="16"/>
                  </a:lnTo>
                  <a:lnTo>
                    <a:pt x="209" y="17"/>
                  </a:lnTo>
                  <a:lnTo>
                    <a:pt x="213" y="19"/>
                  </a:lnTo>
                  <a:lnTo>
                    <a:pt x="218" y="21"/>
                  </a:lnTo>
                  <a:lnTo>
                    <a:pt x="223" y="24"/>
                  </a:lnTo>
                  <a:lnTo>
                    <a:pt x="227" y="25"/>
                  </a:lnTo>
                  <a:lnTo>
                    <a:pt x="232" y="29"/>
                  </a:lnTo>
                  <a:lnTo>
                    <a:pt x="235" y="31"/>
                  </a:lnTo>
                  <a:lnTo>
                    <a:pt x="239" y="34"/>
                  </a:lnTo>
                  <a:lnTo>
                    <a:pt x="243" y="37"/>
                  </a:lnTo>
                  <a:lnTo>
                    <a:pt x="246" y="41"/>
                  </a:lnTo>
                  <a:lnTo>
                    <a:pt x="249" y="44"/>
                  </a:lnTo>
                  <a:lnTo>
                    <a:pt x="252" y="47"/>
                  </a:lnTo>
                  <a:lnTo>
                    <a:pt x="255" y="51"/>
                  </a:lnTo>
                  <a:lnTo>
                    <a:pt x="257" y="55"/>
                  </a:lnTo>
                  <a:lnTo>
                    <a:pt x="258" y="59"/>
                  </a:lnTo>
                  <a:lnTo>
                    <a:pt x="260" y="64"/>
                  </a:lnTo>
                  <a:lnTo>
                    <a:pt x="260" y="68"/>
                  </a:lnTo>
                  <a:lnTo>
                    <a:pt x="261" y="73"/>
                  </a:lnTo>
                  <a:lnTo>
                    <a:pt x="261" y="78"/>
                  </a:lnTo>
                  <a:lnTo>
                    <a:pt x="262" y="84"/>
                  </a:lnTo>
                  <a:lnTo>
                    <a:pt x="261" y="84"/>
                  </a:lnTo>
                  <a:lnTo>
                    <a:pt x="259" y="84"/>
                  </a:lnTo>
                  <a:lnTo>
                    <a:pt x="256" y="84"/>
                  </a:lnTo>
                  <a:lnTo>
                    <a:pt x="252" y="84"/>
                  </a:lnTo>
                  <a:lnTo>
                    <a:pt x="249" y="84"/>
                  </a:lnTo>
                  <a:lnTo>
                    <a:pt x="247" y="84"/>
                  </a:lnTo>
                  <a:lnTo>
                    <a:pt x="245" y="84"/>
                  </a:lnTo>
                  <a:lnTo>
                    <a:pt x="241" y="84"/>
                  </a:lnTo>
                  <a:lnTo>
                    <a:pt x="238" y="84"/>
                  </a:lnTo>
                  <a:lnTo>
                    <a:pt x="236" y="84"/>
                  </a:lnTo>
                  <a:lnTo>
                    <a:pt x="233" y="84"/>
                  </a:lnTo>
                  <a:lnTo>
                    <a:pt x="229" y="84"/>
                  </a:lnTo>
                  <a:lnTo>
                    <a:pt x="226" y="84"/>
                  </a:lnTo>
                  <a:lnTo>
                    <a:pt x="222" y="84"/>
                  </a:lnTo>
                  <a:lnTo>
                    <a:pt x="218" y="84"/>
                  </a:lnTo>
                  <a:lnTo>
                    <a:pt x="215" y="84"/>
                  </a:lnTo>
                  <a:lnTo>
                    <a:pt x="211" y="84"/>
                  </a:lnTo>
                  <a:lnTo>
                    <a:pt x="207" y="85"/>
                  </a:lnTo>
                  <a:lnTo>
                    <a:pt x="204" y="85"/>
                  </a:lnTo>
                  <a:lnTo>
                    <a:pt x="201" y="86"/>
                  </a:lnTo>
                  <a:lnTo>
                    <a:pt x="197" y="86"/>
                  </a:lnTo>
                  <a:lnTo>
                    <a:pt x="193" y="86"/>
                  </a:lnTo>
                  <a:lnTo>
                    <a:pt x="190" y="86"/>
                  </a:lnTo>
                  <a:lnTo>
                    <a:pt x="187" y="86"/>
                  </a:lnTo>
                  <a:lnTo>
                    <a:pt x="183" y="86"/>
                  </a:lnTo>
                  <a:lnTo>
                    <a:pt x="180" y="86"/>
                  </a:lnTo>
                  <a:lnTo>
                    <a:pt x="178" y="86"/>
                  </a:lnTo>
                  <a:lnTo>
                    <a:pt x="176" y="86"/>
                  </a:lnTo>
                  <a:lnTo>
                    <a:pt x="173" y="82"/>
                  </a:lnTo>
                  <a:lnTo>
                    <a:pt x="173" y="80"/>
                  </a:lnTo>
                  <a:lnTo>
                    <a:pt x="172" y="78"/>
                  </a:lnTo>
                  <a:lnTo>
                    <a:pt x="172" y="77"/>
                  </a:lnTo>
                  <a:lnTo>
                    <a:pt x="171" y="74"/>
                  </a:lnTo>
                  <a:lnTo>
                    <a:pt x="170" y="72"/>
                  </a:lnTo>
                  <a:lnTo>
                    <a:pt x="169" y="68"/>
                  </a:lnTo>
                  <a:lnTo>
                    <a:pt x="167" y="66"/>
                  </a:lnTo>
                  <a:lnTo>
                    <a:pt x="165" y="64"/>
                  </a:lnTo>
                  <a:lnTo>
                    <a:pt x="163" y="62"/>
                  </a:lnTo>
                  <a:lnTo>
                    <a:pt x="159" y="59"/>
                  </a:lnTo>
                  <a:lnTo>
                    <a:pt x="156" y="58"/>
                  </a:lnTo>
                  <a:lnTo>
                    <a:pt x="153" y="56"/>
                  </a:lnTo>
                  <a:lnTo>
                    <a:pt x="148" y="55"/>
                  </a:lnTo>
                  <a:lnTo>
                    <a:pt x="144" y="54"/>
                  </a:lnTo>
                  <a:lnTo>
                    <a:pt x="141" y="53"/>
                  </a:lnTo>
                  <a:lnTo>
                    <a:pt x="135" y="52"/>
                  </a:lnTo>
                  <a:lnTo>
                    <a:pt x="131" y="52"/>
                  </a:lnTo>
                  <a:lnTo>
                    <a:pt x="126" y="52"/>
                  </a:lnTo>
                  <a:lnTo>
                    <a:pt x="122" y="53"/>
                  </a:lnTo>
                  <a:lnTo>
                    <a:pt x="116" y="53"/>
                  </a:lnTo>
                  <a:lnTo>
                    <a:pt x="111" y="54"/>
                  </a:lnTo>
                  <a:lnTo>
                    <a:pt x="107" y="55"/>
                  </a:lnTo>
                  <a:lnTo>
                    <a:pt x="103" y="56"/>
                  </a:lnTo>
                  <a:lnTo>
                    <a:pt x="99" y="58"/>
                  </a:lnTo>
                  <a:lnTo>
                    <a:pt x="96" y="59"/>
                  </a:lnTo>
                  <a:lnTo>
                    <a:pt x="92" y="62"/>
                  </a:lnTo>
                  <a:lnTo>
                    <a:pt x="89" y="65"/>
                  </a:lnTo>
                  <a:lnTo>
                    <a:pt x="84" y="69"/>
                  </a:lnTo>
                  <a:lnTo>
                    <a:pt x="80" y="75"/>
                  </a:lnTo>
                  <a:lnTo>
                    <a:pt x="77" y="80"/>
                  </a:lnTo>
                  <a:lnTo>
                    <a:pt x="76" y="86"/>
                  </a:lnTo>
                  <a:lnTo>
                    <a:pt x="75" y="89"/>
                  </a:lnTo>
                  <a:lnTo>
                    <a:pt x="75" y="93"/>
                  </a:lnTo>
                  <a:lnTo>
                    <a:pt x="75" y="96"/>
                  </a:lnTo>
                  <a:lnTo>
                    <a:pt x="76" y="99"/>
                  </a:lnTo>
                  <a:lnTo>
                    <a:pt x="76" y="101"/>
                  </a:lnTo>
                  <a:lnTo>
                    <a:pt x="78" y="104"/>
                  </a:lnTo>
                  <a:lnTo>
                    <a:pt x="73" y="106"/>
                  </a:lnTo>
                  <a:lnTo>
                    <a:pt x="68" y="107"/>
                  </a:lnTo>
                  <a:lnTo>
                    <a:pt x="65" y="108"/>
                  </a:lnTo>
                  <a:lnTo>
                    <a:pt x="62" y="109"/>
                  </a:lnTo>
                  <a:lnTo>
                    <a:pt x="57" y="110"/>
                  </a:lnTo>
                  <a:lnTo>
                    <a:pt x="56" y="110"/>
                  </a:lnTo>
                  <a:lnTo>
                    <a:pt x="11" y="135"/>
                  </a:lnTo>
                  <a:lnTo>
                    <a:pt x="11" y="135"/>
                  </a:lnTo>
                  <a:close/>
                </a:path>
              </a:pathLst>
            </a:custGeom>
            <a:solidFill>
              <a:srgbClr val="FFFFC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5"/>
            <p:cNvSpPr>
              <a:spLocks/>
            </p:cNvSpPr>
            <p:nvPr/>
          </p:nvSpPr>
          <p:spPr bwMode="auto">
            <a:xfrm>
              <a:off x="1928813" y="3343275"/>
              <a:ext cx="733425" cy="465137"/>
            </a:xfrm>
            <a:custGeom>
              <a:avLst/>
              <a:gdLst/>
              <a:ahLst/>
              <a:cxnLst>
                <a:cxn ang="0">
                  <a:pos x="241" y="532"/>
                </a:cxn>
                <a:cxn ang="0">
                  <a:pos x="296" y="543"/>
                </a:cxn>
                <a:cxn ang="0">
                  <a:pos x="354" y="548"/>
                </a:cxn>
                <a:cxn ang="0">
                  <a:pos x="415" y="548"/>
                </a:cxn>
                <a:cxn ang="0">
                  <a:pos x="478" y="541"/>
                </a:cxn>
                <a:cxn ang="0">
                  <a:pos x="580" y="521"/>
                </a:cxn>
                <a:cxn ang="0">
                  <a:pos x="693" y="476"/>
                </a:cxn>
                <a:cxn ang="0">
                  <a:pos x="786" y="418"/>
                </a:cxn>
                <a:cxn ang="0">
                  <a:pos x="851" y="349"/>
                </a:cxn>
                <a:cxn ang="0">
                  <a:pos x="885" y="275"/>
                </a:cxn>
                <a:cxn ang="0">
                  <a:pos x="881" y="199"/>
                </a:cxn>
                <a:cxn ang="0">
                  <a:pos x="840" y="134"/>
                </a:cxn>
                <a:cxn ang="0">
                  <a:pos x="769" y="83"/>
                </a:cxn>
                <a:cxn ang="0">
                  <a:pos x="673" y="49"/>
                </a:cxn>
                <a:cxn ang="0">
                  <a:pos x="557" y="36"/>
                </a:cxn>
                <a:cxn ang="0">
                  <a:pos x="430" y="46"/>
                </a:cxn>
                <a:cxn ang="0">
                  <a:pos x="305" y="78"/>
                </a:cxn>
                <a:cxn ang="0">
                  <a:pos x="198" y="127"/>
                </a:cxn>
                <a:cxn ang="0">
                  <a:pos x="114" y="190"/>
                </a:cxn>
                <a:cxn ang="0">
                  <a:pos x="59" y="260"/>
                </a:cxn>
                <a:cxn ang="0">
                  <a:pos x="37" y="336"/>
                </a:cxn>
                <a:cxn ang="0">
                  <a:pos x="1" y="353"/>
                </a:cxn>
                <a:cxn ang="0">
                  <a:pos x="3" y="309"/>
                </a:cxn>
                <a:cxn ang="0">
                  <a:pos x="17" y="265"/>
                </a:cxn>
                <a:cxn ang="0">
                  <a:pos x="39" y="223"/>
                </a:cxn>
                <a:cxn ang="0">
                  <a:pos x="71" y="181"/>
                </a:cxn>
                <a:cxn ang="0">
                  <a:pos x="113" y="142"/>
                </a:cxn>
                <a:cxn ang="0">
                  <a:pos x="161" y="107"/>
                </a:cxn>
                <a:cxn ang="0">
                  <a:pos x="214" y="76"/>
                </a:cxn>
                <a:cxn ang="0">
                  <a:pos x="273" y="50"/>
                </a:cxn>
                <a:cxn ang="0">
                  <a:pos x="336" y="29"/>
                </a:cxn>
                <a:cxn ang="0">
                  <a:pos x="403" y="14"/>
                </a:cxn>
                <a:cxn ang="0">
                  <a:pos x="470" y="4"/>
                </a:cxn>
                <a:cxn ang="0">
                  <a:pos x="537" y="0"/>
                </a:cxn>
                <a:cxn ang="0">
                  <a:pos x="601" y="3"/>
                </a:cxn>
                <a:cxn ang="0">
                  <a:pos x="663" y="11"/>
                </a:cxn>
                <a:cxn ang="0">
                  <a:pos x="721" y="25"/>
                </a:cxn>
                <a:cxn ang="0">
                  <a:pos x="776" y="46"/>
                </a:cxn>
                <a:cxn ang="0">
                  <a:pos x="823" y="72"/>
                </a:cxn>
                <a:cxn ang="0">
                  <a:pos x="861" y="103"/>
                </a:cxn>
                <a:cxn ang="0">
                  <a:pos x="895" y="145"/>
                </a:cxn>
                <a:cxn ang="0">
                  <a:pos x="914" y="184"/>
                </a:cxn>
                <a:cxn ang="0">
                  <a:pos x="924" y="227"/>
                </a:cxn>
                <a:cxn ang="0">
                  <a:pos x="923" y="270"/>
                </a:cxn>
                <a:cxn ang="0">
                  <a:pos x="912" y="314"/>
                </a:cxn>
                <a:cxn ang="0">
                  <a:pos x="891" y="355"/>
                </a:cxn>
                <a:cxn ang="0">
                  <a:pos x="860" y="397"/>
                </a:cxn>
                <a:cxn ang="0">
                  <a:pos x="821" y="438"/>
                </a:cxn>
                <a:cxn ang="0">
                  <a:pos x="772" y="473"/>
                </a:cxn>
                <a:cxn ang="0">
                  <a:pos x="721" y="505"/>
                </a:cxn>
                <a:cxn ang="0">
                  <a:pos x="663" y="531"/>
                </a:cxn>
                <a:cxn ang="0">
                  <a:pos x="601" y="553"/>
                </a:cxn>
                <a:cxn ang="0">
                  <a:pos x="534" y="570"/>
                </a:cxn>
                <a:cxn ang="0">
                  <a:pos x="466" y="581"/>
                </a:cxn>
                <a:cxn ang="0">
                  <a:pos x="399" y="585"/>
                </a:cxn>
                <a:cxn ang="0">
                  <a:pos x="336" y="584"/>
                </a:cxn>
                <a:cxn ang="0">
                  <a:pos x="273" y="576"/>
                </a:cxn>
                <a:cxn ang="0">
                  <a:pos x="214" y="563"/>
                </a:cxn>
              </a:cxnLst>
              <a:rect l="0" t="0" r="r" b="b"/>
              <a:pathLst>
                <a:path w="925" h="586">
                  <a:moveTo>
                    <a:pt x="198" y="520"/>
                  </a:moveTo>
                  <a:lnTo>
                    <a:pt x="201" y="521"/>
                  </a:lnTo>
                  <a:lnTo>
                    <a:pt x="205" y="522"/>
                  </a:lnTo>
                  <a:lnTo>
                    <a:pt x="209" y="523"/>
                  </a:lnTo>
                  <a:lnTo>
                    <a:pt x="213" y="526"/>
                  </a:lnTo>
                  <a:lnTo>
                    <a:pt x="216" y="527"/>
                  </a:lnTo>
                  <a:lnTo>
                    <a:pt x="221" y="528"/>
                  </a:lnTo>
                  <a:lnTo>
                    <a:pt x="225" y="529"/>
                  </a:lnTo>
                  <a:lnTo>
                    <a:pt x="229" y="530"/>
                  </a:lnTo>
                  <a:lnTo>
                    <a:pt x="234" y="531"/>
                  </a:lnTo>
                  <a:lnTo>
                    <a:pt x="238" y="532"/>
                  </a:lnTo>
                  <a:lnTo>
                    <a:pt x="241" y="532"/>
                  </a:lnTo>
                  <a:lnTo>
                    <a:pt x="247" y="534"/>
                  </a:lnTo>
                  <a:lnTo>
                    <a:pt x="251" y="534"/>
                  </a:lnTo>
                  <a:lnTo>
                    <a:pt x="256" y="537"/>
                  </a:lnTo>
                  <a:lnTo>
                    <a:pt x="260" y="537"/>
                  </a:lnTo>
                  <a:lnTo>
                    <a:pt x="265" y="538"/>
                  </a:lnTo>
                  <a:lnTo>
                    <a:pt x="269" y="539"/>
                  </a:lnTo>
                  <a:lnTo>
                    <a:pt x="273" y="540"/>
                  </a:lnTo>
                  <a:lnTo>
                    <a:pt x="278" y="540"/>
                  </a:lnTo>
                  <a:lnTo>
                    <a:pt x="282" y="541"/>
                  </a:lnTo>
                  <a:lnTo>
                    <a:pt x="286" y="541"/>
                  </a:lnTo>
                  <a:lnTo>
                    <a:pt x="291" y="542"/>
                  </a:lnTo>
                  <a:lnTo>
                    <a:pt x="296" y="543"/>
                  </a:lnTo>
                  <a:lnTo>
                    <a:pt x="301" y="544"/>
                  </a:lnTo>
                  <a:lnTo>
                    <a:pt x="305" y="544"/>
                  </a:lnTo>
                  <a:lnTo>
                    <a:pt x="311" y="545"/>
                  </a:lnTo>
                  <a:lnTo>
                    <a:pt x="315" y="545"/>
                  </a:lnTo>
                  <a:lnTo>
                    <a:pt x="320" y="545"/>
                  </a:lnTo>
                  <a:lnTo>
                    <a:pt x="325" y="547"/>
                  </a:lnTo>
                  <a:lnTo>
                    <a:pt x="330" y="547"/>
                  </a:lnTo>
                  <a:lnTo>
                    <a:pt x="335" y="548"/>
                  </a:lnTo>
                  <a:lnTo>
                    <a:pt x="340" y="548"/>
                  </a:lnTo>
                  <a:lnTo>
                    <a:pt x="345" y="548"/>
                  </a:lnTo>
                  <a:lnTo>
                    <a:pt x="350" y="548"/>
                  </a:lnTo>
                  <a:lnTo>
                    <a:pt x="354" y="548"/>
                  </a:lnTo>
                  <a:lnTo>
                    <a:pt x="360" y="549"/>
                  </a:lnTo>
                  <a:lnTo>
                    <a:pt x="364" y="549"/>
                  </a:lnTo>
                  <a:lnTo>
                    <a:pt x="370" y="549"/>
                  </a:lnTo>
                  <a:lnTo>
                    <a:pt x="374" y="549"/>
                  </a:lnTo>
                  <a:lnTo>
                    <a:pt x="380" y="550"/>
                  </a:lnTo>
                  <a:lnTo>
                    <a:pt x="384" y="549"/>
                  </a:lnTo>
                  <a:lnTo>
                    <a:pt x="390" y="549"/>
                  </a:lnTo>
                  <a:lnTo>
                    <a:pt x="394" y="549"/>
                  </a:lnTo>
                  <a:lnTo>
                    <a:pt x="399" y="549"/>
                  </a:lnTo>
                  <a:lnTo>
                    <a:pt x="404" y="548"/>
                  </a:lnTo>
                  <a:lnTo>
                    <a:pt x="409" y="548"/>
                  </a:lnTo>
                  <a:lnTo>
                    <a:pt x="415" y="548"/>
                  </a:lnTo>
                  <a:lnTo>
                    <a:pt x="420" y="548"/>
                  </a:lnTo>
                  <a:lnTo>
                    <a:pt x="426" y="548"/>
                  </a:lnTo>
                  <a:lnTo>
                    <a:pt x="430" y="547"/>
                  </a:lnTo>
                  <a:lnTo>
                    <a:pt x="436" y="547"/>
                  </a:lnTo>
                  <a:lnTo>
                    <a:pt x="441" y="545"/>
                  </a:lnTo>
                  <a:lnTo>
                    <a:pt x="447" y="545"/>
                  </a:lnTo>
                  <a:lnTo>
                    <a:pt x="452" y="545"/>
                  </a:lnTo>
                  <a:lnTo>
                    <a:pt x="458" y="544"/>
                  </a:lnTo>
                  <a:lnTo>
                    <a:pt x="463" y="544"/>
                  </a:lnTo>
                  <a:lnTo>
                    <a:pt x="467" y="543"/>
                  </a:lnTo>
                  <a:lnTo>
                    <a:pt x="473" y="542"/>
                  </a:lnTo>
                  <a:lnTo>
                    <a:pt x="478" y="541"/>
                  </a:lnTo>
                  <a:lnTo>
                    <a:pt x="485" y="541"/>
                  </a:lnTo>
                  <a:lnTo>
                    <a:pt x="489" y="540"/>
                  </a:lnTo>
                  <a:lnTo>
                    <a:pt x="495" y="540"/>
                  </a:lnTo>
                  <a:lnTo>
                    <a:pt x="500" y="539"/>
                  </a:lnTo>
                  <a:lnTo>
                    <a:pt x="507" y="538"/>
                  </a:lnTo>
                  <a:lnTo>
                    <a:pt x="517" y="536"/>
                  </a:lnTo>
                  <a:lnTo>
                    <a:pt x="528" y="533"/>
                  </a:lnTo>
                  <a:lnTo>
                    <a:pt x="538" y="531"/>
                  </a:lnTo>
                  <a:lnTo>
                    <a:pt x="549" y="529"/>
                  </a:lnTo>
                  <a:lnTo>
                    <a:pt x="560" y="527"/>
                  </a:lnTo>
                  <a:lnTo>
                    <a:pt x="569" y="523"/>
                  </a:lnTo>
                  <a:lnTo>
                    <a:pt x="580" y="521"/>
                  </a:lnTo>
                  <a:lnTo>
                    <a:pt x="590" y="518"/>
                  </a:lnTo>
                  <a:lnTo>
                    <a:pt x="600" y="515"/>
                  </a:lnTo>
                  <a:lnTo>
                    <a:pt x="610" y="511"/>
                  </a:lnTo>
                  <a:lnTo>
                    <a:pt x="620" y="508"/>
                  </a:lnTo>
                  <a:lnTo>
                    <a:pt x="630" y="505"/>
                  </a:lnTo>
                  <a:lnTo>
                    <a:pt x="640" y="500"/>
                  </a:lnTo>
                  <a:lnTo>
                    <a:pt x="648" y="497"/>
                  </a:lnTo>
                  <a:lnTo>
                    <a:pt x="657" y="494"/>
                  </a:lnTo>
                  <a:lnTo>
                    <a:pt x="667" y="489"/>
                  </a:lnTo>
                  <a:lnTo>
                    <a:pt x="676" y="485"/>
                  </a:lnTo>
                  <a:lnTo>
                    <a:pt x="685" y="481"/>
                  </a:lnTo>
                  <a:lnTo>
                    <a:pt x="693" y="476"/>
                  </a:lnTo>
                  <a:lnTo>
                    <a:pt x="702" y="473"/>
                  </a:lnTo>
                  <a:lnTo>
                    <a:pt x="711" y="467"/>
                  </a:lnTo>
                  <a:lnTo>
                    <a:pt x="719" y="463"/>
                  </a:lnTo>
                  <a:lnTo>
                    <a:pt x="727" y="459"/>
                  </a:lnTo>
                  <a:lnTo>
                    <a:pt x="735" y="454"/>
                  </a:lnTo>
                  <a:lnTo>
                    <a:pt x="743" y="449"/>
                  </a:lnTo>
                  <a:lnTo>
                    <a:pt x="750" y="444"/>
                  </a:lnTo>
                  <a:lnTo>
                    <a:pt x="758" y="439"/>
                  </a:lnTo>
                  <a:lnTo>
                    <a:pt x="766" y="434"/>
                  </a:lnTo>
                  <a:lnTo>
                    <a:pt x="772" y="429"/>
                  </a:lnTo>
                  <a:lnTo>
                    <a:pt x="780" y="424"/>
                  </a:lnTo>
                  <a:lnTo>
                    <a:pt x="786" y="418"/>
                  </a:lnTo>
                  <a:lnTo>
                    <a:pt x="793" y="414"/>
                  </a:lnTo>
                  <a:lnTo>
                    <a:pt x="799" y="407"/>
                  </a:lnTo>
                  <a:lnTo>
                    <a:pt x="805" y="402"/>
                  </a:lnTo>
                  <a:lnTo>
                    <a:pt x="811" y="396"/>
                  </a:lnTo>
                  <a:lnTo>
                    <a:pt x="817" y="391"/>
                  </a:lnTo>
                  <a:lnTo>
                    <a:pt x="822" y="384"/>
                  </a:lnTo>
                  <a:lnTo>
                    <a:pt x="827" y="378"/>
                  </a:lnTo>
                  <a:lnTo>
                    <a:pt x="833" y="373"/>
                  </a:lnTo>
                  <a:lnTo>
                    <a:pt x="838" y="367"/>
                  </a:lnTo>
                  <a:lnTo>
                    <a:pt x="843" y="361"/>
                  </a:lnTo>
                  <a:lnTo>
                    <a:pt x="847" y="355"/>
                  </a:lnTo>
                  <a:lnTo>
                    <a:pt x="851" y="349"/>
                  </a:lnTo>
                  <a:lnTo>
                    <a:pt x="856" y="343"/>
                  </a:lnTo>
                  <a:lnTo>
                    <a:pt x="859" y="337"/>
                  </a:lnTo>
                  <a:lnTo>
                    <a:pt x="863" y="331"/>
                  </a:lnTo>
                  <a:lnTo>
                    <a:pt x="867" y="325"/>
                  </a:lnTo>
                  <a:lnTo>
                    <a:pt x="870" y="319"/>
                  </a:lnTo>
                  <a:lnTo>
                    <a:pt x="872" y="313"/>
                  </a:lnTo>
                  <a:lnTo>
                    <a:pt x="875" y="307"/>
                  </a:lnTo>
                  <a:lnTo>
                    <a:pt x="878" y="301"/>
                  </a:lnTo>
                  <a:lnTo>
                    <a:pt x="880" y="294"/>
                  </a:lnTo>
                  <a:lnTo>
                    <a:pt x="882" y="287"/>
                  </a:lnTo>
                  <a:lnTo>
                    <a:pt x="883" y="282"/>
                  </a:lnTo>
                  <a:lnTo>
                    <a:pt x="885" y="275"/>
                  </a:lnTo>
                  <a:lnTo>
                    <a:pt x="886" y="269"/>
                  </a:lnTo>
                  <a:lnTo>
                    <a:pt x="888" y="262"/>
                  </a:lnTo>
                  <a:lnTo>
                    <a:pt x="888" y="255"/>
                  </a:lnTo>
                  <a:lnTo>
                    <a:pt x="888" y="249"/>
                  </a:lnTo>
                  <a:lnTo>
                    <a:pt x="889" y="243"/>
                  </a:lnTo>
                  <a:lnTo>
                    <a:pt x="888" y="237"/>
                  </a:lnTo>
                  <a:lnTo>
                    <a:pt x="888" y="230"/>
                  </a:lnTo>
                  <a:lnTo>
                    <a:pt x="888" y="225"/>
                  </a:lnTo>
                  <a:lnTo>
                    <a:pt x="886" y="218"/>
                  </a:lnTo>
                  <a:lnTo>
                    <a:pt x="885" y="212"/>
                  </a:lnTo>
                  <a:lnTo>
                    <a:pt x="883" y="205"/>
                  </a:lnTo>
                  <a:lnTo>
                    <a:pt x="881" y="199"/>
                  </a:lnTo>
                  <a:lnTo>
                    <a:pt x="880" y="193"/>
                  </a:lnTo>
                  <a:lnTo>
                    <a:pt x="877" y="186"/>
                  </a:lnTo>
                  <a:lnTo>
                    <a:pt x="874" y="182"/>
                  </a:lnTo>
                  <a:lnTo>
                    <a:pt x="872" y="175"/>
                  </a:lnTo>
                  <a:lnTo>
                    <a:pt x="869" y="171"/>
                  </a:lnTo>
                  <a:lnTo>
                    <a:pt x="866" y="164"/>
                  </a:lnTo>
                  <a:lnTo>
                    <a:pt x="862" y="159"/>
                  </a:lnTo>
                  <a:lnTo>
                    <a:pt x="858" y="153"/>
                  </a:lnTo>
                  <a:lnTo>
                    <a:pt x="855" y="149"/>
                  </a:lnTo>
                  <a:lnTo>
                    <a:pt x="850" y="143"/>
                  </a:lnTo>
                  <a:lnTo>
                    <a:pt x="846" y="138"/>
                  </a:lnTo>
                  <a:lnTo>
                    <a:pt x="840" y="134"/>
                  </a:lnTo>
                  <a:lnTo>
                    <a:pt x="836" y="129"/>
                  </a:lnTo>
                  <a:lnTo>
                    <a:pt x="831" y="124"/>
                  </a:lnTo>
                  <a:lnTo>
                    <a:pt x="825" y="119"/>
                  </a:lnTo>
                  <a:lnTo>
                    <a:pt x="820" y="115"/>
                  </a:lnTo>
                  <a:lnTo>
                    <a:pt x="814" y="111"/>
                  </a:lnTo>
                  <a:lnTo>
                    <a:pt x="809" y="106"/>
                  </a:lnTo>
                  <a:lnTo>
                    <a:pt x="802" y="102"/>
                  </a:lnTo>
                  <a:lnTo>
                    <a:pt x="795" y="97"/>
                  </a:lnTo>
                  <a:lnTo>
                    <a:pt x="790" y="94"/>
                  </a:lnTo>
                  <a:lnTo>
                    <a:pt x="782" y="90"/>
                  </a:lnTo>
                  <a:lnTo>
                    <a:pt x="777" y="86"/>
                  </a:lnTo>
                  <a:lnTo>
                    <a:pt x="769" y="83"/>
                  </a:lnTo>
                  <a:lnTo>
                    <a:pt x="763" y="80"/>
                  </a:lnTo>
                  <a:lnTo>
                    <a:pt x="755" y="76"/>
                  </a:lnTo>
                  <a:lnTo>
                    <a:pt x="747" y="73"/>
                  </a:lnTo>
                  <a:lnTo>
                    <a:pt x="739" y="70"/>
                  </a:lnTo>
                  <a:lnTo>
                    <a:pt x="732" y="68"/>
                  </a:lnTo>
                  <a:lnTo>
                    <a:pt x="723" y="64"/>
                  </a:lnTo>
                  <a:lnTo>
                    <a:pt x="715" y="61"/>
                  </a:lnTo>
                  <a:lnTo>
                    <a:pt x="707" y="58"/>
                  </a:lnTo>
                  <a:lnTo>
                    <a:pt x="699" y="56"/>
                  </a:lnTo>
                  <a:lnTo>
                    <a:pt x="690" y="53"/>
                  </a:lnTo>
                  <a:lnTo>
                    <a:pt x="681" y="51"/>
                  </a:lnTo>
                  <a:lnTo>
                    <a:pt x="673" y="49"/>
                  </a:lnTo>
                  <a:lnTo>
                    <a:pt x="664" y="48"/>
                  </a:lnTo>
                  <a:lnTo>
                    <a:pt x="654" y="46"/>
                  </a:lnTo>
                  <a:lnTo>
                    <a:pt x="645" y="44"/>
                  </a:lnTo>
                  <a:lnTo>
                    <a:pt x="636" y="42"/>
                  </a:lnTo>
                  <a:lnTo>
                    <a:pt x="626" y="41"/>
                  </a:lnTo>
                  <a:lnTo>
                    <a:pt x="617" y="39"/>
                  </a:lnTo>
                  <a:lnTo>
                    <a:pt x="608" y="39"/>
                  </a:lnTo>
                  <a:lnTo>
                    <a:pt x="598" y="38"/>
                  </a:lnTo>
                  <a:lnTo>
                    <a:pt x="588" y="38"/>
                  </a:lnTo>
                  <a:lnTo>
                    <a:pt x="578" y="37"/>
                  </a:lnTo>
                  <a:lnTo>
                    <a:pt x="567" y="36"/>
                  </a:lnTo>
                  <a:lnTo>
                    <a:pt x="557" y="36"/>
                  </a:lnTo>
                  <a:lnTo>
                    <a:pt x="548" y="36"/>
                  </a:lnTo>
                  <a:lnTo>
                    <a:pt x="537" y="36"/>
                  </a:lnTo>
                  <a:lnTo>
                    <a:pt x="527" y="36"/>
                  </a:lnTo>
                  <a:lnTo>
                    <a:pt x="517" y="37"/>
                  </a:lnTo>
                  <a:lnTo>
                    <a:pt x="506" y="38"/>
                  </a:lnTo>
                  <a:lnTo>
                    <a:pt x="495" y="38"/>
                  </a:lnTo>
                  <a:lnTo>
                    <a:pt x="485" y="39"/>
                  </a:lnTo>
                  <a:lnTo>
                    <a:pt x="474" y="39"/>
                  </a:lnTo>
                  <a:lnTo>
                    <a:pt x="463" y="41"/>
                  </a:lnTo>
                  <a:lnTo>
                    <a:pt x="452" y="42"/>
                  </a:lnTo>
                  <a:lnTo>
                    <a:pt x="441" y="45"/>
                  </a:lnTo>
                  <a:lnTo>
                    <a:pt x="430" y="46"/>
                  </a:lnTo>
                  <a:lnTo>
                    <a:pt x="420" y="48"/>
                  </a:lnTo>
                  <a:lnTo>
                    <a:pt x="408" y="50"/>
                  </a:lnTo>
                  <a:lnTo>
                    <a:pt x="398" y="51"/>
                  </a:lnTo>
                  <a:lnTo>
                    <a:pt x="387" y="53"/>
                  </a:lnTo>
                  <a:lnTo>
                    <a:pt x="376" y="57"/>
                  </a:lnTo>
                  <a:lnTo>
                    <a:pt x="365" y="59"/>
                  </a:lnTo>
                  <a:lnTo>
                    <a:pt x="356" y="61"/>
                  </a:lnTo>
                  <a:lnTo>
                    <a:pt x="346" y="64"/>
                  </a:lnTo>
                  <a:lnTo>
                    <a:pt x="336" y="68"/>
                  </a:lnTo>
                  <a:lnTo>
                    <a:pt x="325" y="71"/>
                  </a:lnTo>
                  <a:lnTo>
                    <a:pt x="315" y="74"/>
                  </a:lnTo>
                  <a:lnTo>
                    <a:pt x="305" y="78"/>
                  </a:lnTo>
                  <a:lnTo>
                    <a:pt x="295" y="81"/>
                  </a:lnTo>
                  <a:lnTo>
                    <a:pt x="285" y="84"/>
                  </a:lnTo>
                  <a:lnTo>
                    <a:pt x="277" y="89"/>
                  </a:lnTo>
                  <a:lnTo>
                    <a:pt x="268" y="92"/>
                  </a:lnTo>
                  <a:lnTo>
                    <a:pt x="259" y="96"/>
                  </a:lnTo>
                  <a:lnTo>
                    <a:pt x="249" y="100"/>
                  </a:lnTo>
                  <a:lnTo>
                    <a:pt x="240" y="104"/>
                  </a:lnTo>
                  <a:lnTo>
                    <a:pt x="232" y="108"/>
                  </a:lnTo>
                  <a:lnTo>
                    <a:pt x="223" y="113"/>
                  </a:lnTo>
                  <a:lnTo>
                    <a:pt x="214" y="117"/>
                  </a:lnTo>
                  <a:lnTo>
                    <a:pt x="206" y="122"/>
                  </a:lnTo>
                  <a:lnTo>
                    <a:pt x="198" y="127"/>
                  </a:lnTo>
                  <a:lnTo>
                    <a:pt x="190" y="131"/>
                  </a:lnTo>
                  <a:lnTo>
                    <a:pt x="182" y="137"/>
                  </a:lnTo>
                  <a:lnTo>
                    <a:pt x="175" y="141"/>
                  </a:lnTo>
                  <a:lnTo>
                    <a:pt x="167" y="147"/>
                  </a:lnTo>
                  <a:lnTo>
                    <a:pt x="160" y="151"/>
                  </a:lnTo>
                  <a:lnTo>
                    <a:pt x="153" y="157"/>
                  </a:lnTo>
                  <a:lnTo>
                    <a:pt x="146" y="162"/>
                  </a:lnTo>
                  <a:lnTo>
                    <a:pt x="139" y="168"/>
                  </a:lnTo>
                  <a:lnTo>
                    <a:pt x="134" y="173"/>
                  </a:lnTo>
                  <a:lnTo>
                    <a:pt x="127" y="178"/>
                  </a:lnTo>
                  <a:lnTo>
                    <a:pt x="121" y="183"/>
                  </a:lnTo>
                  <a:lnTo>
                    <a:pt x="114" y="190"/>
                  </a:lnTo>
                  <a:lnTo>
                    <a:pt x="109" y="195"/>
                  </a:lnTo>
                  <a:lnTo>
                    <a:pt x="103" y="201"/>
                  </a:lnTo>
                  <a:lnTo>
                    <a:pt x="98" y="206"/>
                  </a:lnTo>
                  <a:lnTo>
                    <a:pt x="92" y="212"/>
                  </a:lnTo>
                  <a:lnTo>
                    <a:pt x="88" y="218"/>
                  </a:lnTo>
                  <a:lnTo>
                    <a:pt x="82" y="224"/>
                  </a:lnTo>
                  <a:lnTo>
                    <a:pt x="78" y="229"/>
                  </a:lnTo>
                  <a:lnTo>
                    <a:pt x="74" y="236"/>
                  </a:lnTo>
                  <a:lnTo>
                    <a:pt x="70" y="242"/>
                  </a:lnTo>
                  <a:lnTo>
                    <a:pt x="66" y="248"/>
                  </a:lnTo>
                  <a:lnTo>
                    <a:pt x="63" y="254"/>
                  </a:lnTo>
                  <a:lnTo>
                    <a:pt x="59" y="260"/>
                  </a:lnTo>
                  <a:lnTo>
                    <a:pt x="56" y="266"/>
                  </a:lnTo>
                  <a:lnTo>
                    <a:pt x="53" y="273"/>
                  </a:lnTo>
                  <a:lnTo>
                    <a:pt x="51" y="279"/>
                  </a:lnTo>
                  <a:lnTo>
                    <a:pt x="47" y="285"/>
                  </a:lnTo>
                  <a:lnTo>
                    <a:pt x="45" y="292"/>
                  </a:lnTo>
                  <a:lnTo>
                    <a:pt x="43" y="297"/>
                  </a:lnTo>
                  <a:lnTo>
                    <a:pt x="42" y="304"/>
                  </a:lnTo>
                  <a:lnTo>
                    <a:pt x="40" y="310"/>
                  </a:lnTo>
                  <a:lnTo>
                    <a:pt x="40" y="317"/>
                  </a:lnTo>
                  <a:lnTo>
                    <a:pt x="37" y="324"/>
                  </a:lnTo>
                  <a:lnTo>
                    <a:pt x="37" y="330"/>
                  </a:lnTo>
                  <a:lnTo>
                    <a:pt x="37" y="336"/>
                  </a:lnTo>
                  <a:lnTo>
                    <a:pt x="37" y="342"/>
                  </a:lnTo>
                  <a:lnTo>
                    <a:pt x="37" y="349"/>
                  </a:lnTo>
                  <a:lnTo>
                    <a:pt x="37" y="354"/>
                  </a:lnTo>
                  <a:lnTo>
                    <a:pt x="39" y="362"/>
                  </a:lnTo>
                  <a:lnTo>
                    <a:pt x="40" y="367"/>
                  </a:lnTo>
                  <a:lnTo>
                    <a:pt x="5" y="375"/>
                  </a:lnTo>
                  <a:lnTo>
                    <a:pt x="3" y="372"/>
                  </a:lnTo>
                  <a:lnTo>
                    <a:pt x="2" y="367"/>
                  </a:lnTo>
                  <a:lnTo>
                    <a:pt x="1" y="363"/>
                  </a:lnTo>
                  <a:lnTo>
                    <a:pt x="1" y="360"/>
                  </a:lnTo>
                  <a:lnTo>
                    <a:pt x="1" y="357"/>
                  </a:lnTo>
                  <a:lnTo>
                    <a:pt x="1" y="353"/>
                  </a:lnTo>
                  <a:lnTo>
                    <a:pt x="1" y="349"/>
                  </a:lnTo>
                  <a:lnTo>
                    <a:pt x="1" y="346"/>
                  </a:lnTo>
                  <a:lnTo>
                    <a:pt x="0" y="342"/>
                  </a:lnTo>
                  <a:lnTo>
                    <a:pt x="0" y="338"/>
                  </a:lnTo>
                  <a:lnTo>
                    <a:pt x="0" y="335"/>
                  </a:lnTo>
                  <a:lnTo>
                    <a:pt x="1" y="331"/>
                  </a:lnTo>
                  <a:lnTo>
                    <a:pt x="1" y="327"/>
                  </a:lnTo>
                  <a:lnTo>
                    <a:pt x="1" y="324"/>
                  </a:lnTo>
                  <a:lnTo>
                    <a:pt x="1" y="320"/>
                  </a:lnTo>
                  <a:lnTo>
                    <a:pt x="2" y="317"/>
                  </a:lnTo>
                  <a:lnTo>
                    <a:pt x="2" y="313"/>
                  </a:lnTo>
                  <a:lnTo>
                    <a:pt x="3" y="309"/>
                  </a:lnTo>
                  <a:lnTo>
                    <a:pt x="3" y="305"/>
                  </a:lnTo>
                  <a:lnTo>
                    <a:pt x="5" y="302"/>
                  </a:lnTo>
                  <a:lnTo>
                    <a:pt x="6" y="298"/>
                  </a:lnTo>
                  <a:lnTo>
                    <a:pt x="7" y="294"/>
                  </a:lnTo>
                  <a:lnTo>
                    <a:pt x="7" y="291"/>
                  </a:lnTo>
                  <a:lnTo>
                    <a:pt x="8" y="287"/>
                  </a:lnTo>
                  <a:lnTo>
                    <a:pt x="10" y="283"/>
                  </a:lnTo>
                  <a:lnTo>
                    <a:pt x="11" y="280"/>
                  </a:lnTo>
                  <a:lnTo>
                    <a:pt x="12" y="276"/>
                  </a:lnTo>
                  <a:lnTo>
                    <a:pt x="13" y="273"/>
                  </a:lnTo>
                  <a:lnTo>
                    <a:pt x="16" y="269"/>
                  </a:lnTo>
                  <a:lnTo>
                    <a:pt x="17" y="265"/>
                  </a:lnTo>
                  <a:lnTo>
                    <a:pt x="18" y="262"/>
                  </a:lnTo>
                  <a:lnTo>
                    <a:pt x="20" y="259"/>
                  </a:lnTo>
                  <a:lnTo>
                    <a:pt x="21" y="254"/>
                  </a:lnTo>
                  <a:lnTo>
                    <a:pt x="23" y="251"/>
                  </a:lnTo>
                  <a:lnTo>
                    <a:pt x="25" y="247"/>
                  </a:lnTo>
                  <a:lnTo>
                    <a:pt x="26" y="243"/>
                  </a:lnTo>
                  <a:lnTo>
                    <a:pt x="28" y="240"/>
                  </a:lnTo>
                  <a:lnTo>
                    <a:pt x="30" y="237"/>
                  </a:lnTo>
                  <a:lnTo>
                    <a:pt x="32" y="232"/>
                  </a:lnTo>
                  <a:lnTo>
                    <a:pt x="34" y="229"/>
                  </a:lnTo>
                  <a:lnTo>
                    <a:pt x="36" y="226"/>
                  </a:lnTo>
                  <a:lnTo>
                    <a:pt x="39" y="223"/>
                  </a:lnTo>
                  <a:lnTo>
                    <a:pt x="41" y="218"/>
                  </a:lnTo>
                  <a:lnTo>
                    <a:pt x="44" y="215"/>
                  </a:lnTo>
                  <a:lnTo>
                    <a:pt x="46" y="212"/>
                  </a:lnTo>
                  <a:lnTo>
                    <a:pt x="48" y="208"/>
                  </a:lnTo>
                  <a:lnTo>
                    <a:pt x="51" y="205"/>
                  </a:lnTo>
                  <a:lnTo>
                    <a:pt x="54" y="202"/>
                  </a:lnTo>
                  <a:lnTo>
                    <a:pt x="56" y="197"/>
                  </a:lnTo>
                  <a:lnTo>
                    <a:pt x="59" y="195"/>
                  </a:lnTo>
                  <a:lnTo>
                    <a:pt x="62" y="191"/>
                  </a:lnTo>
                  <a:lnTo>
                    <a:pt x="65" y="187"/>
                  </a:lnTo>
                  <a:lnTo>
                    <a:pt x="68" y="184"/>
                  </a:lnTo>
                  <a:lnTo>
                    <a:pt x="71" y="181"/>
                  </a:lnTo>
                  <a:lnTo>
                    <a:pt x="75" y="178"/>
                  </a:lnTo>
                  <a:lnTo>
                    <a:pt x="78" y="174"/>
                  </a:lnTo>
                  <a:lnTo>
                    <a:pt x="81" y="171"/>
                  </a:lnTo>
                  <a:lnTo>
                    <a:pt x="85" y="168"/>
                  </a:lnTo>
                  <a:lnTo>
                    <a:pt x="88" y="164"/>
                  </a:lnTo>
                  <a:lnTo>
                    <a:pt x="91" y="161"/>
                  </a:lnTo>
                  <a:lnTo>
                    <a:pt x="94" y="158"/>
                  </a:lnTo>
                  <a:lnTo>
                    <a:pt x="99" y="154"/>
                  </a:lnTo>
                  <a:lnTo>
                    <a:pt x="102" y="151"/>
                  </a:lnTo>
                  <a:lnTo>
                    <a:pt x="107" y="149"/>
                  </a:lnTo>
                  <a:lnTo>
                    <a:pt x="110" y="146"/>
                  </a:lnTo>
                  <a:lnTo>
                    <a:pt x="113" y="142"/>
                  </a:lnTo>
                  <a:lnTo>
                    <a:pt x="118" y="139"/>
                  </a:lnTo>
                  <a:lnTo>
                    <a:pt x="121" y="136"/>
                  </a:lnTo>
                  <a:lnTo>
                    <a:pt x="125" y="132"/>
                  </a:lnTo>
                  <a:lnTo>
                    <a:pt x="128" y="129"/>
                  </a:lnTo>
                  <a:lnTo>
                    <a:pt x="132" y="127"/>
                  </a:lnTo>
                  <a:lnTo>
                    <a:pt x="136" y="124"/>
                  </a:lnTo>
                  <a:lnTo>
                    <a:pt x="141" y="120"/>
                  </a:lnTo>
                  <a:lnTo>
                    <a:pt x="145" y="118"/>
                  </a:lnTo>
                  <a:lnTo>
                    <a:pt x="148" y="115"/>
                  </a:lnTo>
                  <a:lnTo>
                    <a:pt x="153" y="113"/>
                  </a:lnTo>
                  <a:lnTo>
                    <a:pt x="156" y="109"/>
                  </a:lnTo>
                  <a:lnTo>
                    <a:pt x="161" y="107"/>
                  </a:lnTo>
                  <a:lnTo>
                    <a:pt x="165" y="104"/>
                  </a:lnTo>
                  <a:lnTo>
                    <a:pt x="170" y="102"/>
                  </a:lnTo>
                  <a:lnTo>
                    <a:pt x="173" y="98"/>
                  </a:lnTo>
                  <a:lnTo>
                    <a:pt x="178" y="96"/>
                  </a:lnTo>
                  <a:lnTo>
                    <a:pt x="182" y="93"/>
                  </a:lnTo>
                  <a:lnTo>
                    <a:pt x="187" y="91"/>
                  </a:lnTo>
                  <a:lnTo>
                    <a:pt x="191" y="89"/>
                  </a:lnTo>
                  <a:lnTo>
                    <a:pt x="195" y="86"/>
                  </a:lnTo>
                  <a:lnTo>
                    <a:pt x="201" y="83"/>
                  </a:lnTo>
                  <a:lnTo>
                    <a:pt x="205" y="82"/>
                  </a:lnTo>
                  <a:lnTo>
                    <a:pt x="210" y="79"/>
                  </a:lnTo>
                  <a:lnTo>
                    <a:pt x="214" y="76"/>
                  </a:lnTo>
                  <a:lnTo>
                    <a:pt x="220" y="74"/>
                  </a:lnTo>
                  <a:lnTo>
                    <a:pt x="224" y="72"/>
                  </a:lnTo>
                  <a:lnTo>
                    <a:pt x="229" y="70"/>
                  </a:lnTo>
                  <a:lnTo>
                    <a:pt x="234" y="68"/>
                  </a:lnTo>
                  <a:lnTo>
                    <a:pt x="239" y="65"/>
                  </a:lnTo>
                  <a:lnTo>
                    <a:pt x="244" y="63"/>
                  </a:lnTo>
                  <a:lnTo>
                    <a:pt x="248" y="61"/>
                  </a:lnTo>
                  <a:lnTo>
                    <a:pt x="254" y="59"/>
                  </a:lnTo>
                  <a:lnTo>
                    <a:pt x="258" y="57"/>
                  </a:lnTo>
                  <a:lnTo>
                    <a:pt x="263" y="55"/>
                  </a:lnTo>
                  <a:lnTo>
                    <a:pt x="268" y="52"/>
                  </a:lnTo>
                  <a:lnTo>
                    <a:pt x="273" y="50"/>
                  </a:lnTo>
                  <a:lnTo>
                    <a:pt x="278" y="49"/>
                  </a:lnTo>
                  <a:lnTo>
                    <a:pt x="283" y="47"/>
                  </a:lnTo>
                  <a:lnTo>
                    <a:pt x="288" y="45"/>
                  </a:lnTo>
                  <a:lnTo>
                    <a:pt x="293" y="42"/>
                  </a:lnTo>
                  <a:lnTo>
                    <a:pt x="299" y="41"/>
                  </a:lnTo>
                  <a:lnTo>
                    <a:pt x="304" y="39"/>
                  </a:lnTo>
                  <a:lnTo>
                    <a:pt x="308" y="38"/>
                  </a:lnTo>
                  <a:lnTo>
                    <a:pt x="314" y="36"/>
                  </a:lnTo>
                  <a:lnTo>
                    <a:pt x="319" y="35"/>
                  </a:lnTo>
                  <a:lnTo>
                    <a:pt x="325" y="33"/>
                  </a:lnTo>
                  <a:lnTo>
                    <a:pt x="330" y="31"/>
                  </a:lnTo>
                  <a:lnTo>
                    <a:pt x="336" y="29"/>
                  </a:lnTo>
                  <a:lnTo>
                    <a:pt x="341" y="28"/>
                  </a:lnTo>
                  <a:lnTo>
                    <a:pt x="347" y="26"/>
                  </a:lnTo>
                  <a:lnTo>
                    <a:pt x="351" y="25"/>
                  </a:lnTo>
                  <a:lnTo>
                    <a:pt x="357" y="24"/>
                  </a:lnTo>
                  <a:lnTo>
                    <a:pt x="362" y="23"/>
                  </a:lnTo>
                  <a:lnTo>
                    <a:pt x="369" y="22"/>
                  </a:lnTo>
                  <a:lnTo>
                    <a:pt x="373" y="19"/>
                  </a:lnTo>
                  <a:lnTo>
                    <a:pt x="380" y="18"/>
                  </a:lnTo>
                  <a:lnTo>
                    <a:pt x="385" y="17"/>
                  </a:lnTo>
                  <a:lnTo>
                    <a:pt x="391" y="16"/>
                  </a:lnTo>
                  <a:lnTo>
                    <a:pt x="396" y="15"/>
                  </a:lnTo>
                  <a:lnTo>
                    <a:pt x="403" y="14"/>
                  </a:lnTo>
                  <a:lnTo>
                    <a:pt x="407" y="13"/>
                  </a:lnTo>
                  <a:lnTo>
                    <a:pt x="414" y="13"/>
                  </a:lnTo>
                  <a:lnTo>
                    <a:pt x="418" y="11"/>
                  </a:lnTo>
                  <a:lnTo>
                    <a:pt x="425" y="9"/>
                  </a:lnTo>
                  <a:lnTo>
                    <a:pt x="430" y="8"/>
                  </a:lnTo>
                  <a:lnTo>
                    <a:pt x="436" y="8"/>
                  </a:lnTo>
                  <a:lnTo>
                    <a:pt x="441" y="7"/>
                  </a:lnTo>
                  <a:lnTo>
                    <a:pt x="447" y="6"/>
                  </a:lnTo>
                  <a:lnTo>
                    <a:pt x="452" y="5"/>
                  </a:lnTo>
                  <a:lnTo>
                    <a:pt x="459" y="5"/>
                  </a:lnTo>
                  <a:lnTo>
                    <a:pt x="464" y="4"/>
                  </a:lnTo>
                  <a:lnTo>
                    <a:pt x="470" y="4"/>
                  </a:lnTo>
                  <a:lnTo>
                    <a:pt x="475" y="3"/>
                  </a:lnTo>
                  <a:lnTo>
                    <a:pt x="481" y="3"/>
                  </a:lnTo>
                  <a:lnTo>
                    <a:pt x="486" y="2"/>
                  </a:lnTo>
                  <a:lnTo>
                    <a:pt x="493" y="1"/>
                  </a:lnTo>
                  <a:lnTo>
                    <a:pt x="498" y="1"/>
                  </a:lnTo>
                  <a:lnTo>
                    <a:pt x="504" y="1"/>
                  </a:lnTo>
                  <a:lnTo>
                    <a:pt x="509" y="1"/>
                  </a:lnTo>
                  <a:lnTo>
                    <a:pt x="515" y="0"/>
                  </a:lnTo>
                  <a:lnTo>
                    <a:pt x="519" y="0"/>
                  </a:lnTo>
                  <a:lnTo>
                    <a:pt x="526" y="0"/>
                  </a:lnTo>
                  <a:lnTo>
                    <a:pt x="530" y="0"/>
                  </a:lnTo>
                  <a:lnTo>
                    <a:pt x="537" y="0"/>
                  </a:lnTo>
                  <a:lnTo>
                    <a:pt x="541" y="0"/>
                  </a:lnTo>
                  <a:lnTo>
                    <a:pt x="548" y="0"/>
                  </a:lnTo>
                  <a:lnTo>
                    <a:pt x="552" y="0"/>
                  </a:lnTo>
                  <a:lnTo>
                    <a:pt x="558" y="0"/>
                  </a:lnTo>
                  <a:lnTo>
                    <a:pt x="563" y="0"/>
                  </a:lnTo>
                  <a:lnTo>
                    <a:pt x="569" y="0"/>
                  </a:lnTo>
                  <a:lnTo>
                    <a:pt x="574" y="0"/>
                  </a:lnTo>
                  <a:lnTo>
                    <a:pt x="580" y="1"/>
                  </a:lnTo>
                  <a:lnTo>
                    <a:pt x="585" y="1"/>
                  </a:lnTo>
                  <a:lnTo>
                    <a:pt x="591" y="2"/>
                  </a:lnTo>
                  <a:lnTo>
                    <a:pt x="596" y="2"/>
                  </a:lnTo>
                  <a:lnTo>
                    <a:pt x="601" y="3"/>
                  </a:lnTo>
                  <a:lnTo>
                    <a:pt x="607" y="3"/>
                  </a:lnTo>
                  <a:lnTo>
                    <a:pt x="612" y="4"/>
                  </a:lnTo>
                  <a:lnTo>
                    <a:pt x="617" y="4"/>
                  </a:lnTo>
                  <a:lnTo>
                    <a:pt x="622" y="4"/>
                  </a:lnTo>
                  <a:lnTo>
                    <a:pt x="628" y="5"/>
                  </a:lnTo>
                  <a:lnTo>
                    <a:pt x="633" y="6"/>
                  </a:lnTo>
                  <a:lnTo>
                    <a:pt x="637" y="6"/>
                  </a:lnTo>
                  <a:lnTo>
                    <a:pt x="643" y="7"/>
                  </a:lnTo>
                  <a:lnTo>
                    <a:pt x="647" y="8"/>
                  </a:lnTo>
                  <a:lnTo>
                    <a:pt x="653" y="8"/>
                  </a:lnTo>
                  <a:lnTo>
                    <a:pt x="657" y="9"/>
                  </a:lnTo>
                  <a:lnTo>
                    <a:pt x="663" y="11"/>
                  </a:lnTo>
                  <a:lnTo>
                    <a:pt x="667" y="12"/>
                  </a:lnTo>
                  <a:lnTo>
                    <a:pt x="673" y="13"/>
                  </a:lnTo>
                  <a:lnTo>
                    <a:pt x="677" y="14"/>
                  </a:lnTo>
                  <a:lnTo>
                    <a:pt x="682" y="15"/>
                  </a:lnTo>
                  <a:lnTo>
                    <a:pt x="687" y="16"/>
                  </a:lnTo>
                  <a:lnTo>
                    <a:pt x="692" y="17"/>
                  </a:lnTo>
                  <a:lnTo>
                    <a:pt x="697" y="18"/>
                  </a:lnTo>
                  <a:lnTo>
                    <a:pt x="702" y="19"/>
                  </a:lnTo>
                  <a:lnTo>
                    <a:pt x="707" y="20"/>
                  </a:lnTo>
                  <a:lnTo>
                    <a:pt x="712" y="23"/>
                  </a:lnTo>
                  <a:lnTo>
                    <a:pt x="716" y="24"/>
                  </a:lnTo>
                  <a:lnTo>
                    <a:pt x="721" y="25"/>
                  </a:lnTo>
                  <a:lnTo>
                    <a:pt x="725" y="27"/>
                  </a:lnTo>
                  <a:lnTo>
                    <a:pt x="731" y="28"/>
                  </a:lnTo>
                  <a:lnTo>
                    <a:pt x="735" y="30"/>
                  </a:lnTo>
                  <a:lnTo>
                    <a:pt x="739" y="31"/>
                  </a:lnTo>
                  <a:lnTo>
                    <a:pt x="744" y="34"/>
                  </a:lnTo>
                  <a:lnTo>
                    <a:pt x="749" y="36"/>
                  </a:lnTo>
                  <a:lnTo>
                    <a:pt x="753" y="37"/>
                  </a:lnTo>
                  <a:lnTo>
                    <a:pt x="758" y="39"/>
                  </a:lnTo>
                  <a:lnTo>
                    <a:pt x="761" y="40"/>
                  </a:lnTo>
                  <a:lnTo>
                    <a:pt x="767" y="42"/>
                  </a:lnTo>
                  <a:lnTo>
                    <a:pt x="770" y="44"/>
                  </a:lnTo>
                  <a:lnTo>
                    <a:pt x="776" y="46"/>
                  </a:lnTo>
                  <a:lnTo>
                    <a:pt x="779" y="48"/>
                  </a:lnTo>
                  <a:lnTo>
                    <a:pt x="783" y="50"/>
                  </a:lnTo>
                  <a:lnTo>
                    <a:pt x="788" y="52"/>
                  </a:lnTo>
                  <a:lnTo>
                    <a:pt x="791" y="55"/>
                  </a:lnTo>
                  <a:lnTo>
                    <a:pt x="795" y="57"/>
                  </a:lnTo>
                  <a:lnTo>
                    <a:pt x="800" y="59"/>
                  </a:lnTo>
                  <a:lnTo>
                    <a:pt x="803" y="60"/>
                  </a:lnTo>
                  <a:lnTo>
                    <a:pt x="807" y="63"/>
                  </a:lnTo>
                  <a:lnTo>
                    <a:pt x="811" y="65"/>
                  </a:lnTo>
                  <a:lnTo>
                    <a:pt x="815" y="68"/>
                  </a:lnTo>
                  <a:lnTo>
                    <a:pt x="818" y="70"/>
                  </a:lnTo>
                  <a:lnTo>
                    <a:pt x="823" y="72"/>
                  </a:lnTo>
                  <a:lnTo>
                    <a:pt x="826" y="74"/>
                  </a:lnTo>
                  <a:lnTo>
                    <a:pt x="829" y="76"/>
                  </a:lnTo>
                  <a:lnTo>
                    <a:pt x="833" y="79"/>
                  </a:lnTo>
                  <a:lnTo>
                    <a:pt x="836" y="82"/>
                  </a:lnTo>
                  <a:lnTo>
                    <a:pt x="839" y="84"/>
                  </a:lnTo>
                  <a:lnTo>
                    <a:pt x="843" y="87"/>
                  </a:lnTo>
                  <a:lnTo>
                    <a:pt x="846" y="90"/>
                  </a:lnTo>
                  <a:lnTo>
                    <a:pt x="849" y="92"/>
                  </a:lnTo>
                  <a:lnTo>
                    <a:pt x="852" y="94"/>
                  </a:lnTo>
                  <a:lnTo>
                    <a:pt x="856" y="97"/>
                  </a:lnTo>
                  <a:lnTo>
                    <a:pt x="858" y="101"/>
                  </a:lnTo>
                  <a:lnTo>
                    <a:pt x="861" y="103"/>
                  </a:lnTo>
                  <a:lnTo>
                    <a:pt x="865" y="106"/>
                  </a:lnTo>
                  <a:lnTo>
                    <a:pt x="868" y="109"/>
                  </a:lnTo>
                  <a:lnTo>
                    <a:pt x="872" y="114"/>
                  </a:lnTo>
                  <a:lnTo>
                    <a:pt x="878" y="120"/>
                  </a:lnTo>
                  <a:lnTo>
                    <a:pt x="880" y="123"/>
                  </a:lnTo>
                  <a:lnTo>
                    <a:pt x="882" y="126"/>
                  </a:lnTo>
                  <a:lnTo>
                    <a:pt x="884" y="129"/>
                  </a:lnTo>
                  <a:lnTo>
                    <a:pt x="888" y="132"/>
                  </a:lnTo>
                  <a:lnTo>
                    <a:pt x="889" y="135"/>
                  </a:lnTo>
                  <a:lnTo>
                    <a:pt x="891" y="138"/>
                  </a:lnTo>
                  <a:lnTo>
                    <a:pt x="893" y="141"/>
                  </a:lnTo>
                  <a:lnTo>
                    <a:pt x="895" y="145"/>
                  </a:lnTo>
                  <a:lnTo>
                    <a:pt x="896" y="148"/>
                  </a:lnTo>
                  <a:lnTo>
                    <a:pt x="900" y="151"/>
                  </a:lnTo>
                  <a:lnTo>
                    <a:pt x="901" y="154"/>
                  </a:lnTo>
                  <a:lnTo>
                    <a:pt x="903" y="158"/>
                  </a:lnTo>
                  <a:lnTo>
                    <a:pt x="904" y="161"/>
                  </a:lnTo>
                  <a:lnTo>
                    <a:pt x="905" y="164"/>
                  </a:lnTo>
                  <a:lnTo>
                    <a:pt x="907" y="168"/>
                  </a:lnTo>
                  <a:lnTo>
                    <a:pt x="909" y="171"/>
                  </a:lnTo>
                  <a:lnTo>
                    <a:pt x="909" y="173"/>
                  </a:lnTo>
                  <a:lnTo>
                    <a:pt x="912" y="178"/>
                  </a:lnTo>
                  <a:lnTo>
                    <a:pt x="913" y="181"/>
                  </a:lnTo>
                  <a:lnTo>
                    <a:pt x="914" y="184"/>
                  </a:lnTo>
                  <a:lnTo>
                    <a:pt x="915" y="187"/>
                  </a:lnTo>
                  <a:lnTo>
                    <a:pt x="916" y="191"/>
                  </a:lnTo>
                  <a:lnTo>
                    <a:pt x="917" y="194"/>
                  </a:lnTo>
                  <a:lnTo>
                    <a:pt x="918" y="197"/>
                  </a:lnTo>
                  <a:lnTo>
                    <a:pt x="919" y="201"/>
                  </a:lnTo>
                  <a:lnTo>
                    <a:pt x="920" y="205"/>
                  </a:lnTo>
                  <a:lnTo>
                    <a:pt x="922" y="208"/>
                  </a:lnTo>
                  <a:lnTo>
                    <a:pt x="923" y="213"/>
                  </a:lnTo>
                  <a:lnTo>
                    <a:pt x="923" y="216"/>
                  </a:lnTo>
                  <a:lnTo>
                    <a:pt x="923" y="219"/>
                  </a:lnTo>
                  <a:lnTo>
                    <a:pt x="924" y="223"/>
                  </a:lnTo>
                  <a:lnTo>
                    <a:pt x="924" y="227"/>
                  </a:lnTo>
                  <a:lnTo>
                    <a:pt x="924" y="230"/>
                  </a:lnTo>
                  <a:lnTo>
                    <a:pt x="925" y="234"/>
                  </a:lnTo>
                  <a:lnTo>
                    <a:pt x="925" y="237"/>
                  </a:lnTo>
                  <a:lnTo>
                    <a:pt x="925" y="241"/>
                  </a:lnTo>
                  <a:lnTo>
                    <a:pt x="925" y="245"/>
                  </a:lnTo>
                  <a:lnTo>
                    <a:pt x="925" y="248"/>
                  </a:lnTo>
                  <a:lnTo>
                    <a:pt x="925" y="251"/>
                  </a:lnTo>
                  <a:lnTo>
                    <a:pt x="925" y="255"/>
                  </a:lnTo>
                  <a:lnTo>
                    <a:pt x="924" y="259"/>
                  </a:lnTo>
                  <a:lnTo>
                    <a:pt x="924" y="262"/>
                  </a:lnTo>
                  <a:lnTo>
                    <a:pt x="923" y="266"/>
                  </a:lnTo>
                  <a:lnTo>
                    <a:pt x="923" y="270"/>
                  </a:lnTo>
                  <a:lnTo>
                    <a:pt x="922" y="273"/>
                  </a:lnTo>
                  <a:lnTo>
                    <a:pt x="922" y="277"/>
                  </a:lnTo>
                  <a:lnTo>
                    <a:pt x="920" y="281"/>
                  </a:lnTo>
                  <a:lnTo>
                    <a:pt x="919" y="284"/>
                  </a:lnTo>
                  <a:lnTo>
                    <a:pt x="918" y="287"/>
                  </a:lnTo>
                  <a:lnTo>
                    <a:pt x="918" y="292"/>
                  </a:lnTo>
                  <a:lnTo>
                    <a:pt x="917" y="295"/>
                  </a:lnTo>
                  <a:lnTo>
                    <a:pt x="916" y="299"/>
                  </a:lnTo>
                  <a:lnTo>
                    <a:pt x="915" y="303"/>
                  </a:lnTo>
                  <a:lnTo>
                    <a:pt x="914" y="306"/>
                  </a:lnTo>
                  <a:lnTo>
                    <a:pt x="913" y="309"/>
                  </a:lnTo>
                  <a:lnTo>
                    <a:pt x="912" y="314"/>
                  </a:lnTo>
                  <a:lnTo>
                    <a:pt x="909" y="317"/>
                  </a:lnTo>
                  <a:lnTo>
                    <a:pt x="909" y="320"/>
                  </a:lnTo>
                  <a:lnTo>
                    <a:pt x="907" y="325"/>
                  </a:lnTo>
                  <a:lnTo>
                    <a:pt x="906" y="328"/>
                  </a:lnTo>
                  <a:lnTo>
                    <a:pt x="904" y="331"/>
                  </a:lnTo>
                  <a:lnTo>
                    <a:pt x="902" y="335"/>
                  </a:lnTo>
                  <a:lnTo>
                    <a:pt x="901" y="338"/>
                  </a:lnTo>
                  <a:lnTo>
                    <a:pt x="899" y="342"/>
                  </a:lnTo>
                  <a:lnTo>
                    <a:pt x="896" y="346"/>
                  </a:lnTo>
                  <a:lnTo>
                    <a:pt x="894" y="349"/>
                  </a:lnTo>
                  <a:lnTo>
                    <a:pt x="892" y="352"/>
                  </a:lnTo>
                  <a:lnTo>
                    <a:pt x="891" y="355"/>
                  </a:lnTo>
                  <a:lnTo>
                    <a:pt x="888" y="359"/>
                  </a:lnTo>
                  <a:lnTo>
                    <a:pt x="885" y="363"/>
                  </a:lnTo>
                  <a:lnTo>
                    <a:pt x="883" y="366"/>
                  </a:lnTo>
                  <a:lnTo>
                    <a:pt x="881" y="370"/>
                  </a:lnTo>
                  <a:lnTo>
                    <a:pt x="879" y="373"/>
                  </a:lnTo>
                  <a:lnTo>
                    <a:pt x="877" y="377"/>
                  </a:lnTo>
                  <a:lnTo>
                    <a:pt x="873" y="381"/>
                  </a:lnTo>
                  <a:lnTo>
                    <a:pt x="871" y="384"/>
                  </a:lnTo>
                  <a:lnTo>
                    <a:pt x="868" y="387"/>
                  </a:lnTo>
                  <a:lnTo>
                    <a:pt x="866" y="391"/>
                  </a:lnTo>
                  <a:lnTo>
                    <a:pt x="862" y="394"/>
                  </a:lnTo>
                  <a:lnTo>
                    <a:pt x="860" y="397"/>
                  </a:lnTo>
                  <a:lnTo>
                    <a:pt x="857" y="400"/>
                  </a:lnTo>
                  <a:lnTo>
                    <a:pt x="854" y="404"/>
                  </a:lnTo>
                  <a:lnTo>
                    <a:pt x="850" y="407"/>
                  </a:lnTo>
                  <a:lnTo>
                    <a:pt x="848" y="411"/>
                  </a:lnTo>
                  <a:lnTo>
                    <a:pt x="844" y="415"/>
                  </a:lnTo>
                  <a:lnTo>
                    <a:pt x="840" y="418"/>
                  </a:lnTo>
                  <a:lnTo>
                    <a:pt x="837" y="421"/>
                  </a:lnTo>
                  <a:lnTo>
                    <a:pt x="834" y="425"/>
                  </a:lnTo>
                  <a:lnTo>
                    <a:pt x="831" y="428"/>
                  </a:lnTo>
                  <a:lnTo>
                    <a:pt x="827" y="431"/>
                  </a:lnTo>
                  <a:lnTo>
                    <a:pt x="824" y="434"/>
                  </a:lnTo>
                  <a:lnTo>
                    <a:pt x="821" y="438"/>
                  </a:lnTo>
                  <a:lnTo>
                    <a:pt x="816" y="441"/>
                  </a:lnTo>
                  <a:lnTo>
                    <a:pt x="813" y="443"/>
                  </a:lnTo>
                  <a:lnTo>
                    <a:pt x="809" y="447"/>
                  </a:lnTo>
                  <a:lnTo>
                    <a:pt x="805" y="450"/>
                  </a:lnTo>
                  <a:lnTo>
                    <a:pt x="801" y="452"/>
                  </a:lnTo>
                  <a:lnTo>
                    <a:pt x="797" y="455"/>
                  </a:lnTo>
                  <a:lnTo>
                    <a:pt x="793" y="459"/>
                  </a:lnTo>
                  <a:lnTo>
                    <a:pt x="789" y="462"/>
                  </a:lnTo>
                  <a:lnTo>
                    <a:pt x="786" y="464"/>
                  </a:lnTo>
                  <a:lnTo>
                    <a:pt x="781" y="467"/>
                  </a:lnTo>
                  <a:lnTo>
                    <a:pt x="777" y="470"/>
                  </a:lnTo>
                  <a:lnTo>
                    <a:pt x="772" y="473"/>
                  </a:lnTo>
                  <a:lnTo>
                    <a:pt x="769" y="475"/>
                  </a:lnTo>
                  <a:lnTo>
                    <a:pt x="765" y="478"/>
                  </a:lnTo>
                  <a:lnTo>
                    <a:pt x="760" y="481"/>
                  </a:lnTo>
                  <a:lnTo>
                    <a:pt x="757" y="484"/>
                  </a:lnTo>
                  <a:lnTo>
                    <a:pt x="752" y="486"/>
                  </a:lnTo>
                  <a:lnTo>
                    <a:pt x="747" y="489"/>
                  </a:lnTo>
                  <a:lnTo>
                    <a:pt x="743" y="492"/>
                  </a:lnTo>
                  <a:lnTo>
                    <a:pt x="738" y="494"/>
                  </a:lnTo>
                  <a:lnTo>
                    <a:pt x="734" y="496"/>
                  </a:lnTo>
                  <a:lnTo>
                    <a:pt x="730" y="499"/>
                  </a:lnTo>
                  <a:lnTo>
                    <a:pt x="725" y="501"/>
                  </a:lnTo>
                  <a:lnTo>
                    <a:pt x="721" y="505"/>
                  </a:lnTo>
                  <a:lnTo>
                    <a:pt x="715" y="507"/>
                  </a:lnTo>
                  <a:lnTo>
                    <a:pt x="711" y="509"/>
                  </a:lnTo>
                  <a:lnTo>
                    <a:pt x="705" y="511"/>
                  </a:lnTo>
                  <a:lnTo>
                    <a:pt x="701" y="514"/>
                  </a:lnTo>
                  <a:lnTo>
                    <a:pt x="697" y="516"/>
                  </a:lnTo>
                  <a:lnTo>
                    <a:pt x="692" y="518"/>
                  </a:lnTo>
                  <a:lnTo>
                    <a:pt x="687" y="520"/>
                  </a:lnTo>
                  <a:lnTo>
                    <a:pt x="682" y="523"/>
                  </a:lnTo>
                  <a:lnTo>
                    <a:pt x="677" y="525"/>
                  </a:lnTo>
                  <a:lnTo>
                    <a:pt x="673" y="527"/>
                  </a:lnTo>
                  <a:lnTo>
                    <a:pt x="667" y="529"/>
                  </a:lnTo>
                  <a:lnTo>
                    <a:pt x="663" y="531"/>
                  </a:lnTo>
                  <a:lnTo>
                    <a:pt x="657" y="532"/>
                  </a:lnTo>
                  <a:lnTo>
                    <a:pt x="652" y="534"/>
                  </a:lnTo>
                  <a:lnTo>
                    <a:pt x="647" y="537"/>
                  </a:lnTo>
                  <a:lnTo>
                    <a:pt x="643" y="539"/>
                  </a:lnTo>
                  <a:lnTo>
                    <a:pt x="637" y="541"/>
                  </a:lnTo>
                  <a:lnTo>
                    <a:pt x="632" y="542"/>
                  </a:lnTo>
                  <a:lnTo>
                    <a:pt x="626" y="544"/>
                  </a:lnTo>
                  <a:lnTo>
                    <a:pt x="622" y="545"/>
                  </a:lnTo>
                  <a:lnTo>
                    <a:pt x="617" y="548"/>
                  </a:lnTo>
                  <a:lnTo>
                    <a:pt x="611" y="550"/>
                  </a:lnTo>
                  <a:lnTo>
                    <a:pt x="606" y="551"/>
                  </a:lnTo>
                  <a:lnTo>
                    <a:pt x="601" y="553"/>
                  </a:lnTo>
                  <a:lnTo>
                    <a:pt x="595" y="554"/>
                  </a:lnTo>
                  <a:lnTo>
                    <a:pt x="589" y="555"/>
                  </a:lnTo>
                  <a:lnTo>
                    <a:pt x="584" y="557"/>
                  </a:lnTo>
                  <a:lnTo>
                    <a:pt x="578" y="559"/>
                  </a:lnTo>
                  <a:lnTo>
                    <a:pt x="573" y="560"/>
                  </a:lnTo>
                  <a:lnTo>
                    <a:pt x="567" y="562"/>
                  </a:lnTo>
                  <a:lnTo>
                    <a:pt x="562" y="563"/>
                  </a:lnTo>
                  <a:lnTo>
                    <a:pt x="556" y="564"/>
                  </a:lnTo>
                  <a:lnTo>
                    <a:pt x="551" y="565"/>
                  </a:lnTo>
                  <a:lnTo>
                    <a:pt x="545" y="566"/>
                  </a:lnTo>
                  <a:lnTo>
                    <a:pt x="540" y="567"/>
                  </a:lnTo>
                  <a:lnTo>
                    <a:pt x="534" y="570"/>
                  </a:lnTo>
                  <a:lnTo>
                    <a:pt x="528" y="571"/>
                  </a:lnTo>
                  <a:lnTo>
                    <a:pt x="523" y="572"/>
                  </a:lnTo>
                  <a:lnTo>
                    <a:pt x="518" y="573"/>
                  </a:lnTo>
                  <a:lnTo>
                    <a:pt x="512" y="574"/>
                  </a:lnTo>
                  <a:lnTo>
                    <a:pt x="507" y="575"/>
                  </a:lnTo>
                  <a:lnTo>
                    <a:pt x="501" y="576"/>
                  </a:lnTo>
                  <a:lnTo>
                    <a:pt x="495" y="576"/>
                  </a:lnTo>
                  <a:lnTo>
                    <a:pt x="489" y="577"/>
                  </a:lnTo>
                  <a:lnTo>
                    <a:pt x="484" y="578"/>
                  </a:lnTo>
                  <a:lnTo>
                    <a:pt x="478" y="579"/>
                  </a:lnTo>
                  <a:lnTo>
                    <a:pt x="472" y="579"/>
                  </a:lnTo>
                  <a:lnTo>
                    <a:pt x="466" y="581"/>
                  </a:lnTo>
                  <a:lnTo>
                    <a:pt x="461" y="581"/>
                  </a:lnTo>
                  <a:lnTo>
                    <a:pt x="455" y="582"/>
                  </a:lnTo>
                  <a:lnTo>
                    <a:pt x="450" y="582"/>
                  </a:lnTo>
                  <a:lnTo>
                    <a:pt x="444" y="583"/>
                  </a:lnTo>
                  <a:lnTo>
                    <a:pt x="438" y="583"/>
                  </a:lnTo>
                  <a:lnTo>
                    <a:pt x="433" y="584"/>
                  </a:lnTo>
                  <a:lnTo>
                    <a:pt x="427" y="584"/>
                  </a:lnTo>
                  <a:lnTo>
                    <a:pt x="422" y="585"/>
                  </a:lnTo>
                  <a:lnTo>
                    <a:pt x="416" y="585"/>
                  </a:lnTo>
                  <a:lnTo>
                    <a:pt x="410" y="585"/>
                  </a:lnTo>
                  <a:lnTo>
                    <a:pt x="405" y="585"/>
                  </a:lnTo>
                  <a:lnTo>
                    <a:pt x="399" y="585"/>
                  </a:lnTo>
                  <a:lnTo>
                    <a:pt x="394" y="585"/>
                  </a:lnTo>
                  <a:lnTo>
                    <a:pt x="390" y="585"/>
                  </a:lnTo>
                  <a:lnTo>
                    <a:pt x="383" y="585"/>
                  </a:lnTo>
                  <a:lnTo>
                    <a:pt x="379" y="586"/>
                  </a:lnTo>
                  <a:lnTo>
                    <a:pt x="373" y="585"/>
                  </a:lnTo>
                  <a:lnTo>
                    <a:pt x="368" y="585"/>
                  </a:lnTo>
                  <a:lnTo>
                    <a:pt x="362" y="585"/>
                  </a:lnTo>
                  <a:lnTo>
                    <a:pt x="357" y="585"/>
                  </a:lnTo>
                  <a:lnTo>
                    <a:pt x="351" y="585"/>
                  </a:lnTo>
                  <a:lnTo>
                    <a:pt x="346" y="585"/>
                  </a:lnTo>
                  <a:lnTo>
                    <a:pt x="340" y="584"/>
                  </a:lnTo>
                  <a:lnTo>
                    <a:pt x="336" y="584"/>
                  </a:lnTo>
                  <a:lnTo>
                    <a:pt x="330" y="583"/>
                  </a:lnTo>
                  <a:lnTo>
                    <a:pt x="325" y="583"/>
                  </a:lnTo>
                  <a:lnTo>
                    <a:pt x="319" y="582"/>
                  </a:lnTo>
                  <a:lnTo>
                    <a:pt x="314" y="582"/>
                  </a:lnTo>
                  <a:lnTo>
                    <a:pt x="308" y="581"/>
                  </a:lnTo>
                  <a:lnTo>
                    <a:pt x="303" y="581"/>
                  </a:lnTo>
                  <a:lnTo>
                    <a:pt x="299" y="579"/>
                  </a:lnTo>
                  <a:lnTo>
                    <a:pt x="293" y="579"/>
                  </a:lnTo>
                  <a:lnTo>
                    <a:pt x="288" y="578"/>
                  </a:lnTo>
                  <a:lnTo>
                    <a:pt x="282" y="577"/>
                  </a:lnTo>
                  <a:lnTo>
                    <a:pt x="278" y="576"/>
                  </a:lnTo>
                  <a:lnTo>
                    <a:pt x="273" y="576"/>
                  </a:lnTo>
                  <a:lnTo>
                    <a:pt x="268" y="575"/>
                  </a:lnTo>
                  <a:lnTo>
                    <a:pt x="263" y="574"/>
                  </a:lnTo>
                  <a:lnTo>
                    <a:pt x="258" y="573"/>
                  </a:lnTo>
                  <a:lnTo>
                    <a:pt x="254" y="573"/>
                  </a:lnTo>
                  <a:lnTo>
                    <a:pt x="248" y="571"/>
                  </a:lnTo>
                  <a:lnTo>
                    <a:pt x="243" y="571"/>
                  </a:lnTo>
                  <a:lnTo>
                    <a:pt x="238" y="568"/>
                  </a:lnTo>
                  <a:lnTo>
                    <a:pt x="233" y="568"/>
                  </a:lnTo>
                  <a:lnTo>
                    <a:pt x="228" y="566"/>
                  </a:lnTo>
                  <a:lnTo>
                    <a:pt x="223" y="565"/>
                  </a:lnTo>
                  <a:lnTo>
                    <a:pt x="218" y="564"/>
                  </a:lnTo>
                  <a:lnTo>
                    <a:pt x="214" y="563"/>
                  </a:lnTo>
                  <a:lnTo>
                    <a:pt x="209" y="562"/>
                  </a:lnTo>
                  <a:lnTo>
                    <a:pt x="204" y="561"/>
                  </a:lnTo>
                  <a:lnTo>
                    <a:pt x="200" y="559"/>
                  </a:lnTo>
                  <a:lnTo>
                    <a:pt x="195" y="557"/>
                  </a:lnTo>
                  <a:lnTo>
                    <a:pt x="190" y="556"/>
                  </a:lnTo>
                  <a:lnTo>
                    <a:pt x="186" y="554"/>
                  </a:lnTo>
                  <a:lnTo>
                    <a:pt x="181" y="553"/>
                  </a:lnTo>
                  <a:lnTo>
                    <a:pt x="177" y="552"/>
                  </a:lnTo>
                  <a:lnTo>
                    <a:pt x="198" y="520"/>
                  </a:lnTo>
                  <a:lnTo>
                    <a:pt x="198" y="520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6"/>
            <p:cNvSpPr>
              <a:spLocks/>
            </p:cNvSpPr>
            <p:nvPr/>
          </p:nvSpPr>
          <p:spPr bwMode="auto">
            <a:xfrm>
              <a:off x="1931988" y="3594100"/>
              <a:ext cx="209550" cy="188912"/>
            </a:xfrm>
            <a:custGeom>
              <a:avLst/>
              <a:gdLst/>
              <a:ahLst/>
              <a:cxnLst>
                <a:cxn ang="0">
                  <a:pos x="167" y="233"/>
                </a:cxn>
                <a:cxn ang="0">
                  <a:pos x="157" y="228"/>
                </a:cxn>
                <a:cxn ang="0">
                  <a:pos x="149" y="224"/>
                </a:cxn>
                <a:cxn ang="0">
                  <a:pos x="140" y="221"/>
                </a:cxn>
                <a:cxn ang="0">
                  <a:pos x="132" y="216"/>
                </a:cxn>
                <a:cxn ang="0">
                  <a:pos x="125" y="212"/>
                </a:cxn>
                <a:cxn ang="0">
                  <a:pos x="116" y="208"/>
                </a:cxn>
                <a:cxn ang="0">
                  <a:pos x="108" y="203"/>
                </a:cxn>
                <a:cxn ang="0">
                  <a:pos x="102" y="199"/>
                </a:cxn>
                <a:cxn ang="0">
                  <a:pos x="94" y="194"/>
                </a:cxn>
                <a:cxn ang="0">
                  <a:pos x="87" y="189"/>
                </a:cxn>
                <a:cxn ang="0">
                  <a:pos x="81" y="184"/>
                </a:cxn>
                <a:cxn ang="0">
                  <a:pos x="74" y="179"/>
                </a:cxn>
                <a:cxn ang="0">
                  <a:pos x="68" y="173"/>
                </a:cxn>
                <a:cxn ang="0">
                  <a:pos x="59" y="166"/>
                </a:cxn>
                <a:cxn ang="0">
                  <a:pos x="50" y="158"/>
                </a:cxn>
                <a:cxn ang="0">
                  <a:pos x="45" y="152"/>
                </a:cxn>
                <a:cxn ang="0">
                  <a:pos x="38" y="143"/>
                </a:cxn>
                <a:cxn ang="0">
                  <a:pos x="30" y="134"/>
                </a:cxn>
                <a:cxn ang="0">
                  <a:pos x="26" y="127"/>
                </a:cxn>
                <a:cxn ang="0">
                  <a:pos x="23" y="122"/>
                </a:cxn>
                <a:cxn ang="0">
                  <a:pos x="19" y="115"/>
                </a:cxn>
                <a:cxn ang="0">
                  <a:pos x="16" y="109"/>
                </a:cxn>
                <a:cxn ang="0">
                  <a:pos x="12" y="102"/>
                </a:cxn>
                <a:cxn ang="0">
                  <a:pos x="9" y="96"/>
                </a:cxn>
                <a:cxn ang="0">
                  <a:pos x="7" y="89"/>
                </a:cxn>
                <a:cxn ang="0">
                  <a:pos x="4" y="82"/>
                </a:cxn>
                <a:cxn ang="0">
                  <a:pos x="3" y="75"/>
                </a:cxn>
                <a:cxn ang="0">
                  <a:pos x="1" y="68"/>
                </a:cxn>
                <a:cxn ang="0">
                  <a:pos x="0" y="61"/>
                </a:cxn>
                <a:cxn ang="0">
                  <a:pos x="11" y="0"/>
                </a:cxn>
                <a:cxn ang="0">
                  <a:pos x="35" y="54"/>
                </a:cxn>
                <a:cxn ang="0">
                  <a:pos x="36" y="59"/>
                </a:cxn>
                <a:cxn ang="0">
                  <a:pos x="38" y="66"/>
                </a:cxn>
                <a:cxn ang="0">
                  <a:pos x="39" y="72"/>
                </a:cxn>
                <a:cxn ang="0">
                  <a:pos x="42" y="81"/>
                </a:cxn>
                <a:cxn ang="0">
                  <a:pos x="47" y="90"/>
                </a:cxn>
                <a:cxn ang="0">
                  <a:pos x="50" y="96"/>
                </a:cxn>
                <a:cxn ang="0">
                  <a:pos x="55" y="104"/>
                </a:cxn>
                <a:cxn ang="0">
                  <a:pos x="62" y="115"/>
                </a:cxn>
                <a:cxn ang="0">
                  <a:pos x="71" y="125"/>
                </a:cxn>
                <a:cxn ang="0">
                  <a:pos x="80" y="136"/>
                </a:cxn>
                <a:cxn ang="0">
                  <a:pos x="91" y="146"/>
                </a:cxn>
                <a:cxn ang="0">
                  <a:pos x="102" y="155"/>
                </a:cxn>
                <a:cxn ang="0">
                  <a:pos x="110" y="161"/>
                </a:cxn>
                <a:cxn ang="0">
                  <a:pos x="116" y="166"/>
                </a:cxn>
                <a:cxn ang="0">
                  <a:pos x="122" y="169"/>
                </a:cxn>
                <a:cxn ang="0">
                  <a:pos x="129" y="173"/>
                </a:cxn>
                <a:cxn ang="0">
                  <a:pos x="136" y="178"/>
                </a:cxn>
                <a:cxn ang="0">
                  <a:pos x="142" y="181"/>
                </a:cxn>
                <a:cxn ang="0">
                  <a:pos x="149" y="184"/>
                </a:cxn>
                <a:cxn ang="0">
                  <a:pos x="156" y="188"/>
                </a:cxn>
                <a:cxn ang="0">
                  <a:pos x="164" y="192"/>
                </a:cxn>
                <a:cxn ang="0">
                  <a:pos x="172" y="195"/>
                </a:cxn>
                <a:cxn ang="0">
                  <a:pos x="179" y="199"/>
                </a:cxn>
                <a:cxn ang="0">
                  <a:pos x="188" y="202"/>
                </a:cxn>
                <a:cxn ang="0">
                  <a:pos x="264" y="237"/>
                </a:cxn>
                <a:cxn ang="0">
                  <a:pos x="172" y="235"/>
                </a:cxn>
              </a:cxnLst>
              <a:rect l="0" t="0" r="r" b="b"/>
              <a:pathLst>
                <a:path w="264" h="237">
                  <a:moveTo>
                    <a:pt x="172" y="235"/>
                  </a:moveTo>
                  <a:lnTo>
                    <a:pt x="167" y="233"/>
                  </a:lnTo>
                  <a:lnTo>
                    <a:pt x="162" y="231"/>
                  </a:lnTo>
                  <a:lnTo>
                    <a:pt x="157" y="228"/>
                  </a:lnTo>
                  <a:lnTo>
                    <a:pt x="153" y="227"/>
                  </a:lnTo>
                  <a:lnTo>
                    <a:pt x="149" y="224"/>
                  </a:lnTo>
                  <a:lnTo>
                    <a:pt x="144" y="223"/>
                  </a:lnTo>
                  <a:lnTo>
                    <a:pt x="140" y="221"/>
                  </a:lnTo>
                  <a:lnTo>
                    <a:pt x="137" y="220"/>
                  </a:lnTo>
                  <a:lnTo>
                    <a:pt x="132" y="216"/>
                  </a:lnTo>
                  <a:lnTo>
                    <a:pt x="129" y="215"/>
                  </a:lnTo>
                  <a:lnTo>
                    <a:pt x="125" y="212"/>
                  </a:lnTo>
                  <a:lnTo>
                    <a:pt x="120" y="211"/>
                  </a:lnTo>
                  <a:lnTo>
                    <a:pt x="116" y="208"/>
                  </a:lnTo>
                  <a:lnTo>
                    <a:pt x="113" y="206"/>
                  </a:lnTo>
                  <a:lnTo>
                    <a:pt x="108" y="203"/>
                  </a:lnTo>
                  <a:lnTo>
                    <a:pt x="105" y="202"/>
                  </a:lnTo>
                  <a:lnTo>
                    <a:pt x="102" y="199"/>
                  </a:lnTo>
                  <a:lnTo>
                    <a:pt x="97" y="197"/>
                  </a:lnTo>
                  <a:lnTo>
                    <a:pt x="94" y="194"/>
                  </a:lnTo>
                  <a:lnTo>
                    <a:pt x="91" y="192"/>
                  </a:lnTo>
                  <a:lnTo>
                    <a:pt x="87" y="189"/>
                  </a:lnTo>
                  <a:lnTo>
                    <a:pt x="84" y="187"/>
                  </a:lnTo>
                  <a:lnTo>
                    <a:pt x="81" y="184"/>
                  </a:lnTo>
                  <a:lnTo>
                    <a:pt x="77" y="182"/>
                  </a:lnTo>
                  <a:lnTo>
                    <a:pt x="74" y="179"/>
                  </a:lnTo>
                  <a:lnTo>
                    <a:pt x="71" y="177"/>
                  </a:lnTo>
                  <a:lnTo>
                    <a:pt x="68" y="173"/>
                  </a:lnTo>
                  <a:lnTo>
                    <a:pt x="64" y="171"/>
                  </a:lnTo>
                  <a:lnTo>
                    <a:pt x="59" y="166"/>
                  </a:lnTo>
                  <a:lnTo>
                    <a:pt x="53" y="161"/>
                  </a:lnTo>
                  <a:lnTo>
                    <a:pt x="50" y="158"/>
                  </a:lnTo>
                  <a:lnTo>
                    <a:pt x="48" y="155"/>
                  </a:lnTo>
                  <a:lnTo>
                    <a:pt x="45" y="152"/>
                  </a:lnTo>
                  <a:lnTo>
                    <a:pt x="42" y="149"/>
                  </a:lnTo>
                  <a:lnTo>
                    <a:pt x="38" y="143"/>
                  </a:lnTo>
                  <a:lnTo>
                    <a:pt x="34" y="137"/>
                  </a:lnTo>
                  <a:lnTo>
                    <a:pt x="30" y="134"/>
                  </a:lnTo>
                  <a:lnTo>
                    <a:pt x="28" y="131"/>
                  </a:lnTo>
                  <a:lnTo>
                    <a:pt x="26" y="127"/>
                  </a:lnTo>
                  <a:lnTo>
                    <a:pt x="25" y="125"/>
                  </a:lnTo>
                  <a:lnTo>
                    <a:pt x="23" y="122"/>
                  </a:lnTo>
                  <a:lnTo>
                    <a:pt x="20" y="119"/>
                  </a:lnTo>
                  <a:lnTo>
                    <a:pt x="19" y="115"/>
                  </a:lnTo>
                  <a:lnTo>
                    <a:pt x="17" y="112"/>
                  </a:lnTo>
                  <a:lnTo>
                    <a:pt x="16" y="109"/>
                  </a:lnTo>
                  <a:lnTo>
                    <a:pt x="14" y="105"/>
                  </a:lnTo>
                  <a:lnTo>
                    <a:pt x="12" y="102"/>
                  </a:lnTo>
                  <a:lnTo>
                    <a:pt x="11" y="99"/>
                  </a:lnTo>
                  <a:lnTo>
                    <a:pt x="9" y="96"/>
                  </a:lnTo>
                  <a:lnTo>
                    <a:pt x="7" y="92"/>
                  </a:lnTo>
                  <a:lnTo>
                    <a:pt x="7" y="89"/>
                  </a:lnTo>
                  <a:lnTo>
                    <a:pt x="6" y="86"/>
                  </a:lnTo>
                  <a:lnTo>
                    <a:pt x="4" y="82"/>
                  </a:lnTo>
                  <a:lnTo>
                    <a:pt x="3" y="79"/>
                  </a:lnTo>
                  <a:lnTo>
                    <a:pt x="3" y="75"/>
                  </a:lnTo>
                  <a:lnTo>
                    <a:pt x="2" y="71"/>
                  </a:lnTo>
                  <a:lnTo>
                    <a:pt x="1" y="68"/>
                  </a:lnTo>
                  <a:lnTo>
                    <a:pt x="1" y="65"/>
                  </a:lnTo>
                  <a:lnTo>
                    <a:pt x="0" y="61"/>
                  </a:lnTo>
                  <a:lnTo>
                    <a:pt x="0" y="58"/>
                  </a:lnTo>
                  <a:lnTo>
                    <a:pt x="11" y="0"/>
                  </a:lnTo>
                  <a:lnTo>
                    <a:pt x="35" y="50"/>
                  </a:lnTo>
                  <a:lnTo>
                    <a:pt x="35" y="54"/>
                  </a:lnTo>
                  <a:lnTo>
                    <a:pt x="36" y="57"/>
                  </a:lnTo>
                  <a:lnTo>
                    <a:pt x="36" y="59"/>
                  </a:lnTo>
                  <a:lnTo>
                    <a:pt x="37" y="63"/>
                  </a:lnTo>
                  <a:lnTo>
                    <a:pt x="38" y="66"/>
                  </a:lnTo>
                  <a:lnTo>
                    <a:pt x="39" y="69"/>
                  </a:lnTo>
                  <a:lnTo>
                    <a:pt x="39" y="72"/>
                  </a:lnTo>
                  <a:lnTo>
                    <a:pt x="41" y="76"/>
                  </a:lnTo>
                  <a:lnTo>
                    <a:pt x="42" y="81"/>
                  </a:lnTo>
                  <a:lnTo>
                    <a:pt x="46" y="87"/>
                  </a:lnTo>
                  <a:lnTo>
                    <a:pt x="47" y="90"/>
                  </a:lnTo>
                  <a:lnTo>
                    <a:pt x="49" y="93"/>
                  </a:lnTo>
                  <a:lnTo>
                    <a:pt x="50" y="96"/>
                  </a:lnTo>
                  <a:lnTo>
                    <a:pt x="52" y="99"/>
                  </a:lnTo>
                  <a:lnTo>
                    <a:pt x="55" y="104"/>
                  </a:lnTo>
                  <a:lnTo>
                    <a:pt x="59" y="110"/>
                  </a:lnTo>
                  <a:lnTo>
                    <a:pt x="62" y="115"/>
                  </a:lnTo>
                  <a:lnTo>
                    <a:pt x="66" y="121"/>
                  </a:lnTo>
                  <a:lnTo>
                    <a:pt x="71" y="125"/>
                  </a:lnTo>
                  <a:lnTo>
                    <a:pt x="75" y="131"/>
                  </a:lnTo>
                  <a:lnTo>
                    <a:pt x="80" y="136"/>
                  </a:lnTo>
                  <a:lnTo>
                    <a:pt x="85" y="142"/>
                  </a:lnTo>
                  <a:lnTo>
                    <a:pt x="91" y="146"/>
                  </a:lnTo>
                  <a:lnTo>
                    <a:pt x="96" y="150"/>
                  </a:lnTo>
                  <a:lnTo>
                    <a:pt x="102" y="155"/>
                  </a:lnTo>
                  <a:lnTo>
                    <a:pt x="107" y="159"/>
                  </a:lnTo>
                  <a:lnTo>
                    <a:pt x="110" y="161"/>
                  </a:lnTo>
                  <a:lnTo>
                    <a:pt x="114" y="164"/>
                  </a:lnTo>
                  <a:lnTo>
                    <a:pt x="116" y="166"/>
                  </a:lnTo>
                  <a:lnTo>
                    <a:pt x="119" y="168"/>
                  </a:lnTo>
                  <a:lnTo>
                    <a:pt x="122" y="169"/>
                  </a:lnTo>
                  <a:lnTo>
                    <a:pt x="126" y="171"/>
                  </a:lnTo>
                  <a:lnTo>
                    <a:pt x="129" y="173"/>
                  </a:lnTo>
                  <a:lnTo>
                    <a:pt x="133" y="176"/>
                  </a:lnTo>
                  <a:lnTo>
                    <a:pt x="136" y="178"/>
                  </a:lnTo>
                  <a:lnTo>
                    <a:pt x="140" y="179"/>
                  </a:lnTo>
                  <a:lnTo>
                    <a:pt x="142" y="181"/>
                  </a:lnTo>
                  <a:lnTo>
                    <a:pt x="145" y="183"/>
                  </a:lnTo>
                  <a:lnTo>
                    <a:pt x="149" y="184"/>
                  </a:lnTo>
                  <a:lnTo>
                    <a:pt x="153" y="187"/>
                  </a:lnTo>
                  <a:lnTo>
                    <a:pt x="156" y="188"/>
                  </a:lnTo>
                  <a:lnTo>
                    <a:pt x="161" y="190"/>
                  </a:lnTo>
                  <a:lnTo>
                    <a:pt x="164" y="192"/>
                  </a:lnTo>
                  <a:lnTo>
                    <a:pt x="168" y="193"/>
                  </a:lnTo>
                  <a:lnTo>
                    <a:pt x="172" y="195"/>
                  </a:lnTo>
                  <a:lnTo>
                    <a:pt x="176" y="197"/>
                  </a:lnTo>
                  <a:lnTo>
                    <a:pt x="179" y="199"/>
                  </a:lnTo>
                  <a:lnTo>
                    <a:pt x="184" y="200"/>
                  </a:lnTo>
                  <a:lnTo>
                    <a:pt x="188" y="202"/>
                  </a:lnTo>
                  <a:lnTo>
                    <a:pt x="193" y="203"/>
                  </a:lnTo>
                  <a:lnTo>
                    <a:pt x="264" y="237"/>
                  </a:lnTo>
                  <a:lnTo>
                    <a:pt x="172" y="235"/>
                  </a:lnTo>
                  <a:lnTo>
                    <a:pt x="172" y="235"/>
                  </a:lnTo>
                  <a:close/>
                </a:path>
              </a:pathLst>
            </a:cu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7"/>
            <p:cNvSpPr>
              <a:spLocks/>
            </p:cNvSpPr>
            <p:nvPr/>
          </p:nvSpPr>
          <p:spPr bwMode="auto">
            <a:xfrm>
              <a:off x="2184401" y="3490913"/>
              <a:ext cx="200025" cy="130175"/>
            </a:xfrm>
            <a:custGeom>
              <a:avLst/>
              <a:gdLst/>
              <a:ahLst/>
              <a:cxnLst>
                <a:cxn ang="0">
                  <a:pos x="144" y="105"/>
                </a:cxn>
                <a:cxn ang="0">
                  <a:pos x="160" y="96"/>
                </a:cxn>
                <a:cxn ang="0">
                  <a:pos x="173" y="77"/>
                </a:cxn>
                <a:cxn ang="0">
                  <a:pos x="163" y="57"/>
                </a:cxn>
                <a:cxn ang="0">
                  <a:pos x="148" y="51"/>
                </a:cxn>
                <a:cxn ang="0">
                  <a:pos x="131" y="50"/>
                </a:cxn>
                <a:cxn ang="0">
                  <a:pos x="127" y="41"/>
                </a:cxn>
                <a:cxn ang="0">
                  <a:pos x="127" y="28"/>
                </a:cxn>
                <a:cxn ang="0">
                  <a:pos x="126" y="15"/>
                </a:cxn>
                <a:cxn ang="0">
                  <a:pos x="131" y="1"/>
                </a:cxn>
                <a:cxn ang="0">
                  <a:pos x="154" y="0"/>
                </a:cxn>
                <a:cxn ang="0">
                  <a:pos x="175" y="0"/>
                </a:cxn>
                <a:cxn ang="0">
                  <a:pos x="194" y="6"/>
                </a:cxn>
                <a:cxn ang="0">
                  <a:pos x="205" y="15"/>
                </a:cxn>
                <a:cxn ang="0">
                  <a:pos x="219" y="18"/>
                </a:cxn>
                <a:cxn ang="0">
                  <a:pos x="231" y="24"/>
                </a:cxn>
                <a:cxn ang="0">
                  <a:pos x="242" y="34"/>
                </a:cxn>
                <a:cxn ang="0">
                  <a:pos x="250" y="49"/>
                </a:cxn>
                <a:cxn ang="0">
                  <a:pos x="252" y="68"/>
                </a:cxn>
                <a:cxn ang="0">
                  <a:pos x="249" y="84"/>
                </a:cxn>
                <a:cxn ang="0">
                  <a:pos x="243" y="97"/>
                </a:cxn>
                <a:cxn ang="0">
                  <a:pos x="234" y="112"/>
                </a:cxn>
                <a:cxn ang="0">
                  <a:pos x="222" y="128"/>
                </a:cxn>
                <a:cxn ang="0">
                  <a:pos x="208" y="141"/>
                </a:cxn>
                <a:cxn ang="0">
                  <a:pos x="193" y="150"/>
                </a:cxn>
                <a:cxn ang="0">
                  <a:pos x="176" y="157"/>
                </a:cxn>
                <a:cxn ang="0">
                  <a:pos x="158" y="162"/>
                </a:cxn>
                <a:cxn ang="0">
                  <a:pos x="139" y="164"/>
                </a:cxn>
                <a:cxn ang="0">
                  <a:pos x="120" y="164"/>
                </a:cxn>
                <a:cxn ang="0">
                  <a:pos x="103" y="164"/>
                </a:cxn>
                <a:cxn ang="0">
                  <a:pos x="84" y="161"/>
                </a:cxn>
                <a:cxn ang="0">
                  <a:pos x="68" y="157"/>
                </a:cxn>
                <a:cxn ang="0">
                  <a:pos x="51" y="153"/>
                </a:cxn>
                <a:cxn ang="0">
                  <a:pos x="37" y="149"/>
                </a:cxn>
                <a:cxn ang="0">
                  <a:pos x="24" y="144"/>
                </a:cxn>
                <a:cxn ang="0">
                  <a:pos x="9" y="135"/>
                </a:cxn>
                <a:cxn ang="0">
                  <a:pos x="2" y="127"/>
                </a:cxn>
                <a:cxn ang="0">
                  <a:pos x="0" y="112"/>
                </a:cxn>
                <a:cxn ang="0">
                  <a:pos x="0" y="98"/>
                </a:cxn>
                <a:cxn ang="0">
                  <a:pos x="1" y="82"/>
                </a:cxn>
                <a:cxn ang="0">
                  <a:pos x="6" y="65"/>
                </a:cxn>
                <a:cxn ang="0">
                  <a:pos x="13" y="50"/>
                </a:cxn>
                <a:cxn ang="0">
                  <a:pos x="24" y="35"/>
                </a:cxn>
                <a:cxn ang="0">
                  <a:pos x="39" y="27"/>
                </a:cxn>
                <a:cxn ang="0">
                  <a:pos x="53" y="20"/>
                </a:cxn>
                <a:cxn ang="0">
                  <a:pos x="70" y="15"/>
                </a:cxn>
                <a:cxn ang="0">
                  <a:pos x="82" y="11"/>
                </a:cxn>
                <a:cxn ang="0">
                  <a:pos x="95" y="8"/>
                </a:cxn>
                <a:cxn ang="0">
                  <a:pos x="109" y="5"/>
                </a:cxn>
                <a:cxn ang="0">
                  <a:pos x="121" y="7"/>
                </a:cxn>
                <a:cxn ang="0">
                  <a:pos x="121" y="21"/>
                </a:cxn>
                <a:cxn ang="0">
                  <a:pos x="122" y="33"/>
                </a:cxn>
                <a:cxn ang="0">
                  <a:pos x="122" y="48"/>
                </a:cxn>
                <a:cxn ang="0">
                  <a:pos x="115" y="52"/>
                </a:cxn>
                <a:cxn ang="0">
                  <a:pos x="97" y="59"/>
                </a:cxn>
                <a:cxn ang="0">
                  <a:pos x="82" y="71"/>
                </a:cxn>
                <a:cxn ang="0">
                  <a:pos x="76" y="86"/>
                </a:cxn>
                <a:cxn ang="0">
                  <a:pos x="85" y="100"/>
                </a:cxn>
                <a:cxn ang="0">
                  <a:pos x="98" y="107"/>
                </a:cxn>
                <a:cxn ang="0">
                  <a:pos x="116" y="109"/>
                </a:cxn>
                <a:cxn ang="0">
                  <a:pos x="131" y="109"/>
                </a:cxn>
              </a:cxnLst>
              <a:rect l="0" t="0" r="r" b="b"/>
              <a:pathLst>
                <a:path w="253" h="164">
                  <a:moveTo>
                    <a:pt x="131" y="109"/>
                  </a:moveTo>
                  <a:lnTo>
                    <a:pt x="136" y="107"/>
                  </a:lnTo>
                  <a:lnTo>
                    <a:pt x="140" y="106"/>
                  </a:lnTo>
                  <a:lnTo>
                    <a:pt x="144" y="105"/>
                  </a:lnTo>
                  <a:lnTo>
                    <a:pt x="149" y="102"/>
                  </a:lnTo>
                  <a:lnTo>
                    <a:pt x="153" y="100"/>
                  </a:lnTo>
                  <a:lnTo>
                    <a:pt x="156" y="98"/>
                  </a:lnTo>
                  <a:lnTo>
                    <a:pt x="160" y="96"/>
                  </a:lnTo>
                  <a:lnTo>
                    <a:pt x="163" y="94"/>
                  </a:lnTo>
                  <a:lnTo>
                    <a:pt x="168" y="88"/>
                  </a:lnTo>
                  <a:lnTo>
                    <a:pt x="172" y="83"/>
                  </a:lnTo>
                  <a:lnTo>
                    <a:pt x="173" y="77"/>
                  </a:lnTo>
                  <a:lnTo>
                    <a:pt x="174" y="72"/>
                  </a:lnTo>
                  <a:lnTo>
                    <a:pt x="172" y="66"/>
                  </a:lnTo>
                  <a:lnTo>
                    <a:pt x="168" y="62"/>
                  </a:lnTo>
                  <a:lnTo>
                    <a:pt x="163" y="57"/>
                  </a:lnTo>
                  <a:lnTo>
                    <a:pt x="159" y="55"/>
                  </a:lnTo>
                  <a:lnTo>
                    <a:pt x="154" y="53"/>
                  </a:lnTo>
                  <a:lnTo>
                    <a:pt x="151" y="52"/>
                  </a:lnTo>
                  <a:lnTo>
                    <a:pt x="148" y="51"/>
                  </a:lnTo>
                  <a:lnTo>
                    <a:pt x="144" y="51"/>
                  </a:lnTo>
                  <a:lnTo>
                    <a:pt x="140" y="50"/>
                  </a:lnTo>
                  <a:lnTo>
                    <a:pt x="136" y="50"/>
                  </a:lnTo>
                  <a:lnTo>
                    <a:pt x="131" y="50"/>
                  </a:lnTo>
                  <a:lnTo>
                    <a:pt x="128" y="51"/>
                  </a:lnTo>
                  <a:lnTo>
                    <a:pt x="127" y="48"/>
                  </a:lnTo>
                  <a:lnTo>
                    <a:pt x="127" y="44"/>
                  </a:lnTo>
                  <a:lnTo>
                    <a:pt x="127" y="41"/>
                  </a:lnTo>
                  <a:lnTo>
                    <a:pt x="127" y="38"/>
                  </a:lnTo>
                  <a:lnTo>
                    <a:pt x="127" y="34"/>
                  </a:lnTo>
                  <a:lnTo>
                    <a:pt x="127" y="31"/>
                  </a:lnTo>
                  <a:lnTo>
                    <a:pt x="127" y="28"/>
                  </a:lnTo>
                  <a:lnTo>
                    <a:pt x="127" y="24"/>
                  </a:lnTo>
                  <a:lnTo>
                    <a:pt x="126" y="21"/>
                  </a:lnTo>
                  <a:lnTo>
                    <a:pt x="126" y="18"/>
                  </a:lnTo>
                  <a:lnTo>
                    <a:pt x="126" y="15"/>
                  </a:lnTo>
                  <a:lnTo>
                    <a:pt x="126" y="12"/>
                  </a:lnTo>
                  <a:lnTo>
                    <a:pt x="126" y="7"/>
                  </a:lnTo>
                  <a:lnTo>
                    <a:pt x="126" y="2"/>
                  </a:lnTo>
                  <a:lnTo>
                    <a:pt x="131" y="1"/>
                  </a:lnTo>
                  <a:lnTo>
                    <a:pt x="138" y="0"/>
                  </a:lnTo>
                  <a:lnTo>
                    <a:pt x="143" y="0"/>
                  </a:lnTo>
                  <a:lnTo>
                    <a:pt x="149" y="0"/>
                  </a:lnTo>
                  <a:lnTo>
                    <a:pt x="154" y="0"/>
                  </a:lnTo>
                  <a:lnTo>
                    <a:pt x="160" y="0"/>
                  </a:lnTo>
                  <a:lnTo>
                    <a:pt x="165" y="0"/>
                  </a:lnTo>
                  <a:lnTo>
                    <a:pt x="171" y="0"/>
                  </a:lnTo>
                  <a:lnTo>
                    <a:pt x="175" y="0"/>
                  </a:lnTo>
                  <a:lnTo>
                    <a:pt x="181" y="1"/>
                  </a:lnTo>
                  <a:lnTo>
                    <a:pt x="185" y="4"/>
                  </a:lnTo>
                  <a:lnTo>
                    <a:pt x="189" y="5"/>
                  </a:lnTo>
                  <a:lnTo>
                    <a:pt x="194" y="6"/>
                  </a:lnTo>
                  <a:lnTo>
                    <a:pt x="197" y="9"/>
                  </a:lnTo>
                  <a:lnTo>
                    <a:pt x="200" y="11"/>
                  </a:lnTo>
                  <a:lnTo>
                    <a:pt x="205" y="15"/>
                  </a:lnTo>
                  <a:lnTo>
                    <a:pt x="205" y="15"/>
                  </a:lnTo>
                  <a:lnTo>
                    <a:pt x="207" y="15"/>
                  </a:lnTo>
                  <a:lnTo>
                    <a:pt x="211" y="16"/>
                  </a:lnTo>
                  <a:lnTo>
                    <a:pt x="217" y="18"/>
                  </a:lnTo>
                  <a:lnTo>
                    <a:pt x="219" y="18"/>
                  </a:lnTo>
                  <a:lnTo>
                    <a:pt x="222" y="19"/>
                  </a:lnTo>
                  <a:lnTo>
                    <a:pt x="224" y="21"/>
                  </a:lnTo>
                  <a:lnTo>
                    <a:pt x="228" y="23"/>
                  </a:lnTo>
                  <a:lnTo>
                    <a:pt x="231" y="24"/>
                  </a:lnTo>
                  <a:lnTo>
                    <a:pt x="234" y="27"/>
                  </a:lnTo>
                  <a:lnTo>
                    <a:pt x="236" y="29"/>
                  </a:lnTo>
                  <a:lnTo>
                    <a:pt x="240" y="32"/>
                  </a:lnTo>
                  <a:lnTo>
                    <a:pt x="242" y="34"/>
                  </a:lnTo>
                  <a:lnTo>
                    <a:pt x="244" y="38"/>
                  </a:lnTo>
                  <a:lnTo>
                    <a:pt x="246" y="41"/>
                  </a:lnTo>
                  <a:lnTo>
                    <a:pt x="249" y="45"/>
                  </a:lnTo>
                  <a:lnTo>
                    <a:pt x="250" y="49"/>
                  </a:lnTo>
                  <a:lnTo>
                    <a:pt x="252" y="54"/>
                  </a:lnTo>
                  <a:lnTo>
                    <a:pt x="252" y="59"/>
                  </a:lnTo>
                  <a:lnTo>
                    <a:pt x="253" y="64"/>
                  </a:lnTo>
                  <a:lnTo>
                    <a:pt x="252" y="68"/>
                  </a:lnTo>
                  <a:lnTo>
                    <a:pt x="251" y="74"/>
                  </a:lnTo>
                  <a:lnTo>
                    <a:pt x="250" y="77"/>
                  </a:lnTo>
                  <a:lnTo>
                    <a:pt x="250" y="80"/>
                  </a:lnTo>
                  <a:lnTo>
                    <a:pt x="249" y="84"/>
                  </a:lnTo>
                  <a:lnTo>
                    <a:pt x="247" y="87"/>
                  </a:lnTo>
                  <a:lnTo>
                    <a:pt x="246" y="90"/>
                  </a:lnTo>
                  <a:lnTo>
                    <a:pt x="244" y="94"/>
                  </a:lnTo>
                  <a:lnTo>
                    <a:pt x="243" y="97"/>
                  </a:lnTo>
                  <a:lnTo>
                    <a:pt x="241" y="101"/>
                  </a:lnTo>
                  <a:lnTo>
                    <a:pt x="239" y="105"/>
                  </a:lnTo>
                  <a:lnTo>
                    <a:pt x="236" y="109"/>
                  </a:lnTo>
                  <a:lnTo>
                    <a:pt x="234" y="112"/>
                  </a:lnTo>
                  <a:lnTo>
                    <a:pt x="232" y="118"/>
                  </a:lnTo>
                  <a:lnTo>
                    <a:pt x="229" y="121"/>
                  </a:lnTo>
                  <a:lnTo>
                    <a:pt x="226" y="124"/>
                  </a:lnTo>
                  <a:lnTo>
                    <a:pt x="222" y="128"/>
                  </a:lnTo>
                  <a:lnTo>
                    <a:pt x="219" y="132"/>
                  </a:lnTo>
                  <a:lnTo>
                    <a:pt x="215" y="134"/>
                  </a:lnTo>
                  <a:lnTo>
                    <a:pt x="211" y="138"/>
                  </a:lnTo>
                  <a:lnTo>
                    <a:pt x="208" y="141"/>
                  </a:lnTo>
                  <a:lnTo>
                    <a:pt x="205" y="144"/>
                  </a:lnTo>
                  <a:lnTo>
                    <a:pt x="200" y="146"/>
                  </a:lnTo>
                  <a:lnTo>
                    <a:pt x="197" y="149"/>
                  </a:lnTo>
                  <a:lnTo>
                    <a:pt x="193" y="150"/>
                  </a:lnTo>
                  <a:lnTo>
                    <a:pt x="189" y="152"/>
                  </a:lnTo>
                  <a:lnTo>
                    <a:pt x="185" y="154"/>
                  </a:lnTo>
                  <a:lnTo>
                    <a:pt x="181" y="155"/>
                  </a:lnTo>
                  <a:lnTo>
                    <a:pt x="176" y="157"/>
                  </a:lnTo>
                  <a:lnTo>
                    <a:pt x="172" y="158"/>
                  </a:lnTo>
                  <a:lnTo>
                    <a:pt x="167" y="160"/>
                  </a:lnTo>
                  <a:lnTo>
                    <a:pt x="163" y="161"/>
                  </a:lnTo>
                  <a:lnTo>
                    <a:pt x="158" y="162"/>
                  </a:lnTo>
                  <a:lnTo>
                    <a:pt x="153" y="163"/>
                  </a:lnTo>
                  <a:lnTo>
                    <a:pt x="149" y="163"/>
                  </a:lnTo>
                  <a:lnTo>
                    <a:pt x="144" y="164"/>
                  </a:lnTo>
                  <a:lnTo>
                    <a:pt x="139" y="164"/>
                  </a:lnTo>
                  <a:lnTo>
                    <a:pt x="134" y="164"/>
                  </a:lnTo>
                  <a:lnTo>
                    <a:pt x="130" y="164"/>
                  </a:lnTo>
                  <a:lnTo>
                    <a:pt x="126" y="164"/>
                  </a:lnTo>
                  <a:lnTo>
                    <a:pt x="120" y="164"/>
                  </a:lnTo>
                  <a:lnTo>
                    <a:pt x="116" y="164"/>
                  </a:lnTo>
                  <a:lnTo>
                    <a:pt x="111" y="164"/>
                  </a:lnTo>
                  <a:lnTo>
                    <a:pt x="107" y="164"/>
                  </a:lnTo>
                  <a:lnTo>
                    <a:pt x="103" y="164"/>
                  </a:lnTo>
                  <a:lnTo>
                    <a:pt x="98" y="164"/>
                  </a:lnTo>
                  <a:lnTo>
                    <a:pt x="93" y="163"/>
                  </a:lnTo>
                  <a:lnTo>
                    <a:pt x="88" y="162"/>
                  </a:lnTo>
                  <a:lnTo>
                    <a:pt x="84" y="161"/>
                  </a:lnTo>
                  <a:lnTo>
                    <a:pt x="80" y="161"/>
                  </a:lnTo>
                  <a:lnTo>
                    <a:pt x="75" y="160"/>
                  </a:lnTo>
                  <a:lnTo>
                    <a:pt x="72" y="158"/>
                  </a:lnTo>
                  <a:lnTo>
                    <a:pt x="68" y="157"/>
                  </a:lnTo>
                  <a:lnTo>
                    <a:pt x="63" y="156"/>
                  </a:lnTo>
                  <a:lnTo>
                    <a:pt x="59" y="155"/>
                  </a:lnTo>
                  <a:lnTo>
                    <a:pt x="55" y="154"/>
                  </a:lnTo>
                  <a:lnTo>
                    <a:pt x="51" y="153"/>
                  </a:lnTo>
                  <a:lnTo>
                    <a:pt x="48" y="152"/>
                  </a:lnTo>
                  <a:lnTo>
                    <a:pt x="43" y="151"/>
                  </a:lnTo>
                  <a:lnTo>
                    <a:pt x="40" y="150"/>
                  </a:lnTo>
                  <a:lnTo>
                    <a:pt x="37" y="149"/>
                  </a:lnTo>
                  <a:lnTo>
                    <a:pt x="34" y="147"/>
                  </a:lnTo>
                  <a:lnTo>
                    <a:pt x="30" y="146"/>
                  </a:lnTo>
                  <a:lnTo>
                    <a:pt x="27" y="145"/>
                  </a:lnTo>
                  <a:lnTo>
                    <a:pt x="24" y="144"/>
                  </a:lnTo>
                  <a:lnTo>
                    <a:pt x="21" y="143"/>
                  </a:lnTo>
                  <a:lnTo>
                    <a:pt x="17" y="140"/>
                  </a:lnTo>
                  <a:lnTo>
                    <a:pt x="13" y="138"/>
                  </a:lnTo>
                  <a:lnTo>
                    <a:pt x="9" y="135"/>
                  </a:lnTo>
                  <a:lnTo>
                    <a:pt x="6" y="133"/>
                  </a:lnTo>
                  <a:lnTo>
                    <a:pt x="4" y="132"/>
                  </a:lnTo>
                  <a:lnTo>
                    <a:pt x="4" y="131"/>
                  </a:lnTo>
                  <a:lnTo>
                    <a:pt x="2" y="127"/>
                  </a:lnTo>
                  <a:lnTo>
                    <a:pt x="1" y="121"/>
                  </a:lnTo>
                  <a:lnTo>
                    <a:pt x="0" y="118"/>
                  </a:lnTo>
                  <a:lnTo>
                    <a:pt x="0" y="116"/>
                  </a:lnTo>
                  <a:lnTo>
                    <a:pt x="0" y="112"/>
                  </a:lnTo>
                  <a:lnTo>
                    <a:pt x="0" y="109"/>
                  </a:lnTo>
                  <a:lnTo>
                    <a:pt x="0" y="106"/>
                  </a:lnTo>
                  <a:lnTo>
                    <a:pt x="0" y="101"/>
                  </a:lnTo>
                  <a:lnTo>
                    <a:pt x="0" y="98"/>
                  </a:lnTo>
                  <a:lnTo>
                    <a:pt x="0" y="94"/>
                  </a:lnTo>
                  <a:lnTo>
                    <a:pt x="0" y="89"/>
                  </a:lnTo>
                  <a:lnTo>
                    <a:pt x="1" y="86"/>
                  </a:lnTo>
                  <a:lnTo>
                    <a:pt x="1" y="82"/>
                  </a:lnTo>
                  <a:lnTo>
                    <a:pt x="3" y="78"/>
                  </a:lnTo>
                  <a:lnTo>
                    <a:pt x="3" y="74"/>
                  </a:lnTo>
                  <a:lnTo>
                    <a:pt x="4" y="69"/>
                  </a:lnTo>
                  <a:lnTo>
                    <a:pt x="6" y="65"/>
                  </a:lnTo>
                  <a:lnTo>
                    <a:pt x="7" y="62"/>
                  </a:lnTo>
                  <a:lnTo>
                    <a:pt x="9" y="57"/>
                  </a:lnTo>
                  <a:lnTo>
                    <a:pt x="11" y="53"/>
                  </a:lnTo>
                  <a:lnTo>
                    <a:pt x="13" y="50"/>
                  </a:lnTo>
                  <a:lnTo>
                    <a:pt x="16" y="46"/>
                  </a:lnTo>
                  <a:lnTo>
                    <a:pt x="18" y="42"/>
                  </a:lnTo>
                  <a:lnTo>
                    <a:pt x="20" y="39"/>
                  </a:lnTo>
                  <a:lnTo>
                    <a:pt x="24" y="35"/>
                  </a:lnTo>
                  <a:lnTo>
                    <a:pt x="27" y="33"/>
                  </a:lnTo>
                  <a:lnTo>
                    <a:pt x="30" y="30"/>
                  </a:lnTo>
                  <a:lnTo>
                    <a:pt x="35" y="28"/>
                  </a:lnTo>
                  <a:lnTo>
                    <a:pt x="39" y="27"/>
                  </a:lnTo>
                  <a:lnTo>
                    <a:pt x="45" y="24"/>
                  </a:lnTo>
                  <a:lnTo>
                    <a:pt x="46" y="23"/>
                  </a:lnTo>
                  <a:lnTo>
                    <a:pt x="50" y="22"/>
                  </a:lnTo>
                  <a:lnTo>
                    <a:pt x="53" y="20"/>
                  </a:lnTo>
                  <a:lnTo>
                    <a:pt x="58" y="19"/>
                  </a:lnTo>
                  <a:lnTo>
                    <a:pt x="62" y="18"/>
                  </a:lnTo>
                  <a:lnTo>
                    <a:pt x="68" y="17"/>
                  </a:lnTo>
                  <a:lnTo>
                    <a:pt x="70" y="15"/>
                  </a:lnTo>
                  <a:lnTo>
                    <a:pt x="72" y="15"/>
                  </a:lnTo>
                  <a:lnTo>
                    <a:pt x="76" y="13"/>
                  </a:lnTo>
                  <a:lnTo>
                    <a:pt x="79" y="12"/>
                  </a:lnTo>
                  <a:lnTo>
                    <a:pt x="82" y="11"/>
                  </a:lnTo>
                  <a:lnTo>
                    <a:pt x="85" y="10"/>
                  </a:lnTo>
                  <a:lnTo>
                    <a:pt x="88" y="9"/>
                  </a:lnTo>
                  <a:lnTo>
                    <a:pt x="92" y="9"/>
                  </a:lnTo>
                  <a:lnTo>
                    <a:pt x="95" y="8"/>
                  </a:lnTo>
                  <a:lnTo>
                    <a:pt x="98" y="7"/>
                  </a:lnTo>
                  <a:lnTo>
                    <a:pt x="103" y="6"/>
                  </a:lnTo>
                  <a:lnTo>
                    <a:pt x="106" y="6"/>
                  </a:lnTo>
                  <a:lnTo>
                    <a:pt x="109" y="5"/>
                  </a:lnTo>
                  <a:lnTo>
                    <a:pt x="114" y="5"/>
                  </a:lnTo>
                  <a:lnTo>
                    <a:pt x="117" y="4"/>
                  </a:lnTo>
                  <a:lnTo>
                    <a:pt x="121" y="4"/>
                  </a:lnTo>
                  <a:lnTo>
                    <a:pt x="121" y="7"/>
                  </a:lnTo>
                  <a:lnTo>
                    <a:pt x="121" y="12"/>
                  </a:lnTo>
                  <a:lnTo>
                    <a:pt x="121" y="15"/>
                  </a:lnTo>
                  <a:lnTo>
                    <a:pt x="121" y="18"/>
                  </a:lnTo>
                  <a:lnTo>
                    <a:pt x="121" y="21"/>
                  </a:lnTo>
                  <a:lnTo>
                    <a:pt x="122" y="24"/>
                  </a:lnTo>
                  <a:lnTo>
                    <a:pt x="122" y="27"/>
                  </a:lnTo>
                  <a:lnTo>
                    <a:pt x="122" y="30"/>
                  </a:lnTo>
                  <a:lnTo>
                    <a:pt x="122" y="33"/>
                  </a:lnTo>
                  <a:lnTo>
                    <a:pt x="122" y="38"/>
                  </a:lnTo>
                  <a:lnTo>
                    <a:pt x="122" y="41"/>
                  </a:lnTo>
                  <a:lnTo>
                    <a:pt x="122" y="44"/>
                  </a:lnTo>
                  <a:lnTo>
                    <a:pt x="122" y="48"/>
                  </a:lnTo>
                  <a:lnTo>
                    <a:pt x="124" y="51"/>
                  </a:lnTo>
                  <a:lnTo>
                    <a:pt x="121" y="51"/>
                  </a:lnTo>
                  <a:lnTo>
                    <a:pt x="120" y="52"/>
                  </a:lnTo>
                  <a:lnTo>
                    <a:pt x="115" y="52"/>
                  </a:lnTo>
                  <a:lnTo>
                    <a:pt x="110" y="53"/>
                  </a:lnTo>
                  <a:lnTo>
                    <a:pt x="106" y="55"/>
                  </a:lnTo>
                  <a:lnTo>
                    <a:pt x="102" y="56"/>
                  </a:lnTo>
                  <a:lnTo>
                    <a:pt x="97" y="59"/>
                  </a:lnTo>
                  <a:lnTo>
                    <a:pt x="94" y="61"/>
                  </a:lnTo>
                  <a:lnTo>
                    <a:pt x="91" y="63"/>
                  </a:lnTo>
                  <a:lnTo>
                    <a:pt x="87" y="66"/>
                  </a:lnTo>
                  <a:lnTo>
                    <a:pt x="82" y="71"/>
                  </a:lnTo>
                  <a:lnTo>
                    <a:pt x="79" y="76"/>
                  </a:lnTo>
                  <a:lnTo>
                    <a:pt x="77" y="79"/>
                  </a:lnTo>
                  <a:lnTo>
                    <a:pt x="77" y="83"/>
                  </a:lnTo>
                  <a:lnTo>
                    <a:pt x="76" y="86"/>
                  </a:lnTo>
                  <a:lnTo>
                    <a:pt x="77" y="89"/>
                  </a:lnTo>
                  <a:lnTo>
                    <a:pt x="80" y="94"/>
                  </a:lnTo>
                  <a:lnTo>
                    <a:pt x="83" y="99"/>
                  </a:lnTo>
                  <a:lnTo>
                    <a:pt x="85" y="100"/>
                  </a:lnTo>
                  <a:lnTo>
                    <a:pt x="87" y="102"/>
                  </a:lnTo>
                  <a:lnTo>
                    <a:pt x="91" y="105"/>
                  </a:lnTo>
                  <a:lnTo>
                    <a:pt x="95" y="106"/>
                  </a:lnTo>
                  <a:lnTo>
                    <a:pt x="98" y="107"/>
                  </a:lnTo>
                  <a:lnTo>
                    <a:pt x="103" y="108"/>
                  </a:lnTo>
                  <a:lnTo>
                    <a:pt x="106" y="108"/>
                  </a:lnTo>
                  <a:lnTo>
                    <a:pt x="111" y="109"/>
                  </a:lnTo>
                  <a:lnTo>
                    <a:pt x="116" y="109"/>
                  </a:lnTo>
                  <a:lnTo>
                    <a:pt x="120" y="109"/>
                  </a:lnTo>
                  <a:lnTo>
                    <a:pt x="126" y="109"/>
                  </a:lnTo>
                  <a:lnTo>
                    <a:pt x="131" y="109"/>
                  </a:lnTo>
                  <a:lnTo>
                    <a:pt x="131" y="109"/>
                  </a:lnTo>
                  <a:close/>
                </a:path>
              </a:pathLst>
            </a:custGeom>
            <a:solidFill>
              <a:srgbClr val="FFFFC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8"/>
            <p:cNvSpPr>
              <a:spLocks/>
            </p:cNvSpPr>
            <p:nvPr/>
          </p:nvSpPr>
          <p:spPr bwMode="auto">
            <a:xfrm>
              <a:off x="2268538" y="3492500"/>
              <a:ext cx="25400" cy="38100"/>
            </a:xfrm>
            <a:custGeom>
              <a:avLst/>
              <a:gdLst/>
              <a:ahLst/>
              <a:cxnLst>
                <a:cxn ang="0">
                  <a:pos x="15" y="2"/>
                </a:cxn>
                <a:cxn ang="0">
                  <a:pos x="20" y="0"/>
                </a:cxn>
                <a:cxn ang="0">
                  <a:pos x="33" y="20"/>
                </a:cxn>
                <a:cxn ang="0">
                  <a:pos x="22" y="49"/>
                </a:cxn>
                <a:cxn ang="0">
                  <a:pos x="18" y="49"/>
                </a:cxn>
                <a:cxn ang="0">
                  <a:pos x="0" y="32"/>
                </a:cxn>
                <a:cxn ang="0">
                  <a:pos x="15" y="2"/>
                </a:cxn>
                <a:cxn ang="0">
                  <a:pos x="15" y="2"/>
                </a:cxn>
              </a:cxnLst>
              <a:rect l="0" t="0" r="r" b="b"/>
              <a:pathLst>
                <a:path w="33" h="49">
                  <a:moveTo>
                    <a:pt x="15" y="2"/>
                  </a:moveTo>
                  <a:lnTo>
                    <a:pt x="20" y="0"/>
                  </a:lnTo>
                  <a:lnTo>
                    <a:pt x="33" y="20"/>
                  </a:lnTo>
                  <a:lnTo>
                    <a:pt x="22" y="49"/>
                  </a:lnTo>
                  <a:lnTo>
                    <a:pt x="18" y="49"/>
                  </a:lnTo>
                  <a:lnTo>
                    <a:pt x="0" y="32"/>
                  </a:lnTo>
                  <a:lnTo>
                    <a:pt x="15" y="2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FFFFC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9"/>
            <p:cNvSpPr>
              <a:spLocks/>
            </p:cNvSpPr>
            <p:nvPr/>
          </p:nvSpPr>
          <p:spPr bwMode="auto">
            <a:xfrm>
              <a:off x="2138363" y="3273425"/>
              <a:ext cx="236538" cy="98425"/>
            </a:xfrm>
            <a:custGeom>
              <a:avLst/>
              <a:gdLst/>
              <a:ahLst/>
              <a:cxnLst>
                <a:cxn ang="0">
                  <a:pos x="134" y="34"/>
                </a:cxn>
                <a:cxn ang="0">
                  <a:pos x="123" y="36"/>
                </a:cxn>
                <a:cxn ang="0">
                  <a:pos x="106" y="40"/>
                </a:cxn>
                <a:cxn ang="0">
                  <a:pos x="92" y="46"/>
                </a:cxn>
                <a:cxn ang="0">
                  <a:pos x="77" y="52"/>
                </a:cxn>
                <a:cxn ang="0">
                  <a:pos x="66" y="59"/>
                </a:cxn>
                <a:cxn ang="0">
                  <a:pos x="55" y="67"/>
                </a:cxn>
                <a:cxn ang="0">
                  <a:pos x="46" y="78"/>
                </a:cxn>
                <a:cxn ang="0">
                  <a:pos x="37" y="95"/>
                </a:cxn>
                <a:cxn ang="0">
                  <a:pos x="37" y="118"/>
                </a:cxn>
                <a:cxn ang="0">
                  <a:pos x="0" y="104"/>
                </a:cxn>
                <a:cxn ang="0">
                  <a:pos x="1" y="89"/>
                </a:cxn>
                <a:cxn ang="0">
                  <a:pos x="5" y="76"/>
                </a:cxn>
                <a:cxn ang="0">
                  <a:pos x="13" y="61"/>
                </a:cxn>
                <a:cxn ang="0">
                  <a:pos x="23" y="49"/>
                </a:cxn>
                <a:cxn ang="0">
                  <a:pos x="37" y="38"/>
                </a:cxn>
                <a:cxn ang="0">
                  <a:pos x="51" y="27"/>
                </a:cxn>
                <a:cxn ang="0">
                  <a:pos x="69" y="17"/>
                </a:cxn>
                <a:cxn ang="0">
                  <a:pos x="78" y="14"/>
                </a:cxn>
                <a:cxn ang="0">
                  <a:pos x="88" y="11"/>
                </a:cxn>
                <a:cxn ang="0">
                  <a:pos x="98" y="7"/>
                </a:cxn>
                <a:cxn ang="0">
                  <a:pos x="109" y="5"/>
                </a:cxn>
                <a:cxn ang="0">
                  <a:pos x="120" y="3"/>
                </a:cxn>
                <a:cxn ang="0">
                  <a:pos x="132" y="1"/>
                </a:cxn>
                <a:cxn ang="0">
                  <a:pos x="143" y="1"/>
                </a:cxn>
                <a:cxn ang="0">
                  <a:pos x="154" y="0"/>
                </a:cxn>
                <a:cxn ang="0">
                  <a:pos x="166" y="0"/>
                </a:cxn>
                <a:cxn ang="0">
                  <a:pos x="177" y="0"/>
                </a:cxn>
                <a:cxn ang="0">
                  <a:pos x="187" y="1"/>
                </a:cxn>
                <a:cxn ang="0">
                  <a:pos x="198" y="3"/>
                </a:cxn>
                <a:cxn ang="0">
                  <a:pos x="208" y="4"/>
                </a:cxn>
                <a:cxn ang="0">
                  <a:pos x="218" y="7"/>
                </a:cxn>
                <a:cxn ang="0">
                  <a:pos x="230" y="11"/>
                </a:cxn>
                <a:cxn ang="0">
                  <a:pos x="247" y="20"/>
                </a:cxn>
                <a:cxn ang="0">
                  <a:pos x="262" y="28"/>
                </a:cxn>
                <a:cxn ang="0">
                  <a:pos x="274" y="39"/>
                </a:cxn>
                <a:cxn ang="0">
                  <a:pos x="284" y="51"/>
                </a:cxn>
                <a:cxn ang="0">
                  <a:pos x="291" y="65"/>
                </a:cxn>
                <a:cxn ang="0">
                  <a:pos x="296" y="79"/>
                </a:cxn>
                <a:cxn ang="0">
                  <a:pos x="262" y="107"/>
                </a:cxn>
                <a:cxn ang="0">
                  <a:pos x="256" y="78"/>
                </a:cxn>
                <a:cxn ang="0">
                  <a:pos x="244" y="61"/>
                </a:cxn>
                <a:cxn ang="0">
                  <a:pos x="231" y="51"/>
                </a:cxn>
                <a:cxn ang="0">
                  <a:pos x="220" y="46"/>
                </a:cxn>
                <a:cxn ang="0">
                  <a:pos x="207" y="40"/>
                </a:cxn>
                <a:cxn ang="0">
                  <a:pos x="191" y="36"/>
                </a:cxn>
                <a:cxn ang="0">
                  <a:pos x="176" y="34"/>
                </a:cxn>
                <a:cxn ang="0">
                  <a:pos x="162" y="33"/>
                </a:cxn>
                <a:cxn ang="0">
                  <a:pos x="153" y="33"/>
                </a:cxn>
                <a:cxn ang="0">
                  <a:pos x="141" y="34"/>
                </a:cxn>
              </a:cxnLst>
              <a:rect l="0" t="0" r="r" b="b"/>
              <a:pathLst>
                <a:path w="298" h="124">
                  <a:moveTo>
                    <a:pt x="141" y="34"/>
                  </a:moveTo>
                  <a:lnTo>
                    <a:pt x="138" y="34"/>
                  </a:lnTo>
                  <a:lnTo>
                    <a:pt x="134" y="34"/>
                  </a:lnTo>
                  <a:lnTo>
                    <a:pt x="132" y="35"/>
                  </a:lnTo>
                  <a:lnTo>
                    <a:pt x="129" y="35"/>
                  </a:lnTo>
                  <a:lnTo>
                    <a:pt x="123" y="36"/>
                  </a:lnTo>
                  <a:lnTo>
                    <a:pt x="118" y="37"/>
                  </a:lnTo>
                  <a:lnTo>
                    <a:pt x="111" y="38"/>
                  </a:lnTo>
                  <a:lnTo>
                    <a:pt x="106" y="40"/>
                  </a:lnTo>
                  <a:lnTo>
                    <a:pt x="102" y="41"/>
                  </a:lnTo>
                  <a:lnTo>
                    <a:pt x="96" y="44"/>
                  </a:lnTo>
                  <a:lnTo>
                    <a:pt x="92" y="46"/>
                  </a:lnTo>
                  <a:lnTo>
                    <a:pt x="86" y="47"/>
                  </a:lnTo>
                  <a:lnTo>
                    <a:pt x="82" y="49"/>
                  </a:lnTo>
                  <a:lnTo>
                    <a:pt x="77" y="52"/>
                  </a:lnTo>
                  <a:lnTo>
                    <a:pt x="73" y="54"/>
                  </a:lnTo>
                  <a:lnTo>
                    <a:pt x="70" y="57"/>
                  </a:lnTo>
                  <a:lnTo>
                    <a:pt x="66" y="59"/>
                  </a:lnTo>
                  <a:lnTo>
                    <a:pt x="63" y="62"/>
                  </a:lnTo>
                  <a:lnTo>
                    <a:pt x="59" y="65"/>
                  </a:lnTo>
                  <a:lnTo>
                    <a:pt x="55" y="67"/>
                  </a:lnTo>
                  <a:lnTo>
                    <a:pt x="53" y="69"/>
                  </a:lnTo>
                  <a:lnTo>
                    <a:pt x="50" y="72"/>
                  </a:lnTo>
                  <a:lnTo>
                    <a:pt x="46" y="78"/>
                  </a:lnTo>
                  <a:lnTo>
                    <a:pt x="42" y="83"/>
                  </a:lnTo>
                  <a:lnTo>
                    <a:pt x="39" y="89"/>
                  </a:lnTo>
                  <a:lnTo>
                    <a:pt x="37" y="95"/>
                  </a:lnTo>
                  <a:lnTo>
                    <a:pt x="36" y="101"/>
                  </a:lnTo>
                  <a:lnTo>
                    <a:pt x="37" y="106"/>
                  </a:lnTo>
                  <a:lnTo>
                    <a:pt x="37" y="118"/>
                  </a:lnTo>
                  <a:lnTo>
                    <a:pt x="2" y="124"/>
                  </a:lnTo>
                  <a:lnTo>
                    <a:pt x="1" y="110"/>
                  </a:lnTo>
                  <a:lnTo>
                    <a:pt x="0" y="104"/>
                  </a:lnTo>
                  <a:lnTo>
                    <a:pt x="0" y="99"/>
                  </a:lnTo>
                  <a:lnTo>
                    <a:pt x="0" y="94"/>
                  </a:lnTo>
                  <a:lnTo>
                    <a:pt x="1" y="89"/>
                  </a:lnTo>
                  <a:lnTo>
                    <a:pt x="1" y="84"/>
                  </a:lnTo>
                  <a:lnTo>
                    <a:pt x="4" y="80"/>
                  </a:lnTo>
                  <a:lnTo>
                    <a:pt x="5" y="76"/>
                  </a:lnTo>
                  <a:lnTo>
                    <a:pt x="8" y="71"/>
                  </a:lnTo>
                  <a:lnTo>
                    <a:pt x="9" y="66"/>
                  </a:lnTo>
                  <a:lnTo>
                    <a:pt x="13" y="61"/>
                  </a:lnTo>
                  <a:lnTo>
                    <a:pt x="16" y="57"/>
                  </a:lnTo>
                  <a:lnTo>
                    <a:pt x="19" y="54"/>
                  </a:lnTo>
                  <a:lnTo>
                    <a:pt x="23" y="49"/>
                  </a:lnTo>
                  <a:lnTo>
                    <a:pt x="27" y="45"/>
                  </a:lnTo>
                  <a:lnTo>
                    <a:pt x="31" y="41"/>
                  </a:lnTo>
                  <a:lnTo>
                    <a:pt x="37" y="38"/>
                  </a:lnTo>
                  <a:lnTo>
                    <a:pt x="41" y="34"/>
                  </a:lnTo>
                  <a:lnTo>
                    <a:pt x="46" y="31"/>
                  </a:lnTo>
                  <a:lnTo>
                    <a:pt x="51" y="27"/>
                  </a:lnTo>
                  <a:lnTo>
                    <a:pt x="58" y="24"/>
                  </a:lnTo>
                  <a:lnTo>
                    <a:pt x="63" y="21"/>
                  </a:lnTo>
                  <a:lnTo>
                    <a:pt x="69" y="17"/>
                  </a:lnTo>
                  <a:lnTo>
                    <a:pt x="72" y="16"/>
                  </a:lnTo>
                  <a:lnTo>
                    <a:pt x="75" y="15"/>
                  </a:lnTo>
                  <a:lnTo>
                    <a:pt x="78" y="14"/>
                  </a:lnTo>
                  <a:lnTo>
                    <a:pt x="82" y="13"/>
                  </a:lnTo>
                  <a:lnTo>
                    <a:pt x="85" y="12"/>
                  </a:lnTo>
                  <a:lnTo>
                    <a:pt x="88" y="11"/>
                  </a:lnTo>
                  <a:lnTo>
                    <a:pt x="92" y="10"/>
                  </a:lnTo>
                  <a:lnTo>
                    <a:pt x="95" y="9"/>
                  </a:lnTo>
                  <a:lnTo>
                    <a:pt x="98" y="7"/>
                  </a:lnTo>
                  <a:lnTo>
                    <a:pt x="103" y="6"/>
                  </a:lnTo>
                  <a:lnTo>
                    <a:pt x="106" y="5"/>
                  </a:lnTo>
                  <a:lnTo>
                    <a:pt x="109" y="5"/>
                  </a:lnTo>
                  <a:lnTo>
                    <a:pt x="112" y="4"/>
                  </a:lnTo>
                  <a:lnTo>
                    <a:pt x="117" y="3"/>
                  </a:lnTo>
                  <a:lnTo>
                    <a:pt x="120" y="3"/>
                  </a:lnTo>
                  <a:lnTo>
                    <a:pt x="125" y="2"/>
                  </a:lnTo>
                  <a:lnTo>
                    <a:pt x="128" y="2"/>
                  </a:lnTo>
                  <a:lnTo>
                    <a:pt x="132" y="1"/>
                  </a:lnTo>
                  <a:lnTo>
                    <a:pt x="136" y="1"/>
                  </a:lnTo>
                  <a:lnTo>
                    <a:pt x="140" y="1"/>
                  </a:lnTo>
                  <a:lnTo>
                    <a:pt x="143" y="1"/>
                  </a:lnTo>
                  <a:lnTo>
                    <a:pt x="146" y="0"/>
                  </a:lnTo>
                  <a:lnTo>
                    <a:pt x="151" y="0"/>
                  </a:lnTo>
                  <a:lnTo>
                    <a:pt x="154" y="0"/>
                  </a:lnTo>
                  <a:lnTo>
                    <a:pt x="159" y="0"/>
                  </a:lnTo>
                  <a:lnTo>
                    <a:pt x="162" y="0"/>
                  </a:lnTo>
                  <a:lnTo>
                    <a:pt x="166" y="0"/>
                  </a:lnTo>
                  <a:lnTo>
                    <a:pt x="170" y="0"/>
                  </a:lnTo>
                  <a:lnTo>
                    <a:pt x="173" y="0"/>
                  </a:lnTo>
                  <a:lnTo>
                    <a:pt x="177" y="0"/>
                  </a:lnTo>
                  <a:lnTo>
                    <a:pt x="181" y="0"/>
                  </a:lnTo>
                  <a:lnTo>
                    <a:pt x="184" y="1"/>
                  </a:lnTo>
                  <a:lnTo>
                    <a:pt x="187" y="1"/>
                  </a:lnTo>
                  <a:lnTo>
                    <a:pt x="191" y="1"/>
                  </a:lnTo>
                  <a:lnTo>
                    <a:pt x="195" y="2"/>
                  </a:lnTo>
                  <a:lnTo>
                    <a:pt x="198" y="3"/>
                  </a:lnTo>
                  <a:lnTo>
                    <a:pt x="201" y="3"/>
                  </a:lnTo>
                  <a:lnTo>
                    <a:pt x="205" y="4"/>
                  </a:lnTo>
                  <a:lnTo>
                    <a:pt x="208" y="4"/>
                  </a:lnTo>
                  <a:lnTo>
                    <a:pt x="211" y="5"/>
                  </a:lnTo>
                  <a:lnTo>
                    <a:pt x="215" y="6"/>
                  </a:lnTo>
                  <a:lnTo>
                    <a:pt x="218" y="7"/>
                  </a:lnTo>
                  <a:lnTo>
                    <a:pt x="221" y="7"/>
                  </a:lnTo>
                  <a:lnTo>
                    <a:pt x="224" y="10"/>
                  </a:lnTo>
                  <a:lnTo>
                    <a:pt x="230" y="11"/>
                  </a:lnTo>
                  <a:lnTo>
                    <a:pt x="236" y="14"/>
                  </a:lnTo>
                  <a:lnTo>
                    <a:pt x="242" y="16"/>
                  </a:lnTo>
                  <a:lnTo>
                    <a:pt x="247" y="20"/>
                  </a:lnTo>
                  <a:lnTo>
                    <a:pt x="253" y="22"/>
                  </a:lnTo>
                  <a:lnTo>
                    <a:pt x="257" y="25"/>
                  </a:lnTo>
                  <a:lnTo>
                    <a:pt x="262" y="28"/>
                  </a:lnTo>
                  <a:lnTo>
                    <a:pt x="267" y="32"/>
                  </a:lnTo>
                  <a:lnTo>
                    <a:pt x="270" y="35"/>
                  </a:lnTo>
                  <a:lnTo>
                    <a:pt x="274" y="39"/>
                  </a:lnTo>
                  <a:lnTo>
                    <a:pt x="278" y="43"/>
                  </a:lnTo>
                  <a:lnTo>
                    <a:pt x="281" y="47"/>
                  </a:lnTo>
                  <a:lnTo>
                    <a:pt x="284" y="51"/>
                  </a:lnTo>
                  <a:lnTo>
                    <a:pt x="287" y="56"/>
                  </a:lnTo>
                  <a:lnTo>
                    <a:pt x="289" y="59"/>
                  </a:lnTo>
                  <a:lnTo>
                    <a:pt x="291" y="65"/>
                  </a:lnTo>
                  <a:lnTo>
                    <a:pt x="293" y="69"/>
                  </a:lnTo>
                  <a:lnTo>
                    <a:pt x="295" y="73"/>
                  </a:lnTo>
                  <a:lnTo>
                    <a:pt x="296" y="79"/>
                  </a:lnTo>
                  <a:lnTo>
                    <a:pt x="297" y="83"/>
                  </a:lnTo>
                  <a:lnTo>
                    <a:pt x="298" y="106"/>
                  </a:lnTo>
                  <a:lnTo>
                    <a:pt x="262" y="107"/>
                  </a:lnTo>
                  <a:lnTo>
                    <a:pt x="259" y="88"/>
                  </a:lnTo>
                  <a:lnTo>
                    <a:pt x="258" y="82"/>
                  </a:lnTo>
                  <a:lnTo>
                    <a:pt x="256" y="78"/>
                  </a:lnTo>
                  <a:lnTo>
                    <a:pt x="253" y="71"/>
                  </a:lnTo>
                  <a:lnTo>
                    <a:pt x="250" y="67"/>
                  </a:lnTo>
                  <a:lnTo>
                    <a:pt x="244" y="61"/>
                  </a:lnTo>
                  <a:lnTo>
                    <a:pt x="239" y="57"/>
                  </a:lnTo>
                  <a:lnTo>
                    <a:pt x="234" y="54"/>
                  </a:lnTo>
                  <a:lnTo>
                    <a:pt x="231" y="51"/>
                  </a:lnTo>
                  <a:lnTo>
                    <a:pt x="228" y="49"/>
                  </a:lnTo>
                  <a:lnTo>
                    <a:pt x="224" y="48"/>
                  </a:lnTo>
                  <a:lnTo>
                    <a:pt x="220" y="46"/>
                  </a:lnTo>
                  <a:lnTo>
                    <a:pt x="216" y="44"/>
                  </a:lnTo>
                  <a:lnTo>
                    <a:pt x="211" y="41"/>
                  </a:lnTo>
                  <a:lnTo>
                    <a:pt x="207" y="40"/>
                  </a:lnTo>
                  <a:lnTo>
                    <a:pt x="201" y="38"/>
                  </a:lnTo>
                  <a:lnTo>
                    <a:pt x="197" y="37"/>
                  </a:lnTo>
                  <a:lnTo>
                    <a:pt x="191" y="36"/>
                  </a:lnTo>
                  <a:lnTo>
                    <a:pt x="187" y="36"/>
                  </a:lnTo>
                  <a:lnTo>
                    <a:pt x="182" y="34"/>
                  </a:lnTo>
                  <a:lnTo>
                    <a:pt x="176" y="34"/>
                  </a:lnTo>
                  <a:lnTo>
                    <a:pt x="171" y="33"/>
                  </a:lnTo>
                  <a:lnTo>
                    <a:pt x="165" y="33"/>
                  </a:lnTo>
                  <a:lnTo>
                    <a:pt x="162" y="33"/>
                  </a:lnTo>
                  <a:lnTo>
                    <a:pt x="159" y="33"/>
                  </a:lnTo>
                  <a:lnTo>
                    <a:pt x="155" y="33"/>
                  </a:lnTo>
                  <a:lnTo>
                    <a:pt x="153" y="33"/>
                  </a:lnTo>
                  <a:lnTo>
                    <a:pt x="146" y="33"/>
                  </a:lnTo>
                  <a:lnTo>
                    <a:pt x="141" y="34"/>
                  </a:lnTo>
                  <a:lnTo>
                    <a:pt x="141" y="34"/>
                  </a:lnTo>
                  <a:close/>
                </a:path>
              </a:pathLst>
            </a:custGeom>
            <a:solidFill>
              <a:srgbClr val="C2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50"/>
            <p:cNvSpPr>
              <a:spLocks/>
            </p:cNvSpPr>
            <p:nvPr/>
          </p:nvSpPr>
          <p:spPr bwMode="auto">
            <a:xfrm>
              <a:off x="2168526" y="3476625"/>
              <a:ext cx="233363" cy="155575"/>
            </a:xfrm>
            <a:custGeom>
              <a:avLst/>
              <a:gdLst/>
              <a:ahLst/>
              <a:cxnLst>
                <a:cxn ang="0">
                  <a:pos x="46" y="134"/>
                </a:cxn>
                <a:cxn ang="0">
                  <a:pos x="62" y="147"/>
                </a:cxn>
                <a:cxn ang="0">
                  <a:pos x="54" y="161"/>
                </a:cxn>
                <a:cxn ang="0">
                  <a:pos x="36" y="174"/>
                </a:cxn>
                <a:cxn ang="0">
                  <a:pos x="18" y="160"/>
                </a:cxn>
                <a:cxn ang="0">
                  <a:pos x="7" y="142"/>
                </a:cxn>
                <a:cxn ang="0">
                  <a:pos x="1" y="124"/>
                </a:cxn>
                <a:cxn ang="0">
                  <a:pos x="0" y="99"/>
                </a:cxn>
                <a:cxn ang="0">
                  <a:pos x="10" y="74"/>
                </a:cxn>
                <a:cxn ang="0">
                  <a:pos x="26" y="52"/>
                </a:cxn>
                <a:cxn ang="0">
                  <a:pos x="50" y="34"/>
                </a:cxn>
                <a:cxn ang="0">
                  <a:pos x="71" y="22"/>
                </a:cxn>
                <a:cxn ang="0">
                  <a:pos x="88" y="15"/>
                </a:cxn>
                <a:cxn ang="0">
                  <a:pos x="104" y="9"/>
                </a:cxn>
                <a:cxn ang="0">
                  <a:pos x="123" y="5"/>
                </a:cxn>
                <a:cxn ang="0">
                  <a:pos x="142" y="2"/>
                </a:cxn>
                <a:cxn ang="0">
                  <a:pos x="161" y="1"/>
                </a:cxn>
                <a:cxn ang="0">
                  <a:pos x="179" y="0"/>
                </a:cxn>
                <a:cxn ang="0">
                  <a:pos x="196" y="1"/>
                </a:cxn>
                <a:cxn ang="0">
                  <a:pos x="213" y="4"/>
                </a:cxn>
                <a:cxn ang="0">
                  <a:pos x="228" y="7"/>
                </a:cxn>
                <a:cxn ang="0">
                  <a:pos x="244" y="14"/>
                </a:cxn>
                <a:cxn ang="0">
                  <a:pos x="267" y="29"/>
                </a:cxn>
                <a:cxn ang="0">
                  <a:pos x="285" y="48"/>
                </a:cxn>
                <a:cxn ang="0">
                  <a:pos x="294" y="72"/>
                </a:cxn>
                <a:cxn ang="0">
                  <a:pos x="293" y="96"/>
                </a:cxn>
                <a:cxn ang="0">
                  <a:pos x="284" y="121"/>
                </a:cxn>
                <a:cxn ang="0">
                  <a:pos x="267" y="142"/>
                </a:cxn>
                <a:cxn ang="0">
                  <a:pos x="243" y="162"/>
                </a:cxn>
                <a:cxn ang="0">
                  <a:pos x="222" y="173"/>
                </a:cxn>
                <a:cxn ang="0">
                  <a:pos x="207" y="180"/>
                </a:cxn>
                <a:cxn ang="0">
                  <a:pos x="190" y="185"/>
                </a:cxn>
                <a:cxn ang="0">
                  <a:pos x="171" y="191"/>
                </a:cxn>
                <a:cxn ang="0">
                  <a:pos x="152" y="194"/>
                </a:cxn>
                <a:cxn ang="0">
                  <a:pos x="135" y="195"/>
                </a:cxn>
                <a:cxn ang="0">
                  <a:pos x="117" y="195"/>
                </a:cxn>
                <a:cxn ang="0">
                  <a:pos x="101" y="194"/>
                </a:cxn>
                <a:cxn ang="0">
                  <a:pos x="84" y="192"/>
                </a:cxn>
                <a:cxn ang="0">
                  <a:pos x="70" y="189"/>
                </a:cxn>
                <a:cxn ang="0">
                  <a:pos x="69" y="174"/>
                </a:cxn>
                <a:cxn ang="0">
                  <a:pos x="85" y="156"/>
                </a:cxn>
                <a:cxn ang="0">
                  <a:pos x="105" y="158"/>
                </a:cxn>
                <a:cxn ang="0">
                  <a:pos x="127" y="159"/>
                </a:cxn>
                <a:cxn ang="0">
                  <a:pos x="152" y="158"/>
                </a:cxn>
                <a:cxn ang="0">
                  <a:pos x="181" y="151"/>
                </a:cxn>
                <a:cxn ang="0">
                  <a:pos x="206" y="140"/>
                </a:cxn>
                <a:cxn ang="0">
                  <a:pos x="227" y="128"/>
                </a:cxn>
                <a:cxn ang="0">
                  <a:pos x="243" y="115"/>
                </a:cxn>
                <a:cxn ang="0">
                  <a:pos x="258" y="90"/>
                </a:cxn>
                <a:cxn ang="0">
                  <a:pos x="251" y="63"/>
                </a:cxn>
                <a:cxn ang="0">
                  <a:pos x="235" y="50"/>
                </a:cxn>
                <a:cxn ang="0">
                  <a:pos x="216" y="43"/>
                </a:cxn>
                <a:cxn ang="0">
                  <a:pos x="193" y="37"/>
                </a:cxn>
                <a:cxn ang="0">
                  <a:pos x="167" y="36"/>
                </a:cxn>
                <a:cxn ang="0">
                  <a:pos x="149" y="37"/>
                </a:cxn>
                <a:cxn ang="0">
                  <a:pos x="127" y="40"/>
                </a:cxn>
                <a:cxn ang="0">
                  <a:pos x="103" y="48"/>
                </a:cxn>
                <a:cxn ang="0">
                  <a:pos x="79" y="59"/>
                </a:cxn>
                <a:cxn ang="0">
                  <a:pos x="61" y="72"/>
                </a:cxn>
                <a:cxn ang="0">
                  <a:pos x="45" y="89"/>
                </a:cxn>
                <a:cxn ang="0">
                  <a:pos x="37" y="118"/>
                </a:cxn>
              </a:cxnLst>
              <a:rect l="0" t="0" r="r" b="b"/>
              <a:pathLst>
                <a:path w="295" h="195">
                  <a:moveTo>
                    <a:pt x="37" y="118"/>
                  </a:moveTo>
                  <a:lnTo>
                    <a:pt x="38" y="122"/>
                  </a:lnTo>
                  <a:lnTo>
                    <a:pt x="39" y="126"/>
                  </a:lnTo>
                  <a:lnTo>
                    <a:pt x="43" y="129"/>
                  </a:lnTo>
                  <a:lnTo>
                    <a:pt x="46" y="134"/>
                  </a:lnTo>
                  <a:lnTo>
                    <a:pt x="49" y="138"/>
                  </a:lnTo>
                  <a:lnTo>
                    <a:pt x="54" y="141"/>
                  </a:lnTo>
                  <a:lnTo>
                    <a:pt x="56" y="144"/>
                  </a:lnTo>
                  <a:lnTo>
                    <a:pt x="59" y="145"/>
                  </a:lnTo>
                  <a:lnTo>
                    <a:pt x="62" y="147"/>
                  </a:lnTo>
                  <a:lnTo>
                    <a:pt x="66" y="148"/>
                  </a:lnTo>
                  <a:lnTo>
                    <a:pt x="62" y="151"/>
                  </a:lnTo>
                  <a:lnTo>
                    <a:pt x="59" y="155"/>
                  </a:lnTo>
                  <a:lnTo>
                    <a:pt x="56" y="158"/>
                  </a:lnTo>
                  <a:lnTo>
                    <a:pt x="54" y="161"/>
                  </a:lnTo>
                  <a:lnTo>
                    <a:pt x="50" y="166"/>
                  </a:lnTo>
                  <a:lnTo>
                    <a:pt x="47" y="169"/>
                  </a:lnTo>
                  <a:lnTo>
                    <a:pt x="44" y="173"/>
                  </a:lnTo>
                  <a:lnTo>
                    <a:pt x="40" y="177"/>
                  </a:lnTo>
                  <a:lnTo>
                    <a:pt x="36" y="174"/>
                  </a:lnTo>
                  <a:lnTo>
                    <a:pt x="32" y="171"/>
                  </a:lnTo>
                  <a:lnTo>
                    <a:pt x="28" y="169"/>
                  </a:lnTo>
                  <a:lnTo>
                    <a:pt x="25" y="166"/>
                  </a:lnTo>
                  <a:lnTo>
                    <a:pt x="22" y="162"/>
                  </a:lnTo>
                  <a:lnTo>
                    <a:pt x="18" y="160"/>
                  </a:lnTo>
                  <a:lnTo>
                    <a:pt x="16" y="157"/>
                  </a:lnTo>
                  <a:lnTo>
                    <a:pt x="14" y="153"/>
                  </a:lnTo>
                  <a:lnTo>
                    <a:pt x="11" y="150"/>
                  </a:lnTo>
                  <a:lnTo>
                    <a:pt x="9" y="146"/>
                  </a:lnTo>
                  <a:lnTo>
                    <a:pt x="7" y="142"/>
                  </a:lnTo>
                  <a:lnTo>
                    <a:pt x="5" y="139"/>
                  </a:lnTo>
                  <a:lnTo>
                    <a:pt x="4" y="135"/>
                  </a:lnTo>
                  <a:lnTo>
                    <a:pt x="2" y="132"/>
                  </a:lnTo>
                  <a:lnTo>
                    <a:pt x="1" y="127"/>
                  </a:lnTo>
                  <a:lnTo>
                    <a:pt x="1" y="124"/>
                  </a:lnTo>
                  <a:lnTo>
                    <a:pt x="0" y="118"/>
                  </a:lnTo>
                  <a:lnTo>
                    <a:pt x="0" y="114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0" y="99"/>
                  </a:lnTo>
                  <a:lnTo>
                    <a:pt x="2" y="94"/>
                  </a:lnTo>
                  <a:lnTo>
                    <a:pt x="3" y="89"/>
                  </a:lnTo>
                  <a:lnTo>
                    <a:pt x="5" y="84"/>
                  </a:lnTo>
                  <a:lnTo>
                    <a:pt x="7" y="80"/>
                  </a:lnTo>
                  <a:lnTo>
                    <a:pt x="10" y="74"/>
                  </a:lnTo>
                  <a:lnTo>
                    <a:pt x="12" y="70"/>
                  </a:lnTo>
                  <a:lnTo>
                    <a:pt x="15" y="66"/>
                  </a:lnTo>
                  <a:lnTo>
                    <a:pt x="18" y="61"/>
                  </a:lnTo>
                  <a:lnTo>
                    <a:pt x="23" y="57"/>
                  </a:lnTo>
                  <a:lnTo>
                    <a:pt x="26" y="52"/>
                  </a:lnTo>
                  <a:lnTo>
                    <a:pt x="32" y="49"/>
                  </a:lnTo>
                  <a:lnTo>
                    <a:pt x="35" y="45"/>
                  </a:lnTo>
                  <a:lnTo>
                    <a:pt x="40" y="40"/>
                  </a:lnTo>
                  <a:lnTo>
                    <a:pt x="45" y="37"/>
                  </a:lnTo>
                  <a:lnTo>
                    <a:pt x="50" y="34"/>
                  </a:lnTo>
                  <a:lnTo>
                    <a:pt x="56" y="29"/>
                  </a:lnTo>
                  <a:lnTo>
                    <a:pt x="62" y="26"/>
                  </a:lnTo>
                  <a:lnTo>
                    <a:pt x="65" y="25"/>
                  </a:lnTo>
                  <a:lnTo>
                    <a:pt x="68" y="23"/>
                  </a:lnTo>
                  <a:lnTo>
                    <a:pt x="71" y="22"/>
                  </a:lnTo>
                  <a:lnTo>
                    <a:pt x="74" y="21"/>
                  </a:lnTo>
                  <a:lnTo>
                    <a:pt x="78" y="18"/>
                  </a:lnTo>
                  <a:lnTo>
                    <a:pt x="81" y="17"/>
                  </a:lnTo>
                  <a:lnTo>
                    <a:pt x="84" y="16"/>
                  </a:lnTo>
                  <a:lnTo>
                    <a:pt x="88" y="15"/>
                  </a:lnTo>
                  <a:lnTo>
                    <a:pt x="91" y="13"/>
                  </a:lnTo>
                  <a:lnTo>
                    <a:pt x="94" y="13"/>
                  </a:lnTo>
                  <a:lnTo>
                    <a:pt x="97" y="12"/>
                  </a:lnTo>
                  <a:lnTo>
                    <a:pt x="101" y="11"/>
                  </a:lnTo>
                  <a:lnTo>
                    <a:pt x="104" y="9"/>
                  </a:lnTo>
                  <a:lnTo>
                    <a:pt x="107" y="9"/>
                  </a:lnTo>
                  <a:lnTo>
                    <a:pt x="112" y="7"/>
                  </a:lnTo>
                  <a:lnTo>
                    <a:pt x="115" y="7"/>
                  </a:lnTo>
                  <a:lnTo>
                    <a:pt x="119" y="6"/>
                  </a:lnTo>
                  <a:lnTo>
                    <a:pt x="123" y="5"/>
                  </a:lnTo>
                  <a:lnTo>
                    <a:pt x="127" y="4"/>
                  </a:lnTo>
                  <a:lnTo>
                    <a:pt x="131" y="4"/>
                  </a:lnTo>
                  <a:lnTo>
                    <a:pt x="135" y="3"/>
                  </a:lnTo>
                  <a:lnTo>
                    <a:pt x="138" y="3"/>
                  </a:lnTo>
                  <a:lnTo>
                    <a:pt x="142" y="2"/>
                  </a:lnTo>
                  <a:lnTo>
                    <a:pt x="146" y="2"/>
                  </a:lnTo>
                  <a:lnTo>
                    <a:pt x="149" y="1"/>
                  </a:lnTo>
                  <a:lnTo>
                    <a:pt x="153" y="1"/>
                  </a:lnTo>
                  <a:lnTo>
                    <a:pt x="157" y="1"/>
                  </a:lnTo>
                  <a:lnTo>
                    <a:pt x="161" y="1"/>
                  </a:lnTo>
                  <a:lnTo>
                    <a:pt x="164" y="0"/>
                  </a:lnTo>
                  <a:lnTo>
                    <a:pt x="168" y="0"/>
                  </a:lnTo>
                  <a:lnTo>
                    <a:pt x="171" y="0"/>
                  </a:lnTo>
                  <a:lnTo>
                    <a:pt x="175" y="0"/>
                  </a:lnTo>
                  <a:lnTo>
                    <a:pt x="179" y="0"/>
                  </a:lnTo>
                  <a:lnTo>
                    <a:pt x="182" y="0"/>
                  </a:lnTo>
                  <a:lnTo>
                    <a:pt x="186" y="1"/>
                  </a:lnTo>
                  <a:lnTo>
                    <a:pt x="190" y="1"/>
                  </a:lnTo>
                  <a:lnTo>
                    <a:pt x="193" y="1"/>
                  </a:lnTo>
                  <a:lnTo>
                    <a:pt x="196" y="1"/>
                  </a:lnTo>
                  <a:lnTo>
                    <a:pt x="199" y="2"/>
                  </a:lnTo>
                  <a:lnTo>
                    <a:pt x="203" y="2"/>
                  </a:lnTo>
                  <a:lnTo>
                    <a:pt x="206" y="2"/>
                  </a:lnTo>
                  <a:lnTo>
                    <a:pt x="209" y="3"/>
                  </a:lnTo>
                  <a:lnTo>
                    <a:pt x="213" y="4"/>
                  </a:lnTo>
                  <a:lnTo>
                    <a:pt x="216" y="4"/>
                  </a:lnTo>
                  <a:lnTo>
                    <a:pt x="219" y="4"/>
                  </a:lnTo>
                  <a:lnTo>
                    <a:pt x="221" y="6"/>
                  </a:lnTo>
                  <a:lnTo>
                    <a:pt x="225" y="6"/>
                  </a:lnTo>
                  <a:lnTo>
                    <a:pt x="228" y="7"/>
                  </a:lnTo>
                  <a:lnTo>
                    <a:pt x="230" y="9"/>
                  </a:lnTo>
                  <a:lnTo>
                    <a:pt x="233" y="10"/>
                  </a:lnTo>
                  <a:lnTo>
                    <a:pt x="237" y="11"/>
                  </a:lnTo>
                  <a:lnTo>
                    <a:pt x="240" y="13"/>
                  </a:lnTo>
                  <a:lnTo>
                    <a:pt x="244" y="14"/>
                  </a:lnTo>
                  <a:lnTo>
                    <a:pt x="250" y="17"/>
                  </a:lnTo>
                  <a:lnTo>
                    <a:pt x="254" y="19"/>
                  </a:lnTo>
                  <a:lnTo>
                    <a:pt x="260" y="23"/>
                  </a:lnTo>
                  <a:lnTo>
                    <a:pt x="263" y="26"/>
                  </a:lnTo>
                  <a:lnTo>
                    <a:pt x="267" y="29"/>
                  </a:lnTo>
                  <a:lnTo>
                    <a:pt x="272" y="33"/>
                  </a:lnTo>
                  <a:lnTo>
                    <a:pt x="276" y="37"/>
                  </a:lnTo>
                  <a:lnTo>
                    <a:pt x="278" y="40"/>
                  </a:lnTo>
                  <a:lnTo>
                    <a:pt x="282" y="45"/>
                  </a:lnTo>
                  <a:lnTo>
                    <a:pt x="285" y="48"/>
                  </a:lnTo>
                  <a:lnTo>
                    <a:pt x="287" y="52"/>
                  </a:lnTo>
                  <a:lnTo>
                    <a:pt x="289" y="57"/>
                  </a:lnTo>
                  <a:lnTo>
                    <a:pt x="292" y="62"/>
                  </a:lnTo>
                  <a:lnTo>
                    <a:pt x="293" y="67"/>
                  </a:lnTo>
                  <a:lnTo>
                    <a:pt x="294" y="72"/>
                  </a:lnTo>
                  <a:lnTo>
                    <a:pt x="294" y="77"/>
                  </a:lnTo>
                  <a:lnTo>
                    <a:pt x="295" y="81"/>
                  </a:lnTo>
                  <a:lnTo>
                    <a:pt x="294" y="86"/>
                  </a:lnTo>
                  <a:lnTo>
                    <a:pt x="294" y="91"/>
                  </a:lnTo>
                  <a:lnTo>
                    <a:pt x="293" y="96"/>
                  </a:lnTo>
                  <a:lnTo>
                    <a:pt x="293" y="101"/>
                  </a:lnTo>
                  <a:lnTo>
                    <a:pt x="290" y="106"/>
                  </a:lnTo>
                  <a:lnTo>
                    <a:pt x="289" y="111"/>
                  </a:lnTo>
                  <a:lnTo>
                    <a:pt x="286" y="115"/>
                  </a:lnTo>
                  <a:lnTo>
                    <a:pt x="284" y="121"/>
                  </a:lnTo>
                  <a:lnTo>
                    <a:pt x="281" y="125"/>
                  </a:lnTo>
                  <a:lnTo>
                    <a:pt x="278" y="129"/>
                  </a:lnTo>
                  <a:lnTo>
                    <a:pt x="274" y="134"/>
                  </a:lnTo>
                  <a:lnTo>
                    <a:pt x="271" y="138"/>
                  </a:lnTo>
                  <a:lnTo>
                    <a:pt x="267" y="142"/>
                  </a:lnTo>
                  <a:lnTo>
                    <a:pt x="263" y="147"/>
                  </a:lnTo>
                  <a:lnTo>
                    <a:pt x="259" y="150"/>
                  </a:lnTo>
                  <a:lnTo>
                    <a:pt x="253" y="155"/>
                  </a:lnTo>
                  <a:lnTo>
                    <a:pt x="249" y="158"/>
                  </a:lnTo>
                  <a:lnTo>
                    <a:pt x="243" y="162"/>
                  </a:lnTo>
                  <a:lnTo>
                    <a:pt x="238" y="166"/>
                  </a:lnTo>
                  <a:lnTo>
                    <a:pt x="232" y="169"/>
                  </a:lnTo>
                  <a:lnTo>
                    <a:pt x="229" y="170"/>
                  </a:lnTo>
                  <a:lnTo>
                    <a:pt x="226" y="172"/>
                  </a:lnTo>
                  <a:lnTo>
                    <a:pt x="222" y="173"/>
                  </a:lnTo>
                  <a:lnTo>
                    <a:pt x="220" y="175"/>
                  </a:lnTo>
                  <a:lnTo>
                    <a:pt x="217" y="177"/>
                  </a:lnTo>
                  <a:lnTo>
                    <a:pt x="214" y="178"/>
                  </a:lnTo>
                  <a:lnTo>
                    <a:pt x="210" y="179"/>
                  </a:lnTo>
                  <a:lnTo>
                    <a:pt x="207" y="180"/>
                  </a:lnTo>
                  <a:lnTo>
                    <a:pt x="204" y="181"/>
                  </a:lnTo>
                  <a:lnTo>
                    <a:pt x="201" y="183"/>
                  </a:lnTo>
                  <a:lnTo>
                    <a:pt x="197" y="184"/>
                  </a:lnTo>
                  <a:lnTo>
                    <a:pt x="194" y="185"/>
                  </a:lnTo>
                  <a:lnTo>
                    <a:pt x="190" y="185"/>
                  </a:lnTo>
                  <a:lnTo>
                    <a:pt x="186" y="186"/>
                  </a:lnTo>
                  <a:lnTo>
                    <a:pt x="182" y="189"/>
                  </a:lnTo>
                  <a:lnTo>
                    <a:pt x="179" y="190"/>
                  </a:lnTo>
                  <a:lnTo>
                    <a:pt x="175" y="190"/>
                  </a:lnTo>
                  <a:lnTo>
                    <a:pt x="171" y="191"/>
                  </a:lnTo>
                  <a:lnTo>
                    <a:pt x="168" y="192"/>
                  </a:lnTo>
                  <a:lnTo>
                    <a:pt x="164" y="193"/>
                  </a:lnTo>
                  <a:lnTo>
                    <a:pt x="160" y="193"/>
                  </a:lnTo>
                  <a:lnTo>
                    <a:pt x="157" y="194"/>
                  </a:lnTo>
                  <a:lnTo>
                    <a:pt x="152" y="194"/>
                  </a:lnTo>
                  <a:lnTo>
                    <a:pt x="149" y="194"/>
                  </a:lnTo>
                  <a:lnTo>
                    <a:pt x="146" y="194"/>
                  </a:lnTo>
                  <a:lnTo>
                    <a:pt x="141" y="195"/>
                  </a:lnTo>
                  <a:lnTo>
                    <a:pt x="138" y="195"/>
                  </a:lnTo>
                  <a:lnTo>
                    <a:pt x="135" y="195"/>
                  </a:lnTo>
                  <a:lnTo>
                    <a:pt x="131" y="195"/>
                  </a:lnTo>
                  <a:lnTo>
                    <a:pt x="127" y="195"/>
                  </a:lnTo>
                  <a:lnTo>
                    <a:pt x="124" y="195"/>
                  </a:lnTo>
                  <a:lnTo>
                    <a:pt x="120" y="195"/>
                  </a:lnTo>
                  <a:lnTo>
                    <a:pt x="117" y="195"/>
                  </a:lnTo>
                  <a:lnTo>
                    <a:pt x="114" y="195"/>
                  </a:lnTo>
                  <a:lnTo>
                    <a:pt x="111" y="195"/>
                  </a:lnTo>
                  <a:lnTo>
                    <a:pt x="107" y="195"/>
                  </a:lnTo>
                  <a:lnTo>
                    <a:pt x="104" y="195"/>
                  </a:lnTo>
                  <a:lnTo>
                    <a:pt x="101" y="194"/>
                  </a:lnTo>
                  <a:lnTo>
                    <a:pt x="97" y="194"/>
                  </a:lnTo>
                  <a:lnTo>
                    <a:pt x="94" y="194"/>
                  </a:lnTo>
                  <a:lnTo>
                    <a:pt x="91" y="193"/>
                  </a:lnTo>
                  <a:lnTo>
                    <a:pt x="88" y="193"/>
                  </a:lnTo>
                  <a:lnTo>
                    <a:pt x="84" y="192"/>
                  </a:lnTo>
                  <a:lnTo>
                    <a:pt x="82" y="192"/>
                  </a:lnTo>
                  <a:lnTo>
                    <a:pt x="79" y="191"/>
                  </a:lnTo>
                  <a:lnTo>
                    <a:pt x="75" y="190"/>
                  </a:lnTo>
                  <a:lnTo>
                    <a:pt x="72" y="190"/>
                  </a:lnTo>
                  <a:lnTo>
                    <a:pt x="70" y="189"/>
                  </a:lnTo>
                  <a:lnTo>
                    <a:pt x="63" y="186"/>
                  </a:lnTo>
                  <a:lnTo>
                    <a:pt x="59" y="185"/>
                  </a:lnTo>
                  <a:lnTo>
                    <a:pt x="62" y="181"/>
                  </a:lnTo>
                  <a:lnTo>
                    <a:pt x="66" y="178"/>
                  </a:lnTo>
                  <a:lnTo>
                    <a:pt x="69" y="174"/>
                  </a:lnTo>
                  <a:lnTo>
                    <a:pt x="72" y="170"/>
                  </a:lnTo>
                  <a:lnTo>
                    <a:pt x="75" y="167"/>
                  </a:lnTo>
                  <a:lnTo>
                    <a:pt x="79" y="162"/>
                  </a:lnTo>
                  <a:lnTo>
                    <a:pt x="82" y="159"/>
                  </a:lnTo>
                  <a:lnTo>
                    <a:pt x="85" y="156"/>
                  </a:lnTo>
                  <a:lnTo>
                    <a:pt x="89" y="157"/>
                  </a:lnTo>
                  <a:lnTo>
                    <a:pt x="93" y="157"/>
                  </a:lnTo>
                  <a:lnTo>
                    <a:pt x="96" y="158"/>
                  </a:lnTo>
                  <a:lnTo>
                    <a:pt x="101" y="158"/>
                  </a:lnTo>
                  <a:lnTo>
                    <a:pt x="105" y="158"/>
                  </a:lnTo>
                  <a:lnTo>
                    <a:pt x="109" y="159"/>
                  </a:lnTo>
                  <a:lnTo>
                    <a:pt x="114" y="159"/>
                  </a:lnTo>
                  <a:lnTo>
                    <a:pt x="118" y="160"/>
                  </a:lnTo>
                  <a:lnTo>
                    <a:pt x="123" y="159"/>
                  </a:lnTo>
                  <a:lnTo>
                    <a:pt x="127" y="159"/>
                  </a:lnTo>
                  <a:lnTo>
                    <a:pt x="133" y="159"/>
                  </a:lnTo>
                  <a:lnTo>
                    <a:pt x="137" y="159"/>
                  </a:lnTo>
                  <a:lnTo>
                    <a:pt x="142" y="159"/>
                  </a:lnTo>
                  <a:lnTo>
                    <a:pt x="147" y="158"/>
                  </a:lnTo>
                  <a:lnTo>
                    <a:pt x="152" y="158"/>
                  </a:lnTo>
                  <a:lnTo>
                    <a:pt x="158" y="157"/>
                  </a:lnTo>
                  <a:lnTo>
                    <a:pt x="163" y="156"/>
                  </a:lnTo>
                  <a:lnTo>
                    <a:pt x="170" y="153"/>
                  </a:lnTo>
                  <a:lnTo>
                    <a:pt x="175" y="152"/>
                  </a:lnTo>
                  <a:lnTo>
                    <a:pt x="181" y="151"/>
                  </a:lnTo>
                  <a:lnTo>
                    <a:pt x="186" y="149"/>
                  </a:lnTo>
                  <a:lnTo>
                    <a:pt x="192" y="147"/>
                  </a:lnTo>
                  <a:lnTo>
                    <a:pt x="196" y="145"/>
                  </a:lnTo>
                  <a:lnTo>
                    <a:pt x="202" y="144"/>
                  </a:lnTo>
                  <a:lnTo>
                    <a:pt x="206" y="140"/>
                  </a:lnTo>
                  <a:lnTo>
                    <a:pt x="212" y="138"/>
                  </a:lnTo>
                  <a:lnTo>
                    <a:pt x="216" y="136"/>
                  </a:lnTo>
                  <a:lnTo>
                    <a:pt x="220" y="134"/>
                  </a:lnTo>
                  <a:lnTo>
                    <a:pt x="224" y="132"/>
                  </a:lnTo>
                  <a:lnTo>
                    <a:pt x="227" y="128"/>
                  </a:lnTo>
                  <a:lnTo>
                    <a:pt x="230" y="126"/>
                  </a:lnTo>
                  <a:lnTo>
                    <a:pt x="235" y="124"/>
                  </a:lnTo>
                  <a:lnTo>
                    <a:pt x="237" y="121"/>
                  </a:lnTo>
                  <a:lnTo>
                    <a:pt x="240" y="117"/>
                  </a:lnTo>
                  <a:lnTo>
                    <a:pt x="243" y="115"/>
                  </a:lnTo>
                  <a:lnTo>
                    <a:pt x="246" y="112"/>
                  </a:lnTo>
                  <a:lnTo>
                    <a:pt x="250" y="106"/>
                  </a:lnTo>
                  <a:lnTo>
                    <a:pt x="254" y="101"/>
                  </a:lnTo>
                  <a:lnTo>
                    <a:pt x="256" y="95"/>
                  </a:lnTo>
                  <a:lnTo>
                    <a:pt x="258" y="90"/>
                  </a:lnTo>
                  <a:lnTo>
                    <a:pt x="259" y="84"/>
                  </a:lnTo>
                  <a:lnTo>
                    <a:pt x="259" y="79"/>
                  </a:lnTo>
                  <a:lnTo>
                    <a:pt x="256" y="73"/>
                  </a:lnTo>
                  <a:lnTo>
                    <a:pt x="254" y="68"/>
                  </a:lnTo>
                  <a:lnTo>
                    <a:pt x="251" y="63"/>
                  </a:lnTo>
                  <a:lnTo>
                    <a:pt x="247" y="59"/>
                  </a:lnTo>
                  <a:lnTo>
                    <a:pt x="243" y="57"/>
                  </a:lnTo>
                  <a:lnTo>
                    <a:pt x="241" y="55"/>
                  </a:lnTo>
                  <a:lnTo>
                    <a:pt x="238" y="52"/>
                  </a:lnTo>
                  <a:lnTo>
                    <a:pt x="235" y="50"/>
                  </a:lnTo>
                  <a:lnTo>
                    <a:pt x="231" y="48"/>
                  </a:lnTo>
                  <a:lnTo>
                    <a:pt x="228" y="47"/>
                  </a:lnTo>
                  <a:lnTo>
                    <a:pt x="225" y="45"/>
                  </a:lnTo>
                  <a:lnTo>
                    <a:pt x="220" y="44"/>
                  </a:lnTo>
                  <a:lnTo>
                    <a:pt x="216" y="43"/>
                  </a:lnTo>
                  <a:lnTo>
                    <a:pt x="212" y="40"/>
                  </a:lnTo>
                  <a:lnTo>
                    <a:pt x="207" y="39"/>
                  </a:lnTo>
                  <a:lnTo>
                    <a:pt x="203" y="39"/>
                  </a:lnTo>
                  <a:lnTo>
                    <a:pt x="197" y="37"/>
                  </a:lnTo>
                  <a:lnTo>
                    <a:pt x="193" y="37"/>
                  </a:lnTo>
                  <a:lnTo>
                    <a:pt x="187" y="36"/>
                  </a:lnTo>
                  <a:lnTo>
                    <a:pt x="183" y="36"/>
                  </a:lnTo>
                  <a:lnTo>
                    <a:pt x="178" y="36"/>
                  </a:lnTo>
                  <a:lnTo>
                    <a:pt x="172" y="36"/>
                  </a:lnTo>
                  <a:lnTo>
                    <a:pt x="167" y="36"/>
                  </a:lnTo>
                  <a:lnTo>
                    <a:pt x="161" y="36"/>
                  </a:lnTo>
                  <a:lnTo>
                    <a:pt x="158" y="36"/>
                  </a:lnTo>
                  <a:lnTo>
                    <a:pt x="154" y="36"/>
                  </a:lnTo>
                  <a:lnTo>
                    <a:pt x="151" y="36"/>
                  </a:lnTo>
                  <a:lnTo>
                    <a:pt x="149" y="37"/>
                  </a:lnTo>
                  <a:lnTo>
                    <a:pt x="142" y="37"/>
                  </a:lnTo>
                  <a:lnTo>
                    <a:pt x="137" y="39"/>
                  </a:lnTo>
                  <a:lnTo>
                    <a:pt x="134" y="39"/>
                  </a:lnTo>
                  <a:lnTo>
                    <a:pt x="130" y="39"/>
                  </a:lnTo>
                  <a:lnTo>
                    <a:pt x="127" y="40"/>
                  </a:lnTo>
                  <a:lnTo>
                    <a:pt x="125" y="41"/>
                  </a:lnTo>
                  <a:lnTo>
                    <a:pt x="118" y="43"/>
                  </a:lnTo>
                  <a:lnTo>
                    <a:pt x="114" y="45"/>
                  </a:lnTo>
                  <a:lnTo>
                    <a:pt x="107" y="46"/>
                  </a:lnTo>
                  <a:lnTo>
                    <a:pt x="103" y="48"/>
                  </a:lnTo>
                  <a:lnTo>
                    <a:pt x="97" y="50"/>
                  </a:lnTo>
                  <a:lnTo>
                    <a:pt x="93" y="52"/>
                  </a:lnTo>
                  <a:lnTo>
                    <a:pt x="88" y="54"/>
                  </a:lnTo>
                  <a:lnTo>
                    <a:pt x="83" y="57"/>
                  </a:lnTo>
                  <a:lnTo>
                    <a:pt x="79" y="59"/>
                  </a:lnTo>
                  <a:lnTo>
                    <a:pt x="75" y="61"/>
                  </a:lnTo>
                  <a:lnTo>
                    <a:pt x="71" y="63"/>
                  </a:lnTo>
                  <a:lnTo>
                    <a:pt x="68" y="67"/>
                  </a:lnTo>
                  <a:lnTo>
                    <a:pt x="65" y="69"/>
                  </a:lnTo>
                  <a:lnTo>
                    <a:pt x="61" y="72"/>
                  </a:lnTo>
                  <a:lnTo>
                    <a:pt x="58" y="74"/>
                  </a:lnTo>
                  <a:lnTo>
                    <a:pt x="55" y="78"/>
                  </a:lnTo>
                  <a:lnTo>
                    <a:pt x="51" y="80"/>
                  </a:lnTo>
                  <a:lnTo>
                    <a:pt x="49" y="83"/>
                  </a:lnTo>
                  <a:lnTo>
                    <a:pt x="45" y="89"/>
                  </a:lnTo>
                  <a:lnTo>
                    <a:pt x="41" y="95"/>
                  </a:lnTo>
                  <a:lnTo>
                    <a:pt x="38" y="101"/>
                  </a:lnTo>
                  <a:lnTo>
                    <a:pt x="37" y="106"/>
                  </a:lnTo>
                  <a:lnTo>
                    <a:pt x="36" y="112"/>
                  </a:lnTo>
                  <a:lnTo>
                    <a:pt x="37" y="118"/>
                  </a:lnTo>
                  <a:lnTo>
                    <a:pt x="37" y="118"/>
                  </a:lnTo>
                  <a:close/>
                </a:path>
              </a:pathLst>
            </a:custGeom>
            <a:solidFill>
              <a:srgbClr val="C2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1"/>
            <p:cNvSpPr>
              <a:spLocks/>
            </p:cNvSpPr>
            <p:nvPr/>
          </p:nvSpPr>
          <p:spPr bwMode="auto">
            <a:xfrm>
              <a:off x="2198688" y="3594100"/>
              <a:ext cx="38100" cy="30162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48" y="8"/>
                </a:cxn>
                <a:cxn ang="0">
                  <a:pos x="49" y="32"/>
                </a:cxn>
                <a:cxn ang="0">
                  <a:pos x="22" y="37"/>
                </a:cxn>
                <a:cxn ang="0">
                  <a:pos x="3" y="29"/>
                </a:cxn>
                <a:cxn ang="0">
                  <a:pos x="0" y="10"/>
                </a:cxn>
                <a:cxn ang="0">
                  <a:pos x="29" y="0"/>
                </a:cxn>
                <a:cxn ang="0">
                  <a:pos x="29" y="0"/>
                </a:cxn>
              </a:cxnLst>
              <a:rect l="0" t="0" r="r" b="b"/>
              <a:pathLst>
                <a:path w="49" h="37">
                  <a:moveTo>
                    <a:pt x="29" y="0"/>
                  </a:moveTo>
                  <a:lnTo>
                    <a:pt x="48" y="8"/>
                  </a:lnTo>
                  <a:lnTo>
                    <a:pt x="49" y="32"/>
                  </a:lnTo>
                  <a:lnTo>
                    <a:pt x="22" y="37"/>
                  </a:lnTo>
                  <a:lnTo>
                    <a:pt x="3" y="29"/>
                  </a:lnTo>
                  <a:lnTo>
                    <a:pt x="0" y="1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C24D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3886200" y="1752600"/>
            <a:ext cx="4838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Eras Demi ITC" pitchFamily="34" charset="0"/>
              </a:rPr>
              <a:t>A free CD of this message will be available following the service</a:t>
            </a:r>
            <a:endParaRPr lang="en-US" sz="2400" b="1" dirty="0">
              <a:solidFill>
                <a:schemeClr val="bg1"/>
              </a:solidFill>
              <a:latin typeface="Eras Demi ITC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95300" y="4514671"/>
            <a:ext cx="4838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Eras Demi ITC" pitchFamily="34" charset="0"/>
              </a:rPr>
              <a:t>This message will also be available for podcast later in the week a calvaryokc.com</a:t>
            </a:r>
            <a:endParaRPr lang="en-US" sz="2400" b="1" dirty="0">
              <a:solidFill>
                <a:schemeClr val="bg1"/>
              </a:solidFill>
              <a:latin typeface="Eras Demi ITC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057400" y="3636871"/>
            <a:ext cx="50110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  <a:effectLst>
                  <a:glow rad="381000">
                    <a:srgbClr val="E20000">
                      <a:alpha val="25000"/>
                    </a:srgbClr>
                  </a:glow>
                </a:effectLst>
                <a:latin typeface="Felix Titling" pitchFamily="82" charset="0"/>
              </a:rPr>
              <a:t>9 . 1 – 1 2</a:t>
            </a:r>
            <a:endParaRPr lang="en-US" sz="2600" b="1" dirty="0">
              <a:solidFill>
                <a:schemeClr val="bg1"/>
              </a:solidFill>
              <a:effectLst>
                <a:glow rad="381000">
                  <a:srgbClr val="E20000">
                    <a:alpha val="25000"/>
                  </a:srgbClr>
                </a:glow>
              </a:effectLst>
              <a:latin typeface="Felix Titling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295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2683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14399"/>
            <a:ext cx="8229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David </a:t>
            </a:r>
            <a:r>
              <a:rPr lang="en-US" sz="3200" dirty="0" err="1">
                <a:solidFill>
                  <a:srgbClr val="FFC000"/>
                </a:solidFill>
              </a:rPr>
              <a:t>Guzik</a:t>
            </a:r>
            <a:r>
              <a:rPr lang="en-US" sz="3200" dirty="0">
                <a:solidFill>
                  <a:srgbClr val="FFC000"/>
                </a:solidFill>
              </a:rPr>
              <a:t> ~ </a:t>
            </a:r>
            <a:r>
              <a:rPr lang="en-US" sz="3200" dirty="0"/>
              <a:t>"The idea is simply that as part of the judgment of the great tribulation, God will allow demonic hordes, previously imprisoned, to descend upon the earth like a swarm of destructive </a:t>
            </a:r>
            <a:r>
              <a:rPr lang="en-US" sz="3200" b="1" dirty="0"/>
              <a:t>locusts</a:t>
            </a:r>
            <a:r>
              <a:rPr lang="en-US" sz="3200" dirty="0"/>
              <a:t>.  They are not, as some have suggested, heretics, Muslims, Turks, Saracens, Jesuits, monks, or Protestants!"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00600" y="44587"/>
            <a:ext cx="39152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effectLst>
                  <a:glow rad="381000">
                    <a:srgbClr val="E20000">
                      <a:alpha val="49804"/>
                    </a:srgbClr>
                  </a:glow>
                </a:effectLst>
                <a:latin typeface="Felix Titling" pitchFamily="82" charset="0"/>
              </a:rPr>
              <a:t>9</a:t>
            </a:r>
            <a:r>
              <a:rPr lang="en-US" sz="2600" b="1" dirty="0" smtClean="0">
                <a:solidFill>
                  <a:schemeClr val="bg1"/>
                </a:solidFill>
                <a:effectLst>
                  <a:glow rad="381000">
                    <a:srgbClr val="E20000">
                      <a:alpha val="49804"/>
                    </a:srgbClr>
                  </a:glow>
                </a:effectLst>
                <a:latin typeface="Felix Titling" pitchFamily="82" charset="0"/>
              </a:rPr>
              <a:t> . 1 – 1 2</a:t>
            </a:r>
            <a:endParaRPr lang="en-US" sz="2600" b="1" dirty="0">
              <a:solidFill>
                <a:schemeClr val="bg1"/>
              </a:solidFill>
              <a:effectLst>
                <a:glow rad="381000">
                  <a:srgbClr val="E20000">
                    <a:alpha val="49804"/>
                  </a:srgbClr>
                </a:glow>
              </a:effectLst>
              <a:latin typeface="Felix Titling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5702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98821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800600" y="44587"/>
            <a:ext cx="39152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effectLst>
                  <a:glow rad="381000">
                    <a:srgbClr val="E20000">
                      <a:alpha val="49804"/>
                    </a:srgbClr>
                  </a:glow>
                </a:effectLst>
                <a:latin typeface="Felix Titling" pitchFamily="82" charset="0"/>
              </a:rPr>
              <a:t>9</a:t>
            </a:r>
            <a:r>
              <a:rPr lang="en-US" sz="2600" b="1" dirty="0" smtClean="0">
                <a:solidFill>
                  <a:schemeClr val="bg1"/>
                </a:solidFill>
                <a:effectLst>
                  <a:glow rad="381000">
                    <a:srgbClr val="E20000">
                      <a:alpha val="49804"/>
                    </a:srgbClr>
                  </a:glow>
                </a:effectLst>
                <a:latin typeface="Felix Titling" pitchFamily="82" charset="0"/>
              </a:rPr>
              <a:t> . 1 – 1 2</a:t>
            </a:r>
            <a:endParaRPr lang="en-US" sz="2600" b="1" dirty="0">
              <a:solidFill>
                <a:schemeClr val="bg1"/>
              </a:solidFill>
              <a:effectLst>
                <a:glow rad="381000">
                  <a:srgbClr val="E20000">
                    <a:alpha val="49804"/>
                  </a:srgbClr>
                </a:glow>
              </a:effectLst>
              <a:latin typeface="Felix Titling" pitchFamily="82" charset="0"/>
            </a:endParaRPr>
          </a:p>
        </p:txBody>
      </p:sp>
      <p:pic>
        <p:nvPicPr>
          <p:cNvPr id="3074" name="Picture 2" descr="http://moviechopshop.com/wp-content/uploads/2009/05/terminator2still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6376265" cy="44196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23921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96460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1439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Joel 2.1-16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44587"/>
            <a:ext cx="39152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effectLst>
                  <a:glow rad="381000">
                    <a:srgbClr val="E20000">
                      <a:alpha val="49804"/>
                    </a:srgbClr>
                  </a:glow>
                </a:effectLst>
                <a:latin typeface="Felix Titling" pitchFamily="82" charset="0"/>
              </a:rPr>
              <a:t>9</a:t>
            </a:r>
            <a:r>
              <a:rPr lang="en-US" sz="2600" b="1" dirty="0" smtClean="0">
                <a:solidFill>
                  <a:schemeClr val="bg1"/>
                </a:solidFill>
                <a:effectLst>
                  <a:glow rad="381000">
                    <a:srgbClr val="E20000">
                      <a:alpha val="49804"/>
                    </a:srgbClr>
                  </a:glow>
                </a:effectLst>
                <a:latin typeface="Felix Titling" pitchFamily="82" charset="0"/>
              </a:rPr>
              <a:t> . 1 – 1 2</a:t>
            </a:r>
            <a:endParaRPr lang="en-US" sz="2600" b="1" dirty="0">
              <a:solidFill>
                <a:schemeClr val="bg1"/>
              </a:solidFill>
              <a:effectLst>
                <a:glow rad="381000">
                  <a:srgbClr val="E20000">
                    <a:alpha val="49804"/>
                  </a:srgbClr>
                </a:glow>
              </a:effectLst>
              <a:latin typeface="Felix Titling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0232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15148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14399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Prov. 30:27 ~ </a:t>
            </a:r>
            <a:r>
              <a:rPr lang="en-US" sz="3200" dirty="0">
                <a:solidFill>
                  <a:srgbClr val="FFC000"/>
                </a:solidFill>
              </a:rPr>
              <a:t>The locusts have no king, Yet they all advance in ranks;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00600" y="44587"/>
            <a:ext cx="39152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effectLst>
                  <a:glow rad="381000">
                    <a:srgbClr val="E20000">
                      <a:alpha val="49804"/>
                    </a:srgbClr>
                  </a:glow>
                </a:effectLst>
                <a:latin typeface="Felix Titling" pitchFamily="82" charset="0"/>
              </a:rPr>
              <a:t>9</a:t>
            </a:r>
            <a:r>
              <a:rPr lang="en-US" sz="2600" b="1" dirty="0" smtClean="0">
                <a:solidFill>
                  <a:schemeClr val="bg1"/>
                </a:solidFill>
                <a:effectLst>
                  <a:glow rad="381000">
                    <a:srgbClr val="E20000">
                      <a:alpha val="49804"/>
                    </a:srgbClr>
                  </a:glow>
                </a:effectLst>
                <a:latin typeface="Felix Titling" pitchFamily="82" charset="0"/>
              </a:rPr>
              <a:t> . 1 – 1 2</a:t>
            </a:r>
            <a:endParaRPr lang="en-US" sz="2600" b="1" dirty="0">
              <a:solidFill>
                <a:schemeClr val="bg1"/>
              </a:solidFill>
              <a:effectLst>
                <a:glow rad="381000">
                  <a:srgbClr val="E20000">
                    <a:alpha val="49804"/>
                  </a:srgbClr>
                </a:glow>
              </a:effectLst>
              <a:latin typeface="Felix Titling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4973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1439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Names of </a:t>
            </a:r>
            <a:r>
              <a:rPr lang="en-US" sz="3200" dirty="0">
                <a:solidFill>
                  <a:srgbClr val="FFC000"/>
                </a:solidFill>
              </a:rPr>
              <a:t>Satan</a:t>
            </a:r>
            <a:r>
              <a:rPr lang="en-US" sz="3200" dirty="0"/>
              <a:t> (accuser)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472625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Eras Demi ITC" pitchFamily="34" charset="0"/>
              </a:rPr>
              <a:t> </a:t>
            </a:r>
            <a:r>
              <a:rPr lang="en-US" sz="3200" dirty="0">
                <a:solidFill>
                  <a:srgbClr val="FFC000"/>
                </a:solidFill>
              </a:rPr>
              <a:t>Devil</a:t>
            </a:r>
            <a:r>
              <a:rPr lang="en-US" sz="3200" dirty="0"/>
              <a:t> (slanderer)</a:t>
            </a:r>
            <a:endParaRPr lang="en-US" sz="3200" dirty="0">
              <a:solidFill>
                <a:schemeClr val="bg1"/>
              </a:solidFill>
              <a:latin typeface="Eras Demi IT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032686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Eras Demi ITC" pitchFamily="34" charset="0"/>
              </a:rPr>
              <a:t> </a:t>
            </a:r>
            <a:r>
              <a:rPr lang="en-US" sz="3200" dirty="0">
                <a:solidFill>
                  <a:srgbClr val="FFC000"/>
                </a:solidFill>
              </a:rPr>
              <a:t>Abaddon</a:t>
            </a:r>
            <a:r>
              <a:rPr lang="en-US" sz="3200" dirty="0"/>
              <a:t> (destruction)</a:t>
            </a:r>
            <a:endParaRPr lang="en-US" sz="3200" dirty="0">
              <a:solidFill>
                <a:schemeClr val="bg1"/>
              </a:solidFill>
              <a:latin typeface="Eras Demi IT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539314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Eras Demi ITC" pitchFamily="34" charset="0"/>
              </a:rPr>
              <a:t> </a:t>
            </a:r>
            <a:r>
              <a:rPr lang="en-US" sz="3200" dirty="0">
                <a:solidFill>
                  <a:srgbClr val="FFC000"/>
                </a:solidFill>
              </a:rPr>
              <a:t>Apollyon</a:t>
            </a:r>
            <a:r>
              <a:rPr lang="en-US" sz="3200" dirty="0"/>
              <a:t> (destroyer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3056238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Eras Demi ITC" pitchFamily="34" charset="0"/>
              </a:rPr>
              <a:t> </a:t>
            </a:r>
            <a:r>
              <a:rPr lang="en-US" sz="3200" dirty="0" smtClean="0">
                <a:solidFill>
                  <a:srgbClr val="FFC000"/>
                </a:solidFill>
              </a:rPr>
              <a:t>Belial</a:t>
            </a:r>
            <a:r>
              <a:rPr lang="en-US" sz="3200" dirty="0" smtClean="0"/>
              <a:t> </a:t>
            </a:r>
            <a:r>
              <a:rPr lang="en-US" sz="3200" dirty="0"/>
              <a:t>(wicked</a:t>
            </a:r>
            <a:r>
              <a:rPr lang="en-US" sz="3200" dirty="0" smtClean="0"/>
              <a:t>)</a:t>
            </a:r>
            <a:endParaRPr lang="en-US" sz="3200" dirty="0">
              <a:solidFill>
                <a:schemeClr val="bg1"/>
              </a:solidFill>
              <a:latin typeface="Eras Demi ITC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44587"/>
            <a:ext cx="39152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effectLst>
                  <a:glow rad="381000">
                    <a:srgbClr val="E20000">
                      <a:alpha val="49804"/>
                    </a:srgbClr>
                  </a:glow>
                </a:effectLst>
                <a:latin typeface="Felix Titling" pitchFamily="82" charset="0"/>
              </a:rPr>
              <a:t>9</a:t>
            </a:r>
            <a:r>
              <a:rPr lang="en-US" sz="2600" b="1" dirty="0" smtClean="0">
                <a:solidFill>
                  <a:schemeClr val="bg1"/>
                </a:solidFill>
                <a:effectLst>
                  <a:glow rad="381000">
                    <a:srgbClr val="E20000">
                      <a:alpha val="49804"/>
                    </a:srgbClr>
                  </a:glow>
                </a:effectLst>
                <a:latin typeface="Felix Titling" pitchFamily="82" charset="0"/>
              </a:rPr>
              <a:t> . 1 – 1 2</a:t>
            </a:r>
            <a:endParaRPr lang="en-US" sz="2600" b="1" dirty="0">
              <a:solidFill>
                <a:schemeClr val="bg1"/>
              </a:solidFill>
              <a:effectLst>
                <a:glow rad="381000">
                  <a:srgbClr val="E20000">
                    <a:alpha val="49804"/>
                  </a:srgbClr>
                </a:glow>
              </a:effectLst>
              <a:latin typeface="Felix Titling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3597987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Eras Demi ITC" pitchFamily="34" charset="0"/>
              </a:rPr>
              <a:t> </a:t>
            </a:r>
            <a:r>
              <a:rPr lang="en-US" sz="3200" dirty="0" smtClean="0">
                <a:solidFill>
                  <a:srgbClr val="FFC000"/>
                </a:solidFill>
              </a:rPr>
              <a:t>Beelzebub</a:t>
            </a:r>
            <a:r>
              <a:rPr lang="en-US" sz="3200" dirty="0" smtClean="0"/>
              <a:t> </a:t>
            </a:r>
            <a:r>
              <a:rPr lang="en-US" sz="3200" dirty="0"/>
              <a:t>(Lord of the dung heap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4114911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Eras Demi ITC" pitchFamily="34" charset="0"/>
              </a:rPr>
              <a:t> </a:t>
            </a:r>
            <a:r>
              <a:rPr lang="en-US" sz="3200" dirty="0" smtClean="0">
                <a:solidFill>
                  <a:srgbClr val="FFC000"/>
                </a:solidFill>
              </a:rPr>
              <a:t>Lucifer</a:t>
            </a:r>
            <a:r>
              <a:rPr lang="en-US" sz="3200" dirty="0" smtClean="0"/>
              <a:t> </a:t>
            </a:r>
            <a:r>
              <a:rPr lang="en-US" sz="3200" dirty="0"/>
              <a:t>(light-bearer</a:t>
            </a:r>
            <a:r>
              <a:rPr lang="en-US" sz="3200" dirty="0" smtClean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074216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9" grpId="0"/>
      <p:bldP spid="9" grpId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03360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1439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Rapture has taken place</a:t>
            </a:r>
            <a:endParaRPr lang="en-US" sz="3200" dirty="0">
              <a:solidFill>
                <a:srgbClr val="FFC000"/>
              </a:solidFill>
              <a:latin typeface="Eras Demi IT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472625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Antichrist has been revealed</a:t>
            </a:r>
            <a:endParaRPr lang="en-US" sz="3200" dirty="0">
              <a:solidFill>
                <a:srgbClr val="FFC000"/>
              </a:solidFill>
              <a:latin typeface="Eras Demi IT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013858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WWIII has broken out</a:t>
            </a:r>
            <a:endParaRPr lang="en-US" sz="3200" dirty="0">
              <a:solidFill>
                <a:srgbClr val="FFC000"/>
              </a:solidFill>
              <a:latin typeface="Eras Demi IT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514600"/>
            <a:ext cx="8258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Worldwide famine</a:t>
            </a:r>
            <a:endParaRPr lang="en-US" sz="3200" dirty="0">
              <a:solidFill>
                <a:srgbClr val="FFC000"/>
              </a:solidFill>
              <a:latin typeface="Eras Demi IT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0480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1/4 earth's population killed in a single plague </a:t>
            </a:r>
            <a:endParaRPr lang="en-US" sz="3200" dirty="0">
              <a:solidFill>
                <a:srgbClr val="FFC000"/>
              </a:solidFill>
              <a:latin typeface="Eras Demi ITC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44587"/>
            <a:ext cx="39152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effectLst>
                  <a:glow rad="381000">
                    <a:srgbClr val="E20000">
                      <a:alpha val="49804"/>
                    </a:srgbClr>
                  </a:glow>
                </a:effectLst>
                <a:latin typeface="Felix Titling" pitchFamily="82" charset="0"/>
              </a:rPr>
              <a:t>9</a:t>
            </a:r>
            <a:r>
              <a:rPr lang="en-US" sz="2600" b="1" dirty="0" smtClean="0">
                <a:solidFill>
                  <a:schemeClr val="bg1"/>
                </a:solidFill>
                <a:effectLst>
                  <a:glow rad="381000">
                    <a:srgbClr val="E20000">
                      <a:alpha val="49804"/>
                    </a:srgbClr>
                  </a:glow>
                </a:effectLst>
                <a:latin typeface="Felix Titling" pitchFamily="82" charset="0"/>
              </a:rPr>
              <a:t> . 1 – 1 2</a:t>
            </a:r>
            <a:endParaRPr lang="en-US" sz="2600" b="1" dirty="0">
              <a:solidFill>
                <a:schemeClr val="bg1"/>
              </a:solidFill>
              <a:effectLst>
                <a:glow rad="381000">
                  <a:srgbClr val="E20000">
                    <a:alpha val="49804"/>
                  </a:srgbClr>
                </a:glow>
              </a:effectLst>
              <a:latin typeface="Felix Titling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056706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1/3 of the vegetation destroyed by some cosmic disaster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5065412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1/3 of world's water supply contaminated</a:t>
            </a:r>
          </a:p>
        </p:txBody>
      </p:sp>
    </p:spTree>
    <p:extLst>
      <p:ext uri="{BB962C8B-B14F-4D97-AF65-F5344CB8AC3E}">
        <p14:creationId xmlns:p14="http://schemas.microsoft.com/office/powerpoint/2010/main" xmlns="" val="3803641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1439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Eras Demi ITC" pitchFamily="34" charset="0"/>
              </a:rPr>
              <a:t>Babylonians used a base 6 system</a:t>
            </a:r>
            <a:endParaRPr lang="en-US" sz="3200" dirty="0">
              <a:solidFill>
                <a:srgbClr val="FFC000"/>
              </a:solidFill>
              <a:latin typeface="Eras Demi IT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8026" y="1472625"/>
            <a:ext cx="84573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	</a:t>
            </a:r>
            <a:r>
              <a:rPr lang="en-US" sz="3200" dirty="0" smtClean="0"/>
              <a:t>B</a:t>
            </a:r>
            <a:r>
              <a:rPr lang="en-US" sz="3200" dirty="0"/>
              <a:t>	</a:t>
            </a:r>
            <a:r>
              <a:rPr lang="en-US" sz="3200" dirty="0" smtClean="0"/>
              <a:t>C</a:t>
            </a:r>
            <a:r>
              <a:rPr lang="en-US" sz="3200" dirty="0"/>
              <a:t>	</a:t>
            </a:r>
            <a:r>
              <a:rPr lang="en-US" sz="3200" dirty="0" smtClean="0"/>
              <a:t>D</a:t>
            </a:r>
            <a:r>
              <a:rPr lang="en-US" sz="3200" dirty="0"/>
              <a:t>	</a:t>
            </a:r>
            <a:r>
              <a:rPr lang="en-US" sz="3200" dirty="0" smtClean="0"/>
              <a:t>E</a:t>
            </a:r>
            <a:r>
              <a:rPr lang="en-US" sz="3200" dirty="0"/>
              <a:t>	</a:t>
            </a:r>
            <a:r>
              <a:rPr lang="en-US" sz="3200" dirty="0" smtClean="0"/>
              <a:t>F</a:t>
            </a:r>
            <a:r>
              <a:rPr lang="en-US" sz="3200" dirty="0"/>
              <a:t>	</a:t>
            </a:r>
            <a:r>
              <a:rPr lang="en-US" sz="3200" dirty="0" smtClean="0"/>
              <a:t>G</a:t>
            </a:r>
            <a:r>
              <a:rPr lang="en-US" sz="3200" dirty="0"/>
              <a:t>	</a:t>
            </a:r>
            <a:r>
              <a:rPr lang="en-US" sz="3200" dirty="0" smtClean="0"/>
              <a:t>H</a:t>
            </a:r>
            <a:r>
              <a:rPr lang="en-US" sz="3200" dirty="0"/>
              <a:t>	</a:t>
            </a:r>
            <a:r>
              <a:rPr lang="en-US" sz="3200" dirty="0" smtClean="0"/>
              <a:t>I</a:t>
            </a:r>
            <a:endParaRPr lang="en-US" sz="3200" dirty="0"/>
          </a:p>
          <a:p>
            <a:r>
              <a:rPr lang="en-US" sz="3200" dirty="0">
                <a:solidFill>
                  <a:srgbClr val="FFC000"/>
                </a:solidFill>
              </a:rPr>
              <a:t>6	</a:t>
            </a:r>
            <a:r>
              <a:rPr lang="en-US" sz="3200" dirty="0" smtClean="0">
                <a:solidFill>
                  <a:srgbClr val="FFC000"/>
                </a:solidFill>
              </a:rPr>
              <a:t>9</a:t>
            </a:r>
            <a:r>
              <a:rPr lang="en-US" sz="3200" dirty="0">
                <a:solidFill>
                  <a:srgbClr val="FFC000"/>
                </a:solidFill>
              </a:rPr>
              <a:t>	</a:t>
            </a:r>
            <a:r>
              <a:rPr lang="en-US" sz="3200" dirty="0" smtClean="0">
                <a:solidFill>
                  <a:srgbClr val="FFC000"/>
                </a:solidFill>
              </a:rPr>
              <a:t>18</a:t>
            </a:r>
            <a:r>
              <a:rPr lang="en-US" sz="3200" dirty="0">
                <a:solidFill>
                  <a:srgbClr val="FFC000"/>
                </a:solidFill>
              </a:rPr>
              <a:t>	</a:t>
            </a:r>
            <a:r>
              <a:rPr lang="en-US" sz="3200" dirty="0" smtClean="0">
                <a:solidFill>
                  <a:srgbClr val="FFC000"/>
                </a:solidFill>
              </a:rPr>
              <a:t>24</a:t>
            </a:r>
            <a:r>
              <a:rPr lang="en-US" sz="3200" dirty="0">
                <a:solidFill>
                  <a:srgbClr val="FFC000"/>
                </a:solidFill>
              </a:rPr>
              <a:t>	</a:t>
            </a:r>
            <a:r>
              <a:rPr lang="en-US" sz="3200" dirty="0" smtClean="0">
                <a:solidFill>
                  <a:srgbClr val="FFC000"/>
                </a:solidFill>
              </a:rPr>
              <a:t>30</a:t>
            </a:r>
            <a:r>
              <a:rPr lang="en-US" sz="3200" dirty="0">
                <a:solidFill>
                  <a:srgbClr val="FFC000"/>
                </a:solidFill>
              </a:rPr>
              <a:t>	</a:t>
            </a:r>
            <a:r>
              <a:rPr lang="en-US" sz="3200" dirty="0" smtClean="0">
                <a:solidFill>
                  <a:srgbClr val="FFC000"/>
                </a:solidFill>
              </a:rPr>
              <a:t>36</a:t>
            </a:r>
            <a:r>
              <a:rPr lang="en-US" sz="3200" dirty="0">
                <a:solidFill>
                  <a:srgbClr val="FFC000"/>
                </a:solidFill>
              </a:rPr>
              <a:t>	</a:t>
            </a:r>
            <a:r>
              <a:rPr lang="en-US" sz="3200" dirty="0" smtClean="0">
                <a:solidFill>
                  <a:srgbClr val="FFC000"/>
                </a:solidFill>
              </a:rPr>
              <a:t>42</a:t>
            </a:r>
            <a:r>
              <a:rPr lang="en-US" sz="3200" dirty="0">
                <a:solidFill>
                  <a:srgbClr val="FFC000"/>
                </a:solidFill>
              </a:rPr>
              <a:t>	</a:t>
            </a:r>
            <a:r>
              <a:rPr lang="en-US" sz="3200" dirty="0" smtClean="0">
                <a:solidFill>
                  <a:srgbClr val="FFC000"/>
                </a:solidFill>
              </a:rPr>
              <a:t>48</a:t>
            </a:r>
            <a:r>
              <a:rPr lang="en-US" sz="3200" dirty="0">
                <a:solidFill>
                  <a:srgbClr val="FFC000"/>
                </a:solidFill>
              </a:rPr>
              <a:t>	</a:t>
            </a:r>
            <a:r>
              <a:rPr lang="en-US" sz="3200" dirty="0" smtClean="0">
                <a:solidFill>
                  <a:srgbClr val="FFC000"/>
                </a:solidFill>
              </a:rPr>
              <a:t>54</a:t>
            </a:r>
            <a:endParaRPr lang="en-US" sz="3200" dirty="0">
              <a:solidFill>
                <a:srgbClr val="FFC000"/>
              </a:solidFill>
            </a:endParaRPr>
          </a:p>
          <a:p>
            <a:r>
              <a:rPr lang="en-US" sz="3200" dirty="0" smtClean="0"/>
              <a:t>J</a:t>
            </a:r>
            <a:r>
              <a:rPr lang="en-US" sz="3200" dirty="0"/>
              <a:t>	</a:t>
            </a:r>
            <a:r>
              <a:rPr lang="en-US" sz="3200" dirty="0" smtClean="0"/>
              <a:t>K</a:t>
            </a:r>
            <a:r>
              <a:rPr lang="en-US" sz="3200" dirty="0"/>
              <a:t>	</a:t>
            </a:r>
            <a:r>
              <a:rPr lang="en-US" sz="3200" dirty="0" smtClean="0"/>
              <a:t>L</a:t>
            </a:r>
            <a:r>
              <a:rPr lang="en-US" sz="3200" dirty="0"/>
              <a:t>	M	</a:t>
            </a:r>
            <a:r>
              <a:rPr lang="en-US" sz="3200" dirty="0" smtClean="0"/>
              <a:t>N</a:t>
            </a:r>
            <a:r>
              <a:rPr lang="en-US" sz="3200" dirty="0"/>
              <a:t>	</a:t>
            </a:r>
            <a:r>
              <a:rPr lang="en-US" sz="3200" dirty="0" smtClean="0"/>
              <a:t>O</a:t>
            </a:r>
            <a:r>
              <a:rPr lang="en-US" sz="3200" dirty="0"/>
              <a:t>	</a:t>
            </a:r>
            <a:r>
              <a:rPr lang="en-US" sz="3200" dirty="0" smtClean="0"/>
              <a:t>P</a:t>
            </a:r>
            <a:r>
              <a:rPr lang="en-US" sz="3200" dirty="0"/>
              <a:t>	</a:t>
            </a:r>
            <a:r>
              <a:rPr lang="en-US" sz="3200" dirty="0" smtClean="0"/>
              <a:t>Q</a:t>
            </a:r>
            <a:r>
              <a:rPr lang="en-US" sz="3200" dirty="0"/>
              <a:t>	</a:t>
            </a:r>
            <a:r>
              <a:rPr lang="en-US" sz="3200" dirty="0" smtClean="0"/>
              <a:t>R</a:t>
            </a:r>
            <a:r>
              <a:rPr lang="en-US" sz="3200" dirty="0"/>
              <a:t> </a:t>
            </a:r>
            <a:endParaRPr lang="en-US" sz="3200" dirty="0" smtClean="0"/>
          </a:p>
          <a:p>
            <a:r>
              <a:rPr lang="en-US" sz="3200" dirty="0" smtClean="0">
                <a:solidFill>
                  <a:srgbClr val="FFC000"/>
                </a:solidFill>
              </a:rPr>
              <a:t>60</a:t>
            </a:r>
            <a:r>
              <a:rPr lang="en-US" sz="3200" dirty="0">
                <a:solidFill>
                  <a:srgbClr val="FFC000"/>
                </a:solidFill>
              </a:rPr>
              <a:t>	</a:t>
            </a:r>
            <a:r>
              <a:rPr lang="en-US" sz="3200" dirty="0" smtClean="0">
                <a:solidFill>
                  <a:srgbClr val="FFC000"/>
                </a:solidFill>
              </a:rPr>
              <a:t>66</a:t>
            </a:r>
            <a:r>
              <a:rPr lang="en-US" sz="3200" dirty="0">
                <a:solidFill>
                  <a:srgbClr val="FFC000"/>
                </a:solidFill>
              </a:rPr>
              <a:t>	</a:t>
            </a:r>
            <a:r>
              <a:rPr lang="en-US" sz="3200" dirty="0" smtClean="0">
                <a:solidFill>
                  <a:srgbClr val="FFC000"/>
                </a:solidFill>
              </a:rPr>
              <a:t>72</a:t>
            </a:r>
            <a:r>
              <a:rPr lang="en-US" sz="3200" dirty="0">
                <a:solidFill>
                  <a:srgbClr val="FFC000"/>
                </a:solidFill>
              </a:rPr>
              <a:t>	</a:t>
            </a:r>
            <a:r>
              <a:rPr lang="en-US" sz="3200" dirty="0" smtClean="0">
                <a:solidFill>
                  <a:srgbClr val="FFC000"/>
                </a:solidFill>
              </a:rPr>
              <a:t>78</a:t>
            </a:r>
            <a:r>
              <a:rPr lang="en-US" sz="3200" dirty="0">
                <a:solidFill>
                  <a:srgbClr val="FFC000"/>
                </a:solidFill>
              </a:rPr>
              <a:t>	</a:t>
            </a:r>
            <a:r>
              <a:rPr lang="en-US" sz="3200" dirty="0" smtClean="0">
                <a:solidFill>
                  <a:srgbClr val="FFC000"/>
                </a:solidFill>
              </a:rPr>
              <a:t>84</a:t>
            </a:r>
            <a:r>
              <a:rPr lang="en-US" sz="3200" dirty="0">
                <a:solidFill>
                  <a:srgbClr val="FFC000"/>
                </a:solidFill>
              </a:rPr>
              <a:t>	</a:t>
            </a:r>
            <a:r>
              <a:rPr lang="en-US" sz="3200" dirty="0" smtClean="0">
                <a:solidFill>
                  <a:srgbClr val="FFC000"/>
                </a:solidFill>
              </a:rPr>
              <a:t>90</a:t>
            </a:r>
            <a:r>
              <a:rPr lang="en-US" sz="3200" dirty="0">
                <a:solidFill>
                  <a:srgbClr val="FFC000"/>
                </a:solidFill>
              </a:rPr>
              <a:t>	</a:t>
            </a:r>
            <a:r>
              <a:rPr lang="en-US" sz="3200" dirty="0" smtClean="0">
                <a:solidFill>
                  <a:srgbClr val="FFC000"/>
                </a:solidFill>
              </a:rPr>
              <a:t>96</a:t>
            </a:r>
            <a:r>
              <a:rPr lang="en-US" sz="3200" dirty="0">
                <a:solidFill>
                  <a:srgbClr val="FFC000"/>
                </a:solidFill>
              </a:rPr>
              <a:t>	</a:t>
            </a:r>
            <a:r>
              <a:rPr lang="en-US" sz="3200" dirty="0" smtClean="0">
                <a:solidFill>
                  <a:srgbClr val="FFC000"/>
                </a:solidFill>
              </a:rPr>
              <a:t>102	108</a:t>
            </a:r>
            <a:endParaRPr lang="en-US" sz="3200" dirty="0">
              <a:solidFill>
                <a:srgbClr val="FFC000"/>
              </a:solidFill>
            </a:endParaRPr>
          </a:p>
          <a:p>
            <a:r>
              <a:rPr lang="en-US" sz="3200" dirty="0" smtClean="0"/>
              <a:t>S</a:t>
            </a:r>
            <a:r>
              <a:rPr lang="en-US" sz="3200" dirty="0"/>
              <a:t>	</a:t>
            </a:r>
            <a:r>
              <a:rPr lang="en-US" sz="3200" dirty="0" smtClean="0"/>
              <a:t>T</a:t>
            </a:r>
            <a:r>
              <a:rPr lang="en-US" sz="3200" dirty="0"/>
              <a:t>	U	</a:t>
            </a:r>
            <a:r>
              <a:rPr lang="en-US" sz="3200" dirty="0" smtClean="0"/>
              <a:t>V</a:t>
            </a:r>
            <a:r>
              <a:rPr lang="en-US" sz="3200" dirty="0"/>
              <a:t>	</a:t>
            </a:r>
            <a:r>
              <a:rPr lang="en-US" sz="3200" dirty="0" smtClean="0"/>
              <a:t>W</a:t>
            </a:r>
            <a:r>
              <a:rPr lang="en-US" sz="3200" dirty="0"/>
              <a:t>	</a:t>
            </a:r>
            <a:r>
              <a:rPr lang="en-US" sz="3200" dirty="0" smtClean="0"/>
              <a:t>X</a:t>
            </a:r>
            <a:r>
              <a:rPr lang="en-US" sz="3200" dirty="0"/>
              <a:t>	</a:t>
            </a:r>
            <a:r>
              <a:rPr lang="en-US" sz="3200" dirty="0" smtClean="0"/>
              <a:t>Y</a:t>
            </a:r>
            <a:r>
              <a:rPr lang="en-US" sz="3200" dirty="0"/>
              <a:t>	</a:t>
            </a:r>
            <a:r>
              <a:rPr lang="en-US" sz="3200" dirty="0" smtClean="0"/>
              <a:t>Z</a:t>
            </a:r>
            <a:endParaRPr lang="en-US" sz="3200" dirty="0"/>
          </a:p>
          <a:p>
            <a:r>
              <a:rPr lang="en-US" sz="3200" dirty="0">
                <a:solidFill>
                  <a:srgbClr val="FFC000"/>
                </a:solidFill>
              </a:rPr>
              <a:t>114	120	126	132	138	144	150	</a:t>
            </a:r>
            <a:r>
              <a:rPr lang="en-US" sz="3200" dirty="0" smtClean="0">
                <a:solidFill>
                  <a:srgbClr val="FFC000"/>
                </a:solidFill>
              </a:rPr>
              <a:t>154</a:t>
            </a:r>
            <a:endParaRPr lang="en-US" sz="3200" dirty="0">
              <a:solidFill>
                <a:srgbClr val="FFC000"/>
              </a:solidFill>
              <a:latin typeface="Eras Demi IT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8026" y="4495800"/>
            <a:ext cx="8457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K	</a:t>
            </a:r>
            <a:r>
              <a:rPr lang="en-US" sz="3200" dirty="0" smtClean="0"/>
              <a:t>I</a:t>
            </a:r>
            <a:r>
              <a:rPr lang="en-US" sz="3200" dirty="0"/>
              <a:t>	</a:t>
            </a:r>
            <a:r>
              <a:rPr lang="en-US" sz="3200" dirty="0" smtClean="0"/>
              <a:t>S</a:t>
            </a:r>
            <a:r>
              <a:rPr lang="en-US" sz="3200" dirty="0"/>
              <a:t>	</a:t>
            </a:r>
            <a:r>
              <a:rPr lang="en-US" sz="3200" dirty="0" smtClean="0"/>
              <a:t>S</a:t>
            </a:r>
            <a:r>
              <a:rPr lang="en-US" sz="3200" dirty="0"/>
              <a:t>	</a:t>
            </a:r>
            <a:r>
              <a:rPr lang="en-US" sz="3200" dirty="0" smtClean="0"/>
              <a:t>I</a:t>
            </a:r>
            <a:r>
              <a:rPr lang="en-US" sz="3200" dirty="0"/>
              <a:t>	</a:t>
            </a:r>
            <a:r>
              <a:rPr lang="en-US" sz="3200" dirty="0" smtClean="0"/>
              <a:t>N</a:t>
            </a:r>
            <a:r>
              <a:rPr lang="en-US" sz="3200" dirty="0"/>
              <a:t>	</a:t>
            </a:r>
            <a:r>
              <a:rPr lang="en-US" sz="3200" dirty="0" smtClean="0"/>
              <a:t>G</a:t>
            </a:r>
            <a:r>
              <a:rPr lang="en-US" sz="3200" dirty="0"/>
              <a:t>	</a:t>
            </a:r>
            <a:r>
              <a:rPr lang="en-US" sz="3200" dirty="0" smtClean="0"/>
              <a:t>E</a:t>
            </a:r>
            <a:r>
              <a:rPr lang="en-US" sz="3200" dirty="0"/>
              <a:t>	</a:t>
            </a:r>
            <a:r>
              <a:rPr lang="en-US" sz="3200" dirty="0" smtClean="0"/>
              <a:t>R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5126595"/>
            <a:ext cx="84573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66	54	114 114	54	84	42	30	108</a:t>
            </a:r>
            <a:r>
              <a:rPr lang="en-US" sz="3200" dirty="0"/>
              <a:t> </a:t>
            </a:r>
          </a:p>
          <a:p>
            <a:r>
              <a:rPr lang="en-US" sz="3200" dirty="0"/>
              <a:t>= </a:t>
            </a:r>
            <a:r>
              <a:rPr lang="en-US" sz="3200" dirty="0">
                <a:solidFill>
                  <a:srgbClr val="FFC000"/>
                </a:solidFill>
              </a:rPr>
              <a:t>666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00600" y="44587"/>
            <a:ext cx="39152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81000">
                    <a:srgbClr val="E20000">
                      <a:alpha val="49804"/>
                    </a:srgbClr>
                  </a:glow>
                </a:effectLst>
                <a:latin typeface="Felix Titling" pitchFamily="82" charset="0"/>
              </a:rPr>
              <a:t>1 . 1 - 20</a:t>
            </a:r>
            <a:endParaRPr lang="en-US" sz="2600" b="1" dirty="0">
              <a:solidFill>
                <a:schemeClr val="bg1"/>
              </a:solidFill>
              <a:effectLst>
                <a:glow rad="381000">
                  <a:srgbClr val="E20000">
                    <a:alpha val="49804"/>
                  </a:srgbClr>
                </a:glow>
              </a:effectLst>
              <a:latin typeface="Felix Titling" pitchFamily="8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1399" y="4158695"/>
            <a:ext cx="2210351" cy="576075"/>
          </a:xfrm>
          <a:prstGeom prst="roundRect">
            <a:avLst/>
          </a:prstGeom>
          <a:solidFill>
            <a:srgbClr val="632523">
              <a:alpha val="80000"/>
            </a:srgb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8074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0"/>
                            </p:stCondLst>
                            <p:childTnLst>
                              <p:par>
                                <p:cTn id="14" presetID="9" presetClass="emph" presetSubtype="0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8" grpId="0"/>
      <p:bldP spid="7" grpId="0" animBg="1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1439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14-15,000 ships destroyed</a:t>
            </a:r>
            <a:endParaRPr lang="en-US" sz="3200" dirty="0">
              <a:solidFill>
                <a:srgbClr val="FFC000"/>
              </a:solidFill>
              <a:latin typeface="Eras Demi IT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4478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Sun has been diminished by 1/3</a:t>
            </a:r>
            <a:endParaRPr lang="en-US" sz="3200" dirty="0">
              <a:solidFill>
                <a:srgbClr val="FFC000"/>
              </a:solidFill>
              <a:latin typeface="Eras Demi IT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44587"/>
            <a:ext cx="39152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effectLst>
                  <a:glow rad="381000">
                    <a:srgbClr val="E20000">
                      <a:alpha val="49804"/>
                    </a:srgbClr>
                  </a:glow>
                </a:effectLst>
                <a:latin typeface="Felix Titling" pitchFamily="82" charset="0"/>
              </a:rPr>
              <a:t>9</a:t>
            </a:r>
            <a:r>
              <a:rPr lang="en-US" sz="2600" b="1" dirty="0" smtClean="0">
                <a:solidFill>
                  <a:schemeClr val="bg1"/>
                </a:solidFill>
                <a:effectLst>
                  <a:glow rad="381000">
                    <a:srgbClr val="E20000">
                      <a:alpha val="49804"/>
                    </a:srgbClr>
                  </a:glow>
                </a:effectLst>
                <a:latin typeface="Felix Titling" pitchFamily="82" charset="0"/>
              </a:rPr>
              <a:t> . 1 – 1 2</a:t>
            </a:r>
            <a:endParaRPr lang="en-US" sz="2600" b="1" dirty="0">
              <a:solidFill>
                <a:schemeClr val="bg1"/>
              </a:solidFill>
              <a:effectLst>
                <a:glow rad="381000">
                  <a:srgbClr val="E20000">
                    <a:alpha val="49804"/>
                  </a:srgbClr>
                </a:glow>
              </a:effectLst>
              <a:latin typeface="Felix Titling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352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00600" y="44587"/>
            <a:ext cx="39152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effectLst>
                  <a:glow rad="381000">
                    <a:srgbClr val="E20000">
                      <a:alpha val="49804"/>
                    </a:srgbClr>
                  </a:glow>
                </a:effectLst>
                <a:latin typeface="Felix Titling" pitchFamily="82" charset="0"/>
              </a:rPr>
              <a:t>9</a:t>
            </a:r>
            <a:r>
              <a:rPr lang="en-US" sz="2600" b="1" dirty="0" smtClean="0">
                <a:solidFill>
                  <a:schemeClr val="bg1"/>
                </a:solidFill>
                <a:effectLst>
                  <a:glow rad="381000">
                    <a:srgbClr val="E20000">
                      <a:alpha val="49804"/>
                    </a:srgbClr>
                  </a:glow>
                </a:effectLst>
                <a:latin typeface="Felix Titling" pitchFamily="82" charset="0"/>
              </a:rPr>
              <a:t> . 1 – 1 2</a:t>
            </a:r>
            <a:endParaRPr lang="en-US" sz="2600" b="1" dirty="0">
              <a:solidFill>
                <a:schemeClr val="bg1"/>
              </a:solidFill>
              <a:effectLst>
                <a:glow rad="381000">
                  <a:srgbClr val="E20000">
                    <a:alpha val="49804"/>
                  </a:srgbClr>
                </a:glow>
              </a:effectLst>
              <a:latin typeface="Felix Titling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5297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800600" y="44587"/>
            <a:ext cx="39152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effectLst>
                  <a:glow rad="381000">
                    <a:srgbClr val="E20000">
                      <a:alpha val="49804"/>
                    </a:srgbClr>
                  </a:glow>
                </a:effectLst>
                <a:latin typeface="Felix Titling" pitchFamily="82" charset="0"/>
              </a:rPr>
              <a:t>9</a:t>
            </a:r>
            <a:r>
              <a:rPr lang="en-US" sz="2600" b="1" dirty="0" smtClean="0">
                <a:solidFill>
                  <a:schemeClr val="bg1"/>
                </a:solidFill>
                <a:effectLst>
                  <a:glow rad="381000">
                    <a:srgbClr val="E20000">
                      <a:alpha val="49804"/>
                    </a:srgbClr>
                  </a:glow>
                </a:effectLst>
                <a:latin typeface="Felix Titling" pitchFamily="82" charset="0"/>
              </a:rPr>
              <a:t> . 1 – 1 2</a:t>
            </a:r>
            <a:endParaRPr lang="en-US" sz="2600" b="1" dirty="0">
              <a:solidFill>
                <a:schemeClr val="bg1"/>
              </a:solidFill>
              <a:effectLst>
                <a:glow rad="381000">
                  <a:srgbClr val="E20000">
                    <a:alpha val="49804"/>
                  </a:srgbClr>
                </a:glow>
              </a:effectLst>
              <a:latin typeface="Felix Titling" pitchFamily="82" charset="0"/>
            </a:endParaRPr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443745" y="3708181"/>
            <a:ext cx="2043296" cy="2385285"/>
            <a:chOff x="1440" y="1357"/>
            <a:chExt cx="2127" cy="2483"/>
          </a:xfrm>
        </p:grpSpPr>
        <p:sp>
          <p:nvSpPr>
            <p:cNvPr id="5" name="AutoShape 4"/>
            <p:cNvSpPr>
              <a:spLocks noChangeAspect="1" noChangeArrowheads="1" noTextEdit="1"/>
            </p:cNvSpPr>
            <p:nvPr/>
          </p:nvSpPr>
          <p:spPr bwMode="auto">
            <a:xfrm>
              <a:off x="1440" y="1357"/>
              <a:ext cx="2127" cy="2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455" y="1379"/>
              <a:ext cx="2064" cy="2441"/>
            </a:xfrm>
            <a:custGeom>
              <a:avLst/>
              <a:gdLst>
                <a:gd name="T0" fmla="*/ 854 w 4128"/>
                <a:gd name="T1" fmla="*/ 229 h 4882"/>
                <a:gd name="T2" fmla="*/ 987 w 4128"/>
                <a:gd name="T3" fmla="*/ 267 h 4882"/>
                <a:gd name="T4" fmla="*/ 896 w 4128"/>
                <a:gd name="T5" fmla="*/ 292 h 4882"/>
                <a:gd name="T6" fmla="*/ 843 w 4128"/>
                <a:gd name="T7" fmla="*/ 331 h 4882"/>
                <a:gd name="T8" fmla="*/ 883 w 4128"/>
                <a:gd name="T9" fmla="*/ 347 h 4882"/>
                <a:gd name="T10" fmla="*/ 1007 w 4128"/>
                <a:gd name="T11" fmla="*/ 344 h 4882"/>
                <a:gd name="T12" fmla="*/ 1087 w 4128"/>
                <a:gd name="T13" fmla="*/ 303 h 4882"/>
                <a:gd name="T14" fmla="*/ 1216 w 4128"/>
                <a:gd name="T15" fmla="*/ 138 h 4882"/>
                <a:gd name="T16" fmla="*/ 1434 w 4128"/>
                <a:gd name="T17" fmla="*/ 30 h 4882"/>
                <a:gd name="T18" fmla="*/ 1668 w 4128"/>
                <a:gd name="T19" fmla="*/ 124 h 4882"/>
                <a:gd name="T20" fmla="*/ 1893 w 4128"/>
                <a:gd name="T21" fmla="*/ 365 h 4882"/>
                <a:gd name="T22" fmla="*/ 2230 w 4128"/>
                <a:gd name="T23" fmla="*/ 341 h 4882"/>
                <a:gd name="T24" fmla="*/ 2362 w 4128"/>
                <a:gd name="T25" fmla="*/ 407 h 4882"/>
                <a:gd name="T26" fmla="*/ 2331 w 4128"/>
                <a:gd name="T27" fmla="*/ 491 h 4882"/>
                <a:gd name="T28" fmla="*/ 2041 w 4128"/>
                <a:gd name="T29" fmla="*/ 467 h 4882"/>
                <a:gd name="T30" fmla="*/ 1953 w 4128"/>
                <a:gd name="T31" fmla="*/ 568 h 4882"/>
                <a:gd name="T32" fmla="*/ 2054 w 4128"/>
                <a:gd name="T33" fmla="*/ 857 h 4882"/>
                <a:gd name="T34" fmla="*/ 2214 w 4128"/>
                <a:gd name="T35" fmla="*/ 1154 h 4882"/>
                <a:gd name="T36" fmla="*/ 2201 w 4128"/>
                <a:gd name="T37" fmla="*/ 1458 h 4882"/>
                <a:gd name="T38" fmla="*/ 2089 w 4128"/>
                <a:gd name="T39" fmla="*/ 1590 h 4882"/>
                <a:gd name="T40" fmla="*/ 1938 w 4128"/>
                <a:gd name="T41" fmla="*/ 2072 h 4882"/>
                <a:gd name="T42" fmla="*/ 1774 w 4128"/>
                <a:gd name="T43" fmla="*/ 2791 h 4882"/>
                <a:gd name="T44" fmla="*/ 2068 w 4128"/>
                <a:gd name="T45" fmla="*/ 2734 h 4882"/>
                <a:gd name="T46" fmla="*/ 2707 w 4128"/>
                <a:gd name="T47" fmla="*/ 2082 h 4882"/>
                <a:gd name="T48" fmla="*/ 2926 w 4128"/>
                <a:gd name="T49" fmla="*/ 2093 h 4882"/>
                <a:gd name="T50" fmla="*/ 3163 w 4128"/>
                <a:gd name="T51" fmla="*/ 2365 h 4882"/>
                <a:gd name="T52" fmla="*/ 3172 w 4128"/>
                <a:gd name="T53" fmla="*/ 3001 h 4882"/>
                <a:gd name="T54" fmla="*/ 3293 w 4128"/>
                <a:gd name="T55" fmla="*/ 2928 h 4882"/>
                <a:gd name="T56" fmla="*/ 3422 w 4128"/>
                <a:gd name="T57" fmla="*/ 2577 h 4882"/>
                <a:gd name="T58" fmla="*/ 3545 w 4128"/>
                <a:gd name="T59" fmla="*/ 2111 h 4882"/>
                <a:gd name="T60" fmla="*/ 3694 w 4128"/>
                <a:gd name="T61" fmla="*/ 1818 h 4882"/>
                <a:gd name="T62" fmla="*/ 3792 w 4128"/>
                <a:gd name="T63" fmla="*/ 1774 h 4882"/>
                <a:gd name="T64" fmla="*/ 3956 w 4128"/>
                <a:gd name="T65" fmla="*/ 1830 h 4882"/>
                <a:gd name="T66" fmla="*/ 4090 w 4128"/>
                <a:gd name="T67" fmla="*/ 2142 h 4882"/>
                <a:gd name="T68" fmla="*/ 4072 w 4128"/>
                <a:gd name="T69" fmla="*/ 3066 h 4882"/>
                <a:gd name="T70" fmla="*/ 3875 w 4128"/>
                <a:gd name="T71" fmla="*/ 3757 h 4882"/>
                <a:gd name="T72" fmla="*/ 3590 w 4128"/>
                <a:gd name="T73" fmla="*/ 4275 h 4882"/>
                <a:gd name="T74" fmla="*/ 3198 w 4128"/>
                <a:gd name="T75" fmla="*/ 4577 h 4882"/>
                <a:gd name="T76" fmla="*/ 2711 w 4128"/>
                <a:gd name="T77" fmla="*/ 4503 h 4882"/>
                <a:gd name="T78" fmla="*/ 2470 w 4128"/>
                <a:gd name="T79" fmla="*/ 4075 h 4882"/>
                <a:gd name="T80" fmla="*/ 2079 w 4128"/>
                <a:gd name="T81" fmla="*/ 4589 h 4882"/>
                <a:gd name="T82" fmla="*/ 1360 w 4128"/>
                <a:gd name="T83" fmla="*/ 4878 h 4882"/>
                <a:gd name="T84" fmla="*/ 959 w 4128"/>
                <a:gd name="T85" fmla="*/ 4721 h 4882"/>
                <a:gd name="T86" fmla="*/ 762 w 4128"/>
                <a:gd name="T87" fmla="*/ 4435 h 4882"/>
                <a:gd name="T88" fmla="*/ 683 w 4128"/>
                <a:gd name="T89" fmla="*/ 4169 h 4882"/>
                <a:gd name="T90" fmla="*/ 804 w 4128"/>
                <a:gd name="T91" fmla="*/ 3191 h 4882"/>
                <a:gd name="T92" fmla="*/ 914 w 4128"/>
                <a:gd name="T93" fmla="*/ 2497 h 4882"/>
                <a:gd name="T94" fmla="*/ 914 w 4128"/>
                <a:gd name="T95" fmla="*/ 2207 h 4882"/>
                <a:gd name="T96" fmla="*/ 593 w 4128"/>
                <a:gd name="T97" fmla="*/ 1884 h 4882"/>
                <a:gd name="T98" fmla="*/ 235 w 4128"/>
                <a:gd name="T99" fmla="*/ 1622 h 4882"/>
                <a:gd name="T100" fmla="*/ 44 w 4128"/>
                <a:gd name="T101" fmla="*/ 1454 h 4882"/>
                <a:gd name="T102" fmla="*/ 52 w 4128"/>
                <a:gd name="T103" fmla="*/ 1112 h 4882"/>
                <a:gd name="T104" fmla="*/ 345 w 4128"/>
                <a:gd name="T105" fmla="*/ 795 h 4882"/>
                <a:gd name="T106" fmla="*/ 226 w 4128"/>
                <a:gd name="T107" fmla="*/ 490 h 4882"/>
                <a:gd name="T108" fmla="*/ 295 w 4128"/>
                <a:gd name="T109" fmla="*/ 205 h 4882"/>
                <a:gd name="T110" fmla="*/ 445 w 4128"/>
                <a:gd name="T111" fmla="*/ 13 h 4882"/>
                <a:gd name="T112" fmla="*/ 659 w 4128"/>
                <a:gd name="T113" fmla="*/ 44 h 4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28" h="4882">
                  <a:moveTo>
                    <a:pt x="778" y="159"/>
                  </a:moveTo>
                  <a:lnTo>
                    <a:pt x="784" y="198"/>
                  </a:lnTo>
                  <a:lnTo>
                    <a:pt x="799" y="221"/>
                  </a:lnTo>
                  <a:lnTo>
                    <a:pt x="823" y="229"/>
                  </a:lnTo>
                  <a:lnTo>
                    <a:pt x="854" y="229"/>
                  </a:lnTo>
                  <a:lnTo>
                    <a:pt x="885" y="222"/>
                  </a:lnTo>
                  <a:lnTo>
                    <a:pt x="919" y="216"/>
                  </a:lnTo>
                  <a:lnTo>
                    <a:pt x="949" y="212"/>
                  </a:lnTo>
                  <a:lnTo>
                    <a:pt x="976" y="216"/>
                  </a:lnTo>
                  <a:lnTo>
                    <a:pt x="987" y="267"/>
                  </a:lnTo>
                  <a:lnTo>
                    <a:pt x="970" y="272"/>
                  </a:lnTo>
                  <a:lnTo>
                    <a:pt x="954" y="279"/>
                  </a:lnTo>
                  <a:lnTo>
                    <a:pt x="934" y="284"/>
                  </a:lnTo>
                  <a:lnTo>
                    <a:pt x="916" y="288"/>
                  </a:lnTo>
                  <a:lnTo>
                    <a:pt x="896" y="292"/>
                  </a:lnTo>
                  <a:lnTo>
                    <a:pt x="878" y="298"/>
                  </a:lnTo>
                  <a:lnTo>
                    <a:pt x="861" y="305"/>
                  </a:lnTo>
                  <a:lnTo>
                    <a:pt x="846" y="317"/>
                  </a:lnTo>
                  <a:lnTo>
                    <a:pt x="841" y="324"/>
                  </a:lnTo>
                  <a:lnTo>
                    <a:pt x="843" y="331"/>
                  </a:lnTo>
                  <a:lnTo>
                    <a:pt x="846" y="335"/>
                  </a:lnTo>
                  <a:lnTo>
                    <a:pt x="850" y="341"/>
                  </a:lnTo>
                  <a:lnTo>
                    <a:pt x="858" y="351"/>
                  </a:lnTo>
                  <a:lnTo>
                    <a:pt x="864" y="362"/>
                  </a:lnTo>
                  <a:lnTo>
                    <a:pt x="883" y="347"/>
                  </a:lnTo>
                  <a:lnTo>
                    <a:pt x="907" y="341"/>
                  </a:lnTo>
                  <a:lnTo>
                    <a:pt x="931" y="341"/>
                  </a:lnTo>
                  <a:lnTo>
                    <a:pt x="958" y="345"/>
                  </a:lnTo>
                  <a:lnTo>
                    <a:pt x="982" y="347"/>
                  </a:lnTo>
                  <a:lnTo>
                    <a:pt x="1007" y="344"/>
                  </a:lnTo>
                  <a:lnTo>
                    <a:pt x="1029" y="333"/>
                  </a:lnTo>
                  <a:lnTo>
                    <a:pt x="1049" y="312"/>
                  </a:lnTo>
                  <a:lnTo>
                    <a:pt x="1061" y="309"/>
                  </a:lnTo>
                  <a:lnTo>
                    <a:pt x="1074" y="306"/>
                  </a:lnTo>
                  <a:lnTo>
                    <a:pt x="1087" y="303"/>
                  </a:lnTo>
                  <a:lnTo>
                    <a:pt x="1099" y="306"/>
                  </a:lnTo>
                  <a:lnTo>
                    <a:pt x="1126" y="265"/>
                  </a:lnTo>
                  <a:lnTo>
                    <a:pt x="1154" y="222"/>
                  </a:lnTo>
                  <a:lnTo>
                    <a:pt x="1183" y="178"/>
                  </a:lnTo>
                  <a:lnTo>
                    <a:pt x="1216" y="138"/>
                  </a:lnTo>
                  <a:lnTo>
                    <a:pt x="1249" y="99"/>
                  </a:lnTo>
                  <a:lnTo>
                    <a:pt x="1289" y="68"/>
                  </a:lnTo>
                  <a:lnTo>
                    <a:pt x="1332" y="42"/>
                  </a:lnTo>
                  <a:lnTo>
                    <a:pt x="1381" y="30"/>
                  </a:lnTo>
                  <a:lnTo>
                    <a:pt x="1434" y="30"/>
                  </a:lnTo>
                  <a:lnTo>
                    <a:pt x="1486" y="37"/>
                  </a:lnTo>
                  <a:lnTo>
                    <a:pt x="1535" y="48"/>
                  </a:lnTo>
                  <a:lnTo>
                    <a:pt x="1583" y="68"/>
                  </a:lnTo>
                  <a:lnTo>
                    <a:pt x="1626" y="92"/>
                  </a:lnTo>
                  <a:lnTo>
                    <a:pt x="1668" y="124"/>
                  </a:lnTo>
                  <a:lnTo>
                    <a:pt x="1706" y="160"/>
                  </a:lnTo>
                  <a:lnTo>
                    <a:pt x="1740" y="205"/>
                  </a:lnTo>
                  <a:lnTo>
                    <a:pt x="1807" y="362"/>
                  </a:lnTo>
                  <a:lnTo>
                    <a:pt x="1825" y="373"/>
                  </a:lnTo>
                  <a:lnTo>
                    <a:pt x="1893" y="365"/>
                  </a:lnTo>
                  <a:lnTo>
                    <a:pt x="1960" y="356"/>
                  </a:lnTo>
                  <a:lnTo>
                    <a:pt x="2027" y="349"/>
                  </a:lnTo>
                  <a:lnTo>
                    <a:pt x="2094" y="345"/>
                  </a:lnTo>
                  <a:lnTo>
                    <a:pt x="2162" y="341"/>
                  </a:lnTo>
                  <a:lnTo>
                    <a:pt x="2230" y="341"/>
                  </a:lnTo>
                  <a:lnTo>
                    <a:pt x="2299" y="344"/>
                  </a:lnTo>
                  <a:lnTo>
                    <a:pt x="2371" y="351"/>
                  </a:lnTo>
                  <a:lnTo>
                    <a:pt x="2366" y="368"/>
                  </a:lnTo>
                  <a:lnTo>
                    <a:pt x="2365" y="387"/>
                  </a:lnTo>
                  <a:lnTo>
                    <a:pt x="2362" y="407"/>
                  </a:lnTo>
                  <a:lnTo>
                    <a:pt x="2361" y="427"/>
                  </a:lnTo>
                  <a:lnTo>
                    <a:pt x="2357" y="445"/>
                  </a:lnTo>
                  <a:lnTo>
                    <a:pt x="2352" y="463"/>
                  </a:lnTo>
                  <a:lnTo>
                    <a:pt x="2343" y="478"/>
                  </a:lnTo>
                  <a:lnTo>
                    <a:pt x="2331" y="491"/>
                  </a:lnTo>
                  <a:lnTo>
                    <a:pt x="2271" y="490"/>
                  </a:lnTo>
                  <a:lnTo>
                    <a:pt x="2214" y="485"/>
                  </a:lnTo>
                  <a:lnTo>
                    <a:pt x="2155" y="478"/>
                  </a:lnTo>
                  <a:lnTo>
                    <a:pt x="2099" y="473"/>
                  </a:lnTo>
                  <a:lnTo>
                    <a:pt x="2041" y="467"/>
                  </a:lnTo>
                  <a:lnTo>
                    <a:pt x="1984" y="466"/>
                  </a:lnTo>
                  <a:lnTo>
                    <a:pt x="1923" y="469"/>
                  </a:lnTo>
                  <a:lnTo>
                    <a:pt x="1865" y="480"/>
                  </a:lnTo>
                  <a:lnTo>
                    <a:pt x="1911" y="522"/>
                  </a:lnTo>
                  <a:lnTo>
                    <a:pt x="1953" y="568"/>
                  </a:lnTo>
                  <a:lnTo>
                    <a:pt x="1988" y="619"/>
                  </a:lnTo>
                  <a:lnTo>
                    <a:pt x="2017" y="675"/>
                  </a:lnTo>
                  <a:lnTo>
                    <a:pt x="2038" y="731"/>
                  </a:lnTo>
                  <a:lnTo>
                    <a:pt x="2051" y="792"/>
                  </a:lnTo>
                  <a:lnTo>
                    <a:pt x="2054" y="857"/>
                  </a:lnTo>
                  <a:lnTo>
                    <a:pt x="2050" y="924"/>
                  </a:lnTo>
                  <a:lnTo>
                    <a:pt x="2099" y="975"/>
                  </a:lnTo>
                  <a:lnTo>
                    <a:pt x="2144" y="1031"/>
                  </a:lnTo>
                  <a:lnTo>
                    <a:pt x="2181" y="1090"/>
                  </a:lnTo>
                  <a:lnTo>
                    <a:pt x="2214" y="1154"/>
                  </a:lnTo>
                  <a:lnTo>
                    <a:pt x="2233" y="1218"/>
                  </a:lnTo>
                  <a:lnTo>
                    <a:pt x="2243" y="1287"/>
                  </a:lnTo>
                  <a:lnTo>
                    <a:pt x="2237" y="1359"/>
                  </a:lnTo>
                  <a:lnTo>
                    <a:pt x="2218" y="1430"/>
                  </a:lnTo>
                  <a:lnTo>
                    <a:pt x="2201" y="1458"/>
                  </a:lnTo>
                  <a:lnTo>
                    <a:pt x="2181" y="1486"/>
                  </a:lnTo>
                  <a:lnTo>
                    <a:pt x="2160" y="1513"/>
                  </a:lnTo>
                  <a:lnTo>
                    <a:pt x="2138" y="1539"/>
                  </a:lnTo>
                  <a:lnTo>
                    <a:pt x="2113" y="1565"/>
                  </a:lnTo>
                  <a:lnTo>
                    <a:pt x="2089" y="1590"/>
                  </a:lnTo>
                  <a:lnTo>
                    <a:pt x="2064" y="1614"/>
                  </a:lnTo>
                  <a:lnTo>
                    <a:pt x="2038" y="1639"/>
                  </a:lnTo>
                  <a:lnTo>
                    <a:pt x="2002" y="1783"/>
                  </a:lnTo>
                  <a:lnTo>
                    <a:pt x="1968" y="1928"/>
                  </a:lnTo>
                  <a:lnTo>
                    <a:pt x="1938" y="2072"/>
                  </a:lnTo>
                  <a:lnTo>
                    <a:pt x="1908" y="2216"/>
                  </a:lnTo>
                  <a:lnTo>
                    <a:pt x="1876" y="2359"/>
                  </a:lnTo>
                  <a:lnTo>
                    <a:pt x="1845" y="2504"/>
                  </a:lnTo>
                  <a:lnTo>
                    <a:pt x="1810" y="2647"/>
                  </a:lnTo>
                  <a:lnTo>
                    <a:pt x="1774" y="2791"/>
                  </a:lnTo>
                  <a:lnTo>
                    <a:pt x="1740" y="3196"/>
                  </a:lnTo>
                  <a:lnTo>
                    <a:pt x="1751" y="3196"/>
                  </a:lnTo>
                  <a:lnTo>
                    <a:pt x="1867" y="3052"/>
                  </a:lnTo>
                  <a:lnTo>
                    <a:pt x="1971" y="2895"/>
                  </a:lnTo>
                  <a:lnTo>
                    <a:pt x="2068" y="2734"/>
                  </a:lnTo>
                  <a:lnTo>
                    <a:pt x="2166" y="2574"/>
                  </a:lnTo>
                  <a:lnTo>
                    <a:pt x="2270" y="2420"/>
                  </a:lnTo>
                  <a:lnTo>
                    <a:pt x="2390" y="2284"/>
                  </a:lnTo>
                  <a:lnTo>
                    <a:pt x="2533" y="2167"/>
                  </a:lnTo>
                  <a:lnTo>
                    <a:pt x="2707" y="2082"/>
                  </a:lnTo>
                  <a:lnTo>
                    <a:pt x="2750" y="2073"/>
                  </a:lnTo>
                  <a:lnTo>
                    <a:pt x="2795" y="2071"/>
                  </a:lnTo>
                  <a:lnTo>
                    <a:pt x="2839" y="2073"/>
                  </a:lnTo>
                  <a:lnTo>
                    <a:pt x="2884" y="2082"/>
                  </a:lnTo>
                  <a:lnTo>
                    <a:pt x="2926" y="2093"/>
                  </a:lnTo>
                  <a:lnTo>
                    <a:pt x="2968" y="2110"/>
                  </a:lnTo>
                  <a:lnTo>
                    <a:pt x="3007" y="2131"/>
                  </a:lnTo>
                  <a:lnTo>
                    <a:pt x="3045" y="2156"/>
                  </a:lnTo>
                  <a:lnTo>
                    <a:pt x="3116" y="2253"/>
                  </a:lnTo>
                  <a:lnTo>
                    <a:pt x="3163" y="2365"/>
                  </a:lnTo>
                  <a:lnTo>
                    <a:pt x="3188" y="2484"/>
                  </a:lnTo>
                  <a:lnTo>
                    <a:pt x="3198" y="2613"/>
                  </a:lnTo>
                  <a:lnTo>
                    <a:pt x="3195" y="2743"/>
                  </a:lnTo>
                  <a:lnTo>
                    <a:pt x="3185" y="2874"/>
                  </a:lnTo>
                  <a:lnTo>
                    <a:pt x="3172" y="3001"/>
                  </a:lnTo>
                  <a:lnTo>
                    <a:pt x="3163" y="3123"/>
                  </a:lnTo>
                  <a:lnTo>
                    <a:pt x="3174" y="3123"/>
                  </a:lnTo>
                  <a:lnTo>
                    <a:pt x="3221" y="3060"/>
                  </a:lnTo>
                  <a:lnTo>
                    <a:pt x="3261" y="2996"/>
                  </a:lnTo>
                  <a:lnTo>
                    <a:pt x="3293" y="2928"/>
                  </a:lnTo>
                  <a:lnTo>
                    <a:pt x="3322" y="2860"/>
                  </a:lnTo>
                  <a:lnTo>
                    <a:pt x="3348" y="2788"/>
                  </a:lnTo>
                  <a:lnTo>
                    <a:pt x="3371" y="2717"/>
                  </a:lnTo>
                  <a:lnTo>
                    <a:pt x="3395" y="2645"/>
                  </a:lnTo>
                  <a:lnTo>
                    <a:pt x="3422" y="2577"/>
                  </a:lnTo>
                  <a:lnTo>
                    <a:pt x="3451" y="2486"/>
                  </a:lnTo>
                  <a:lnTo>
                    <a:pt x="3477" y="2393"/>
                  </a:lnTo>
                  <a:lnTo>
                    <a:pt x="3499" y="2298"/>
                  </a:lnTo>
                  <a:lnTo>
                    <a:pt x="3521" y="2205"/>
                  </a:lnTo>
                  <a:lnTo>
                    <a:pt x="3545" y="2111"/>
                  </a:lnTo>
                  <a:lnTo>
                    <a:pt x="3576" y="2022"/>
                  </a:lnTo>
                  <a:lnTo>
                    <a:pt x="3614" y="1933"/>
                  </a:lnTo>
                  <a:lnTo>
                    <a:pt x="3663" y="1852"/>
                  </a:lnTo>
                  <a:lnTo>
                    <a:pt x="3677" y="1834"/>
                  </a:lnTo>
                  <a:lnTo>
                    <a:pt x="3694" y="1818"/>
                  </a:lnTo>
                  <a:lnTo>
                    <a:pt x="3711" y="1804"/>
                  </a:lnTo>
                  <a:lnTo>
                    <a:pt x="3730" y="1793"/>
                  </a:lnTo>
                  <a:lnTo>
                    <a:pt x="3748" y="1783"/>
                  </a:lnTo>
                  <a:lnTo>
                    <a:pt x="3771" y="1778"/>
                  </a:lnTo>
                  <a:lnTo>
                    <a:pt x="3792" y="1774"/>
                  </a:lnTo>
                  <a:lnTo>
                    <a:pt x="3816" y="1774"/>
                  </a:lnTo>
                  <a:lnTo>
                    <a:pt x="3854" y="1776"/>
                  </a:lnTo>
                  <a:lnTo>
                    <a:pt x="3890" y="1789"/>
                  </a:lnTo>
                  <a:lnTo>
                    <a:pt x="3924" y="1806"/>
                  </a:lnTo>
                  <a:lnTo>
                    <a:pt x="3956" y="1830"/>
                  </a:lnTo>
                  <a:lnTo>
                    <a:pt x="3983" y="1856"/>
                  </a:lnTo>
                  <a:lnTo>
                    <a:pt x="4008" y="1888"/>
                  </a:lnTo>
                  <a:lnTo>
                    <a:pt x="4029" y="1922"/>
                  </a:lnTo>
                  <a:lnTo>
                    <a:pt x="4046" y="1959"/>
                  </a:lnTo>
                  <a:lnTo>
                    <a:pt x="4090" y="2142"/>
                  </a:lnTo>
                  <a:lnTo>
                    <a:pt x="4118" y="2327"/>
                  </a:lnTo>
                  <a:lnTo>
                    <a:pt x="4128" y="2514"/>
                  </a:lnTo>
                  <a:lnTo>
                    <a:pt x="4124" y="2700"/>
                  </a:lnTo>
                  <a:lnTo>
                    <a:pt x="4104" y="2884"/>
                  </a:lnTo>
                  <a:lnTo>
                    <a:pt x="4072" y="3066"/>
                  </a:lnTo>
                  <a:lnTo>
                    <a:pt x="4027" y="3244"/>
                  </a:lnTo>
                  <a:lnTo>
                    <a:pt x="3973" y="3420"/>
                  </a:lnTo>
                  <a:lnTo>
                    <a:pt x="3949" y="3535"/>
                  </a:lnTo>
                  <a:lnTo>
                    <a:pt x="3917" y="3648"/>
                  </a:lnTo>
                  <a:lnTo>
                    <a:pt x="3875" y="3757"/>
                  </a:lnTo>
                  <a:lnTo>
                    <a:pt x="3826" y="3865"/>
                  </a:lnTo>
                  <a:lnTo>
                    <a:pt x="3769" y="3968"/>
                  </a:lnTo>
                  <a:lnTo>
                    <a:pt x="3712" y="4071"/>
                  </a:lnTo>
                  <a:lnTo>
                    <a:pt x="3650" y="4173"/>
                  </a:lnTo>
                  <a:lnTo>
                    <a:pt x="3590" y="4275"/>
                  </a:lnTo>
                  <a:lnTo>
                    <a:pt x="3528" y="4362"/>
                  </a:lnTo>
                  <a:lnTo>
                    <a:pt x="3458" y="4437"/>
                  </a:lnTo>
                  <a:lnTo>
                    <a:pt x="3378" y="4497"/>
                  </a:lnTo>
                  <a:lnTo>
                    <a:pt x="3292" y="4545"/>
                  </a:lnTo>
                  <a:lnTo>
                    <a:pt x="3198" y="4577"/>
                  </a:lnTo>
                  <a:lnTo>
                    <a:pt x="3099" y="4595"/>
                  </a:lnTo>
                  <a:lnTo>
                    <a:pt x="2997" y="4599"/>
                  </a:lnTo>
                  <a:lnTo>
                    <a:pt x="2893" y="4591"/>
                  </a:lnTo>
                  <a:lnTo>
                    <a:pt x="2794" y="4556"/>
                  </a:lnTo>
                  <a:lnTo>
                    <a:pt x="2711" y="4503"/>
                  </a:lnTo>
                  <a:lnTo>
                    <a:pt x="2641" y="4434"/>
                  </a:lnTo>
                  <a:lnTo>
                    <a:pt x="2584" y="4354"/>
                  </a:lnTo>
                  <a:lnTo>
                    <a:pt x="2536" y="4264"/>
                  </a:lnTo>
                  <a:lnTo>
                    <a:pt x="2500" y="4170"/>
                  </a:lnTo>
                  <a:lnTo>
                    <a:pt x="2470" y="4075"/>
                  </a:lnTo>
                  <a:lnTo>
                    <a:pt x="2449" y="3983"/>
                  </a:lnTo>
                  <a:lnTo>
                    <a:pt x="2375" y="4131"/>
                  </a:lnTo>
                  <a:lnTo>
                    <a:pt x="2289" y="4289"/>
                  </a:lnTo>
                  <a:lnTo>
                    <a:pt x="2191" y="4444"/>
                  </a:lnTo>
                  <a:lnTo>
                    <a:pt x="2079" y="4589"/>
                  </a:lnTo>
                  <a:lnTo>
                    <a:pt x="1949" y="4714"/>
                  </a:lnTo>
                  <a:lnTo>
                    <a:pt x="1803" y="4811"/>
                  </a:lnTo>
                  <a:lnTo>
                    <a:pt x="1638" y="4870"/>
                  </a:lnTo>
                  <a:lnTo>
                    <a:pt x="1454" y="4882"/>
                  </a:lnTo>
                  <a:lnTo>
                    <a:pt x="1360" y="4878"/>
                  </a:lnTo>
                  <a:lnTo>
                    <a:pt x="1272" y="4866"/>
                  </a:lnTo>
                  <a:lnTo>
                    <a:pt x="1185" y="4843"/>
                  </a:lnTo>
                  <a:lnTo>
                    <a:pt x="1105" y="4814"/>
                  </a:lnTo>
                  <a:lnTo>
                    <a:pt x="1028" y="4772"/>
                  </a:lnTo>
                  <a:lnTo>
                    <a:pt x="959" y="4721"/>
                  </a:lnTo>
                  <a:lnTo>
                    <a:pt x="897" y="4658"/>
                  </a:lnTo>
                  <a:lnTo>
                    <a:pt x="846" y="4585"/>
                  </a:lnTo>
                  <a:lnTo>
                    <a:pt x="812" y="4536"/>
                  </a:lnTo>
                  <a:lnTo>
                    <a:pt x="785" y="4487"/>
                  </a:lnTo>
                  <a:lnTo>
                    <a:pt x="762" y="4435"/>
                  </a:lnTo>
                  <a:lnTo>
                    <a:pt x="743" y="4385"/>
                  </a:lnTo>
                  <a:lnTo>
                    <a:pt x="725" y="4330"/>
                  </a:lnTo>
                  <a:lnTo>
                    <a:pt x="711" y="4277"/>
                  </a:lnTo>
                  <a:lnTo>
                    <a:pt x="697" y="4222"/>
                  </a:lnTo>
                  <a:lnTo>
                    <a:pt x="683" y="4169"/>
                  </a:lnTo>
                  <a:lnTo>
                    <a:pt x="676" y="3964"/>
                  </a:lnTo>
                  <a:lnTo>
                    <a:pt x="690" y="3767"/>
                  </a:lnTo>
                  <a:lnTo>
                    <a:pt x="721" y="3572"/>
                  </a:lnTo>
                  <a:lnTo>
                    <a:pt x="762" y="3381"/>
                  </a:lnTo>
                  <a:lnTo>
                    <a:pt x="804" y="3191"/>
                  </a:lnTo>
                  <a:lnTo>
                    <a:pt x="847" y="3000"/>
                  </a:lnTo>
                  <a:lnTo>
                    <a:pt x="881" y="2807"/>
                  </a:lnTo>
                  <a:lnTo>
                    <a:pt x="903" y="2612"/>
                  </a:lnTo>
                  <a:lnTo>
                    <a:pt x="906" y="2554"/>
                  </a:lnTo>
                  <a:lnTo>
                    <a:pt x="914" y="2497"/>
                  </a:lnTo>
                  <a:lnTo>
                    <a:pt x="921" y="2438"/>
                  </a:lnTo>
                  <a:lnTo>
                    <a:pt x="928" y="2379"/>
                  </a:lnTo>
                  <a:lnTo>
                    <a:pt x="930" y="2320"/>
                  </a:lnTo>
                  <a:lnTo>
                    <a:pt x="927" y="2263"/>
                  </a:lnTo>
                  <a:lnTo>
                    <a:pt x="914" y="2207"/>
                  </a:lnTo>
                  <a:lnTo>
                    <a:pt x="892" y="2156"/>
                  </a:lnTo>
                  <a:lnTo>
                    <a:pt x="799" y="2109"/>
                  </a:lnTo>
                  <a:lnTo>
                    <a:pt x="724" y="2044"/>
                  </a:lnTo>
                  <a:lnTo>
                    <a:pt x="656" y="1966"/>
                  </a:lnTo>
                  <a:lnTo>
                    <a:pt x="593" y="1884"/>
                  </a:lnTo>
                  <a:lnTo>
                    <a:pt x="526" y="1803"/>
                  </a:lnTo>
                  <a:lnTo>
                    <a:pt x="456" y="1733"/>
                  </a:lnTo>
                  <a:lnTo>
                    <a:pt x="375" y="1677"/>
                  </a:lnTo>
                  <a:lnTo>
                    <a:pt x="278" y="1645"/>
                  </a:lnTo>
                  <a:lnTo>
                    <a:pt x="235" y="1622"/>
                  </a:lnTo>
                  <a:lnTo>
                    <a:pt x="192" y="1596"/>
                  </a:lnTo>
                  <a:lnTo>
                    <a:pt x="149" y="1566"/>
                  </a:lnTo>
                  <a:lnTo>
                    <a:pt x="111" y="1532"/>
                  </a:lnTo>
                  <a:lnTo>
                    <a:pt x="75" y="1495"/>
                  </a:lnTo>
                  <a:lnTo>
                    <a:pt x="44" y="1454"/>
                  </a:lnTo>
                  <a:lnTo>
                    <a:pt x="19" y="1409"/>
                  </a:lnTo>
                  <a:lnTo>
                    <a:pt x="3" y="1363"/>
                  </a:lnTo>
                  <a:lnTo>
                    <a:pt x="0" y="1270"/>
                  </a:lnTo>
                  <a:lnTo>
                    <a:pt x="19" y="1188"/>
                  </a:lnTo>
                  <a:lnTo>
                    <a:pt x="52" y="1112"/>
                  </a:lnTo>
                  <a:lnTo>
                    <a:pt x="100" y="1042"/>
                  </a:lnTo>
                  <a:lnTo>
                    <a:pt x="156" y="976"/>
                  </a:lnTo>
                  <a:lnTo>
                    <a:pt x="218" y="914"/>
                  </a:lnTo>
                  <a:lnTo>
                    <a:pt x="281" y="854"/>
                  </a:lnTo>
                  <a:lnTo>
                    <a:pt x="345" y="795"/>
                  </a:lnTo>
                  <a:lnTo>
                    <a:pt x="300" y="742"/>
                  </a:lnTo>
                  <a:lnTo>
                    <a:pt x="267" y="684"/>
                  </a:lnTo>
                  <a:lnTo>
                    <a:pt x="244" y="621"/>
                  </a:lnTo>
                  <a:lnTo>
                    <a:pt x="232" y="557"/>
                  </a:lnTo>
                  <a:lnTo>
                    <a:pt x="226" y="490"/>
                  </a:lnTo>
                  <a:lnTo>
                    <a:pt x="229" y="422"/>
                  </a:lnTo>
                  <a:lnTo>
                    <a:pt x="236" y="356"/>
                  </a:lnTo>
                  <a:lnTo>
                    <a:pt x="250" y="295"/>
                  </a:lnTo>
                  <a:lnTo>
                    <a:pt x="272" y="251"/>
                  </a:lnTo>
                  <a:lnTo>
                    <a:pt x="295" y="205"/>
                  </a:lnTo>
                  <a:lnTo>
                    <a:pt x="316" y="157"/>
                  </a:lnTo>
                  <a:lnTo>
                    <a:pt x="341" y="114"/>
                  </a:lnTo>
                  <a:lnTo>
                    <a:pt x="368" y="72"/>
                  </a:lnTo>
                  <a:lnTo>
                    <a:pt x="403" y="38"/>
                  </a:lnTo>
                  <a:lnTo>
                    <a:pt x="445" y="13"/>
                  </a:lnTo>
                  <a:lnTo>
                    <a:pt x="498" y="2"/>
                  </a:lnTo>
                  <a:lnTo>
                    <a:pt x="543" y="0"/>
                  </a:lnTo>
                  <a:lnTo>
                    <a:pt x="585" y="9"/>
                  </a:lnTo>
                  <a:lnTo>
                    <a:pt x="623" y="23"/>
                  </a:lnTo>
                  <a:lnTo>
                    <a:pt x="659" y="44"/>
                  </a:lnTo>
                  <a:lnTo>
                    <a:pt x="690" y="68"/>
                  </a:lnTo>
                  <a:lnTo>
                    <a:pt x="721" y="97"/>
                  </a:lnTo>
                  <a:lnTo>
                    <a:pt x="749" y="127"/>
                  </a:lnTo>
                  <a:lnTo>
                    <a:pt x="778" y="1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1673" y="1399"/>
              <a:ext cx="306" cy="250"/>
            </a:xfrm>
            <a:custGeom>
              <a:avLst/>
              <a:gdLst>
                <a:gd name="T0" fmla="*/ 328 w 613"/>
                <a:gd name="T1" fmla="*/ 184 h 500"/>
                <a:gd name="T2" fmla="*/ 356 w 613"/>
                <a:gd name="T3" fmla="*/ 247 h 500"/>
                <a:gd name="T4" fmla="*/ 380 w 613"/>
                <a:gd name="T5" fmla="*/ 311 h 500"/>
                <a:gd name="T6" fmla="*/ 377 w 613"/>
                <a:gd name="T7" fmla="*/ 377 h 500"/>
                <a:gd name="T8" fmla="*/ 373 w 613"/>
                <a:gd name="T9" fmla="*/ 402 h 500"/>
                <a:gd name="T10" fmla="*/ 405 w 613"/>
                <a:gd name="T11" fmla="*/ 381 h 500"/>
                <a:gd name="T12" fmla="*/ 438 w 613"/>
                <a:gd name="T13" fmla="*/ 360 h 500"/>
                <a:gd name="T14" fmla="*/ 471 w 613"/>
                <a:gd name="T15" fmla="*/ 342 h 500"/>
                <a:gd name="T16" fmla="*/ 506 w 613"/>
                <a:gd name="T17" fmla="*/ 342 h 500"/>
                <a:gd name="T18" fmla="*/ 547 w 613"/>
                <a:gd name="T19" fmla="*/ 352 h 500"/>
                <a:gd name="T20" fmla="*/ 585 w 613"/>
                <a:gd name="T21" fmla="*/ 365 h 500"/>
                <a:gd name="T22" fmla="*/ 609 w 613"/>
                <a:gd name="T23" fmla="*/ 390 h 500"/>
                <a:gd name="T24" fmla="*/ 609 w 613"/>
                <a:gd name="T25" fmla="*/ 418 h 500"/>
                <a:gd name="T26" fmla="*/ 607 w 613"/>
                <a:gd name="T27" fmla="*/ 435 h 500"/>
                <a:gd name="T28" fmla="*/ 609 w 613"/>
                <a:gd name="T29" fmla="*/ 450 h 500"/>
                <a:gd name="T30" fmla="*/ 606 w 613"/>
                <a:gd name="T31" fmla="*/ 465 h 500"/>
                <a:gd name="T32" fmla="*/ 581 w 613"/>
                <a:gd name="T33" fmla="*/ 453 h 500"/>
                <a:gd name="T34" fmla="*/ 537 w 613"/>
                <a:gd name="T35" fmla="*/ 423 h 500"/>
                <a:gd name="T36" fmla="*/ 488 w 613"/>
                <a:gd name="T37" fmla="*/ 405 h 500"/>
                <a:gd name="T38" fmla="*/ 436 w 613"/>
                <a:gd name="T39" fmla="*/ 401 h 500"/>
                <a:gd name="T40" fmla="*/ 396 w 613"/>
                <a:gd name="T41" fmla="*/ 414 h 500"/>
                <a:gd name="T42" fmla="*/ 372 w 613"/>
                <a:gd name="T43" fmla="*/ 436 h 500"/>
                <a:gd name="T44" fmla="*/ 352 w 613"/>
                <a:gd name="T45" fmla="*/ 461 h 500"/>
                <a:gd name="T46" fmla="*/ 331 w 613"/>
                <a:gd name="T47" fmla="*/ 486 h 500"/>
                <a:gd name="T48" fmla="*/ 330 w 613"/>
                <a:gd name="T49" fmla="*/ 444 h 500"/>
                <a:gd name="T50" fmla="*/ 330 w 613"/>
                <a:gd name="T51" fmla="*/ 329 h 500"/>
                <a:gd name="T52" fmla="*/ 302 w 613"/>
                <a:gd name="T53" fmla="*/ 220 h 500"/>
                <a:gd name="T54" fmla="*/ 246 w 613"/>
                <a:gd name="T55" fmla="*/ 125 h 500"/>
                <a:gd name="T56" fmla="*/ 185 w 613"/>
                <a:gd name="T57" fmla="*/ 65 h 500"/>
                <a:gd name="T58" fmla="*/ 136 w 613"/>
                <a:gd name="T59" fmla="*/ 35 h 500"/>
                <a:gd name="T60" fmla="*/ 84 w 613"/>
                <a:gd name="T61" fmla="*/ 20 h 500"/>
                <a:gd name="T62" fmla="*/ 28 w 613"/>
                <a:gd name="T63" fmla="*/ 20 h 500"/>
                <a:gd name="T64" fmla="*/ 44 w 613"/>
                <a:gd name="T65" fmla="*/ 6 h 500"/>
                <a:gd name="T66" fmla="*/ 134 w 613"/>
                <a:gd name="T67" fmla="*/ 6 h 500"/>
                <a:gd name="T68" fmla="*/ 218 w 613"/>
                <a:gd name="T69" fmla="*/ 48 h 500"/>
                <a:gd name="T70" fmla="*/ 289 w 613"/>
                <a:gd name="T71" fmla="*/ 115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13" h="500">
                  <a:moveTo>
                    <a:pt x="320" y="153"/>
                  </a:moveTo>
                  <a:lnTo>
                    <a:pt x="328" y="184"/>
                  </a:lnTo>
                  <a:lnTo>
                    <a:pt x="342" y="216"/>
                  </a:lnTo>
                  <a:lnTo>
                    <a:pt x="356" y="247"/>
                  </a:lnTo>
                  <a:lnTo>
                    <a:pt x="370" y="279"/>
                  </a:lnTo>
                  <a:lnTo>
                    <a:pt x="380" y="311"/>
                  </a:lnTo>
                  <a:lnTo>
                    <a:pt x="383" y="343"/>
                  </a:lnTo>
                  <a:lnTo>
                    <a:pt x="377" y="377"/>
                  </a:lnTo>
                  <a:lnTo>
                    <a:pt x="359" y="411"/>
                  </a:lnTo>
                  <a:lnTo>
                    <a:pt x="373" y="402"/>
                  </a:lnTo>
                  <a:lnTo>
                    <a:pt x="389" y="393"/>
                  </a:lnTo>
                  <a:lnTo>
                    <a:pt x="405" y="381"/>
                  </a:lnTo>
                  <a:lnTo>
                    <a:pt x="422" y="372"/>
                  </a:lnTo>
                  <a:lnTo>
                    <a:pt x="438" y="360"/>
                  </a:lnTo>
                  <a:lnTo>
                    <a:pt x="454" y="351"/>
                  </a:lnTo>
                  <a:lnTo>
                    <a:pt x="471" y="342"/>
                  </a:lnTo>
                  <a:lnTo>
                    <a:pt x="490" y="338"/>
                  </a:lnTo>
                  <a:lnTo>
                    <a:pt x="506" y="342"/>
                  </a:lnTo>
                  <a:lnTo>
                    <a:pt x="527" y="348"/>
                  </a:lnTo>
                  <a:lnTo>
                    <a:pt x="547" y="352"/>
                  </a:lnTo>
                  <a:lnTo>
                    <a:pt x="568" y="358"/>
                  </a:lnTo>
                  <a:lnTo>
                    <a:pt x="585" y="365"/>
                  </a:lnTo>
                  <a:lnTo>
                    <a:pt x="599" y="376"/>
                  </a:lnTo>
                  <a:lnTo>
                    <a:pt x="609" y="390"/>
                  </a:lnTo>
                  <a:lnTo>
                    <a:pt x="613" y="411"/>
                  </a:lnTo>
                  <a:lnTo>
                    <a:pt x="609" y="418"/>
                  </a:lnTo>
                  <a:lnTo>
                    <a:pt x="609" y="426"/>
                  </a:lnTo>
                  <a:lnTo>
                    <a:pt x="607" y="435"/>
                  </a:lnTo>
                  <a:lnTo>
                    <a:pt x="609" y="443"/>
                  </a:lnTo>
                  <a:lnTo>
                    <a:pt x="609" y="450"/>
                  </a:lnTo>
                  <a:lnTo>
                    <a:pt x="609" y="458"/>
                  </a:lnTo>
                  <a:lnTo>
                    <a:pt x="606" y="465"/>
                  </a:lnTo>
                  <a:lnTo>
                    <a:pt x="602" y="472"/>
                  </a:lnTo>
                  <a:lnTo>
                    <a:pt x="581" y="453"/>
                  </a:lnTo>
                  <a:lnTo>
                    <a:pt x="560" y="437"/>
                  </a:lnTo>
                  <a:lnTo>
                    <a:pt x="537" y="423"/>
                  </a:lnTo>
                  <a:lnTo>
                    <a:pt x="513" y="414"/>
                  </a:lnTo>
                  <a:lnTo>
                    <a:pt x="488" y="405"/>
                  </a:lnTo>
                  <a:lnTo>
                    <a:pt x="463" y="401"/>
                  </a:lnTo>
                  <a:lnTo>
                    <a:pt x="436" y="401"/>
                  </a:lnTo>
                  <a:lnTo>
                    <a:pt x="410" y="405"/>
                  </a:lnTo>
                  <a:lnTo>
                    <a:pt x="396" y="414"/>
                  </a:lnTo>
                  <a:lnTo>
                    <a:pt x="383" y="425"/>
                  </a:lnTo>
                  <a:lnTo>
                    <a:pt x="372" y="436"/>
                  </a:lnTo>
                  <a:lnTo>
                    <a:pt x="362" y="449"/>
                  </a:lnTo>
                  <a:lnTo>
                    <a:pt x="352" y="461"/>
                  </a:lnTo>
                  <a:lnTo>
                    <a:pt x="342" y="474"/>
                  </a:lnTo>
                  <a:lnTo>
                    <a:pt x="331" y="486"/>
                  </a:lnTo>
                  <a:lnTo>
                    <a:pt x="320" y="500"/>
                  </a:lnTo>
                  <a:lnTo>
                    <a:pt x="330" y="444"/>
                  </a:lnTo>
                  <a:lnTo>
                    <a:pt x="334" y="387"/>
                  </a:lnTo>
                  <a:lnTo>
                    <a:pt x="330" y="329"/>
                  </a:lnTo>
                  <a:lnTo>
                    <a:pt x="320" y="275"/>
                  </a:lnTo>
                  <a:lnTo>
                    <a:pt x="302" y="220"/>
                  </a:lnTo>
                  <a:lnTo>
                    <a:pt x="278" y="171"/>
                  </a:lnTo>
                  <a:lnTo>
                    <a:pt x="246" y="125"/>
                  </a:lnTo>
                  <a:lnTo>
                    <a:pt x="208" y="84"/>
                  </a:lnTo>
                  <a:lnTo>
                    <a:pt x="185" y="65"/>
                  </a:lnTo>
                  <a:lnTo>
                    <a:pt x="162" y="49"/>
                  </a:lnTo>
                  <a:lnTo>
                    <a:pt x="136" y="35"/>
                  </a:lnTo>
                  <a:lnTo>
                    <a:pt x="112" y="27"/>
                  </a:lnTo>
                  <a:lnTo>
                    <a:pt x="84" y="20"/>
                  </a:lnTo>
                  <a:lnTo>
                    <a:pt x="58" y="17"/>
                  </a:lnTo>
                  <a:lnTo>
                    <a:pt x="28" y="20"/>
                  </a:lnTo>
                  <a:lnTo>
                    <a:pt x="0" y="28"/>
                  </a:lnTo>
                  <a:lnTo>
                    <a:pt x="44" y="6"/>
                  </a:lnTo>
                  <a:lnTo>
                    <a:pt x="89" y="0"/>
                  </a:lnTo>
                  <a:lnTo>
                    <a:pt x="134" y="6"/>
                  </a:lnTo>
                  <a:lnTo>
                    <a:pt x="177" y="24"/>
                  </a:lnTo>
                  <a:lnTo>
                    <a:pt x="218" y="48"/>
                  </a:lnTo>
                  <a:lnTo>
                    <a:pt x="255" y="80"/>
                  </a:lnTo>
                  <a:lnTo>
                    <a:pt x="289" y="115"/>
                  </a:lnTo>
                  <a:lnTo>
                    <a:pt x="320" y="1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2151" y="1414"/>
              <a:ext cx="466" cy="471"/>
            </a:xfrm>
            <a:custGeom>
              <a:avLst/>
              <a:gdLst>
                <a:gd name="T0" fmla="*/ 324 w 934"/>
                <a:gd name="T1" fmla="*/ 182 h 943"/>
                <a:gd name="T2" fmla="*/ 341 w 934"/>
                <a:gd name="T3" fmla="*/ 222 h 943"/>
                <a:gd name="T4" fmla="*/ 359 w 934"/>
                <a:gd name="T5" fmla="*/ 263 h 943"/>
                <a:gd name="T6" fmla="*/ 375 w 934"/>
                <a:gd name="T7" fmla="*/ 304 h 943"/>
                <a:gd name="T8" fmla="*/ 419 w 934"/>
                <a:gd name="T9" fmla="*/ 332 h 943"/>
                <a:gd name="T10" fmla="*/ 499 w 934"/>
                <a:gd name="T11" fmla="*/ 330 h 943"/>
                <a:gd name="T12" fmla="*/ 583 w 934"/>
                <a:gd name="T13" fmla="*/ 315 h 943"/>
                <a:gd name="T14" fmla="*/ 669 w 934"/>
                <a:gd name="T15" fmla="*/ 302 h 943"/>
                <a:gd name="T16" fmla="*/ 934 w 934"/>
                <a:gd name="T17" fmla="*/ 302 h 943"/>
                <a:gd name="T18" fmla="*/ 855 w 934"/>
                <a:gd name="T19" fmla="*/ 372 h 943"/>
                <a:gd name="T20" fmla="*/ 721 w 934"/>
                <a:gd name="T21" fmla="*/ 365 h 943"/>
                <a:gd name="T22" fmla="*/ 585 w 934"/>
                <a:gd name="T23" fmla="*/ 365 h 943"/>
                <a:gd name="T24" fmla="*/ 454 w 934"/>
                <a:gd name="T25" fmla="*/ 374 h 943"/>
                <a:gd name="T26" fmla="*/ 391 w 934"/>
                <a:gd name="T27" fmla="*/ 447 h 943"/>
                <a:gd name="T28" fmla="*/ 375 w 934"/>
                <a:gd name="T29" fmla="*/ 576 h 943"/>
                <a:gd name="T30" fmla="*/ 341 w 934"/>
                <a:gd name="T31" fmla="*/ 700 h 943"/>
                <a:gd name="T32" fmla="*/ 289 w 934"/>
                <a:gd name="T33" fmla="*/ 818 h 943"/>
                <a:gd name="T34" fmla="*/ 248 w 934"/>
                <a:gd name="T35" fmla="*/ 887 h 943"/>
                <a:gd name="T36" fmla="*/ 230 w 934"/>
                <a:gd name="T37" fmla="*/ 905 h 943"/>
                <a:gd name="T38" fmla="*/ 211 w 934"/>
                <a:gd name="T39" fmla="*/ 922 h 943"/>
                <a:gd name="T40" fmla="*/ 187 w 934"/>
                <a:gd name="T41" fmla="*/ 936 h 943"/>
                <a:gd name="T42" fmla="*/ 212 w 934"/>
                <a:gd name="T43" fmla="*/ 888 h 943"/>
                <a:gd name="T44" fmla="*/ 267 w 934"/>
                <a:gd name="T45" fmla="*/ 768 h 943"/>
                <a:gd name="T46" fmla="*/ 302 w 934"/>
                <a:gd name="T47" fmla="*/ 634 h 943"/>
                <a:gd name="T48" fmla="*/ 323 w 934"/>
                <a:gd name="T49" fmla="*/ 494 h 943"/>
                <a:gd name="T50" fmla="*/ 330 w 934"/>
                <a:gd name="T51" fmla="*/ 363 h 943"/>
                <a:gd name="T52" fmla="*/ 299 w 934"/>
                <a:gd name="T53" fmla="*/ 242 h 943"/>
                <a:gd name="T54" fmla="*/ 234 w 934"/>
                <a:gd name="T55" fmla="*/ 138 h 943"/>
                <a:gd name="T56" fmla="*/ 143 w 934"/>
                <a:gd name="T57" fmla="*/ 53 h 943"/>
                <a:gd name="T58" fmla="*/ 0 w 934"/>
                <a:gd name="T59" fmla="*/ 4 h 943"/>
                <a:gd name="T60" fmla="*/ 94 w 934"/>
                <a:gd name="T61" fmla="*/ 4 h 943"/>
                <a:gd name="T62" fmla="*/ 182 w 934"/>
                <a:gd name="T63" fmla="*/ 33 h 943"/>
                <a:gd name="T64" fmla="*/ 260 w 934"/>
                <a:gd name="T65" fmla="*/ 88 h 943"/>
                <a:gd name="T66" fmla="*/ 320 w 934"/>
                <a:gd name="T67" fmla="*/ 162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34" h="943">
                  <a:moveTo>
                    <a:pt x="320" y="162"/>
                  </a:moveTo>
                  <a:lnTo>
                    <a:pt x="324" y="182"/>
                  </a:lnTo>
                  <a:lnTo>
                    <a:pt x="332" y="203"/>
                  </a:lnTo>
                  <a:lnTo>
                    <a:pt x="341" y="222"/>
                  </a:lnTo>
                  <a:lnTo>
                    <a:pt x="351" y="243"/>
                  </a:lnTo>
                  <a:lnTo>
                    <a:pt x="359" y="263"/>
                  </a:lnTo>
                  <a:lnTo>
                    <a:pt x="368" y="283"/>
                  </a:lnTo>
                  <a:lnTo>
                    <a:pt x="375" y="304"/>
                  </a:lnTo>
                  <a:lnTo>
                    <a:pt x="382" y="325"/>
                  </a:lnTo>
                  <a:lnTo>
                    <a:pt x="419" y="332"/>
                  </a:lnTo>
                  <a:lnTo>
                    <a:pt x="459" y="335"/>
                  </a:lnTo>
                  <a:lnTo>
                    <a:pt x="499" y="330"/>
                  </a:lnTo>
                  <a:lnTo>
                    <a:pt x="541" y="323"/>
                  </a:lnTo>
                  <a:lnTo>
                    <a:pt x="583" y="315"/>
                  </a:lnTo>
                  <a:lnTo>
                    <a:pt x="625" y="308"/>
                  </a:lnTo>
                  <a:lnTo>
                    <a:pt x="669" y="302"/>
                  </a:lnTo>
                  <a:lnTo>
                    <a:pt x="714" y="302"/>
                  </a:lnTo>
                  <a:lnTo>
                    <a:pt x="934" y="302"/>
                  </a:lnTo>
                  <a:lnTo>
                    <a:pt x="923" y="381"/>
                  </a:lnTo>
                  <a:lnTo>
                    <a:pt x="855" y="372"/>
                  </a:lnTo>
                  <a:lnTo>
                    <a:pt x="788" y="368"/>
                  </a:lnTo>
                  <a:lnTo>
                    <a:pt x="721" y="365"/>
                  </a:lnTo>
                  <a:lnTo>
                    <a:pt x="653" y="365"/>
                  </a:lnTo>
                  <a:lnTo>
                    <a:pt x="585" y="365"/>
                  </a:lnTo>
                  <a:lnTo>
                    <a:pt x="519" y="370"/>
                  </a:lnTo>
                  <a:lnTo>
                    <a:pt x="454" y="374"/>
                  </a:lnTo>
                  <a:lnTo>
                    <a:pt x="393" y="381"/>
                  </a:lnTo>
                  <a:lnTo>
                    <a:pt x="391" y="447"/>
                  </a:lnTo>
                  <a:lnTo>
                    <a:pt x="386" y="513"/>
                  </a:lnTo>
                  <a:lnTo>
                    <a:pt x="375" y="576"/>
                  </a:lnTo>
                  <a:lnTo>
                    <a:pt x="360" y="640"/>
                  </a:lnTo>
                  <a:lnTo>
                    <a:pt x="341" y="700"/>
                  </a:lnTo>
                  <a:lnTo>
                    <a:pt x="317" y="761"/>
                  </a:lnTo>
                  <a:lnTo>
                    <a:pt x="289" y="818"/>
                  </a:lnTo>
                  <a:lnTo>
                    <a:pt x="258" y="876"/>
                  </a:lnTo>
                  <a:lnTo>
                    <a:pt x="248" y="887"/>
                  </a:lnTo>
                  <a:lnTo>
                    <a:pt x="240" y="897"/>
                  </a:lnTo>
                  <a:lnTo>
                    <a:pt x="230" y="905"/>
                  </a:lnTo>
                  <a:lnTo>
                    <a:pt x="222" y="915"/>
                  </a:lnTo>
                  <a:lnTo>
                    <a:pt x="211" y="922"/>
                  </a:lnTo>
                  <a:lnTo>
                    <a:pt x="199" y="929"/>
                  </a:lnTo>
                  <a:lnTo>
                    <a:pt x="187" y="936"/>
                  </a:lnTo>
                  <a:lnTo>
                    <a:pt x="174" y="943"/>
                  </a:lnTo>
                  <a:lnTo>
                    <a:pt x="212" y="888"/>
                  </a:lnTo>
                  <a:lnTo>
                    <a:pt x="243" y="831"/>
                  </a:lnTo>
                  <a:lnTo>
                    <a:pt x="267" y="768"/>
                  </a:lnTo>
                  <a:lnTo>
                    <a:pt x="288" y="703"/>
                  </a:lnTo>
                  <a:lnTo>
                    <a:pt x="302" y="634"/>
                  </a:lnTo>
                  <a:lnTo>
                    <a:pt x="314" y="564"/>
                  </a:lnTo>
                  <a:lnTo>
                    <a:pt x="323" y="494"/>
                  </a:lnTo>
                  <a:lnTo>
                    <a:pt x="331" y="426"/>
                  </a:lnTo>
                  <a:lnTo>
                    <a:pt x="330" y="363"/>
                  </a:lnTo>
                  <a:lnTo>
                    <a:pt x="318" y="301"/>
                  </a:lnTo>
                  <a:lnTo>
                    <a:pt x="299" y="242"/>
                  </a:lnTo>
                  <a:lnTo>
                    <a:pt x="271" y="189"/>
                  </a:lnTo>
                  <a:lnTo>
                    <a:pt x="234" y="138"/>
                  </a:lnTo>
                  <a:lnTo>
                    <a:pt x="192" y="92"/>
                  </a:lnTo>
                  <a:lnTo>
                    <a:pt x="143" y="53"/>
                  </a:lnTo>
                  <a:lnTo>
                    <a:pt x="90" y="21"/>
                  </a:lnTo>
                  <a:lnTo>
                    <a:pt x="0" y="4"/>
                  </a:lnTo>
                  <a:lnTo>
                    <a:pt x="47" y="0"/>
                  </a:lnTo>
                  <a:lnTo>
                    <a:pt x="94" y="4"/>
                  </a:lnTo>
                  <a:lnTo>
                    <a:pt x="139" y="14"/>
                  </a:lnTo>
                  <a:lnTo>
                    <a:pt x="182" y="33"/>
                  </a:lnTo>
                  <a:lnTo>
                    <a:pt x="222" y="57"/>
                  </a:lnTo>
                  <a:lnTo>
                    <a:pt x="260" y="88"/>
                  </a:lnTo>
                  <a:lnTo>
                    <a:pt x="292" y="121"/>
                  </a:lnTo>
                  <a:lnTo>
                    <a:pt x="320" y="1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586" y="1435"/>
              <a:ext cx="228" cy="330"/>
            </a:xfrm>
            <a:custGeom>
              <a:avLst/>
              <a:gdLst>
                <a:gd name="T0" fmla="*/ 437 w 455"/>
                <a:gd name="T1" fmla="*/ 190 h 660"/>
                <a:gd name="T2" fmla="*/ 451 w 455"/>
                <a:gd name="T3" fmla="*/ 269 h 660"/>
                <a:gd name="T4" fmla="*/ 454 w 455"/>
                <a:gd name="T5" fmla="*/ 351 h 660"/>
                <a:gd name="T6" fmla="*/ 444 w 455"/>
                <a:gd name="T7" fmla="*/ 434 h 660"/>
                <a:gd name="T8" fmla="*/ 423 w 455"/>
                <a:gd name="T9" fmla="*/ 480 h 660"/>
                <a:gd name="T10" fmla="*/ 399 w 455"/>
                <a:gd name="T11" fmla="*/ 496 h 660"/>
                <a:gd name="T12" fmla="*/ 376 w 455"/>
                <a:gd name="T13" fmla="*/ 510 h 660"/>
                <a:gd name="T14" fmla="*/ 352 w 455"/>
                <a:gd name="T15" fmla="*/ 520 h 660"/>
                <a:gd name="T16" fmla="*/ 343 w 455"/>
                <a:gd name="T17" fmla="*/ 497 h 660"/>
                <a:gd name="T18" fmla="*/ 352 w 455"/>
                <a:gd name="T19" fmla="*/ 444 h 660"/>
                <a:gd name="T20" fmla="*/ 359 w 455"/>
                <a:gd name="T21" fmla="*/ 389 h 660"/>
                <a:gd name="T22" fmla="*/ 350 w 455"/>
                <a:gd name="T23" fmla="*/ 336 h 660"/>
                <a:gd name="T24" fmla="*/ 328 w 455"/>
                <a:gd name="T25" fmla="*/ 295 h 660"/>
                <a:gd name="T26" fmla="*/ 298 w 455"/>
                <a:gd name="T27" fmla="*/ 280 h 660"/>
                <a:gd name="T28" fmla="*/ 269 w 455"/>
                <a:gd name="T29" fmla="*/ 277 h 660"/>
                <a:gd name="T30" fmla="*/ 242 w 455"/>
                <a:gd name="T31" fmla="*/ 284 h 660"/>
                <a:gd name="T32" fmla="*/ 217 w 455"/>
                <a:gd name="T33" fmla="*/ 295 h 660"/>
                <a:gd name="T34" fmla="*/ 193 w 455"/>
                <a:gd name="T35" fmla="*/ 314 h 660"/>
                <a:gd name="T36" fmla="*/ 177 w 455"/>
                <a:gd name="T37" fmla="*/ 339 h 660"/>
                <a:gd name="T38" fmla="*/ 165 w 455"/>
                <a:gd name="T39" fmla="*/ 364 h 660"/>
                <a:gd name="T40" fmla="*/ 160 w 455"/>
                <a:gd name="T41" fmla="*/ 396 h 660"/>
                <a:gd name="T42" fmla="*/ 160 w 455"/>
                <a:gd name="T43" fmla="*/ 435 h 660"/>
                <a:gd name="T44" fmla="*/ 164 w 455"/>
                <a:gd name="T45" fmla="*/ 473 h 660"/>
                <a:gd name="T46" fmla="*/ 177 w 455"/>
                <a:gd name="T47" fmla="*/ 507 h 660"/>
                <a:gd name="T48" fmla="*/ 198 w 455"/>
                <a:gd name="T49" fmla="*/ 534 h 660"/>
                <a:gd name="T50" fmla="*/ 217 w 455"/>
                <a:gd name="T51" fmla="*/ 548 h 660"/>
                <a:gd name="T52" fmla="*/ 238 w 455"/>
                <a:gd name="T53" fmla="*/ 556 h 660"/>
                <a:gd name="T54" fmla="*/ 258 w 455"/>
                <a:gd name="T55" fmla="*/ 564 h 660"/>
                <a:gd name="T56" fmla="*/ 111 w 455"/>
                <a:gd name="T57" fmla="*/ 660 h 660"/>
                <a:gd name="T58" fmla="*/ 38 w 455"/>
                <a:gd name="T59" fmla="*/ 567 h 660"/>
                <a:gd name="T60" fmla="*/ 6 w 455"/>
                <a:gd name="T61" fmla="*/ 452 h 660"/>
                <a:gd name="T62" fmla="*/ 4 w 455"/>
                <a:gd name="T63" fmla="*/ 326 h 660"/>
                <a:gd name="T64" fmla="*/ 25 w 455"/>
                <a:gd name="T65" fmla="*/ 204 h 660"/>
                <a:gd name="T66" fmla="*/ 53 w 455"/>
                <a:gd name="T67" fmla="*/ 140 h 660"/>
                <a:gd name="T68" fmla="*/ 90 w 455"/>
                <a:gd name="T69" fmla="*/ 81 h 660"/>
                <a:gd name="T70" fmla="*/ 139 w 455"/>
                <a:gd name="T71" fmla="*/ 32 h 660"/>
                <a:gd name="T72" fmla="*/ 206 w 455"/>
                <a:gd name="T73" fmla="*/ 1 h 660"/>
                <a:gd name="T74" fmla="*/ 276 w 455"/>
                <a:gd name="T75" fmla="*/ 8 h 660"/>
                <a:gd name="T76" fmla="*/ 338 w 455"/>
                <a:gd name="T77" fmla="*/ 40 h 660"/>
                <a:gd name="T78" fmla="*/ 387 w 455"/>
                <a:gd name="T79" fmla="*/ 91 h 660"/>
                <a:gd name="T80" fmla="*/ 425 w 455"/>
                <a:gd name="T81" fmla="*/ 15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55" h="660">
                  <a:moveTo>
                    <a:pt x="425" y="154"/>
                  </a:moveTo>
                  <a:lnTo>
                    <a:pt x="437" y="190"/>
                  </a:lnTo>
                  <a:lnTo>
                    <a:pt x="446" y="229"/>
                  </a:lnTo>
                  <a:lnTo>
                    <a:pt x="451" y="269"/>
                  </a:lnTo>
                  <a:lnTo>
                    <a:pt x="455" y="311"/>
                  </a:lnTo>
                  <a:lnTo>
                    <a:pt x="454" y="351"/>
                  </a:lnTo>
                  <a:lnTo>
                    <a:pt x="451" y="393"/>
                  </a:lnTo>
                  <a:lnTo>
                    <a:pt x="444" y="434"/>
                  </a:lnTo>
                  <a:lnTo>
                    <a:pt x="436" y="473"/>
                  </a:lnTo>
                  <a:lnTo>
                    <a:pt x="423" y="480"/>
                  </a:lnTo>
                  <a:lnTo>
                    <a:pt x="411" y="489"/>
                  </a:lnTo>
                  <a:lnTo>
                    <a:pt x="399" y="496"/>
                  </a:lnTo>
                  <a:lnTo>
                    <a:pt x="388" y="504"/>
                  </a:lnTo>
                  <a:lnTo>
                    <a:pt x="376" y="510"/>
                  </a:lnTo>
                  <a:lnTo>
                    <a:pt x="364" y="515"/>
                  </a:lnTo>
                  <a:lnTo>
                    <a:pt x="352" y="520"/>
                  </a:lnTo>
                  <a:lnTo>
                    <a:pt x="341" y="524"/>
                  </a:lnTo>
                  <a:lnTo>
                    <a:pt x="343" y="497"/>
                  </a:lnTo>
                  <a:lnTo>
                    <a:pt x="348" y="471"/>
                  </a:lnTo>
                  <a:lnTo>
                    <a:pt x="352" y="444"/>
                  </a:lnTo>
                  <a:lnTo>
                    <a:pt x="357" y="417"/>
                  </a:lnTo>
                  <a:lnTo>
                    <a:pt x="359" y="389"/>
                  </a:lnTo>
                  <a:lnTo>
                    <a:pt x="357" y="363"/>
                  </a:lnTo>
                  <a:lnTo>
                    <a:pt x="350" y="336"/>
                  </a:lnTo>
                  <a:lnTo>
                    <a:pt x="341" y="311"/>
                  </a:lnTo>
                  <a:lnTo>
                    <a:pt x="328" y="295"/>
                  </a:lnTo>
                  <a:lnTo>
                    <a:pt x="314" y="286"/>
                  </a:lnTo>
                  <a:lnTo>
                    <a:pt x="298" y="280"/>
                  </a:lnTo>
                  <a:lnTo>
                    <a:pt x="284" y="279"/>
                  </a:lnTo>
                  <a:lnTo>
                    <a:pt x="269" y="277"/>
                  </a:lnTo>
                  <a:lnTo>
                    <a:pt x="255" y="280"/>
                  </a:lnTo>
                  <a:lnTo>
                    <a:pt x="242" y="284"/>
                  </a:lnTo>
                  <a:lnTo>
                    <a:pt x="234" y="288"/>
                  </a:lnTo>
                  <a:lnTo>
                    <a:pt x="217" y="295"/>
                  </a:lnTo>
                  <a:lnTo>
                    <a:pt x="205" y="304"/>
                  </a:lnTo>
                  <a:lnTo>
                    <a:pt x="193" y="314"/>
                  </a:lnTo>
                  <a:lnTo>
                    <a:pt x="185" y="326"/>
                  </a:lnTo>
                  <a:lnTo>
                    <a:pt x="177" y="339"/>
                  </a:lnTo>
                  <a:lnTo>
                    <a:pt x="171" y="351"/>
                  </a:lnTo>
                  <a:lnTo>
                    <a:pt x="165" y="364"/>
                  </a:lnTo>
                  <a:lnTo>
                    <a:pt x="161" y="378"/>
                  </a:lnTo>
                  <a:lnTo>
                    <a:pt x="160" y="396"/>
                  </a:lnTo>
                  <a:lnTo>
                    <a:pt x="160" y="416"/>
                  </a:lnTo>
                  <a:lnTo>
                    <a:pt x="160" y="435"/>
                  </a:lnTo>
                  <a:lnTo>
                    <a:pt x="163" y="455"/>
                  </a:lnTo>
                  <a:lnTo>
                    <a:pt x="164" y="473"/>
                  </a:lnTo>
                  <a:lnTo>
                    <a:pt x="170" y="492"/>
                  </a:lnTo>
                  <a:lnTo>
                    <a:pt x="177" y="507"/>
                  </a:lnTo>
                  <a:lnTo>
                    <a:pt x="189" y="524"/>
                  </a:lnTo>
                  <a:lnTo>
                    <a:pt x="198" y="534"/>
                  </a:lnTo>
                  <a:lnTo>
                    <a:pt x="207" y="542"/>
                  </a:lnTo>
                  <a:lnTo>
                    <a:pt x="217" y="548"/>
                  </a:lnTo>
                  <a:lnTo>
                    <a:pt x="228" y="553"/>
                  </a:lnTo>
                  <a:lnTo>
                    <a:pt x="238" y="556"/>
                  </a:lnTo>
                  <a:lnTo>
                    <a:pt x="248" y="560"/>
                  </a:lnTo>
                  <a:lnTo>
                    <a:pt x="258" y="564"/>
                  </a:lnTo>
                  <a:lnTo>
                    <a:pt x="268" y="570"/>
                  </a:lnTo>
                  <a:lnTo>
                    <a:pt x="111" y="660"/>
                  </a:lnTo>
                  <a:lnTo>
                    <a:pt x="67" y="616"/>
                  </a:lnTo>
                  <a:lnTo>
                    <a:pt x="38" y="567"/>
                  </a:lnTo>
                  <a:lnTo>
                    <a:pt x="17" y="511"/>
                  </a:lnTo>
                  <a:lnTo>
                    <a:pt x="6" y="452"/>
                  </a:lnTo>
                  <a:lnTo>
                    <a:pt x="0" y="389"/>
                  </a:lnTo>
                  <a:lnTo>
                    <a:pt x="4" y="326"/>
                  </a:lnTo>
                  <a:lnTo>
                    <a:pt x="11" y="263"/>
                  </a:lnTo>
                  <a:lnTo>
                    <a:pt x="25" y="204"/>
                  </a:lnTo>
                  <a:lnTo>
                    <a:pt x="38" y="172"/>
                  </a:lnTo>
                  <a:lnTo>
                    <a:pt x="53" y="140"/>
                  </a:lnTo>
                  <a:lnTo>
                    <a:pt x="69" y="109"/>
                  </a:lnTo>
                  <a:lnTo>
                    <a:pt x="90" y="81"/>
                  </a:lnTo>
                  <a:lnTo>
                    <a:pt x="112" y="54"/>
                  </a:lnTo>
                  <a:lnTo>
                    <a:pt x="139" y="32"/>
                  </a:lnTo>
                  <a:lnTo>
                    <a:pt x="168" y="14"/>
                  </a:lnTo>
                  <a:lnTo>
                    <a:pt x="206" y="1"/>
                  </a:lnTo>
                  <a:lnTo>
                    <a:pt x="242" y="0"/>
                  </a:lnTo>
                  <a:lnTo>
                    <a:pt x="276" y="8"/>
                  </a:lnTo>
                  <a:lnTo>
                    <a:pt x="308" y="21"/>
                  </a:lnTo>
                  <a:lnTo>
                    <a:pt x="338" y="40"/>
                  </a:lnTo>
                  <a:lnTo>
                    <a:pt x="363" y="63"/>
                  </a:lnTo>
                  <a:lnTo>
                    <a:pt x="387" y="91"/>
                  </a:lnTo>
                  <a:lnTo>
                    <a:pt x="408" y="120"/>
                  </a:lnTo>
                  <a:lnTo>
                    <a:pt x="425" y="154"/>
                  </a:lnTo>
                  <a:close/>
                </a:path>
              </a:pathLst>
            </a:custGeom>
            <a:solidFill>
              <a:srgbClr val="BFD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999" y="1438"/>
              <a:ext cx="297" cy="455"/>
            </a:xfrm>
            <a:custGeom>
              <a:avLst/>
              <a:gdLst>
                <a:gd name="T0" fmla="*/ 521 w 594"/>
                <a:gd name="T1" fmla="*/ 126 h 911"/>
                <a:gd name="T2" fmla="*/ 545 w 594"/>
                <a:gd name="T3" fmla="*/ 154 h 911"/>
                <a:gd name="T4" fmla="*/ 562 w 594"/>
                <a:gd name="T5" fmla="*/ 188 h 911"/>
                <a:gd name="T6" fmla="*/ 571 w 594"/>
                <a:gd name="T7" fmla="*/ 224 h 911"/>
                <a:gd name="T8" fmla="*/ 578 w 594"/>
                <a:gd name="T9" fmla="*/ 262 h 911"/>
                <a:gd name="T10" fmla="*/ 581 w 594"/>
                <a:gd name="T11" fmla="*/ 300 h 911"/>
                <a:gd name="T12" fmla="*/ 584 w 594"/>
                <a:gd name="T13" fmla="*/ 339 h 911"/>
                <a:gd name="T14" fmla="*/ 587 w 594"/>
                <a:gd name="T15" fmla="*/ 376 h 911"/>
                <a:gd name="T16" fmla="*/ 594 w 594"/>
                <a:gd name="T17" fmla="*/ 412 h 911"/>
                <a:gd name="T18" fmla="*/ 585 w 594"/>
                <a:gd name="T19" fmla="*/ 484 h 911"/>
                <a:gd name="T20" fmla="*/ 576 w 594"/>
                <a:gd name="T21" fmla="*/ 557 h 911"/>
                <a:gd name="T22" fmla="*/ 559 w 594"/>
                <a:gd name="T23" fmla="*/ 627 h 911"/>
                <a:gd name="T24" fmla="*/ 538 w 594"/>
                <a:gd name="T25" fmla="*/ 697 h 911"/>
                <a:gd name="T26" fmla="*/ 507 w 594"/>
                <a:gd name="T27" fmla="*/ 760 h 911"/>
                <a:gd name="T28" fmla="*/ 468 w 594"/>
                <a:gd name="T29" fmla="*/ 819 h 911"/>
                <a:gd name="T30" fmla="*/ 416 w 594"/>
                <a:gd name="T31" fmla="*/ 866 h 911"/>
                <a:gd name="T32" fmla="*/ 353 w 594"/>
                <a:gd name="T33" fmla="*/ 907 h 911"/>
                <a:gd name="T34" fmla="*/ 312 w 594"/>
                <a:gd name="T35" fmla="*/ 911 h 911"/>
                <a:gd name="T36" fmla="*/ 274 w 594"/>
                <a:gd name="T37" fmla="*/ 910 h 911"/>
                <a:gd name="T38" fmla="*/ 238 w 594"/>
                <a:gd name="T39" fmla="*/ 903 h 911"/>
                <a:gd name="T40" fmla="*/ 204 w 594"/>
                <a:gd name="T41" fmla="*/ 892 h 911"/>
                <a:gd name="T42" fmla="*/ 171 w 594"/>
                <a:gd name="T43" fmla="*/ 875 h 911"/>
                <a:gd name="T44" fmla="*/ 140 w 594"/>
                <a:gd name="T45" fmla="*/ 855 h 911"/>
                <a:gd name="T46" fmla="*/ 109 w 594"/>
                <a:gd name="T47" fmla="*/ 831 h 911"/>
                <a:gd name="T48" fmla="*/ 82 w 594"/>
                <a:gd name="T49" fmla="*/ 806 h 911"/>
                <a:gd name="T50" fmla="*/ 40 w 594"/>
                <a:gd name="T51" fmla="*/ 732 h 911"/>
                <a:gd name="T52" fmla="*/ 15 w 594"/>
                <a:gd name="T53" fmla="*/ 655 h 911"/>
                <a:gd name="T54" fmla="*/ 1 w 594"/>
                <a:gd name="T55" fmla="*/ 575 h 911"/>
                <a:gd name="T56" fmla="*/ 0 w 594"/>
                <a:gd name="T57" fmla="*/ 496 h 911"/>
                <a:gd name="T58" fmla="*/ 5 w 594"/>
                <a:gd name="T59" fmla="*/ 415 h 911"/>
                <a:gd name="T60" fmla="*/ 21 w 594"/>
                <a:gd name="T61" fmla="*/ 335 h 911"/>
                <a:gd name="T62" fmla="*/ 40 w 594"/>
                <a:gd name="T63" fmla="*/ 257 h 911"/>
                <a:gd name="T64" fmla="*/ 65 w 594"/>
                <a:gd name="T65" fmla="*/ 182 h 911"/>
                <a:gd name="T66" fmla="*/ 84 w 594"/>
                <a:gd name="T67" fmla="*/ 152 h 911"/>
                <a:gd name="T68" fmla="*/ 105 w 594"/>
                <a:gd name="T69" fmla="*/ 122 h 911"/>
                <a:gd name="T70" fmla="*/ 126 w 594"/>
                <a:gd name="T71" fmla="*/ 91 h 911"/>
                <a:gd name="T72" fmla="*/ 149 w 594"/>
                <a:gd name="T73" fmla="*/ 66 h 911"/>
                <a:gd name="T74" fmla="*/ 175 w 594"/>
                <a:gd name="T75" fmla="*/ 42 h 911"/>
                <a:gd name="T76" fmla="*/ 204 w 594"/>
                <a:gd name="T77" fmla="*/ 23 h 911"/>
                <a:gd name="T78" fmla="*/ 236 w 594"/>
                <a:gd name="T79" fmla="*/ 9 h 911"/>
                <a:gd name="T80" fmla="*/ 274 w 594"/>
                <a:gd name="T81" fmla="*/ 2 h 911"/>
                <a:gd name="T82" fmla="*/ 312 w 594"/>
                <a:gd name="T83" fmla="*/ 0 h 911"/>
                <a:gd name="T84" fmla="*/ 347 w 594"/>
                <a:gd name="T85" fmla="*/ 6 h 911"/>
                <a:gd name="T86" fmla="*/ 381 w 594"/>
                <a:gd name="T87" fmla="*/ 16 h 911"/>
                <a:gd name="T88" fmla="*/ 412 w 594"/>
                <a:gd name="T89" fmla="*/ 31 h 911"/>
                <a:gd name="T90" fmla="*/ 440 w 594"/>
                <a:gd name="T91" fmla="*/ 49 h 911"/>
                <a:gd name="T92" fmla="*/ 468 w 594"/>
                <a:gd name="T93" fmla="*/ 73 h 911"/>
                <a:gd name="T94" fmla="*/ 494 w 594"/>
                <a:gd name="T95" fmla="*/ 97 h 911"/>
                <a:gd name="T96" fmla="*/ 521 w 594"/>
                <a:gd name="T97" fmla="*/ 126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94" h="911">
                  <a:moveTo>
                    <a:pt x="521" y="126"/>
                  </a:moveTo>
                  <a:lnTo>
                    <a:pt x="545" y="154"/>
                  </a:lnTo>
                  <a:lnTo>
                    <a:pt x="562" y="188"/>
                  </a:lnTo>
                  <a:lnTo>
                    <a:pt x="571" y="224"/>
                  </a:lnTo>
                  <a:lnTo>
                    <a:pt x="578" y="262"/>
                  </a:lnTo>
                  <a:lnTo>
                    <a:pt x="581" y="300"/>
                  </a:lnTo>
                  <a:lnTo>
                    <a:pt x="584" y="339"/>
                  </a:lnTo>
                  <a:lnTo>
                    <a:pt x="587" y="376"/>
                  </a:lnTo>
                  <a:lnTo>
                    <a:pt x="594" y="412"/>
                  </a:lnTo>
                  <a:lnTo>
                    <a:pt x="585" y="484"/>
                  </a:lnTo>
                  <a:lnTo>
                    <a:pt x="576" y="557"/>
                  </a:lnTo>
                  <a:lnTo>
                    <a:pt x="559" y="627"/>
                  </a:lnTo>
                  <a:lnTo>
                    <a:pt x="538" y="697"/>
                  </a:lnTo>
                  <a:lnTo>
                    <a:pt x="507" y="760"/>
                  </a:lnTo>
                  <a:lnTo>
                    <a:pt x="468" y="819"/>
                  </a:lnTo>
                  <a:lnTo>
                    <a:pt x="416" y="866"/>
                  </a:lnTo>
                  <a:lnTo>
                    <a:pt x="353" y="907"/>
                  </a:lnTo>
                  <a:lnTo>
                    <a:pt x="312" y="911"/>
                  </a:lnTo>
                  <a:lnTo>
                    <a:pt x="274" y="910"/>
                  </a:lnTo>
                  <a:lnTo>
                    <a:pt x="238" y="903"/>
                  </a:lnTo>
                  <a:lnTo>
                    <a:pt x="204" y="892"/>
                  </a:lnTo>
                  <a:lnTo>
                    <a:pt x="171" y="875"/>
                  </a:lnTo>
                  <a:lnTo>
                    <a:pt x="140" y="855"/>
                  </a:lnTo>
                  <a:lnTo>
                    <a:pt x="109" y="831"/>
                  </a:lnTo>
                  <a:lnTo>
                    <a:pt x="82" y="806"/>
                  </a:lnTo>
                  <a:lnTo>
                    <a:pt x="40" y="732"/>
                  </a:lnTo>
                  <a:lnTo>
                    <a:pt x="15" y="655"/>
                  </a:lnTo>
                  <a:lnTo>
                    <a:pt x="1" y="575"/>
                  </a:lnTo>
                  <a:lnTo>
                    <a:pt x="0" y="496"/>
                  </a:lnTo>
                  <a:lnTo>
                    <a:pt x="5" y="415"/>
                  </a:lnTo>
                  <a:lnTo>
                    <a:pt x="21" y="335"/>
                  </a:lnTo>
                  <a:lnTo>
                    <a:pt x="40" y="257"/>
                  </a:lnTo>
                  <a:lnTo>
                    <a:pt x="65" y="182"/>
                  </a:lnTo>
                  <a:lnTo>
                    <a:pt x="84" y="152"/>
                  </a:lnTo>
                  <a:lnTo>
                    <a:pt x="105" y="122"/>
                  </a:lnTo>
                  <a:lnTo>
                    <a:pt x="126" y="91"/>
                  </a:lnTo>
                  <a:lnTo>
                    <a:pt x="149" y="66"/>
                  </a:lnTo>
                  <a:lnTo>
                    <a:pt x="175" y="42"/>
                  </a:lnTo>
                  <a:lnTo>
                    <a:pt x="204" y="23"/>
                  </a:lnTo>
                  <a:lnTo>
                    <a:pt x="236" y="9"/>
                  </a:lnTo>
                  <a:lnTo>
                    <a:pt x="274" y="2"/>
                  </a:lnTo>
                  <a:lnTo>
                    <a:pt x="312" y="0"/>
                  </a:lnTo>
                  <a:lnTo>
                    <a:pt x="347" y="6"/>
                  </a:lnTo>
                  <a:lnTo>
                    <a:pt x="381" y="16"/>
                  </a:lnTo>
                  <a:lnTo>
                    <a:pt x="412" y="31"/>
                  </a:lnTo>
                  <a:lnTo>
                    <a:pt x="440" y="49"/>
                  </a:lnTo>
                  <a:lnTo>
                    <a:pt x="468" y="73"/>
                  </a:lnTo>
                  <a:lnTo>
                    <a:pt x="494" y="97"/>
                  </a:lnTo>
                  <a:lnTo>
                    <a:pt x="521" y="126"/>
                  </a:lnTo>
                  <a:close/>
                </a:path>
              </a:pathLst>
            </a:custGeom>
            <a:solidFill>
              <a:srgbClr val="BFD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973" y="1550"/>
              <a:ext cx="20" cy="24"/>
            </a:xfrm>
            <a:custGeom>
              <a:avLst/>
              <a:gdLst>
                <a:gd name="T0" fmla="*/ 28 w 39"/>
                <a:gd name="T1" fmla="*/ 46 h 46"/>
                <a:gd name="T2" fmla="*/ 19 w 39"/>
                <a:gd name="T3" fmla="*/ 40 h 46"/>
                <a:gd name="T4" fmla="*/ 14 w 39"/>
                <a:gd name="T5" fmla="*/ 33 h 46"/>
                <a:gd name="T6" fmla="*/ 7 w 39"/>
                <a:gd name="T7" fmla="*/ 25 h 46"/>
                <a:gd name="T8" fmla="*/ 0 w 39"/>
                <a:gd name="T9" fmla="*/ 18 h 46"/>
                <a:gd name="T10" fmla="*/ 8 w 39"/>
                <a:gd name="T11" fmla="*/ 11 h 46"/>
                <a:gd name="T12" fmla="*/ 16 w 39"/>
                <a:gd name="T13" fmla="*/ 5 h 46"/>
                <a:gd name="T14" fmla="*/ 26 w 39"/>
                <a:gd name="T15" fmla="*/ 0 h 46"/>
                <a:gd name="T16" fmla="*/ 39 w 39"/>
                <a:gd name="T17" fmla="*/ 1 h 46"/>
                <a:gd name="T18" fmla="*/ 28 w 39"/>
                <a:gd name="T1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46">
                  <a:moveTo>
                    <a:pt x="28" y="46"/>
                  </a:moveTo>
                  <a:lnTo>
                    <a:pt x="19" y="40"/>
                  </a:lnTo>
                  <a:lnTo>
                    <a:pt x="14" y="33"/>
                  </a:lnTo>
                  <a:lnTo>
                    <a:pt x="7" y="25"/>
                  </a:lnTo>
                  <a:lnTo>
                    <a:pt x="0" y="18"/>
                  </a:lnTo>
                  <a:lnTo>
                    <a:pt x="8" y="11"/>
                  </a:lnTo>
                  <a:lnTo>
                    <a:pt x="16" y="5"/>
                  </a:lnTo>
                  <a:lnTo>
                    <a:pt x="26" y="0"/>
                  </a:lnTo>
                  <a:lnTo>
                    <a:pt x="39" y="1"/>
                  </a:lnTo>
                  <a:lnTo>
                    <a:pt x="28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135" y="1593"/>
              <a:ext cx="112" cy="153"/>
            </a:xfrm>
            <a:custGeom>
              <a:avLst/>
              <a:gdLst>
                <a:gd name="T0" fmla="*/ 217 w 226"/>
                <a:gd name="T1" fmla="*/ 79 h 306"/>
                <a:gd name="T2" fmla="*/ 220 w 226"/>
                <a:gd name="T3" fmla="*/ 97 h 306"/>
                <a:gd name="T4" fmla="*/ 223 w 226"/>
                <a:gd name="T5" fmla="*/ 117 h 306"/>
                <a:gd name="T6" fmla="*/ 224 w 226"/>
                <a:gd name="T7" fmla="*/ 136 h 306"/>
                <a:gd name="T8" fmla="*/ 226 w 226"/>
                <a:gd name="T9" fmla="*/ 156 h 306"/>
                <a:gd name="T10" fmla="*/ 224 w 226"/>
                <a:gd name="T11" fmla="*/ 174 h 306"/>
                <a:gd name="T12" fmla="*/ 220 w 226"/>
                <a:gd name="T13" fmla="*/ 194 h 306"/>
                <a:gd name="T14" fmla="*/ 214 w 226"/>
                <a:gd name="T15" fmla="*/ 212 h 306"/>
                <a:gd name="T16" fmla="*/ 206 w 226"/>
                <a:gd name="T17" fmla="*/ 230 h 306"/>
                <a:gd name="T18" fmla="*/ 198 w 226"/>
                <a:gd name="T19" fmla="*/ 239 h 306"/>
                <a:gd name="T20" fmla="*/ 191 w 226"/>
                <a:gd name="T21" fmla="*/ 248 h 306"/>
                <a:gd name="T22" fmla="*/ 182 w 226"/>
                <a:gd name="T23" fmla="*/ 260 h 306"/>
                <a:gd name="T24" fmla="*/ 177 w 226"/>
                <a:gd name="T25" fmla="*/ 271 h 306"/>
                <a:gd name="T26" fmla="*/ 168 w 226"/>
                <a:gd name="T27" fmla="*/ 281 h 306"/>
                <a:gd name="T28" fmla="*/ 160 w 226"/>
                <a:gd name="T29" fmla="*/ 290 h 306"/>
                <a:gd name="T30" fmla="*/ 150 w 226"/>
                <a:gd name="T31" fmla="*/ 297 h 306"/>
                <a:gd name="T32" fmla="*/ 139 w 226"/>
                <a:gd name="T33" fmla="*/ 305 h 306"/>
                <a:gd name="T34" fmla="*/ 122 w 226"/>
                <a:gd name="T35" fmla="*/ 306 h 306"/>
                <a:gd name="T36" fmla="*/ 108 w 226"/>
                <a:gd name="T37" fmla="*/ 305 h 306"/>
                <a:gd name="T38" fmla="*/ 95 w 226"/>
                <a:gd name="T39" fmla="*/ 300 h 306"/>
                <a:gd name="T40" fmla="*/ 84 w 226"/>
                <a:gd name="T41" fmla="*/ 295 h 306"/>
                <a:gd name="T42" fmla="*/ 72 w 226"/>
                <a:gd name="T43" fmla="*/ 286 h 306"/>
                <a:gd name="T44" fmla="*/ 60 w 226"/>
                <a:gd name="T45" fmla="*/ 279 h 306"/>
                <a:gd name="T46" fmla="*/ 49 w 226"/>
                <a:gd name="T47" fmla="*/ 271 h 306"/>
                <a:gd name="T48" fmla="*/ 38 w 226"/>
                <a:gd name="T49" fmla="*/ 265 h 306"/>
                <a:gd name="T50" fmla="*/ 25 w 226"/>
                <a:gd name="T51" fmla="*/ 250 h 306"/>
                <a:gd name="T52" fmla="*/ 17 w 226"/>
                <a:gd name="T53" fmla="*/ 233 h 306"/>
                <a:gd name="T54" fmla="*/ 8 w 226"/>
                <a:gd name="T55" fmla="*/ 215 h 306"/>
                <a:gd name="T56" fmla="*/ 4 w 226"/>
                <a:gd name="T57" fmla="*/ 197 h 306"/>
                <a:gd name="T58" fmla="*/ 0 w 226"/>
                <a:gd name="T59" fmla="*/ 177 h 306"/>
                <a:gd name="T60" fmla="*/ 0 w 226"/>
                <a:gd name="T61" fmla="*/ 157 h 306"/>
                <a:gd name="T62" fmla="*/ 0 w 226"/>
                <a:gd name="T63" fmla="*/ 136 h 306"/>
                <a:gd name="T64" fmla="*/ 4 w 226"/>
                <a:gd name="T65" fmla="*/ 118 h 306"/>
                <a:gd name="T66" fmla="*/ 13 w 226"/>
                <a:gd name="T67" fmla="*/ 98 h 306"/>
                <a:gd name="T68" fmla="*/ 21 w 226"/>
                <a:gd name="T69" fmla="*/ 80 h 306"/>
                <a:gd name="T70" fmla="*/ 29 w 226"/>
                <a:gd name="T71" fmla="*/ 61 h 306"/>
                <a:gd name="T72" fmla="*/ 39 w 226"/>
                <a:gd name="T73" fmla="*/ 42 h 306"/>
                <a:gd name="T74" fmla="*/ 48 w 226"/>
                <a:gd name="T75" fmla="*/ 24 h 306"/>
                <a:gd name="T76" fmla="*/ 62 w 226"/>
                <a:gd name="T77" fmla="*/ 12 h 306"/>
                <a:gd name="T78" fmla="*/ 79 w 226"/>
                <a:gd name="T79" fmla="*/ 3 h 306"/>
                <a:gd name="T80" fmla="*/ 100 w 226"/>
                <a:gd name="T81" fmla="*/ 0 h 306"/>
                <a:gd name="T82" fmla="*/ 118 w 226"/>
                <a:gd name="T83" fmla="*/ 0 h 306"/>
                <a:gd name="T84" fmla="*/ 136 w 226"/>
                <a:gd name="T85" fmla="*/ 6 h 306"/>
                <a:gd name="T86" fmla="*/ 153 w 226"/>
                <a:gd name="T87" fmla="*/ 13 h 306"/>
                <a:gd name="T88" fmla="*/ 171 w 226"/>
                <a:gd name="T89" fmla="*/ 23 h 306"/>
                <a:gd name="T90" fmla="*/ 185 w 226"/>
                <a:gd name="T91" fmla="*/ 34 h 306"/>
                <a:gd name="T92" fmla="*/ 198 w 226"/>
                <a:gd name="T93" fmla="*/ 47 h 306"/>
                <a:gd name="T94" fmla="*/ 209 w 226"/>
                <a:gd name="T95" fmla="*/ 62 h 306"/>
                <a:gd name="T96" fmla="*/ 217 w 226"/>
                <a:gd name="T97" fmla="*/ 79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6" h="306">
                  <a:moveTo>
                    <a:pt x="217" y="79"/>
                  </a:moveTo>
                  <a:lnTo>
                    <a:pt x="220" y="97"/>
                  </a:lnTo>
                  <a:lnTo>
                    <a:pt x="223" y="117"/>
                  </a:lnTo>
                  <a:lnTo>
                    <a:pt x="224" y="136"/>
                  </a:lnTo>
                  <a:lnTo>
                    <a:pt x="226" y="156"/>
                  </a:lnTo>
                  <a:lnTo>
                    <a:pt x="224" y="174"/>
                  </a:lnTo>
                  <a:lnTo>
                    <a:pt x="220" y="194"/>
                  </a:lnTo>
                  <a:lnTo>
                    <a:pt x="214" y="212"/>
                  </a:lnTo>
                  <a:lnTo>
                    <a:pt x="206" y="230"/>
                  </a:lnTo>
                  <a:lnTo>
                    <a:pt x="198" y="239"/>
                  </a:lnTo>
                  <a:lnTo>
                    <a:pt x="191" y="248"/>
                  </a:lnTo>
                  <a:lnTo>
                    <a:pt x="182" y="260"/>
                  </a:lnTo>
                  <a:lnTo>
                    <a:pt x="177" y="271"/>
                  </a:lnTo>
                  <a:lnTo>
                    <a:pt x="168" y="281"/>
                  </a:lnTo>
                  <a:lnTo>
                    <a:pt x="160" y="290"/>
                  </a:lnTo>
                  <a:lnTo>
                    <a:pt x="150" y="297"/>
                  </a:lnTo>
                  <a:lnTo>
                    <a:pt x="139" y="305"/>
                  </a:lnTo>
                  <a:lnTo>
                    <a:pt x="122" y="306"/>
                  </a:lnTo>
                  <a:lnTo>
                    <a:pt x="108" y="305"/>
                  </a:lnTo>
                  <a:lnTo>
                    <a:pt x="95" y="300"/>
                  </a:lnTo>
                  <a:lnTo>
                    <a:pt x="84" y="295"/>
                  </a:lnTo>
                  <a:lnTo>
                    <a:pt x="72" y="286"/>
                  </a:lnTo>
                  <a:lnTo>
                    <a:pt x="60" y="279"/>
                  </a:lnTo>
                  <a:lnTo>
                    <a:pt x="49" y="271"/>
                  </a:lnTo>
                  <a:lnTo>
                    <a:pt x="38" y="265"/>
                  </a:lnTo>
                  <a:lnTo>
                    <a:pt x="25" y="250"/>
                  </a:lnTo>
                  <a:lnTo>
                    <a:pt x="17" y="233"/>
                  </a:lnTo>
                  <a:lnTo>
                    <a:pt x="8" y="215"/>
                  </a:lnTo>
                  <a:lnTo>
                    <a:pt x="4" y="197"/>
                  </a:lnTo>
                  <a:lnTo>
                    <a:pt x="0" y="177"/>
                  </a:lnTo>
                  <a:lnTo>
                    <a:pt x="0" y="157"/>
                  </a:lnTo>
                  <a:lnTo>
                    <a:pt x="0" y="136"/>
                  </a:lnTo>
                  <a:lnTo>
                    <a:pt x="4" y="118"/>
                  </a:lnTo>
                  <a:lnTo>
                    <a:pt x="13" y="98"/>
                  </a:lnTo>
                  <a:lnTo>
                    <a:pt x="21" y="80"/>
                  </a:lnTo>
                  <a:lnTo>
                    <a:pt x="29" y="61"/>
                  </a:lnTo>
                  <a:lnTo>
                    <a:pt x="39" y="42"/>
                  </a:lnTo>
                  <a:lnTo>
                    <a:pt x="48" y="24"/>
                  </a:lnTo>
                  <a:lnTo>
                    <a:pt x="62" y="12"/>
                  </a:lnTo>
                  <a:lnTo>
                    <a:pt x="79" y="3"/>
                  </a:lnTo>
                  <a:lnTo>
                    <a:pt x="100" y="0"/>
                  </a:lnTo>
                  <a:lnTo>
                    <a:pt x="118" y="0"/>
                  </a:lnTo>
                  <a:lnTo>
                    <a:pt x="136" y="6"/>
                  </a:lnTo>
                  <a:lnTo>
                    <a:pt x="153" y="13"/>
                  </a:lnTo>
                  <a:lnTo>
                    <a:pt x="171" y="23"/>
                  </a:lnTo>
                  <a:lnTo>
                    <a:pt x="185" y="34"/>
                  </a:lnTo>
                  <a:lnTo>
                    <a:pt x="198" y="47"/>
                  </a:lnTo>
                  <a:lnTo>
                    <a:pt x="209" y="62"/>
                  </a:lnTo>
                  <a:lnTo>
                    <a:pt x="217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1689" y="1597"/>
              <a:ext cx="57" cy="97"/>
            </a:xfrm>
            <a:custGeom>
              <a:avLst/>
              <a:gdLst>
                <a:gd name="T0" fmla="*/ 113 w 113"/>
                <a:gd name="T1" fmla="*/ 42 h 193"/>
                <a:gd name="T2" fmla="*/ 113 w 113"/>
                <a:gd name="T3" fmla="*/ 63 h 193"/>
                <a:gd name="T4" fmla="*/ 113 w 113"/>
                <a:gd name="T5" fmla="*/ 84 h 193"/>
                <a:gd name="T6" fmla="*/ 110 w 113"/>
                <a:gd name="T7" fmla="*/ 105 h 193"/>
                <a:gd name="T8" fmla="*/ 106 w 113"/>
                <a:gd name="T9" fmla="*/ 127 h 193"/>
                <a:gd name="T10" fmla="*/ 98 w 113"/>
                <a:gd name="T11" fmla="*/ 147 h 193"/>
                <a:gd name="T12" fmla="*/ 89 w 113"/>
                <a:gd name="T13" fmla="*/ 165 h 193"/>
                <a:gd name="T14" fmla="*/ 77 w 113"/>
                <a:gd name="T15" fmla="*/ 181 h 193"/>
                <a:gd name="T16" fmla="*/ 63 w 113"/>
                <a:gd name="T17" fmla="*/ 193 h 193"/>
                <a:gd name="T18" fmla="*/ 54 w 113"/>
                <a:gd name="T19" fmla="*/ 189 h 193"/>
                <a:gd name="T20" fmla="*/ 47 w 113"/>
                <a:gd name="T21" fmla="*/ 185 h 193"/>
                <a:gd name="T22" fmla="*/ 39 w 113"/>
                <a:gd name="T23" fmla="*/ 181 h 193"/>
                <a:gd name="T24" fmla="*/ 30 w 113"/>
                <a:gd name="T25" fmla="*/ 176 h 193"/>
                <a:gd name="T26" fmla="*/ 22 w 113"/>
                <a:gd name="T27" fmla="*/ 171 h 193"/>
                <a:gd name="T28" fmla="*/ 15 w 113"/>
                <a:gd name="T29" fmla="*/ 165 h 193"/>
                <a:gd name="T30" fmla="*/ 9 w 113"/>
                <a:gd name="T31" fmla="*/ 157 h 193"/>
                <a:gd name="T32" fmla="*/ 7 w 113"/>
                <a:gd name="T33" fmla="*/ 148 h 193"/>
                <a:gd name="T34" fmla="*/ 2 w 113"/>
                <a:gd name="T35" fmla="*/ 132 h 193"/>
                <a:gd name="T36" fmla="*/ 1 w 113"/>
                <a:gd name="T37" fmla="*/ 116 h 193"/>
                <a:gd name="T38" fmla="*/ 0 w 113"/>
                <a:gd name="T39" fmla="*/ 99 h 193"/>
                <a:gd name="T40" fmla="*/ 1 w 113"/>
                <a:gd name="T41" fmla="*/ 84 h 193"/>
                <a:gd name="T42" fmla="*/ 2 w 113"/>
                <a:gd name="T43" fmla="*/ 67 h 193"/>
                <a:gd name="T44" fmla="*/ 7 w 113"/>
                <a:gd name="T45" fmla="*/ 52 h 193"/>
                <a:gd name="T46" fmla="*/ 11 w 113"/>
                <a:gd name="T47" fmla="*/ 38 h 193"/>
                <a:gd name="T48" fmla="*/ 18 w 113"/>
                <a:gd name="T49" fmla="*/ 25 h 193"/>
                <a:gd name="T50" fmla="*/ 29 w 113"/>
                <a:gd name="T51" fmla="*/ 12 h 193"/>
                <a:gd name="T52" fmla="*/ 44 w 113"/>
                <a:gd name="T53" fmla="*/ 5 h 193"/>
                <a:gd name="T54" fmla="*/ 60 w 113"/>
                <a:gd name="T55" fmla="*/ 0 h 193"/>
                <a:gd name="T56" fmla="*/ 75 w 113"/>
                <a:gd name="T57" fmla="*/ 0 h 193"/>
                <a:gd name="T58" fmla="*/ 89 w 113"/>
                <a:gd name="T59" fmla="*/ 3 h 193"/>
                <a:gd name="T60" fmla="*/ 102 w 113"/>
                <a:gd name="T61" fmla="*/ 10 h 193"/>
                <a:gd name="T62" fmla="*/ 109 w 113"/>
                <a:gd name="T63" fmla="*/ 22 h 193"/>
                <a:gd name="T64" fmla="*/ 113 w 113"/>
                <a:gd name="T65" fmla="*/ 42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3" h="193">
                  <a:moveTo>
                    <a:pt x="113" y="42"/>
                  </a:moveTo>
                  <a:lnTo>
                    <a:pt x="113" y="63"/>
                  </a:lnTo>
                  <a:lnTo>
                    <a:pt x="113" y="84"/>
                  </a:lnTo>
                  <a:lnTo>
                    <a:pt x="110" y="105"/>
                  </a:lnTo>
                  <a:lnTo>
                    <a:pt x="106" y="127"/>
                  </a:lnTo>
                  <a:lnTo>
                    <a:pt x="98" y="147"/>
                  </a:lnTo>
                  <a:lnTo>
                    <a:pt x="89" y="165"/>
                  </a:lnTo>
                  <a:lnTo>
                    <a:pt x="77" y="181"/>
                  </a:lnTo>
                  <a:lnTo>
                    <a:pt x="63" y="193"/>
                  </a:lnTo>
                  <a:lnTo>
                    <a:pt x="54" y="189"/>
                  </a:lnTo>
                  <a:lnTo>
                    <a:pt x="47" y="185"/>
                  </a:lnTo>
                  <a:lnTo>
                    <a:pt x="39" y="181"/>
                  </a:lnTo>
                  <a:lnTo>
                    <a:pt x="30" y="176"/>
                  </a:lnTo>
                  <a:lnTo>
                    <a:pt x="22" y="171"/>
                  </a:lnTo>
                  <a:lnTo>
                    <a:pt x="15" y="165"/>
                  </a:lnTo>
                  <a:lnTo>
                    <a:pt x="9" y="157"/>
                  </a:lnTo>
                  <a:lnTo>
                    <a:pt x="7" y="148"/>
                  </a:lnTo>
                  <a:lnTo>
                    <a:pt x="2" y="132"/>
                  </a:lnTo>
                  <a:lnTo>
                    <a:pt x="1" y="116"/>
                  </a:lnTo>
                  <a:lnTo>
                    <a:pt x="0" y="99"/>
                  </a:lnTo>
                  <a:lnTo>
                    <a:pt x="1" y="84"/>
                  </a:lnTo>
                  <a:lnTo>
                    <a:pt x="2" y="67"/>
                  </a:lnTo>
                  <a:lnTo>
                    <a:pt x="7" y="52"/>
                  </a:lnTo>
                  <a:lnTo>
                    <a:pt x="11" y="38"/>
                  </a:lnTo>
                  <a:lnTo>
                    <a:pt x="18" y="25"/>
                  </a:lnTo>
                  <a:lnTo>
                    <a:pt x="29" y="12"/>
                  </a:lnTo>
                  <a:lnTo>
                    <a:pt x="44" y="5"/>
                  </a:lnTo>
                  <a:lnTo>
                    <a:pt x="60" y="0"/>
                  </a:lnTo>
                  <a:lnTo>
                    <a:pt x="75" y="0"/>
                  </a:lnTo>
                  <a:lnTo>
                    <a:pt x="89" y="3"/>
                  </a:lnTo>
                  <a:lnTo>
                    <a:pt x="102" y="10"/>
                  </a:lnTo>
                  <a:lnTo>
                    <a:pt x="109" y="22"/>
                  </a:lnTo>
                  <a:lnTo>
                    <a:pt x="113" y="42"/>
                  </a:lnTo>
                  <a:close/>
                </a:path>
              </a:pathLst>
            </a:custGeom>
            <a:solidFill>
              <a:srgbClr val="008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2156" y="1608"/>
              <a:ext cx="73" cy="118"/>
            </a:xfrm>
            <a:custGeom>
              <a:avLst/>
              <a:gdLst>
                <a:gd name="T0" fmla="*/ 147 w 147"/>
                <a:gd name="T1" fmla="*/ 88 h 235"/>
                <a:gd name="T2" fmla="*/ 147 w 147"/>
                <a:gd name="T3" fmla="*/ 106 h 235"/>
                <a:gd name="T4" fmla="*/ 146 w 147"/>
                <a:gd name="T5" fmla="*/ 127 h 235"/>
                <a:gd name="T6" fmla="*/ 142 w 147"/>
                <a:gd name="T7" fmla="*/ 147 h 235"/>
                <a:gd name="T8" fmla="*/ 137 w 147"/>
                <a:gd name="T9" fmla="*/ 167 h 235"/>
                <a:gd name="T10" fmla="*/ 128 w 147"/>
                <a:gd name="T11" fmla="*/ 185 h 235"/>
                <a:gd name="T12" fmla="*/ 116 w 147"/>
                <a:gd name="T13" fmla="*/ 203 h 235"/>
                <a:gd name="T14" fmla="*/ 102 w 147"/>
                <a:gd name="T15" fmla="*/ 220 h 235"/>
                <a:gd name="T16" fmla="*/ 86 w 147"/>
                <a:gd name="T17" fmla="*/ 235 h 235"/>
                <a:gd name="T18" fmla="*/ 73 w 147"/>
                <a:gd name="T19" fmla="*/ 234 h 235"/>
                <a:gd name="T20" fmla="*/ 60 w 147"/>
                <a:gd name="T21" fmla="*/ 231 h 235"/>
                <a:gd name="T22" fmla="*/ 49 w 147"/>
                <a:gd name="T23" fmla="*/ 227 h 235"/>
                <a:gd name="T24" fmla="*/ 39 w 147"/>
                <a:gd name="T25" fmla="*/ 221 h 235"/>
                <a:gd name="T26" fmla="*/ 30 w 147"/>
                <a:gd name="T27" fmla="*/ 213 h 235"/>
                <a:gd name="T28" fmla="*/ 21 w 147"/>
                <a:gd name="T29" fmla="*/ 204 h 235"/>
                <a:gd name="T30" fmla="*/ 13 w 147"/>
                <a:gd name="T31" fmla="*/ 195 h 235"/>
                <a:gd name="T32" fmla="*/ 7 w 147"/>
                <a:gd name="T33" fmla="*/ 183 h 235"/>
                <a:gd name="T34" fmla="*/ 3 w 147"/>
                <a:gd name="T35" fmla="*/ 162 h 235"/>
                <a:gd name="T36" fmla="*/ 1 w 147"/>
                <a:gd name="T37" fmla="*/ 144 h 235"/>
                <a:gd name="T38" fmla="*/ 0 w 147"/>
                <a:gd name="T39" fmla="*/ 127 h 235"/>
                <a:gd name="T40" fmla="*/ 3 w 147"/>
                <a:gd name="T41" fmla="*/ 111 h 235"/>
                <a:gd name="T42" fmla="*/ 4 w 147"/>
                <a:gd name="T43" fmla="*/ 94 h 235"/>
                <a:gd name="T44" fmla="*/ 10 w 147"/>
                <a:gd name="T45" fmla="*/ 78 h 235"/>
                <a:gd name="T46" fmla="*/ 16 w 147"/>
                <a:gd name="T47" fmla="*/ 60 h 235"/>
                <a:gd name="T48" fmla="*/ 24 w 147"/>
                <a:gd name="T49" fmla="*/ 43 h 235"/>
                <a:gd name="T50" fmla="*/ 38 w 147"/>
                <a:gd name="T51" fmla="*/ 15 h 235"/>
                <a:gd name="T52" fmla="*/ 56 w 147"/>
                <a:gd name="T53" fmla="*/ 1 h 235"/>
                <a:gd name="T54" fmla="*/ 76 w 147"/>
                <a:gd name="T55" fmla="*/ 0 h 235"/>
                <a:gd name="T56" fmla="*/ 95 w 147"/>
                <a:gd name="T57" fmla="*/ 8 h 235"/>
                <a:gd name="T58" fmla="*/ 114 w 147"/>
                <a:gd name="T59" fmla="*/ 24 h 235"/>
                <a:gd name="T60" fmla="*/ 129 w 147"/>
                <a:gd name="T61" fmla="*/ 43 h 235"/>
                <a:gd name="T62" fmla="*/ 140 w 147"/>
                <a:gd name="T63" fmla="*/ 66 h 235"/>
                <a:gd name="T64" fmla="*/ 147 w 147"/>
                <a:gd name="T65" fmla="*/ 88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7" h="235">
                  <a:moveTo>
                    <a:pt x="147" y="88"/>
                  </a:moveTo>
                  <a:lnTo>
                    <a:pt x="147" y="106"/>
                  </a:lnTo>
                  <a:lnTo>
                    <a:pt x="146" y="127"/>
                  </a:lnTo>
                  <a:lnTo>
                    <a:pt x="142" y="147"/>
                  </a:lnTo>
                  <a:lnTo>
                    <a:pt x="137" y="167"/>
                  </a:lnTo>
                  <a:lnTo>
                    <a:pt x="128" y="185"/>
                  </a:lnTo>
                  <a:lnTo>
                    <a:pt x="116" y="203"/>
                  </a:lnTo>
                  <a:lnTo>
                    <a:pt x="102" y="220"/>
                  </a:lnTo>
                  <a:lnTo>
                    <a:pt x="86" y="235"/>
                  </a:lnTo>
                  <a:lnTo>
                    <a:pt x="73" y="234"/>
                  </a:lnTo>
                  <a:lnTo>
                    <a:pt x="60" y="231"/>
                  </a:lnTo>
                  <a:lnTo>
                    <a:pt x="49" y="227"/>
                  </a:lnTo>
                  <a:lnTo>
                    <a:pt x="39" y="221"/>
                  </a:lnTo>
                  <a:lnTo>
                    <a:pt x="30" y="213"/>
                  </a:lnTo>
                  <a:lnTo>
                    <a:pt x="21" y="204"/>
                  </a:lnTo>
                  <a:lnTo>
                    <a:pt x="13" y="195"/>
                  </a:lnTo>
                  <a:lnTo>
                    <a:pt x="7" y="183"/>
                  </a:lnTo>
                  <a:lnTo>
                    <a:pt x="3" y="162"/>
                  </a:lnTo>
                  <a:lnTo>
                    <a:pt x="1" y="144"/>
                  </a:lnTo>
                  <a:lnTo>
                    <a:pt x="0" y="127"/>
                  </a:lnTo>
                  <a:lnTo>
                    <a:pt x="3" y="111"/>
                  </a:lnTo>
                  <a:lnTo>
                    <a:pt x="4" y="94"/>
                  </a:lnTo>
                  <a:lnTo>
                    <a:pt x="10" y="78"/>
                  </a:lnTo>
                  <a:lnTo>
                    <a:pt x="16" y="60"/>
                  </a:lnTo>
                  <a:lnTo>
                    <a:pt x="24" y="43"/>
                  </a:lnTo>
                  <a:lnTo>
                    <a:pt x="38" y="15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95" y="8"/>
                  </a:lnTo>
                  <a:lnTo>
                    <a:pt x="114" y="24"/>
                  </a:lnTo>
                  <a:lnTo>
                    <a:pt x="129" y="43"/>
                  </a:lnTo>
                  <a:lnTo>
                    <a:pt x="140" y="66"/>
                  </a:lnTo>
                  <a:lnTo>
                    <a:pt x="147" y="88"/>
                  </a:lnTo>
                  <a:close/>
                </a:path>
              </a:pathLst>
            </a:custGeom>
            <a:solidFill>
              <a:srgbClr val="008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1479" y="1618"/>
              <a:ext cx="2022" cy="2120"/>
            </a:xfrm>
            <a:custGeom>
              <a:avLst/>
              <a:gdLst>
                <a:gd name="T0" fmla="*/ 1006 w 4045"/>
                <a:gd name="T1" fmla="*/ 298 h 4240"/>
                <a:gd name="T2" fmla="*/ 1144 w 4045"/>
                <a:gd name="T3" fmla="*/ 532 h 4240"/>
                <a:gd name="T4" fmla="*/ 1662 w 4045"/>
                <a:gd name="T5" fmla="*/ 447 h 4240"/>
                <a:gd name="T6" fmla="*/ 1902 w 4045"/>
                <a:gd name="T7" fmla="*/ 162 h 4240"/>
                <a:gd name="T8" fmla="*/ 1895 w 4045"/>
                <a:gd name="T9" fmla="*/ 388 h 4240"/>
                <a:gd name="T10" fmla="*/ 1898 w 4045"/>
                <a:gd name="T11" fmla="*/ 436 h 4240"/>
                <a:gd name="T12" fmla="*/ 2147 w 4045"/>
                <a:gd name="T13" fmla="*/ 781 h 4240"/>
                <a:gd name="T14" fmla="*/ 1821 w 4045"/>
                <a:gd name="T15" fmla="*/ 1242 h 4240"/>
                <a:gd name="T16" fmla="*/ 1946 w 4045"/>
                <a:gd name="T17" fmla="*/ 1237 h 4240"/>
                <a:gd name="T18" fmla="*/ 1647 w 4045"/>
                <a:gd name="T19" fmla="*/ 2817 h 4240"/>
                <a:gd name="T20" fmla="*/ 1808 w 4045"/>
                <a:gd name="T21" fmla="*/ 3560 h 4240"/>
                <a:gd name="T22" fmla="*/ 1833 w 4045"/>
                <a:gd name="T23" fmla="*/ 3536 h 4240"/>
                <a:gd name="T24" fmla="*/ 1819 w 4045"/>
                <a:gd name="T25" fmla="*/ 3253 h 4240"/>
                <a:gd name="T26" fmla="*/ 1839 w 4045"/>
                <a:gd name="T27" fmla="*/ 3224 h 4240"/>
                <a:gd name="T28" fmla="*/ 1726 w 4045"/>
                <a:gd name="T29" fmla="*/ 3114 h 4240"/>
                <a:gd name="T30" fmla="*/ 1895 w 4045"/>
                <a:gd name="T31" fmla="*/ 3099 h 4240"/>
                <a:gd name="T32" fmla="*/ 1745 w 4045"/>
                <a:gd name="T33" fmla="*/ 3023 h 4240"/>
                <a:gd name="T34" fmla="*/ 1703 w 4045"/>
                <a:gd name="T35" fmla="*/ 2918 h 4240"/>
                <a:gd name="T36" fmla="*/ 1826 w 4045"/>
                <a:gd name="T37" fmla="*/ 2891 h 4240"/>
                <a:gd name="T38" fmla="*/ 1759 w 4045"/>
                <a:gd name="T39" fmla="*/ 2697 h 4240"/>
                <a:gd name="T40" fmla="*/ 2230 w 4045"/>
                <a:gd name="T41" fmla="*/ 1997 h 4240"/>
                <a:gd name="T42" fmla="*/ 2939 w 4045"/>
                <a:gd name="T43" fmla="*/ 1692 h 4240"/>
                <a:gd name="T44" fmla="*/ 3067 w 4045"/>
                <a:gd name="T45" fmla="*/ 2629 h 4240"/>
                <a:gd name="T46" fmla="*/ 3171 w 4045"/>
                <a:gd name="T47" fmla="*/ 3287 h 4240"/>
                <a:gd name="T48" fmla="*/ 3165 w 4045"/>
                <a:gd name="T49" fmla="*/ 3208 h 4240"/>
                <a:gd name="T50" fmla="*/ 3333 w 4045"/>
                <a:gd name="T51" fmla="*/ 3235 h 4240"/>
                <a:gd name="T52" fmla="*/ 3162 w 4045"/>
                <a:gd name="T53" fmla="*/ 3125 h 4240"/>
                <a:gd name="T54" fmla="*/ 3115 w 4045"/>
                <a:gd name="T55" fmla="*/ 3041 h 4240"/>
                <a:gd name="T56" fmla="*/ 3377 w 4045"/>
                <a:gd name="T57" fmla="*/ 3057 h 4240"/>
                <a:gd name="T58" fmla="*/ 3119 w 4045"/>
                <a:gd name="T59" fmla="*/ 2880 h 4240"/>
                <a:gd name="T60" fmla="*/ 3105 w 4045"/>
                <a:gd name="T61" fmla="*/ 2817 h 4240"/>
                <a:gd name="T62" fmla="*/ 3326 w 4045"/>
                <a:gd name="T63" fmla="*/ 2335 h 4240"/>
                <a:gd name="T64" fmla="*/ 3640 w 4045"/>
                <a:gd name="T65" fmla="*/ 1404 h 4240"/>
                <a:gd name="T66" fmla="*/ 3821 w 4045"/>
                <a:gd name="T67" fmla="*/ 1343 h 4240"/>
                <a:gd name="T68" fmla="*/ 3995 w 4045"/>
                <a:gd name="T69" fmla="*/ 1619 h 4240"/>
                <a:gd name="T70" fmla="*/ 3971 w 4045"/>
                <a:gd name="T71" fmla="*/ 2653 h 4240"/>
                <a:gd name="T72" fmla="*/ 3542 w 4045"/>
                <a:gd name="T73" fmla="*/ 3714 h 4240"/>
                <a:gd name="T74" fmla="*/ 3335 w 4045"/>
                <a:gd name="T75" fmla="*/ 3924 h 4240"/>
                <a:gd name="T76" fmla="*/ 3011 w 4045"/>
                <a:gd name="T77" fmla="*/ 3634 h 4240"/>
                <a:gd name="T78" fmla="*/ 2749 w 4045"/>
                <a:gd name="T79" fmla="*/ 2549 h 4240"/>
                <a:gd name="T80" fmla="*/ 2691 w 4045"/>
                <a:gd name="T81" fmla="*/ 2551 h 4240"/>
                <a:gd name="T82" fmla="*/ 2334 w 4045"/>
                <a:gd name="T83" fmla="*/ 3531 h 4240"/>
                <a:gd name="T84" fmla="*/ 1648 w 4045"/>
                <a:gd name="T85" fmla="*/ 4161 h 4240"/>
                <a:gd name="T86" fmla="*/ 1423 w 4045"/>
                <a:gd name="T87" fmla="*/ 2645 h 4240"/>
                <a:gd name="T88" fmla="*/ 1494 w 4045"/>
                <a:gd name="T89" fmla="*/ 1435 h 4240"/>
                <a:gd name="T90" fmla="*/ 1584 w 4045"/>
                <a:gd name="T91" fmla="*/ 1200 h 4240"/>
                <a:gd name="T92" fmla="*/ 1529 w 4045"/>
                <a:gd name="T93" fmla="*/ 1198 h 4240"/>
                <a:gd name="T94" fmla="*/ 915 w 4045"/>
                <a:gd name="T95" fmla="*/ 1643 h 4240"/>
                <a:gd name="T96" fmla="*/ 548 w 4045"/>
                <a:gd name="T97" fmla="*/ 1277 h 4240"/>
                <a:gd name="T98" fmla="*/ 856 w 4045"/>
                <a:gd name="T99" fmla="*/ 1436 h 4240"/>
                <a:gd name="T100" fmla="*/ 1469 w 4045"/>
                <a:gd name="T101" fmla="*/ 1030 h 4240"/>
                <a:gd name="T102" fmla="*/ 1763 w 4045"/>
                <a:gd name="T103" fmla="*/ 738 h 4240"/>
                <a:gd name="T104" fmla="*/ 1720 w 4045"/>
                <a:gd name="T105" fmla="*/ 640 h 4240"/>
                <a:gd name="T106" fmla="*/ 1690 w 4045"/>
                <a:gd name="T107" fmla="*/ 664 h 4240"/>
                <a:gd name="T108" fmla="*/ 1079 w 4045"/>
                <a:gd name="T109" fmla="*/ 1162 h 4240"/>
                <a:gd name="T110" fmla="*/ 439 w 4045"/>
                <a:gd name="T111" fmla="*/ 1209 h 4240"/>
                <a:gd name="T112" fmla="*/ 7 w 4045"/>
                <a:gd name="T113" fmla="*/ 771 h 4240"/>
                <a:gd name="T114" fmla="*/ 500 w 4045"/>
                <a:gd name="T115" fmla="*/ 242 h 4240"/>
                <a:gd name="T116" fmla="*/ 890 w 4045"/>
                <a:gd name="T117" fmla="*/ 19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45" h="4240">
                  <a:moveTo>
                    <a:pt x="978" y="78"/>
                  </a:moveTo>
                  <a:lnTo>
                    <a:pt x="984" y="104"/>
                  </a:lnTo>
                  <a:lnTo>
                    <a:pt x="985" y="130"/>
                  </a:lnTo>
                  <a:lnTo>
                    <a:pt x="985" y="158"/>
                  </a:lnTo>
                  <a:lnTo>
                    <a:pt x="985" y="188"/>
                  </a:lnTo>
                  <a:lnTo>
                    <a:pt x="985" y="216"/>
                  </a:lnTo>
                  <a:lnTo>
                    <a:pt x="988" y="244"/>
                  </a:lnTo>
                  <a:lnTo>
                    <a:pt x="994" y="272"/>
                  </a:lnTo>
                  <a:lnTo>
                    <a:pt x="1006" y="298"/>
                  </a:lnTo>
                  <a:lnTo>
                    <a:pt x="1009" y="325"/>
                  </a:lnTo>
                  <a:lnTo>
                    <a:pt x="1015" y="352"/>
                  </a:lnTo>
                  <a:lnTo>
                    <a:pt x="1022" y="378"/>
                  </a:lnTo>
                  <a:lnTo>
                    <a:pt x="1032" y="405"/>
                  </a:lnTo>
                  <a:lnTo>
                    <a:pt x="1043" y="429"/>
                  </a:lnTo>
                  <a:lnTo>
                    <a:pt x="1058" y="453"/>
                  </a:lnTo>
                  <a:lnTo>
                    <a:pt x="1075" y="474"/>
                  </a:lnTo>
                  <a:lnTo>
                    <a:pt x="1096" y="495"/>
                  </a:lnTo>
                  <a:lnTo>
                    <a:pt x="1144" y="532"/>
                  </a:lnTo>
                  <a:lnTo>
                    <a:pt x="1198" y="563"/>
                  </a:lnTo>
                  <a:lnTo>
                    <a:pt x="1257" y="583"/>
                  </a:lnTo>
                  <a:lnTo>
                    <a:pt x="1322" y="594"/>
                  </a:lnTo>
                  <a:lnTo>
                    <a:pt x="1386" y="596"/>
                  </a:lnTo>
                  <a:lnTo>
                    <a:pt x="1451" y="591"/>
                  </a:lnTo>
                  <a:lnTo>
                    <a:pt x="1514" y="577"/>
                  </a:lnTo>
                  <a:lnTo>
                    <a:pt x="1574" y="556"/>
                  </a:lnTo>
                  <a:lnTo>
                    <a:pt x="1620" y="503"/>
                  </a:lnTo>
                  <a:lnTo>
                    <a:pt x="1662" y="447"/>
                  </a:lnTo>
                  <a:lnTo>
                    <a:pt x="1696" y="387"/>
                  </a:lnTo>
                  <a:lnTo>
                    <a:pt x="1727" y="324"/>
                  </a:lnTo>
                  <a:lnTo>
                    <a:pt x="1749" y="256"/>
                  </a:lnTo>
                  <a:lnTo>
                    <a:pt x="1768" y="188"/>
                  </a:lnTo>
                  <a:lnTo>
                    <a:pt x="1780" y="116"/>
                  </a:lnTo>
                  <a:lnTo>
                    <a:pt x="1789" y="45"/>
                  </a:lnTo>
                  <a:lnTo>
                    <a:pt x="1835" y="77"/>
                  </a:lnTo>
                  <a:lnTo>
                    <a:pt x="1873" y="118"/>
                  </a:lnTo>
                  <a:lnTo>
                    <a:pt x="1902" y="162"/>
                  </a:lnTo>
                  <a:lnTo>
                    <a:pt x="1927" y="211"/>
                  </a:lnTo>
                  <a:lnTo>
                    <a:pt x="1943" y="262"/>
                  </a:lnTo>
                  <a:lnTo>
                    <a:pt x="1954" y="317"/>
                  </a:lnTo>
                  <a:lnTo>
                    <a:pt x="1957" y="368"/>
                  </a:lnTo>
                  <a:lnTo>
                    <a:pt x="1957" y="422"/>
                  </a:lnTo>
                  <a:lnTo>
                    <a:pt x="1943" y="408"/>
                  </a:lnTo>
                  <a:lnTo>
                    <a:pt x="1927" y="399"/>
                  </a:lnTo>
                  <a:lnTo>
                    <a:pt x="1911" y="392"/>
                  </a:lnTo>
                  <a:lnTo>
                    <a:pt x="1895" y="388"/>
                  </a:lnTo>
                  <a:lnTo>
                    <a:pt x="1877" y="384"/>
                  </a:lnTo>
                  <a:lnTo>
                    <a:pt x="1859" y="382"/>
                  </a:lnTo>
                  <a:lnTo>
                    <a:pt x="1840" y="380"/>
                  </a:lnTo>
                  <a:lnTo>
                    <a:pt x="1822" y="377"/>
                  </a:lnTo>
                  <a:lnTo>
                    <a:pt x="1832" y="391"/>
                  </a:lnTo>
                  <a:lnTo>
                    <a:pt x="1846" y="405"/>
                  </a:lnTo>
                  <a:lnTo>
                    <a:pt x="1861" y="415"/>
                  </a:lnTo>
                  <a:lnTo>
                    <a:pt x="1880" y="426"/>
                  </a:lnTo>
                  <a:lnTo>
                    <a:pt x="1898" y="436"/>
                  </a:lnTo>
                  <a:lnTo>
                    <a:pt x="1918" y="447"/>
                  </a:lnTo>
                  <a:lnTo>
                    <a:pt x="1934" y="458"/>
                  </a:lnTo>
                  <a:lnTo>
                    <a:pt x="1951" y="472"/>
                  </a:lnTo>
                  <a:lnTo>
                    <a:pt x="1999" y="513"/>
                  </a:lnTo>
                  <a:lnTo>
                    <a:pt x="2044" y="559"/>
                  </a:lnTo>
                  <a:lnTo>
                    <a:pt x="2080" y="610"/>
                  </a:lnTo>
                  <a:lnTo>
                    <a:pt x="2112" y="664"/>
                  </a:lnTo>
                  <a:lnTo>
                    <a:pt x="2133" y="720"/>
                  </a:lnTo>
                  <a:lnTo>
                    <a:pt x="2147" y="781"/>
                  </a:lnTo>
                  <a:lnTo>
                    <a:pt x="2147" y="844"/>
                  </a:lnTo>
                  <a:lnTo>
                    <a:pt x="2136" y="911"/>
                  </a:lnTo>
                  <a:lnTo>
                    <a:pt x="2108" y="968"/>
                  </a:lnTo>
                  <a:lnTo>
                    <a:pt x="2073" y="1022"/>
                  </a:lnTo>
                  <a:lnTo>
                    <a:pt x="2028" y="1071"/>
                  </a:lnTo>
                  <a:lnTo>
                    <a:pt x="1981" y="1117"/>
                  </a:lnTo>
                  <a:lnTo>
                    <a:pt x="1927" y="1159"/>
                  </a:lnTo>
                  <a:lnTo>
                    <a:pt x="1874" y="1201"/>
                  </a:lnTo>
                  <a:lnTo>
                    <a:pt x="1821" y="1242"/>
                  </a:lnTo>
                  <a:lnTo>
                    <a:pt x="1772" y="1282"/>
                  </a:lnTo>
                  <a:lnTo>
                    <a:pt x="1793" y="1282"/>
                  </a:lnTo>
                  <a:lnTo>
                    <a:pt x="1815" y="1277"/>
                  </a:lnTo>
                  <a:lnTo>
                    <a:pt x="1836" y="1264"/>
                  </a:lnTo>
                  <a:lnTo>
                    <a:pt x="1859" y="1251"/>
                  </a:lnTo>
                  <a:lnTo>
                    <a:pt x="1880" y="1237"/>
                  </a:lnTo>
                  <a:lnTo>
                    <a:pt x="1901" y="1229"/>
                  </a:lnTo>
                  <a:lnTo>
                    <a:pt x="1922" y="1228"/>
                  </a:lnTo>
                  <a:lnTo>
                    <a:pt x="1946" y="1237"/>
                  </a:lnTo>
                  <a:lnTo>
                    <a:pt x="1906" y="1368"/>
                  </a:lnTo>
                  <a:lnTo>
                    <a:pt x="1871" y="1502"/>
                  </a:lnTo>
                  <a:lnTo>
                    <a:pt x="1840" y="1637"/>
                  </a:lnTo>
                  <a:lnTo>
                    <a:pt x="1811" y="1773"/>
                  </a:lnTo>
                  <a:lnTo>
                    <a:pt x="1782" y="1907"/>
                  </a:lnTo>
                  <a:lnTo>
                    <a:pt x="1752" y="2043"/>
                  </a:lnTo>
                  <a:lnTo>
                    <a:pt x="1721" y="2178"/>
                  </a:lnTo>
                  <a:lnTo>
                    <a:pt x="1686" y="2311"/>
                  </a:lnTo>
                  <a:lnTo>
                    <a:pt x="1647" y="2817"/>
                  </a:lnTo>
                  <a:lnTo>
                    <a:pt x="1657" y="2911"/>
                  </a:lnTo>
                  <a:lnTo>
                    <a:pt x="1667" y="3006"/>
                  </a:lnTo>
                  <a:lnTo>
                    <a:pt x="1676" y="3102"/>
                  </a:lnTo>
                  <a:lnTo>
                    <a:pt x="1690" y="3197"/>
                  </a:lnTo>
                  <a:lnTo>
                    <a:pt x="1707" y="3288"/>
                  </a:lnTo>
                  <a:lnTo>
                    <a:pt x="1731" y="3379"/>
                  </a:lnTo>
                  <a:lnTo>
                    <a:pt x="1761" y="3465"/>
                  </a:lnTo>
                  <a:lnTo>
                    <a:pt x="1800" y="3549"/>
                  </a:lnTo>
                  <a:lnTo>
                    <a:pt x="1808" y="3560"/>
                  </a:lnTo>
                  <a:lnTo>
                    <a:pt x="1818" y="3571"/>
                  </a:lnTo>
                  <a:lnTo>
                    <a:pt x="1828" y="3581"/>
                  </a:lnTo>
                  <a:lnTo>
                    <a:pt x="1840" y="3592"/>
                  </a:lnTo>
                  <a:lnTo>
                    <a:pt x="1852" y="3601"/>
                  </a:lnTo>
                  <a:lnTo>
                    <a:pt x="1864" y="3609"/>
                  </a:lnTo>
                  <a:lnTo>
                    <a:pt x="1877" y="3617"/>
                  </a:lnTo>
                  <a:lnTo>
                    <a:pt x="1890" y="3627"/>
                  </a:lnTo>
                  <a:lnTo>
                    <a:pt x="1859" y="3582"/>
                  </a:lnTo>
                  <a:lnTo>
                    <a:pt x="1833" y="3536"/>
                  </a:lnTo>
                  <a:lnTo>
                    <a:pt x="1811" y="3488"/>
                  </a:lnTo>
                  <a:lnTo>
                    <a:pt x="1793" y="3439"/>
                  </a:lnTo>
                  <a:lnTo>
                    <a:pt x="1776" y="3388"/>
                  </a:lnTo>
                  <a:lnTo>
                    <a:pt x="1765" y="3337"/>
                  </a:lnTo>
                  <a:lnTo>
                    <a:pt x="1755" y="3285"/>
                  </a:lnTo>
                  <a:lnTo>
                    <a:pt x="1748" y="3233"/>
                  </a:lnTo>
                  <a:lnTo>
                    <a:pt x="1772" y="3236"/>
                  </a:lnTo>
                  <a:lnTo>
                    <a:pt x="1796" y="3243"/>
                  </a:lnTo>
                  <a:lnTo>
                    <a:pt x="1819" y="3253"/>
                  </a:lnTo>
                  <a:lnTo>
                    <a:pt x="1843" y="3264"/>
                  </a:lnTo>
                  <a:lnTo>
                    <a:pt x="1866" y="3274"/>
                  </a:lnTo>
                  <a:lnTo>
                    <a:pt x="1888" y="3282"/>
                  </a:lnTo>
                  <a:lnTo>
                    <a:pt x="1911" y="3285"/>
                  </a:lnTo>
                  <a:lnTo>
                    <a:pt x="1934" y="3284"/>
                  </a:lnTo>
                  <a:lnTo>
                    <a:pt x="1911" y="3267"/>
                  </a:lnTo>
                  <a:lnTo>
                    <a:pt x="1887" y="3252"/>
                  </a:lnTo>
                  <a:lnTo>
                    <a:pt x="1863" y="3236"/>
                  </a:lnTo>
                  <a:lnTo>
                    <a:pt x="1839" y="3224"/>
                  </a:lnTo>
                  <a:lnTo>
                    <a:pt x="1814" y="3211"/>
                  </a:lnTo>
                  <a:lnTo>
                    <a:pt x="1789" y="3204"/>
                  </a:lnTo>
                  <a:lnTo>
                    <a:pt x="1762" y="3197"/>
                  </a:lnTo>
                  <a:lnTo>
                    <a:pt x="1737" y="3194"/>
                  </a:lnTo>
                  <a:lnTo>
                    <a:pt x="1734" y="3177"/>
                  </a:lnTo>
                  <a:lnTo>
                    <a:pt x="1733" y="3161"/>
                  </a:lnTo>
                  <a:lnTo>
                    <a:pt x="1730" y="3145"/>
                  </a:lnTo>
                  <a:lnTo>
                    <a:pt x="1728" y="3130"/>
                  </a:lnTo>
                  <a:lnTo>
                    <a:pt x="1726" y="3114"/>
                  </a:lnTo>
                  <a:lnTo>
                    <a:pt x="1724" y="3100"/>
                  </a:lnTo>
                  <a:lnTo>
                    <a:pt x="1721" y="3085"/>
                  </a:lnTo>
                  <a:lnTo>
                    <a:pt x="1720" y="3071"/>
                  </a:lnTo>
                  <a:lnTo>
                    <a:pt x="1749" y="3067"/>
                  </a:lnTo>
                  <a:lnTo>
                    <a:pt x="1779" y="3069"/>
                  </a:lnTo>
                  <a:lnTo>
                    <a:pt x="1808" y="3075"/>
                  </a:lnTo>
                  <a:lnTo>
                    <a:pt x="1838" y="3083"/>
                  </a:lnTo>
                  <a:lnTo>
                    <a:pt x="1866" y="3090"/>
                  </a:lnTo>
                  <a:lnTo>
                    <a:pt x="1895" y="3099"/>
                  </a:lnTo>
                  <a:lnTo>
                    <a:pt x="1923" y="3106"/>
                  </a:lnTo>
                  <a:lnTo>
                    <a:pt x="1951" y="3110"/>
                  </a:lnTo>
                  <a:lnTo>
                    <a:pt x="1926" y="3088"/>
                  </a:lnTo>
                  <a:lnTo>
                    <a:pt x="1899" y="3069"/>
                  </a:lnTo>
                  <a:lnTo>
                    <a:pt x="1870" y="3055"/>
                  </a:lnTo>
                  <a:lnTo>
                    <a:pt x="1840" y="3044"/>
                  </a:lnTo>
                  <a:lnTo>
                    <a:pt x="1808" y="3034"/>
                  </a:lnTo>
                  <a:lnTo>
                    <a:pt x="1777" y="3029"/>
                  </a:lnTo>
                  <a:lnTo>
                    <a:pt x="1745" y="3023"/>
                  </a:lnTo>
                  <a:lnTo>
                    <a:pt x="1714" y="3019"/>
                  </a:lnTo>
                  <a:lnTo>
                    <a:pt x="1712" y="3005"/>
                  </a:lnTo>
                  <a:lnTo>
                    <a:pt x="1709" y="2992"/>
                  </a:lnTo>
                  <a:lnTo>
                    <a:pt x="1706" y="2980"/>
                  </a:lnTo>
                  <a:lnTo>
                    <a:pt x="1704" y="2970"/>
                  </a:lnTo>
                  <a:lnTo>
                    <a:pt x="1702" y="2957"/>
                  </a:lnTo>
                  <a:lnTo>
                    <a:pt x="1702" y="2946"/>
                  </a:lnTo>
                  <a:lnTo>
                    <a:pt x="1700" y="2932"/>
                  </a:lnTo>
                  <a:lnTo>
                    <a:pt x="1703" y="2918"/>
                  </a:lnTo>
                  <a:lnTo>
                    <a:pt x="1721" y="2917"/>
                  </a:lnTo>
                  <a:lnTo>
                    <a:pt x="1740" y="2915"/>
                  </a:lnTo>
                  <a:lnTo>
                    <a:pt x="1758" y="2914"/>
                  </a:lnTo>
                  <a:lnTo>
                    <a:pt x="1777" y="2912"/>
                  </a:lnTo>
                  <a:lnTo>
                    <a:pt x="1794" y="2910"/>
                  </a:lnTo>
                  <a:lnTo>
                    <a:pt x="1812" y="2908"/>
                  </a:lnTo>
                  <a:lnTo>
                    <a:pt x="1828" y="2907"/>
                  </a:lnTo>
                  <a:lnTo>
                    <a:pt x="1845" y="2907"/>
                  </a:lnTo>
                  <a:lnTo>
                    <a:pt x="1826" y="2891"/>
                  </a:lnTo>
                  <a:lnTo>
                    <a:pt x="1803" y="2886"/>
                  </a:lnTo>
                  <a:lnTo>
                    <a:pt x="1776" y="2884"/>
                  </a:lnTo>
                  <a:lnTo>
                    <a:pt x="1749" y="2884"/>
                  </a:lnTo>
                  <a:lnTo>
                    <a:pt x="1723" y="2880"/>
                  </a:lnTo>
                  <a:lnTo>
                    <a:pt x="1703" y="2873"/>
                  </a:lnTo>
                  <a:lnTo>
                    <a:pt x="1690" y="2856"/>
                  </a:lnTo>
                  <a:lnTo>
                    <a:pt x="1692" y="2828"/>
                  </a:lnTo>
                  <a:lnTo>
                    <a:pt x="1721" y="2760"/>
                  </a:lnTo>
                  <a:lnTo>
                    <a:pt x="1759" y="2697"/>
                  </a:lnTo>
                  <a:lnTo>
                    <a:pt x="1800" y="2636"/>
                  </a:lnTo>
                  <a:lnTo>
                    <a:pt x="1846" y="2579"/>
                  </a:lnTo>
                  <a:lnTo>
                    <a:pt x="1890" y="2520"/>
                  </a:lnTo>
                  <a:lnTo>
                    <a:pt x="1934" y="2462"/>
                  </a:lnTo>
                  <a:lnTo>
                    <a:pt x="1975" y="2402"/>
                  </a:lnTo>
                  <a:lnTo>
                    <a:pt x="2013" y="2339"/>
                  </a:lnTo>
                  <a:lnTo>
                    <a:pt x="2080" y="2228"/>
                  </a:lnTo>
                  <a:lnTo>
                    <a:pt x="2153" y="2113"/>
                  </a:lnTo>
                  <a:lnTo>
                    <a:pt x="2230" y="1997"/>
                  </a:lnTo>
                  <a:lnTo>
                    <a:pt x="2317" y="1888"/>
                  </a:lnTo>
                  <a:lnTo>
                    <a:pt x="2411" y="1790"/>
                  </a:lnTo>
                  <a:lnTo>
                    <a:pt x="2519" y="1711"/>
                  </a:lnTo>
                  <a:lnTo>
                    <a:pt x="2639" y="1658"/>
                  </a:lnTo>
                  <a:lnTo>
                    <a:pt x="2778" y="1637"/>
                  </a:lnTo>
                  <a:lnTo>
                    <a:pt x="2820" y="1641"/>
                  </a:lnTo>
                  <a:lnTo>
                    <a:pt x="2862" y="1652"/>
                  </a:lnTo>
                  <a:lnTo>
                    <a:pt x="2902" y="1669"/>
                  </a:lnTo>
                  <a:lnTo>
                    <a:pt x="2939" y="1692"/>
                  </a:lnTo>
                  <a:lnTo>
                    <a:pt x="2973" y="1718"/>
                  </a:lnTo>
                  <a:lnTo>
                    <a:pt x="3002" y="1750"/>
                  </a:lnTo>
                  <a:lnTo>
                    <a:pt x="3026" y="1787"/>
                  </a:lnTo>
                  <a:lnTo>
                    <a:pt x="3047" y="1828"/>
                  </a:lnTo>
                  <a:lnTo>
                    <a:pt x="3087" y="1987"/>
                  </a:lnTo>
                  <a:lnTo>
                    <a:pt x="3101" y="2147"/>
                  </a:lnTo>
                  <a:lnTo>
                    <a:pt x="3096" y="2308"/>
                  </a:lnTo>
                  <a:lnTo>
                    <a:pt x="3084" y="2469"/>
                  </a:lnTo>
                  <a:lnTo>
                    <a:pt x="3067" y="2629"/>
                  </a:lnTo>
                  <a:lnTo>
                    <a:pt x="3056" y="2790"/>
                  </a:lnTo>
                  <a:lnTo>
                    <a:pt x="3054" y="2952"/>
                  </a:lnTo>
                  <a:lnTo>
                    <a:pt x="3075" y="3116"/>
                  </a:lnTo>
                  <a:lnTo>
                    <a:pt x="3088" y="3144"/>
                  </a:lnTo>
                  <a:lnTo>
                    <a:pt x="3102" y="3173"/>
                  </a:lnTo>
                  <a:lnTo>
                    <a:pt x="3116" y="3203"/>
                  </a:lnTo>
                  <a:lnTo>
                    <a:pt x="3131" y="3233"/>
                  </a:lnTo>
                  <a:lnTo>
                    <a:pt x="3148" y="3261"/>
                  </a:lnTo>
                  <a:lnTo>
                    <a:pt x="3171" y="3287"/>
                  </a:lnTo>
                  <a:lnTo>
                    <a:pt x="3196" y="3306"/>
                  </a:lnTo>
                  <a:lnTo>
                    <a:pt x="3228" y="3323"/>
                  </a:lnTo>
                  <a:lnTo>
                    <a:pt x="3234" y="3317"/>
                  </a:lnTo>
                  <a:lnTo>
                    <a:pt x="3220" y="3299"/>
                  </a:lnTo>
                  <a:lnTo>
                    <a:pt x="3207" y="3282"/>
                  </a:lnTo>
                  <a:lnTo>
                    <a:pt x="3196" y="3264"/>
                  </a:lnTo>
                  <a:lnTo>
                    <a:pt x="3186" y="3246"/>
                  </a:lnTo>
                  <a:lnTo>
                    <a:pt x="3175" y="3226"/>
                  </a:lnTo>
                  <a:lnTo>
                    <a:pt x="3165" y="3208"/>
                  </a:lnTo>
                  <a:lnTo>
                    <a:pt x="3157" y="3190"/>
                  </a:lnTo>
                  <a:lnTo>
                    <a:pt x="3148" y="3172"/>
                  </a:lnTo>
                  <a:lnTo>
                    <a:pt x="3176" y="3175"/>
                  </a:lnTo>
                  <a:lnTo>
                    <a:pt x="3204" y="3180"/>
                  </a:lnTo>
                  <a:lnTo>
                    <a:pt x="3231" y="3187"/>
                  </a:lnTo>
                  <a:lnTo>
                    <a:pt x="3259" y="3198"/>
                  </a:lnTo>
                  <a:lnTo>
                    <a:pt x="3284" y="3208"/>
                  </a:lnTo>
                  <a:lnTo>
                    <a:pt x="3309" y="3222"/>
                  </a:lnTo>
                  <a:lnTo>
                    <a:pt x="3333" y="3235"/>
                  </a:lnTo>
                  <a:lnTo>
                    <a:pt x="3357" y="3250"/>
                  </a:lnTo>
                  <a:lnTo>
                    <a:pt x="3363" y="3245"/>
                  </a:lnTo>
                  <a:lnTo>
                    <a:pt x="3339" y="3215"/>
                  </a:lnTo>
                  <a:lnTo>
                    <a:pt x="3314" y="3193"/>
                  </a:lnTo>
                  <a:lnTo>
                    <a:pt x="3286" y="3173"/>
                  </a:lnTo>
                  <a:lnTo>
                    <a:pt x="3258" y="3159"/>
                  </a:lnTo>
                  <a:lnTo>
                    <a:pt x="3225" y="3145"/>
                  </a:lnTo>
                  <a:lnTo>
                    <a:pt x="3194" y="3135"/>
                  </a:lnTo>
                  <a:lnTo>
                    <a:pt x="3162" y="3125"/>
                  </a:lnTo>
                  <a:lnTo>
                    <a:pt x="3131" y="3116"/>
                  </a:lnTo>
                  <a:lnTo>
                    <a:pt x="3124" y="3107"/>
                  </a:lnTo>
                  <a:lnTo>
                    <a:pt x="3122" y="3100"/>
                  </a:lnTo>
                  <a:lnTo>
                    <a:pt x="3117" y="3090"/>
                  </a:lnTo>
                  <a:lnTo>
                    <a:pt x="3116" y="3082"/>
                  </a:lnTo>
                  <a:lnTo>
                    <a:pt x="3115" y="3071"/>
                  </a:lnTo>
                  <a:lnTo>
                    <a:pt x="3115" y="3061"/>
                  </a:lnTo>
                  <a:lnTo>
                    <a:pt x="3115" y="3051"/>
                  </a:lnTo>
                  <a:lnTo>
                    <a:pt x="3115" y="3041"/>
                  </a:lnTo>
                  <a:lnTo>
                    <a:pt x="3150" y="3039"/>
                  </a:lnTo>
                  <a:lnTo>
                    <a:pt x="3187" y="3040"/>
                  </a:lnTo>
                  <a:lnTo>
                    <a:pt x="3225" y="3043"/>
                  </a:lnTo>
                  <a:lnTo>
                    <a:pt x="3263" y="3050"/>
                  </a:lnTo>
                  <a:lnTo>
                    <a:pt x="3300" y="3055"/>
                  </a:lnTo>
                  <a:lnTo>
                    <a:pt x="3337" y="3064"/>
                  </a:lnTo>
                  <a:lnTo>
                    <a:pt x="3372" y="3069"/>
                  </a:lnTo>
                  <a:lnTo>
                    <a:pt x="3407" y="3076"/>
                  </a:lnTo>
                  <a:lnTo>
                    <a:pt x="3377" y="3057"/>
                  </a:lnTo>
                  <a:lnTo>
                    <a:pt x="3344" y="3040"/>
                  </a:lnTo>
                  <a:lnTo>
                    <a:pt x="3309" y="3026"/>
                  </a:lnTo>
                  <a:lnTo>
                    <a:pt x="3273" y="3015"/>
                  </a:lnTo>
                  <a:lnTo>
                    <a:pt x="3234" y="3005"/>
                  </a:lnTo>
                  <a:lnTo>
                    <a:pt x="3196" y="2999"/>
                  </a:lnTo>
                  <a:lnTo>
                    <a:pt x="3155" y="2995"/>
                  </a:lnTo>
                  <a:lnTo>
                    <a:pt x="3115" y="2997"/>
                  </a:lnTo>
                  <a:lnTo>
                    <a:pt x="3098" y="2884"/>
                  </a:lnTo>
                  <a:lnTo>
                    <a:pt x="3119" y="2880"/>
                  </a:lnTo>
                  <a:lnTo>
                    <a:pt x="3140" y="2882"/>
                  </a:lnTo>
                  <a:lnTo>
                    <a:pt x="3162" y="2884"/>
                  </a:lnTo>
                  <a:lnTo>
                    <a:pt x="3185" y="2890"/>
                  </a:lnTo>
                  <a:lnTo>
                    <a:pt x="3206" y="2893"/>
                  </a:lnTo>
                  <a:lnTo>
                    <a:pt x="3228" y="2896"/>
                  </a:lnTo>
                  <a:lnTo>
                    <a:pt x="3251" y="2893"/>
                  </a:lnTo>
                  <a:lnTo>
                    <a:pt x="3273" y="2884"/>
                  </a:lnTo>
                  <a:lnTo>
                    <a:pt x="3109" y="2851"/>
                  </a:lnTo>
                  <a:lnTo>
                    <a:pt x="3105" y="2817"/>
                  </a:lnTo>
                  <a:lnTo>
                    <a:pt x="3106" y="2783"/>
                  </a:lnTo>
                  <a:lnTo>
                    <a:pt x="3110" y="2750"/>
                  </a:lnTo>
                  <a:lnTo>
                    <a:pt x="3122" y="2719"/>
                  </a:lnTo>
                  <a:lnTo>
                    <a:pt x="3136" y="2688"/>
                  </a:lnTo>
                  <a:lnTo>
                    <a:pt x="3154" y="2660"/>
                  </a:lnTo>
                  <a:lnTo>
                    <a:pt x="3173" y="2633"/>
                  </a:lnTo>
                  <a:lnTo>
                    <a:pt x="3199" y="2610"/>
                  </a:lnTo>
                  <a:lnTo>
                    <a:pt x="3267" y="2474"/>
                  </a:lnTo>
                  <a:lnTo>
                    <a:pt x="3326" y="2335"/>
                  </a:lnTo>
                  <a:lnTo>
                    <a:pt x="3377" y="2192"/>
                  </a:lnTo>
                  <a:lnTo>
                    <a:pt x="3423" y="2049"/>
                  </a:lnTo>
                  <a:lnTo>
                    <a:pt x="3465" y="1902"/>
                  </a:lnTo>
                  <a:lnTo>
                    <a:pt x="3507" y="1756"/>
                  </a:lnTo>
                  <a:lnTo>
                    <a:pt x="3550" y="1610"/>
                  </a:lnTo>
                  <a:lnTo>
                    <a:pt x="3598" y="1467"/>
                  </a:lnTo>
                  <a:lnTo>
                    <a:pt x="3611" y="1443"/>
                  </a:lnTo>
                  <a:lnTo>
                    <a:pt x="3625" y="1424"/>
                  </a:lnTo>
                  <a:lnTo>
                    <a:pt x="3640" y="1404"/>
                  </a:lnTo>
                  <a:lnTo>
                    <a:pt x="3657" y="1387"/>
                  </a:lnTo>
                  <a:lnTo>
                    <a:pt x="3674" y="1371"/>
                  </a:lnTo>
                  <a:lnTo>
                    <a:pt x="3695" y="1357"/>
                  </a:lnTo>
                  <a:lnTo>
                    <a:pt x="3716" y="1343"/>
                  </a:lnTo>
                  <a:lnTo>
                    <a:pt x="3740" y="1333"/>
                  </a:lnTo>
                  <a:lnTo>
                    <a:pt x="3761" y="1331"/>
                  </a:lnTo>
                  <a:lnTo>
                    <a:pt x="3782" y="1333"/>
                  </a:lnTo>
                  <a:lnTo>
                    <a:pt x="3801" y="1336"/>
                  </a:lnTo>
                  <a:lnTo>
                    <a:pt x="3821" y="1343"/>
                  </a:lnTo>
                  <a:lnTo>
                    <a:pt x="3838" y="1348"/>
                  </a:lnTo>
                  <a:lnTo>
                    <a:pt x="3855" y="1358"/>
                  </a:lnTo>
                  <a:lnTo>
                    <a:pt x="3870" y="1366"/>
                  </a:lnTo>
                  <a:lnTo>
                    <a:pt x="3885" y="1378"/>
                  </a:lnTo>
                  <a:lnTo>
                    <a:pt x="3920" y="1420"/>
                  </a:lnTo>
                  <a:lnTo>
                    <a:pt x="3947" y="1467"/>
                  </a:lnTo>
                  <a:lnTo>
                    <a:pt x="3967" y="1516"/>
                  </a:lnTo>
                  <a:lnTo>
                    <a:pt x="3984" y="1568"/>
                  </a:lnTo>
                  <a:lnTo>
                    <a:pt x="3995" y="1619"/>
                  </a:lnTo>
                  <a:lnTo>
                    <a:pt x="4006" y="1672"/>
                  </a:lnTo>
                  <a:lnTo>
                    <a:pt x="4017" y="1725"/>
                  </a:lnTo>
                  <a:lnTo>
                    <a:pt x="4031" y="1777"/>
                  </a:lnTo>
                  <a:lnTo>
                    <a:pt x="4042" y="1927"/>
                  </a:lnTo>
                  <a:lnTo>
                    <a:pt x="4045" y="2077"/>
                  </a:lnTo>
                  <a:lnTo>
                    <a:pt x="4038" y="2224"/>
                  </a:lnTo>
                  <a:lnTo>
                    <a:pt x="4024" y="2371"/>
                  </a:lnTo>
                  <a:lnTo>
                    <a:pt x="4000" y="2513"/>
                  </a:lnTo>
                  <a:lnTo>
                    <a:pt x="3971" y="2653"/>
                  </a:lnTo>
                  <a:lnTo>
                    <a:pt x="3933" y="2789"/>
                  </a:lnTo>
                  <a:lnTo>
                    <a:pt x="3891" y="2924"/>
                  </a:lnTo>
                  <a:lnTo>
                    <a:pt x="3866" y="3046"/>
                  </a:lnTo>
                  <a:lnTo>
                    <a:pt x="3829" y="3165"/>
                  </a:lnTo>
                  <a:lnTo>
                    <a:pt x="3783" y="3280"/>
                  </a:lnTo>
                  <a:lnTo>
                    <a:pt x="3730" y="3392"/>
                  </a:lnTo>
                  <a:lnTo>
                    <a:pt x="3668" y="3500"/>
                  </a:lnTo>
                  <a:lnTo>
                    <a:pt x="3607" y="3608"/>
                  </a:lnTo>
                  <a:lnTo>
                    <a:pt x="3542" y="3714"/>
                  </a:lnTo>
                  <a:lnTo>
                    <a:pt x="3480" y="3823"/>
                  </a:lnTo>
                  <a:lnTo>
                    <a:pt x="3466" y="3840"/>
                  </a:lnTo>
                  <a:lnTo>
                    <a:pt x="3451" y="3857"/>
                  </a:lnTo>
                  <a:lnTo>
                    <a:pt x="3434" y="3873"/>
                  </a:lnTo>
                  <a:lnTo>
                    <a:pt x="3417" y="3888"/>
                  </a:lnTo>
                  <a:lnTo>
                    <a:pt x="3398" y="3901"/>
                  </a:lnTo>
                  <a:lnTo>
                    <a:pt x="3378" y="3912"/>
                  </a:lnTo>
                  <a:lnTo>
                    <a:pt x="3356" y="3920"/>
                  </a:lnTo>
                  <a:lnTo>
                    <a:pt x="3335" y="3924"/>
                  </a:lnTo>
                  <a:lnTo>
                    <a:pt x="3297" y="3919"/>
                  </a:lnTo>
                  <a:lnTo>
                    <a:pt x="3265" y="3906"/>
                  </a:lnTo>
                  <a:lnTo>
                    <a:pt x="3234" y="3887"/>
                  </a:lnTo>
                  <a:lnTo>
                    <a:pt x="3206" y="3864"/>
                  </a:lnTo>
                  <a:lnTo>
                    <a:pt x="3176" y="3837"/>
                  </a:lnTo>
                  <a:lnTo>
                    <a:pt x="3151" y="3811"/>
                  </a:lnTo>
                  <a:lnTo>
                    <a:pt x="3124" y="3784"/>
                  </a:lnTo>
                  <a:lnTo>
                    <a:pt x="3098" y="3762"/>
                  </a:lnTo>
                  <a:lnTo>
                    <a:pt x="3011" y="3634"/>
                  </a:lnTo>
                  <a:lnTo>
                    <a:pt x="2948" y="3498"/>
                  </a:lnTo>
                  <a:lnTo>
                    <a:pt x="2902" y="3354"/>
                  </a:lnTo>
                  <a:lnTo>
                    <a:pt x="2869" y="3205"/>
                  </a:lnTo>
                  <a:lnTo>
                    <a:pt x="2845" y="3051"/>
                  </a:lnTo>
                  <a:lnTo>
                    <a:pt x="2826" y="2897"/>
                  </a:lnTo>
                  <a:lnTo>
                    <a:pt x="2806" y="2743"/>
                  </a:lnTo>
                  <a:lnTo>
                    <a:pt x="2784" y="2593"/>
                  </a:lnTo>
                  <a:lnTo>
                    <a:pt x="2759" y="2570"/>
                  </a:lnTo>
                  <a:lnTo>
                    <a:pt x="2749" y="2549"/>
                  </a:lnTo>
                  <a:lnTo>
                    <a:pt x="2750" y="2528"/>
                  </a:lnTo>
                  <a:lnTo>
                    <a:pt x="2761" y="2507"/>
                  </a:lnTo>
                  <a:lnTo>
                    <a:pt x="2774" y="2486"/>
                  </a:lnTo>
                  <a:lnTo>
                    <a:pt x="2789" y="2465"/>
                  </a:lnTo>
                  <a:lnTo>
                    <a:pt x="2802" y="2444"/>
                  </a:lnTo>
                  <a:lnTo>
                    <a:pt x="2812" y="2423"/>
                  </a:lnTo>
                  <a:lnTo>
                    <a:pt x="2801" y="2412"/>
                  </a:lnTo>
                  <a:lnTo>
                    <a:pt x="2740" y="2479"/>
                  </a:lnTo>
                  <a:lnTo>
                    <a:pt x="2691" y="2551"/>
                  </a:lnTo>
                  <a:lnTo>
                    <a:pt x="2649" y="2626"/>
                  </a:lnTo>
                  <a:lnTo>
                    <a:pt x="2614" y="2706"/>
                  </a:lnTo>
                  <a:lnTo>
                    <a:pt x="2582" y="2786"/>
                  </a:lnTo>
                  <a:lnTo>
                    <a:pt x="2552" y="2870"/>
                  </a:lnTo>
                  <a:lnTo>
                    <a:pt x="2524" y="2953"/>
                  </a:lnTo>
                  <a:lnTo>
                    <a:pt x="2496" y="3036"/>
                  </a:lnTo>
                  <a:lnTo>
                    <a:pt x="2447" y="3201"/>
                  </a:lnTo>
                  <a:lnTo>
                    <a:pt x="2394" y="3368"/>
                  </a:lnTo>
                  <a:lnTo>
                    <a:pt x="2334" y="3531"/>
                  </a:lnTo>
                  <a:lnTo>
                    <a:pt x="2264" y="3690"/>
                  </a:lnTo>
                  <a:lnTo>
                    <a:pt x="2178" y="3842"/>
                  </a:lnTo>
                  <a:lnTo>
                    <a:pt x="2080" y="3985"/>
                  </a:lnTo>
                  <a:lnTo>
                    <a:pt x="1961" y="4118"/>
                  </a:lnTo>
                  <a:lnTo>
                    <a:pt x="1822" y="4240"/>
                  </a:lnTo>
                  <a:lnTo>
                    <a:pt x="1773" y="4231"/>
                  </a:lnTo>
                  <a:lnTo>
                    <a:pt x="1728" y="4216"/>
                  </a:lnTo>
                  <a:lnTo>
                    <a:pt x="1686" y="4191"/>
                  </a:lnTo>
                  <a:lnTo>
                    <a:pt x="1648" y="4161"/>
                  </a:lnTo>
                  <a:lnTo>
                    <a:pt x="1611" y="4125"/>
                  </a:lnTo>
                  <a:lnTo>
                    <a:pt x="1577" y="4088"/>
                  </a:lnTo>
                  <a:lnTo>
                    <a:pt x="1546" y="4048"/>
                  </a:lnTo>
                  <a:lnTo>
                    <a:pt x="1518" y="4008"/>
                  </a:lnTo>
                  <a:lnTo>
                    <a:pt x="1440" y="3745"/>
                  </a:lnTo>
                  <a:lnTo>
                    <a:pt x="1399" y="3477"/>
                  </a:lnTo>
                  <a:lnTo>
                    <a:pt x="1388" y="3201"/>
                  </a:lnTo>
                  <a:lnTo>
                    <a:pt x="1399" y="2925"/>
                  </a:lnTo>
                  <a:lnTo>
                    <a:pt x="1423" y="2645"/>
                  </a:lnTo>
                  <a:lnTo>
                    <a:pt x="1456" y="2367"/>
                  </a:lnTo>
                  <a:lnTo>
                    <a:pt x="1490" y="2091"/>
                  </a:lnTo>
                  <a:lnTo>
                    <a:pt x="1518" y="1822"/>
                  </a:lnTo>
                  <a:lnTo>
                    <a:pt x="1515" y="1762"/>
                  </a:lnTo>
                  <a:lnTo>
                    <a:pt x="1515" y="1697"/>
                  </a:lnTo>
                  <a:lnTo>
                    <a:pt x="1515" y="1631"/>
                  </a:lnTo>
                  <a:lnTo>
                    <a:pt x="1514" y="1565"/>
                  </a:lnTo>
                  <a:lnTo>
                    <a:pt x="1507" y="1498"/>
                  </a:lnTo>
                  <a:lnTo>
                    <a:pt x="1494" y="1435"/>
                  </a:lnTo>
                  <a:lnTo>
                    <a:pt x="1472" y="1375"/>
                  </a:lnTo>
                  <a:lnTo>
                    <a:pt x="1440" y="1322"/>
                  </a:lnTo>
                  <a:lnTo>
                    <a:pt x="1455" y="1299"/>
                  </a:lnTo>
                  <a:lnTo>
                    <a:pt x="1473" y="1278"/>
                  </a:lnTo>
                  <a:lnTo>
                    <a:pt x="1493" y="1260"/>
                  </a:lnTo>
                  <a:lnTo>
                    <a:pt x="1515" y="1243"/>
                  </a:lnTo>
                  <a:lnTo>
                    <a:pt x="1536" y="1226"/>
                  </a:lnTo>
                  <a:lnTo>
                    <a:pt x="1560" y="1212"/>
                  </a:lnTo>
                  <a:lnTo>
                    <a:pt x="1584" y="1200"/>
                  </a:lnTo>
                  <a:lnTo>
                    <a:pt x="1608" y="1187"/>
                  </a:lnTo>
                  <a:lnTo>
                    <a:pt x="1601" y="1180"/>
                  </a:lnTo>
                  <a:lnTo>
                    <a:pt x="1594" y="1177"/>
                  </a:lnTo>
                  <a:lnTo>
                    <a:pt x="1583" y="1176"/>
                  </a:lnTo>
                  <a:lnTo>
                    <a:pt x="1573" y="1180"/>
                  </a:lnTo>
                  <a:lnTo>
                    <a:pt x="1560" y="1183"/>
                  </a:lnTo>
                  <a:lnTo>
                    <a:pt x="1549" y="1188"/>
                  </a:lnTo>
                  <a:lnTo>
                    <a:pt x="1538" y="1193"/>
                  </a:lnTo>
                  <a:lnTo>
                    <a:pt x="1529" y="1198"/>
                  </a:lnTo>
                  <a:lnTo>
                    <a:pt x="1461" y="1244"/>
                  </a:lnTo>
                  <a:lnTo>
                    <a:pt x="1396" y="1301"/>
                  </a:lnTo>
                  <a:lnTo>
                    <a:pt x="1333" y="1361"/>
                  </a:lnTo>
                  <a:lnTo>
                    <a:pt x="1271" y="1425"/>
                  </a:lnTo>
                  <a:lnTo>
                    <a:pt x="1207" y="1487"/>
                  </a:lnTo>
                  <a:lnTo>
                    <a:pt x="1142" y="1544"/>
                  </a:lnTo>
                  <a:lnTo>
                    <a:pt x="1074" y="1595"/>
                  </a:lnTo>
                  <a:lnTo>
                    <a:pt x="1001" y="1637"/>
                  </a:lnTo>
                  <a:lnTo>
                    <a:pt x="915" y="1643"/>
                  </a:lnTo>
                  <a:lnTo>
                    <a:pt x="838" y="1623"/>
                  </a:lnTo>
                  <a:lnTo>
                    <a:pt x="767" y="1582"/>
                  </a:lnTo>
                  <a:lnTo>
                    <a:pt x="702" y="1529"/>
                  </a:lnTo>
                  <a:lnTo>
                    <a:pt x="641" y="1463"/>
                  </a:lnTo>
                  <a:lnTo>
                    <a:pt x="585" y="1394"/>
                  </a:lnTo>
                  <a:lnTo>
                    <a:pt x="530" y="1326"/>
                  </a:lnTo>
                  <a:lnTo>
                    <a:pt x="478" y="1265"/>
                  </a:lnTo>
                  <a:lnTo>
                    <a:pt x="514" y="1265"/>
                  </a:lnTo>
                  <a:lnTo>
                    <a:pt x="548" y="1277"/>
                  </a:lnTo>
                  <a:lnTo>
                    <a:pt x="578" y="1295"/>
                  </a:lnTo>
                  <a:lnTo>
                    <a:pt x="607" y="1319"/>
                  </a:lnTo>
                  <a:lnTo>
                    <a:pt x="634" y="1344"/>
                  </a:lnTo>
                  <a:lnTo>
                    <a:pt x="660" y="1369"/>
                  </a:lnTo>
                  <a:lnTo>
                    <a:pt x="688" y="1392"/>
                  </a:lnTo>
                  <a:lnTo>
                    <a:pt x="719" y="1411"/>
                  </a:lnTo>
                  <a:lnTo>
                    <a:pt x="764" y="1428"/>
                  </a:lnTo>
                  <a:lnTo>
                    <a:pt x="810" y="1436"/>
                  </a:lnTo>
                  <a:lnTo>
                    <a:pt x="856" y="1436"/>
                  </a:lnTo>
                  <a:lnTo>
                    <a:pt x="904" y="1432"/>
                  </a:lnTo>
                  <a:lnTo>
                    <a:pt x="949" y="1420"/>
                  </a:lnTo>
                  <a:lnTo>
                    <a:pt x="994" y="1401"/>
                  </a:lnTo>
                  <a:lnTo>
                    <a:pt x="1036" y="1378"/>
                  </a:lnTo>
                  <a:lnTo>
                    <a:pt x="1074" y="1350"/>
                  </a:lnTo>
                  <a:lnTo>
                    <a:pt x="1248" y="1148"/>
                  </a:lnTo>
                  <a:lnTo>
                    <a:pt x="1320" y="1110"/>
                  </a:lnTo>
                  <a:lnTo>
                    <a:pt x="1395" y="1072"/>
                  </a:lnTo>
                  <a:lnTo>
                    <a:pt x="1469" y="1030"/>
                  </a:lnTo>
                  <a:lnTo>
                    <a:pt x="1541" y="984"/>
                  </a:lnTo>
                  <a:lnTo>
                    <a:pt x="1605" y="932"/>
                  </a:lnTo>
                  <a:lnTo>
                    <a:pt x="1662" y="872"/>
                  </a:lnTo>
                  <a:lnTo>
                    <a:pt x="1709" y="803"/>
                  </a:lnTo>
                  <a:lnTo>
                    <a:pt x="1742" y="726"/>
                  </a:lnTo>
                  <a:lnTo>
                    <a:pt x="1749" y="726"/>
                  </a:lnTo>
                  <a:lnTo>
                    <a:pt x="1755" y="729"/>
                  </a:lnTo>
                  <a:lnTo>
                    <a:pt x="1759" y="733"/>
                  </a:lnTo>
                  <a:lnTo>
                    <a:pt x="1763" y="738"/>
                  </a:lnTo>
                  <a:lnTo>
                    <a:pt x="1770" y="748"/>
                  </a:lnTo>
                  <a:lnTo>
                    <a:pt x="1777" y="759"/>
                  </a:lnTo>
                  <a:lnTo>
                    <a:pt x="1775" y="740"/>
                  </a:lnTo>
                  <a:lnTo>
                    <a:pt x="1772" y="720"/>
                  </a:lnTo>
                  <a:lnTo>
                    <a:pt x="1766" y="702"/>
                  </a:lnTo>
                  <a:lnTo>
                    <a:pt x="1759" y="685"/>
                  </a:lnTo>
                  <a:lnTo>
                    <a:pt x="1748" y="668"/>
                  </a:lnTo>
                  <a:lnTo>
                    <a:pt x="1735" y="653"/>
                  </a:lnTo>
                  <a:lnTo>
                    <a:pt x="1720" y="640"/>
                  </a:lnTo>
                  <a:lnTo>
                    <a:pt x="1703" y="629"/>
                  </a:lnTo>
                  <a:lnTo>
                    <a:pt x="1697" y="628"/>
                  </a:lnTo>
                  <a:lnTo>
                    <a:pt x="1692" y="628"/>
                  </a:lnTo>
                  <a:lnTo>
                    <a:pt x="1685" y="629"/>
                  </a:lnTo>
                  <a:lnTo>
                    <a:pt x="1681" y="635"/>
                  </a:lnTo>
                  <a:lnTo>
                    <a:pt x="1681" y="642"/>
                  </a:lnTo>
                  <a:lnTo>
                    <a:pt x="1683" y="650"/>
                  </a:lnTo>
                  <a:lnTo>
                    <a:pt x="1686" y="657"/>
                  </a:lnTo>
                  <a:lnTo>
                    <a:pt x="1690" y="664"/>
                  </a:lnTo>
                  <a:lnTo>
                    <a:pt x="1702" y="674"/>
                  </a:lnTo>
                  <a:lnTo>
                    <a:pt x="1714" y="681"/>
                  </a:lnTo>
                  <a:lnTo>
                    <a:pt x="1658" y="790"/>
                  </a:lnTo>
                  <a:lnTo>
                    <a:pt x="1587" y="883"/>
                  </a:lnTo>
                  <a:lnTo>
                    <a:pt x="1500" y="960"/>
                  </a:lnTo>
                  <a:lnTo>
                    <a:pt x="1405" y="1024"/>
                  </a:lnTo>
                  <a:lnTo>
                    <a:pt x="1298" y="1078"/>
                  </a:lnTo>
                  <a:lnTo>
                    <a:pt x="1190" y="1123"/>
                  </a:lnTo>
                  <a:lnTo>
                    <a:pt x="1079" y="1162"/>
                  </a:lnTo>
                  <a:lnTo>
                    <a:pt x="973" y="1198"/>
                  </a:lnTo>
                  <a:lnTo>
                    <a:pt x="904" y="1208"/>
                  </a:lnTo>
                  <a:lnTo>
                    <a:pt x="837" y="1214"/>
                  </a:lnTo>
                  <a:lnTo>
                    <a:pt x="771" y="1216"/>
                  </a:lnTo>
                  <a:lnTo>
                    <a:pt x="705" y="1218"/>
                  </a:lnTo>
                  <a:lnTo>
                    <a:pt x="638" y="1216"/>
                  </a:lnTo>
                  <a:lnTo>
                    <a:pt x="572" y="1214"/>
                  </a:lnTo>
                  <a:lnTo>
                    <a:pt x="505" y="1211"/>
                  </a:lnTo>
                  <a:lnTo>
                    <a:pt x="439" y="1209"/>
                  </a:lnTo>
                  <a:lnTo>
                    <a:pt x="373" y="1179"/>
                  </a:lnTo>
                  <a:lnTo>
                    <a:pt x="307" y="1149"/>
                  </a:lnTo>
                  <a:lnTo>
                    <a:pt x="240" y="1117"/>
                  </a:lnTo>
                  <a:lnTo>
                    <a:pt x="177" y="1082"/>
                  </a:lnTo>
                  <a:lnTo>
                    <a:pt x="116" y="1040"/>
                  </a:lnTo>
                  <a:lnTo>
                    <a:pt x="66" y="991"/>
                  </a:lnTo>
                  <a:lnTo>
                    <a:pt x="25" y="930"/>
                  </a:lnTo>
                  <a:lnTo>
                    <a:pt x="0" y="860"/>
                  </a:lnTo>
                  <a:lnTo>
                    <a:pt x="7" y="771"/>
                  </a:lnTo>
                  <a:lnTo>
                    <a:pt x="32" y="689"/>
                  </a:lnTo>
                  <a:lnTo>
                    <a:pt x="72" y="615"/>
                  </a:lnTo>
                  <a:lnTo>
                    <a:pt x="125" y="548"/>
                  </a:lnTo>
                  <a:lnTo>
                    <a:pt x="184" y="483"/>
                  </a:lnTo>
                  <a:lnTo>
                    <a:pt x="250" y="425"/>
                  </a:lnTo>
                  <a:lnTo>
                    <a:pt x="315" y="366"/>
                  </a:lnTo>
                  <a:lnTo>
                    <a:pt x="383" y="310"/>
                  </a:lnTo>
                  <a:lnTo>
                    <a:pt x="440" y="275"/>
                  </a:lnTo>
                  <a:lnTo>
                    <a:pt x="500" y="242"/>
                  </a:lnTo>
                  <a:lnTo>
                    <a:pt x="561" y="210"/>
                  </a:lnTo>
                  <a:lnTo>
                    <a:pt x="621" y="178"/>
                  </a:lnTo>
                  <a:lnTo>
                    <a:pt x="678" y="140"/>
                  </a:lnTo>
                  <a:lnTo>
                    <a:pt x="735" y="101"/>
                  </a:lnTo>
                  <a:lnTo>
                    <a:pt x="785" y="53"/>
                  </a:lnTo>
                  <a:lnTo>
                    <a:pt x="833" y="0"/>
                  </a:lnTo>
                  <a:lnTo>
                    <a:pt x="852" y="4"/>
                  </a:lnTo>
                  <a:lnTo>
                    <a:pt x="872" y="11"/>
                  </a:lnTo>
                  <a:lnTo>
                    <a:pt x="890" y="19"/>
                  </a:lnTo>
                  <a:lnTo>
                    <a:pt x="910" y="31"/>
                  </a:lnTo>
                  <a:lnTo>
                    <a:pt x="927" y="40"/>
                  </a:lnTo>
                  <a:lnTo>
                    <a:pt x="943" y="53"/>
                  </a:lnTo>
                  <a:lnTo>
                    <a:pt x="960" y="66"/>
                  </a:lnTo>
                  <a:lnTo>
                    <a:pt x="978" y="78"/>
                  </a:lnTo>
                  <a:close/>
                </a:path>
              </a:pathLst>
            </a:custGeom>
            <a:solidFill>
              <a:srgbClr val="9F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706" y="2015"/>
              <a:ext cx="37" cy="76"/>
            </a:xfrm>
            <a:custGeom>
              <a:avLst/>
              <a:gdLst>
                <a:gd name="T0" fmla="*/ 73 w 73"/>
                <a:gd name="T1" fmla="*/ 39 h 152"/>
                <a:gd name="T2" fmla="*/ 73 w 73"/>
                <a:gd name="T3" fmla="*/ 55 h 152"/>
                <a:gd name="T4" fmla="*/ 70 w 73"/>
                <a:gd name="T5" fmla="*/ 70 h 152"/>
                <a:gd name="T6" fmla="*/ 66 w 73"/>
                <a:gd name="T7" fmla="*/ 84 h 152"/>
                <a:gd name="T8" fmla="*/ 60 w 73"/>
                <a:gd name="T9" fmla="*/ 100 h 152"/>
                <a:gd name="T10" fmla="*/ 51 w 73"/>
                <a:gd name="T11" fmla="*/ 112 h 152"/>
                <a:gd name="T12" fmla="*/ 44 w 73"/>
                <a:gd name="T13" fmla="*/ 125 h 152"/>
                <a:gd name="T14" fmla="*/ 36 w 73"/>
                <a:gd name="T15" fmla="*/ 137 h 152"/>
                <a:gd name="T16" fmla="*/ 28 w 73"/>
                <a:gd name="T17" fmla="*/ 152 h 152"/>
                <a:gd name="T18" fmla="*/ 14 w 73"/>
                <a:gd name="T19" fmla="*/ 145 h 152"/>
                <a:gd name="T20" fmla="*/ 5 w 73"/>
                <a:gd name="T21" fmla="*/ 135 h 152"/>
                <a:gd name="T22" fmla="*/ 0 w 73"/>
                <a:gd name="T23" fmla="*/ 122 h 152"/>
                <a:gd name="T24" fmla="*/ 0 w 73"/>
                <a:gd name="T25" fmla="*/ 109 h 152"/>
                <a:gd name="T26" fmla="*/ 0 w 73"/>
                <a:gd name="T27" fmla="*/ 94 h 152"/>
                <a:gd name="T28" fmla="*/ 2 w 73"/>
                <a:gd name="T29" fmla="*/ 79 h 152"/>
                <a:gd name="T30" fmla="*/ 4 w 73"/>
                <a:gd name="T31" fmla="*/ 63 h 152"/>
                <a:gd name="T32" fmla="*/ 5 w 73"/>
                <a:gd name="T33" fmla="*/ 51 h 152"/>
                <a:gd name="T34" fmla="*/ 33 w 73"/>
                <a:gd name="T35" fmla="*/ 0 h 152"/>
                <a:gd name="T36" fmla="*/ 44 w 73"/>
                <a:gd name="T37" fmla="*/ 4 h 152"/>
                <a:gd name="T38" fmla="*/ 57 w 73"/>
                <a:gd name="T39" fmla="*/ 13 h 152"/>
                <a:gd name="T40" fmla="*/ 61 w 73"/>
                <a:gd name="T41" fmla="*/ 17 h 152"/>
                <a:gd name="T42" fmla="*/ 66 w 73"/>
                <a:gd name="T43" fmla="*/ 24 h 152"/>
                <a:gd name="T44" fmla="*/ 68 w 73"/>
                <a:gd name="T45" fmla="*/ 31 h 152"/>
                <a:gd name="T46" fmla="*/ 73 w 73"/>
                <a:gd name="T47" fmla="*/ 3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3" h="152">
                  <a:moveTo>
                    <a:pt x="73" y="39"/>
                  </a:moveTo>
                  <a:lnTo>
                    <a:pt x="73" y="55"/>
                  </a:lnTo>
                  <a:lnTo>
                    <a:pt x="70" y="70"/>
                  </a:lnTo>
                  <a:lnTo>
                    <a:pt x="66" y="84"/>
                  </a:lnTo>
                  <a:lnTo>
                    <a:pt x="60" y="100"/>
                  </a:lnTo>
                  <a:lnTo>
                    <a:pt x="51" y="112"/>
                  </a:lnTo>
                  <a:lnTo>
                    <a:pt x="44" y="125"/>
                  </a:lnTo>
                  <a:lnTo>
                    <a:pt x="36" y="137"/>
                  </a:lnTo>
                  <a:lnTo>
                    <a:pt x="28" y="152"/>
                  </a:lnTo>
                  <a:lnTo>
                    <a:pt x="14" y="145"/>
                  </a:lnTo>
                  <a:lnTo>
                    <a:pt x="5" y="135"/>
                  </a:lnTo>
                  <a:lnTo>
                    <a:pt x="0" y="122"/>
                  </a:lnTo>
                  <a:lnTo>
                    <a:pt x="0" y="109"/>
                  </a:lnTo>
                  <a:lnTo>
                    <a:pt x="0" y="94"/>
                  </a:lnTo>
                  <a:lnTo>
                    <a:pt x="2" y="79"/>
                  </a:lnTo>
                  <a:lnTo>
                    <a:pt x="4" y="63"/>
                  </a:lnTo>
                  <a:lnTo>
                    <a:pt x="5" y="51"/>
                  </a:lnTo>
                  <a:lnTo>
                    <a:pt x="33" y="0"/>
                  </a:lnTo>
                  <a:lnTo>
                    <a:pt x="44" y="4"/>
                  </a:lnTo>
                  <a:lnTo>
                    <a:pt x="57" y="13"/>
                  </a:lnTo>
                  <a:lnTo>
                    <a:pt x="61" y="17"/>
                  </a:lnTo>
                  <a:lnTo>
                    <a:pt x="66" y="24"/>
                  </a:lnTo>
                  <a:lnTo>
                    <a:pt x="68" y="31"/>
                  </a:lnTo>
                  <a:lnTo>
                    <a:pt x="73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560" y="2029"/>
              <a:ext cx="36" cy="70"/>
            </a:xfrm>
            <a:custGeom>
              <a:avLst/>
              <a:gdLst>
                <a:gd name="T0" fmla="*/ 73 w 73"/>
                <a:gd name="T1" fmla="*/ 140 h 140"/>
                <a:gd name="T2" fmla="*/ 56 w 73"/>
                <a:gd name="T3" fmla="*/ 139 h 140"/>
                <a:gd name="T4" fmla="*/ 42 w 73"/>
                <a:gd name="T5" fmla="*/ 135 h 140"/>
                <a:gd name="T6" fmla="*/ 29 w 73"/>
                <a:gd name="T7" fmla="*/ 126 h 140"/>
                <a:gd name="T8" fmla="*/ 21 w 73"/>
                <a:gd name="T9" fmla="*/ 115 h 140"/>
                <a:gd name="T10" fmla="*/ 12 w 73"/>
                <a:gd name="T11" fmla="*/ 101 h 140"/>
                <a:gd name="T12" fmla="*/ 7 w 73"/>
                <a:gd name="T13" fmla="*/ 88 h 140"/>
                <a:gd name="T14" fmla="*/ 1 w 73"/>
                <a:gd name="T15" fmla="*/ 74 h 140"/>
                <a:gd name="T16" fmla="*/ 0 w 73"/>
                <a:gd name="T17" fmla="*/ 62 h 140"/>
                <a:gd name="T18" fmla="*/ 5 w 73"/>
                <a:gd name="T19" fmla="*/ 0 h 140"/>
                <a:gd name="T20" fmla="*/ 14 w 73"/>
                <a:gd name="T21" fmla="*/ 17 h 140"/>
                <a:gd name="T22" fmla="*/ 24 w 73"/>
                <a:gd name="T23" fmla="*/ 34 h 140"/>
                <a:gd name="T24" fmla="*/ 33 w 73"/>
                <a:gd name="T25" fmla="*/ 51 h 140"/>
                <a:gd name="T26" fmla="*/ 45 w 73"/>
                <a:gd name="T27" fmla="*/ 67 h 140"/>
                <a:gd name="T28" fmla="*/ 53 w 73"/>
                <a:gd name="T29" fmla="*/ 84 h 140"/>
                <a:gd name="T30" fmla="*/ 63 w 73"/>
                <a:gd name="T31" fmla="*/ 102 h 140"/>
                <a:gd name="T32" fmla="*/ 68 w 73"/>
                <a:gd name="T33" fmla="*/ 121 h 140"/>
                <a:gd name="T34" fmla="*/ 73 w 73"/>
                <a:gd name="T35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140">
                  <a:moveTo>
                    <a:pt x="73" y="140"/>
                  </a:moveTo>
                  <a:lnTo>
                    <a:pt x="56" y="139"/>
                  </a:lnTo>
                  <a:lnTo>
                    <a:pt x="42" y="135"/>
                  </a:lnTo>
                  <a:lnTo>
                    <a:pt x="29" y="126"/>
                  </a:lnTo>
                  <a:lnTo>
                    <a:pt x="21" y="115"/>
                  </a:lnTo>
                  <a:lnTo>
                    <a:pt x="12" y="101"/>
                  </a:lnTo>
                  <a:lnTo>
                    <a:pt x="7" y="88"/>
                  </a:lnTo>
                  <a:lnTo>
                    <a:pt x="1" y="74"/>
                  </a:lnTo>
                  <a:lnTo>
                    <a:pt x="0" y="62"/>
                  </a:lnTo>
                  <a:lnTo>
                    <a:pt x="5" y="0"/>
                  </a:lnTo>
                  <a:lnTo>
                    <a:pt x="14" y="17"/>
                  </a:lnTo>
                  <a:lnTo>
                    <a:pt x="24" y="34"/>
                  </a:lnTo>
                  <a:lnTo>
                    <a:pt x="33" y="51"/>
                  </a:lnTo>
                  <a:lnTo>
                    <a:pt x="45" y="67"/>
                  </a:lnTo>
                  <a:lnTo>
                    <a:pt x="53" y="84"/>
                  </a:lnTo>
                  <a:lnTo>
                    <a:pt x="63" y="102"/>
                  </a:lnTo>
                  <a:lnTo>
                    <a:pt x="68" y="121"/>
                  </a:lnTo>
                  <a:lnTo>
                    <a:pt x="73" y="1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1782" y="2218"/>
              <a:ext cx="267" cy="96"/>
            </a:xfrm>
            <a:custGeom>
              <a:avLst/>
              <a:gdLst>
                <a:gd name="T0" fmla="*/ 534 w 534"/>
                <a:gd name="T1" fmla="*/ 0 h 194"/>
                <a:gd name="T2" fmla="*/ 512 w 534"/>
                <a:gd name="T3" fmla="*/ 28 h 194"/>
                <a:gd name="T4" fmla="*/ 489 w 534"/>
                <a:gd name="T5" fmla="*/ 58 h 194"/>
                <a:gd name="T6" fmla="*/ 464 w 534"/>
                <a:gd name="T7" fmla="*/ 84 h 194"/>
                <a:gd name="T8" fmla="*/ 439 w 534"/>
                <a:gd name="T9" fmla="*/ 111 h 194"/>
                <a:gd name="T10" fmla="*/ 411 w 534"/>
                <a:gd name="T11" fmla="*/ 133 h 194"/>
                <a:gd name="T12" fmla="*/ 381 w 534"/>
                <a:gd name="T13" fmla="*/ 154 h 194"/>
                <a:gd name="T14" fmla="*/ 349 w 534"/>
                <a:gd name="T15" fmla="*/ 171 h 194"/>
                <a:gd name="T16" fmla="*/ 315 w 534"/>
                <a:gd name="T17" fmla="*/ 185 h 194"/>
                <a:gd name="T18" fmla="*/ 266 w 534"/>
                <a:gd name="T19" fmla="*/ 194 h 194"/>
                <a:gd name="T20" fmla="*/ 223 w 534"/>
                <a:gd name="T21" fmla="*/ 194 h 194"/>
                <a:gd name="T22" fmla="*/ 179 w 534"/>
                <a:gd name="T23" fmla="*/ 184 h 194"/>
                <a:gd name="T24" fmla="*/ 142 w 534"/>
                <a:gd name="T25" fmla="*/ 168 h 194"/>
                <a:gd name="T26" fmla="*/ 104 w 534"/>
                <a:gd name="T27" fmla="*/ 147 h 194"/>
                <a:gd name="T28" fmla="*/ 69 w 534"/>
                <a:gd name="T29" fmla="*/ 124 h 194"/>
                <a:gd name="T30" fmla="*/ 34 w 534"/>
                <a:gd name="T31" fmla="*/ 98 h 194"/>
                <a:gd name="T32" fmla="*/ 0 w 534"/>
                <a:gd name="T33" fmla="*/ 73 h 194"/>
                <a:gd name="T34" fmla="*/ 71 w 534"/>
                <a:gd name="T35" fmla="*/ 73 h 194"/>
                <a:gd name="T36" fmla="*/ 142 w 534"/>
                <a:gd name="T37" fmla="*/ 70 h 194"/>
                <a:gd name="T38" fmla="*/ 207 w 534"/>
                <a:gd name="T39" fmla="*/ 63 h 194"/>
                <a:gd name="T40" fmla="*/ 275 w 534"/>
                <a:gd name="T41" fmla="*/ 55 h 194"/>
                <a:gd name="T42" fmla="*/ 339 w 534"/>
                <a:gd name="T43" fmla="*/ 42 h 194"/>
                <a:gd name="T44" fmla="*/ 404 w 534"/>
                <a:gd name="T45" fmla="*/ 31 h 194"/>
                <a:gd name="T46" fmla="*/ 468 w 534"/>
                <a:gd name="T47" fmla="*/ 16 h 194"/>
                <a:gd name="T48" fmla="*/ 534 w 534"/>
                <a:gd name="T49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4" h="194">
                  <a:moveTo>
                    <a:pt x="534" y="0"/>
                  </a:moveTo>
                  <a:lnTo>
                    <a:pt x="512" y="28"/>
                  </a:lnTo>
                  <a:lnTo>
                    <a:pt x="489" y="58"/>
                  </a:lnTo>
                  <a:lnTo>
                    <a:pt x="464" y="84"/>
                  </a:lnTo>
                  <a:lnTo>
                    <a:pt x="439" y="111"/>
                  </a:lnTo>
                  <a:lnTo>
                    <a:pt x="411" y="133"/>
                  </a:lnTo>
                  <a:lnTo>
                    <a:pt x="381" y="154"/>
                  </a:lnTo>
                  <a:lnTo>
                    <a:pt x="349" y="171"/>
                  </a:lnTo>
                  <a:lnTo>
                    <a:pt x="315" y="185"/>
                  </a:lnTo>
                  <a:lnTo>
                    <a:pt x="266" y="194"/>
                  </a:lnTo>
                  <a:lnTo>
                    <a:pt x="223" y="194"/>
                  </a:lnTo>
                  <a:lnTo>
                    <a:pt x="179" y="184"/>
                  </a:lnTo>
                  <a:lnTo>
                    <a:pt x="142" y="168"/>
                  </a:lnTo>
                  <a:lnTo>
                    <a:pt x="104" y="147"/>
                  </a:lnTo>
                  <a:lnTo>
                    <a:pt x="69" y="124"/>
                  </a:lnTo>
                  <a:lnTo>
                    <a:pt x="34" y="98"/>
                  </a:lnTo>
                  <a:lnTo>
                    <a:pt x="0" y="73"/>
                  </a:lnTo>
                  <a:lnTo>
                    <a:pt x="71" y="73"/>
                  </a:lnTo>
                  <a:lnTo>
                    <a:pt x="142" y="70"/>
                  </a:lnTo>
                  <a:lnTo>
                    <a:pt x="207" y="63"/>
                  </a:lnTo>
                  <a:lnTo>
                    <a:pt x="275" y="55"/>
                  </a:lnTo>
                  <a:lnTo>
                    <a:pt x="339" y="42"/>
                  </a:lnTo>
                  <a:lnTo>
                    <a:pt x="404" y="31"/>
                  </a:lnTo>
                  <a:lnTo>
                    <a:pt x="468" y="16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1815" y="2285"/>
              <a:ext cx="547" cy="1512"/>
            </a:xfrm>
            <a:custGeom>
              <a:avLst/>
              <a:gdLst>
                <a:gd name="T0" fmla="*/ 677 w 1093"/>
                <a:gd name="T1" fmla="*/ 1976 h 3025"/>
                <a:gd name="T2" fmla="*/ 931 w 1093"/>
                <a:gd name="T3" fmla="*/ 2844 h 3025"/>
                <a:gd name="T4" fmla="*/ 1041 w 1093"/>
                <a:gd name="T5" fmla="*/ 2963 h 3025"/>
                <a:gd name="T6" fmla="*/ 704 w 1093"/>
                <a:gd name="T7" fmla="*/ 3020 h 3025"/>
                <a:gd name="T8" fmla="*/ 788 w 1093"/>
                <a:gd name="T9" fmla="*/ 2970 h 3025"/>
                <a:gd name="T10" fmla="*/ 659 w 1093"/>
                <a:gd name="T11" fmla="*/ 2974 h 3025"/>
                <a:gd name="T12" fmla="*/ 317 w 1093"/>
                <a:gd name="T13" fmla="*/ 2907 h 3025"/>
                <a:gd name="T14" fmla="*/ 671 w 1093"/>
                <a:gd name="T15" fmla="*/ 2861 h 3025"/>
                <a:gd name="T16" fmla="*/ 506 w 1093"/>
                <a:gd name="T17" fmla="*/ 2863 h 3025"/>
                <a:gd name="T18" fmla="*/ 189 w 1093"/>
                <a:gd name="T19" fmla="*/ 2692 h 3025"/>
                <a:gd name="T20" fmla="*/ 614 w 1093"/>
                <a:gd name="T21" fmla="*/ 2639 h 3025"/>
                <a:gd name="T22" fmla="*/ 301 w 1093"/>
                <a:gd name="T23" fmla="*/ 2654 h 3025"/>
                <a:gd name="T24" fmla="*/ 181 w 1093"/>
                <a:gd name="T25" fmla="*/ 2434 h 3025"/>
                <a:gd name="T26" fmla="*/ 677 w 1093"/>
                <a:gd name="T27" fmla="*/ 2384 h 3025"/>
                <a:gd name="T28" fmla="*/ 191 w 1093"/>
                <a:gd name="T29" fmla="*/ 2392 h 3025"/>
                <a:gd name="T30" fmla="*/ 0 w 1093"/>
                <a:gd name="T31" fmla="*/ 2265 h 3025"/>
                <a:gd name="T32" fmla="*/ 66 w 1093"/>
                <a:gd name="T33" fmla="*/ 2171 h 3025"/>
                <a:gd name="T34" fmla="*/ 503 w 1093"/>
                <a:gd name="T35" fmla="*/ 2182 h 3025"/>
                <a:gd name="T36" fmla="*/ 349 w 1093"/>
                <a:gd name="T37" fmla="*/ 2167 h 3025"/>
                <a:gd name="T38" fmla="*/ 12 w 1093"/>
                <a:gd name="T39" fmla="*/ 1951 h 3025"/>
                <a:gd name="T40" fmla="*/ 399 w 1093"/>
                <a:gd name="T41" fmla="*/ 1996 h 3025"/>
                <a:gd name="T42" fmla="*/ 332 w 1093"/>
                <a:gd name="T43" fmla="*/ 1965 h 3025"/>
                <a:gd name="T44" fmla="*/ 25 w 1093"/>
                <a:gd name="T45" fmla="*/ 1877 h 3025"/>
                <a:gd name="T46" fmla="*/ 42 w 1093"/>
                <a:gd name="T47" fmla="*/ 1735 h 3025"/>
                <a:gd name="T48" fmla="*/ 378 w 1093"/>
                <a:gd name="T49" fmla="*/ 1788 h 3025"/>
                <a:gd name="T50" fmla="*/ 434 w 1093"/>
                <a:gd name="T51" fmla="*/ 1759 h 3025"/>
                <a:gd name="T52" fmla="*/ 57 w 1093"/>
                <a:gd name="T53" fmla="*/ 1675 h 3025"/>
                <a:gd name="T54" fmla="*/ 409 w 1093"/>
                <a:gd name="T55" fmla="*/ 1610 h 3025"/>
                <a:gd name="T56" fmla="*/ 601 w 1093"/>
                <a:gd name="T57" fmla="*/ 1571 h 3025"/>
                <a:gd name="T58" fmla="*/ 270 w 1093"/>
                <a:gd name="T59" fmla="*/ 1561 h 3025"/>
                <a:gd name="T60" fmla="*/ 248 w 1093"/>
                <a:gd name="T61" fmla="*/ 1368 h 3025"/>
                <a:gd name="T62" fmla="*/ 626 w 1093"/>
                <a:gd name="T63" fmla="*/ 1366 h 3025"/>
                <a:gd name="T64" fmla="*/ 318 w 1093"/>
                <a:gd name="T65" fmla="*/ 1338 h 3025"/>
                <a:gd name="T66" fmla="*/ 157 w 1093"/>
                <a:gd name="T67" fmla="*/ 1235 h 3025"/>
                <a:gd name="T68" fmla="*/ 241 w 1093"/>
                <a:gd name="T69" fmla="*/ 1152 h 3025"/>
                <a:gd name="T70" fmla="*/ 615 w 1093"/>
                <a:gd name="T71" fmla="*/ 1152 h 3025"/>
                <a:gd name="T72" fmla="*/ 363 w 1093"/>
                <a:gd name="T73" fmla="*/ 1136 h 3025"/>
                <a:gd name="T74" fmla="*/ 196 w 1093"/>
                <a:gd name="T75" fmla="*/ 1016 h 3025"/>
                <a:gd name="T76" fmla="*/ 266 w 1093"/>
                <a:gd name="T77" fmla="*/ 918 h 3025"/>
                <a:gd name="T78" fmla="*/ 626 w 1093"/>
                <a:gd name="T79" fmla="*/ 950 h 3025"/>
                <a:gd name="T80" fmla="*/ 378 w 1093"/>
                <a:gd name="T81" fmla="*/ 909 h 3025"/>
                <a:gd name="T82" fmla="*/ 333 w 1093"/>
                <a:gd name="T83" fmla="*/ 720 h 3025"/>
                <a:gd name="T84" fmla="*/ 666 w 1093"/>
                <a:gd name="T85" fmla="*/ 730 h 3025"/>
                <a:gd name="T86" fmla="*/ 345 w 1093"/>
                <a:gd name="T87" fmla="*/ 681 h 3025"/>
                <a:gd name="T88" fmla="*/ 405 w 1093"/>
                <a:gd name="T89" fmla="*/ 572 h 3025"/>
                <a:gd name="T90" fmla="*/ 652 w 1093"/>
                <a:gd name="T91" fmla="*/ 458 h 3025"/>
                <a:gd name="T92" fmla="*/ 517 w 1093"/>
                <a:gd name="T93" fmla="*/ 504 h 3025"/>
                <a:gd name="T94" fmla="*/ 263 w 1093"/>
                <a:gd name="T95" fmla="*/ 503 h 3025"/>
                <a:gd name="T96" fmla="*/ 245 w 1093"/>
                <a:gd name="T97" fmla="*/ 447 h 3025"/>
                <a:gd name="T98" fmla="*/ 468 w 1093"/>
                <a:gd name="T99" fmla="*/ 423 h 3025"/>
                <a:gd name="T100" fmla="*/ 642 w 1093"/>
                <a:gd name="T101" fmla="*/ 325 h 3025"/>
                <a:gd name="T102" fmla="*/ 645 w 1093"/>
                <a:gd name="T103" fmla="*/ 284 h 3025"/>
                <a:gd name="T104" fmla="*/ 335 w 1093"/>
                <a:gd name="T105" fmla="*/ 406 h 3025"/>
                <a:gd name="T106" fmla="*/ 303 w 1093"/>
                <a:gd name="T107" fmla="*/ 356 h 3025"/>
                <a:gd name="T108" fmla="*/ 680 w 1093"/>
                <a:gd name="T109" fmla="*/ 57 h 3025"/>
                <a:gd name="T110" fmla="*/ 806 w 1093"/>
                <a:gd name="T111" fmla="*/ 364 h 3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93" h="3025">
                  <a:moveTo>
                    <a:pt x="800" y="601"/>
                  </a:moveTo>
                  <a:lnTo>
                    <a:pt x="771" y="862"/>
                  </a:lnTo>
                  <a:lnTo>
                    <a:pt x="736" y="1135"/>
                  </a:lnTo>
                  <a:lnTo>
                    <a:pt x="704" y="1414"/>
                  </a:lnTo>
                  <a:lnTo>
                    <a:pt x="682" y="1697"/>
                  </a:lnTo>
                  <a:lnTo>
                    <a:pt x="677" y="1976"/>
                  </a:lnTo>
                  <a:lnTo>
                    <a:pt x="699" y="2249"/>
                  </a:lnTo>
                  <a:lnTo>
                    <a:pt x="757" y="2512"/>
                  </a:lnTo>
                  <a:lnTo>
                    <a:pt x="856" y="2761"/>
                  </a:lnTo>
                  <a:lnTo>
                    <a:pt x="877" y="2790"/>
                  </a:lnTo>
                  <a:lnTo>
                    <a:pt x="904" y="2818"/>
                  </a:lnTo>
                  <a:lnTo>
                    <a:pt x="931" y="2844"/>
                  </a:lnTo>
                  <a:lnTo>
                    <a:pt x="961" y="2869"/>
                  </a:lnTo>
                  <a:lnTo>
                    <a:pt x="991" y="2890"/>
                  </a:lnTo>
                  <a:lnTo>
                    <a:pt x="1024" y="2910"/>
                  </a:lnTo>
                  <a:lnTo>
                    <a:pt x="1058" y="2925"/>
                  </a:lnTo>
                  <a:lnTo>
                    <a:pt x="1093" y="2940"/>
                  </a:lnTo>
                  <a:lnTo>
                    <a:pt x="1041" y="2963"/>
                  </a:lnTo>
                  <a:lnTo>
                    <a:pt x="988" y="2982"/>
                  </a:lnTo>
                  <a:lnTo>
                    <a:pt x="932" y="2995"/>
                  </a:lnTo>
                  <a:lnTo>
                    <a:pt x="876" y="3005"/>
                  </a:lnTo>
                  <a:lnTo>
                    <a:pt x="818" y="3010"/>
                  </a:lnTo>
                  <a:lnTo>
                    <a:pt x="761" y="3016"/>
                  </a:lnTo>
                  <a:lnTo>
                    <a:pt x="704" y="3020"/>
                  </a:lnTo>
                  <a:lnTo>
                    <a:pt x="649" y="3025"/>
                  </a:lnTo>
                  <a:lnTo>
                    <a:pt x="674" y="3012"/>
                  </a:lnTo>
                  <a:lnTo>
                    <a:pt x="702" y="3002"/>
                  </a:lnTo>
                  <a:lnTo>
                    <a:pt x="732" y="2992"/>
                  </a:lnTo>
                  <a:lnTo>
                    <a:pt x="761" y="2982"/>
                  </a:lnTo>
                  <a:lnTo>
                    <a:pt x="788" y="2970"/>
                  </a:lnTo>
                  <a:lnTo>
                    <a:pt x="814" y="2956"/>
                  </a:lnTo>
                  <a:lnTo>
                    <a:pt x="837" y="2936"/>
                  </a:lnTo>
                  <a:lnTo>
                    <a:pt x="856" y="2912"/>
                  </a:lnTo>
                  <a:lnTo>
                    <a:pt x="795" y="2933"/>
                  </a:lnTo>
                  <a:lnTo>
                    <a:pt x="729" y="2956"/>
                  </a:lnTo>
                  <a:lnTo>
                    <a:pt x="659" y="2974"/>
                  </a:lnTo>
                  <a:lnTo>
                    <a:pt x="590" y="2988"/>
                  </a:lnTo>
                  <a:lnTo>
                    <a:pt x="518" y="2991"/>
                  </a:lnTo>
                  <a:lnTo>
                    <a:pt x="450" y="2981"/>
                  </a:lnTo>
                  <a:lnTo>
                    <a:pt x="385" y="2956"/>
                  </a:lnTo>
                  <a:lnTo>
                    <a:pt x="328" y="2912"/>
                  </a:lnTo>
                  <a:lnTo>
                    <a:pt x="317" y="2907"/>
                  </a:lnTo>
                  <a:lnTo>
                    <a:pt x="373" y="2905"/>
                  </a:lnTo>
                  <a:lnTo>
                    <a:pt x="432" y="2904"/>
                  </a:lnTo>
                  <a:lnTo>
                    <a:pt x="493" y="2898"/>
                  </a:lnTo>
                  <a:lnTo>
                    <a:pt x="555" y="2891"/>
                  </a:lnTo>
                  <a:lnTo>
                    <a:pt x="612" y="2877"/>
                  </a:lnTo>
                  <a:lnTo>
                    <a:pt x="671" y="2861"/>
                  </a:lnTo>
                  <a:lnTo>
                    <a:pt x="723" y="2837"/>
                  </a:lnTo>
                  <a:lnTo>
                    <a:pt x="772" y="2806"/>
                  </a:lnTo>
                  <a:lnTo>
                    <a:pt x="709" y="2821"/>
                  </a:lnTo>
                  <a:lnTo>
                    <a:pt x="643" y="2837"/>
                  </a:lnTo>
                  <a:lnTo>
                    <a:pt x="575" y="2852"/>
                  </a:lnTo>
                  <a:lnTo>
                    <a:pt x="506" y="2863"/>
                  </a:lnTo>
                  <a:lnTo>
                    <a:pt x="436" y="2869"/>
                  </a:lnTo>
                  <a:lnTo>
                    <a:pt x="367" y="2868"/>
                  </a:lnTo>
                  <a:lnTo>
                    <a:pt x="298" y="2856"/>
                  </a:lnTo>
                  <a:lnTo>
                    <a:pt x="233" y="2834"/>
                  </a:lnTo>
                  <a:lnTo>
                    <a:pt x="125" y="2687"/>
                  </a:lnTo>
                  <a:lnTo>
                    <a:pt x="189" y="2692"/>
                  </a:lnTo>
                  <a:lnTo>
                    <a:pt x="259" y="2695"/>
                  </a:lnTo>
                  <a:lnTo>
                    <a:pt x="331" y="2694"/>
                  </a:lnTo>
                  <a:lnTo>
                    <a:pt x="405" y="2688"/>
                  </a:lnTo>
                  <a:lnTo>
                    <a:pt x="475" y="2677"/>
                  </a:lnTo>
                  <a:lnTo>
                    <a:pt x="547" y="2661"/>
                  </a:lnTo>
                  <a:lnTo>
                    <a:pt x="614" y="2639"/>
                  </a:lnTo>
                  <a:lnTo>
                    <a:pt x="677" y="2614"/>
                  </a:lnTo>
                  <a:lnTo>
                    <a:pt x="607" y="2621"/>
                  </a:lnTo>
                  <a:lnTo>
                    <a:pt x="534" y="2632"/>
                  </a:lnTo>
                  <a:lnTo>
                    <a:pt x="458" y="2642"/>
                  </a:lnTo>
                  <a:lnTo>
                    <a:pt x="381" y="2652"/>
                  </a:lnTo>
                  <a:lnTo>
                    <a:pt x="301" y="2654"/>
                  </a:lnTo>
                  <a:lnTo>
                    <a:pt x="226" y="2653"/>
                  </a:lnTo>
                  <a:lnTo>
                    <a:pt x="153" y="2642"/>
                  </a:lnTo>
                  <a:lnTo>
                    <a:pt x="85" y="2619"/>
                  </a:lnTo>
                  <a:lnTo>
                    <a:pt x="24" y="2412"/>
                  </a:lnTo>
                  <a:lnTo>
                    <a:pt x="99" y="2425"/>
                  </a:lnTo>
                  <a:lnTo>
                    <a:pt x="181" y="2434"/>
                  </a:lnTo>
                  <a:lnTo>
                    <a:pt x="262" y="2439"/>
                  </a:lnTo>
                  <a:lnTo>
                    <a:pt x="346" y="2440"/>
                  </a:lnTo>
                  <a:lnTo>
                    <a:pt x="429" y="2434"/>
                  </a:lnTo>
                  <a:lnTo>
                    <a:pt x="511" y="2425"/>
                  </a:lnTo>
                  <a:lnTo>
                    <a:pt x="594" y="2406"/>
                  </a:lnTo>
                  <a:lnTo>
                    <a:pt x="677" y="2384"/>
                  </a:lnTo>
                  <a:lnTo>
                    <a:pt x="589" y="2390"/>
                  </a:lnTo>
                  <a:lnTo>
                    <a:pt x="506" y="2395"/>
                  </a:lnTo>
                  <a:lnTo>
                    <a:pt x="426" y="2399"/>
                  </a:lnTo>
                  <a:lnTo>
                    <a:pt x="349" y="2402"/>
                  </a:lnTo>
                  <a:lnTo>
                    <a:pt x="269" y="2399"/>
                  </a:lnTo>
                  <a:lnTo>
                    <a:pt x="191" y="2392"/>
                  </a:lnTo>
                  <a:lnTo>
                    <a:pt x="111" y="2380"/>
                  </a:lnTo>
                  <a:lnTo>
                    <a:pt x="29" y="2362"/>
                  </a:lnTo>
                  <a:lnTo>
                    <a:pt x="7" y="2339"/>
                  </a:lnTo>
                  <a:lnTo>
                    <a:pt x="3" y="2314"/>
                  </a:lnTo>
                  <a:lnTo>
                    <a:pt x="1" y="2290"/>
                  </a:lnTo>
                  <a:lnTo>
                    <a:pt x="0" y="2265"/>
                  </a:lnTo>
                  <a:lnTo>
                    <a:pt x="0" y="2242"/>
                  </a:lnTo>
                  <a:lnTo>
                    <a:pt x="0" y="2219"/>
                  </a:lnTo>
                  <a:lnTo>
                    <a:pt x="0" y="2195"/>
                  </a:lnTo>
                  <a:lnTo>
                    <a:pt x="0" y="2171"/>
                  </a:lnTo>
                  <a:lnTo>
                    <a:pt x="1" y="2147"/>
                  </a:lnTo>
                  <a:lnTo>
                    <a:pt x="66" y="2171"/>
                  </a:lnTo>
                  <a:lnTo>
                    <a:pt x="134" y="2189"/>
                  </a:lnTo>
                  <a:lnTo>
                    <a:pt x="206" y="2198"/>
                  </a:lnTo>
                  <a:lnTo>
                    <a:pt x="282" y="2202"/>
                  </a:lnTo>
                  <a:lnTo>
                    <a:pt x="356" y="2199"/>
                  </a:lnTo>
                  <a:lnTo>
                    <a:pt x="430" y="2193"/>
                  </a:lnTo>
                  <a:lnTo>
                    <a:pt x="503" y="2182"/>
                  </a:lnTo>
                  <a:lnTo>
                    <a:pt x="575" y="2170"/>
                  </a:lnTo>
                  <a:lnTo>
                    <a:pt x="575" y="2158"/>
                  </a:lnTo>
                  <a:lnTo>
                    <a:pt x="569" y="2147"/>
                  </a:lnTo>
                  <a:lnTo>
                    <a:pt x="497" y="2154"/>
                  </a:lnTo>
                  <a:lnTo>
                    <a:pt x="423" y="2162"/>
                  </a:lnTo>
                  <a:lnTo>
                    <a:pt x="349" y="2167"/>
                  </a:lnTo>
                  <a:lnTo>
                    <a:pt x="275" y="2168"/>
                  </a:lnTo>
                  <a:lnTo>
                    <a:pt x="199" y="2162"/>
                  </a:lnTo>
                  <a:lnTo>
                    <a:pt x="129" y="2151"/>
                  </a:lnTo>
                  <a:lnTo>
                    <a:pt x="63" y="2132"/>
                  </a:lnTo>
                  <a:lnTo>
                    <a:pt x="1" y="2102"/>
                  </a:lnTo>
                  <a:lnTo>
                    <a:pt x="12" y="1951"/>
                  </a:lnTo>
                  <a:lnTo>
                    <a:pt x="76" y="1972"/>
                  </a:lnTo>
                  <a:lnTo>
                    <a:pt x="139" y="1987"/>
                  </a:lnTo>
                  <a:lnTo>
                    <a:pt x="203" y="1996"/>
                  </a:lnTo>
                  <a:lnTo>
                    <a:pt x="269" y="2000"/>
                  </a:lnTo>
                  <a:lnTo>
                    <a:pt x="333" y="1999"/>
                  </a:lnTo>
                  <a:lnTo>
                    <a:pt x="399" y="1996"/>
                  </a:lnTo>
                  <a:lnTo>
                    <a:pt x="464" y="1987"/>
                  </a:lnTo>
                  <a:lnTo>
                    <a:pt x="530" y="1979"/>
                  </a:lnTo>
                  <a:lnTo>
                    <a:pt x="535" y="1973"/>
                  </a:lnTo>
                  <a:lnTo>
                    <a:pt x="468" y="1968"/>
                  </a:lnTo>
                  <a:lnTo>
                    <a:pt x="401" y="1966"/>
                  </a:lnTo>
                  <a:lnTo>
                    <a:pt x="332" y="1965"/>
                  </a:lnTo>
                  <a:lnTo>
                    <a:pt x="265" y="1963"/>
                  </a:lnTo>
                  <a:lnTo>
                    <a:pt x="198" y="1956"/>
                  </a:lnTo>
                  <a:lnTo>
                    <a:pt x="136" y="1947"/>
                  </a:lnTo>
                  <a:lnTo>
                    <a:pt x="77" y="1927"/>
                  </a:lnTo>
                  <a:lnTo>
                    <a:pt x="24" y="1900"/>
                  </a:lnTo>
                  <a:lnTo>
                    <a:pt x="25" y="1877"/>
                  </a:lnTo>
                  <a:lnTo>
                    <a:pt x="28" y="1853"/>
                  </a:lnTo>
                  <a:lnTo>
                    <a:pt x="29" y="1829"/>
                  </a:lnTo>
                  <a:lnTo>
                    <a:pt x="32" y="1805"/>
                  </a:lnTo>
                  <a:lnTo>
                    <a:pt x="35" y="1780"/>
                  </a:lnTo>
                  <a:lnTo>
                    <a:pt x="38" y="1757"/>
                  </a:lnTo>
                  <a:lnTo>
                    <a:pt x="42" y="1735"/>
                  </a:lnTo>
                  <a:lnTo>
                    <a:pt x="46" y="1714"/>
                  </a:lnTo>
                  <a:lnTo>
                    <a:pt x="104" y="1743"/>
                  </a:lnTo>
                  <a:lnTo>
                    <a:pt x="168" y="1766"/>
                  </a:lnTo>
                  <a:lnTo>
                    <a:pt x="235" y="1780"/>
                  </a:lnTo>
                  <a:lnTo>
                    <a:pt x="307" y="1788"/>
                  </a:lnTo>
                  <a:lnTo>
                    <a:pt x="378" y="1788"/>
                  </a:lnTo>
                  <a:lnTo>
                    <a:pt x="450" y="1785"/>
                  </a:lnTo>
                  <a:lnTo>
                    <a:pt x="520" y="1777"/>
                  </a:lnTo>
                  <a:lnTo>
                    <a:pt x="586" y="1766"/>
                  </a:lnTo>
                  <a:lnTo>
                    <a:pt x="569" y="1755"/>
                  </a:lnTo>
                  <a:lnTo>
                    <a:pt x="502" y="1756"/>
                  </a:lnTo>
                  <a:lnTo>
                    <a:pt x="434" y="1759"/>
                  </a:lnTo>
                  <a:lnTo>
                    <a:pt x="367" y="1757"/>
                  </a:lnTo>
                  <a:lnTo>
                    <a:pt x="303" y="1755"/>
                  </a:lnTo>
                  <a:lnTo>
                    <a:pt x="237" y="1745"/>
                  </a:lnTo>
                  <a:lnTo>
                    <a:pt x="175" y="1729"/>
                  </a:lnTo>
                  <a:lnTo>
                    <a:pt x="115" y="1706"/>
                  </a:lnTo>
                  <a:lnTo>
                    <a:pt x="57" y="1675"/>
                  </a:lnTo>
                  <a:lnTo>
                    <a:pt x="85" y="1540"/>
                  </a:lnTo>
                  <a:lnTo>
                    <a:pt x="143" y="1568"/>
                  </a:lnTo>
                  <a:lnTo>
                    <a:pt x="205" y="1589"/>
                  </a:lnTo>
                  <a:lnTo>
                    <a:pt x="270" y="1603"/>
                  </a:lnTo>
                  <a:lnTo>
                    <a:pt x="340" y="1610"/>
                  </a:lnTo>
                  <a:lnTo>
                    <a:pt x="409" y="1610"/>
                  </a:lnTo>
                  <a:lnTo>
                    <a:pt x="478" y="1606"/>
                  </a:lnTo>
                  <a:lnTo>
                    <a:pt x="545" y="1598"/>
                  </a:lnTo>
                  <a:lnTo>
                    <a:pt x="610" y="1585"/>
                  </a:lnTo>
                  <a:lnTo>
                    <a:pt x="610" y="1578"/>
                  </a:lnTo>
                  <a:lnTo>
                    <a:pt x="607" y="1574"/>
                  </a:lnTo>
                  <a:lnTo>
                    <a:pt x="601" y="1571"/>
                  </a:lnTo>
                  <a:lnTo>
                    <a:pt x="597" y="1568"/>
                  </a:lnTo>
                  <a:lnTo>
                    <a:pt x="533" y="1565"/>
                  </a:lnTo>
                  <a:lnTo>
                    <a:pt x="467" y="1567"/>
                  </a:lnTo>
                  <a:lnTo>
                    <a:pt x="401" y="1567"/>
                  </a:lnTo>
                  <a:lnTo>
                    <a:pt x="336" y="1567"/>
                  </a:lnTo>
                  <a:lnTo>
                    <a:pt x="270" y="1561"/>
                  </a:lnTo>
                  <a:lnTo>
                    <a:pt x="210" y="1550"/>
                  </a:lnTo>
                  <a:lnTo>
                    <a:pt x="151" y="1528"/>
                  </a:lnTo>
                  <a:lnTo>
                    <a:pt x="97" y="1495"/>
                  </a:lnTo>
                  <a:lnTo>
                    <a:pt x="137" y="1333"/>
                  </a:lnTo>
                  <a:lnTo>
                    <a:pt x="191" y="1352"/>
                  </a:lnTo>
                  <a:lnTo>
                    <a:pt x="248" y="1368"/>
                  </a:lnTo>
                  <a:lnTo>
                    <a:pt x="310" y="1378"/>
                  </a:lnTo>
                  <a:lnTo>
                    <a:pt x="374" y="1383"/>
                  </a:lnTo>
                  <a:lnTo>
                    <a:pt x="439" y="1383"/>
                  </a:lnTo>
                  <a:lnTo>
                    <a:pt x="503" y="1380"/>
                  </a:lnTo>
                  <a:lnTo>
                    <a:pt x="566" y="1375"/>
                  </a:lnTo>
                  <a:lnTo>
                    <a:pt x="626" y="1366"/>
                  </a:lnTo>
                  <a:lnTo>
                    <a:pt x="632" y="1361"/>
                  </a:lnTo>
                  <a:lnTo>
                    <a:pt x="569" y="1351"/>
                  </a:lnTo>
                  <a:lnTo>
                    <a:pt x="507" y="1345"/>
                  </a:lnTo>
                  <a:lnTo>
                    <a:pt x="444" y="1344"/>
                  </a:lnTo>
                  <a:lnTo>
                    <a:pt x="381" y="1343"/>
                  </a:lnTo>
                  <a:lnTo>
                    <a:pt x="318" y="1338"/>
                  </a:lnTo>
                  <a:lnTo>
                    <a:pt x="261" y="1331"/>
                  </a:lnTo>
                  <a:lnTo>
                    <a:pt x="205" y="1319"/>
                  </a:lnTo>
                  <a:lnTo>
                    <a:pt x="154" y="1299"/>
                  </a:lnTo>
                  <a:lnTo>
                    <a:pt x="154" y="1278"/>
                  </a:lnTo>
                  <a:lnTo>
                    <a:pt x="155" y="1257"/>
                  </a:lnTo>
                  <a:lnTo>
                    <a:pt x="157" y="1235"/>
                  </a:lnTo>
                  <a:lnTo>
                    <a:pt x="161" y="1214"/>
                  </a:lnTo>
                  <a:lnTo>
                    <a:pt x="165" y="1193"/>
                  </a:lnTo>
                  <a:lnTo>
                    <a:pt x="169" y="1172"/>
                  </a:lnTo>
                  <a:lnTo>
                    <a:pt x="175" y="1152"/>
                  </a:lnTo>
                  <a:lnTo>
                    <a:pt x="182" y="1135"/>
                  </a:lnTo>
                  <a:lnTo>
                    <a:pt x="241" y="1152"/>
                  </a:lnTo>
                  <a:lnTo>
                    <a:pt x="304" y="1165"/>
                  </a:lnTo>
                  <a:lnTo>
                    <a:pt x="367" y="1173"/>
                  </a:lnTo>
                  <a:lnTo>
                    <a:pt x="432" y="1179"/>
                  </a:lnTo>
                  <a:lnTo>
                    <a:pt x="493" y="1176"/>
                  </a:lnTo>
                  <a:lnTo>
                    <a:pt x="556" y="1167"/>
                  </a:lnTo>
                  <a:lnTo>
                    <a:pt x="615" y="1152"/>
                  </a:lnTo>
                  <a:lnTo>
                    <a:pt x="671" y="1129"/>
                  </a:lnTo>
                  <a:lnTo>
                    <a:pt x="610" y="1134"/>
                  </a:lnTo>
                  <a:lnTo>
                    <a:pt x="548" y="1138"/>
                  </a:lnTo>
                  <a:lnTo>
                    <a:pt x="486" y="1141"/>
                  </a:lnTo>
                  <a:lnTo>
                    <a:pt x="425" y="1141"/>
                  </a:lnTo>
                  <a:lnTo>
                    <a:pt x="363" y="1136"/>
                  </a:lnTo>
                  <a:lnTo>
                    <a:pt x="304" y="1128"/>
                  </a:lnTo>
                  <a:lnTo>
                    <a:pt x="247" y="1113"/>
                  </a:lnTo>
                  <a:lnTo>
                    <a:pt x="193" y="1090"/>
                  </a:lnTo>
                  <a:lnTo>
                    <a:pt x="193" y="1065"/>
                  </a:lnTo>
                  <a:lnTo>
                    <a:pt x="195" y="1041"/>
                  </a:lnTo>
                  <a:lnTo>
                    <a:pt x="196" y="1016"/>
                  </a:lnTo>
                  <a:lnTo>
                    <a:pt x="200" y="992"/>
                  </a:lnTo>
                  <a:lnTo>
                    <a:pt x="203" y="967"/>
                  </a:lnTo>
                  <a:lnTo>
                    <a:pt x="207" y="942"/>
                  </a:lnTo>
                  <a:lnTo>
                    <a:pt x="212" y="916"/>
                  </a:lnTo>
                  <a:lnTo>
                    <a:pt x="216" y="894"/>
                  </a:lnTo>
                  <a:lnTo>
                    <a:pt x="266" y="918"/>
                  </a:lnTo>
                  <a:lnTo>
                    <a:pt x="321" y="937"/>
                  </a:lnTo>
                  <a:lnTo>
                    <a:pt x="378" y="951"/>
                  </a:lnTo>
                  <a:lnTo>
                    <a:pt x="440" y="961"/>
                  </a:lnTo>
                  <a:lnTo>
                    <a:pt x="502" y="964"/>
                  </a:lnTo>
                  <a:lnTo>
                    <a:pt x="565" y="960"/>
                  </a:lnTo>
                  <a:lnTo>
                    <a:pt x="626" y="950"/>
                  </a:lnTo>
                  <a:lnTo>
                    <a:pt x="688" y="933"/>
                  </a:lnTo>
                  <a:lnTo>
                    <a:pt x="625" y="923"/>
                  </a:lnTo>
                  <a:lnTo>
                    <a:pt x="562" y="921"/>
                  </a:lnTo>
                  <a:lnTo>
                    <a:pt x="499" y="919"/>
                  </a:lnTo>
                  <a:lnTo>
                    <a:pt x="439" y="918"/>
                  </a:lnTo>
                  <a:lnTo>
                    <a:pt x="378" y="909"/>
                  </a:lnTo>
                  <a:lnTo>
                    <a:pt x="322" y="895"/>
                  </a:lnTo>
                  <a:lnTo>
                    <a:pt x="269" y="867"/>
                  </a:lnTo>
                  <a:lnTo>
                    <a:pt x="221" y="827"/>
                  </a:lnTo>
                  <a:lnTo>
                    <a:pt x="233" y="685"/>
                  </a:lnTo>
                  <a:lnTo>
                    <a:pt x="282" y="703"/>
                  </a:lnTo>
                  <a:lnTo>
                    <a:pt x="333" y="720"/>
                  </a:lnTo>
                  <a:lnTo>
                    <a:pt x="387" y="733"/>
                  </a:lnTo>
                  <a:lnTo>
                    <a:pt x="441" y="741"/>
                  </a:lnTo>
                  <a:lnTo>
                    <a:pt x="496" y="744"/>
                  </a:lnTo>
                  <a:lnTo>
                    <a:pt x="554" y="744"/>
                  </a:lnTo>
                  <a:lnTo>
                    <a:pt x="608" y="738"/>
                  </a:lnTo>
                  <a:lnTo>
                    <a:pt x="666" y="730"/>
                  </a:lnTo>
                  <a:lnTo>
                    <a:pt x="610" y="726"/>
                  </a:lnTo>
                  <a:lnTo>
                    <a:pt x="555" y="723"/>
                  </a:lnTo>
                  <a:lnTo>
                    <a:pt x="500" y="716"/>
                  </a:lnTo>
                  <a:lnTo>
                    <a:pt x="448" y="708"/>
                  </a:lnTo>
                  <a:lnTo>
                    <a:pt x="395" y="695"/>
                  </a:lnTo>
                  <a:lnTo>
                    <a:pt x="345" y="681"/>
                  </a:lnTo>
                  <a:lnTo>
                    <a:pt x="296" y="663"/>
                  </a:lnTo>
                  <a:lnTo>
                    <a:pt x="249" y="640"/>
                  </a:lnTo>
                  <a:lnTo>
                    <a:pt x="249" y="539"/>
                  </a:lnTo>
                  <a:lnTo>
                    <a:pt x="300" y="562"/>
                  </a:lnTo>
                  <a:lnTo>
                    <a:pt x="353" y="573"/>
                  </a:lnTo>
                  <a:lnTo>
                    <a:pt x="405" y="572"/>
                  </a:lnTo>
                  <a:lnTo>
                    <a:pt x="458" y="562"/>
                  </a:lnTo>
                  <a:lnTo>
                    <a:pt x="509" y="542"/>
                  </a:lnTo>
                  <a:lnTo>
                    <a:pt x="559" y="520"/>
                  </a:lnTo>
                  <a:lnTo>
                    <a:pt x="605" y="493"/>
                  </a:lnTo>
                  <a:lnTo>
                    <a:pt x="649" y="467"/>
                  </a:lnTo>
                  <a:lnTo>
                    <a:pt x="652" y="458"/>
                  </a:lnTo>
                  <a:lnTo>
                    <a:pt x="657" y="452"/>
                  </a:lnTo>
                  <a:lnTo>
                    <a:pt x="660" y="445"/>
                  </a:lnTo>
                  <a:lnTo>
                    <a:pt x="654" y="438"/>
                  </a:lnTo>
                  <a:lnTo>
                    <a:pt x="610" y="460"/>
                  </a:lnTo>
                  <a:lnTo>
                    <a:pt x="565" y="483"/>
                  </a:lnTo>
                  <a:lnTo>
                    <a:pt x="517" y="504"/>
                  </a:lnTo>
                  <a:lnTo>
                    <a:pt x="471" y="523"/>
                  </a:lnTo>
                  <a:lnTo>
                    <a:pt x="420" y="534"/>
                  </a:lnTo>
                  <a:lnTo>
                    <a:pt x="371" y="538"/>
                  </a:lnTo>
                  <a:lnTo>
                    <a:pt x="321" y="531"/>
                  </a:lnTo>
                  <a:lnTo>
                    <a:pt x="272" y="511"/>
                  </a:lnTo>
                  <a:lnTo>
                    <a:pt x="263" y="503"/>
                  </a:lnTo>
                  <a:lnTo>
                    <a:pt x="258" y="496"/>
                  </a:lnTo>
                  <a:lnTo>
                    <a:pt x="254" y="486"/>
                  </a:lnTo>
                  <a:lnTo>
                    <a:pt x="251" y="476"/>
                  </a:lnTo>
                  <a:lnTo>
                    <a:pt x="248" y="465"/>
                  </a:lnTo>
                  <a:lnTo>
                    <a:pt x="247" y="457"/>
                  </a:lnTo>
                  <a:lnTo>
                    <a:pt x="245" y="447"/>
                  </a:lnTo>
                  <a:lnTo>
                    <a:pt x="244" y="438"/>
                  </a:lnTo>
                  <a:lnTo>
                    <a:pt x="287" y="452"/>
                  </a:lnTo>
                  <a:lnTo>
                    <a:pt x="333" y="457"/>
                  </a:lnTo>
                  <a:lnTo>
                    <a:pt x="378" y="452"/>
                  </a:lnTo>
                  <a:lnTo>
                    <a:pt x="425" y="441"/>
                  </a:lnTo>
                  <a:lnTo>
                    <a:pt x="468" y="423"/>
                  </a:lnTo>
                  <a:lnTo>
                    <a:pt x="513" y="403"/>
                  </a:lnTo>
                  <a:lnTo>
                    <a:pt x="555" y="381"/>
                  </a:lnTo>
                  <a:lnTo>
                    <a:pt x="597" y="360"/>
                  </a:lnTo>
                  <a:lnTo>
                    <a:pt x="608" y="346"/>
                  </a:lnTo>
                  <a:lnTo>
                    <a:pt x="625" y="335"/>
                  </a:lnTo>
                  <a:lnTo>
                    <a:pt x="642" y="325"/>
                  </a:lnTo>
                  <a:lnTo>
                    <a:pt x="660" y="315"/>
                  </a:lnTo>
                  <a:lnTo>
                    <a:pt x="675" y="303"/>
                  </a:lnTo>
                  <a:lnTo>
                    <a:pt x="687" y="291"/>
                  </a:lnTo>
                  <a:lnTo>
                    <a:pt x="694" y="276"/>
                  </a:lnTo>
                  <a:lnTo>
                    <a:pt x="694" y="258"/>
                  </a:lnTo>
                  <a:lnTo>
                    <a:pt x="645" y="284"/>
                  </a:lnTo>
                  <a:lnTo>
                    <a:pt x="597" y="312"/>
                  </a:lnTo>
                  <a:lnTo>
                    <a:pt x="547" y="339"/>
                  </a:lnTo>
                  <a:lnTo>
                    <a:pt x="497" y="364"/>
                  </a:lnTo>
                  <a:lnTo>
                    <a:pt x="444" y="384"/>
                  </a:lnTo>
                  <a:lnTo>
                    <a:pt x="391" y="399"/>
                  </a:lnTo>
                  <a:lnTo>
                    <a:pt x="335" y="406"/>
                  </a:lnTo>
                  <a:lnTo>
                    <a:pt x="277" y="405"/>
                  </a:lnTo>
                  <a:lnTo>
                    <a:pt x="263" y="398"/>
                  </a:lnTo>
                  <a:lnTo>
                    <a:pt x="249" y="389"/>
                  </a:lnTo>
                  <a:lnTo>
                    <a:pt x="237" y="377"/>
                  </a:lnTo>
                  <a:lnTo>
                    <a:pt x="227" y="366"/>
                  </a:lnTo>
                  <a:lnTo>
                    <a:pt x="303" y="356"/>
                  </a:lnTo>
                  <a:lnTo>
                    <a:pt x="374" y="331"/>
                  </a:lnTo>
                  <a:lnTo>
                    <a:pt x="441" y="290"/>
                  </a:lnTo>
                  <a:lnTo>
                    <a:pt x="506" y="239"/>
                  </a:lnTo>
                  <a:lnTo>
                    <a:pt x="566" y="179"/>
                  </a:lnTo>
                  <a:lnTo>
                    <a:pt x="625" y="119"/>
                  </a:lnTo>
                  <a:lnTo>
                    <a:pt x="680" y="57"/>
                  </a:lnTo>
                  <a:lnTo>
                    <a:pt x="733" y="0"/>
                  </a:lnTo>
                  <a:lnTo>
                    <a:pt x="768" y="61"/>
                  </a:lnTo>
                  <a:lnTo>
                    <a:pt x="792" y="132"/>
                  </a:lnTo>
                  <a:lnTo>
                    <a:pt x="803" y="206"/>
                  </a:lnTo>
                  <a:lnTo>
                    <a:pt x="809" y="286"/>
                  </a:lnTo>
                  <a:lnTo>
                    <a:pt x="806" y="364"/>
                  </a:lnTo>
                  <a:lnTo>
                    <a:pt x="803" y="445"/>
                  </a:lnTo>
                  <a:lnTo>
                    <a:pt x="799" y="524"/>
                  </a:lnTo>
                  <a:lnTo>
                    <a:pt x="800" y="601"/>
                  </a:lnTo>
                  <a:close/>
                </a:path>
              </a:pathLst>
            </a:custGeom>
            <a:solidFill>
              <a:srgbClr val="FF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2692" y="2903"/>
              <a:ext cx="448" cy="754"/>
            </a:xfrm>
            <a:custGeom>
              <a:avLst/>
              <a:gdLst>
                <a:gd name="T0" fmla="*/ 394 w 895"/>
                <a:gd name="T1" fmla="*/ 614 h 1508"/>
                <a:gd name="T2" fmla="*/ 701 w 895"/>
                <a:gd name="T3" fmla="*/ 1284 h 1508"/>
                <a:gd name="T4" fmla="*/ 872 w 895"/>
                <a:gd name="T5" fmla="*/ 1418 h 1508"/>
                <a:gd name="T6" fmla="*/ 803 w 895"/>
                <a:gd name="T7" fmla="*/ 1459 h 1508"/>
                <a:gd name="T8" fmla="*/ 684 w 895"/>
                <a:gd name="T9" fmla="*/ 1494 h 1508"/>
                <a:gd name="T10" fmla="*/ 507 w 895"/>
                <a:gd name="T11" fmla="*/ 1507 h 1508"/>
                <a:gd name="T12" fmla="*/ 482 w 895"/>
                <a:gd name="T13" fmla="*/ 1470 h 1508"/>
                <a:gd name="T14" fmla="*/ 600 w 895"/>
                <a:gd name="T15" fmla="*/ 1435 h 1508"/>
                <a:gd name="T16" fmla="*/ 537 w 895"/>
                <a:gd name="T17" fmla="*/ 1416 h 1508"/>
                <a:gd name="T18" fmla="*/ 304 w 895"/>
                <a:gd name="T19" fmla="*/ 1441 h 1508"/>
                <a:gd name="T20" fmla="*/ 308 w 895"/>
                <a:gd name="T21" fmla="*/ 1367 h 1508"/>
                <a:gd name="T22" fmla="*/ 510 w 895"/>
                <a:gd name="T23" fmla="*/ 1334 h 1508"/>
                <a:gd name="T24" fmla="*/ 496 w 895"/>
                <a:gd name="T25" fmla="*/ 1308 h 1508"/>
                <a:gd name="T26" fmla="*/ 286 w 895"/>
                <a:gd name="T27" fmla="*/ 1332 h 1508"/>
                <a:gd name="T28" fmla="*/ 160 w 895"/>
                <a:gd name="T29" fmla="*/ 1308 h 1508"/>
                <a:gd name="T30" fmla="*/ 131 w 895"/>
                <a:gd name="T31" fmla="*/ 1261 h 1508"/>
                <a:gd name="T32" fmla="*/ 227 w 895"/>
                <a:gd name="T33" fmla="*/ 1239 h 1508"/>
                <a:gd name="T34" fmla="*/ 427 w 895"/>
                <a:gd name="T35" fmla="*/ 1221 h 1508"/>
                <a:gd name="T36" fmla="*/ 409 w 895"/>
                <a:gd name="T37" fmla="*/ 1187 h 1508"/>
                <a:gd name="T38" fmla="*/ 203 w 895"/>
                <a:gd name="T39" fmla="*/ 1201 h 1508"/>
                <a:gd name="T40" fmla="*/ 89 w 895"/>
                <a:gd name="T41" fmla="*/ 1173 h 1508"/>
                <a:gd name="T42" fmla="*/ 68 w 895"/>
                <a:gd name="T43" fmla="*/ 1113 h 1508"/>
                <a:gd name="T44" fmla="*/ 167 w 895"/>
                <a:gd name="T45" fmla="*/ 1082 h 1508"/>
                <a:gd name="T46" fmla="*/ 357 w 895"/>
                <a:gd name="T47" fmla="*/ 1064 h 1508"/>
                <a:gd name="T48" fmla="*/ 347 w 895"/>
                <a:gd name="T49" fmla="*/ 1032 h 1508"/>
                <a:gd name="T50" fmla="*/ 154 w 895"/>
                <a:gd name="T51" fmla="*/ 1047 h 1508"/>
                <a:gd name="T52" fmla="*/ 43 w 895"/>
                <a:gd name="T53" fmla="*/ 910 h 1508"/>
                <a:gd name="T54" fmla="*/ 204 w 895"/>
                <a:gd name="T55" fmla="*/ 905 h 1508"/>
                <a:gd name="T56" fmla="*/ 305 w 895"/>
                <a:gd name="T57" fmla="*/ 866 h 1508"/>
                <a:gd name="T58" fmla="*/ 5 w 895"/>
                <a:gd name="T59" fmla="*/ 817 h 1508"/>
                <a:gd name="T60" fmla="*/ 29 w 895"/>
                <a:gd name="T61" fmla="*/ 757 h 1508"/>
                <a:gd name="T62" fmla="*/ 147 w 895"/>
                <a:gd name="T63" fmla="*/ 734 h 1508"/>
                <a:gd name="T64" fmla="*/ 291 w 895"/>
                <a:gd name="T65" fmla="*/ 706 h 1508"/>
                <a:gd name="T66" fmla="*/ 251 w 895"/>
                <a:gd name="T67" fmla="*/ 690 h 1508"/>
                <a:gd name="T68" fmla="*/ 120 w 895"/>
                <a:gd name="T69" fmla="*/ 701 h 1508"/>
                <a:gd name="T70" fmla="*/ 57 w 895"/>
                <a:gd name="T71" fmla="*/ 671 h 1508"/>
                <a:gd name="T72" fmla="*/ 74 w 895"/>
                <a:gd name="T73" fmla="*/ 617 h 1508"/>
                <a:gd name="T74" fmla="*/ 134 w 895"/>
                <a:gd name="T75" fmla="*/ 592 h 1508"/>
                <a:gd name="T76" fmla="*/ 245 w 895"/>
                <a:gd name="T77" fmla="*/ 582 h 1508"/>
                <a:gd name="T78" fmla="*/ 96 w 895"/>
                <a:gd name="T79" fmla="*/ 552 h 1508"/>
                <a:gd name="T80" fmla="*/ 188 w 895"/>
                <a:gd name="T81" fmla="*/ 437 h 1508"/>
                <a:gd name="T82" fmla="*/ 266 w 895"/>
                <a:gd name="T83" fmla="*/ 422 h 1508"/>
                <a:gd name="T84" fmla="*/ 230 w 895"/>
                <a:gd name="T85" fmla="*/ 401 h 1508"/>
                <a:gd name="T86" fmla="*/ 165 w 895"/>
                <a:gd name="T87" fmla="*/ 406 h 1508"/>
                <a:gd name="T88" fmla="*/ 174 w 895"/>
                <a:gd name="T89" fmla="*/ 342 h 1508"/>
                <a:gd name="T90" fmla="*/ 267 w 895"/>
                <a:gd name="T91" fmla="*/ 321 h 1508"/>
                <a:gd name="T92" fmla="*/ 244 w 895"/>
                <a:gd name="T93" fmla="*/ 294 h 1508"/>
                <a:gd name="T94" fmla="*/ 193 w 895"/>
                <a:gd name="T95" fmla="*/ 300 h 1508"/>
                <a:gd name="T96" fmla="*/ 218 w 895"/>
                <a:gd name="T97" fmla="*/ 185 h 1508"/>
                <a:gd name="T98" fmla="*/ 287 w 895"/>
                <a:gd name="T99" fmla="*/ 36 h 1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95" h="1508">
                  <a:moveTo>
                    <a:pt x="328" y="35"/>
                  </a:moveTo>
                  <a:lnTo>
                    <a:pt x="349" y="226"/>
                  </a:lnTo>
                  <a:lnTo>
                    <a:pt x="368" y="421"/>
                  </a:lnTo>
                  <a:lnTo>
                    <a:pt x="394" y="614"/>
                  </a:lnTo>
                  <a:lnTo>
                    <a:pt x="433" y="803"/>
                  </a:lnTo>
                  <a:lnTo>
                    <a:pt x="490" y="980"/>
                  </a:lnTo>
                  <a:lnTo>
                    <a:pt x="579" y="1142"/>
                  </a:lnTo>
                  <a:lnTo>
                    <a:pt x="701" y="1284"/>
                  </a:lnTo>
                  <a:lnTo>
                    <a:pt x="867" y="1400"/>
                  </a:lnTo>
                  <a:lnTo>
                    <a:pt x="895" y="1395"/>
                  </a:lnTo>
                  <a:lnTo>
                    <a:pt x="884" y="1406"/>
                  </a:lnTo>
                  <a:lnTo>
                    <a:pt x="872" y="1418"/>
                  </a:lnTo>
                  <a:lnTo>
                    <a:pt x="856" y="1430"/>
                  </a:lnTo>
                  <a:lnTo>
                    <a:pt x="841" y="1441"/>
                  </a:lnTo>
                  <a:lnTo>
                    <a:pt x="821" y="1449"/>
                  </a:lnTo>
                  <a:lnTo>
                    <a:pt x="803" y="1459"/>
                  </a:lnTo>
                  <a:lnTo>
                    <a:pt x="783" y="1466"/>
                  </a:lnTo>
                  <a:lnTo>
                    <a:pt x="765" y="1475"/>
                  </a:lnTo>
                  <a:lnTo>
                    <a:pt x="724" y="1484"/>
                  </a:lnTo>
                  <a:lnTo>
                    <a:pt x="684" y="1494"/>
                  </a:lnTo>
                  <a:lnTo>
                    <a:pt x="639" y="1501"/>
                  </a:lnTo>
                  <a:lnTo>
                    <a:pt x="595" y="1507"/>
                  </a:lnTo>
                  <a:lnTo>
                    <a:pt x="551" y="1508"/>
                  </a:lnTo>
                  <a:lnTo>
                    <a:pt x="507" y="1507"/>
                  </a:lnTo>
                  <a:lnTo>
                    <a:pt x="464" y="1498"/>
                  </a:lnTo>
                  <a:lnTo>
                    <a:pt x="423" y="1486"/>
                  </a:lnTo>
                  <a:lnTo>
                    <a:pt x="452" y="1477"/>
                  </a:lnTo>
                  <a:lnTo>
                    <a:pt x="482" y="1470"/>
                  </a:lnTo>
                  <a:lnTo>
                    <a:pt x="511" y="1463"/>
                  </a:lnTo>
                  <a:lnTo>
                    <a:pt x="542" y="1456"/>
                  </a:lnTo>
                  <a:lnTo>
                    <a:pt x="570" y="1447"/>
                  </a:lnTo>
                  <a:lnTo>
                    <a:pt x="600" y="1435"/>
                  </a:lnTo>
                  <a:lnTo>
                    <a:pt x="626" y="1423"/>
                  </a:lnTo>
                  <a:lnTo>
                    <a:pt x="653" y="1406"/>
                  </a:lnTo>
                  <a:lnTo>
                    <a:pt x="595" y="1406"/>
                  </a:lnTo>
                  <a:lnTo>
                    <a:pt x="537" y="1416"/>
                  </a:lnTo>
                  <a:lnTo>
                    <a:pt x="475" y="1430"/>
                  </a:lnTo>
                  <a:lnTo>
                    <a:pt x="416" y="1444"/>
                  </a:lnTo>
                  <a:lnTo>
                    <a:pt x="357" y="1448"/>
                  </a:lnTo>
                  <a:lnTo>
                    <a:pt x="304" y="1441"/>
                  </a:lnTo>
                  <a:lnTo>
                    <a:pt x="255" y="1413"/>
                  </a:lnTo>
                  <a:lnTo>
                    <a:pt x="214" y="1361"/>
                  </a:lnTo>
                  <a:lnTo>
                    <a:pt x="259" y="1365"/>
                  </a:lnTo>
                  <a:lnTo>
                    <a:pt x="308" y="1367"/>
                  </a:lnTo>
                  <a:lnTo>
                    <a:pt x="359" y="1364"/>
                  </a:lnTo>
                  <a:lnTo>
                    <a:pt x="412" y="1358"/>
                  </a:lnTo>
                  <a:lnTo>
                    <a:pt x="461" y="1348"/>
                  </a:lnTo>
                  <a:lnTo>
                    <a:pt x="510" y="1334"/>
                  </a:lnTo>
                  <a:lnTo>
                    <a:pt x="555" y="1316"/>
                  </a:lnTo>
                  <a:lnTo>
                    <a:pt x="597" y="1294"/>
                  </a:lnTo>
                  <a:lnTo>
                    <a:pt x="546" y="1299"/>
                  </a:lnTo>
                  <a:lnTo>
                    <a:pt x="496" y="1308"/>
                  </a:lnTo>
                  <a:lnTo>
                    <a:pt x="444" y="1315"/>
                  </a:lnTo>
                  <a:lnTo>
                    <a:pt x="392" y="1323"/>
                  </a:lnTo>
                  <a:lnTo>
                    <a:pt x="339" y="1327"/>
                  </a:lnTo>
                  <a:lnTo>
                    <a:pt x="286" y="1332"/>
                  </a:lnTo>
                  <a:lnTo>
                    <a:pt x="232" y="1330"/>
                  </a:lnTo>
                  <a:lnTo>
                    <a:pt x="181" y="1327"/>
                  </a:lnTo>
                  <a:lnTo>
                    <a:pt x="169" y="1318"/>
                  </a:lnTo>
                  <a:lnTo>
                    <a:pt x="160" y="1308"/>
                  </a:lnTo>
                  <a:lnTo>
                    <a:pt x="151" y="1297"/>
                  </a:lnTo>
                  <a:lnTo>
                    <a:pt x="144" y="1287"/>
                  </a:lnTo>
                  <a:lnTo>
                    <a:pt x="136" y="1274"/>
                  </a:lnTo>
                  <a:lnTo>
                    <a:pt x="131" y="1261"/>
                  </a:lnTo>
                  <a:lnTo>
                    <a:pt x="126" y="1249"/>
                  </a:lnTo>
                  <a:lnTo>
                    <a:pt x="124" y="1238"/>
                  </a:lnTo>
                  <a:lnTo>
                    <a:pt x="175" y="1238"/>
                  </a:lnTo>
                  <a:lnTo>
                    <a:pt x="227" y="1239"/>
                  </a:lnTo>
                  <a:lnTo>
                    <a:pt x="279" y="1238"/>
                  </a:lnTo>
                  <a:lnTo>
                    <a:pt x="331" y="1236"/>
                  </a:lnTo>
                  <a:lnTo>
                    <a:pt x="380" y="1231"/>
                  </a:lnTo>
                  <a:lnTo>
                    <a:pt x="427" y="1221"/>
                  </a:lnTo>
                  <a:lnTo>
                    <a:pt x="472" y="1204"/>
                  </a:lnTo>
                  <a:lnTo>
                    <a:pt x="513" y="1182"/>
                  </a:lnTo>
                  <a:lnTo>
                    <a:pt x="461" y="1183"/>
                  </a:lnTo>
                  <a:lnTo>
                    <a:pt x="409" y="1187"/>
                  </a:lnTo>
                  <a:lnTo>
                    <a:pt x="357" y="1190"/>
                  </a:lnTo>
                  <a:lnTo>
                    <a:pt x="307" y="1194"/>
                  </a:lnTo>
                  <a:lnTo>
                    <a:pt x="255" y="1197"/>
                  </a:lnTo>
                  <a:lnTo>
                    <a:pt x="203" y="1201"/>
                  </a:lnTo>
                  <a:lnTo>
                    <a:pt x="153" y="1203"/>
                  </a:lnTo>
                  <a:lnTo>
                    <a:pt x="102" y="1204"/>
                  </a:lnTo>
                  <a:lnTo>
                    <a:pt x="95" y="1189"/>
                  </a:lnTo>
                  <a:lnTo>
                    <a:pt x="89" y="1173"/>
                  </a:lnTo>
                  <a:lnTo>
                    <a:pt x="82" y="1158"/>
                  </a:lnTo>
                  <a:lnTo>
                    <a:pt x="78" y="1144"/>
                  </a:lnTo>
                  <a:lnTo>
                    <a:pt x="73" y="1128"/>
                  </a:lnTo>
                  <a:lnTo>
                    <a:pt x="68" y="1113"/>
                  </a:lnTo>
                  <a:lnTo>
                    <a:pt x="64" y="1096"/>
                  </a:lnTo>
                  <a:lnTo>
                    <a:pt x="63" y="1081"/>
                  </a:lnTo>
                  <a:lnTo>
                    <a:pt x="115" y="1081"/>
                  </a:lnTo>
                  <a:lnTo>
                    <a:pt x="167" y="1082"/>
                  </a:lnTo>
                  <a:lnTo>
                    <a:pt x="216" y="1082"/>
                  </a:lnTo>
                  <a:lnTo>
                    <a:pt x="266" y="1081"/>
                  </a:lnTo>
                  <a:lnTo>
                    <a:pt x="311" y="1074"/>
                  </a:lnTo>
                  <a:lnTo>
                    <a:pt x="357" y="1064"/>
                  </a:lnTo>
                  <a:lnTo>
                    <a:pt x="399" y="1046"/>
                  </a:lnTo>
                  <a:lnTo>
                    <a:pt x="440" y="1019"/>
                  </a:lnTo>
                  <a:lnTo>
                    <a:pt x="394" y="1025"/>
                  </a:lnTo>
                  <a:lnTo>
                    <a:pt x="347" y="1032"/>
                  </a:lnTo>
                  <a:lnTo>
                    <a:pt x="300" y="1037"/>
                  </a:lnTo>
                  <a:lnTo>
                    <a:pt x="252" y="1043"/>
                  </a:lnTo>
                  <a:lnTo>
                    <a:pt x="203" y="1046"/>
                  </a:lnTo>
                  <a:lnTo>
                    <a:pt x="154" y="1047"/>
                  </a:lnTo>
                  <a:lnTo>
                    <a:pt x="105" y="1046"/>
                  </a:lnTo>
                  <a:lnTo>
                    <a:pt x="57" y="1041"/>
                  </a:lnTo>
                  <a:lnTo>
                    <a:pt x="7" y="911"/>
                  </a:lnTo>
                  <a:lnTo>
                    <a:pt x="43" y="910"/>
                  </a:lnTo>
                  <a:lnTo>
                    <a:pt x="82" y="910"/>
                  </a:lnTo>
                  <a:lnTo>
                    <a:pt x="122" y="908"/>
                  </a:lnTo>
                  <a:lnTo>
                    <a:pt x="164" y="908"/>
                  </a:lnTo>
                  <a:lnTo>
                    <a:pt x="204" y="905"/>
                  </a:lnTo>
                  <a:lnTo>
                    <a:pt x="246" y="900"/>
                  </a:lnTo>
                  <a:lnTo>
                    <a:pt x="287" y="890"/>
                  </a:lnTo>
                  <a:lnTo>
                    <a:pt x="328" y="877"/>
                  </a:lnTo>
                  <a:lnTo>
                    <a:pt x="305" y="866"/>
                  </a:lnTo>
                  <a:lnTo>
                    <a:pt x="1" y="866"/>
                  </a:lnTo>
                  <a:lnTo>
                    <a:pt x="0" y="849"/>
                  </a:lnTo>
                  <a:lnTo>
                    <a:pt x="1" y="833"/>
                  </a:lnTo>
                  <a:lnTo>
                    <a:pt x="5" y="817"/>
                  </a:lnTo>
                  <a:lnTo>
                    <a:pt x="11" y="802"/>
                  </a:lnTo>
                  <a:lnTo>
                    <a:pt x="17" y="786"/>
                  </a:lnTo>
                  <a:lnTo>
                    <a:pt x="24" y="772"/>
                  </a:lnTo>
                  <a:lnTo>
                    <a:pt x="29" y="757"/>
                  </a:lnTo>
                  <a:lnTo>
                    <a:pt x="35" y="743"/>
                  </a:lnTo>
                  <a:lnTo>
                    <a:pt x="71" y="740"/>
                  </a:lnTo>
                  <a:lnTo>
                    <a:pt x="109" y="739"/>
                  </a:lnTo>
                  <a:lnTo>
                    <a:pt x="147" y="734"/>
                  </a:lnTo>
                  <a:lnTo>
                    <a:pt x="185" y="732"/>
                  </a:lnTo>
                  <a:lnTo>
                    <a:pt x="220" y="726"/>
                  </a:lnTo>
                  <a:lnTo>
                    <a:pt x="256" y="718"/>
                  </a:lnTo>
                  <a:lnTo>
                    <a:pt x="291" y="706"/>
                  </a:lnTo>
                  <a:lnTo>
                    <a:pt x="328" y="692"/>
                  </a:lnTo>
                  <a:lnTo>
                    <a:pt x="317" y="681"/>
                  </a:lnTo>
                  <a:lnTo>
                    <a:pt x="283" y="685"/>
                  </a:lnTo>
                  <a:lnTo>
                    <a:pt x="251" y="690"/>
                  </a:lnTo>
                  <a:lnTo>
                    <a:pt x="218" y="694"/>
                  </a:lnTo>
                  <a:lnTo>
                    <a:pt x="186" y="698"/>
                  </a:lnTo>
                  <a:lnTo>
                    <a:pt x="153" y="699"/>
                  </a:lnTo>
                  <a:lnTo>
                    <a:pt x="120" y="701"/>
                  </a:lnTo>
                  <a:lnTo>
                    <a:pt x="88" y="699"/>
                  </a:lnTo>
                  <a:lnTo>
                    <a:pt x="57" y="698"/>
                  </a:lnTo>
                  <a:lnTo>
                    <a:pt x="56" y="684"/>
                  </a:lnTo>
                  <a:lnTo>
                    <a:pt x="57" y="671"/>
                  </a:lnTo>
                  <a:lnTo>
                    <a:pt x="60" y="657"/>
                  </a:lnTo>
                  <a:lnTo>
                    <a:pt x="64" y="645"/>
                  </a:lnTo>
                  <a:lnTo>
                    <a:pt x="68" y="631"/>
                  </a:lnTo>
                  <a:lnTo>
                    <a:pt x="74" y="617"/>
                  </a:lnTo>
                  <a:lnTo>
                    <a:pt x="80" y="604"/>
                  </a:lnTo>
                  <a:lnTo>
                    <a:pt x="85" y="592"/>
                  </a:lnTo>
                  <a:lnTo>
                    <a:pt x="109" y="592"/>
                  </a:lnTo>
                  <a:lnTo>
                    <a:pt x="134" y="592"/>
                  </a:lnTo>
                  <a:lnTo>
                    <a:pt x="161" y="590"/>
                  </a:lnTo>
                  <a:lnTo>
                    <a:pt x="189" y="589"/>
                  </a:lnTo>
                  <a:lnTo>
                    <a:pt x="217" y="584"/>
                  </a:lnTo>
                  <a:lnTo>
                    <a:pt x="245" y="582"/>
                  </a:lnTo>
                  <a:lnTo>
                    <a:pt x="272" y="577"/>
                  </a:lnTo>
                  <a:lnTo>
                    <a:pt x="300" y="575"/>
                  </a:lnTo>
                  <a:lnTo>
                    <a:pt x="276" y="552"/>
                  </a:lnTo>
                  <a:lnTo>
                    <a:pt x="96" y="552"/>
                  </a:lnTo>
                  <a:lnTo>
                    <a:pt x="130" y="450"/>
                  </a:lnTo>
                  <a:lnTo>
                    <a:pt x="147" y="443"/>
                  </a:lnTo>
                  <a:lnTo>
                    <a:pt x="168" y="439"/>
                  </a:lnTo>
                  <a:lnTo>
                    <a:pt x="188" y="437"/>
                  </a:lnTo>
                  <a:lnTo>
                    <a:pt x="210" y="436"/>
                  </a:lnTo>
                  <a:lnTo>
                    <a:pt x="230" y="433"/>
                  </a:lnTo>
                  <a:lnTo>
                    <a:pt x="249" y="429"/>
                  </a:lnTo>
                  <a:lnTo>
                    <a:pt x="266" y="422"/>
                  </a:lnTo>
                  <a:lnTo>
                    <a:pt x="281" y="411"/>
                  </a:lnTo>
                  <a:lnTo>
                    <a:pt x="263" y="404"/>
                  </a:lnTo>
                  <a:lnTo>
                    <a:pt x="246" y="401"/>
                  </a:lnTo>
                  <a:lnTo>
                    <a:pt x="230" y="401"/>
                  </a:lnTo>
                  <a:lnTo>
                    <a:pt x="216" y="404"/>
                  </a:lnTo>
                  <a:lnTo>
                    <a:pt x="199" y="405"/>
                  </a:lnTo>
                  <a:lnTo>
                    <a:pt x="183" y="406"/>
                  </a:lnTo>
                  <a:lnTo>
                    <a:pt x="165" y="406"/>
                  </a:lnTo>
                  <a:lnTo>
                    <a:pt x="147" y="405"/>
                  </a:lnTo>
                  <a:lnTo>
                    <a:pt x="144" y="371"/>
                  </a:lnTo>
                  <a:lnTo>
                    <a:pt x="155" y="352"/>
                  </a:lnTo>
                  <a:lnTo>
                    <a:pt x="174" y="342"/>
                  </a:lnTo>
                  <a:lnTo>
                    <a:pt x="197" y="338"/>
                  </a:lnTo>
                  <a:lnTo>
                    <a:pt x="223" y="334"/>
                  </a:lnTo>
                  <a:lnTo>
                    <a:pt x="248" y="331"/>
                  </a:lnTo>
                  <a:lnTo>
                    <a:pt x="267" y="321"/>
                  </a:lnTo>
                  <a:lnTo>
                    <a:pt x="281" y="304"/>
                  </a:lnTo>
                  <a:lnTo>
                    <a:pt x="269" y="297"/>
                  </a:lnTo>
                  <a:lnTo>
                    <a:pt x="256" y="294"/>
                  </a:lnTo>
                  <a:lnTo>
                    <a:pt x="244" y="294"/>
                  </a:lnTo>
                  <a:lnTo>
                    <a:pt x="231" y="297"/>
                  </a:lnTo>
                  <a:lnTo>
                    <a:pt x="218" y="299"/>
                  </a:lnTo>
                  <a:lnTo>
                    <a:pt x="206" y="300"/>
                  </a:lnTo>
                  <a:lnTo>
                    <a:pt x="193" y="300"/>
                  </a:lnTo>
                  <a:lnTo>
                    <a:pt x="181" y="299"/>
                  </a:lnTo>
                  <a:lnTo>
                    <a:pt x="189" y="261"/>
                  </a:lnTo>
                  <a:lnTo>
                    <a:pt x="203" y="223"/>
                  </a:lnTo>
                  <a:lnTo>
                    <a:pt x="218" y="185"/>
                  </a:lnTo>
                  <a:lnTo>
                    <a:pt x="235" y="149"/>
                  </a:lnTo>
                  <a:lnTo>
                    <a:pt x="252" y="111"/>
                  </a:lnTo>
                  <a:lnTo>
                    <a:pt x="270" y="74"/>
                  </a:lnTo>
                  <a:lnTo>
                    <a:pt x="287" y="36"/>
                  </a:lnTo>
                  <a:lnTo>
                    <a:pt x="305" y="0"/>
                  </a:lnTo>
                  <a:lnTo>
                    <a:pt x="328" y="35"/>
                  </a:lnTo>
                  <a:close/>
                </a:path>
              </a:pathLst>
            </a:custGeom>
            <a:solidFill>
              <a:srgbClr val="FF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82601" y="3733800"/>
            <a:ext cx="1933164" cy="2240886"/>
            <a:chOff x="5372100" y="2220913"/>
            <a:chExt cx="3209925" cy="3806825"/>
          </a:xfrm>
        </p:grpSpPr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5680075" y="2220913"/>
              <a:ext cx="485775" cy="396875"/>
            </a:xfrm>
            <a:custGeom>
              <a:avLst/>
              <a:gdLst>
                <a:gd name="T0" fmla="*/ 328 w 613"/>
                <a:gd name="T1" fmla="*/ 184 h 500"/>
                <a:gd name="T2" fmla="*/ 356 w 613"/>
                <a:gd name="T3" fmla="*/ 247 h 500"/>
                <a:gd name="T4" fmla="*/ 380 w 613"/>
                <a:gd name="T5" fmla="*/ 311 h 500"/>
                <a:gd name="T6" fmla="*/ 377 w 613"/>
                <a:gd name="T7" fmla="*/ 377 h 500"/>
                <a:gd name="T8" fmla="*/ 373 w 613"/>
                <a:gd name="T9" fmla="*/ 402 h 500"/>
                <a:gd name="T10" fmla="*/ 405 w 613"/>
                <a:gd name="T11" fmla="*/ 381 h 500"/>
                <a:gd name="T12" fmla="*/ 438 w 613"/>
                <a:gd name="T13" fmla="*/ 360 h 500"/>
                <a:gd name="T14" fmla="*/ 471 w 613"/>
                <a:gd name="T15" fmla="*/ 342 h 500"/>
                <a:gd name="T16" fmla="*/ 506 w 613"/>
                <a:gd name="T17" fmla="*/ 342 h 500"/>
                <a:gd name="T18" fmla="*/ 547 w 613"/>
                <a:gd name="T19" fmla="*/ 352 h 500"/>
                <a:gd name="T20" fmla="*/ 585 w 613"/>
                <a:gd name="T21" fmla="*/ 365 h 500"/>
                <a:gd name="T22" fmla="*/ 609 w 613"/>
                <a:gd name="T23" fmla="*/ 390 h 500"/>
                <a:gd name="T24" fmla="*/ 609 w 613"/>
                <a:gd name="T25" fmla="*/ 418 h 500"/>
                <a:gd name="T26" fmla="*/ 607 w 613"/>
                <a:gd name="T27" fmla="*/ 435 h 500"/>
                <a:gd name="T28" fmla="*/ 609 w 613"/>
                <a:gd name="T29" fmla="*/ 450 h 500"/>
                <a:gd name="T30" fmla="*/ 606 w 613"/>
                <a:gd name="T31" fmla="*/ 465 h 500"/>
                <a:gd name="T32" fmla="*/ 581 w 613"/>
                <a:gd name="T33" fmla="*/ 453 h 500"/>
                <a:gd name="T34" fmla="*/ 537 w 613"/>
                <a:gd name="T35" fmla="*/ 423 h 500"/>
                <a:gd name="T36" fmla="*/ 488 w 613"/>
                <a:gd name="T37" fmla="*/ 405 h 500"/>
                <a:gd name="T38" fmla="*/ 436 w 613"/>
                <a:gd name="T39" fmla="*/ 401 h 500"/>
                <a:gd name="T40" fmla="*/ 396 w 613"/>
                <a:gd name="T41" fmla="*/ 414 h 500"/>
                <a:gd name="T42" fmla="*/ 372 w 613"/>
                <a:gd name="T43" fmla="*/ 436 h 500"/>
                <a:gd name="T44" fmla="*/ 352 w 613"/>
                <a:gd name="T45" fmla="*/ 461 h 500"/>
                <a:gd name="T46" fmla="*/ 331 w 613"/>
                <a:gd name="T47" fmla="*/ 486 h 500"/>
                <a:gd name="T48" fmla="*/ 330 w 613"/>
                <a:gd name="T49" fmla="*/ 444 h 500"/>
                <a:gd name="T50" fmla="*/ 330 w 613"/>
                <a:gd name="T51" fmla="*/ 329 h 500"/>
                <a:gd name="T52" fmla="*/ 302 w 613"/>
                <a:gd name="T53" fmla="*/ 220 h 500"/>
                <a:gd name="T54" fmla="*/ 246 w 613"/>
                <a:gd name="T55" fmla="*/ 125 h 500"/>
                <a:gd name="T56" fmla="*/ 185 w 613"/>
                <a:gd name="T57" fmla="*/ 65 h 500"/>
                <a:gd name="T58" fmla="*/ 136 w 613"/>
                <a:gd name="T59" fmla="*/ 35 h 500"/>
                <a:gd name="T60" fmla="*/ 84 w 613"/>
                <a:gd name="T61" fmla="*/ 20 h 500"/>
                <a:gd name="T62" fmla="*/ 28 w 613"/>
                <a:gd name="T63" fmla="*/ 20 h 500"/>
                <a:gd name="T64" fmla="*/ 44 w 613"/>
                <a:gd name="T65" fmla="*/ 6 h 500"/>
                <a:gd name="T66" fmla="*/ 134 w 613"/>
                <a:gd name="T67" fmla="*/ 6 h 500"/>
                <a:gd name="T68" fmla="*/ 218 w 613"/>
                <a:gd name="T69" fmla="*/ 48 h 500"/>
                <a:gd name="T70" fmla="*/ 289 w 613"/>
                <a:gd name="T71" fmla="*/ 115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13" h="500">
                  <a:moveTo>
                    <a:pt x="320" y="153"/>
                  </a:moveTo>
                  <a:lnTo>
                    <a:pt x="328" y="184"/>
                  </a:lnTo>
                  <a:lnTo>
                    <a:pt x="342" y="216"/>
                  </a:lnTo>
                  <a:lnTo>
                    <a:pt x="356" y="247"/>
                  </a:lnTo>
                  <a:lnTo>
                    <a:pt x="370" y="279"/>
                  </a:lnTo>
                  <a:lnTo>
                    <a:pt x="380" y="311"/>
                  </a:lnTo>
                  <a:lnTo>
                    <a:pt x="383" y="343"/>
                  </a:lnTo>
                  <a:lnTo>
                    <a:pt x="377" y="377"/>
                  </a:lnTo>
                  <a:lnTo>
                    <a:pt x="359" y="411"/>
                  </a:lnTo>
                  <a:lnTo>
                    <a:pt x="373" y="402"/>
                  </a:lnTo>
                  <a:lnTo>
                    <a:pt x="389" y="393"/>
                  </a:lnTo>
                  <a:lnTo>
                    <a:pt x="405" y="381"/>
                  </a:lnTo>
                  <a:lnTo>
                    <a:pt x="422" y="372"/>
                  </a:lnTo>
                  <a:lnTo>
                    <a:pt x="438" y="360"/>
                  </a:lnTo>
                  <a:lnTo>
                    <a:pt x="454" y="351"/>
                  </a:lnTo>
                  <a:lnTo>
                    <a:pt x="471" y="342"/>
                  </a:lnTo>
                  <a:lnTo>
                    <a:pt x="490" y="338"/>
                  </a:lnTo>
                  <a:lnTo>
                    <a:pt x="506" y="342"/>
                  </a:lnTo>
                  <a:lnTo>
                    <a:pt x="527" y="348"/>
                  </a:lnTo>
                  <a:lnTo>
                    <a:pt x="547" y="352"/>
                  </a:lnTo>
                  <a:lnTo>
                    <a:pt x="568" y="358"/>
                  </a:lnTo>
                  <a:lnTo>
                    <a:pt x="585" y="365"/>
                  </a:lnTo>
                  <a:lnTo>
                    <a:pt x="599" y="376"/>
                  </a:lnTo>
                  <a:lnTo>
                    <a:pt x="609" y="390"/>
                  </a:lnTo>
                  <a:lnTo>
                    <a:pt x="613" y="411"/>
                  </a:lnTo>
                  <a:lnTo>
                    <a:pt x="609" y="418"/>
                  </a:lnTo>
                  <a:lnTo>
                    <a:pt x="609" y="426"/>
                  </a:lnTo>
                  <a:lnTo>
                    <a:pt x="607" y="435"/>
                  </a:lnTo>
                  <a:lnTo>
                    <a:pt x="609" y="443"/>
                  </a:lnTo>
                  <a:lnTo>
                    <a:pt x="609" y="450"/>
                  </a:lnTo>
                  <a:lnTo>
                    <a:pt x="609" y="458"/>
                  </a:lnTo>
                  <a:lnTo>
                    <a:pt x="606" y="465"/>
                  </a:lnTo>
                  <a:lnTo>
                    <a:pt x="602" y="472"/>
                  </a:lnTo>
                  <a:lnTo>
                    <a:pt x="581" y="453"/>
                  </a:lnTo>
                  <a:lnTo>
                    <a:pt x="560" y="437"/>
                  </a:lnTo>
                  <a:lnTo>
                    <a:pt x="537" y="423"/>
                  </a:lnTo>
                  <a:lnTo>
                    <a:pt x="513" y="414"/>
                  </a:lnTo>
                  <a:lnTo>
                    <a:pt x="488" y="405"/>
                  </a:lnTo>
                  <a:lnTo>
                    <a:pt x="463" y="401"/>
                  </a:lnTo>
                  <a:lnTo>
                    <a:pt x="436" y="401"/>
                  </a:lnTo>
                  <a:lnTo>
                    <a:pt x="410" y="405"/>
                  </a:lnTo>
                  <a:lnTo>
                    <a:pt x="396" y="414"/>
                  </a:lnTo>
                  <a:lnTo>
                    <a:pt x="383" y="425"/>
                  </a:lnTo>
                  <a:lnTo>
                    <a:pt x="372" y="436"/>
                  </a:lnTo>
                  <a:lnTo>
                    <a:pt x="362" y="449"/>
                  </a:lnTo>
                  <a:lnTo>
                    <a:pt x="352" y="461"/>
                  </a:lnTo>
                  <a:lnTo>
                    <a:pt x="342" y="474"/>
                  </a:lnTo>
                  <a:lnTo>
                    <a:pt x="331" y="486"/>
                  </a:lnTo>
                  <a:lnTo>
                    <a:pt x="320" y="500"/>
                  </a:lnTo>
                  <a:lnTo>
                    <a:pt x="330" y="444"/>
                  </a:lnTo>
                  <a:lnTo>
                    <a:pt x="334" y="387"/>
                  </a:lnTo>
                  <a:lnTo>
                    <a:pt x="330" y="329"/>
                  </a:lnTo>
                  <a:lnTo>
                    <a:pt x="320" y="275"/>
                  </a:lnTo>
                  <a:lnTo>
                    <a:pt x="302" y="220"/>
                  </a:lnTo>
                  <a:lnTo>
                    <a:pt x="278" y="171"/>
                  </a:lnTo>
                  <a:lnTo>
                    <a:pt x="246" y="125"/>
                  </a:lnTo>
                  <a:lnTo>
                    <a:pt x="208" y="84"/>
                  </a:lnTo>
                  <a:lnTo>
                    <a:pt x="185" y="65"/>
                  </a:lnTo>
                  <a:lnTo>
                    <a:pt x="162" y="49"/>
                  </a:lnTo>
                  <a:lnTo>
                    <a:pt x="136" y="35"/>
                  </a:lnTo>
                  <a:lnTo>
                    <a:pt x="112" y="27"/>
                  </a:lnTo>
                  <a:lnTo>
                    <a:pt x="84" y="20"/>
                  </a:lnTo>
                  <a:lnTo>
                    <a:pt x="58" y="17"/>
                  </a:lnTo>
                  <a:lnTo>
                    <a:pt x="28" y="20"/>
                  </a:lnTo>
                  <a:lnTo>
                    <a:pt x="0" y="28"/>
                  </a:lnTo>
                  <a:lnTo>
                    <a:pt x="44" y="6"/>
                  </a:lnTo>
                  <a:lnTo>
                    <a:pt x="89" y="0"/>
                  </a:lnTo>
                  <a:lnTo>
                    <a:pt x="134" y="6"/>
                  </a:lnTo>
                  <a:lnTo>
                    <a:pt x="177" y="24"/>
                  </a:lnTo>
                  <a:lnTo>
                    <a:pt x="218" y="48"/>
                  </a:lnTo>
                  <a:lnTo>
                    <a:pt x="255" y="80"/>
                  </a:lnTo>
                  <a:lnTo>
                    <a:pt x="289" y="115"/>
                  </a:lnTo>
                  <a:lnTo>
                    <a:pt x="320" y="1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"/>
            <p:cNvSpPr>
              <a:spLocks/>
            </p:cNvSpPr>
            <p:nvPr/>
          </p:nvSpPr>
          <p:spPr bwMode="auto">
            <a:xfrm>
              <a:off x="6438900" y="2244725"/>
              <a:ext cx="739775" cy="747712"/>
            </a:xfrm>
            <a:custGeom>
              <a:avLst/>
              <a:gdLst>
                <a:gd name="T0" fmla="*/ 324 w 934"/>
                <a:gd name="T1" fmla="*/ 182 h 943"/>
                <a:gd name="T2" fmla="*/ 341 w 934"/>
                <a:gd name="T3" fmla="*/ 222 h 943"/>
                <a:gd name="T4" fmla="*/ 359 w 934"/>
                <a:gd name="T5" fmla="*/ 263 h 943"/>
                <a:gd name="T6" fmla="*/ 375 w 934"/>
                <a:gd name="T7" fmla="*/ 304 h 943"/>
                <a:gd name="T8" fmla="*/ 419 w 934"/>
                <a:gd name="T9" fmla="*/ 332 h 943"/>
                <a:gd name="T10" fmla="*/ 499 w 934"/>
                <a:gd name="T11" fmla="*/ 330 h 943"/>
                <a:gd name="T12" fmla="*/ 583 w 934"/>
                <a:gd name="T13" fmla="*/ 315 h 943"/>
                <a:gd name="T14" fmla="*/ 669 w 934"/>
                <a:gd name="T15" fmla="*/ 302 h 943"/>
                <a:gd name="T16" fmla="*/ 934 w 934"/>
                <a:gd name="T17" fmla="*/ 302 h 943"/>
                <a:gd name="T18" fmla="*/ 855 w 934"/>
                <a:gd name="T19" fmla="*/ 372 h 943"/>
                <a:gd name="T20" fmla="*/ 721 w 934"/>
                <a:gd name="T21" fmla="*/ 365 h 943"/>
                <a:gd name="T22" fmla="*/ 585 w 934"/>
                <a:gd name="T23" fmla="*/ 365 h 943"/>
                <a:gd name="T24" fmla="*/ 454 w 934"/>
                <a:gd name="T25" fmla="*/ 374 h 943"/>
                <a:gd name="T26" fmla="*/ 391 w 934"/>
                <a:gd name="T27" fmla="*/ 447 h 943"/>
                <a:gd name="T28" fmla="*/ 375 w 934"/>
                <a:gd name="T29" fmla="*/ 576 h 943"/>
                <a:gd name="T30" fmla="*/ 341 w 934"/>
                <a:gd name="T31" fmla="*/ 700 h 943"/>
                <a:gd name="T32" fmla="*/ 289 w 934"/>
                <a:gd name="T33" fmla="*/ 818 h 943"/>
                <a:gd name="T34" fmla="*/ 248 w 934"/>
                <a:gd name="T35" fmla="*/ 887 h 943"/>
                <a:gd name="T36" fmla="*/ 230 w 934"/>
                <a:gd name="T37" fmla="*/ 905 h 943"/>
                <a:gd name="T38" fmla="*/ 211 w 934"/>
                <a:gd name="T39" fmla="*/ 922 h 943"/>
                <a:gd name="T40" fmla="*/ 187 w 934"/>
                <a:gd name="T41" fmla="*/ 936 h 943"/>
                <a:gd name="T42" fmla="*/ 212 w 934"/>
                <a:gd name="T43" fmla="*/ 888 h 943"/>
                <a:gd name="T44" fmla="*/ 267 w 934"/>
                <a:gd name="T45" fmla="*/ 768 h 943"/>
                <a:gd name="T46" fmla="*/ 302 w 934"/>
                <a:gd name="T47" fmla="*/ 634 h 943"/>
                <a:gd name="T48" fmla="*/ 323 w 934"/>
                <a:gd name="T49" fmla="*/ 494 h 943"/>
                <a:gd name="T50" fmla="*/ 330 w 934"/>
                <a:gd name="T51" fmla="*/ 363 h 943"/>
                <a:gd name="T52" fmla="*/ 299 w 934"/>
                <a:gd name="T53" fmla="*/ 242 h 943"/>
                <a:gd name="T54" fmla="*/ 234 w 934"/>
                <a:gd name="T55" fmla="*/ 138 h 943"/>
                <a:gd name="T56" fmla="*/ 143 w 934"/>
                <a:gd name="T57" fmla="*/ 53 h 943"/>
                <a:gd name="T58" fmla="*/ 0 w 934"/>
                <a:gd name="T59" fmla="*/ 4 h 943"/>
                <a:gd name="T60" fmla="*/ 94 w 934"/>
                <a:gd name="T61" fmla="*/ 4 h 943"/>
                <a:gd name="T62" fmla="*/ 182 w 934"/>
                <a:gd name="T63" fmla="*/ 33 h 943"/>
                <a:gd name="T64" fmla="*/ 260 w 934"/>
                <a:gd name="T65" fmla="*/ 88 h 943"/>
                <a:gd name="T66" fmla="*/ 320 w 934"/>
                <a:gd name="T67" fmla="*/ 162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34" h="943">
                  <a:moveTo>
                    <a:pt x="320" y="162"/>
                  </a:moveTo>
                  <a:lnTo>
                    <a:pt x="324" y="182"/>
                  </a:lnTo>
                  <a:lnTo>
                    <a:pt x="332" y="203"/>
                  </a:lnTo>
                  <a:lnTo>
                    <a:pt x="341" y="222"/>
                  </a:lnTo>
                  <a:lnTo>
                    <a:pt x="351" y="243"/>
                  </a:lnTo>
                  <a:lnTo>
                    <a:pt x="359" y="263"/>
                  </a:lnTo>
                  <a:lnTo>
                    <a:pt x="368" y="283"/>
                  </a:lnTo>
                  <a:lnTo>
                    <a:pt x="375" y="304"/>
                  </a:lnTo>
                  <a:lnTo>
                    <a:pt x="382" y="325"/>
                  </a:lnTo>
                  <a:lnTo>
                    <a:pt x="419" y="332"/>
                  </a:lnTo>
                  <a:lnTo>
                    <a:pt x="459" y="335"/>
                  </a:lnTo>
                  <a:lnTo>
                    <a:pt x="499" y="330"/>
                  </a:lnTo>
                  <a:lnTo>
                    <a:pt x="541" y="323"/>
                  </a:lnTo>
                  <a:lnTo>
                    <a:pt x="583" y="315"/>
                  </a:lnTo>
                  <a:lnTo>
                    <a:pt x="625" y="308"/>
                  </a:lnTo>
                  <a:lnTo>
                    <a:pt x="669" y="302"/>
                  </a:lnTo>
                  <a:lnTo>
                    <a:pt x="714" y="302"/>
                  </a:lnTo>
                  <a:lnTo>
                    <a:pt x="934" y="302"/>
                  </a:lnTo>
                  <a:lnTo>
                    <a:pt x="923" y="381"/>
                  </a:lnTo>
                  <a:lnTo>
                    <a:pt x="855" y="372"/>
                  </a:lnTo>
                  <a:lnTo>
                    <a:pt x="788" y="368"/>
                  </a:lnTo>
                  <a:lnTo>
                    <a:pt x="721" y="365"/>
                  </a:lnTo>
                  <a:lnTo>
                    <a:pt x="653" y="365"/>
                  </a:lnTo>
                  <a:lnTo>
                    <a:pt x="585" y="365"/>
                  </a:lnTo>
                  <a:lnTo>
                    <a:pt x="519" y="370"/>
                  </a:lnTo>
                  <a:lnTo>
                    <a:pt x="454" y="374"/>
                  </a:lnTo>
                  <a:lnTo>
                    <a:pt x="393" y="381"/>
                  </a:lnTo>
                  <a:lnTo>
                    <a:pt x="391" y="447"/>
                  </a:lnTo>
                  <a:lnTo>
                    <a:pt x="386" y="513"/>
                  </a:lnTo>
                  <a:lnTo>
                    <a:pt x="375" y="576"/>
                  </a:lnTo>
                  <a:lnTo>
                    <a:pt x="360" y="640"/>
                  </a:lnTo>
                  <a:lnTo>
                    <a:pt x="341" y="700"/>
                  </a:lnTo>
                  <a:lnTo>
                    <a:pt x="317" y="761"/>
                  </a:lnTo>
                  <a:lnTo>
                    <a:pt x="289" y="818"/>
                  </a:lnTo>
                  <a:lnTo>
                    <a:pt x="258" y="876"/>
                  </a:lnTo>
                  <a:lnTo>
                    <a:pt x="248" y="887"/>
                  </a:lnTo>
                  <a:lnTo>
                    <a:pt x="240" y="897"/>
                  </a:lnTo>
                  <a:lnTo>
                    <a:pt x="230" y="905"/>
                  </a:lnTo>
                  <a:lnTo>
                    <a:pt x="222" y="915"/>
                  </a:lnTo>
                  <a:lnTo>
                    <a:pt x="211" y="922"/>
                  </a:lnTo>
                  <a:lnTo>
                    <a:pt x="199" y="929"/>
                  </a:lnTo>
                  <a:lnTo>
                    <a:pt x="187" y="936"/>
                  </a:lnTo>
                  <a:lnTo>
                    <a:pt x="174" y="943"/>
                  </a:lnTo>
                  <a:lnTo>
                    <a:pt x="212" y="888"/>
                  </a:lnTo>
                  <a:lnTo>
                    <a:pt x="243" y="831"/>
                  </a:lnTo>
                  <a:lnTo>
                    <a:pt x="267" y="768"/>
                  </a:lnTo>
                  <a:lnTo>
                    <a:pt x="288" y="703"/>
                  </a:lnTo>
                  <a:lnTo>
                    <a:pt x="302" y="634"/>
                  </a:lnTo>
                  <a:lnTo>
                    <a:pt x="314" y="564"/>
                  </a:lnTo>
                  <a:lnTo>
                    <a:pt x="323" y="494"/>
                  </a:lnTo>
                  <a:lnTo>
                    <a:pt x="331" y="426"/>
                  </a:lnTo>
                  <a:lnTo>
                    <a:pt x="330" y="363"/>
                  </a:lnTo>
                  <a:lnTo>
                    <a:pt x="318" y="301"/>
                  </a:lnTo>
                  <a:lnTo>
                    <a:pt x="299" y="242"/>
                  </a:lnTo>
                  <a:lnTo>
                    <a:pt x="271" y="189"/>
                  </a:lnTo>
                  <a:lnTo>
                    <a:pt x="234" y="138"/>
                  </a:lnTo>
                  <a:lnTo>
                    <a:pt x="192" y="92"/>
                  </a:lnTo>
                  <a:lnTo>
                    <a:pt x="143" y="53"/>
                  </a:lnTo>
                  <a:lnTo>
                    <a:pt x="90" y="21"/>
                  </a:lnTo>
                  <a:lnTo>
                    <a:pt x="0" y="4"/>
                  </a:lnTo>
                  <a:lnTo>
                    <a:pt x="47" y="0"/>
                  </a:lnTo>
                  <a:lnTo>
                    <a:pt x="94" y="4"/>
                  </a:lnTo>
                  <a:lnTo>
                    <a:pt x="139" y="14"/>
                  </a:lnTo>
                  <a:lnTo>
                    <a:pt x="182" y="33"/>
                  </a:lnTo>
                  <a:lnTo>
                    <a:pt x="222" y="57"/>
                  </a:lnTo>
                  <a:lnTo>
                    <a:pt x="260" y="88"/>
                  </a:lnTo>
                  <a:lnTo>
                    <a:pt x="292" y="121"/>
                  </a:lnTo>
                  <a:lnTo>
                    <a:pt x="320" y="1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541962" y="2278063"/>
              <a:ext cx="361950" cy="523875"/>
            </a:xfrm>
            <a:custGeom>
              <a:avLst/>
              <a:gdLst>
                <a:gd name="T0" fmla="*/ 437 w 455"/>
                <a:gd name="T1" fmla="*/ 190 h 660"/>
                <a:gd name="T2" fmla="*/ 451 w 455"/>
                <a:gd name="T3" fmla="*/ 269 h 660"/>
                <a:gd name="T4" fmla="*/ 454 w 455"/>
                <a:gd name="T5" fmla="*/ 351 h 660"/>
                <a:gd name="T6" fmla="*/ 444 w 455"/>
                <a:gd name="T7" fmla="*/ 434 h 660"/>
                <a:gd name="T8" fmla="*/ 423 w 455"/>
                <a:gd name="T9" fmla="*/ 480 h 660"/>
                <a:gd name="T10" fmla="*/ 399 w 455"/>
                <a:gd name="T11" fmla="*/ 496 h 660"/>
                <a:gd name="T12" fmla="*/ 376 w 455"/>
                <a:gd name="T13" fmla="*/ 510 h 660"/>
                <a:gd name="T14" fmla="*/ 352 w 455"/>
                <a:gd name="T15" fmla="*/ 520 h 660"/>
                <a:gd name="T16" fmla="*/ 343 w 455"/>
                <a:gd name="T17" fmla="*/ 497 h 660"/>
                <a:gd name="T18" fmla="*/ 352 w 455"/>
                <a:gd name="T19" fmla="*/ 444 h 660"/>
                <a:gd name="T20" fmla="*/ 359 w 455"/>
                <a:gd name="T21" fmla="*/ 389 h 660"/>
                <a:gd name="T22" fmla="*/ 350 w 455"/>
                <a:gd name="T23" fmla="*/ 336 h 660"/>
                <a:gd name="T24" fmla="*/ 328 w 455"/>
                <a:gd name="T25" fmla="*/ 295 h 660"/>
                <a:gd name="T26" fmla="*/ 298 w 455"/>
                <a:gd name="T27" fmla="*/ 280 h 660"/>
                <a:gd name="T28" fmla="*/ 269 w 455"/>
                <a:gd name="T29" fmla="*/ 277 h 660"/>
                <a:gd name="T30" fmla="*/ 242 w 455"/>
                <a:gd name="T31" fmla="*/ 284 h 660"/>
                <a:gd name="T32" fmla="*/ 217 w 455"/>
                <a:gd name="T33" fmla="*/ 295 h 660"/>
                <a:gd name="T34" fmla="*/ 193 w 455"/>
                <a:gd name="T35" fmla="*/ 314 h 660"/>
                <a:gd name="T36" fmla="*/ 177 w 455"/>
                <a:gd name="T37" fmla="*/ 339 h 660"/>
                <a:gd name="T38" fmla="*/ 165 w 455"/>
                <a:gd name="T39" fmla="*/ 364 h 660"/>
                <a:gd name="T40" fmla="*/ 160 w 455"/>
                <a:gd name="T41" fmla="*/ 396 h 660"/>
                <a:gd name="T42" fmla="*/ 160 w 455"/>
                <a:gd name="T43" fmla="*/ 435 h 660"/>
                <a:gd name="T44" fmla="*/ 164 w 455"/>
                <a:gd name="T45" fmla="*/ 473 h 660"/>
                <a:gd name="T46" fmla="*/ 177 w 455"/>
                <a:gd name="T47" fmla="*/ 507 h 660"/>
                <a:gd name="T48" fmla="*/ 198 w 455"/>
                <a:gd name="T49" fmla="*/ 534 h 660"/>
                <a:gd name="T50" fmla="*/ 217 w 455"/>
                <a:gd name="T51" fmla="*/ 548 h 660"/>
                <a:gd name="T52" fmla="*/ 238 w 455"/>
                <a:gd name="T53" fmla="*/ 556 h 660"/>
                <a:gd name="T54" fmla="*/ 258 w 455"/>
                <a:gd name="T55" fmla="*/ 564 h 660"/>
                <a:gd name="T56" fmla="*/ 111 w 455"/>
                <a:gd name="T57" fmla="*/ 660 h 660"/>
                <a:gd name="T58" fmla="*/ 38 w 455"/>
                <a:gd name="T59" fmla="*/ 567 h 660"/>
                <a:gd name="T60" fmla="*/ 6 w 455"/>
                <a:gd name="T61" fmla="*/ 452 h 660"/>
                <a:gd name="T62" fmla="*/ 4 w 455"/>
                <a:gd name="T63" fmla="*/ 326 h 660"/>
                <a:gd name="T64" fmla="*/ 25 w 455"/>
                <a:gd name="T65" fmla="*/ 204 h 660"/>
                <a:gd name="T66" fmla="*/ 53 w 455"/>
                <a:gd name="T67" fmla="*/ 140 h 660"/>
                <a:gd name="T68" fmla="*/ 90 w 455"/>
                <a:gd name="T69" fmla="*/ 81 h 660"/>
                <a:gd name="T70" fmla="*/ 139 w 455"/>
                <a:gd name="T71" fmla="*/ 32 h 660"/>
                <a:gd name="T72" fmla="*/ 206 w 455"/>
                <a:gd name="T73" fmla="*/ 1 h 660"/>
                <a:gd name="T74" fmla="*/ 276 w 455"/>
                <a:gd name="T75" fmla="*/ 8 h 660"/>
                <a:gd name="T76" fmla="*/ 338 w 455"/>
                <a:gd name="T77" fmla="*/ 40 h 660"/>
                <a:gd name="T78" fmla="*/ 387 w 455"/>
                <a:gd name="T79" fmla="*/ 91 h 660"/>
                <a:gd name="T80" fmla="*/ 425 w 455"/>
                <a:gd name="T81" fmla="*/ 15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55" h="660">
                  <a:moveTo>
                    <a:pt x="425" y="154"/>
                  </a:moveTo>
                  <a:lnTo>
                    <a:pt x="437" y="190"/>
                  </a:lnTo>
                  <a:lnTo>
                    <a:pt x="446" y="229"/>
                  </a:lnTo>
                  <a:lnTo>
                    <a:pt x="451" y="269"/>
                  </a:lnTo>
                  <a:lnTo>
                    <a:pt x="455" y="311"/>
                  </a:lnTo>
                  <a:lnTo>
                    <a:pt x="454" y="351"/>
                  </a:lnTo>
                  <a:lnTo>
                    <a:pt x="451" y="393"/>
                  </a:lnTo>
                  <a:lnTo>
                    <a:pt x="444" y="434"/>
                  </a:lnTo>
                  <a:lnTo>
                    <a:pt x="436" y="473"/>
                  </a:lnTo>
                  <a:lnTo>
                    <a:pt x="423" y="480"/>
                  </a:lnTo>
                  <a:lnTo>
                    <a:pt x="411" y="489"/>
                  </a:lnTo>
                  <a:lnTo>
                    <a:pt x="399" y="496"/>
                  </a:lnTo>
                  <a:lnTo>
                    <a:pt x="388" y="504"/>
                  </a:lnTo>
                  <a:lnTo>
                    <a:pt x="376" y="510"/>
                  </a:lnTo>
                  <a:lnTo>
                    <a:pt x="364" y="515"/>
                  </a:lnTo>
                  <a:lnTo>
                    <a:pt x="352" y="520"/>
                  </a:lnTo>
                  <a:lnTo>
                    <a:pt x="341" y="524"/>
                  </a:lnTo>
                  <a:lnTo>
                    <a:pt x="343" y="497"/>
                  </a:lnTo>
                  <a:lnTo>
                    <a:pt x="348" y="471"/>
                  </a:lnTo>
                  <a:lnTo>
                    <a:pt x="352" y="444"/>
                  </a:lnTo>
                  <a:lnTo>
                    <a:pt x="357" y="417"/>
                  </a:lnTo>
                  <a:lnTo>
                    <a:pt x="359" y="389"/>
                  </a:lnTo>
                  <a:lnTo>
                    <a:pt x="357" y="363"/>
                  </a:lnTo>
                  <a:lnTo>
                    <a:pt x="350" y="336"/>
                  </a:lnTo>
                  <a:lnTo>
                    <a:pt x="341" y="311"/>
                  </a:lnTo>
                  <a:lnTo>
                    <a:pt x="328" y="295"/>
                  </a:lnTo>
                  <a:lnTo>
                    <a:pt x="314" y="286"/>
                  </a:lnTo>
                  <a:lnTo>
                    <a:pt x="298" y="280"/>
                  </a:lnTo>
                  <a:lnTo>
                    <a:pt x="284" y="279"/>
                  </a:lnTo>
                  <a:lnTo>
                    <a:pt x="269" y="277"/>
                  </a:lnTo>
                  <a:lnTo>
                    <a:pt x="255" y="280"/>
                  </a:lnTo>
                  <a:lnTo>
                    <a:pt x="242" y="284"/>
                  </a:lnTo>
                  <a:lnTo>
                    <a:pt x="234" y="288"/>
                  </a:lnTo>
                  <a:lnTo>
                    <a:pt x="217" y="295"/>
                  </a:lnTo>
                  <a:lnTo>
                    <a:pt x="205" y="304"/>
                  </a:lnTo>
                  <a:lnTo>
                    <a:pt x="193" y="314"/>
                  </a:lnTo>
                  <a:lnTo>
                    <a:pt x="185" y="326"/>
                  </a:lnTo>
                  <a:lnTo>
                    <a:pt x="177" y="339"/>
                  </a:lnTo>
                  <a:lnTo>
                    <a:pt x="171" y="351"/>
                  </a:lnTo>
                  <a:lnTo>
                    <a:pt x="165" y="364"/>
                  </a:lnTo>
                  <a:lnTo>
                    <a:pt x="161" y="378"/>
                  </a:lnTo>
                  <a:lnTo>
                    <a:pt x="160" y="396"/>
                  </a:lnTo>
                  <a:lnTo>
                    <a:pt x="160" y="416"/>
                  </a:lnTo>
                  <a:lnTo>
                    <a:pt x="160" y="435"/>
                  </a:lnTo>
                  <a:lnTo>
                    <a:pt x="163" y="455"/>
                  </a:lnTo>
                  <a:lnTo>
                    <a:pt x="164" y="473"/>
                  </a:lnTo>
                  <a:lnTo>
                    <a:pt x="170" y="492"/>
                  </a:lnTo>
                  <a:lnTo>
                    <a:pt x="177" y="507"/>
                  </a:lnTo>
                  <a:lnTo>
                    <a:pt x="189" y="524"/>
                  </a:lnTo>
                  <a:lnTo>
                    <a:pt x="198" y="534"/>
                  </a:lnTo>
                  <a:lnTo>
                    <a:pt x="207" y="542"/>
                  </a:lnTo>
                  <a:lnTo>
                    <a:pt x="217" y="548"/>
                  </a:lnTo>
                  <a:lnTo>
                    <a:pt x="228" y="553"/>
                  </a:lnTo>
                  <a:lnTo>
                    <a:pt x="238" y="556"/>
                  </a:lnTo>
                  <a:lnTo>
                    <a:pt x="248" y="560"/>
                  </a:lnTo>
                  <a:lnTo>
                    <a:pt x="258" y="564"/>
                  </a:lnTo>
                  <a:lnTo>
                    <a:pt x="268" y="570"/>
                  </a:lnTo>
                  <a:lnTo>
                    <a:pt x="111" y="660"/>
                  </a:lnTo>
                  <a:lnTo>
                    <a:pt x="67" y="616"/>
                  </a:lnTo>
                  <a:lnTo>
                    <a:pt x="38" y="567"/>
                  </a:lnTo>
                  <a:lnTo>
                    <a:pt x="17" y="511"/>
                  </a:lnTo>
                  <a:lnTo>
                    <a:pt x="6" y="452"/>
                  </a:lnTo>
                  <a:lnTo>
                    <a:pt x="0" y="389"/>
                  </a:lnTo>
                  <a:lnTo>
                    <a:pt x="4" y="326"/>
                  </a:lnTo>
                  <a:lnTo>
                    <a:pt x="11" y="263"/>
                  </a:lnTo>
                  <a:lnTo>
                    <a:pt x="25" y="204"/>
                  </a:lnTo>
                  <a:lnTo>
                    <a:pt x="38" y="172"/>
                  </a:lnTo>
                  <a:lnTo>
                    <a:pt x="53" y="140"/>
                  </a:lnTo>
                  <a:lnTo>
                    <a:pt x="69" y="109"/>
                  </a:lnTo>
                  <a:lnTo>
                    <a:pt x="90" y="81"/>
                  </a:lnTo>
                  <a:lnTo>
                    <a:pt x="112" y="54"/>
                  </a:lnTo>
                  <a:lnTo>
                    <a:pt x="139" y="32"/>
                  </a:lnTo>
                  <a:lnTo>
                    <a:pt x="168" y="14"/>
                  </a:lnTo>
                  <a:lnTo>
                    <a:pt x="206" y="1"/>
                  </a:lnTo>
                  <a:lnTo>
                    <a:pt x="242" y="0"/>
                  </a:lnTo>
                  <a:lnTo>
                    <a:pt x="276" y="8"/>
                  </a:lnTo>
                  <a:lnTo>
                    <a:pt x="308" y="21"/>
                  </a:lnTo>
                  <a:lnTo>
                    <a:pt x="338" y="40"/>
                  </a:lnTo>
                  <a:lnTo>
                    <a:pt x="363" y="63"/>
                  </a:lnTo>
                  <a:lnTo>
                    <a:pt x="387" y="91"/>
                  </a:lnTo>
                  <a:lnTo>
                    <a:pt x="408" y="120"/>
                  </a:lnTo>
                  <a:lnTo>
                    <a:pt x="425" y="154"/>
                  </a:lnTo>
                  <a:close/>
                </a:path>
              </a:pathLst>
            </a:custGeom>
            <a:solidFill>
              <a:srgbClr val="BFD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6197600" y="2282825"/>
              <a:ext cx="471488" cy="722312"/>
            </a:xfrm>
            <a:custGeom>
              <a:avLst/>
              <a:gdLst>
                <a:gd name="T0" fmla="*/ 521 w 594"/>
                <a:gd name="T1" fmla="*/ 126 h 911"/>
                <a:gd name="T2" fmla="*/ 545 w 594"/>
                <a:gd name="T3" fmla="*/ 154 h 911"/>
                <a:gd name="T4" fmla="*/ 562 w 594"/>
                <a:gd name="T5" fmla="*/ 188 h 911"/>
                <a:gd name="T6" fmla="*/ 571 w 594"/>
                <a:gd name="T7" fmla="*/ 224 h 911"/>
                <a:gd name="T8" fmla="*/ 578 w 594"/>
                <a:gd name="T9" fmla="*/ 262 h 911"/>
                <a:gd name="T10" fmla="*/ 581 w 594"/>
                <a:gd name="T11" fmla="*/ 300 h 911"/>
                <a:gd name="T12" fmla="*/ 584 w 594"/>
                <a:gd name="T13" fmla="*/ 339 h 911"/>
                <a:gd name="T14" fmla="*/ 587 w 594"/>
                <a:gd name="T15" fmla="*/ 376 h 911"/>
                <a:gd name="T16" fmla="*/ 594 w 594"/>
                <a:gd name="T17" fmla="*/ 412 h 911"/>
                <a:gd name="T18" fmla="*/ 585 w 594"/>
                <a:gd name="T19" fmla="*/ 484 h 911"/>
                <a:gd name="T20" fmla="*/ 576 w 594"/>
                <a:gd name="T21" fmla="*/ 557 h 911"/>
                <a:gd name="T22" fmla="*/ 559 w 594"/>
                <a:gd name="T23" fmla="*/ 627 h 911"/>
                <a:gd name="T24" fmla="*/ 538 w 594"/>
                <a:gd name="T25" fmla="*/ 697 h 911"/>
                <a:gd name="T26" fmla="*/ 507 w 594"/>
                <a:gd name="T27" fmla="*/ 760 h 911"/>
                <a:gd name="T28" fmla="*/ 468 w 594"/>
                <a:gd name="T29" fmla="*/ 819 h 911"/>
                <a:gd name="T30" fmla="*/ 416 w 594"/>
                <a:gd name="T31" fmla="*/ 866 h 911"/>
                <a:gd name="T32" fmla="*/ 353 w 594"/>
                <a:gd name="T33" fmla="*/ 907 h 911"/>
                <a:gd name="T34" fmla="*/ 312 w 594"/>
                <a:gd name="T35" fmla="*/ 911 h 911"/>
                <a:gd name="T36" fmla="*/ 274 w 594"/>
                <a:gd name="T37" fmla="*/ 910 h 911"/>
                <a:gd name="T38" fmla="*/ 238 w 594"/>
                <a:gd name="T39" fmla="*/ 903 h 911"/>
                <a:gd name="T40" fmla="*/ 204 w 594"/>
                <a:gd name="T41" fmla="*/ 892 h 911"/>
                <a:gd name="T42" fmla="*/ 171 w 594"/>
                <a:gd name="T43" fmla="*/ 875 h 911"/>
                <a:gd name="T44" fmla="*/ 140 w 594"/>
                <a:gd name="T45" fmla="*/ 855 h 911"/>
                <a:gd name="T46" fmla="*/ 109 w 594"/>
                <a:gd name="T47" fmla="*/ 831 h 911"/>
                <a:gd name="T48" fmla="*/ 82 w 594"/>
                <a:gd name="T49" fmla="*/ 806 h 911"/>
                <a:gd name="T50" fmla="*/ 40 w 594"/>
                <a:gd name="T51" fmla="*/ 732 h 911"/>
                <a:gd name="T52" fmla="*/ 15 w 594"/>
                <a:gd name="T53" fmla="*/ 655 h 911"/>
                <a:gd name="T54" fmla="*/ 1 w 594"/>
                <a:gd name="T55" fmla="*/ 575 h 911"/>
                <a:gd name="T56" fmla="*/ 0 w 594"/>
                <a:gd name="T57" fmla="*/ 496 h 911"/>
                <a:gd name="T58" fmla="*/ 5 w 594"/>
                <a:gd name="T59" fmla="*/ 415 h 911"/>
                <a:gd name="T60" fmla="*/ 21 w 594"/>
                <a:gd name="T61" fmla="*/ 335 h 911"/>
                <a:gd name="T62" fmla="*/ 40 w 594"/>
                <a:gd name="T63" fmla="*/ 257 h 911"/>
                <a:gd name="T64" fmla="*/ 65 w 594"/>
                <a:gd name="T65" fmla="*/ 182 h 911"/>
                <a:gd name="T66" fmla="*/ 84 w 594"/>
                <a:gd name="T67" fmla="*/ 152 h 911"/>
                <a:gd name="T68" fmla="*/ 105 w 594"/>
                <a:gd name="T69" fmla="*/ 122 h 911"/>
                <a:gd name="T70" fmla="*/ 126 w 594"/>
                <a:gd name="T71" fmla="*/ 91 h 911"/>
                <a:gd name="T72" fmla="*/ 149 w 594"/>
                <a:gd name="T73" fmla="*/ 66 h 911"/>
                <a:gd name="T74" fmla="*/ 175 w 594"/>
                <a:gd name="T75" fmla="*/ 42 h 911"/>
                <a:gd name="T76" fmla="*/ 204 w 594"/>
                <a:gd name="T77" fmla="*/ 23 h 911"/>
                <a:gd name="T78" fmla="*/ 236 w 594"/>
                <a:gd name="T79" fmla="*/ 9 h 911"/>
                <a:gd name="T80" fmla="*/ 274 w 594"/>
                <a:gd name="T81" fmla="*/ 2 h 911"/>
                <a:gd name="T82" fmla="*/ 312 w 594"/>
                <a:gd name="T83" fmla="*/ 0 h 911"/>
                <a:gd name="T84" fmla="*/ 347 w 594"/>
                <a:gd name="T85" fmla="*/ 6 h 911"/>
                <a:gd name="T86" fmla="*/ 381 w 594"/>
                <a:gd name="T87" fmla="*/ 16 h 911"/>
                <a:gd name="T88" fmla="*/ 412 w 594"/>
                <a:gd name="T89" fmla="*/ 31 h 911"/>
                <a:gd name="T90" fmla="*/ 440 w 594"/>
                <a:gd name="T91" fmla="*/ 49 h 911"/>
                <a:gd name="T92" fmla="*/ 468 w 594"/>
                <a:gd name="T93" fmla="*/ 73 h 911"/>
                <a:gd name="T94" fmla="*/ 494 w 594"/>
                <a:gd name="T95" fmla="*/ 97 h 911"/>
                <a:gd name="T96" fmla="*/ 521 w 594"/>
                <a:gd name="T97" fmla="*/ 126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94" h="911">
                  <a:moveTo>
                    <a:pt x="521" y="126"/>
                  </a:moveTo>
                  <a:lnTo>
                    <a:pt x="545" y="154"/>
                  </a:lnTo>
                  <a:lnTo>
                    <a:pt x="562" y="188"/>
                  </a:lnTo>
                  <a:lnTo>
                    <a:pt x="571" y="224"/>
                  </a:lnTo>
                  <a:lnTo>
                    <a:pt x="578" y="262"/>
                  </a:lnTo>
                  <a:lnTo>
                    <a:pt x="581" y="300"/>
                  </a:lnTo>
                  <a:lnTo>
                    <a:pt x="584" y="339"/>
                  </a:lnTo>
                  <a:lnTo>
                    <a:pt x="587" y="376"/>
                  </a:lnTo>
                  <a:lnTo>
                    <a:pt x="594" y="412"/>
                  </a:lnTo>
                  <a:lnTo>
                    <a:pt x="585" y="484"/>
                  </a:lnTo>
                  <a:lnTo>
                    <a:pt x="576" y="557"/>
                  </a:lnTo>
                  <a:lnTo>
                    <a:pt x="559" y="627"/>
                  </a:lnTo>
                  <a:lnTo>
                    <a:pt x="538" y="697"/>
                  </a:lnTo>
                  <a:lnTo>
                    <a:pt x="507" y="760"/>
                  </a:lnTo>
                  <a:lnTo>
                    <a:pt x="468" y="819"/>
                  </a:lnTo>
                  <a:lnTo>
                    <a:pt x="416" y="866"/>
                  </a:lnTo>
                  <a:lnTo>
                    <a:pt x="353" y="907"/>
                  </a:lnTo>
                  <a:lnTo>
                    <a:pt x="312" y="911"/>
                  </a:lnTo>
                  <a:lnTo>
                    <a:pt x="274" y="910"/>
                  </a:lnTo>
                  <a:lnTo>
                    <a:pt x="238" y="903"/>
                  </a:lnTo>
                  <a:lnTo>
                    <a:pt x="204" y="892"/>
                  </a:lnTo>
                  <a:lnTo>
                    <a:pt x="171" y="875"/>
                  </a:lnTo>
                  <a:lnTo>
                    <a:pt x="140" y="855"/>
                  </a:lnTo>
                  <a:lnTo>
                    <a:pt x="109" y="831"/>
                  </a:lnTo>
                  <a:lnTo>
                    <a:pt x="82" y="806"/>
                  </a:lnTo>
                  <a:lnTo>
                    <a:pt x="40" y="732"/>
                  </a:lnTo>
                  <a:lnTo>
                    <a:pt x="15" y="655"/>
                  </a:lnTo>
                  <a:lnTo>
                    <a:pt x="1" y="575"/>
                  </a:lnTo>
                  <a:lnTo>
                    <a:pt x="0" y="496"/>
                  </a:lnTo>
                  <a:lnTo>
                    <a:pt x="5" y="415"/>
                  </a:lnTo>
                  <a:lnTo>
                    <a:pt x="21" y="335"/>
                  </a:lnTo>
                  <a:lnTo>
                    <a:pt x="40" y="257"/>
                  </a:lnTo>
                  <a:lnTo>
                    <a:pt x="65" y="182"/>
                  </a:lnTo>
                  <a:lnTo>
                    <a:pt x="84" y="152"/>
                  </a:lnTo>
                  <a:lnTo>
                    <a:pt x="105" y="122"/>
                  </a:lnTo>
                  <a:lnTo>
                    <a:pt x="126" y="91"/>
                  </a:lnTo>
                  <a:lnTo>
                    <a:pt x="149" y="66"/>
                  </a:lnTo>
                  <a:lnTo>
                    <a:pt x="175" y="42"/>
                  </a:lnTo>
                  <a:lnTo>
                    <a:pt x="204" y="23"/>
                  </a:lnTo>
                  <a:lnTo>
                    <a:pt x="236" y="9"/>
                  </a:lnTo>
                  <a:lnTo>
                    <a:pt x="274" y="2"/>
                  </a:lnTo>
                  <a:lnTo>
                    <a:pt x="312" y="0"/>
                  </a:lnTo>
                  <a:lnTo>
                    <a:pt x="347" y="6"/>
                  </a:lnTo>
                  <a:lnTo>
                    <a:pt x="381" y="16"/>
                  </a:lnTo>
                  <a:lnTo>
                    <a:pt x="412" y="31"/>
                  </a:lnTo>
                  <a:lnTo>
                    <a:pt x="440" y="49"/>
                  </a:lnTo>
                  <a:lnTo>
                    <a:pt x="468" y="73"/>
                  </a:lnTo>
                  <a:lnTo>
                    <a:pt x="494" y="97"/>
                  </a:lnTo>
                  <a:lnTo>
                    <a:pt x="521" y="126"/>
                  </a:lnTo>
                  <a:close/>
                </a:path>
              </a:pathLst>
            </a:custGeom>
            <a:solidFill>
              <a:srgbClr val="BFD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6156325" y="2460625"/>
              <a:ext cx="31750" cy="38100"/>
            </a:xfrm>
            <a:custGeom>
              <a:avLst/>
              <a:gdLst>
                <a:gd name="T0" fmla="*/ 28 w 39"/>
                <a:gd name="T1" fmla="*/ 46 h 46"/>
                <a:gd name="T2" fmla="*/ 19 w 39"/>
                <a:gd name="T3" fmla="*/ 40 h 46"/>
                <a:gd name="T4" fmla="*/ 14 w 39"/>
                <a:gd name="T5" fmla="*/ 33 h 46"/>
                <a:gd name="T6" fmla="*/ 7 w 39"/>
                <a:gd name="T7" fmla="*/ 25 h 46"/>
                <a:gd name="T8" fmla="*/ 0 w 39"/>
                <a:gd name="T9" fmla="*/ 18 h 46"/>
                <a:gd name="T10" fmla="*/ 8 w 39"/>
                <a:gd name="T11" fmla="*/ 11 h 46"/>
                <a:gd name="T12" fmla="*/ 16 w 39"/>
                <a:gd name="T13" fmla="*/ 5 h 46"/>
                <a:gd name="T14" fmla="*/ 26 w 39"/>
                <a:gd name="T15" fmla="*/ 0 h 46"/>
                <a:gd name="T16" fmla="*/ 39 w 39"/>
                <a:gd name="T17" fmla="*/ 1 h 46"/>
                <a:gd name="T18" fmla="*/ 28 w 39"/>
                <a:gd name="T1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46">
                  <a:moveTo>
                    <a:pt x="28" y="46"/>
                  </a:moveTo>
                  <a:lnTo>
                    <a:pt x="19" y="40"/>
                  </a:lnTo>
                  <a:lnTo>
                    <a:pt x="14" y="33"/>
                  </a:lnTo>
                  <a:lnTo>
                    <a:pt x="7" y="25"/>
                  </a:lnTo>
                  <a:lnTo>
                    <a:pt x="0" y="18"/>
                  </a:lnTo>
                  <a:lnTo>
                    <a:pt x="8" y="11"/>
                  </a:lnTo>
                  <a:lnTo>
                    <a:pt x="16" y="5"/>
                  </a:lnTo>
                  <a:lnTo>
                    <a:pt x="26" y="0"/>
                  </a:lnTo>
                  <a:lnTo>
                    <a:pt x="39" y="1"/>
                  </a:lnTo>
                  <a:lnTo>
                    <a:pt x="28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5372100" y="2568575"/>
              <a:ext cx="3209925" cy="3365500"/>
            </a:xfrm>
            <a:custGeom>
              <a:avLst/>
              <a:gdLst>
                <a:gd name="T0" fmla="*/ 1006 w 4045"/>
                <a:gd name="T1" fmla="*/ 298 h 4240"/>
                <a:gd name="T2" fmla="*/ 1144 w 4045"/>
                <a:gd name="T3" fmla="*/ 532 h 4240"/>
                <a:gd name="T4" fmla="*/ 1662 w 4045"/>
                <a:gd name="T5" fmla="*/ 447 h 4240"/>
                <a:gd name="T6" fmla="*/ 1902 w 4045"/>
                <a:gd name="T7" fmla="*/ 162 h 4240"/>
                <a:gd name="T8" fmla="*/ 1895 w 4045"/>
                <a:gd name="T9" fmla="*/ 388 h 4240"/>
                <a:gd name="T10" fmla="*/ 1898 w 4045"/>
                <a:gd name="T11" fmla="*/ 436 h 4240"/>
                <a:gd name="T12" fmla="*/ 2147 w 4045"/>
                <a:gd name="T13" fmla="*/ 781 h 4240"/>
                <a:gd name="T14" fmla="*/ 1821 w 4045"/>
                <a:gd name="T15" fmla="*/ 1242 h 4240"/>
                <a:gd name="T16" fmla="*/ 1946 w 4045"/>
                <a:gd name="T17" fmla="*/ 1237 h 4240"/>
                <a:gd name="T18" fmla="*/ 1647 w 4045"/>
                <a:gd name="T19" fmla="*/ 2817 h 4240"/>
                <a:gd name="T20" fmla="*/ 1808 w 4045"/>
                <a:gd name="T21" fmla="*/ 3560 h 4240"/>
                <a:gd name="T22" fmla="*/ 1833 w 4045"/>
                <a:gd name="T23" fmla="*/ 3536 h 4240"/>
                <a:gd name="T24" fmla="*/ 1819 w 4045"/>
                <a:gd name="T25" fmla="*/ 3253 h 4240"/>
                <a:gd name="T26" fmla="*/ 1839 w 4045"/>
                <a:gd name="T27" fmla="*/ 3224 h 4240"/>
                <a:gd name="T28" fmla="*/ 1726 w 4045"/>
                <a:gd name="T29" fmla="*/ 3114 h 4240"/>
                <a:gd name="T30" fmla="*/ 1895 w 4045"/>
                <a:gd name="T31" fmla="*/ 3099 h 4240"/>
                <a:gd name="T32" fmla="*/ 1745 w 4045"/>
                <a:gd name="T33" fmla="*/ 3023 h 4240"/>
                <a:gd name="T34" fmla="*/ 1703 w 4045"/>
                <a:gd name="T35" fmla="*/ 2918 h 4240"/>
                <a:gd name="T36" fmla="*/ 1826 w 4045"/>
                <a:gd name="T37" fmla="*/ 2891 h 4240"/>
                <a:gd name="T38" fmla="*/ 1759 w 4045"/>
                <a:gd name="T39" fmla="*/ 2697 h 4240"/>
                <a:gd name="T40" fmla="*/ 2230 w 4045"/>
                <a:gd name="T41" fmla="*/ 1997 h 4240"/>
                <a:gd name="T42" fmla="*/ 2939 w 4045"/>
                <a:gd name="T43" fmla="*/ 1692 h 4240"/>
                <a:gd name="T44" fmla="*/ 3067 w 4045"/>
                <a:gd name="T45" fmla="*/ 2629 h 4240"/>
                <a:gd name="T46" fmla="*/ 3171 w 4045"/>
                <a:gd name="T47" fmla="*/ 3287 h 4240"/>
                <a:gd name="T48" fmla="*/ 3165 w 4045"/>
                <a:gd name="T49" fmla="*/ 3208 h 4240"/>
                <a:gd name="T50" fmla="*/ 3333 w 4045"/>
                <a:gd name="T51" fmla="*/ 3235 h 4240"/>
                <a:gd name="T52" fmla="*/ 3162 w 4045"/>
                <a:gd name="T53" fmla="*/ 3125 h 4240"/>
                <a:gd name="T54" fmla="*/ 3115 w 4045"/>
                <a:gd name="T55" fmla="*/ 3041 h 4240"/>
                <a:gd name="T56" fmla="*/ 3377 w 4045"/>
                <a:gd name="T57" fmla="*/ 3057 h 4240"/>
                <a:gd name="T58" fmla="*/ 3119 w 4045"/>
                <a:gd name="T59" fmla="*/ 2880 h 4240"/>
                <a:gd name="T60" fmla="*/ 3105 w 4045"/>
                <a:gd name="T61" fmla="*/ 2817 h 4240"/>
                <a:gd name="T62" fmla="*/ 3326 w 4045"/>
                <a:gd name="T63" fmla="*/ 2335 h 4240"/>
                <a:gd name="T64" fmla="*/ 3640 w 4045"/>
                <a:gd name="T65" fmla="*/ 1404 h 4240"/>
                <a:gd name="T66" fmla="*/ 3821 w 4045"/>
                <a:gd name="T67" fmla="*/ 1343 h 4240"/>
                <a:gd name="T68" fmla="*/ 3995 w 4045"/>
                <a:gd name="T69" fmla="*/ 1619 h 4240"/>
                <a:gd name="T70" fmla="*/ 3971 w 4045"/>
                <a:gd name="T71" fmla="*/ 2653 h 4240"/>
                <a:gd name="T72" fmla="*/ 3542 w 4045"/>
                <a:gd name="T73" fmla="*/ 3714 h 4240"/>
                <a:gd name="T74" fmla="*/ 3335 w 4045"/>
                <a:gd name="T75" fmla="*/ 3924 h 4240"/>
                <a:gd name="T76" fmla="*/ 3011 w 4045"/>
                <a:gd name="T77" fmla="*/ 3634 h 4240"/>
                <a:gd name="T78" fmla="*/ 2749 w 4045"/>
                <a:gd name="T79" fmla="*/ 2549 h 4240"/>
                <a:gd name="T80" fmla="*/ 2691 w 4045"/>
                <a:gd name="T81" fmla="*/ 2551 h 4240"/>
                <a:gd name="T82" fmla="*/ 2334 w 4045"/>
                <a:gd name="T83" fmla="*/ 3531 h 4240"/>
                <a:gd name="T84" fmla="*/ 1648 w 4045"/>
                <a:gd name="T85" fmla="*/ 4161 h 4240"/>
                <a:gd name="T86" fmla="*/ 1423 w 4045"/>
                <a:gd name="T87" fmla="*/ 2645 h 4240"/>
                <a:gd name="T88" fmla="*/ 1494 w 4045"/>
                <a:gd name="T89" fmla="*/ 1435 h 4240"/>
                <a:gd name="T90" fmla="*/ 1584 w 4045"/>
                <a:gd name="T91" fmla="*/ 1200 h 4240"/>
                <a:gd name="T92" fmla="*/ 1529 w 4045"/>
                <a:gd name="T93" fmla="*/ 1198 h 4240"/>
                <a:gd name="T94" fmla="*/ 915 w 4045"/>
                <a:gd name="T95" fmla="*/ 1643 h 4240"/>
                <a:gd name="T96" fmla="*/ 548 w 4045"/>
                <a:gd name="T97" fmla="*/ 1277 h 4240"/>
                <a:gd name="T98" fmla="*/ 856 w 4045"/>
                <a:gd name="T99" fmla="*/ 1436 h 4240"/>
                <a:gd name="T100" fmla="*/ 1469 w 4045"/>
                <a:gd name="T101" fmla="*/ 1030 h 4240"/>
                <a:gd name="T102" fmla="*/ 1763 w 4045"/>
                <a:gd name="T103" fmla="*/ 738 h 4240"/>
                <a:gd name="T104" fmla="*/ 1720 w 4045"/>
                <a:gd name="T105" fmla="*/ 640 h 4240"/>
                <a:gd name="T106" fmla="*/ 1690 w 4045"/>
                <a:gd name="T107" fmla="*/ 664 h 4240"/>
                <a:gd name="T108" fmla="*/ 1079 w 4045"/>
                <a:gd name="T109" fmla="*/ 1162 h 4240"/>
                <a:gd name="T110" fmla="*/ 439 w 4045"/>
                <a:gd name="T111" fmla="*/ 1209 h 4240"/>
                <a:gd name="T112" fmla="*/ 7 w 4045"/>
                <a:gd name="T113" fmla="*/ 771 h 4240"/>
                <a:gd name="T114" fmla="*/ 500 w 4045"/>
                <a:gd name="T115" fmla="*/ 242 h 4240"/>
                <a:gd name="T116" fmla="*/ 890 w 4045"/>
                <a:gd name="T117" fmla="*/ 19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45" h="4240">
                  <a:moveTo>
                    <a:pt x="978" y="78"/>
                  </a:moveTo>
                  <a:lnTo>
                    <a:pt x="984" y="104"/>
                  </a:lnTo>
                  <a:lnTo>
                    <a:pt x="985" y="130"/>
                  </a:lnTo>
                  <a:lnTo>
                    <a:pt x="985" y="158"/>
                  </a:lnTo>
                  <a:lnTo>
                    <a:pt x="985" y="188"/>
                  </a:lnTo>
                  <a:lnTo>
                    <a:pt x="985" y="216"/>
                  </a:lnTo>
                  <a:lnTo>
                    <a:pt x="988" y="244"/>
                  </a:lnTo>
                  <a:lnTo>
                    <a:pt x="994" y="272"/>
                  </a:lnTo>
                  <a:lnTo>
                    <a:pt x="1006" y="298"/>
                  </a:lnTo>
                  <a:lnTo>
                    <a:pt x="1009" y="325"/>
                  </a:lnTo>
                  <a:lnTo>
                    <a:pt x="1015" y="352"/>
                  </a:lnTo>
                  <a:lnTo>
                    <a:pt x="1022" y="378"/>
                  </a:lnTo>
                  <a:lnTo>
                    <a:pt x="1032" y="405"/>
                  </a:lnTo>
                  <a:lnTo>
                    <a:pt x="1043" y="429"/>
                  </a:lnTo>
                  <a:lnTo>
                    <a:pt x="1058" y="453"/>
                  </a:lnTo>
                  <a:lnTo>
                    <a:pt x="1075" y="474"/>
                  </a:lnTo>
                  <a:lnTo>
                    <a:pt x="1096" y="495"/>
                  </a:lnTo>
                  <a:lnTo>
                    <a:pt x="1144" y="532"/>
                  </a:lnTo>
                  <a:lnTo>
                    <a:pt x="1198" y="563"/>
                  </a:lnTo>
                  <a:lnTo>
                    <a:pt x="1257" y="583"/>
                  </a:lnTo>
                  <a:lnTo>
                    <a:pt x="1322" y="594"/>
                  </a:lnTo>
                  <a:lnTo>
                    <a:pt x="1386" y="596"/>
                  </a:lnTo>
                  <a:lnTo>
                    <a:pt x="1451" y="591"/>
                  </a:lnTo>
                  <a:lnTo>
                    <a:pt x="1514" y="577"/>
                  </a:lnTo>
                  <a:lnTo>
                    <a:pt x="1574" y="556"/>
                  </a:lnTo>
                  <a:lnTo>
                    <a:pt x="1620" y="503"/>
                  </a:lnTo>
                  <a:lnTo>
                    <a:pt x="1662" y="447"/>
                  </a:lnTo>
                  <a:lnTo>
                    <a:pt x="1696" y="387"/>
                  </a:lnTo>
                  <a:lnTo>
                    <a:pt x="1727" y="324"/>
                  </a:lnTo>
                  <a:lnTo>
                    <a:pt x="1749" y="256"/>
                  </a:lnTo>
                  <a:lnTo>
                    <a:pt x="1768" y="188"/>
                  </a:lnTo>
                  <a:lnTo>
                    <a:pt x="1780" y="116"/>
                  </a:lnTo>
                  <a:lnTo>
                    <a:pt x="1789" y="45"/>
                  </a:lnTo>
                  <a:lnTo>
                    <a:pt x="1835" y="77"/>
                  </a:lnTo>
                  <a:lnTo>
                    <a:pt x="1873" y="118"/>
                  </a:lnTo>
                  <a:lnTo>
                    <a:pt x="1902" y="162"/>
                  </a:lnTo>
                  <a:lnTo>
                    <a:pt x="1927" y="211"/>
                  </a:lnTo>
                  <a:lnTo>
                    <a:pt x="1943" y="262"/>
                  </a:lnTo>
                  <a:lnTo>
                    <a:pt x="1954" y="317"/>
                  </a:lnTo>
                  <a:lnTo>
                    <a:pt x="1957" y="368"/>
                  </a:lnTo>
                  <a:lnTo>
                    <a:pt x="1957" y="422"/>
                  </a:lnTo>
                  <a:lnTo>
                    <a:pt x="1943" y="408"/>
                  </a:lnTo>
                  <a:lnTo>
                    <a:pt x="1927" y="399"/>
                  </a:lnTo>
                  <a:lnTo>
                    <a:pt x="1911" y="392"/>
                  </a:lnTo>
                  <a:lnTo>
                    <a:pt x="1895" y="388"/>
                  </a:lnTo>
                  <a:lnTo>
                    <a:pt x="1877" y="384"/>
                  </a:lnTo>
                  <a:lnTo>
                    <a:pt x="1859" y="382"/>
                  </a:lnTo>
                  <a:lnTo>
                    <a:pt x="1840" y="380"/>
                  </a:lnTo>
                  <a:lnTo>
                    <a:pt x="1822" y="377"/>
                  </a:lnTo>
                  <a:lnTo>
                    <a:pt x="1832" y="391"/>
                  </a:lnTo>
                  <a:lnTo>
                    <a:pt x="1846" y="405"/>
                  </a:lnTo>
                  <a:lnTo>
                    <a:pt x="1861" y="415"/>
                  </a:lnTo>
                  <a:lnTo>
                    <a:pt x="1880" y="426"/>
                  </a:lnTo>
                  <a:lnTo>
                    <a:pt x="1898" y="436"/>
                  </a:lnTo>
                  <a:lnTo>
                    <a:pt x="1918" y="447"/>
                  </a:lnTo>
                  <a:lnTo>
                    <a:pt x="1934" y="458"/>
                  </a:lnTo>
                  <a:lnTo>
                    <a:pt x="1951" y="472"/>
                  </a:lnTo>
                  <a:lnTo>
                    <a:pt x="1999" y="513"/>
                  </a:lnTo>
                  <a:lnTo>
                    <a:pt x="2044" y="559"/>
                  </a:lnTo>
                  <a:lnTo>
                    <a:pt x="2080" y="610"/>
                  </a:lnTo>
                  <a:lnTo>
                    <a:pt x="2112" y="664"/>
                  </a:lnTo>
                  <a:lnTo>
                    <a:pt x="2133" y="720"/>
                  </a:lnTo>
                  <a:lnTo>
                    <a:pt x="2147" y="781"/>
                  </a:lnTo>
                  <a:lnTo>
                    <a:pt x="2147" y="844"/>
                  </a:lnTo>
                  <a:lnTo>
                    <a:pt x="2136" y="911"/>
                  </a:lnTo>
                  <a:lnTo>
                    <a:pt x="2108" y="968"/>
                  </a:lnTo>
                  <a:lnTo>
                    <a:pt x="2073" y="1022"/>
                  </a:lnTo>
                  <a:lnTo>
                    <a:pt x="2028" y="1071"/>
                  </a:lnTo>
                  <a:lnTo>
                    <a:pt x="1981" y="1117"/>
                  </a:lnTo>
                  <a:lnTo>
                    <a:pt x="1927" y="1159"/>
                  </a:lnTo>
                  <a:lnTo>
                    <a:pt x="1874" y="1201"/>
                  </a:lnTo>
                  <a:lnTo>
                    <a:pt x="1821" y="1242"/>
                  </a:lnTo>
                  <a:lnTo>
                    <a:pt x="1772" y="1282"/>
                  </a:lnTo>
                  <a:lnTo>
                    <a:pt x="1793" y="1282"/>
                  </a:lnTo>
                  <a:lnTo>
                    <a:pt x="1815" y="1277"/>
                  </a:lnTo>
                  <a:lnTo>
                    <a:pt x="1836" y="1264"/>
                  </a:lnTo>
                  <a:lnTo>
                    <a:pt x="1859" y="1251"/>
                  </a:lnTo>
                  <a:lnTo>
                    <a:pt x="1880" y="1237"/>
                  </a:lnTo>
                  <a:lnTo>
                    <a:pt x="1901" y="1229"/>
                  </a:lnTo>
                  <a:lnTo>
                    <a:pt x="1922" y="1228"/>
                  </a:lnTo>
                  <a:lnTo>
                    <a:pt x="1946" y="1237"/>
                  </a:lnTo>
                  <a:lnTo>
                    <a:pt x="1906" y="1368"/>
                  </a:lnTo>
                  <a:lnTo>
                    <a:pt x="1871" y="1502"/>
                  </a:lnTo>
                  <a:lnTo>
                    <a:pt x="1840" y="1637"/>
                  </a:lnTo>
                  <a:lnTo>
                    <a:pt x="1811" y="1773"/>
                  </a:lnTo>
                  <a:lnTo>
                    <a:pt x="1782" y="1907"/>
                  </a:lnTo>
                  <a:lnTo>
                    <a:pt x="1752" y="2043"/>
                  </a:lnTo>
                  <a:lnTo>
                    <a:pt x="1721" y="2178"/>
                  </a:lnTo>
                  <a:lnTo>
                    <a:pt x="1686" y="2311"/>
                  </a:lnTo>
                  <a:lnTo>
                    <a:pt x="1647" y="2817"/>
                  </a:lnTo>
                  <a:lnTo>
                    <a:pt x="1657" y="2911"/>
                  </a:lnTo>
                  <a:lnTo>
                    <a:pt x="1667" y="3006"/>
                  </a:lnTo>
                  <a:lnTo>
                    <a:pt x="1676" y="3102"/>
                  </a:lnTo>
                  <a:lnTo>
                    <a:pt x="1690" y="3197"/>
                  </a:lnTo>
                  <a:lnTo>
                    <a:pt x="1707" y="3288"/>
                  </a:lnTo>
                  <a:lnTo>
                    <a:pt x="1731" y="3379"/>
                  </a:lnTo>
                  <a:lnTo>
                    <a:pt x="1761" y="3465"/>
                  </a:lnTo>
                  <a:lnTo>
                    <a:pt x="1800" y="3549"/>
                  </a:lnTo>
                  <a:lnTo>
                    <a:pt x="1808" y="3560"/>
                  </a:lnTo>
                  <a:lnTo>
                    <a:pt x="1818" y="3571"/>
                  </a:lnTo>
                  <a:lnTo>
                    <a:pt x="1828" y="3581"/>
                  </a:lnTo>
                  <a:lnTo>
                    <a:pt x="1840" y="3592"/>
                  </a:lnTo>
                  <a:lnTo>
                    <a:pt x="1852" y="3601"/>
                  </a:lnTo>
                  <a:lnTo>
                    <a:pt x="1864" y="3609"/>
                  </a:lnTo>
                  <a:lnTo>
                    <a:pt x="1877" y="3617"/>
                  </a:lnTo>
                  <a:lnTo>
                    <a:pt x="1890" y="3627"/>
                  </a:lnTo>
                  <a:lnTo>
                    <a:pt x="1859" y="3582"/>
                  </a:lnTo>
                  <a:lnTo>
                    <a:pt x="1833" y="3536"/>
                  </a:lnTo>
                  <a:lnTo>
                    <a:pt x="1811" y="3488"/>
                  </a:lnTo>
                  <a:lnTo>
                    <a:pt x="1793" y="3439"/>
                  </a:lnTo>
                  <a:lnTo>
                    <a:pt x="1776" y="3388"/>
                  </a:lnTo>
                  <a:lnTo>
                    <a:pt x="1765" y="3337"/>
                  </a:lnTo>
                  <a:lnTo>
                    <a:pt x="1755" y="3285"/>
                  </a:lnTo>
                  <a:lnTo>
                    <a:pt x="1748" y="3233"/>
                  </a:lnTo>
                  <a:lnTo>
                    <a:pt x="1772" y="3236"/>
                  </a:lnTo>
                  <a:lnTo>
                    <a:pt x="1796" y="3243"/>
                  </a:lnTo>
                  <a:lnTo>
                    <a:pt x="1819" y="3253"/>
                  </a:lnTo>
                  <a:lnTo>
                    <a:pt x="1843" y="3264"/>
                  </a:lnTo>
                  <a:lnTo>
                    <a:pt x="1866" y="3274"/>
                  </a:lnTo>
                  <a:lnTo>
                    <a:pt x="1888" y="3282"/>
                  </a:lnTo>
                  <a:lnTo>
                    <a:pt x="1911" y="3285"/>
                  </a:lnTo>
                  <a:lnTo>
                    <a:pt x="1934" y="3284"/>
                  </a:lnTo>
                  <a:lnTo>
                    <a:pt x="1911" y="3267"/>
                  </a:lnTo>
                  <a:lnTo>
                    <a:pt x="1887" y="3252"/>
                  </a:lnTo>
                  <a:lnTo>
                    <a:pt x="1863" y="3236"/>
                  </a:lnTo>
                  <a:lnTo>
                    <a:pt x="1839" y="3224"/>
                  </a:lnTo>
                  <a:lnTo>
                    <a:pt x="1814" y="3211"/>
                  </a:lnTo>
                  <a:lnTo>
                    <a:pt x="1789" y="3204"/>
                  </a:lnTo>
                  <a:lnTo>
                    <a:pt x="1762" y="3197"/>
                  </a:lnTo>
                  <a:lnTo>
                    <a:pt x="1737" y="3194"/>
                  </a:lnTo>
                  <a:lnTo>
                    <a:pt x="1734" y="3177"/>
                  </a:lnTo>
                  <a:lnTo>
                    <a:pt x="1733" y="3161"/>
                  </a:lnTo>
                  <a:lnTo>
                    <a:pt x="1730" y="3145"/>
                  </a:lnTo>
                  <a:lnTo>
                    <a:pt x="1728" y="3130"/>
                  </a:lnTo>
                  <a:lnTo>
                    <a:pt x="1726" y="3114"/>
                  </a:lnTo>
                  <a:lnTo>
                    <a:pt x="1724" y="3100"/>
                  </a:lnTo>
                  <a:lnTo>
                    <a:pt x="1721" y="3085"/>
                  </a:lnTo>
                  <a:lnTo>
                    <a:pt x="1720" y="3071"/>
                  </a:lnTo>
                  <a:lnTo>
                    <a:pt x="1749" y="3067"/>
                  </a:lnTo>
                  <a:lnTo>
                    <a:pt x="1779" y="3069"/>
                  </a:lnTo>
                  <a:lnTo>
                    <a:pt x="1808" y="3075"/>
                  </a:lnTo>
                  <a:lnTo>
                    <a:pt x="1838" y="3083"/>
                  </a:lnTo>
                  <a:lnTo>
                    <a:pt x="1866" y="3090"/>
                  </a:lnTo>
                  <a:lnTo>
                    <a:pt x="1895" y="3099"/>
                  </a:lnTo>
                  <a:lnTo>
                    <a:pt x="1923" y="3106"/>
                  </a:lnTo>
                  <a:lnTo>
                    <a:pt x="1951" y="3110"/>
                  </a:lnTo>
                  <a:lnTo>
                    <a:pt x="1926" y="3088"/>
                  </a:lnTo>
                  <a:lnTo>
                    <a:pt x="1899" y="3069"/>
                  </a:lnTo>
                  <a:lnTo>
                    <a:pt x="1870" y="3055"/>
                  </a:lnTo>
                  <a:lnTo>
                    <a:pt x="1840" y="3044"/>
                  </a:lnTo>
                  <a:lnTo>
                    <a:pt x="1808" y="3034"/>
                  </a:lnTo>
                  <a:lnTo>
                    <a:pt x="1777" y="3029"/>
                  </a:lnTo>
                  <a:lnTo>
                    <a:pt x="1745" y="3023"/>
                  </a:lnTo>
                  <a:lnTo>
                    <a:pt x="1714" y="3019"/>
                  </a:lnTo>
                  <a:lnTo>
                    <a:pt x="1712" y="3005"/>
                  </a:lnTo>
                  <a:lnTo>
                    <a:pt x="1709" y="2992"/>
                  </a:lnTo>
                  <a:lnTo>
                    <a:pt x="1706" y="2980"/>
                  </a:lnTo>
                  <a:lnTo>
                    <a:pt x="1704" y="2970"/>
                  </a:lnTo>
                  <a:lnTo>
                    <a:pt x="1702" y="2957"/>
                  </a:lnTo>
                  <a:lnTo>
                    <a:pt x="1702" y="2946"/>
                  </a:lnTo>
                  <a:lnTo>
                    <a:pt x="1700" y="2932"/>
                  </a:lnTo>
                  <a:lnTo>
                    <a:pt x="1703" y="2918"/>
                  </a:lnTo>
                  <a:lnTo>
                    <a:pt x="1721" y="2917"/>
                  </a:lnTo>
                  <a:lnTo>
                    <a:pt x="1740" y="2915"/>
                  </a:lnTo>
                  <a:lnTo>
                    <a:pt x="1758" y="2914"/>
                  </a:lnTo>
                  <a:lnTo>
                    <a:pt x="1777" y="2912"/>
                  </a:lnTo>
                  <a:lnTo>
                    <a:pt x="1794" y="2910"/>
                  </a:lnTo>
                  <a:lnTo>
                    <a:pt x="1812" y="2908"/>
                  </a:lnTo>
                  <a:lnTo>
                    <a:pt x="1828" y="2907"/>
                  </a:lnTo>
                  <a:lnTo>
                    <a:pt x="1845" y="2907"/>
                  </a:lnTo>
                  <a:lnTo>
                    <a:pt x="1826" y="2891"/>
                  </a:lnTo>
                  <a:lnTo>
                    <a:pt x="1803" y="2886"/>
                  </a:lnTo>
                  <a:lnTo>
                    <a:pt x="1776" y="2884"/>
                  </a:lnTo>
                  <a:lnTo>
                    <a:pt x="1749" y="2884"/>
                  </a:lnTo>
                  <a:lnTo>
                    <a:pt x="1723" y="2880"/>
                  </a:lnTo>
                  <a:lnTo>
                    <a:pt x="1703" y="2873"/>
                  </a:lnTo>
                  <a:lnTo>
                    <a:pt x="1690" y="2856"/>
                  </a:lnTo>
                  <a:lnTo>
                    <a:pt x="1692" y="2828"/>
                  </a:lnTo>
                  <a:lnTo>
                    <a:pt x="1721" y="2760"/>
                  </a:lnTo>
                  <a:lnTo>
                    <a:pt x="1759" y="2697"/>
                  </a:lnTo>
                  <a:lnTo>
                    <a:pt x="1800" y="2636"/>
                  </a:lnTo>
                  <a:lnTo>
                    <a:pt x="1846" y="2579"/>
                  </a:lnTo>
                  <a:lnTo>
                    <a:pt x="1890" y="2520"/>
                  </a:lnTo>
                  <a:lnTo>
                    <a:pt x="1934" y="2462"/>
                  </a:lnTo>
                  <a:lnTo>
                    <a:pt x="1975" y="2402"/>
                  </a:lnTo>
                  <a:lnTo>
                    <a:pt x="2013" y="2339"/>
                  </a:lnTo>
                  <a:lnTo>
                    <a:pt x="2080" y="2228"/>
                  </a:lnTo>
                  <a:lnTo>
                    <a:pt x="2153" y="2113"/>
                  </a:lnTo>
                  <a:lnTo>
                    <a:pt x="2230" y="1997"/>
                  </a:lnTo>
                  <a:lnTo>
                    <a:pt x="2317" y="1888"/>
                  </a:lnTo>
                  <a:lnTo>
                    <a:pt x="2411" y="1790"/>
                  </a:lnTo>
                  <a:lnTo>
                    <a:pt x="2519" y="1711"/>
                  </a:lnTo>
                  <a:lnTo>
                    <a:pt x="2639" y="1658"/>
                  </a:lnTo>
                  <a:lnTo>
                    <a:pt x="2778" y="1637"/>
                  </a:lnTo>
                  <a:lnTo>
                    <a:pt x="2820" y="1641"/>
                  </a:lnTo>
                  <a:lnTo>
                    <a:pt x="2862" y="1652"/>
                  </a:lnTo>
                  <a:lnTo>
                    <a:pt x="2902" y="1669"/>
                  </a:lnTo>
                  <a:lnTo>
                    <a:pt x="2939" y="1692"/>
                  </a:lnTo>
                  <a:lnTo>
                    <a:pt x="2973" y="1718"/>
                  </a:lnTo>
                  <a:lnTo>
                    <a:pt x="3002" y="1750"/>
                  </a:lnTo>
                  <a:lnTo>
                    <a:pt x="3026" y="1787"/>
                  </a:lnTo>
                  <a:lnTo>
                    <a:pt x="3047" y="1828"/>
                  </a:lnTo>
                  <a:lnTo>
                    <a:pt x="3087" y="1987"/>
                  </a:lnTo>
                  <a:lnTo>
                    <a:pt x="3101" y="2147"/>
                  </a:lnTo>
                  <a:lnTo>
                    <a:pt x="3096" y="2308"/>
                  </a:lnTo>
                  <a:lnTo>
                    <a:pt x="3084" y="2469"/>
                  </a:lnTo>
                  <a:lnTo>
                    <a:pt x="3067" y="2629"/>
                  </a:lnTo>
                  <a:lnTo>
                    <a:pt x="3056" y="2790"/>
                  </a:lnTo>
                  <a:lnTo>
                    <a:pt x="3054" y="2952"/>
                  </a:lnTo>
                  <a:lnTo>
                    <a:pt x="3075" y="3116"/>
                  </a:lnTo>
                  <a:lnTo>
                    <a:pt x="3088" y="3144"/>
                  </a:lnTo>
                  <a:lnTo>
                    <a:pt x="3102" y="3173"/>
                  </a:lnTo>
                  <a:lnTo>
                    <a:pt x="3116" y="3203"/>
                  </a:lnTo>
                  <a:lnTo>
                    <a:pt x="3131" y="3233"/>
                  </a:lnTo>
                  <a:lnTo>
                    <a:pt x="3148" y="3261"/>
                  </a:lnTo>
                  <a:lnTo>
                    <a:pt x="3171" y="3287"/>
                  </a:lnTo>
                  <a:lnTo>
                    <a:pt x="3196" y="3306"/>
                  </a:lnTo>
                  <a:lnTo>
                    <a:pt x="3228" y="3323"/>
                  </a:lnTo>
                  <a:lnTo>
                    <a:pt x="3234" y="3317"/>
                  </a:lnTo>
                  <a:lnTo>
                    <a:pt x="3220" y="3299"/>
                  </a:lnTo>
                  <a:lnTo>
                    <a:pt x="3207" y="3282"/>
                  </a:lnTo>
                  <a:lnTo>
                    <a:pt x="3196" y="3264"/>
                  </a:lnTo>
                  <a:lnTo>
                    <a:pt x="3186" y="3246"/>
                  </a:lnTo>
                  <a:lnTo>
                    <a:pt x="3175" y="3226"/>
                  </a:lnTo>
                  <a:lnTo>
                    <a:pt x="3165" y="3208"/>
                  </a:lnTo>
                  <a:lnTo>
                    <a:pt x="3157" y="3190"/>
                  </a:lnTo>
                  <a:lnTo>
                    <a:pt x="3148" y="3172"/>
                  </a:lnTo>
                  <a:lnTo>
                    <a:pt x="3176" y="3175"/>
                  </a:lnTo>
                  <a:lnTo>
                    <a:pt x="3204" y="3180"/>
                  </a:lnTo>
                  <a:lnTo>
                    <a:pt x="3231" y="3187"/>
                  </a:lnTo>
                  <a:lnTo>
                    <a:pt x="3259" y="3198"/>
                  </a:lnTo>
                  <a:lnTo>
                    <a:pt x="3284" y="3208"/>
                  </a:lnTo>
                  <a:lnTo>
                    <a:pt x="3309" y="3222"/>
                  </a:lnTo>
                  <a:lnTo>
                    <a:pt x="3333" y="3235"/>
                  </a:lnTo>
                  <a:lnTo>
                    <a:pt x="3357" y="3250"/>
                  </a:lnTo>
                  <a:lnTo>
                    <a:pt x="3363" y="3245"/>
                  </a:lnTo>
                  <a:lnTo>
                    <a:pt x="3339" y="3215"/>
                  </a:lnTo>
                  <a:lnTo>
                    <a:pt x="3314" y="3193"/>
                  </a:lnTo>
                  <a:lnTo>
                    <a:pt x="3286" y="3173"/>
                  </a:lnTo>
                  <a:lnTo>
                    <a:pt x="3258" y="3159"/>
                  </a:lnTo>
                  <a:lnTo>
                    <a:pt x="3225" y="3145"/>
                  </a:lnTo>
                  <a:lnTo>
                    <a:pt x="3194" y="3135"/>
                  </a:lnTo>
                  <a:lnTo>
                    <a:pt x="3162" y="3125"/>
                  </a:lnTo>
                  <a:lnTo>
                    <a:pt x="3131" y="3116"/>
                  </a:lnTo>
                  <a:lnTo>
                    <a:pt x="3124" y="3107"/>
                  </a:lnTo>
                  <a:lnTo>
                    <a:pt x="3122" y="3100"/>
                  </a:lnTo>
                  <a:lnTo>
                    <a:pt x="3117" y="3090"/>
                  </a:lnTo>
                  <a:lnTo>
                    <a:pt x="3116" y="3082"/>
                  </a:lnTo>
                  <a:lnTo>
                    <a:pt x="3115" y="3071"/>
                  </a:lnTo>
                  <a:lnTo>
                    <a:pt x="3115" y="3061"/>
                  </a:lnTo>
                  <a:lnTo>
                    <a:pt x="3115" y="3051"/>
                  </a:lnTo>
                  <a:lnTo>
                    <a:pt x="3115" y="3041"/>
                  </a:lnTo>
                  <a:lnTo>
                    <a:pt x="3150" y="3039"/>
                  </a:lnTo>
                  <a:lnTo>
                    <a:pt x="3187" y="3040"/>
                  </a:lnTo>
                  <a:lnTo>
                    <a:pt x="3225" y="3043"/>
                  </a:lnTo>
                  <a:lnTo>
                    <a:pt x="3263" y="3050"/>
                  </a:lnTo>
                  <a:lnTo>
                    <a:pt x="3300" y="3055"/>
                  </a:lnTo>
                  <a:lnTo>
                    <a:pt x="3337" y="3064"/>
                  </a:lnTo>
                  <a:lnTo>
                    <a:pt x="3372" y="3069"/>
                  </a:lnTo>
                  <a:lnTo>
                    <a:pt x="3407" y="3076"/>
                  </a:lnTo>
                  <a:lnTo>
                    <a:pt x="3377" y="3057"/>
                  </a:lnTo>
                  <a:lnTo>
                    <a:pt x="3344" y="3040"/>
                  </a:lnTo>
                  <a:lnTo>
                    <a:pt x="3309" y="3026"/>
                  </a:lnTo>
                  <a:lnTo>
                    <a:pt x="3273" y="3015"/>
                  </a:lnTo>
                  <a:lnTo>
                    <a:pt x="3234" y="3005"/>
                  </a:lnTo>
                  <a:lnTo>
                    <a:pt x="3196" y="2999"/>
                  </a:lnTo>
                  <a:lnTo>
                    <a:pt x="3155" y="2995"/>
                  </a:lnTo>
                  <a:lnTo>
                    <a:pt x="3115" y="2997"/>
                  </a:lnTo>
                  <a:lnTo>
                    <a:pt x="3098" y="2884"/>
                  </a:lnTo>
                  <a:lnTo>
                    <a:pt x="3119" y="2880"/>
                  </a:lnTo>
                  <a:lnTo>
                    <a:pt x="3140" y="2882"/>
                  </a:lnTo>
                  <a:lnTo>
                    <a:pt x="3162" y="2884"/>
                  </a:lnTo>
                  <a:lnTo>
                    <a:pt x="3185" y="2890"/>
                  </a:lnTo>
                  <a:lnTo>
                    <a:pt x="3206" y="2893"/>
                  </a:lnTo>
                  <a:lnTo>
                    <a:pt x="3228" y="2896"/>
                  </a:lnTo>
                  <a:lnTo>
                    <a:pt x="3251" y="2893"/>
                  </a:lnTo>
                  <a:lnTo>
                    <a:pt x="3273" y="2884"/>
                  </a:lnTo>
                  <a:lnTo>
                    <a:pt x="3109" y="2851"/>
                  </a:lnTo>
                  <a:lnTo>
                    <a:pt x="3105" y="2817"/>
                  </a:lnTo>
                  <a:lnTo>
                    <a:pt x="3106" y="2783"/>
                  </a:lnTo>
                  <a:lnTo>
                    <a:pt x="3110" y="2750"/>
                  </a:lnTo>
                  <a:lnTo>
                    <a:pt x="3122" y="2719"/>
                  </a:lnTo>
                  <a:lnTo>
                    <a:pt x="3136" y="2688"/>
                  </a:lnTo>
                  <a:lnTo>
                    <a:pt x="3154" y="2660"/>
                  </a:lnTo>
                  <a:lnTo>
                    <a:pt x="3173" y="2633"/>
                  </a:lnTo>
                  <a:lnTo>
                    <a:pt x="3199" y="2610"/>
                  </a:lnTo>
                  <a:lnTo>
                    <a:pt x="3267" y="2474"/>
                  </a:lnTo>
                  <a:lnTo>
                    <a:pt x="3326" y="2335"/>
                  </a:lnTo>
                  <a:lnTo>
                    <a:pt x="3377" y="2192"/>
                  </a:lnTo>
                  <a:lnTo>
                    <a:pt x="3423" y="2049"/>
                  </a:lnTo>
                  <a:lnTo>
                    <a:pt x="3465" y="1902"/>
                  </a:lnTo>
                  <a:lnTo>
                    <a:pt x="3507" y="1756"/>
                  </a:lnTo>
                  <a:lnTo>
                    <a:pt x="3550" y="1610"/>
                  </a:lnTo>
                  <a:lnTo>
                    <a:pt x="3598" y="1467"/>
                  </a:lnTo>
                  <a:lnTo>
                    <a:pt x="3611" y="1443"/>
                  </a:lnTo>
                  <a:lnTo>
                    <a:pt x="3625" y="1424"/>
                  </a:lnTo>
                  <a:lnTo>
                    <a:pt x="3640" y="1404"/>
                  </a:lnTo>
                  <a:lnTo>
                    <a:pt x="3657" y="1387"/>
                  </a:lnTo>
                  <a:lnTo>
                    <a:pt x="3674" y="1371"/>
                  </a:lnTo>
                  <a:lnTo>
                    <a:pt x="3695" y="1357"/>
                  </a:lnTo>
                  <a:lnTo>
                    <a:pt x="3716" y="1343"/>
                  </a:lnTo>
                  <a:lnTo>
                    <a:pt x="3740" y="1333"/>
                  </a:lnTo>
                  <a:lnTo>
                    <a:pt x="3761" y="1331"/>
                  </a:lnTo>
                  <a:lnTo>
                    <a:pt x="3782" y="1333"/>
                  </a:lnTo>
                  <a:lnTo>
                    <a:pt x="3801" y="1336"/>
                  </a:lnTo>
                  <a:lnTo>
                    <a:pt x="3821" y="1343"/>
                  </a:lnTo>
                  <a:lnTo>
                    <a:pt x="3838" y="1348"/>
                  </a:lnTo>
                  <a:lnTo>
                    <a:pt x="3855" y="1358"/>
                  </a:lnTo>
                  <a:lnTo>
                    <a:pt x="3870" y="1366"/>
                  </a:lnTo>
                  <a:lnTo>
                    <a:pt x="3885" y="1378"/>
                  </a:lnTo>
                  <a:lnTo>
                    <a:pt x="3920" y="1420"/>
                  </a:lnTo>
                  <a:lnTo>
                    <a:pt x="3947" y="1467"/>
                  </a:lnTo>
                  <a:lnTo>
                    <a:pt x="3967" y="1516"/>
                  </a:lnTo>
                  <a:lnTo>
                    <a:pt x="3984" y="1568"/>
                  </a:lnTo>
                  <a:lnTo>
                    <a:pt x="3995" y="1619"/>
                  </a:lnTo>
                  <a:lnTo>
                    <a:pt x="4006" y="1672"/>
                  </a:lnTo>
                  <a:lnTo>
                    <a:pt x="4017" y="1725"/>
                  </a:lnTo>
                  <a:lnTo>
                    <a:pt x="4031" y="1777"/>
                  </a:lnTo>
                  <a:lnTo>
                    <a:pt x="4042" y="1927"/>
                  </a:lnTo>
                  <a:lnTo>
                    <a:pt x="4045" y="2077"/>
                  </a:lnTo>
                  <a:lnTo>
                    <a:pt x="4038" y="2224"/>
                  </a:lnTo>
                  <a:lnTo>
                    <a:pt x="4024" y="2371"/>
                  </a:lnTo>
                  <a:lnTo>
                    <a:pt x="4000" y="2513"/>
                  </a:lnTo>
                  <a:lnTo>
                    <a:pt x="3971" y="2653"/>
                  </a:lnTo>
                  <a:lnTo>
                    <a:pt x="3933" y="2789"/>
                  </a:lnTo>
                  <a:lnTo>
                    <a:pt x="3891" y="2924"/>
                  </a:lnTo>
                  <a:lnTo>
                    <a:pt x="3866" y="3046"/>
                  </a:lnTo>
                  <a:lnTo>
                    <a:pt x="3829" y="3165"/>
                  </a:lnTo>
                  <a:lnTo>
                    <a:pt x="3783" y="3280"/>
                  </a:lnTo>
                  <a:lnTo>
                    <a:pt x="3730" y="3392"/>
                  </a:lnTo>
                  <a:lnTo>
                    <a:pt x="3668" y="3500"/>
                  </a:lnTo>
                  <a:lnTo>
                    <a:pt x="3607" y="3608"/>
                  </a:lnTo>
                  <a:lnTo>
                    <a:pt x="3542" y="3714"/>
                  </a:lnTo>
                  <a:lnTo>
                    <a:pt x="3480" y="3823"/>
                  </a:lnTo>
                  <a:lnTo>
                    <a:pt x="3466" y="3840"/>
                  </a:lnTo>
                  <a:lnTo>
                    <a:pt x="3451" y="3857"/>
                  </a:lnTo>
                  <a:lnTo>
                    <a:pt x="3434" y="3873"/>
                  </a:lnTo>
                  <a:lnTo>
                    <a:pt x="3417" y="3888"/>
                  </a:lnTo>
                  <a:lnTo>
                    <a:pt x="3398" y="3901"/>
                  </a:lnTo>
                  <a:lnTo>
                    <a:pt x="3378" y="3912"/>
                  </a:lnTo>
                  <a:lnTo>
                    <a:pt x="3356" y="3920"/>
                  </a:lnTo>
                  <a:lnTo>
                    <a:pt x="3335" y="3924"/>
                  </a:lnTo>
                  <a:lnTo>
                    <a:pt x="3297" y="3919"/>
                  </a:lnTo>
                  <a:lnTo>
                    <a:pt x="3265" y="3906"/>
                  </a:lnTo>
                  <a:lnTo>
                    <a:pt x="3234" y="3887"/>
                  </a:lnTo>
                  <a:lnTo>
                    <a:pt x="3206" y="3864"/>
                  </a:lnTo>
                  <a:lnTo>
                    <a:pt x="3176" y="3837"/>
                  </a:lnTo>
                  <a:lnTo>
                    <a:pt x="3151" y="3811"/>
                  </a:lnTo>
                  <a:lnTo>
                    <a:pt x="3124" y="3784"/>
                  </a:lnTo>
                  <a:lnTo>
                    <a:pt x="3098" y="3762"/>
                  </a:lnTo>
                  <a:lnTo>
                    <a:pt x="3011" y="3634"/>
                  </a:lnTo>
                  <a:lnTo>
                    <a:pt x="2948" y="3498"/>
                  </a:lnTo>
                  <a:lnTo>
                    <a:pt x="2902" y="3354"/>
                  </a:lnTo>
                  <a:lnTo>
                    <a:pt x="2869" y="3205"/>
                  </a:lnTo>
                  <a:lnTo>
                    <a:pt x="2845" y="3051"/>
                  </a:lnTo>
                  <a:lnTo>
                    <a:pt x="2826" y="2897"/>
                  </a:lnTo>
                  <a:lnTo>
                    <a:pt x="2806" y="2743"/>
                  </a:lnTo>
                  <a:lnTo>
                    <a:pt x="2784" y="2593"/>
                  </a:lnTo>
                  <a:lnTo>
                    <a:pt x="2759" y="2570"/>
                  </a:lnTo>
                  <a:lnTo>
                    <a:pt x="2749" y="2549"/>
                  </a:lnTo>
                  <a:lnTo>
                    <a:pt x="2750" y="2528"/>
                  </a:lnTo>
                  <a:lnTo>
                    <a:pt x="2761" y="2507"/>
                  </a:lnTo>
                  <a:lnTo>
                    <a:pt x="2774" y="2486"/>
                  </a:lnTo>
                  <a:lnTo>
                    <a:pt x="2789" y="2465"/>
                  </a:lnTo>
                  <a:lnTo>
                    <a:pt x="2802" y="2444"/>
                  </a:lnTo>
                  <a:lnTo>
                    <a:pt x="2812" y="2423"/>
                  </a:lnTo>
                  <a:lnTo>
                    <a:pt x="2801" y="2412"/>
                  </a:lnTo>
                  <a:lnTo>
                    <a:pt x="2740" y="2479"/>
                  </a:lnTo>
                  <a:lnTo>
                    <a:pt x="2691" y="2551"/>
                  </a:lnTo>
                  <a:lnTo>
                    <a:pt x="2649" y="2626"/>
                  </a:lnTo>
                  <a:lnTo>
                    <a:pt x="2614" y="2706"/>
                  </a:lnTo>
                  <a:lnTo>
                    <a:pt x="2582" y="2786"/>
                  </a:lnTo>
                  <a:lnTo>
                    <a:pt x="2552" y="2870"/>
                  </a:lnTo>
                  <a:lnTo>
                    <a:pt x="2524" y="2953"/>
                  </a:lnTo>
                  <a:lnTo>
                    <a:pt x="2496" y="3036"/>
                  </a:lnTo>
                  <a:lnTo>
                    <a:pt x="2447" y="3201"/>
                  </a:lnTo>
                  <a:lnTo>
                    <a:pt x="2394" y="3368"/>
                  </a:lnTo>
                  <a:lnTo>
                    <a:pt x="2334" y="3531"/>
                  </a:lnTo>
                  <a:lnTo>
                    <a:pt x="2264" y="3690"/>
                  </a:lnTo>
                  <a:lnTo>
                    <a:pt x="2178" y="3842"/>
                  </a:lnTo>
                  <a:lnTo>
                    <a:pt x="2080" y="3985"/>
                  </a:lnTo>
                  <a:lnTo>
                    <a:pt x="1961" y="4118"/>
                  </a:lnTo>
                  <a:lnTo>
                    <a:pt x="1822" y="4240"/>
                  </a:lnTo>
                  <a:lnTo>
                    <a:pt x="1773" y="4231"/>
                  </a:lnTo>
                  <a:lnTo>
                    <a:pt x="1728" y="4216"/>
                  </a:lnTo>
                  <a:lnTo>
                    <a:pt x="1686" y="4191"/>
                  </a:lnTo>
                  <a:lnTo>
                    <a:pt x="1648" y="4161"/>
                  </a:lnTo>
                  <a:lnTo>
                    <a:pt x="1611" y="4125"/>
                  </a:lnTo>
                  <a:lnTo>
                    <a:pt x="1577" y="4088"/>
                  </a:lnTo>
                  <a:lnTo>
                    <a:pt x="1546" y="4048"/>
                  </a:lnTo>
                  <a:lnTo>
                    <a:pt x="1518" y="4008"/>
                  </a:lnTo>
                  <a:lnTo>
                    <a:pt x="1440" y="3745"/>
                  </a:lnTo>
                  <a:lnTo>
                    <a:pt x="1399" y="3477"/>
                  </a:lnTo>
                  <a:lnTo>
                    <a:pt x="1388" y="3201"/>
                  </a:lnTo>
                  <a:lnTo>
                    <a:pt x="1399" y="2925"/>
                  </a:lnTo>
                  <a:lnTo>
                    <a:pt x="1423" y="2645"/>
                  </a:lnTo>
                  <a:lnTo>
                    <a:pt x="1456" y="2367"/>
                  </a:lnTo>
                  <a:lnTo>
                    <a:pt x="1490" y="2091"/>
                  </a:lnTo>
                  <a:lnTo>
                    <a:pt x="1518" y="1822"/>
                  </a:lnTo>
                  <a:lnTo>
                    <a:pt x="1515" y="1762"/>
                  </a:lnTo>
                  <a:lnTo>
                    <a:pt x="1515" y="1697"/>
                  </a:lnTo>
                  <a:lnTo>
                    <a:pt x="1515" y="1631"/>
                  </a:lnTo>
                  <a:lnTo>
                    <a:pt x="1514" y="1565"/>
                  </a:lnTo>
                  <a:lnTo>
                    <a:pt x="1507" y="1498"/>
                  </a:lnTo>
                  <a:lnTo>
                    <a:pt x="1494" y="1435"/>
                  </a:lnTo>
                  <a:lnTo>
                    <a:pt x="1472" y="1375"/>
                  </a:lnTo>
                  <a:lnTo>
                    <a:pt x="1440" y="1322"/>
                  </a:lnTo>
                  <a:lnTo>
                    <a:pt x="1455" y="1299"/>
                  </a:lnTo>
                  <a:lnTo>
                    <a:pt x="1473" y="1278"/>
                  </a:lnTo>
                  <a:lnTo>
                    <a:pt x="1493" y="1260"/>
                  </a:lnTo>
                  <a:lnTo>
                    <a:pt x="1515" y="1243"/>
                  </a:lnTo>
                  <a:lnTo>
                    <a:pt x="1536" y="1226"/>
                  </a:lnTo>
                  <a:lnTo>
                    <a:pt x="1560" y="1212"/>
                  </a:lnTo>
                  <a:lnTo>
                    <a:pt x="1584" y="1200"/>
                  </a:lnTo>
                  <a:lnTo>
                    <a:pt x="1608" y="1187"/>
                  </a:lnTo>
                  <a:lnTo>
                    <a:pt x="1601" y="1180"/>
                  </a:lnTo>
                  <a:lnTo>
                    <a:pt x="1594" y="1177"/>
                  </a:lnTo>
                  <a:lnTo>
                    <a:pt x="1583" y="1176"/>
                  </a:lnTo>
                  <a:lnTo>
                    <a:pt x="1573" y="1180"/>
                  </a:lnTo>
                  <a:lnTo>
                    <a:pt x="1560" y="1183"/>
                  </a:lnTo>
                  <a:lnTo>
                    <a:pt x="1549" y="1188"/>
                  </a:lnTo>
                  <a:lnTo>
                    <a:pt x="1538" y="1193"/>
                  </a:lnTo>
                  <a:lnTo>
                    <a:pt x="1529" y="1198"/>
                  </a:lnTo>
                  <a:lnTo>
                    <a:pt x="1461" y="1244"/>
                  </a:lnTo>
                  <a:lnTo>
                    <a:pt x="1396" y="1301"/>
                  </a:lnTo>
                  <a:lnTo>
                    <a:pt x="1333" y="1361"/>
                  </a:lnTo>
                  <a:lnTo>
                    <a:pt x="1271" y="1425"/>
                  </a:lnTo>
                  <a:lnTo>
                    <a:pt x="1207" y="1487"/>
                  </a:lnTo>
                  <a:lnTo>
                    <a:pt x="1142" y="1544"/>
                  </a:lnTo>
                  <a:lnTo>
                    <a:pt x="1074" y="1595"/>
                  </a:lnTo>
                  <a:lnTo>
                    <a:pt x="1001" y="1637"/>
                  </a:lnTo>
                  <a:lnTo>
                    <a:pt x="915" y="1643"/>
                  </a:lnTo>
                  <a:lnTo>
                    <a:pt x="838" y="1623"/>
                  </a:lnTo>
                  <a:lnTo>
                    <a:pt x="767" y="1582"/>
                  </a:lnTo>
                  <a:lnTo>
                    <a:pt x="702" y="1529"/>
                  </a:lnTo>
                  <a:lnTo>
                    <a:pt x="641" y="1463"/>
                  </a:lnTo>
                  <a:lnTo>
                    <a:pt x="585" y="1394"/>
                  </a:lnTo>
                  <a:lnTo>
                    <a:pt x="530" y="1326"/>
                  </a:lnTo>
                  <a:lnTo>
                    <a:pt x="478" y="1265"/>
                  </a:lnTo>
                  <a:lnTo>
                    <a:pt x="514" y="1265"/>
                  </a:lnTo>
                  <a:lnTo>
                    <a:pt x="548" y="1277"/>
                  </a:lnTo>
                  <a:lnTo>
                    <a:pt x="578" y="1295"/>
                  </a:lnTo>
                  <a:lnTo>
                    <a:pt x="607" y="1319"/>
                  </a:lnTo>
                  <a:lnTo>
                    <a:pt x="634" y="1344"/>
                  </a:lnTo>
                  <a:lnTo>
                    <a:pt x="660" y="1369"/>
                  </a:lnTo>
                  <a:lnTo>
                    <a:pt x="688" y="1392"/>
                  </a:lnTo>
                  <a:lnTo>
                    <a:pt x="719" y="1411"/>
                  </a:lnTo>
                  <a:lnTo>
                    <a:pt x="764" y="1428"/>
                  </a:lnTo>
                  <a:lnTo>
                    <a:pt x="810" y="1436"/>
                  </a:lnTo>
                  <a:lnTo>
                    <a:pt x="856" y="1436"/>
                  </a:lnTo>
                  <a:lnTo>
                    <a:pt x="904" y="1432"/>
                  </a:lnTo>
                  <a:lnTo>
                    <a:pt x="949" y="1420"/>
                  </a:lnTo>
                  <a:lnTo>
                    <a:pt x="994" y="1401"/>
                  </a:lnTo>
                  <a:lnTo>
                    <a:pt x="1036" y="1378"/>
                  </a:lnTo>
                  <a:lnTo>
                    <a:pt x="1074" y="1350"/>
                  </a:lnTo>
                  <a:lnTo>
                    <a:pt x="1248" y="1148"/>
                  </a:lnTo>
                  <a:lnTo>
                    <a:pt x="1320" y="1110"/>
                  </a:lnTo>
                  <a:lnTo>
                    <a:pt x="1395" y="1072"/>
                  </a:lnTo>
                  <a:lnTo>
                    <a:pt x="1469" y="1030"/>
                  </a:lnTo>
                  <a:lnTo>
                    <a:pt x="1541" y="984"/>
                  </a:lnTo>
                  <a:lnTo>
                    <a:pt x="1605" y="932"/>
                  </a:lnTo>
                  <a:lnTo>
                    <a:pt x="1662" y="872"/>
                  </a:lnTo>
                  <a:lnTo>
                    <a:pt x="1709" y="803"/>
                  </a:lnTo>
                  <a:lnTo>
                    <a:pt x="1742" y="726"/>
                  </a:lnTo>
                  <a:lnTo>
                    <a:pt x="1749" y="726"/>
                  </a:lnTo>
                  <a:lnTo>
                    <a:pt x="1755" y="729"/>
                  </a:lnTo>
                  <a:lnTo>
                    <a:pt x="1759" y="733"/>
                  </a:lnTo>
                  <a:lnTo>
                    <a:pt x="1763" y="738"/>
                  </a:lnTo>
                  <a:lnTo>
                    <a:pt x="1770" y="748"/>
                  </a:lnTo>
                  <a:lnTo>
                    <a:pt x="1777" y="759"/>
                  </a:lnTo>
                  <a:lnTo>
                    <a:pt x="1775" y="740"/>
                  </a:lnTo>
                  <a:lnTo>
                    <a:pt x="1772" y="720"/>
                  </a:lnTo>
                  <a:lnTo>
                    <a:pt x="1766" y="702"/>
                  </a:lnTo>
                  <a:lnTo>
                    <a:pt x="1759" y="685"/>
                  </a:lnTo>
                  <a:lnTo>
                    <a:pt x="1748" y="668"/>
                  </a:lnTo>
                  <a:lnTo>
                    <a:pt x="1735" y="653"/>
                  </a:lnTo>
                  <a:lnTo>
                    <a:pt x="1720" y="640"/>
                  </a:lnTo>
                  <a:lnTo>
                    <a:pt x="1703" y="629"/>
                  </a:lnTo>
                  <a:lnTo>
                    <a:pt x="1697" y="628"/>
                  </a:lnTo>
                  <a:lnTo>
                    <a:pt x="1692" y="628"/>
                  </a:lnTo>
                  <a:lnTo>
                    <a:pt x="1685" y="629"/>
                  </a:lnTo>
                  <a:lnTo>
                    <a:pt x="1681" y="635"/>
                  </a:lnTo>
                  <a:lnTo>
                    <a:pt x="1681" y="642"/>
                  </a:lnTo>
                  <a:lnTo>
                    <a:pt x="1683" y="650"/>
                  </a:lnTo>
                  <a:lnTo>
                    <a:pt x="1686" y="657"/>
                  </a:lnTo>
                  <a:lnTo>
                    <a:pt x="1690" y="664"/>
                  </a:lnTo>
                  <a:lnTo>
                    <a:pt x="1702" y="674"/>
                  </a:lnTo>
                  <a:lnTo>
                    <a:pt x="1714" y="681"/>
                  </a:lnTo>
                  <a:lnTo>
                    <a:pt x="1658" y="790"/>
                  </a:lnTo>
                  <a:lnTo>
                    <a:pt x="1587" y="883"/>
                  </a:lnTo>
                  <a:lnTo>
                    <a:pt x="1500" y="960"/>
                  </a:lnTo>
                  <a:lnTo>
                    <a:pt x="1405" y="1024"/>
                  </a:lnTo>
                  <a:lnTo>
                    <a:pt x="1298" y="1078"/>
                  </a:lnTo>
                  <a:lnTo>
                    <a:pt x="1190" y="1123"/>
                  </a:lnTo>
                  <a:lnTo>
                    <a:pt x="1079" y="1162"/>
                  </a:lnTo>
                  <a:lnTo>
                    <a:pt x="973" y="1198"/>
                  </a:lnTo>
                  <a:lnTo>
                    <a:pt x="904" y="1208"/>
                  </a:lnTo>
                  <a:lnTo>
                    <a:pt x="837" y="1214"/>
                  </a:lnTo>
                  <a:lnTo>
                    <a:pt x="771" y="1216"/>
                  </a:lnTo>
                  <a:lnTo>
                    <a:pt x="705" y="1218"/>
                  </a:lnTo>
                  <a:lnTo>
                    <a:pt x="638" y="1216"/>
                  </a:lnTo>
                  <a:lnTo>
                    <a:pt x="572" y="1214"/>
                  </a:lnTo>
                  <a:lnTo>
                    <a:pt x="505" y="1211"/>
                  </a:lnTo>
                  <a:lnTo>
                    <a:pt x="439" y="1209"/>
                  </a:lnTo>
                  <a:lnTo>
                    <a:pt x="373" y="1179"/>
                  </a:lnTo>
                  <a:lnTo>
                    <a:pt x="307" y="1149"/>
                  </a:lnTo>
                  <a:lnTo>
                    <a:pt x="240" y="1117"/>
                  </a:lnTo>
                  <a:lnTo>
                    <a:pt x="177" y="1082"/>
                  </a:lnTo>
                  <a:lnTo>
                    <a:pt x="116" y="1040"/>
                  </a:lnTo>
                  <a:lnTo>
                    <a:pt x="66" y="991"/>
                  </a:lnTo>
                  <a:lnTo>
                    <a:pt x="25" y="930"/>
                  </a:lnTo>
                  <a:lnTo>
                    <a:pt x="0" y="860"/>
                  </a:lnTo>
                  <a:lnTo>
                    <a:pt x="7" y="771"/>
                  </a:lnTo>
                  <a:lnTo>
                    <a:pt x="32" y="689"/>
                  </a:lnTo>
                  <a:lnTo>
                    <a:pt x="72" y="615"/>
                  </a:lnTo>
                  <a:lnTo>
                    <a:pt x="125" y="548"/>
                  </a:lnTo>
                  <a:lnTo>
                    <a:pt x="184" y="483"/>
                  </a:lnTo>
                  <a:lnTo>
                    <a:pt x="250" y="425"/>
                  </a:lnTo>
                  <a:lnTo>
                    <a:pt x="315" y="366"/>
                  </a:lnTo>
                  <a:lnTo>
                    <a:pt x="383" y="310"/>
                  </a:lnTo>
                  <a:lnTo>
                    <a:pt x="440" y="275"/>
                  </a:lnTo>
                  <a:lnTo>
                    <a:pt x="500" y="242"/>
                  </a:lnTo>
                  <a:lnTo>
                    <a:pt x="561" y="210"/>
                  </a:lnTo>
                  <a:lnTo>
                    <a:pt x="621" y="178"/>
                  </a:lnTo>
                  <a:lnTo>
                    <a:pt x="678" y="140"/>
                  </a:lnTo>
                  <a:lnTo>
                    <a:pt x="735" y="101"/>
                  </a:lnTo>
                  <a:lnTo>
                    <a:pt x="785" y="53"/>
                  </a:lnTo>
                  <a:lnTo>
                    <a:pt x="833" y="0"/>
                  </a:lnTo>
                  <a:lnTo>
                    <a:pt x="852" y="4"/>
                  </a:lnTo>
                  <a:lnTo>
                    <a:pt x="872" y="11"/>
                  </a:lnTo>
                  <a:lnTo>
                    <a:pt x="890" y="19"/>
                  </a:lnTo>
                  <a:lnTo>
                    <a:pt x="910" y="31"/>
                  </a:lnTo>
                  <a:lnTo>
                    <a:pt x="927" y="40"/>
                  </a:lnTo>
                  <a:lnTo>
                    <a:pt x="943" y="53"/>
                  </a:lnTo>
                  <a:lnTo>
                    <a:pt x="960" y="66"/>
                  </a:lnTo>
                  <a:lnTo>
                    <a:pt x="978" y="78"/>
                  </a:lnTo>
                  <a:close/>
                </a:path>
              </a:pathLst>
            </a:custGeom>
            <a:solidFill>
              <a:srgbClr val="9FFF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5732462" y="3198813"/>
              <a:ext cx="58738" cy="120650"/>
            </a:xfrm>
            <a:custGeom>
              <a:avLst/>
              <a:gdLst>
                <a:gd name="T0" fmla="*/ 73 w 73"/>
                <a:gd name="T1" fmla="*/ 39 h 152"/>
                <a:gd name="T2" fmla="*/ 73 w 73"/>
                <a:gd name="T3" fmla="*/ 55 h 152"/>
                <a:gd name="T4" fmla="*/ 70 w 73"/>
                <a:gd name="T5" fmla="*/ 70 h 152"/>
                <a:gd name="T6" fmla="*/ 66 w 73"/>
                <a:gd name="T7" fmla="*/ 84 h 152"/>
                <a:gd name="T8" fmla="*/ 60 w 73"/>
                <a:gd name="T9" fmla="*/ 100 h 152"/>
                <a:gd name="T10" fmla="*/ 51 w 73"/>
                <a:gd name="T11" fmla="*/ 112 h 152"/>
                <a:gd name="T12" fmla="*/ 44 w 73"/>
                <a:gd name="T13" fmla="*/ 125 h 152"/>
                <a:gd name="T14" fmla="*/ 36 w 73"/>
                <a:gd name="T15" fmla="*/ 137 h 152"/>
                <a:gd name="T16" fmla="*/ 28 w 73"/>
                <a:gd name="T17" fmla="*/ 152 h 152"/>
                <a:gd name="T18" fmla="*/ 14 w 73"/>
                <a:gd name="T19" fmla="*/ 145 h 152"/>
                <a:gd name="T20" fmla="*/ 5 w 73"/>
                <a:gd name="T21" fmla="*/ 135 h 152"/>
                <a:gd name="T22" fmla="*/ 0 w 73"/>
                <a:gd name="T23" fmla="*/ 122 h 152"/>
                <a:gd name="T24" fmla="*/ 0 w 73"/>
                <a:gd name="T25" fmla="*/ 109 h 152"/>
                <a:gd name="T26" fmla="*/ 0 w 73"/>
                <a:gd name="T27" fmla="*/ 94 h 152"/>
                <a:gd name="T28" fmla="*/ 2 w 73"/>
                <a:gd name="T29" fmla="*/ 79 h 152"/>
                <a:gd name="T30" fmla="*/ 4 w 73"/>
                <a:gd name="T31" fmla="*/ 63 h 152"/>
                <a:gd name="T32" fmla="*/ 5 w 73"/>
                <a:gd name="T33" fmla="*/ 51 h 152"/>
                <a:gd name="T34" fmla="*/ 33 w 73"/>
                <a:gd name="T35" fmla="*/ 0 h 152"/>
                <a:gd name="T36" fmla="*/ 44 w 73"/>
                <a:gd name="T37" fmla="*/ 4 h 152"/>
                <a:gd name="T38" fmla="*/ 57 w 73"/>
                <a:gd name="T39" fmla="*/ 13 h 152"/>
                <a:gd name="T40" fmla="*/ 61 w 73"/>
                <a:gd name="T41" fmla="*/ 17 h 152"/>
                <a:gd name="T42" fmla="*/ 66 w 73"/>
                <a:gd name="T43" fmla="*/ 24 h 152"/>
                <a:gd name="T44" fmla="*/ 68 w 73"/>
                <a:gd name="T45" fmla="*/ 31 h 152"/>
                <a:gd name="T46" fmla="*/ 73 w 73"/>
                <a:gd name="T47" fmla="*/ 3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3" h="152">
                  <a:moveTo>
                    <a:pt x="73" y="39"/>
                  </a:moveTo>
                  <a:lnTo>
                    <a:pt x="73" y="55"/>
                  </a:lnTo>
                  <a:lnTo>
                    <a:pt x="70" y="70"/>
                  </a:lnTo>
                  <a:lnTo>
                    <a:pt x="66" y="84"/>
                  </a:lnTo>
                  <a:lnTo>
                    <a:pt x="60" y="100"/>
                  </a:lnTo>
                  <a:lnTo>
                    <a:pt x="51" y="112"/>
                  </a:lnTo>
                  <a:lnTo>
                    <a:pt x="44" y="125"/>
                  </a:lnTo>
                  <a:lnTo>
                    <a:pt x="36" y="137"/>
                  </a:lnTo>
                  <a:lnTo>
                    <a:pt x="28" y="152"/>
                  </a:lnTo>
                  <a:lnTo>
                    <a:pt x="14" y="145"/>
                  </a:lnTo>
                  <a:lnTo>
                    <a:pt x="5" y="135"/>
                  </a:lnTo>
                  <a:lnTo>
                    <a:pt x="0" y="122"/>
                  </a:lnTo>
                  <a:lnTo>
                    <a:pt x="0" y="109"/>
                  </a:lnTo>
                  <a:lnTo>
                    <a:pt x="0" y="94"/>
                  </a:lnTo>
                  <a:lnTo>
                    <a:pt x="2" y="79"/>
                  </a:lnTo>
                  <a:lnTo>
                    <a:pt x="4" y="63"/>
                  </a:lnTo>
                  <a:lnTo>
                    <a:pt x="5" y="51"/>
                  </a:lnTo>
                  <a:lnTo>
                    <a:pt x="33" y="0"/>
                  </a:lnTo>
                  <a:lnTo>
                    <a:pt x="44" y="4"/>
                  </a:lnTo>
                  <a:lnTo>
                    <a:pt x="57" y="13"/>
                  </a:lnTo>
                  <a:lnTo>
                    <a:pt x="61" y="17"/>
                  </a:lnTo>
                  <a:lnTo>
                    <a:pt x="66" y="24"/>
                  </a:lnTo>
                  <a:lnTo>
                    <a:pt x="68" y="31"/>
                  </a:lnTo>
                  <a:lnTo>
                    <a:pt x="73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500687" y="3221038"/>
              <a:ext cx="57150" cy="111125"/>
            </a:xfrm>
            <a:custGeom>
              <a:avLst/>
              <a:gdLst>
                <a:gd name="T0" fmla="*/ 73 w 73"/>
                <a:gd name="T1" fmla="*/ 140 h 140"/>
                <a:gd name="T2" fmla="*/ 56 w 73"/>
                <a:gd name="T3" fmla="*/ 139 h 140"/>
                <a:gd name="T4" fmla="*/ 42 w 73"/>
                <a:gd name="T5" fmla="*/ 135 h 140"/>
                <a:gd name="T6" fmla="*/ 29 w 73"/>
                <a:gd name="T7" fmla="*/ 126 h 140"/>
                <a:gd name="T8" fmla="*/ 21 w 73"/>
                <a:gd name="T9" fmla="*/ 115 h 140"/>
                <a:gd name="T10" fmla="*/ 12 w 73"/>
                <a:gd name="T11" fmla="*/ 101 h 140"/>
                <a:gd name="T12" fmla="*/ 7 w 73"/>
                <a:gd name="T13" fmla="*/ 88 h 140"/>
                <a:gd name="T14" fmla="*/ 1 w 73"/>
                <a:gd name="T15" fmla="*/ 74 h 140"/>
                <a:gd name="T16" fmla="*/ 0 w 73"/>
                <a:gd name="T17" fmla="*/ 62 h 140"/>
                <a:gd name="T18" fmla="*/ 5 w 73"/>
                <a:gd name="T19" fmla="*/ 0 h 140"/>
                <a:gd name="T20" fmla="*/ 14 w 73"/>
                <a:gd name="T21" fmla="*/ 17 h 140"/>
                <a:gd name="T22" fmla="*/ 24 w 73"/>
                <a:gd name="T23" fmla="*/ 34 h 140"/>
                <a:gd name="T24" fmla="*/ 33 w 73"/>
                <a:gd name="T25" fmla="*/ 51 h 140"/>
                <a:gd name="T26" fmla="*/ 45 w 73"/>
                <a:gd name="T27" fmla="*/ 67 h 140"/>
                <a:gd name="T28" fmla="*/ 53 w 73"/>
                <a:gd name="T29" fmla="*/ 84 h 140"/>
                <a:gd name="T30" fmla="*/ 63 w 73"/>
                <a:gd name="T31" fmla="*/ 102 h 140"/>
                <a:gd name="T32" fmla="*/ 68 w 73"/>
                <a:gd name="T33" fmla="*/ 121 h 140"/>
                <a:gd name="T34" fmla="*/ 73 w 73"/>
                <a:gd name="T35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140">
                  <a:moveTo>
                    <a:pt x="73" y="140"/>
                  </a:moveTo>
                  <a:lnTo>
                    <a:pt x="56" y="139"/>
                  </a:lnTo>
                  <a:lnTo>
                    <a:pt x="42" y="135"/>
                  </a:lnTo>
                  <a:lnTo>
                    <a:pt x="29" y="126"/>
                  </a:lnTo>
                  <a:lnTo>
                    <a:pt x="21" y="115"/>
                  </a:lnTo>
                  <a:lnTo>
                    <a:pt x="12" y="101"/>
                  </a:lnTo>
                  <a:lnTo>
                    <a:pt x="7" y="88"/>
                  </a:lnTo>
                  <a:lnTo>
                    <a:pt x="1" y="74"/>
                  </a:lnTo>
                  <a:lnTo>
                    <a:pt x="0" y="62"/>
                  </a:lnTo>
                  <a:lnTo>
                    <a:pt x="5" y="0"/>
                  </a:lnTo>
                  <a:lnTo>
                    <a:pt x="14" y="17"/>
                  </a:lnTo>
                  <a:lnTo>
                    <a:pt x="24" y="34"/>
                  </a:lnTo>
                  <a:lnTo>
                    <a:pt x="33" y="51"/>
                  </a:lnTo>
                  <a:lnTo>
                    <a:pt x="45" y="67"/>
                  </a:lnTo>
                  <a:lnTo>
                    <a:pt x="53" y="84"/>
                  </a:lnTo>
                  <a:lnTo>
                    <a:pt x="63" y="102"/>
                  </a:lnTo>
                  <a:lnTo>
                    <a:pt x="68" y="121"/>
                  </a:lnTo>
                  <a:lnTo>
                    <a:pt x="73" y="1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5905500" y="3627438"/>
              <a:ext cx="868363" cy="2400300"/>
            </a:xfrm>
            <a:custGeom>
              <a:avLst/>
              <a:gdLst>
                <a:gd name="T0" fmla="*/ 677 w 1093"/>
                <a:gd name="T1" fmla="*/ 1976 h 3025"/>
                <a:gd name="T2" fmla="*/ 931 w 1093"/>
                <a:gd name="T3" fmla="*/ 2844 h 3025"/>
                <a:gd name="T4" fmla="*/ 1041 w 1093"/>
                <a:gd name="T5" fmla="*/ 2963 h 3025"/>
                <a:gd name="T6" fmla="*/ 704 w 1093"/>
                <a:gd name="T7" fmla="*/ 3020 h 3025"/>
                <a:gd name="T8" fmla="*/ 788 w 1093"/>
                <a:gd name="T9" fmla="*/ 2970 h 3025"/>
                <a:gd name="T10" fmla="*/ 659 w 1093"/>
                <a:gd name="T11" fmla="*/ 2974 h 3025"/>
                <a:gd name="T12" fmla="*/ 317 w 1093"/>
                <a:gd name="T13" fmla="*/ 2907 h 3025"/>
                <a:gd name="T14" fmla="*/ 671 w 1093"/>
                <a:gd name="T15" fmla="*/ 2861 h 3025"/>
                <a:gd name="T16" fmla="*/ 506 w 1093"/>
                <a:gd name="T17" fmla="*/ 2863 h 3025"/>
                <a:gd name="T18" fmla="*/ 189 w 1093"/>
                <a:gd name="T19" fmla="*/ 2692 h 3025"/>
                <a:gd name="T20" fmla="*/ 614 w 1093"/>
                <a:gd name="T21" fmla="*/ 2639 h 3025"/>
                <a:gd name="T22" fmla="*/ 301 w 1093"/>
                <a:gd name="T23" fmla="*/ 2654 h 3025"/>
                <a:gd name="T24" fmla="*/ 181 w 1093"/>
                <a:gd name="T25" fmla="*/ 2434 h 3025"/>
                <a:gd name="T26" fmla="*/ 677 w 1093"/>
                <a:gd name="T27" fmla="*/ 2384 h 3025"/>
                <a:gd name="T28" fmla="*/ 191 w 1093"/>
                <a:gd name="T29" fmla="*/ 2392 h 3025"/>
                <a:gd name="T30" fmla="*/ 0 w 1093"/>
                <a:gd name="T31" fmla="*/ 2265 h 3025"/>
                <a:gd name="T32" fmla="*/ 66 w 1093"/>
                <a:gd name="T33" fmla="*/ 2171 h 3025"/>
                <a:gd name="T34" fmla="*/ 503 w 1093"/>
                <a:gd name="T35" fmla="*/ 2182 h 3025"/>
                <a:gd name="T36" fmla="*/ 349 w 1093"/>
                <a:gd name="T37" fmla="*/ 2167 h 3025"/>
                <a:gd name="T38" fmla="*/ 12 w 1093"/>
                <a:gd name="T39" fmla="*/ 1951 h 3025"/>
                <a:gd name="T40" fmla="*/ 399 w 1093"/>
                <a:gd name="T41" fmla="*/ 1996 h 3025"/>
                <a:gd name="T42" fmla="*/ 332 w 1093"/>
                <a:gd name="T43" fmla="*/ 1965 h 3025"/>
                <a:gd name="T44" fmla="*/ 25 w 1093"/>
                <a:gd name="T45" fmla="*/ 1877 h 3025"/>
                <a:gd name="T46" fmla="*/ 42 w 1093"/>
                <a:gd name="T47" fmla="*/ 1735 h 3025"/>
                <a:gd name="T48" fmla="*/ 378 w 1093"/>
                <a:gd name="T49" fmla="*/ 1788 h 3025"/>
                <a:gd name="T50" fmla="*/ 434 w 1093"/>
                <a:gd name="T51" fmla="*/ 1759 h 3025"/>
                <a:gd name="T52" fmla="*/ 57 w 1093"/>
                <a:gd name="T53" fmla="*/ 1675 h 3025"/>
                <a:gd name="T54" fmla="*/ 409 w 1093"/>
                <a:gd name="T55" fmla="*/ 1610 h 3025"/>
                <a:gd name="T56" fmla="*/ 601 w 1093"/>
                <a:gd name="T57" fmla="*/ 1571 h 3025"/>
                <a:gd name="T58" fmla="*/ 270 w 1093"/>
                <a:gd name="T59" fmla="*/ 1561 h 3025"/>
                <a:gd name="T60" fmla="*/ 248 w 1093"/>
                <a:gd name="T61" fmla="*/ 1368 h 3025"/>
                <a:gd name="T62" fmla="*/ 626 w 1093"/>
                <a:gd name="T63" fmla="*/ 1366 h 3025"/>
                <a:gd name="T64" fmla="*/ 318 w 1093"/>
                <a:gd name="T65" fmla="*/ 1338 h 3025"/>
                <a:gd name="T66" fmla="*/ 157 w 1093"/>
                <a:gd name="T67" fmla="*/ 1235 h 3025"/>
                <a:gd name="T68" fmla="*/ 241 w 1093"/>
                <a:gd name="T69" fmla="*/ 1152 h 3025"/>
                <a:gd name="T70" fmla="*/ 615 w 1093"/>
                <a:gd name="T71" fmla="*/ 1152 h 3025"/>
                <a:gd name="T72" fmla="*/ 363 w 1093"/>
                <a:gd name="T73" fmla="*/ 1136 h 3025"/>
                <a:gd name="T74" fmla="*/ 196 w 1093"/>
                <a:gd name="T75" fmla="*/ 1016 h 3025"/>
                <a:gd name="T76" fmla="*/ 266 w 1093"/>
                <a:gd name="T77" fmla="*/ 918 h 3025"/>
                <a:gd name="T78" fmla="*/ 626 w 1093"/>
                <a:gd name="T79" fmla="*/ 950 h 3025"/>
                <a:gd name="T80" fmla="*/ 378 w 1093"/>
                <a:gd name="T81" fmla="*/ 909 h 3025"/>
                <a:gd name="T82" fmla="*/ 333 w 1093"/>
                <a:gd name="T83" fmla="*/ 720 h 3025"/>
                <a:gd name="T84" fmla="*/ 666 w 1093"/>
                <a:gd name="T85" fmla="*/ 730 h 3025"/>
                <a:gd name="T86" fmla="*/ 345 w 1093"/>
                <a:gd name="T87" fmla="*/ 681 h 3025"/>
                <a:gd name="T88" fmla="*/ 405 w 1093"/>
                <a:gd name="T89" fmla="*/ 572 h 3025"/>
                <a:gd name="T90" fmla="*/ 652 w 1093"/>
                <a:gd name="T91" fmla="*/ 458 h 3025"/>
                <a:gd name="T92" fmla="*/ 517 w 1093"/>
                <a:gd name="T93" fmla="*/ 504 h 3025"/>
                <a:gd name="T94" fmla="*/ 263 w 1093"/>
                <a:gd name="T95" fmla="*/ 503 h 3025"/>
                <a:gd name="T96" fmla="*/ 245 w 1093"/>
                <a:gd name="T97" fmla="*/ 447 h 3025"/>
                <a:gd name="T98" fmla="*/ 468 w 1093"/>
                <a:gd name="T99" fmla="*/ 423 h 3025"/>
                <a:gd name="T100" fmla="*/ 642 w 1093"/>
                <a:gd name="T101" fmla="*/ 325 h 3025"/>
                <a:gd name="T102" fmla="*/ 645 w 1093"/>
                <a:gd name="T103" fmla="*/ 284 h 3025"/>
                <a:gd name="T104" fmla="*/ 335 w 1093"/>
                <a:gd name="T105" fmla="*/ 406 h 3025"/>
                <a:gd name="T106" fmla="*/ 303 w 1093"/>
                <a:gd name="T107" fmla="*/ 356 h 3025"/>
                <a:gd name="T108" fmla="*/ 680 w 1093"/>
                <a:gd name="T109" fmla="*/ 57 h 3025"/>
                <a:gd name="T110" fmla="*/ 806 w 1093"/>
                <a:gd name="T111" fmla="*/ 364 h 3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93" h="3025">
                  <a:moveTo>
                    <a:pt x="800" y="601"/>
                  </a:moveTo>
                  <a:lnTo>
                    <a:pt x="771" y="862"/>
                  </a:lnTo>
                  <a:lnTo>
                    <a:pt x="736" y="1135"/>
                  </a:lnTo>
                  <a:lnTo>
                    <a:pt x="704" y="1414"/>
                  </a:lnTo>
                  <a:lnTo>
                    <a:pt x="682" y="1697"/>
                  </a:lnTo>
                  <a:lnTo>
                    <a:pt x="677" y="1976"/>
                  </a:lnTo>
                  <a:lnTo>
                    <a:pt x="699" y="2249"/>
                  </a:lnTo>
                  <a:lnTo>
                    <a:pt x="757" y="2512"/>
                  </a:lnTo>
                  <a:lnTo>
                    <a:pt x="856" y="2761"/>
                  </a:lnTo>
                  <a:lnTo>
                    <a:pt x="877" y="2790"/>
                  </a:lnTo>
                  <a:lnTo>
                    <a:pt x="904" y="2818"/>
                  </a:lnTo>
                  <a:lnTo>
                    <a:pt x="931" y="2844"/>
                  </a:lnTo>
                  <a:lnTo>
                    <a:pt x="961" y="2869"/>
                  </a:lnTo>
                  <a:lnTo>
                    <a:pt x="991" y="2890"/>
                  </a:lnTo>
                  <a:lnTo>
                    <a:pt x="1024" y="2910"/>
                  </a:lnTo>
                  <a:lnTo>
                    <a:pt x="1058" y="2925"/>
                  </a:lnTo>
                  <a:lnTo>
                    <a:pt x="1093" y="2940"/>
                  </a:lnTo>
                  <a:lnTo>
                    <a:pt x="1041" y="2963"/>
                  </a:lnTo>
                  <a:lnTo>
                    <a:pt x="988" y="2982"/>
                  </a:lnTo>
                  <a:lnTo>
                    <a:pt x="932" y="2995"/>
                  </a:lnTo>
                  <a:lnTo>
                    <a:pt x="876" y="3005"/>
                  </a:lnTo>
                  <a:lnTo>
                    <a:pt x="818" y="3010"/>
                  </a:lnTo>
                  <a:lnTo>
                    <a:pt x="761" y="3016"/>
                  </a:lnTo>
                  <a:lnTo>
                    <a:pt x="704" y="3020"/>
                  </a:lnTo>
                  <a:lnTo>
                    <a:pt x="649" y="3025"/>
                  </a:lnTo>
                  <a:lnTo>
                    <a:pt x="674" y="3012"/>
                  </a:lnTo>
                  <a:lnTo>
                    <a:pt x="702" y="3002"/>
                  </a:lnTo>
                  <a:lnTo>
                    <a:pt x="732" y="2992"/>
                  </a:lnTo>
                  <a:lnTo>
                    <a:pt x="761" y="2982"/>
                  </a:lnTo>
                  <a:lnTo>
                    <a:pt x="788" y="2970"/>
                  </a:lnTo>
                  <a:lnTo>
                    <a:pt x="814" y="2956"/>
                  </a:lnTo>
                  <a:lnTo>
                    <a:pt x="837" y="2936"/>
                  </a:lnTo>
                  <a:lnTo>
                    <a:pt x="856" y="2912"/>
                  </a:lnTo>
                  <a:lnTo>
                    <a:pt x="795" y="2933"/>
                  </a:lnTo>
                  <a:lnTo>
                    <a:pt x="729" y="2956"/>
                  </a:lnTo>
                  <a:lnTo>
                    <a:pt x="659" y="2974"/>
                  </a:lnTo>
                  <a:lnTo>
                    <a:pt x="590" y="2988"/>
                  </a:lnTo>
                  <a:lnTo>
                    <a:pt x="518" y="2991"/>
                  </a:lnTo>
                  <a:lnTo>
                    <a:pt x="450" y="2981"/>
                  </a:lnTo>
                  <a:lnTo>
                    <a:pt x="385" y="2956"/>
                  </a:lnTo>
                  <a:lnTo>
                    <a:pt x="328" y="2912"/>
                  </a:lnTo>
                  <a:lnTo>
                    <a:pt x="317" y="2907"/>
                  </a:lnTo>
                  <a:lnTo>
                    <a:pt x="373" y="2905"/>
                  </a:lnTo>
                  <a:lnTo>
                    <a:pt x="432" y="2904"/>
                  </a:lnTo>
                  <a:lnTo>
                    <a:pt x="493" y="2898"/>
                  </a:lnTo>
                  <a:lnTo>
                    <a:pt x="555" y="2891"/>
                  </a:lnTo>
                  <a:lnTo>
                    <a:pt x="612" y="2877"/>
                  </a:lnTo>
                  <a:lnTo>
                    <a:pt x="671" y="2861"/>
                  </a:lnTo>
                  <a:lnTo>
                    <a:pt x="723" y="2837"/>
                  </a:lnTo>
                  <a:lnTo>
                    <a:pt x="772" y="2806"/>
                  </a:lnTo>
                  <a:lnTo>
                    <a:pt x="709" y="2821"/>
                  </a:lnTo>
                  <a:lnTo>
                    <a:pt x="643" y="2837"/>
                  </a:lnTo>
                  <a:lnTo>
                    <a:pt x="575" y="2852"/>
                  </a:lnTo>
                  <a:lnTo>
                    <a:pt x="506" y="2863"/>
                  </a:lnTo>
                  <a:lnTo>
                    <a:pt x="436" y="2869"/>
                  </a:lnTo>
                  <a:lnTo>
                    <a:pt x="367" y="2868"/>
                  </a:lnTo>
                  <a:lnTo>
                    <a:pt x="298" y="2856"/>
                  </a:lnTo>
                  <a:lnTo>
                    <a:pt x="233" y="2834"/>
                  </a:lnTo>
                  <a:lnTo>
                    <a:pt x="125" y="2687"/>
                  </a:lnTo>
                  <a:lnTo>
                    <a:pt x="189" y="2692"/>
                  </a:lnTo>
                  <a:lnTo>
                    <a:pt x="259" y="2695"/>
                  </a:lnTo>
                  <a:lnTo>
                    <a:pt x="331" y="2694"/>
                  </a:lnTo>
                  <a:lnTo>
                    <a:pt x="405" y="2688"/>
                  </a:lnTo>
                  <a:lnTo>
                    <a:pt x="475" y="2677"/>
                  </a:lnTo>
                  <a:lnTo>
                    <a:pt x="547" y="2661"/>
                  </a:lnTo>
                  <a:lnTo>
                    <a:pt x="614" y="2639"/>
                  </a:lnTo>
                  <a:lnTo>
                    <a:pt x="677" y="2614"/>
                  </a:lnTo>
                  <a:lnTo>
                    <a:pt x="607" y="2621"/>
                  </a:lnTo>
                  <a:lnTo>
                    <a:pt x="534" y="2632"/>
                  </a:lnTo>
                  <a:lnTo>
                    <a:pt x="458" y="2642"/>
                  </a:lnTo>
                  <a:lnTo>
                    <a:pt x="381" y="2652"/>
                  </a:lnTo>
                  <a:lnTo>
                    <a:pt x="301" y="2654"/>
                  </a:lnTo>
                  <a:lnTo>
                    <a:pt x="226" y="2653"/>
                  </a:lnTo>
                  <a:lnTo>
                    <a:pt x="153" y="2642"/>
                  </a:lnTo>
                  <a:lnTo>
                    <a:pt x="85" y="2619"/>
                  </a:lnTo>
                  <a:lnTo>
                    <a:pt x="24" y="2412"/>
                  </a:lnTo>
                  <a:lnTo>
                    <a:pt x="99" y="2425"/>
                  </a:lnTo>
                  <a:lnTo>
                    <a:pt x="181" y="2434"/>
                  </a:lnTo>
                  <a:lnTo>
                    <a:pt x="262" y="2439"/>
                  </a:lnTo>
                  <a:lnTo>
                    <a:pt x="346" y="2440"/>
                  </a:lnTo>
                  <a:lnTo>
                    <a:pt x="429" y="2434"/>
                  </a:lnTo>
                  <a:lnTo>
                    <a:pt x="511" y="2425"/>
                  </a:lnTo>
                  <a:lnTo>
                    <a:pt x="594" y="2406"/>
                  </a:lnTo>
                  <a:lnTo>
                    <a:pt x="677" y="2384"/>
                  </a:lnTo>
                  <a:lnTo>
                    <a:pt x="589" y="2390"/>
                  </a:lnTo>
                  <a:lnTo>
                    <a:pt x="506" y="2395"/>
                  </a:lnTo>
                  <a:lnTo>
                    <a:pt x="426" y="2399"/>
                  </a:lnTo>
                  <a:lnTo>
                    <a:pt x="349" y="2402"/>
                  </a:lnTo>
                  <a:lnTo>
                    <a:pt x="269" y="2399"/>
                  </a:lnTo>
                  <a:lnTo>
                    <a:pt x="191" y="2392"/>
                  </a:lnTo>
                  <a:lnTo>
                    <a:pt x="111" y="2380"/>
                  </a:lnTo>
                  <a:lnTo>
                    <a:pt x="29" y="2362"/>
                  </a:lnTo>
                  <a:lnTo>
                    <a:pt x="7" y="2339"/>
                  </a:lnTo>
                  <a:lnTo>
                    <a:pt x="3" y="2314"/>
                  </a:lnTo>
                  <a:lnTo>
                    <a:pt x="1" y="2290"/>
                  </a:lnTo>
                  <a:lnTo>
                    <a:pt x="0" y="2265"/>
                  </a:lnTo>
                  <a:lnTo>
                    <a:pt x="0" y="2242"/>
                  </a:lnTo>
                  <a:lnTo>
                    <a:pt x="0" y="2219"/>
                  </a:lnTo>
                  <a:lnTo>
                    <a:pt x="0" y="2195"/>
                  </a:lnTo>
                  <a:lnTo>
                    <a:pt x="0" y="2171"/>
                  </a:lnTo>
                  <a:lnTo>
                    <a:pt x="1" y="2147"/>
                  </a:lnTo>
                  <a:lnTo>
                    <a:pt x="66" y="2171"/>
                  </a:lnTo>
                  <a:lnTo>
                    <a:pt x="134" y="2189"/>
                  </a:lnTo>
                  <a:lnTo>
                    <a:pt x="206" y="2198"/>
                  </a:lnTo>
                  <a:lnTo>
                    <a:pt x="282" y="2202"/>
                  </a:lnTo>
                  <a:lnTo>
                    <a:pt x="356" y="2199"/>
                  </a:lnTo>
                  <a:lnTo>
                    <a:pt x="430" y="2193"/>
                  </a:lnTo>
                  <a:lnTo>
                    <a:pt x="503" y="2182"/>
                  </a:lnTo>
                  <a:lnTo>
                    <a:pt x="575" y="2170"/>
                  </a:lnTo>
                  <a:lnTo>
                    <a:pt x="575" y="2158"/>
                  </a:lnTo>
                  <a:lnTo>
                    <a:pt x="569" y="2147"/>
                  </a:lnTo>
                  <a:lnTo>
                    <a:pt x="497" y="2154"/>
                  </a:lnTo>
                  <a:lnTo>
                    <a:pt x="423" y="2162"/>
                  </a:lnTo>
                  <a:lnTo>
                    <a:pt x="349" y="2167"/>
                  </a:lnTo>
                  <a:lnTo>
                    <a:pt x="275" y="2168"/>
                  </a:lnTo>
                  <a:lnTo>
                    <a:pt x="199" y="2162"/>
                  </a:lnTo>
                  <a:lnTo>
                    <a:pt x="129" y="2151"/>
                  </a:lnTo>
                  <a:lnTo>
                    <a:pt x="63" y="2132"/>
                  </a:lnTo>
                  <a:lnTo>
                    <a:pt x="1" y="2102"/>
                  </a:lnTo>
                  <a:lnTo>
                    <a:pt x="12" y="1951"/>
                  </a:lnTo>
                  <a:lnTo>
                    <a:pt x="76" y="1972"/>
                  </a:lnTo>
                  <a:lnTo>
                    <a:pt x="139" y="1987"/>
                  </a:lnTo>
                  <a:lnTo>
                    <a:pt x="203" y="1996"/>
                  </a:lnTo>
                  <a:lnTo>
                    <a:pt x="269" y="2000"/>
                  </a:lnTo>
                  <a:lnTo>
                    <a:pt x="333" y="1999"/>
                  </a:lnTo>
                  <a:lnTo>
                    <a:pt x="399" y="1996"/>
                  </a:lnTo>
                  <a:lnTo>
                    <a:pt x="464" y="1987"/>
                  </a:lnTo>
                  <a:lnTo>
                    <a:pt x="530" y="1979"/>
                  </a:lnTo>
                  <a:lnTo>
                    <a:pt x="535" y="1973"/>
                  </a:lnTo>
                  <a:lnTo>
                    <a:pt x="468" y="1968"/>
                  </a:lnTo>
                  <a:lnTo>
                    <a:pt x="401" y="1966"/>
                  </a:lnTo>
                  <a:lnTo>
                    <a:pt x="332" y="1965"/>
                  </a:lnTo>
                  <a:lnTo>
                    <a:pt x="265" y="1963"/>
                  </a:lnTo>
                  <a:lnTo>
                    <a:pt x="198" y="1956"/>
                  </a:lnTo>
                  <a:lnTo>
                    <a:pt x="136" y="1947"/>
                  </a:lnTo>
                  <a:lnTo>
                    <a:pt x="77" y="1927"/>
                  </a:lnTo>
                  <a:lnTo>
                    <a:pt x="24" y="1900"/>
                  </a:lnTo>
                  <a:lnTo>
                    <a:pt x="25" y="1877"/>
                  </a:lnTo>
                  <a:lnTo>
                    <a:pt x="28" y="1853"/>
                  </a:lnTo>
                  <a:lnTo>
                    <a:pt x="29" y="1829"/>
                  </a:lnTo>
                  <a:lnTo>
                    <a:pt x="32" y="1805"/>
                  </a:lnTo>
                  <a:lnTo>
                    <a:pt x="35" y="1780"/>
                  </a:lnTo>
                  <a:lnTo>
                    <a:pt x="38" y="1757"/>
                  </a:lnTo>
                  <a:lnTo>
                    <a:pt x="42" y="1735"/>
                  </a:lnTo>
                  <a:lnTo>
                    <a:pt x="46" y="1714"/>
                  </a:lnTo>
                  <a:lnTo>
                    <a:pt x="104" y="1743"/>
                  </a:lnTo>
                  <a:lnTo>
                    <a:pt x="168" y="1766"/>
                  </a:lnTo>
                  <a:lnTo>
                    <a:pt x="235" y="1780"/>
                  </a:lnTo>
                  <a:lnTo>
                    <a:pt x="307" y="1788"/>
                  </a:lnTo>
                  <a:lnTo>
                    <a:pt x="378" y="1788"/>
                  </a:lnTo>
                  <a:lnTo>
                    <a:pt x="450" y="1785"/>
                  </a:lnTo>
                  <a:lnTo>
                    <a:pt x="520" y="1777"/>
                  </a:lnTo>
                  <a:lnTo>
                    <a:pt x="586" y="1766"/>
                  </a:lnTo>
                  <a:lnTo>
                    <a:pt x="569" y="1755"/>
                  </a:lnTo>
                  <a:lnTo>
                    <a:pt x="502" y="1756"/>
                  </a:lnTo>
                  <a:lnTo>
                    <a:pt x="434" y="1759"/>
                  </a:lnTo>
                  <a:lnTo>
                    <a:pt x="367" y="1757"/>
                  </a:lnTo>
                  <a:lnTo>
                    <a:pt x="303" y="1755"/>
                  </a:lnTo>
                  <a:lnTo>
                    <a:pt x="237" y="1745"/>
                  </a:lnTo>
                  <a:lnTo>
                    <a:pt x="175" y="1729"/>
                  </a:lnTo>
                  <a:lnTo>
                    <a:pt x="115" y="1706"/>
                  </a:lnTo>
                  <a:lnTo>
                    <a:pt x="57" y="1675"/>
                  </a:lnTo>
                  <a:lnTo>
                    <a:pt x="85" y="1540"/>
                  </a:lnTo>
                  <a:lnTo>
                    <a:pt x="143" y="1568"/>
                  </a:lnTo>
                  <a:lnTo>
                    <a:pt x="205" y="1589"/>
                  </a:lnTo>
                  <a:lnTo>
                    <a:pt x="270" y="1603"/>
                  </a:lnTo>
                  <a:lnTo>
                    <a:pt x="340" y="1610"/>
                  </a:lnTo>
                  <a:lnTo>
                    <a:pt x="409" y="1610"/>
                  </a:lnTo>
                  <a:lnTo>
                    <a:pt x="478" y="1606"/>
                  </a:lnTo>
                  <a:lnTo>
                    <a:pt x="545" y="1598"/>
                  </a:lnTo>
                  <a:lnTo>
                    <a:pt x="610" y="1585"/>
                  </a:lnTo>
                  <a:lnTo>
                    <a:pt x="610" y="1578"/>
                  </a:lnTo>
                  <a:lnTo>
                    <a:pt x="607" y="1574"/>
                  </a:lnTo>
                  <a:lnTo>
                    <a:pt x="601" y="1571"/>
                  </a:lnTo>
                  <a:lnTo>
                    <a:pt x="597" y="1568"/>
                  </a:lnTo>
                  <a:lnTo>
                    <a:pt x="533" y="1565"/>
                  </a:lnTo>
                  <a:lnTo>
                    <a:pt x="467" y="1567"/>
                  </a:lnTo>
                  <a:lnTo>
                    <a:pt x="401" y="1567"/>
                  </a:lnTo>
                  <a:lnTo>
                    <a:pt x="336" y="1567"/>
                  </a:lnTo>
                  <a:lnTo>
                    <a:pt x="270" y="1561"/>
                  </a:lnTo>
                  <a:lnTo>
                    <a:pt x="210" y="1550"/>
                  </a:lnTo>
                  <a:lnTo>
                    <a:pt x="151" y="1528"/>
                  </a:lnTo>
                  <a:lnTo>
                    <a:pt x="97" y="1495"/>
                  </a:lnTo>
                  <a:lnTo>
                    <a:pt x="137" y="1333"/>
                  </a:lnTo>
                  <a:lnTo>
                    <a:pt x="191" y="1352"/>
                  </a:lnTo>
                  <a:lnTo>
                    <a:pt x="248" y="1368"/>
                  </a:lnTo>
                  <a:lnTo>
                    <a:pt x="310" y="1378"/>
                  </a:lnTo>
                  <a:lnTo>
                    <a:pt x="374" y="1383"/>
                  </a:lnTo>
                  <a:lnTo>
                    <a:pt x="439" y="1383"/>
                  </a:lnTo>
                  <a:lnTo>
                    <a:pt x="503" y="1380"/>
                  </a:lnTo>
                  <a:lnTo>
                    <a:pt x="566" y="1375"/>
                  </a:lnTo>
                  <a:lnTo>
                    <a:pt x="626" y="1366"/>
                  </a:lnTo>
                  <a:lnTo>
                    <a:pt x="632" y="1361"/>
                  </a:lnTo>
                  <a:lnTo>
                    <a:pt x="569" y="1351"/>
                  </a:lnTo>
                  <a:lnTo>
                    <a:pt x="507" y="1345"/>
                  </a:lnTo>
                  <a:lnTo>
                    <a:pt x="444" y="1344"/>
                  </a:lnTo>
                  <a:lnTo>
                    <a:pt x="381" y="1343"/>
                  </a:lnTo>
                  <a:lnTo>
                    <a:pt x="318" y="1338"/>
                  </a:lnTo>
                  <a:lnTo>
                    <a:pt x="261" y="1331"/>
                  </a:lnTo>
                  <a:lnTo>
                    <a:pt x="205" y="1319"/>
                  </a:lnTo>
                  <a:lnTo>
                    <a:pt x="154" y="1299"/>
                  </a:lnTo>
                  <a:lnTo>
                    <a:pt x="154" y="1278"/>
                  </a:lnTo>
                  <a:lnTo>
                    <a:pt x="155" y="1257"/>
                  </a:lnTo>
                  <a:lnTo>
                    <a:pt x="157" y="1235"/>
                  </a:lnTo>
                  <a:lnTo>
                    <a:pt x="161" y="1214"/>
                  </a:lnTo>
                  <a:lnTo>
                    <a:pt x="165" y="1193"/>
                  </a:lnTo>
                  <a:lnTo>
                    <a:pt x="169" y="1172"/>
                  </a:lnTo>
                  <a:lnTo>
                    <a:pt x="175" y="1152"/>
                  </a:lnTo>
                  <a:lnTo>
                    <a:pt x="182" y="1135"/>
                  </a:lnTo>
                  <a:lnTo>
                    <a:pt x="241" y="1152"/>
                  </a:lnTo>
                  <a:lnTo>
                    <a:pt x="304" y="1165"/>
                  </a:lnTo>
                  <a:lnTo>
                    <a:pt x="367" y="1173"/>
                  </a:lnTo>
                  <a:lnTo>
                    <a:pt x="432" y="1179"/>
                  </a:lnTo>
                  <a:lnTo>
                    <a:pt x="493" y="1176"/>
                  </a:lnTo>
                  <a:lnTo>
                    <a:pt x="556" y="1167"/>
                  </a:lnTo>
                  <a:lnTo>
                    <a:pt x="615" y="1152"/>
                  </a:lnTo>
                  <a:lnTo>
                    <a:pt x="671" y="1129"/>
                  </a:lnTo>
                  <a:lnTo>
                    <a:pt x="610" y="1134"/>
                  </a:lnTo>
                  <a:lnTo>
                    <a:pt x="548" y="1138"/>
                  </a:lnTo>
                  <a:lnTo>
                    <a:pt x="486" y="1141"/>
                  </a:lnTo>
                  <a:lnTo>
                    <a:pt x="425" y="1141"/>
                  </a:lnTo>
                  <a:lnTo>
                    <a:pt x="363" y="1136"/>
                  </a:lnTo>
                  <a:lnTo>
                    <a:pt x="304" y="1128"/>
                  </a:lnTo>
                  <a:lnTo>
                    <a:pt x="247" y="1113"/>
                  </a:lnTo>
                  <a:lnTo>
                    <a:pt x="193" y="1090"/>
                  </a:lnTo>
                  <a:lnTo>
                    <a:pt x="193" y="1065"/>
                  </a:lnTo>
                  <a:lnTo>
                    <a:pt x="195" y="1041"/>
                  </a:lnTo>
                  <a:lnTo>
                    <a:pt x="196" y="1016"/>
                  </a:lnTo>
                  <a:lnTo>
                    <a:pt x="200" y="992"/>
                  </a:lnTo>
                  <a:lnTo>
                    <a:pt x="203" y="967"/>
                  </a:lnTo>
                  <a:lnTo>
                    <a:pt x="207" y="942"/>
                  </a:lnTo>
                  <a:lnTo>
                    <a:pt x="212" y="916"/>
                  </a:lnTo>
                  <a:lnTo>
                    <a:pt x="216" y="894"/>
                  </a:lnTo>
                  <a:lnTo>
                    <a:pt x="266" y="918"/>
                  </a:lnTo>
                  <a:lnTo>
                    <a:pt x="321" y="937"/>
                  </a:lnTo>
                  <a:lnTo>
                    <a:pt x="378" y="951"/>
                  </a:lnTo>
                  <a:lnTo>
                    <a:pt x="440" y="961"/>
                  </a:lnTo>
                  <a:lnTo>
                    <a:pt x="502" y="964"/>
                  </a:lnTo>
                  <a:lnTo>
                    <a:pt x="565" y="960"/>
                  </a:lnTo>
                  <a:lnTo>
                    <a:pt x="626" y="950"/>
                  </a:lnTo>
                  <a:lnTo>
                    <a:pt x="688" y="933"/>
                  </a:lnTo>
                  <a:lnTo>
                    <a:pt x="625" y="923"/>
                  </a:lnTo>
                  <a:lnTo>
                    <a:pt x="562" y="921"/>
                  </a:lnTo>
                  <a:lnTo>
                    <a:pt x="499" y="919"/>
                  </a:lnTo>
                  <a:lnTo>
                    <a:pt x="439" y="918"/>
                  </a:lnTo>
                  <a:lnTo>
                    <a:pt x="378" y="909"/>
                  </a:lnTo>
                  <a:lnTo>
                    <a:pt x="322" y="895"/>
                  </a:lnTo>
                  <a:lnTo>
                    <a:pt x="269" y="867"/>
                  </a:lnTo>
                  <a:lnTo>
                    <a:pt x="221" y="827"/>
                  </a:lnTo>
                  <a:lnTo>
                    <a:pt x="233" y="685"/>
                  </a:lnTo>
                  <a:lnTo>
                    <a:pt x="282" y="703"/>
                  </a:lnTo>
                  <a:lnTo>
                    <a:pt x="333" y="720"/>
                  </a:lnTo>
                  <a:lnTo>
                    <a:pt x="387" y="733"/>
                  </a:lnTo>
                  <a:lnTo>
                    <a:pt x="441" y="741"/>
                  </a:lnTo>
                  <a:lnTo>
                    <a:pt x="496" y="744"/>
                  </a:lnTo>
                  <a:lnTo>
                    <a:pt x="554" y="744"/>
                  </a:lnTo>
                  <a:lnTo>
                    <a:pt x="608" y="738"/>
                  </a:lnTo>
                  <a:lnTo>
                    <a:pt x="666" y="730"/>
                  </a:lnTo>
                  <a:lnTo>
                    <a:pt x="610" y="726"/>
                  </a:lnTo>
                  <a:lnTo>
                    <a:pt x="555" y="723"/>
                  </a:lnTo>
                  <a:lnTo>
                    <a:pt x="500" y="716"/>
                  </a:lnTo>
                  <a:lnTo>
                    <a:pt x="448" y="708"/>
                  </a:lnTo>
                  <a:lnTo>
                    <a:pt x="395" y="695"/>
                  </a:lnTo>
                  <a:lnTo>
                    <a:pt x="345" y="681"/>
                  </a:lnTo>
                  <a:lnTo>
                    <a:pt x="296" y="663"/>
                  </a:lnTo>
                  <a:lnTo>
                    <a:pt x="249" y="640"/>
                  </a:lnTo>
                  <a:lnTo>
                    <a:pt x="249" y="539"/>
                  </a:lnTo>
                  <a:lnTo>
                    <a:pt x="300" y="562"/>
                  </a:lnTo>
                  <a:lnTo>
                    <a:pt x="353" y="573"/>
                  </a:lnTo>
                  <a:lnTo>
                    <a:pt x="405" y="572"/>
                  </a:lnTo>
                  <a:lnTo>
                    <a:pt x="458" y="562"/>
                  </a:lnTo>
                  <a:lnTo>
                    <a:pt x="509" y="542"/>
                  </a:lnTo>
                  <a:lnTo>
                    <a:pt x="559" y="520"/>
                  </a:lnTo>
                  <a:lnTo>
                    <a:pt x="605" y="493"/>
                  </a:lnTo>
                  <a:lnTo>
                    <a:pt x="649" y="467"/>
                  </a:lnTo>
                  <a:lnTo>
                    <a:pt x="652" y="458"/>
                  </a:lnTo>
                  <a:lnTo>
                    <a:pt x="657" y="452"/>
                  </a:lnTo>
                  <a:lnTo>
                    <a:pt x="660" y="445"/>
                  </a:lnTo>
                  <a:lnTo>
                    <a:pt x="654" y="438"/>
                  </a:lnTo>
                  <a:lnTo>
                    <a:pt x="610" y="460"/>
                  </a:lnTo>
                  <a:lnTo>
                    <a:pt x="565" y="483"/>
                  </a:lnTo>
                  <a:lnTo>
                    <a:pt x="517" y="504"/>
                  </a:lnTo>
                  <a:lnTo>
                    <a:pt x="471" y="523"/>
                  </a:lnTo>
                  <a:lnTo>
                    <a:pt x="420" y="534"/>
                  </a:lnTo>
                  <a:lnTo>
                    <a:pt x="371" y="538"/>
                  </a:lnTo>
                  <a:lnTo>
                    <a:pt x="321" y="531"/>
                  </a:lnTo>
                  <a:lnTo>
                    <a:pt x="272" y="511"/>
                  </a:lnTo>
                  <a:lnTo>
                    <a:pt x="263" y="503"/>
                  </a:lnTo>
                  <a:lnTo>
                    <a:pt x="258" y="496"/>
                  </a:lnTo>
                  <a:lnTo>
                    <a:pt x="254" y="486"/>
                  </a:lnTo>
                  <a:lnTo>
                    <a:pt x="251" y="476"/>
                  </a:lnTo>
                  <a:lnTo>
                    <a:pt x="248" y="465"/>
                  </a:lnTo>
                  <a:lnTo>
                    <a:pt x="247" y="457"/>
                  </a:lnTo>
                  <a:lnTo>
                    <a:pt x="245" y="447"/>
                  </a:lnTo>
                  <a:lnTo>
                    <a:pt x="244" y="438"/>
                  </a:lnTo>
                  <a:lnTo>
                    <a:pt x="287" y="452"/>
                  </a:lnTo>
                  <a:lnTo>
                    <a:pt x="333" y="457"/>
                  </a:lnTo>
                  <a:lnTo>
                    <a:pt x="378" y="452"/>
                  </a:lnTo>
                  <a:lnTo>
                    <a:pt x="425" y="441"/>
                  </a:lnTo>
                  <a:lnTo>
                    <a:pt x="468" y="423"/>
                  </a:lnTo>
                  <a:lnTo>
                    <a:pt x="513" y="403"/>
                  </a:lnTo>
                  <a:lnTo>
                    <a:pt x="555" y="381"/>
                  </a:lnTo>
                  <a:lnTo>
                    <a:pt x="597" y="360"/>
                  </a:lnTo>
                  <a:lnTo>
                    <a:pt x="608" y="346"/>
                  </a:lnTo>
                  <a:lnTo>
                    <a:pt x="625" y="335"/>
                  </a:lnTo>
                  <a:lnTo>
                    <a:pt x="642" y="325"/>
                  </a:lnTo>
                  <a:lnTo>
                    <a:pt x="660" y="315"/>
                  </a:lnTo>
                  <a:lnTo>
                    <a:pt x="675" y="303"/>
                  </a:lnTo>
                  <a:lnTo>
                    <a:pt x="687" y="291"/>
                  </a:lnTo>
                  <a:lnTo>
                    <a:pt x="694" y="276"/>
                  </a:lnTo>
                  <a:lnTo>
                    <a:pt x="694" y="258"/>
                  </a:lnTo>
                  <a:lnTo>
                    <a:pt x="645" y="284"/>
                  </a:lnTo>
                  <a:lnTo>
                    <a:pt x="597" y="312"/>
                  </a:lnTo>
                  <a:lnTo>
                    <a:pt x="547" y="339"/>
                  </a:lnTo>
                  <a:lnTo>
                    <a:pt x="497" y="364"/>
                  </a:lnTo>
                  <a:lnTo>
                    <a:pt x="444" y="384"/>
                  </a:lnTo>
                  <a:lnTo>
                    <a:pt x="391" y="399"/>
                  </a:lnTo>
                  <a:lnTo>
                    <a:pt x="335" y="406"/>
                  </a:lnTo>
                  <a:lnTo>
                    <a:pt x="277" y="405"/>
                  </a:lnTo>
                  <a:lnTo>
                    <a:pt x="263" y="398"/>
                  </a:lnTo>
                  <a:lnTo>
                    <a:pt x="249" y="389"/>
                  </a:lnTo>
                  <a:lnTo>
                    <a:pt x="237" y="377"/>
                  </a:lnTo>
                  <a:lnTo>
                    <a:pt x="227" y="366"/>
                  </a:lnTo>
                  <a:lnTo>
                    <a:pt x="303" y="356"/>
                  </a:lnTo>
                  <a:lnTo>
                    <a:pt x="374" y="331"/>
                  </a:lnTo>
                  <a:lnTo>
                    <a:pt x="441" y="290"/>
                  </a:lnTo>
                  <a:lnTo>
                    <a:pt x="506" y="239"/>
                  </a:lnTo>
                  <a:lnTo>
                    <a:pt x="566" y="179"/>
                  </a:lnTo>
                  <a:lnTo>
                    <a:pt x="625" y="119"/>
                  </a:lnTo>
                  <a:lnTo>
                    <a:pt x="680" y="57"/>
                  </a:lnTo>
                  <a:lnTo>
                    <a:pt x="733" y="0"/>
                  </a:lnTo>
                  <a:lnTo>
                    <a:pt x="768" y="61"/>
                  </a:lnTo>
                  <a:lnTo>
                    <a:pt x="792" y="132"/>
                  </a:lnTo>
                  <a:lnTo>
                    <a:pt x="803" y="206"/>
                  </a:lnTo>
                  <a:lnTo>
                    <a:pt x="809" y="286"/>
                  </a:lnTo>
                  <a:lnTo>
                    <a:pt x="806" y="364"/>
                  </a:lnTo>
                  <a:lnTo>
                    <a:pt x="803" y="445"/>
                  </a:lnTo>
                  <a:lnTo>
                    <a:pt x="799" y="524"/>
                  </a:lnTo>
                  <a:lnTo>
                    <a:pt x="800" y="601"/>
                  </a:lnTo>
                  <a:close/>
                </a:path>
              </a:pathLst>
            </a:custGeom>
            <a:solidFill>
              <a:srgbClr val="FF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7297737" y="4608513"/>
              <a:ext cx="711200" cy="1196975"/>
            </a:xfrm>
            <a:custGeom>
              <a:avLst/>
              <a:gdLst>
                <a:gd name="T0" fmla="*/ 394 w 895"/>
                <a:gd name="T1" fmla="*/ 614 h 1508"/>
                <a:gd name="T2" fmla="*/ 701 w 895"/>
                <a:gd name="T3" fmla="*/ 1284 h 1508"/>
                <a:gd name="T4" fmla="*/ 872 w 895"/>
                <a:gd name="T5" fmla="*/ 1418 h 1508"/>
                <a:gd name="T6" fmla="*/ 803 w 895"/>
                <a:gd name="T7" fmla="*/ 1459 h 1508"/>
                <a:gd name="T8" fmla="*/ 684 w 895"/>
                <a:gd name="T9" fmla="*/ 1494 h 1508"/>
                <a:gd name="T10" fmla="*/ 507 w 895"/>
                <a:gd name="T11" fmla="*/ 1507 h 1508"/>
                <a:gd name="T12" fmla="*/ 482 w 895"/>
                <a:gd name="T13" fmla="*/ 1470 h 1508"/>
                <a:gd name="T14" fmla="*/ 600 w 895"/>
                <a:gd name="T15" fmla="*/ 1435 h 1508"/>
                <a:gd name="T16" fmla="*/ 537 w 895"/>
                <a:gd name="T17" fmla="*/ 1416 h 1508"/>
                <a:gd name="T18" fmla="*/ 304 w 895"/>
                <a:gd name="T19" fmla="*/ 1441 h 1508"/>
                <a:gd name="T20" fmla="*/ 308 w 895"/>
                <a:gd name="T21" fmla="*/ 1367 h 1508"/>
                <a:gd name="T22" fmla="*/ 510 w 895"/>
                <a:gd name="T23" fmla="*/ 1334 h 1508"/>
                <a:gd name="T24" fmla="*/ 496 w 895"/>
                <a:gd name="T25" fmla="*/ 1308 h 1508"/>
                <a:gd name="T26" fmla="*/ 286 w 895"/>
                <a:gd name="T27" fmla="*/ 1332 h 1508"/>
                <a:gd name="T28" fmla="*/ 160 w 895"/>
                <a:gd name="T29" fmla="*/ 1308 h 1508"/>
                <a:gd name="T30" fmla="*/ 131 w 895"/>
                <a:gd name="T31" fmla="*/ 1261 h 1508"/>
                <a:gd name="T32" fmla="*/ 227 w 895"/>
                <a:gd name="T33" fmla="*/ 1239 h 1508"/>
                <a:gd name="T34" fmla="*/ 427 w 895"/>
                <a:gd name="T35" fmla="*/ 1221 h 1508"/>
                <a:gd name="T36" fmla="*/ 409 w 895"/>
                <a:gd name="T37" fmla="*/ 1187 h 1508"/>
                <a:gd name="T38" fmla="*/ 203 w 895"/>
                <a:gd name="T39" fmla="*/ 1201 h 1508"/>
                <a:gd name="T40" fmla="*/ 89 w 895"/>
                <a:gd name="T41" fmla="*/ 1173 h 1508"/>
                <a:gd name="T42" fmla="*/ 68 w 895"/>
                <a:gd name="T43" fmla="*/ 1113 h 1508"/>
                <a:gd name="T44" fmla="*/ 167 w 895"/>
                <a:gd name="T45" fmla="*/ 1082 h 1508"/>
                <a:gd name="T46" fmla="*/ 357 w 895"/>
                <a:gd name="T47" fmla="*/ 1064 h 1508"/>
                <a:gd name="T48" fmla="*/ 347 w 895"/>
                <a:gd name="T49" fmla="*/ 1032 h 1508"/>
                <a:gd name="T50" fmla="*/ 154 w 895"/>
                <a:gd name="T51" fmla="*/ 1047 h 1508"/>
                <a:gd name="T52" fmla="*/ 43 w 895"/>
                <a:gd name="T53" fmla="*/ 910 h 1508"/>
                <a:gd name="T54" fmla="*/ 204 w 895"/>
                <a:gd name="T55" fmla="*/ 905 h 1508"/>
                <a:gd name="T56" fmla="*/ 305 w 895"/>
                <a:gd name="T57" fmla="*/ 866 h 1508"/>
                <a:gd name="T58" fmla="*/ 5 w 895"/>
                <a:gd name="T59" fmla="*/ 817 h 1508"/>
                <a:gd name="T60" fmla="*/ 29 w 895"/>
                <a:gd name="T61" fmla="*/ 757 h 1508"/>
                <a:gd name="T62" fmla="*/ 147 w 895"/>
                <a:gd name="T63" fmla="*/ 734 h 1508"/>
                <a:gd name="T64" fmla="*/ 291 w 895"/>
                <a:gd name="T65" fmla="*/ 706 h 1508"/>
                <a:gd name="T66" fmla="*/ 251 w 895"/>
                <a:gd name="T67" fmla="*/ 690 h 1508"/>
                <a:gd name="T68" fmla="*/ 120 w 895"/>
                <a:gd name="T69" fmla="*/ 701 h 1508"/>
                <a:gd name="T70" fmla="*/ 57 w 895"/>
                <a:gd name="T71" fmla="*/ 671 h 1508"/>
                <a:gd name="T72" fmla="*/ 74 w 895"/>
                <a:gd name="T73" fmla="*/ 617 h 1508"/>
                <a:gd name="T74" fmla="*/ 134 w 895"/>
                <a:gd name="T75" fmla="*/ 592 h 1508"/>
                <a:gd name="T76" fmla="*/ 245 w 895"/>
                <a:gd name="T77" fmla="*/ 582 h 1508"/>
                <a:gd name="T78" fmla="*/ 96 w 895"/>
                <a:gd name="T79" fmla="*/ 552 h 1508"/>
                <a:gd name="T80" fmla="*/ 188 w 895"/>
                <a:gd name="T81" fmla="*/ 437 h 1508"/>
                <a:gd name="T82" fmla="*/ 266 w 895"/>
                <a:gd name="T83" fmla="*/ 422 h 1508"/>
                <a:gd name="T84" fmla="*/ 230 w 895"/>
                <a:gd name="T85" fmla="*/ 401 h 1508"/>
                <a:gd name="T86" fmla="*/ 165 w 895"/>
                <a:gd name="T87" fmla="*/ 406 h 1508"/>
                <a:gd name="T88" fmla="*/ 174 w 895"/>
                <a:gd name="T89" fmla="*/ 342 h 1508"/>
                <a:gd name="T90" fmla="*/ 267 w 895"/>
                <a:gd name="T91" fmla="*/ 321 h 1508"/>
                <a:gd name="T92" fmla="*/ 244 w 895"/>
                <a:gd name="T93" fmla="*/ 294 h 1508"/>
                <a:gd name="T94" fmla="*/ 193 w 895"/>
                <a:gd name="T95" fmla="*/ 300 h 1508"/>
                <a:gd name="T96" fmla="*/ 218 w 895"/>
                <a:gd name="T97" fmla="*/ 185 h 1508"/>
                <a:gd name="T98" fmla="*/ 287 w 895"/>
                <a:gd name="T99" fmla="*/ 36 h 1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95" h="1508">
                  <a:moveTo>
                    <a:pt x="328" y="35"/>
                  </a:moveTo>
                  <a:lnTo>
                    <a:pt x="349" y="226"/>
                  </a:lnTo>
                  <a:lnTo>
                    <a:pt x="368" y="421"/>
                  </a:lnTo>
                  <a:lnTo>
                    <a:pt x="394" y="614"/>
                  </a:lnTo>
                  <a:lnTo>
                    <a:pt x="433" y="803"/>
                  </a:lnTo>
                  <a:lnTo>
                    <a:pt x="490" y="980"/>
                  </a:lnTo>
                  <a:lnTo>
                    <a:pt x="579" y="1142"/>
                  </a:lnTo>
                  <a:lnTo>
                    <a:pt x="701" y="1284"/>
                  </a:lnTo>
                  <a:lnTo>
                    <a:pt x="867" y="1400"/>
                  </a:lnTo>
                  <a:lnTo>
                    <a:pt x="895" y="1395"/>
                  </a:lnTo>
                  <a:lnTo>
                    <a:pt x="884" y="1406"/>
                  </a:lnTo>
                  <a:lnTo>
                    <a:pt x="872" y="1418"/>
                  </a:lnTo>
                  <a:lnTo>
                    <a:pt x="856" y="1430"/>
                  </a:lnTo>
                  <a:lnTo>
                    <a:pt x="841" y="1441"/>
                  </a:lnTo>
                  <a:lnTo>
                    <a:pt x="821" y="1449"/>
                  </a:lnTo>
                  <a:lnTo>
                    <a:pt x="803" y="1459"/>
                  </a:lnTo>
                  <a:lnTo>
                    <a:pt x="783" y="1466"/>
                  </a:lnTo>
                  <a:lnTo>
                    <a:pt x="765" y="1475"/>
                  </a:lnTo>
                  <a:lnTo>
                    <a:pt x="724" y="1484"/>
                  </a:lnTo>
                  <a:lnTo>
                    <a:pt x="684" y="1494"/>
                  </a:lnTo>
                  <a:lnTo>
                    <a:pt x="639" y="1501"/>
                  </a:lnTo>
                  <a:lnTo>
                    <a:pt x="595" y="1507"/>
                  </a:lnTo>
                  <a:lnTo>
                    <a:pt x="551" y="1508"/>
                  </a:lnTo>
                  <a:lnTo>
                    <a:pt x="507" y="1507"/>
                  </a:lnTo>
                  <a:lnTo>
                    <a:pt x="464" y="1498"/>
                  </a:lnTo>
                  <a:lnTo>
                    <a:pt x="423" y="1486"/>
                  </a:lnTo>
                  <a:lnTo>
                    <a:pt x="452" y="1477"/>
                  </a:lnTo>
                  <a:lnTo>
                    <a:pt x="482" y="1470"/>
                  </a:lnTo>
                  <a:lnTo>
                    <a:pt x="511" y="1463"/>
                  </a:lnTo>
                  <a:lnTo>
                    <a:pt x="542" y="1456"/>
                  </a:lnTo>
                  <a:lnTo>
                    <a:pt x="570" y="1447"/>
                  </a:lnTo>
                  <a:lnTo>
                    <a:pt x="600" y="1435"/>
                  </a:lnTo>
                  <a:lnTo>
                    <a:pt x="626" y="1423"/>
                  </a:lnTo>
                  <a:lnTo>
                    <a:pt x="653" y="1406"/>
                  </a:lnTo>
                  <a:lnTo>
                    <a:pt x="595" y="1406"/>
                  </a:lnTo>
                  <a:lnTo>
                    <a:pt x="537" y="1416"/>
                  </a:lnTo>
                  <a:lnTo>
                    <a:pt x="475" y="1430"/>
                  </a:lnTo>
                  <a:lnTo>
                    <a:pt x="416" y="1444"/>
                  </a:lnTo>
                  <a:lnTo>
                    <a:pt x="357" y="1448"/>
                  </a:lnTo>
                  <a:lnTo>
                    <a:pt x="304" y="1441"/>
                  </a:lnTo>
                  <a:lnTo>
                    <a:pt x="255" y="1413"/>
                  </a:lnTo>
                  <a:lnTo>
                    <a:pt x="214" y="1361"/>
                  </a:lnTo>
                  <a:lnTo>
                    <a:pt x="259" y="1365"/>
                  </a:lnTo>
                  <a:lnTo>
                    <a:pt x="308" y="1367"/>
                  </a:lnTo>
                  <a:lnTo>
                    <a:pt x="359" y="1364"/>
                  </a:lnTo>
                  <a:lnTo>
                    <a:pt x="412" y="1358"/>
                  </a:lnTo>
                  <a:lnTo>
                    <a:pt x="461" y="1348"/>
                  </a:lnTo>
                  <a:lnTo>
                    <a:pt x="510" y="1334"/>
                  </a:lnTo>
                  <a:lnTo>
                    <a:pt x="555" y="1316"/>
                  </a:lnTo>
                  <a:lnTo>
                    <a:pt x="597" y="1294"/>
                  </a:lnTo>
                  <a:lnTo>
                    <a:pt x="546" y="1299"/>
                  </a:lnTo>
                  <a:lnTo>
                    <a:pt x="496" y="1308"/>
                  </a:lnTo>
                  <a:lnTo>
                    <a:pt x="444" y="1315"/>
                  </a:lnTo>
                  <a:lnTo>
                    <a:pt x="392" y="1323"/>
                  </a:lnTo>
                  <a:lnTo>
                    <a:pt x="339" y="1327"/>
                  </a:lnTo>
                  <a:lnTo>
                    <a:pt x="286" y="1332"/>
                  </a:lnTo>
                  <a:lnTo>
                    <a:pt x="232" y="1330"/>
                  </a:lnTo>
                  <a:lnTo>
                    <a:pt x="181" y="1327"/>
                  </a:lnTo>
                  <a:lnTo>
                    <a:pt x="169" y="1318"/>
                  </a:lnTo>
                  <a:lnTo>
                    <a:pt x="160" y="1308"/>
                  </a:lnTo>
                  <a:lnTo>
                    <a:pt x="151" y="1297"/>
                  </a:lnTo>
                  <a:lnTo>
                    <a:pt x="144" y="1287"/>
                  </a:lnTo>
                  <a:lnTo>
                    <a:pt x="136" y="1274"/>
                  </a:lnTo>
                  <a:lnTo>
                    <a:pt x="131" y="1261"/>
                  </a:lnTo>
                  <a:lnTo>
                    <a:pt x="126" y="1249"/>
                  </a:lnTo>
                  <a:lnTo>
                    <a:pt x="124" y="1238"/>
                  </a:lnTo>
                  <a:lnTo>
                    <a:pt x="175" y="1238"/>
                  </a:lnTo>
                  <a:lnTo>
                    <a:pt x="227" y="1239"/>
                  </a:lnTo>
                  <a:lnTo>
                    <a:pt x="279" y="1238"/>
                  </a:lnTo>
                  <a:lnTo>
                    <a:pt x="331" y="1236"/>
                  </a:lnTo>
                  <a:lnTo>
                    <a:pt x="380" y="1231"/>
                  </a:lnTo>
                  <a:lnTo>
                    <a:pt x="427" y="1221"/>
                  </a:lnTo>
                  <a:lnTo>
                    <a:pt x="472" y="1204"/>
                  </a:lnTo>
                  <a:lnTo>
                    <a:pt x="513" y="1182"/>
                  </a:lnTo>
                  <a:lnTo>
                    <a:pt x="461" y="1183"/>
                  </a:lnTo>
                  <a:lnTo>
                    <a:pt x="409" y="1187"/>
                  </a:lnTo>
                  <a:lnTo>
                    <a:pt x="357" y="1190"/>
                  </a:lnTo>
                  <a:lnTo>
                    <a:pt x="307" y="1194"/>
                  </a:lnTo>
                  <a:lnTo>
                    <a:pt x="255" y="1197"/>
                  </a:lnTo>
                  <a:lnTo>
                    <a:pt x="203" y="1201"/>
                  </a:lnTo>
                  <a:lnTo>
                    <a:pt x="153" y="1203"/>
                  </a:lnTo>
                  <a:lnTo>
                    <a:pt x="102" y="1204"/>
                  </a:lnTo>
                  <a:lnTo>
                    <a:pt x="95" y="1189"/>
                  </a:lnTo>
                  <a:lnTo>
                    <a:pt x="89" y="1173"/>
                  </a:lnTo>
                  <a:lnTo>
                    <a:pt x="82" y="1158"/>
                  </a:lnTo>
                  <a:lnTo>
                    <a:pt x="78" y="1144"/>
                  </a:lnTo>
                  <a:lnTo>
                    <a:pt x="73" y="1128"/>
                  </a:lnTo>
                  <a:lnTo>
                    <a:pt x="68" y="1113"/>
                  </a:lnTo>
                  <a:lnTo>
                    <a:pt x="64" y="1096"/>
                  </a:lnTo>
                  <a:lnTo>
                    <a:pt x="63" y="1081"/>
                  </a:lnTo>
                  <a:lnTo>
                    <a:pt x="115" y="1081"/>
                  </a:lnTo>
                  <a:lnTo>
                    <a:pt x="167" y="1082"/>
                  </a:lnTo>
                  <a:lnTo>
                    <a:pt x="216" y="1082"/>
                  </a:lnTo>
                  <a:lnTo>
                    <a:pt x="266" y="1081"/>
                  </a:lnTo>
                  <a:lnTo>
                    <a:pt x="311" y="1074"/>
                  </a:lnTo>
                  <a:lnTo>
                    <a:pt x="357" y="1064"/>
                  </a:lnTo>
                  <a:lnTo>
                    <a:pt x="399" y="1046"/>
                  </a:lnTo>
                  <a:lnTo>
                    <a:pt x="440" y="1019"/>
                  </a:lnTo>
                  <a:lnTo>
                    <a:pt x="394" y="1025"/>
                  </a:lnTo>
                  <a:lnTo>
                    <a:pt x="347" y="1032"/>
                  </a:lnTo>
                  <a:lnTo>
                    <a:pt x="300" y="1037"/>
                  </a:lnTo>
                  <a:lnTo>
                    <a:pt x="252" y="1043"/>
                  </a:lnTo>
                  <a:lnTo>
                    <a:pt x="203" y="1046"/>
                  </a:lnTo>
                  <a:lnTo>
                    <a:pt x="154" y="1047"/>
                  </a:lnTo>
                  <a:lnTo>
                    <a:pt x="105" y="1046"/>
                  </a:lnTo>
                  <a:lnTo>
                    <a:pt x="57" y="1041"/>
                  </a:lnTo>
                  <a:lnTo>
                    <a:pt x="7" y="911"/>
                  </a:lnTo>
                  <a:lnTo>
                    <a:pt x="43" y="910"/>
                  </a:lnTo>
                  <a:lnTo>
                    <a:pt x="82" y="910"/>
                  </a:lnTo>
                  <a:lnTo>
                    <a:pt x="122" y="908"/>
                  </a:lnTo>
                  <a:lnTo>
                    <a:pt x="164" y="908"/>
                  </a:lnTo>
                  <a:lnTo>
                    <a:pt x="204" y="905"/>
                  </a:lnTo>
                  <a:lnTo>
                    <a:pt x="246" y="900"/>
                  </a:lnTo>
                  <a:lnTo>
                    <a:pt x="287" y="890"/>
                  </a:lnTo>
                  <a:lnTo>
                    <a:pt x="328" y="877"/>
                  </a:lnTo>
                  <a:lnTo>
                    <a:pt x="305" y="866"/>
                  </a:lnTo>
                  <a:lnTo>
                    <a:pt x="1" y="866"/>
                  </a:lnTo>
                  <a:lnTo>
                    <a:pt x="0" y="849"/>
                  </a:lnTo>
                  <a:lnTo>
                    <a:pt x="1" y="833"/>
                  </a:lnTo>
                  <a:lnTo>
                    <a:pt x="5" y="817"/>
                  </a:lnTo>
                  <a:lnTo>
                    <a:pt x="11" y="802"/>
                  </a:lnTo>
                  <a:lnTo>
                    <a:pt x="17" y="786"/>
                  </a:lnTo>
                  <a:lnTo>
                    <a:pt x="24" y="772"/>
                  </a:lnTo>
                  <a:lnTo>
                    <a:pt x="29" y="757"/>
                  </a:lnTo>
                  <a:lnTo>
                    <a:pt x="35" y="743"/>
                  </a:lnTo>
                  <a:lnTo>
                    <a:pt x="71" y="740"/>
                  </a:lnTo>
                  <a:lnTo>
                    <a:pt x="109" y="739"/>
                  </a:lnTo>
                  <a:lnTo>
                    <a:pt x="147" y="734"/>
                  </a:lnTo>
                  <a:lnTo>
                    <a:pt x="185" y="732"/>
                  </a:lnTo>
                  <a:lnTo>
                    <a:pt x="220" y="726"/>
                  </a:lnTo>
                  <a:lnTo>
                    <a:pt x="256" y="718"/>
                  </a:lnTo>
                  <a:lnTo>
                    <a:pt x="291" y="706"/>
                  </a:lnTo>
                  <a:lnTo>
                    <a:pt x="328" y="692"/>
                  </a:lnTo>
                  <a:lnTo>
                    <a:pt x="317" y="681"/>
                  </a:lnTo>
                  <a:lnTo>
                    <a:pt x="283" y="685"/>
                  </a:lnTo>
                  <a:lnTo>
                    <a:pt x="251" y="690"/>
                  </a:lnTo>
                  <a:lnTo>
                    <a:pt x="218" y="694"/>
                  </a:lnTo>
                  <a:lnTo>
                    <a:pt x="186" y="698"/>
                  </a:lnTo>
                  <a:lnTo>
                    <a:pt x="153" y="699"/>
                  </a:lnTo>
                  <a:lnTo>
                    <a:pt x="120" y="701"/>
                  </a:lnTo>
                  <a:lnTo>
                    <a:pt x="88" y="699"/>
                  </a:lnTo>
                  <a:lnTo>
                    <a:pt x="57" y="698"/>
                  </a:lnTo>
                  <a:lnTo>
                    <a:pt x="56" y="684"/>
                  </a:lnTo>
                  <a:lnTo>
                    <a:pt x="57" y="671"/>
                  </a:lnTo>
                  <a:lnTo>
                    <a:pt x="60" y="657"/>
                  </a:lnTo>
                  <a:lnTo>
                    <a:pt x="64" y="645"/>
                  </a:lnTo>
                  <a:lnTo>
                    <a:pt x="68" y="631"/>
                  </a:lnTo>
                  <a:lnTo>
                    <a:pt x="74" y="617"/>
                  </a:lnTo>
                  <a:lnTo>
                    <a:pt x="80" y="604"/>
                  </a:lnTo>
                  <a:lnTo>
                    <a:pt x="85" y="592"/>
                  </a:lnTo>
                  <a:lnTo>
                    <a:pt x="109" y="592"/>
                  </a:lnTo>
                  <a:lnTo>
                    <a:pt x="134" y="592"/>
                  </a:lnTo>
                  <a:lnTo>
                    <a:pt x="161" y="590"/>
                  </a:lnTo>
                  <a:lnTo>
                    <a:pt x="189" y="589"/>
                  </a:lnTo>
                  <a:lnTo>
                    <a:pt x="217" y="584"/>
                  </a:lnTo>
                  <a:lnTo>
                    <a:pt x="245" y="582"/>
                  </a:lnTo>
                  <a:lnTo>
                    <a:pt x="272" y="577"/>
                  </a:lnTo>
                  <a:lnTo>
                    <a:pt x="300" y="575"/>
                  </a:lnTo>
                  <a:lnTo>
                    <a:pt x="276" y="552"/>
                  </a:lnTo>
                  <a:lnTo>
                    <a:pt x="96" y="552"/>
                  </a:lnTo>
                  <a:lnTo>
                    <a:pt x="130" y="450"/>
                  </a:lnTo>
                  <a:lnTo>
                    <a:pt x="147" y="443"/>
                  </a:lnTo>
                  <a:lnTo>
                    <a:pt x="168" y="439"/>
                  </a:lnTo>
                  <a:lnTo>
                    <a:pt x="188" y="437"/>
                  </a:lnTo>
                  <a:lnTo>
                    <a:pt x="210" y="436"/>
                  </a:lnTo>
                  <a:lnTo>
                    <a:pt x="230" y="433"/>
                  </a:lnTo>
                  <a:lnTo>
                    <a:pt x="249" y="429"/>
                  </a:lnTo>
                  <a:lnTo>
                    <a:pt x="266" y="422"/>
                  </a:lnTo>
                  <a:lnTo>
                    <a:pt x="281" y="411"/>
                  </a:lnTo>
                  <a:lnTo>
                    <a:pt x="263" y="404"/>
                  </a:lnTo>
                  <a:lnTo>
                    <a:pt x="246" y="401"/>
                  </a:lnTo>
                  <a:lnTo>
                    <a:pt x="230" y="401"/>
                  </a:lnTo>
                  <a:lnTo>
                    <a:pt x="216" y="404"/>
                  </a:lnTo>
                  <a:lnTo>
                    <a:pt x="199" y="405"/>
                  </a:lnTo>
                  <a:lnTo>
                    <a:pt x="183" y="406"/>
                  </a:lnTo>
                  <a:lnTo>
                    <a:pt x="165" y="406"/>
                  </a:lnTo>
                  <a:lnTo>
                    <a:pt x="147" y="405"/>
                  </a:lnTo>
                  <a:lnTo>
                    <a:pt x="144" y="371"/>
                  </a:lnTo>
                  <a:lnTo>
                    <a:pt x="155" y="352"/>
                  </a:lnTo>
                  <a:lnTo>
                    <a:pt x="174" y="342"/>
                  </a:lnTo>
                  <a:lnTo>
                    <a:pt x="197" y="338"/>
                  </a:lnTo>
                  <a:lnTo>
                    <a:pt x="223" y="334"/>
                  </a:lnTo>
                  <a:lnTo>
                    <a:pt x="248" y="331"/>
                  </a:lnTo>
                  <a:lnTo>
                    <a:pt x="267" y="321"/>
                  </a:lnTo>
                  <a:lnTo>
                    <a:pt x="281" y="304"/>
                  </a:lnTo>
                  <a:lnTo>
                    <a:pt x="269" y="297"/>
                  </a:lnTo>
                  <a:lnTo>
                    <a:pt x="256" y="294"/>
                  </a:lnTo>
                  <a:lnTo>
                    <a:pt x="244" y="294"/>
                  </a:lnTo>
                  <a:lnTo>
                    <a:pt x="231" y="297"/>
                  </a:lnTo>
                  <a:lnTo>
                    <a:pt x="218" y="299"/>
                  </a:lnTo>
                  <a:lnTo>
                    <a:pt x="206" y="300"/>
                  </a:lnTo>
                  <a:lnTo>
                    <a:pt x="193" y="300"/>
                  </a:lnTo>
                  <a:lnTo>
                    <a:pt x="181" y="299"/>
                  </a:lnTo>
                  <a:lnTo>
                    <a:pt x="189" y="261"/>
                  </a:lnTo>
                  <a:lnTo>
                    <a:pt x="203" y="223"/>
                  </a:lnTo>
                  <a:lnTo>
                    <a:pt x="218" y="185"/>
                  </a:lnTo>
                  <a:lnTo>
                    <a:pt x="235" y="149"/>
                  </a:lnTo>
                  <a:lnTo>
                    <a:pt x="252" y="111"/>
                  </a:lnTo>
                  <a:lnTo>
                    <a:pt x="270" y="74"/>
                  </a:lnTo>
                  <a:lnTo>
                    <a:pt x="287" y="36"/>
                  </a:lnTo>
                  <a:lnTo>
                    <a:pt x="305" y="0"/>
                  </a:lnTo>
                  <a:lnTo>
                    <a:pt x="328" y="35"/>
                  </a:lnTo>
                  <a:close/>
                </a:path>
              </a:pathLst>
            </a:custGeom>
            <a:solidFill>
              <a:srgbClr val="FF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5624802" y="2462982"/>
              <a:ext cx="246268" cy="277270"/>
            </a:xfrm>
            <a:custGeom>
              <a:avLst/>
              <a:gdLst>
                <a:gd name="connsiteX0" fmla="*/ 126836 w 203527"/>
                <a:gd name="connsiteY0" fmla="*/ 2950 h 277270"/>
                <a:gd name="connsiteX1" fmla="*/ 126836 w 203527"/>
                <a:gd name="connsiteY1" fmla="*/ 2950 h 277270"/>
                <a:gd name="connsiteX2" fmla="*/ 150433 w 203527"/>
                <a:gd name="connsiteY2" fmla="*/ 26547 h 277270"/>
                <a:gd name="connsiteX3" fmla="*/ 165181 w 203527"/>
                <a:gd name="connsiteY3" fmla="*/ 29497 h 277270"/>
                <a:gd name="connsiteX4" fmla="*/ 203527 w 203527"/>
                <a:gd name="connsiteY4" fmla="*/ 76692 h 277270"/>
                <a:gd name="connsiteX5" fmla="*/ 191729 w 203527"/>
                <a:gd name="connsiteY5" fmla="*/ 103239 h 277270"/>
                <a:gd name="connsiteX6" fmla="*/ 188779 w 203527"/>
                <a:gd name="connsiteY6" fmla="*/ 168132 h 277270"/>
                <a:gd name="connsiteX7" fmla="*/ 185829 w 203527"/>
                <a:gd name="connsiteY7" fmla="*/ 176981 h 277270"/>
                <a:gd name="connsiteX8" fmla="*/ 191729 w 203527"/>
                <a:gd name="connsiteY8" fmla="*/ 203528 h 277270"/>
                <a:gd name="connsiteX9" fmla="*/ 194678 w 203527"/>
                <a:gd name="connsiteY9" fmla="*/ 215327 h 277270"/>
                <a:gd name="connsiteX10" fmla="*/ 176980 w 203527"/>
                <a:gd name="connsiteY10" fmla="*/ 221226 h 277270"/>
                <a:gd name="connsiteX11" fmla="*/ 168131 w 203527"/>
                <a:gd name="connsiteY11" fmla="*/ 224176 h 277270"/>
                <a:gd name="connsiteX12" fmla="*/ 159282 w 203527"/>
                <a:gd name="connsiteY12" fmla="*/ 230075 h 277270"/>
                <a:gd name="connsiteX13" fmla="*/ 141584 w 203527"/>
                <a:gd name="connsiteY13" fmla="*/ 244823 h 277270"/>
                <a:gd name="connsiteX14" fmla="*/ 132735 w 203527"/>
                <a:gd name="connsiteY14" fmla="*/ 247773 h 277270"/>
                <a:gd name="connsiteX15" fmla="*/ 123886 w 203527"/>
                <a:gd name="connsiteY15" fmla="*/ 253673 h 277270"/>
                <a:gd name="connsiteX16" fmla="*/ 106188 w 203527"/>
                <a:gd name="connsiteY16" fmla="*/ 259572 h 277270"/>
                <a:gd name="connsiteX17" fmla="*/ 88490 w 203527"/>
                <a:gd name="connsiteY17" fmla="*/ 268421 h 277270"/>
                <a:gd name="connsiteX18" fmla="*/ 70792 w 203527"/>
                <a:gd name="connsiteY18" fmla="*/ 274320 h 277270"/>
                <a:gd name="connsiteX19" fmla="*/ 61943 w 203527"/>
                <a:gd name="connsiteY19" fmla="*/ 277270 h 277270"/>
                <a:gd name="connsiteX20" fmla="*/ 47194 w 203527"/>
                <a:gd name="connsiteY20" fmla="*/ 274320 h 277270"/>
                <a:gd name="connsiteX21" fmla="*/ 44245 w 203527"/>
                <a:gd name="connsiteY21" fmla="*/ 265471 h 277270"/>
                <a:gd name="connsiteX22" fmla="*/ 38345 w 203527"/>
                <a:gd name="connsiteY22" fmla="*/ 259572 h 277270"/>
                <a:gd name="connsiteX23" fmla="*/ 29496 w 203527"/>
                <a:gd name="connsiteY23" fmla="*/ 244823 h 277270"/>
                <a:gd name="connsiteX24" fmla="*/ 26547 w 203527"/>
                <a:gd name="connsiteY24" fmla="*/ 235974 h 277270"/>
                <a:gd name="connsiteX25" fmla="*/ 14748 w 203527"/>
                <a:gd name="connsiteY25" fmla="*/ 212377 h 277270"/>
                <a:gd name="connsiteX26" fmla="*/ 11798 w 203527"/>
                <a:gd name="connsiteY26" fmla="*/ 203528 h 277270"/>
                <a:gd name="connsiteX27" fmla="*/ 8849 w 203527"/>
                <a:gd name="connsiteY27" fmla="*/ 191729 h 277270"/>
                <a:gd name="connsiteX28" fmla="*/ 2949 w 203527"/>
                <a:gd name="connsiteY28" fmla="*/ 179931 h 277270"/>
                <a:gd name="connsiteX29" fmla="*/ 0 w 203527"/>
                <a:gd name="connsiteY29" fmla="*/ 168132 h 277270"/>
                <a:gd name="connsiteX30" fmla="*/ 5899 w 203527"/>
                <a:gd name="connsiteY30" fmla="*/ 132736 h 277270"/>
                <a:gd name="connsiteX31" fmla="*/ 8849 w 203527"/>
                <a:gd name="connsiteY31" fmla="*/ 123887 h 277270"/>
                <a:gd name="connsiteX32" fmla="*/ 20647 w 203527"/>
                <a:gd name="connsiteY32" fmla="*/ 109138 h 277270"/>
                <a:gd name="connsiteX33" fmla="*/ 26547 w 203527"/>
                <a:gd name="connsiteY33" fmla="*/ 100289 h 277270"/>
                <a:gd name="connsiteX34" fmla="*/ 38345 w 203527"/>
                <a:gd name="connsiteY34" fmla="*/ 85541 h 277270"/>
                <a:gd name="connsiteX35" fmla="*/ 50144 w 203527"/>
                <a:gd name="connsiteY35" fmla="*/ 73742 h 277270"/>
                <a:gd name="connsiteX36" fmla="*/ 61943 w 203527"/>
                <a:gd name="connsiteY36" fmla="*/ 50145 h 277270"/>
                <a:gd name="connsiteX37" fmla="*/ 67842 w 203527"/>
                <a:gd name="connsiteY37" fmla="*/ 32447 h 277270"/>
                <a:gd name="connsiteX38" fmla="*/ 79641 w 203527"/>
                <a:gd name="connsiteY38" fmla="*/ 17698 h 277270"/>
                <a:gd name="connsiteX39" fmla="*/ 97339 w 203527"/>
                <a:gd name="connsiteY39" fmla="*/ 11799 h 277270"/>
                <a:gd name="connsiteX40" fmla="*/ 106188 w 203527"/>
                <a:gd name="connsiteY40" fmla="*/ 8849 h 277270"/>
                <a:gd name="connsiteX41" fmla="*/ 115037 w 203527"/>
                <a:gd name="connsiteY41" fmla="*/ 11799 h 277270"/>
                <a:gd name="connsiteX42" fmla="*/ 129785 w 203527"/>
                <a:gd name="connsiteY42" fmla="*/ 0 h 277270"/>
                <a:gd name="connsiteX43" fmla="*/ 126836 w 203527"/>
                <a:gd name="connsiteY43" fmla="*/ 2950 h 277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03527" h="277270">
                  <a:moveTo>
                    <a:pt x="126836" y="2950"/>
                  </a:moveTo>
                  <a:lnTo>
                    <a:pt x="126836" y="2950"/>
                  </a:lnTo>
                  <a:cubicBezTo>
                    <a:pt x="134702" y="10816"/>
                    <a:pt x="141287" y="20215"/>
                    <a:pt x="150433" y="26547"/>
                  </a:cubicBezTo>
                  <a:cubicBezTo>
                    <a:pt x="154555" y="29401"/>
                    <a:pt x="161408" y="26196"/>
                    <a:pt x="165181" y="29497"/>
                  </a:cubicBezTo>
                  <a:cubicBezTo>
                    <a:pt x="182869" y="44974"/>
                    <a:pt x="191950" y="59326"/>
                    <a:pt x="203527" y="76692"/>
                  </a:cubicBezTo>
                  <a:cubicBezTo>
                    <a:pt x="196507" y="97753"/>
                    <a:pt x="201077" y="89216"/>
                    <a:pt x="191729" y="103239"/>
                  </a:cubicBezTo>
                  <a:cubicBezTo>
                    <a:pt x="190746" y="124870"/>
                    <a:pt x="190506" y="146548"/>
                    <a:pt x="188779" y="168132"/>
                  </a:cubicBezTo>
                  <a:cubicBezTo>
                    <a:pt x="188531" y="171231"/>
                    <a:pt x="185829" y="173872"/>
                    <a:pt x="185829" y="176981"/>
                  </a:cubicBezTo>
                  <a:cubicBezTo>
                    <a:pt x="185829" y="190293"/>
                    <a:pt x="188687" y="192880"/>
                    <a:pt x="191729" y="203528"/>
                  </a:cubicBezTo>
                  <a:cubicBezTo>
                    <a:pt x="192843" y="207426"/>
                    <a:pt x="193695" y="211394"/>
                    <a:pt x="194678" y="215327"/>
                  </a:cubicBezTo>
                  <a:lnTo>
                    <a:pt x="176980" y="221226"/>
                  </a:lnTo>
                  <a:cubicBezTo>
                    <a:pt x="174030" y="222209"/>
                    <a:pt x="170718" y="222451"/>
                    <a:pt x="168131" y="224176"/>
                  </a:cubicBezTo>
                  <a:cubicBezTo>
                    <a:pt x="165181" y="226142"/>
                    <a:pt x="162005" y="227806"/>
                    <a:pt x="159282" y="230075"/>
                  </a:cubicBezTo>
                  <a:cubicBezTo>
                    <a:pt x="149495" y="238231"/>
                    <a:pt x="152571" y="239330"/>
                    <a:pt x="141584" y="244823"/>
                  </a:cubicBezTo>
                  <a:cubicBezTo>
                    <a:pt x="138803" y="246214"/>
                    <a:pt x="135516" y="246382"/>
                    <a:pt x="132735" y="247773"/>
                  </a:cubicBezTo>
                  <a:cubicBezTo>
                    <a:pt x="129564" y="249359"/>
                    <a:pt x="127126" y="252233"/>
                    <a:pt x="123886" y="253673"/>
                  </a:cubicBezTo>
                  <a:cubicBezTo>
                    <a:pt x="118204" y="256199"/>
                    <a:pt x="112087" y="257606"/>
                    <a:pt x="106188" y="259572"/>
                  </a:cubicBezTo>
                  <a:cubicBezTo>
                    <a:pt x="73916" y="270329"/>
                    <a:pt x="122797" y="253174"/>
                    <a:pt x="88490" y="268421"/>
                  </a:cubicBezTo>
                  <a:cubicBezTo>
                    <a:pt x="82807" y="270946"/>
                    <a:pt x="76691" y="272354"/>
                    <a:pt x="70792" y="274320"/>
                  </a:cubicBezTo>
                  <a:lnTo>
                    <a:pt x="61943" y="277270"/>
                  </a:lnTo>
                  <a:cubicBezTo>
                    <a:pt x="57027" y="276287"/>
                    <a:pt x="51366" y="277101"/>
                    <a:pt x="47194" y="274320"/>
                  </a:cubicBezTo>
                  <a:cubicBezTo>
                    <a:pt x="44607" y="272595"/>
                    <a:pt x="45845" y="268137"/>
                    <a:pt x="44245" y="265471"/>
                  </a:cubicBezTo>
                  <a:cubicBezTo>
                    <a:pt x="42814" y="263086"/>
                    <a:pt x="40312" y="261538"/>
                    <a:pt x="38345" y="259572"/>
                  </a:cubicBezTo>
                  <a:cubicBezTo>
                    <a:pt x="29992" y="234506"/>
                    <a:pt x="41642" y="265068"/>
                    <a:pt x="29496" y="244823"/>
                  </a:cubicBezTo>
                  <a:cubicBezTo>
                    <a:pt x="27896" y="242157"/>
                    <a:pt x="27834" y="238804"/>
                    <a:pt x="26547" y="235974"/>
                  </a:cubicBezTo>
                  <a:cubicBezTo>
                    <a:pt x="22908" y="227968"/>
                    <a:pt x="17529" y="220720"/>
                    <a:pt x="14748" y="212377"/>
                  </a:cubicBezTo>
                  <a:cubicBezTo>
                    <a:pt x="13765" y="209427"/>
                    <a:pt x="12652" y="206518"/>
                    <a:pt x="11798" y="203528"/>
                  </a:cubicBezTo>
                  <a:cubicBezTo>
                    <a:pt x="10684" y="199630"/>
                    <a:pt x="10272" y="195525"/>
                    <a:pt x="8849" y="191729"/>
                  </a:cubicBezTo>
                  <a:cubicBezTo>
                    <a:pt x="7305" y="187612"/>
                    <a:pt x="4916" y="183864"/>
                    <a:pt x="2949" y="179931"/>
                  </a:cubicBezTo>
                  <a:cubicBezTo>
                    <a:pt x="1966" y="175998"/>
                    <a:pt x="0" y="172186"/>
                    <a:pt x="0" y="168132"/>
                  </a:cubicBezTo>
                  <a:cubicBezTo>
                    <a:pt x="0" y="157354"/>
                    <a:pt x="2791" y="143612"/>
                    <a:pt x="5899" y="132736"/>
                  </a:cubicBezTo>
                  <a:cubicBezTo>
                    <a:pt x="6753" y="129746"/>
                    <a:pt x="7458" y="126668"/>
                    <a:pt x="8849" y="123887"/>
                  </a:cubicBezTo>
                  <a:cubicBezTo>
                    <a:pt x="14900" y="111786"/>
                    <a:pt x="13333" y="118281"/>
                    <a:pt x="20647" y="109138"/>
                  </a:cubicBezTo>
                  <a:cubicBezTo>
                    <a:pt x="22862" y="106370"/>
                    <a:pt x="24580" y="103239"/>
                    <a:pt x="26547" y="100289"/>
                  </a:cubicBezTo>
                  <a:cubicBezTo>
                    <a:pt x="31508" y="85402"/>
                    <a:pt x="25893" y="96214"/>
                    <a:pt x="38345" y="85541"/>
                  </a:cubicBezTo>
                  <a:cubicBezTo>
                    <a:pt x="42568" y="81921"/>
                    <a:pt x="50144" y="73742"/>
                    <a:pt x="50144" y="73742"/>
                  </a:cubicBezTo>
                  <a:cubicBezTo>
                    <a:pt x="56922" y="53406"/>
                    <a:pt x="51646" y="60441"/>
                    <a:pt x="61943" y="50145"/>
                  </a:cubicBezTo>
                  <a:lnTo>
                    <a:pt x="67842" y="32447"/>
                  </a:lnTo>
                  <a:cubicBezTo>
                    <a:pt x="71040" y="22852"/>
                    <a:pt x="69200" y="22338"/>
                    <a:pt x="79641" y="17698"/>
                  </a:cubicBezTo>
                  <a:cubicBezTo>
                    <a:pt x="85323" y="15172"/>
                    <a:pt x="91440" y="13765"/>
                    <a:pt x="97339" y="11799"/>
                  </a:cubicBezTo>
                  <a:lnTo>
                    <a:pt x="106188" y="8849"/>
                  </a:lnTo>
                  <a:cubicBezTo>
                    <a:pt x="109138" y="9832"/>
                    <a:pt x="111970" y="12310"/>
                    <a:pt x="115037" y="11799"/>
                  </a:cubicBezTo>
                  <a:cubicBezTo>
                    <a:pt x="119504" y="11055"/>
                    <a:pt x="126633" y="3153"/>
                    <a:pt x="129785" y="0"/>
                  </a:cubicBezTo>
                  <a:lnTo>
                    <a:pt x="126836" y="2950"/>
                  </a:lnTo>
                  <a:close/>
                </a:path>
              </a:pathLst>
            </a:custGeom>
            <a:solidFill>
              <a:srgbClr val="BFD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/>
            <p:nvPr/>
          </p:nvCxnSpPr>
          <p:spPr>
            <a:xfrm flipH="1">
              <a:off x="6400800" y="2479675"/>
              <a:ext cx="32544" cy="339725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 flipV="1">
              <a:off x="6248637" y="2638081"/>
              <a:ext cx="322263" cy="22597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5708975" y="2409380"/>
              <a:ext cx="26895" cy="280765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 flipV="1">
              <a:off x="5581952" y="2540267"/>
              <a:ext cx="266333" cy="18675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Freeform 43"/>
            <p:cNvSpPr/>
            <p:nvPr/>
          </p:nvSpPr>
          <p:spPr>
            <a:xfrm>
              <a:off x="6338832" y="3014570"/>
              <a:ext cx="474923" cy="477848"/>
            </a:xfrm>
            <a:custGeom>
              <a:avLst/>
              <a:gdLst>
                <a:gd name="connsiteX0" fmla="*/ 32471 w 474923"/>
                <a:gd name="connsiteY0" fmla="*/ 468999 h 477848"/>
                <a:gd name="connsiteX1" fmla="*/ 32471 w 474923"/>
                <a:gd name="connsiteY1" fmla="*/ 468999 h 477848"/>
                <a:gd name="connsiteX2" fmla="*/ 5924 w 474923"/>
                <a:gd name="connsiteY2" fmla="*/ 418855 h 477848"/>
                <a:gd name="connsiteX3" fmla="*/ 25 w 474923"/>
                <a:gd name="connsiteY3" fmla="*/ 401156 h 477848"/>
                <a:gd name="connsiteX4" fmla="*/ 8874 w 474923"/>
                <a:gd name="connsiteY4" fmla="*/ 368710 h 477848"/>
                <a:gd name="connsiteX5" fmla="*/ 17723 w 474923"/>
                <a:gd name="connsiteY5" fmla="*/ 359861 h 477848"/>
                <a:gd name="connsiteX6" fmla="*/ 38371 w 474923"/>
                <a:gd name="connsiteY6" fmla="*/ 345113 h 477848"/>
                <a:gd name="connsiteX7" fmla="*/ 44270 w 474923"/>
                <a:gd name="connsiteY7" fmla="*/ 339213 h 477848"/>
                <a:gd name="connsiteX8" fmla="*/ 61968 w 474923"/>
                <a:gd name="connsiteY8" fmla="*/ 327415 h 477848"/>
                <a:gd name="connsiteX9" fmla="*/ 70817 w 474923"/>
                <a:gd name="connsiteY9" fmla="*/ 321515 h 477848"/>
                <a:gd name="connsiteX10" fmla="*/ 91465 w 474923"/>
                <a:gd name="connsiteY10" fmla="*/ 303817 h 477848"/>
                <a:gd name="connsiteX11" fmla="*/ 100314 w 474923"/>
                <a:gd name="connsiteY11" fmla="*/ 297918 h 477848"/>
                <a:gd name="connsiteX12" fmla="*/ 109163 w 474923"/>
                <a:gd name="connsiteY12" fmla="*/ 294968 h 477848"/>
                <a:gd name="connsiteX13" fmla="*/ 118012 w 474923"/>
                <a:gd name="connsiteY13" fmla="*/ 289069 h 477848"/>
                <a:gd name="connsiteX14" fmla="*/ 135710 w 474923"/>
                <a:gd name="connsiteY14" fmla="*/ 280220 h 477848"/>
                <a:gd name="connsiteX15" fmla="*/ 141609 w 474923"/>
                <a:gd name="connsiteY15" fmla="*/ 271371 h 477848"/>
                <a:gd name="connsiteX16" fmla="*/ 156358 w 474923"/>
                <a:gd name="connsiteY16" fmla="*/ 247773 h 477848"/>
                <a:gd name="connsiteX17" fmla="*/ 165207 w 474923"/>
                <a:gd name="connsiteY17" fmla="*/ 238924 h 477848"/>
                <a:gd name="connsiteX18" fmla="*/ 174056 w 474923"/>
                <a:gd name="connsiteY18" fmla="*/ 227125 h 477848"/>
                <a:gd name="connsiteX19" fmla="*/ 182905 w 474923"/>
                <a:gd name="connsiteY19" fmla="*/ 218276 h 477848"/>
                <a:gd name="connsiteX20" fmla="*/ 188804 w 474923"/>
                <a:gd name="connsiteY20" fmla="*/ 206478 h 477848"/>
                <a:gd name="connsiteX21" fmla="*/ 206502 w 474923"/>
                <a:gd name="connsiteY21" fmla="*/ 194679 h 477848"/>
                <a:gd name="connsiteX22" fmla="*/ 224200 w 474923"/>
                <a:gd name="connsiteY22" fmla="*/ 182880 h 477848"/>
                <a:gd name="connsiteX23" fmla="*/ 233049 w 474923"/>
                <a:gd name="connsiteY23" fmla="*/ 176981 h 477848"/>
                <a:gd name="connsiteX24" fmla="*/ 241898 w 474923"/>
                <a:gd name="connsiteY24" fmla="*/ 174031 h 477848"/>
                <a:gd name="connsiteX25" fmla="*/ 259596 w 474923"/>
                <a:gd name="connsiteY25" fmla="*/ 159283 h 477848"/>
                <a:gd name="connsiteX26" fmla="*/ 271395 w 474923"/>
                <a:gd name="connsiteY26" fmla="*/ 153384 h 477848"/>
                <a:gd name="connsiteX27" fmla="*/ 303842 w 474923"/>
                <a:gd name="connsiteY27" fmla="*/ 126836 h 477848"/>
                <a:gd name="connsiteX28" fmla="*/ 312691 w 474923"/>
                <a:gd name="connsiteY28" fmla="*/ 117987 h 477848"/>
                <a:gd name="connsiteX29" fmla="*/ 324489 w 474923"/>
                <a:gd name="connsiteY29" fmla="*/ 100289 h 477848"/>
                <a:gd name="connsiteX30" fmla="*/ 330389 w 474923"/>
                <a:gd name="connsiteY30" fmla="*/ 91440 h 477848"/>
                <a:gd name="connsiteX31" fmla="*/ 333338 w 474923"/>
                <a:gd name="connsiteY31" fmla="*/ 82591 h 477848"/>
                <a:gd name="connsiteX32" fmla="*/ 339238 w 474923"/>
                <a:gd name="connsiteY32" fmla="*/ 38346 h 477848"/>
                <a:gd name="connsiteX33" fmla="*/ 342187 w 474923"/>
                <a:gd name="connsiteY33" fmla="*/ 29497 h 477848"/>
                <a:gd name="connsiteX34" fmla="*/ 345137 w 474923"/>
                <a:gd name="connsiteY34" fmla="*/ 17698 h 477848"/>
                <a:gd name="connsiteX35" fmla="*/ 353986 w 474923"/>
                <a:gd name="connsiteY35" fmla="*/ 8849 h 477848"/>
                <a:gd name="connsiteX36" fmla="*/ 374634 w 474923"/>
                <a:gd name="connsiteY36" fmla="*/ 0 h 477848"/>
                <a:gd name="connsiteX37" fmla="*/ 395282 w 474923"/>
                <a:gd name="connsiteY37" fmla="*/ 2950 h 477848"/>
                <a:gd name="connsiteX38" fmla="*/ 412980 w 474923"/>
                <a:gd name="connsiteY38" fmla="*/ 8849 h 477848"/>
                <a:gd name="connsiteX39" fmla="*/ 427728 w 474923"/>
                <a:gd name="connsiteY39" fmla="*/ 23598 h 477848"/>
                <a:gd name="connsiteX40" fmla="*/ 445426 w 474923"/>
                <a:gd name="connsiteY40" fmla="*/ 35396 h 477848"/>
                <a:gd name="connsiteX41" fmla="*/ 451325 w 474923"/>
                <a:gd name="connsiteY41" fmla="*/ 41296 h 477848"/>
                <a:gd name="connsiteX42" fmla="*/ 457225 w 474923"/>
                <a:gd name="connsiteY42" fmla="*/ 50145 h 477848"/>
                <a:gd name="connsiteX43" fmla="*/ 466074 w 474923"/>
                <a:gd name="connsiteY43" fmla="*/ 61944 h 477848"/>
                <a:gd name="connsiteX44" fmla="*/ 474923 w 474923"/>
                <a:gd name="connsiteY44" fmla="*/ 94390 h 477848"/>
                <a:gd name="connsiteX45" fmla="*/ 469023 w 474923"/>
                <a:gd name="connsiteY45" fmla="*/ 126836 h 477848"/>
                <a:gd name="connsiteX46" fmla="*/ 463124 w 474923"/>
                <a:gd name="connsiteY46" fmla="*/ 138635 h 477848"/>
                <a:gd name="connsiteX47" fmla="*/ 460174 w 474923"/>
                <a:gd name="connsiteY47" fmla="*/ 150434 h 477848"/>
                <a:gd name="connsiteX48" fmla="*/ 451325 w 474923"/>
                <a:gd name="connsiteY48" fmla="*/ 159283 h 477848"/>
                <a:gd name="connsiteX49" fmla="*/ 445426 w 474923"/>
                <a:gd name="connsiteY49" fmla="*/ 171082 h 477848"/>
                <a:gd name="connsiteX50" fmla="*/ 430678 w 474923"/>
                <a:gd name="connsiteY50" fmla="*/ 185830 h 477848"/>
                <a:gd name="connsiteX51" fmla="*/ 427728 w 474923"/>
                <a:gd name="connsiteY51" fmla="*/ 194679 h 477848"/>
                <a:gd name="connsiteX52" fmla="*/ 407080 w 474923"/>
                <a:gd name="connsiteY52" fmla="*/ 218276 h 477848"/>
                <a:gd name="connsiteX53" fmla="*/ 392332 w 474923"/>
                <a:gd name="connsiteY53" fmla="*/ 227125 h 477848"/>
                <a:gd name="connsiteX54" fmla="*/ 383483 w 474923"/>
                <a:gd name="connsiteY54" fmla="*/ 233025 h 477848"/>
                <a:gd name="connsiteX55" fmla="*/ 377583 w 474923"/>
                <a:gd name="connsiteY55" fmla="*/ 241874 h 477848"/>
                <a:gd name="connsiteX56" fmla="*/ 359885 w 474923"/>
                <a:gd name="connsiteY56" fmla="*/ 259572 h 477848"/>
                <a:gd name="connsiteX57" fmla="*/ 348087 w 474923"/>
                <a:gd name="connsiteY57" fmla="*/ 268421 h 477848"/>
                <a:gd name="connsiteX58" fmla="*/ 333338 w 474923"/>
                <a:gd name="connsiteY58" fmla="*/ 283169 h 477848"/>
                <a:gd name="connsiteX59" fmla="*/ 324489 w 474923"/>
                <a:gd name="connsiteY59" fmla="*/ 297918 h 477848"/>
                <a:gd name="connsiteX60" fmla="*/ 309741 w 474923"/>
                <a:gd name="connsiteY60" fmla="*/ 315616 h 477848"/>
                <a:gd name="connsiteX61" fmla="*/ 292043 w 474923"/>
                <a:gd name="connsiteY61" fmla="*/ 327415 h 477848"/>
                <a:gd name="connsiteX62" fmla="*/ 283194 w 474923"/>
                <a:gd name="connsiteY62" fmla="*/ 333314 h 477848"/>
                <a:gd name="connsiteX63" fmla="*/ 268445 w 474923"/>
                <a:gd name="connsiteY63" fmla="*/ 351012 h 477848"/>
                <a:gd name="connsiteX64" fmla="*/ 259596 w 474923"/>
                <a:gd name="connsiteY64" fmla="*/ 356911 h 477848"/>
                <a:gd name="connsiteX65" fmla="*/ 247798 w 474923"/>
                <a:gd name="connsiteY65" fmla="*/ 371660 h 477848"/>
                <a:gd name="connsiteX66" fmla="*/ 230100 w 474923"/>
                <a:gd name="connsiteY66" fmla="*/ 407056 h 477848"/>
                <a:gd name="connsiteX67" fmla="*/ 224200 w 474923"/>
                <a:gd name="connsiteY67" fmla="*/ 412955 h 477848"/>
                <a:gd name="connsiteX68" fmla="*/ 206502 w 474923"/>
                <a:gd name="connsiteY68" fmla="*/ 418855 h 477848"/>
                <a:gd name="connsiteX69" fmla="*/ 197653 w 474923"/>
                <a:gd name="connsiteY69" fmla="*/ 424754 h 477848"/>
                <a:gd name="connsiteX70" fmla="*/ 179955 w 474923"/>
                <a:gd name="connsiteY70" fmla="*/ 430653 h 477848"/>
                <a:gd name="connsiteX71" fmla="*/ 174056 w 474923"/>
                <a:gd name="connsiteY71" fmla="*/ 436553 h 477848"/>
                <a:gd name="connsiteX72" fmla="*/ 156358 w 474923"/>
                <a:gd name="connsiteY72" fmla="*/ 442452 h 477848"/>
                <a:gd name="connsiteX73" fmla="*/ 135710 w 474923"/>
                <a:gd name="connsiteY73" fmla="*/ 460150 h 477848"/>
                <a:gd name="connsiteX74" fmla="*/ 123911 w 474923"/>
                <a:gd name="connsiteY74" fmla="*/ 466049 h 477848"/>
                <a:gd name="connsiteX75" fmla="*/ 115062 w 474923"/>
                <a:gd name="connsiteY75" fmla="*/ 471949 h 477848"/>
                <a:gd name="connsiteX76" fmla="*/ 97364 w 474923"/>
                <a:gd name="connsiteY76" fmla="*/ 477848 h 477848"/>
                <a:gd name="connsiteX77" fmla="*/ 79666 w 474923"/>
                <a:gd name="connsiteY77" fmla="*/ 471949 h 477848"/>
                <a:gd name="connsiteX78" fmla="*/ 56069 w 474923"/>
                <a:gd name="connsiteY78" fmla="*/ 466049 h 477848"/>
                <a:gd name="connsiteX79" fmla="*/ 50169 w 474923"/>
                <a:gd name="connsiteY79" fmla="*/ 460150 h 477848"/>
                <a:gd name="connsiteX80" fmla="*/ 32471 w 474923"/>
                <a:gd name="connsiteY80" fmla="*/ 454251 h 477848"/>
                <a:gd name="connsiteX81" fmla="*/ 23622 w 474923"/>
                <a:gd name="connsiteY81" fmla="*/ 451301 h 477848"/>
                <a:gd name="connsiteX82" fmla="*/ 32471 w 474923"/>
                <a:gd name="connsiteY82" fmla="*/ 468999 h 477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474923" h="477848">
                  <a:moveTo>
                    <a:pt x="32471" y="468999"/>
                  </a:moveTo>
                  <a:lnTo>
                    <a:pt x="32471" y="468999"/>
                  </a:lnTo>
                  <a:cubicBezTo>
                    <a:pt x="23622" y="452284"/>
                    <a:pt x="14084" y="435917"/>
                    <a:pt x="5924" y="418855"/>
                  </a:cubicBezTo>
                  <a:cubicBezTo>
                    <a:pt x="3241" y="413245"/>
                    <a:pt x="-340" y="407364"/>
                    <a:pt x="25" y="401156"/>
                  </a:cubicBezTo>
                  <a:cubicBezTo>
                    <a:pt x="683" y="389965"/>
                    <a:pt x="4458" y="379014"/>
                    <a:pt x="8874" y="368710"/>
                  </a:cubicBezTo>
                  <a:cubicBezTo>
                    <a:pt x="10517" y="364876"/>
                    <a:pt x="14556" y="362576"/>
                    <a:pt x="17723" y="359861"/>
                  </a:cubicBezTo>
                  <a:cubicBezTo>
                    <a:pt x="46825" y="334917"/>
                    <a:pt x="15000" y="363811"/>
                    <a:pt x="38371" y="345113"/>
                  </a:cubicBezTo>
                  <a:cubicBezTo>
                    <a:pt x="40543" y="343376"/>
                    <a:pt x="42045" y="340882"/>
                    <a:pt x="44270" y="339213"/>
                  </a:cubicBezTo>
                  <a:cubicBezTo>
                    <a:pt x="49942" y="334959"/>
                    <a:pt x="56069" y="331348"/>
                    <a:pt x="61968" y="327415"/>
                  </a:cubicBezTo>
                  <a:cubicBezTo>
                    <a:pt x="64918" y="325448"/>
                    <a:pt x="68310" y="324022"/>
                    <a:pt x="70817" y="321515"/>
                  </a:cubicBezTo>
                  <a:cubicBezTo>
                    <a:pt x="81537" y="310795"/>
                    <a:pt x="78221" y="313277"/>
                    <a:pt x="91465" y="303817"/>
                  </a:cubicBezTo>
                  <a:cubicBezTo>
                    <a:pt x="94350" y="301757"/>
                    <a:pt x="97143" y="299503"/>
                    <a:pt x="100314" y="297918"/>
                  </a:cubicBezTo>
                  <a:cubicBezTo>
                    <a:pt x="103095" y="296527"/>
                    <a:pt x="106382" y="296359"/>
                    <a:pt x="109163" y="294968"/>
                  </a:cubicBezTo>
                  <a:cubicBezTo>
                    <a:pt x="112334" y="293383"/>
                    <a:pt x="114841" y="290654"/>
                    <a:pt x="118012" y="289069"/>
                  </a:cubicBezTo>
                  <a:cubicBezTo>
                    <a:pt x="142436" y="276857"/>
                    <a:pt x="110350" y="297125"/>
                    <a:pt x="135710" y="280220"/>
                  </a:cubicBezTo>
                  <a:cubicBezTo>
                    <a:pt x="137676" y="277270"/>
                    <a:pt x="139850" y="274449"/>
                    <a:pt x="141609" y="271371"/>
                  </a:cubicBezTo>
                  <a:cubicBezTo>
                    <a:pt x="150241" y="256266"/>
                    <a:pt x="144275" y="261870"/>
                    <a:pt x="156358" y="247773"/>
                  </a:cubicBezTo>
                  <a:cubicBezTo>
                    <a:pt x="159073" y="244606"/>
                    <a:pt x="162492" y="242091"/>
                    <a:pt x="165207" y="238924"/>
                  </a:cubicBezTo>
                  <a:cubicBezTo>
                    <a:pt x="168406" y="235191"/>
                    <a:pt x="170857" y="230858"/>
                    <a:pt x="174056" y="227125"/>
                  </a:cubicBezTo>
                  <a:cubicBezTo>
                    <a:pt x="176771" y="223958"/>
                    <a:pt x="180480" y="221670"/>
                    <a:pt x="182905" y="218276"/>
                  </a:cubicBezTo>
                  <a:cubicBezTo>
                    <a:pt x="185461" y="214698"/>
                    <a:pt x="185695" y="209587"/>
                    <a:pt x="188804" y="206478"/>
                  </a:cubicBezTo>
                  <a:cubicBezTo>
                    <a:pt x="193818" y="201464"/>
                    <a:pt x="200603" y="198612"/>
                    <a:pt x="206502" y="194679"/>
                  </a:cubicBezTo>
                  <a:lnTo>
                    <a:pt x="224200" y="182880"/>
                  </a:lnTo>
                  <a:cubicBezTo>
                    <a:pt x="227150" y="180914"/>
                    <a:pt x="229686" y="178102"/>
                    <a:pt x="233049" y="176981"/>
                  </a:cubicBezTo>
                  <a:cubicBezTo>
                    <a:pt x="235999" y="175998"/>
                    <a:pt x="239117" y="175422"/>
                    <a:pt x="241898" y="174031"/>
                  </a:cubicBezTo>
                  <a:cubicBezTo>
                    <a:pt x="257507" y="166227"/>
                    <a:pt x="244370" y="170158"/>
                    <a:pt x="259596" y="159283"/>
                  </a:cubicBezTo>
                  <a:cubicBezTo>
                    <a:pt x="263174" y="156727"/>
                    <a:pt x="267624" y="155646"/>
                    <a:pt x="271395" y="153384"/>
                  </a:cubicBezTo>
                  <a:cubicBezTo>
                    <a:pt x="290963" y="141644"/>
                    <a:pt x="287919" y="142759"/>
                    <a:pt x="303842" y="126836"/>
                  </a:cubicBezTo>
                  <a:cubicBezTo>
                    <a:pt x="306792" y="123886"/>
                    <a:pt x="310377" y="121458"/>
                    <a:pt x="312691" y="117987"/>
                  </a:cubicBezTo>
                  <a:lnTo>
                    <a:pt x="324489" y="100289"/>
                  </a:lnTo>
                  <a:lnTo>
                    <a:pt x="330389" y="91440"/>
                  </a:lnTo>
                  <a:cubicBezTo>
                    <a:pt x="331372" y="88490"/>
                    <a:pt x="332664" y="85626"/>
                    <a:pt x="333338" y="82591"/>
                  </a:cubicBezTo>
                  <a:cubicBezTo>
                    <a:pt x="338189" y="60760"/>
                    <a:pt x="334977" y="63916"/>
                    <a:pt x="339238" y="38346"/>
                  </a:cubicBezTo>
                  <a:cubicBezTo>
                    <a:pt x="339749" y="35279"/>
                    <a:pt x="341333" y="32487"/>
                    <a:pt x="342187" y="29497"/>
                  </a:cubicBezTo>
                  <a:cubicBezTo>
                    <a:pt x="343301" y="25599"/>
                    <a:pt x="343126" y="21218"/>
                    <a:pt x="345137" y="17698"/>
                  </a:cubicBezTo>
                  <a:cubicBezTo>
                    <a:pt x="347207" y="14076"/>
                    <a:pt x="350592" y="11274"/>
                    <a:pt x="353986" y="8849"/>
                  </a:cubicBezTo>
                  <a:cubicBezTo>
                    <a:pt x="360363" y="4294"/>
                    <a:pt x="367414" y="2407"/>
                    <a:pt x="374634" y="0"/>
                  </a:cubicBezTo>
                  <a:cubicBezTo>
                    <a:pt x="381517" y="983"/>
                    <a:pt x="388507" y="1387"/>
                    <a:pt x="395282" y="2950"/>
                  </a:cubicBezTo>
                  <a:cubicBezTo>
                    <a:pt x="401341" y="4348"/>
                    <a:pt x="412980" y="8849"/>
                    <a:pt x="412980" y="8849"/>
                  </a:cubicBezTo>
                  <a:cubicBezTo>
                    <a:pt x="417896" y="13765"/>
                    <a:pt x="421943" y="19742"/>
                    <a:pt x="427728" y="23598"/>
                  </a:cubicBezTo>
                  <a:cubicBezTo>
                    <a:pt x="433627" y="27531"/>
                    <a:pt x="440413" y="30382"/>
                    <a:pt x="445426" y="35396"/>
                  </a:cubicBezTo>
                  <a:cubicBezTo>
                    <a:pt x="447392" y="37363"/>
                    <a:pt x="449588" y="39124"/>
                    <a:pt x="451325" y="41296"/>
                  </a:cubicBezTo>
                  <a:cubicBezTo>
                    <a:pt x="453540" y="44064"/>
                    <a:pt x="455164" y="47260"/>
                    <a:pt x="457225" y="50145"/>
                  </a:cubicBezTo>
                  <a:cubicBezTo>
                    <a:pt x="460083" y="54145"/>
                    <a:pt x="463124" y="58011"/>
                    <a:pt x="466074" y="61944"/>
                  </a:cubicBezTo>
                  <a:cubicBezTo>
                    <a:pt x="473558" y="84398"/>
                    <a:pt x="470753" y="73544"/>
                    <a:pt x="474923" y="94390"/>
                  </a:cubicBezTo>
                  <a:cubicBezTo>
                    <a:pt x="474427" y="97363"/>
                    <a:pt x="470398" y="122712"/>
                    <a:pt x="469023" y="126836"/>
                  </a:cubicBezTo>
                  <a:cubicBezTo>
                    <a:pt x="467632" y="131008"/>
                    <a:pt x="464668" y="134518"/>
                    <a:pt x="463124" y="138635"/>
                  </a:cubicBezTo>
                  <a:cubicBezTo>
                    <a:pt x="461701" y="142431"/>
                    <a:pt x="462185" y="146914"/>
                    <a:pt x="460174" y="150434"/>
                  </a:cubicBezTo>
                  <a:cubicBezTo>
                    <a:pt x="458104" y="154056"/>
                    <a:pt x="454275" y="156333"/>
                    <a:pt x="451325" y="159283"/>
                  </a:cubicBezTo>
                  <a:cubicBezTo>
                    <a:pt x="449359" y="163216"/>
                    <a:pt x="448241" y="167704"/>
                    <a:pt x="445426" y="171082"/>
                  </a:cubicBezTo>
                  <a:cubicBezTo>
                    <a:pt x="430675" y="188783"/>
                    <a:pt x="441495" y="164196"/>
                    <a:pt x="430678" y="185830"/>
                  </a:cubicBezTo>
                  <a:cubicBezTo>
                    <a:pt x="429287" y="188611"/>
                    <a:pt x="429238" y="191961"/>
                    <a:pt x="427728" y="194679"/>
                  </a:cubicBezTo>
                  <a:cubicBezTo>
                    <a:pt x="414156" y="219107"/>
                    <a:pt x="421732" y="206554"/>
                    <a:pt x="407080" y="218276"/>
                  </a:cubicBezTo>
                  <a:cubicBezTo>
                    <a:pt x="395511" y="227532"/>
                    <a:pt x="407701" y="222003"/>
                    <a:pt x="392332" y="227125"/>
                  </a:cubicBezTo>
                  <a:cubicBezTo>
                    <a:pt x="389382" y="229092"/>
                    <a:pt x="385990" y="230518"/>
                    <a:pt x="383483" y="233025"/>
                  </a:cubicBezTo>
                  <a:cubicBezTo>
                    <a:pt x="380976" y="235532"/>
                    <a:pt x="379938" y="239224"/>
                    <a:pt x="377583" y="241874"/>
                  </a:cubicBezTo>
                  <a:cubicBezTo>
                    <a:pt x="372040" y="248109"/>
                    <a:pt x="366559" y="254566"/>
                    <a:pt x="359885" y="259572"/>
                  </a:cubicBezTo>
                  <a:cubicBezTo>
                    <a:pt x="355952" y="262522"/>
                    <a:pt x="351761" y="265155"/>
                    <a:pt x="348087" y="268421"/>
                  </a:cubicBezTo>
                  <a:cubicBezTo>
                    <a:pt x="342891" y="273040"/>
                    <a:pt x="333338" y="283169"/>
                    <a:pt x="333338" y="283169"/>
                  </a:cubicBezTo>
                  <a:cubicBezTo>
                    <a:pt x="328217" y="298536"/>
                    <a:pt x="333744" y="286349"/>
                    <a:pt x="324489" y="297918"/>
                  </a:cubicBezTo>
                  <a:cubicBezTo>
                    <a:pt x="316468" y="307944"/>
                    <a:pt x="320871" y="306959"/>
                    <a:pt x="309741" y="315616"/>
                  </a:cubicBezTo>
                  <a:cubicBezTo>
                    <a:pt x="304144" y="319969"/>
                    <a:pt x="297942" y="323482"/>
                    <a:pt x="292043" y="327415"/>
                  </a:cubicBezTo>
                  <a:lnTo>
                    <a:pt x="283194" y="333314"/>
                  </a:lnTo>
                  <a:cubicBezTo>
                    <a:pt x="277393" y="342014"/>
                    <a:pt x="276961" y="343916"/>
                    <a:pt x="268445" y="351012"/>
                  </a:cubicBezTo>
                  <a:cubicBezTo>
                    <a:pt x="265722" y="353281"/>
                    <a:pt x="262364" y="354696"/>
                    <a:pt x="259596" y="356911"/>
                  </a:cubicBezTo>
                  <a:cubicBezTo>
                    <a:pt x="255370" y="360292"/>
                    <a:pt x="249912" y="366903"/>
                    <a:pt x="247798" y="371660"/>
                  </a:cubicBezTo>
                  <a:cubicBezTo>
                    <a:pt x="240124" y="388926"/>
                    <a:pt x="244813" y="392345"/>
                    <a:pt x="230100" y="407056"/>
                  </a:cubicBezTo>
                  <a:cubicBezTo>
                    <a:pt x="228133" y="409022"/>
                    <a:pt x="226687" y="411711"/>
                    <a:pt x="224200" y="412955"/>
                  </a:cubicBezTo>
                  <a:cubicBezTo>
                    <a:pt x="218638" y="415736"/>
                    <a:pt x="211676" y="415406"/>
                    <a:pt x="206502" y="418855"/>
                  </a:cubicBezTo>
                  <a:cubicBezTo>
                    <a:pt x="203552" y="420821"/>
                    <a:pt x="200892" y="423314"/>
                    <a:pt x="197653" y="424754"/>
                  </a:cubicBezTo>
                  <a:cubicBezTo>
                    <a:pt x="191970" y="427279"/>
                    <a:pt x="179955" y="430653"/>
                    <a:pt x="179955" y="430653"/>
                  </a:cubicBezTo>
                  <a:cubicBezTo>
                    <a:pt x="177989" y="432620"/>
                    <a:pt x="176543" y="435309"/>
                    <a:pt x="174056" y="436553"/>
                  </a:cubicBezTo>
                  <a:cubicBezTo>
                    <a:pt x="168494" y="439334"/>
                    <a:pt x="156358" y="442452"/>
                    <a:pt x="156358" y="442452"/>
                  </a:cubicBezTo>
                  <a:cubicBezTo>
                    <a:pt x="146751" y="452059"/>
                    <a:pt x="146192" y="454161"/>
                    <a:pt x="135710" y="460150"/>
                  </a:cubicBezTo>
                  <a:cubicBezTo>
                    <a:pt x="131892" y="462331"/>
                    <a:pt x="127729" y="463867"/>
                    <a:pt x="123911" y="466049"/>
                  </a:cubicBezTo>
                  <a:cubicBezTo>
                    <a:pt x="120833" y="467808"/>
                    <a:pt x="118302" y="470509"/>
                    <a:pt x="115062" y="471949"/>
                  </a:cubicBezTo>
                  <a:cubicBezTo>
                    <a:pt x="109380" y="474475"/>
                    <a:pt x="97364" y="477848"/>
                    <a:pt x="97364" y="477848"/>
                  </a:cubicBezTo>
                  <a:cubicBezTo>
                    <a:pt x="91465" y="475882"/>
                    <a:pt x="85764" y="473169"/>
                    <a:pt x="79666" y="471949"/>
                  </a:cubicBezTo>
                  <a:cubicBezTo>
                    <a:pt x="61869" y="468389"/>
                    <a:pt x="69674" y="470585"/>
                    <a:pt x="56069" y="466049"/>
                  </a:cubicBezTo>
                  <a:cubicBezTo>
                    <a:pt x="54102" y="464083"/>
                    <a:pt x="52656" y="461394"/>
                    <a:pt x="50169" y="460150"/>
                  </a:cubicBezTo>
                  <a:cubicBezTo>
                    <a:pt x="44607" y="457369"/>
                    <a:pt x="38370" y="456217"/>
                    <a:pt x="32471" y="454251"/>
                  </a:cubicBezTo>
                  <a:cubicBezTo>
                    <a:pt x="29521" y="453268"/>
                    <a:pt x="25820" y="453500"/>
                    <a:pt x="23622" y="451301"/>
                  </a:cubicBezTo>
                  <a:lnTo>
                    <a:pt x="32471" y="468999"/>
                  </a:lnTo>
                  <a:close/>
                </a:path>
              </a:pathLst>
            </a:custGeom>
            <a:solidFill>
              <a:srgbClr val="9FF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6341806" y="3424575"/>
              <a:ext cx="297918" cy="44246"/>
            </a:xfrm>
            <a:custGeom>
              <a:avLst/>
              <a:gdLst>
                <a:gd name="connsiteX0" fmla="*/ 0 w 297918"/>
                <a:gd name="connsiteY0" fmla="*/ 44246 h 44246"/>
                <a:gd name="connsiteX1" fmla="*/ 0 w 297918"/>
                <a:gd name="connsiteY1" fmla="*/ 44246 h 44246"/>
                <a:gd name="connsiteX2" fmla="*/ 32447 w 297918"/>
                <a:gd name="connsiteY2" fmla="*/ 29497 h 44246"/>
                <a:gd name="connsiteX3" fmla="*/ 61944 w 297918"/>
                <a:gd name="connsiteY3" fmla="*/ 20648 h 44246"/>
                <a:gd name="connsiteX4" fmla="*/ 94390 w 297918"/>
                <a:gd name="connsiteY4" fmla="*/ 8850 h 44246"/>
                <a:gd name="connsiteX5" fmla="*/ 103239 w 297918"/>
                <a:gd name="connsiteY5" fmla="*/ 5900 h 44246"/>
                <a:gd name="connsiteX6" fmla="*/ 168132 w 297918"/>
                <a:gd name="connsiteY6" fmla="*/ 2950 h 44246"/>
                <a:gd name="connsiteX7" fmla="*/ 194679 w 297918"/>
                <a:gd name="connsiteY7" fmla="*/ 0 h 44246"/>
                <a:gd name="connsiteX8" fmla="*/ 238924 w 297918"/>
                <a:gd name="connsiteY8" fmla="*/ 2950 h 44246"/>
                <a:gd name="connsiteX9" fmla="*/ 271371 w 297918"/>
                <a:gd name="connsiteY9" fmla="*/ 8850 h 44246"/>
                <a:gd name="connsiteX10" fmla="*/ 289069 w 297918"/>
                <a:gd name="connsiteY10" fmla="*/ 23598 h 44246"/>
                <a:gd name="connsiteX11" fmla="*/ 289069 w 297918"/>
                <a:gd name="connsiteY11" fmla="*/ 26548 h 44246"/>
                <a:gd name="connsiteX12" fmla="*/ 297918 w 297918"/>
                <a:gd name="connsiteY12" fmla="*/ 14749 h 44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7918" h="44246">
                  <a:moveTo>
                    <a:pt x="0" y="44246"/>
                  </a:moveTo>
                  <a:lnTo>
                    <a:pt x="0" y="44246"/>
                  </a:lnTo>
                  <a:cubicBezTo>
                    <a:pt x="15561" y="36466"/>
                    <a:pt x="19080" y="33316"/>
                    <a:pt x="32447" y="29497"/>
                  </a:cubicBezTo>
                  <a:cubicBezTo>
                    <a:pt x="39666" y="27435"/>
                    <a:pt x="56680" y="24157"/>
                    <a:pt x="61944" y="20648"/>
                  </a:cubicBezTo>
                  <a:cubicBezTo>
                    <a:pt x="80497" y="8280"/>
                    <a:pt x="60589" y="20118"/>
                    <a:pt x="94390" y="8850"/>
                  </a:cubicBezTo>
                  <a:cubicBezTo>
                    <a:pt x="97340" y="7867"/>
                    <a:pt x="100140" y="6148"/>
                    <a:pt x="103239" y="5900"/>
                  </a:cubicBezTo>
                  <a:cubicBezTo>
                    <a:pt x="124823" y="4173"/>
                    <a:pt x="146501" y="3933"/>
                    <a:pt x="168132" y="2950"/>
                  </a:cubicBezTo>
                  <a:cubicBezTo>
                    <a:pt x="176981" y="1967"/>
                    <a:pt x="185776" y="0"/>
                    <a:pt x="194679" y="0"/>
                  </a:cubicBezTo>
                  <a:cubicBezTo>
                    <a:pt x="209460" y="0"/>
                    <a:pt x="224210" y="1548"/>
                    <a:pt x="238924" y="2950"/>
                  </a:cubicBezTo>
                  <a:cubicBezTo>
                    <a:pt x="246127" y="3636"/>
                    <a:pt x="263701" y="7316"/>
                    <a:pt x="271371" y="8850"/>
                  </a:cubicBezTo>
                  <a:cubicBezTo>
                    <a:pt x="278866" y="13846"/>
                    <a:pt x="283391" y="16027"/>
                    <a:pt x="289069" y="23598"/>
                  </a:cubicBezTo>
                  <a:cubicBezTo>
                    <a:pt x="289659" y="24385"/>
                    <a:pt x="289069" y="25565"/>
                    <a:pt x="289069" y="26548"/>
                  </a:cubicBezTo>
                  <a:lnTo>
                    <a:pt x="297918" y="14749"/>
                  </a:lnTo>
                </a:path>
              </a:pathLst>
            </a:cu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>
              <a:endCxn id="34" idx="45"/>
            </p:cNvCxnSpPr>
            <p:nvPr/>
          </p:nvCxnSpPr>
          <p:spPr>
            <a:xfrm flipH="1">
              <a:off x="6629089" y="3389444"/>
              <a:ext cx="39999" cy="94986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Freeform 50"/>
            <p:cNvSpPr/>
            <p:nvPr/>
          </p:nvSpPr>
          <p:spPr>
            <a:xfrm>
              <a:off x="5807915" y="3486519"/>
              <a:ext cx="578520" cy="244823"/>
            </a:xfrm>
            <a:custGeom>
              <a:avLst/>
              <a:gdLst>
                <a:gd name="connsiteX0" fmla="*/ 0 w 578520"/>
                <a:gd name="connsiteY0" fmla="*/ 79641 h 244823"/>
                <a:gd name="connsiteX1" fmla="*/ 0 w 578520"/>
                <a:gd name="connsiteY1" fmla="*/ 79641 h 244823"/>
                <a:gd name="connsiteX2" fmla="*/ 47195 w 578520"/>
                <a:gd name="connsiteY2" fmla="*/ 91440 h 244823"/>
                <a:gd name="connsiteX3" fmla="*/ 70792 w 578520"/>
                <a:gd name="connsiteY3" fmla="*/ 97339 h 244823"/>
                <a:gd name="connsiteX4" fmla="*/ 109138 w 578520"/>
                <a:gd name="connsiteY4" fmla="*/ 94389 h 244823"/>
                <a:gd name="connsiteX5" fmla="*/ 138635 w 578520"/>
                <a:gd name="connsiteY5" fmla="*/ 85540 h 244823"/>
                <a:gd name="connsiteX6" fmla="*/ 156333 w 578520"/>
                <a:gd name="connsiteY6" fmla="*/ 82591 h 244823"/>
                <a:gd name="connsiteX7" fmla="*/ 203528 w 578520"/>
                <a:gd name="connsiteY7" fmla="*/ 85540 h 244823"/>
                <a:gd name="connsiteX8" fmla="*/ 277270 w 578520"/>
                <a:gd name="connsiteY8" fmla="*/ 79641 h 244823"/>
                <a:gd name="connsiteX9" fmla="*/ 297917 w 578520"/>
                <a:gd name="connsiteY9" fmla="*/ 73742 h 244823"/>
                <a:gd name="connsiteX10" fmla="*/ 353961 w 578520"/>
                <a:gd name="connsiteY10" fmla="*/ 58993 h 244823"/>
                <a:gd name="connsiteX11" fmla="*/ 412955 w 578520"/>
                <a:gd name="connsiteY11" fmla="*/ 56044 h 244823"/>
                <a:gd name="connsiteX12" fmla="*/ 460150 w 578520"/>
                <a:gd name="connsiteY12" fmla="*/ 44245 h 244823"/>
                <a:gd name="connsiteX13" fmla="*/ 480797 w 578520"/>
                <a:gd name="connsiteY13" fmla="*/ 38346 h 244823"/>
                <a:gd name="connsiteX14" fmla="*/ 501445 w 578520"/>
                <a:gd name="connsiteY14" fmla="*/ 26547 h 244823"/>
                <a:gd name="connsiteX15" fmla="*/ 507344 w 578520"/>
                <a:gd name="connsiteY15" fmla="*/ 20647 h 244823"/>
                <a:gd name="connsiteX16" fmla="*/ 542740 w 578520"/>
                <a:gd name="connsiteY16" fmla="*/ 14748 h 244823"/>
                <a:gd name="connsiteX17" fmla="*/ 551590 w 578520"/>
                <a:gd name="connsiteY17" fmla="*/ 11798 h 244823"/>
                <a:gd name="connsiteX18" fmla="*/ 569288 w 578520"/>
                <a:gd name="connsiteY18" fmla="*/ 0 h 244823"/>
                <a:gd name="connsiteX19" fmla="*/ 578137 w 578520"/>
                <a:gd name="connsiteY19" fmla="*/ 2949 h 244823"/>
                <a:gd name="connsiteX20" fmla="*/ 575187 w 578520"/>
                <a:gd name="connsiteY20" fmla="*/ 14748 h 244823"/>
                <a:gd name="connsiteX21" fmla="*/ 566338 w 578520"/>
                <a:gd name="connsiteY21" fmla="*/ 32446 h 244823"/>
                <a:gd name="connsiteX22" fmla="*/ 560439 w 578520"/>
                <a:gd name="connsiteY22" fmla="*/ 44245 h 244823"/>
                <a:gd name="connsiteX23" fmla="*/ 545690 w 578520"/>
                <a:gd name="connsiteY23" fmla="*/ 61943 h 244823"/>
                <a:gd name="connsiteX24" fmla="*/ 539791 w 578520"/>
                <a:gd name="connsiteY24" fmla="*/ 70792 h 244823"/>
                <a:gd name="connsiteX25" fmla="*/ 527992 w 578520"/>
                <a:gd name="connsiteY25" fmla="*/ 82591 h 244823"/>
                <a:gd name="connsiteX26" fmla="*/ 519143 w 578520"/>
                <a:gd name="connsiteY26" fmla="*/ 94389 h 244823"/>
                <a:gd name="connsiteX27" fmla="*/ 507344 w 578520"/>
                <a:gd name="connsiteY27" fmla="*/ 106188 h 244823"/>
                <a:gd name="connsiteX28" fmla="*/ 492596 w 578520"/>
                <a:gd name="connsiteY28" fmla="*/ 126836 h 244823"/>
                <a:gd name="connsiteX29" fmla="*/ 483747 w 578520"/>
                <a:gd name="connsiteY29" fmla="*/ 129786 h 244823"/>
                <a:gd name="connsiteX30" fmla="*/ 457200 w 578520"/>
                <a:gd name="connsiteY30" fmla="*/ 150433 h 244823"/>
                <a:gd name="connsiteX31" fmla="*/ 433602 w 578520"/>
                <a:gd name="connsiteY31" fmla="*/ 168131 h 244823"/>
                <a:gd name="connsiteX32" fmla="*/ 424753 w 578520"/>
                <a:gd name="connsiteY32" fmla="*/ 174031 h 244823"/>
                <a:gd name="connsiteX33" fmla="*/ 418854 w 578520"/>
                <a:gd name="connsiteY33" fmla="*/ 182880 h 244823"/>
                <a:gd name="connsiteX34" fmla="*/ 415904 w 578520"/>
                <a:gd name="connsiteY34" fmla="*/ 191729 h 244823"/>
                <a:gd name="connsiteX35" fmla="*/ 407055 w 578520"/>
                <a:gd name="connsiteY35" fmla="*/ 194678 h 244823"/>
                <a:gd name="connsiteX36" fmla="*/ 383458 w 578520"/>
                <a:gd name="connsiteY36" fmla="*/ 212376 h 244823"/>
                <a:gd name="connsiteX37" fmla="*/ 365760 w 578520"/>
                <a:gd name="connsiteY37" fmla="*/ 218276 h 244823"/>
                <a:gd name="connsiteX38" fmla="*/ 356911 w 578520"/>
                <a:gd name="connsiteY38" fmla="*/ 224175 h 244823"/>
                <a:gd name="connsiteX39" fmla="*/ 333313 w 578520"/>
                <a:gd name="connsiteY39" fmla="*/ 230075 h 244823"/>
                <a:gd name="connsiteX40" fmla="*/ 315615 w 578520"/>
                <a:gd name="connsiteY40" fmla="*/ 227125 h 244823"/>
                <a:gd name="connsiteX41" fmla="*/ 289068 w 578520"/>
                <a:gd name="connsiteY41" fmla="*/ 235974 h 244823"/>
                <a:gd name="connsiteX42" fmla="*/ 277270 w 578520"/>
                <a:gd name="connsiteY42" fmla="*/ 238924 h 244823"/>
                <a:gd name="connsiteX43" fmla="*/ 259571 w 578520"/>
                <a:gd name="connsiteY43" fmla="*/ 244823 h 244823"/>
                <a:gd name="connsiteX44" fmla="*/ 197628 w 578520"/>
                <a:gd name="connsiteY44" fmla="*/ 241873 h 244823"/>
                <a:gd name="connsiteX45" fmla="*/ 171081 w 578520"/>
                <a:gd name="connsiteY45" fmla="*/ 235974 h 244823"/>
                <a:gd name="connsiteX46" fmla="*/ 147484 w 578520"/>
                <a:gd name="connsiteY46" fmla="*/ 230075 h 244823"/>
                <a:gd name="connsiteX47" fmla="*/ 138635 w 578520"/>
                <a:gd name="connsiteY47" fmla="*/ 227125 h 244823"/>
                <a:gd name="connsiteX48" fmla="*/ 109138 w 578520"/>
                <a:gd name="connsiteY48" fmla="*/ 218276 h 244823"/>
                <a:gd name="connsiteX49" fmla="*/ 82591 w 578520"/>
                <a:gd name="connsiteY49" fmla="*/ 203527 h 244823"/>
                <a:gd name="connsiteX50" fmla="*/ 67842 w 578520"/>
                <a:gd name="connsiteY50" fmla="*/ 191729 h 244823"/>
                <a:gd name="connsiteX51" fmla="*/ 61943 w 578520"/>
                <a:gd name="connsiteY51" fmla="*/ 185829 h 244823"/>
                <a:gd name="connsiteX52" fmla="*/ 50144 w 578520"/>
                <a:gd name="connsiteY52" fmla="*/ 159282 h 244823"/>
                <a:gd name="connsiteX53" fmla="*/ 41295 w 578520"/>
                <a:gd name="connsiteY53" fmla="*/ 153383 h 244823"/>
                <a:gd name="connsiteX54" fmla="*/ 32446 w 578520"/>
                <a:gd name="connsiteY54" fmla="*/ 150433 h 244823"/>
                <a:gd name="connsiteX55" fmla="*/ 26547 w 578520"/>
                <a:gd name="connsiteY55" fmla="*/ 141584 h 244823"/>
                <a:gd name="connsiteX56" fmla="*/ 17698 w 578520"/>
                <a:gd name="connsiteY56" fmla="*/ 132735 h 244823"/>
                <a:gd name="connsiteX57" fmla="*/ 8849 w 578520"/>
                <a:gd name="connsiteY57" fmla="*/ 115037 h 244823"/>
                <a:gd name="connsiteX58" fmla="*/ 5899 w 578520"/>
                <a:gd name="connsiteY58" fmla="*/ 97339 h 244823"/>
                <a:gd name="connsiteX59" fmla="*/ 0 w 578520"/>
                <a:gd name="connsiteY59" fmla="*/ 79641 h 24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578520" h="244823">
                  <a:moveTo>
                    <a:pt x="0" y="79641"/>
                  </a:moveTo>
                  <a:lnTo>
                    <a:pt x="0" y="79641"/>
                  </a:lnTo>
                  <a:cubicBezTo>
                    <a:pt x="42297" y="95503"/>
                    <a:pt x="4619" y="83457"/>
                    <a:pt x="47195" y="91440"/>
                  </a:cubicBezTo>
                  <a:cubicBezTo>
                    <a:pt x="55164" y="92934"/>
                    <a:pt x="70792" y="97339"/>
                    <a:pt x="70792" y="97339"/>
                  </a:cubicBezTo>
                  <a:cubicBezTo>
                    <a:pt x="83574" y="96356"/>
                    <a:pt x="96406" y="95887"/>
                    <a:pt x="109138" y="94389"/>
                  </a:cubicBezTo>
                  <a:cubicBezTo>
                    <a:pt x="126618" y="92333"/>
                    <a:pt x="117631" y="89040"/>
                    <a:pt x="138635" y="85540"/>
                  </a:cubicBezTo>
                  <a:lnTo>
                    <a:pt x="156333" y="82591"/>
                  </a:lnTo>
                  <a:cubicBezTo>
                    <a:pt x="172065" y="83574"/>
                    <a:pt x="187766" y="85540"/>
                    <a:pt x="203528" y="85540"/>
                  </a:cubicBezTo>
                  <a:cubicBezTo>
                    <a:pt x="228072" y="85540"/>
                    <a:pt x="252871" y="82352"/>
                    <a:pt x="277270" y="79641"/>
                  </a:cubicBezTo>
                  <a:cubicBezTo>
                    <a:pt x="307010" y="69727"/>
                    <a:pt x="260880" y="84853"/>
                    <a:pt x="297917" y="73742"/>
                  </a:cubicBezTo>
                  <a:cubicBezTo>
                    <a:pt x="316706" y="68105"/>
                    <a:pt x="333846" y="59999"/>
                    <a:pt x="353961" y="58993"/>
                  </a:cubicBezTo>
                  <a:lnTo>
                    <a:pt x="412955" y="56044"/>
                  </a:lnTo>
                  <a:lnTo>
                    <a:pt x="460150" y="44245"/>
                  </a:lnTo>
                  <a:cubicBezTo>
                    <a:pt x="466128" y="42750"/>
                    <a:pt x="474880" y="40882"/>
                    <a:pt x="480797" y="38346"/>
                  </a:cubicBezTo>
                  <a:cubicBezTo>
                    <a:pt x="487314" y="35553"/>
                    <a:pt x="495751" y="31102"/>
                    <a:pt x="501445" y="26547"/>
                  </a:cubicBezTo>
                  <a:cubicBezTo>
                    <a:pt x="503617" y="24810"/>
                    <a:pt x="504857" y="21891"/>
                    <a:pt x="507344" y="20647"/>
                  </a:cubicBezTo>
                  <a:cubicBezTo>
                    <a:pt x="513837" y="17401"/>
                    <a:pt x="540533" y="15024"/>
                    <a:pt x="542740" y="14748"/>
                  </a:cubicBezTo>
                  <a:cubicBezTo>
                    <a:pt x="545690" y="13765"/>
                    <a:pt x="549003" y="13523"/>
                    <a:pt x="551590" y="11798"/>
                  </a:cubicBezTo>
                  <a:cubicBezTo>
                    <a:pt x="573684" y="-2931"/>
                    <a:pt x="548248" y="7012"/>
                    <a:pt x="569288" y="0"/>
                  </a:cubicBezTo>
                  <a:cubicBezTo>
                    <a:pt x="572238" y="983"/>
                    <a:pt x="576982" y="62"/>
                    <a:pt x="578137" y="2949"/>
                  </a:cubicBezTo>
                  <a:cubicBezTo>
                    <a:pt x="579643" y="6713"/>
                    <a:pt x="576301" y="10850"/>
                    <a:pt x="575187" y="14748"/>
                  </a:cubicBezTo>
                  <a:cubicBezTo>
                    <a:pt x="571324" y="28268"/>
                    <a:pt x="573725" y="19518"/>
                    <a:pt x="566338" y="32446"/>
                  </a:cubicBezTo>
                  <a:cubicBezTo>
                    <a:pt x="564157" y="36264"/>
                    <a:pt x="562621" y="40427"/>
                    <a:pt x="560439" y="44245"/>
                  </a:cubicBezTo>
                  <a:cubicBezTo>
                    <a:pt x="552451" y="58224"/>
                    <a:pt x="556780" y="48635"/>
                    <a:pt x="545690" y="61943"/>
                  </a:cubicBezTo>
                  <a:cubicBezTo>
                    <a:pt x="543421" y="64666"/>
                    <a:pt x="542098" y="68100"/>
                    <a:pt x="539791" y="70792"/>
                  </a:cubicBezTo>
                  <a:cubicBezTo>
                    <a:pt x="536171" y="75015"/>
                    <a:pt x="531329" y="78141"/>
                    <a:pt x="527992" y="82591"/>
                  </a:cubicBezTo>
                  <a:cubicBezTo>
                    <a:pt x="525042" y="86524"/>
                    <a:pt x="522380" y="90689"/>
                    <a:pt x="519143" y="94389"/>
                  </a:cubicBezTo>
                  <a:cubicBezTo>
                    <a:pt x="515480" y="98575"/>
                    <a:pt x="510429" y="101560"/>
                    <a:pt x="507344" y="106188"/>
                  </a:cubicBezTo>
                  <a:cubicBezTo>
                    <a:pt x="504654" y="110224"/>
                    <a:pt x="495341" y="124549"/>
                    <a:pt x="492596" y="126836"/>
                  </a:cubicBezTo>
                  <a:cubicBezTo>
                    <a:pt x="490207" y="128827"/>
                    <a:pt x="486697" y="128803"/>
                    <a:pt x="483747" y="129786"/>
                  </a:cubicBezTo>
                  <a:cubicBezTo>
                    <a:pt x="463850" y="149683"/>
                    <a:pt x="473964" y="144846"/>
                    <a:pt x="457200" y="150433"/>
                  </a:cubicBezTo>
                  <a:cubicBezTo>
                    <a:pt x="446286" y="161347"/>
                    <a:pt x="453616" y="154788"/>
                    <a:pt x="433602" y="168131"/>
                  </a:cubicBezTo>
                  <a:lnTo>
                    <a:pt x="424753" y="174031"/>
                  </a:lnTo>
                  <a:cubicBezTo>
                    <a:pt x="422787" y="176981"/>
                    <a:pt x="420439" y="179709"/>
                    <a:pt x="418854" y="182880"/>
                  </a:cubicBezTo>
                  <a:cubicBezTo>
                    <a:pt x="417463" y="185661"/>
                    <a:pt x="418103" y="189531"/>
                    <a:pt x="415904" y="191729"/>
                  </a:cubicBezTo>
                  <a:cubicBezTo>
                    <a:pt x="413705" y="193927"/>
                    <a:pt x="410005" y="193695"/>
                    <a:pt x="407055" y="194678"/>
                  </a:cubicBezTo>
                  <a:cubicBezTo>
                    <a:pt x="400066" y="201668"/>
                    <a:pt x="393468" y="209039"/>
                    <a:pt x="383458" y="212376"/>
                  </a:cubicBezTo>
                  <a:cubicBezTo>
                    <a:pt x="377559" y="214343"/>
                    <a:pt x="370934" y="214827"/>
                    <a:pt x="365760" y="218276"/>
                  </a:cubicBezTo>
                  <a:cubicBezTo>
                    <a:pt x="362810" y="220242"/>
                    <a:pt x="360082" y="222590"/>
                    <a:pt x="356911" y="224175"/>
                  </a:cubicBezTo>
                  <a:cubicBezTo>
                    <a:pt x="350863" y="227199"/>
                    <a:pt x="338925" y="228953"/>
                    <a:pt x="333313" y="230075"/>
                  </a:cubicBezTo>
                  <a:cubicBezTo>
                    <a:pt x="327414" y="229092"/>
                    <a:pt x="321575" y="226628"/>
                    <a:pt x="315615" y="227125"/>
                  </a:cubicBezTo>
                  <a:cubicBezTo>
                    <a:pt x="311186" y="227494"/>
                    <a:pt x="295707" y="234314"/>
                    <a:pt x="289068" y="235974"/>
                  </a:cubicBezTo>
                  <a:cubicBezTo>
                    <a:pt x="285135" y="236957"/>
                    <a:pt x="281153" y="237759"/>
                    <a:pt x="277270" y="238924"/>
                  </a:cubicBezTo>
                  <a:cubicBezTo>
                    <a:pt x="271314" y="240711"/>
                    <a:pt x="259571" y="244823"/>
                    <a:pt x="259571" y="244823"/>
                  </a:cubicBezTo>
                  <a:cubicBezTo>
                    <a:pt x="238923" y="243840"/>
                    <a:pt x="218243" y="243400"/>
                    <a:pt x="197628" y="241873"/>
                  </a:cubicBezTo>
                  <a:cubicBezTo>
                    <a:pt x="178011" y="240420"/>
                    <a:pt x="185007" y="239772"/>
                    <a:pt x="171081" y="235974"/>
                  </a:cubicBezTo>
                  <a:cubicBezTo>
                    <a:pt x="163259" y="233841"/>
                    <a:pt x="155176" y="232639"/>
                    <a:pt x="147484" y="230075"/>
                  </a:cubicBezTo>
                  <a:cubicBezTo>
                    <a:pt x="144534" y="229092"/>
                    <a:pt x="141625" y="227979"/>
                    <a:pt x="138635" y="227125"/>
                  </a:cubicBezTo>
                  <a:cubicBezTo>
                    <a:pt x="131423" y="225064"/>
                    <a:pt x="114393" y="221780"/>
                    <a:pt x="109138" y="218276"/>
                  </a:cubicBezTo>
                  <a:cubicBezTo>
                    <a:pt x="88853" y="204752"/>
                    <a:pt x="98166" y="208719"/>
                    <a:pt x="82591" y="203527"/>
                  </a:cubicBezTo>
                  <a:cubicBezTo>
                    <a:pt x="68336" y="189275"/>
                    <a:pt x="86459" y="206624"/>
                    <a:pt x="67842" y="191729"/>
                  </a:cubicBezTo>
                  <a:cubicBezTo>
                    <a:pt x="65670" y="189992"/>
                    <a:pt x="63909" y="187796"/>
                    <a:pt x="61943" y="185829"/>
                  </a:cubicBezTo>
                  <a:cubicBezTo>
                    <a:pt x="59022" y="177064"/>
                    <a:pt x="57157" y="166294"/>
                    <a:pt x="50144" y="159282"/>
                  </a:cubicBezTo>
                  <a:cubicBezTo>
                    <a:pt x="47637" y="156775"/>
                    <a:pt x="44466" y="154968"/>
                    <a:pt x="41295" y="153383"/>
                  </a:cubicBezTo>
                  <a:cubicBezTo>
                    <a:pt x="38514" y="151992"/>
                    <a:pt x="35396" y="151416"/>
                    <a:pt x="32446" y="150433"/>
                  </a:cubicBezTo>
                  <a:cubicBezTo>
                    <a:pt x="30480" y="147483"/>
                    <a:pt x="28816" y="144307"/>
                    <a:pt x="26547" y="141584"/>
                  </a:cubicBezTo>
                  <a:cubicBezTo>
                    <a:pt x="23877" y="138379"/>
                    <a:pt x="20368" y="135940"/>
                    <a:pt x="17698" y="132735"/>
                  </a:cubicBezTo>
                  <a:cubicBezTo>
                    <a:pt x="12878" y="126950"/>
                    <a:pt x="10461" y="122292"/>
                    <a:pt x="8849" y="115037"/>
                  </a:cubicBezTo>
                  <a:cubicBezTo>
                    <a:pt x="7551" y="109199"/>
                    <a:pt x="7072" y="103204"/>
                    <a:pt x="5899" y="97339"/>
                  </a:cubicBezTo>
                  <a:cubicBezTo>
                    <a:pt x="5104" y="93364"/>
                    <a:pt x="983" y="82591"/>
                    <a:pt x="0" y="79641"/>
                  </a:cubicBezTo>
                  <a:close/>
                </a:path>
              </a:pathLst>
            </a:custGeom>
            <a:solidFill>
              <a:srgbClr val="9FF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5"/>
          <p:cNvGrpSpPr>
            <a:grpSpLocks noChangeAspect="1"/>
          </p:cNvGrpSpPr>
          <p:nvPr/>
        </p:nvGrpSpPr>
        <p:grpSpPr bwMode="auto">
          <a:xfrm>
            <a:off x="2582602" y="3699520"/>
            <a:ext cx="2043296" cy="2385285"/>
            <a:chOff x="1440" y="1357"/>
            <a:chExt cx="2127" cy="2483"/>
          </a:xfrm>
        </p:grpSpPr>
        <p:sp>
          <p:nvSpPr>
            <p:cNvPr id="49" name="AutoShape 4"/>
            <p:cNvSpPr>
              <a:spLocks noChangeAspect="1" noChangeArrowheads="1" noTextEdit="1"/>
            </p:cNvSpPr>
            <p:nvPr/>
          </p:nvSpPr>
          <p:spPr bwMode="auto">
            <a:xfrm>
              <a:off x="1440" y="1357"/>
              <a:ext cx="2127" cy="2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6"/>
            <p:cNvSpPr>
              <a:spLocks/>
            </p:cNvSpPr>
            <p:nvPr/>
          </p:nvSpPr>
          <p:spPr bwMode="auto">
            <a:xfrm>
              <a:off x="1455" y="1379"/>
              <a:ext cx="2064" cy="2441"/>
            </a:xfrm>
            <a:custGeom>
              <a:avLst/>
              <a:gdLst>
                <a:gd name="T0" fmla="*/ 854 w 4128"/>
                <a:gd name="T1" fmla="*/ 229 h 4882"/>
                <a:gd name="T2" fmla="*/ 987 w 4128"/>
                <a:gd name="T3" fmla="*/ 267 h 4882"/>
                <a:gd name="T4" fmla="*/ 896 w 4128"/>
                <a:gd name="T5" fmla="*/ 292 h 4882"/>
                <a:gd name="T6" fmla="*/ 843 w 4128"/>
                <a:gd name="T7" fmla="*/ 331 h 4882"/>
                <a:gd name="T8" fmla="*/ 883 w 4128"/>
                <a:gd name="T9" fmla="*/ 347 h 4882"/>
                <a:gd name="T10" fmla="*/ 1007 w 4128"/>
                <a:gd name="T11" fmla="*/ 344 h 4882"/>
                <a:gd name="T12" fmla="*/ 1087 w 4128"/>
                <a:gd name="T13" fmla="*/ 303 h 4882"/>
                <a:gd name="T14" fmla="*/ 1216 w 4128"/>
                <a:gd name="T15" fmla="*/ 138 h 4882"/>
                <a:gd name="T16" fmla="*/ 1434 w 4128"/>
                <a:gd name="T17" fmla="*/ 30 h 4882"/>
                <a:gd name="T18" fmla="*/ 1668 w 4128"/>
                <a:gd name="T19" fmla="*/ 124 h 4882"/>
                <a:gd name="T20" fmla="*/ 1893 w 4128"/>
                <a:gd name="T21" fmla="*/ 365 h 4882"/>
                <a:gd name="T22" fmla="*/ 2230 w 4128"/>
                <a:gd name="T23" fmla="*/ 341 h 4882"/>
                <a:gd name="T24" fmla="*/ 2362 w 4128"/>
                <a:gd name="T25" fmla="*/ 407 h 4882"/>
                <a:gd name="T26" fmla="*/ 2331 w 4128"/>
                <a:gd name="T27" fmla="*/ 491 h 4882"/>
                <a:gd name="T28" fmla="*/ 2041 w 4128"/>
                <a:gd name="T29" fmla="*/ 467 h 4882"/>
                <a:gd name="T30" fmla="*/ 1953 w 4128"/>
                <a:gd name="T31" fmla="*/ 568 h 4882"/>
                <a:gd name="T32" fmla="*/ 2054 w 4128"/>
                <a:gd name="T33" fmla="*/ 857 h 4882"/>
                <a:gd name="T34" fmla="*/ 2214 w 4128"/>
                <a:gd name="T35" fmla="*/ 1154 h 4882"/>
                <a:gd name="T36" fmla="*/ 2201 w 4128"/>
                <a:gd name="T37" fmla="*/ 1458 h 4882"/>
                <a:gd name="T38" fmla="*/ 2089 w 4128"/>
                <a:gd name="T39" fmla="*/ 1590 h 4882"/>
                <a:gd name="T40" fmla="*/ 1938 w 4128"/>
                <a:gd name="T41" fmla="*/ 2072 h 4882"/>
                <a:gd name="T42" fmla="*/ 1774 w 4128"/>
                <a:gd name="T43" fmla="*/ 2791 h 4882"/>
                <a:gd name="T44" fmla="*/ 2068 w 4128"/>
                <a:gd name="T45" fmla="*/ 2734 h 4882"/>
                <a:gd name="T46" fmla="*/ 2707 w 4128"/>
                <a:gd name="T47" fmla="*/ 2082 h 4882"/>
                <a:gd name="T48" fmla="*/ 2926 w 4128"/>
                <a:gd name="T49" fmla="*/ 2093 h 4882"/>
                <a:gd name="T50" fmla="*/ 3163 w 4128"/>
                <a:gd name="T51" fmla="*/ 2365 h 4882"/>
                <a:gd name="T52" fmla="*/ 3172 w 4128"/>
                <a:gd name="T53" fmla="*/ 3001 h 4882"/>
                <a:gd name="T54" fmla="*/ 3293 w 4128"/>
                <a:gd name="T55" fmla="*/ 2928 h 4882"/>
                <a:gd name="T56" fmla="*/ 3422 w 4128"/>
                <a:gd name="T57" fmla="*/ 2577 h 4882"/>
                <a:gd name="T58" fmla="*/ 3545 w 4128"/>
                <a:gd name="T59" fmla="*/ 2111 h 4882"/>
                <a:gd name="T60" fmla="*/ 3694 w 4128"/>
                <a:gd name="T61" fmla="*/ 1818 h 4882"/>
                <a:gd name="T62" fmla="*/ 3792 w 4128"/>
                <a:gd name="T63" fmla="*/ 1774 h 4882"/>
                <a:gd name="T64" fmla="*/ 3956 w 4128"/>
                <a:gd name="T65" fmla="*/ 1830 h 4882"/>
                <a:gd name="T66" fmla="*/ 4090 w 4128"/>
                <a:gd name="T67" fmla="*/ 2142 h 4882"/>
                <a:gd name="T68" fmla="*/ 4072 w 4128"/>
                <a:gd name="T69" fmla="*/ 3066 h 4882"/>
                <a:gd name="T70" fmla="*/ 3875 w 4128"/>
                <a:gd name="T71" fmla="*/ 3757 h 4882"/>
                <a:gd name="T72" fmla="*/ 3590 w 4128"/>
                <a:gd name="T73" fmla="*/ 4275 h 4882"/>
                <a:gd name="T74" fmla="*/ 3198 w 4128"/>
                <a:gd name="T75" fmla="*/ 4577 h 4882"/>
                <a:gd name="T76" fmla="*/ 2711 w 4128"/>
                <a:gd name="T77" fmla="*/ 4503 h 4882"/>
                <a:gd name="T78" fmla="*/ 2470 w 4128"/>
                <a:gd name="T79" fmla="*/ 4075 h 4882"/>
                <a:gd name="T80" fmla="*/ 2079 w 4128"/>
                <a:gd name="T81" fmla="*/ 4589 h 4882"/>
                <a:gd name="T82" fmla="*/ 1360 w 4128"/>
                <a:gd name="T83" fmla="*/ 4878 h 4882"/>
                <a:gd name="T84" fmla="*/ 959 w 4128"/>
                <a:gd name="T85" fmla="*/ 4721 h 4882"/>
                <a:gd name="T86" fmla="*/ 762 w 4128"/>
                <a:gd name="T87" fmla="*/ 4435 h 4882"/>
                <a:gd name="T88" fmla="*/ 683 w 4128"/>
                <a:gd name="T89" fmla="*/ 4169 h 4882"/>
                <a:gd name="T90" fmla="*/ 804 w 4128"/>
                <a:gd name="T91" fmla="*/ 3191 h 4882"/>
                <a:gd name="T92" fmla="*/ 914 w 4128"/>
                <a:gd name="T93" fmla="*/ 2497 h 4882"/>
                <a:gd name="T94" fmla="*/ 914 w 4128"/>
                <a:gd name="T95" fmla="*/ 2207 h 4882"/>
                <a:gd name="T96" fmla="*/ 593 w 4128"/>
                <a:gd name="T97" fmla="*/ 1884 h 4882"/>
                <a:gd name="T98" fmla="*/ 235 w 4128"/>
                <a:gd name="T99" fmla="*/ 1622 h 4882"/>
                <a:gd name="T100" fmla="*/ 44 w 4128"/>
                <a:gd name="T101" fmla="*/ 1454 h 4882"/>
                <a:gd name="T102" fmla="*/ 52 w 4128"/>
                <a:gd name="T103" fmla="*/ 1112 h 4882"/>
                <a:gd name="T104" fmla="*/ 345 w 4128"/>
                <a:gd name="T105" fmla="*/ 795 h 4882"/>
                <a:gd name="T106" fmla="*/ 226 w 4128"/>
                <a:gd name="T107" fmla="*/ 490 h 4882"/>
                <a:gd name="T108" fmla="*/ 295 w 4128"/>
                <a:gd name="T109" fmla="*/ 205 h 4882"/>
                <a:gd name="T110" fmla="*/ 445 w 4128"/>
                <a:gd name="T111" fmla="*/ 13 h 4882"/>
                <a:gd name="T112" fmla="*/ 659 w 4128"/>
                <a:gd name="T113" fmla="*/ 44 h 4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28" h="4882">
                  <a:moveTo>
                    <a:pt x="778" y="159"/>
                  </a:moveTo>
                  <a:lnTo>
                    <a:pt x="784" y="198"/>
                  </a:lnTo>
                  <a:lnTo>
                    <a:pt x="799" y="221"/>
                  </a:lnTo>
                  <a:lnTo>
                    <a:pt x="823" y="229"/>
                  </a:lnTo>
                  <a:lnTo>
                    <a:pt x="854" y="229"/>
                  </a:lnTo>
                  <a:lnTo>
                    <a:pt x="885" y="222"/>
                  </a:lnTo>
                  <a:lnTo>
                    <a:pt x="919" y="216"/>
                  </a:lnTo>
                  <a:lnTo>
                    <a:pt x="949" y="212"/>
                  </a:lnTo>
                  <a:lnTo>
                    <a:pt x="976" y="216"/>
                  </a:lnTo>
                  <a:lnTo>
                    <a:pt x="987" y="267"/>
                  </a:lnTo>
                  <a:lnTo>
                    <a:pt x="970" y="272"/>
                  </a:lnTo>
                  <a:lnTo>
                    <a:pt x="954" y="279"/>
                  </a:lnTo>
                  <a:lnTo>
                    <a:pt x="934" y="284"/>
                  </a:lnTo>
                  <a:lnTo>
                    <a:pt x="916" y="288"/>
                  </a:lnTo>
                  <a:lnTo>
                    <a:pt x="896" y="292"/>
                  </a:lnTo>
                  <a:lnTo>
                    <a:pt x="878" y="298"/>
                  </a:lnTo>
                  <a:lnTo>
                    <a:pt x="861" y="305"/>
                  </a:lnTo>
                  <a:lnTo>
                    <a:pt x="846" y="317"/>
                  </a:lnTo>
                  <a:lnTo>
                    <a:pt x="841" y="324"/>
                  </a:lnTo>
                  <a:lnTo>
                    <a:pt x="843" y="331"/>
                  </a:lnTo>
                  <a:lnTo>
                    <a:pt x="846" y="335"/>
                  </a:lnTo>
                  <a:lnTo>
                    <a:pt x="850" y="341"/>
                  </a:lnTo>
                  <a:lnTo>
                    <a:pt x="858" y="351"/>
                  </a:lnTo>
                  <a:lnTo>
                    <a:pt x="864" y="362"/>
                  </a:lnTo>
                  <a:lnTo>
                    <a:pt x="883" y="347"/>
                  </a:lnTo>
                  <a:lnTo>
                    <a:pt x="907" y="341"/>
                  </a:lnTo>
                  <a:lnTo>
                    <a:pt x="931" y="341"/>
                  </a:lnTo>
                  <a:lnTo>
                    <a:pt x="958" y="345"/>
                  </a:lnTo>
                  <a:lnTo>
                    <a:pt x="982" y="347"/>
                  </a:lnTo>
                  <a:lnTo>
                    <a:pt x="1007" y="344"/>
                  </a:lnTo>
                  <a:lnTo>
                    <a:pt x="1029" y="333"/>
                  </a:lnTo>
                  <a:lnTo>
                    <a:pt x="1049" y="312"/>
                  </a:lnTo>
                  <a:lnTo>
                    <a:pt x="1061" y="309"/>
                  </a:lnTo>
                  <a:lnTo>
                    <a:pt x="1074" y="306"/>
                  </a:lnTo>
                  <a:lnTo>
                    <a:pt x="1087" y="303"/>
                  </a:lnTo>
                  <a:lnTo>
                    <a:pt x="1099" y="306"/>
                  </a:lnTo>
                  <a:lnTo>
                    <a:pt x="1126" y="265"/>
                  </a:lnTo>
                  <a:lnTo>
                    <a:pt x="1154" y="222"/>
                  </a:lnTo>
                  <a:lnTo>
                    <a:pt x="1183" y="178"/>
                  </a:lnTo>
                  <a:lnTo>
                    <a:pt x="1216" y="138"/>
                  </a:lnTo>
                  <a:lnTo>
                    <a:pt x="1249" y="99"/>
                  </a:lnTo>
                  <a:lnTo>
                    <a:pt x="1289" y="68"/>
                  </a:lnTo>
                  <a:lnTo>
                    <a:pt x="1332" y="42"/>
                  </a:lnTo>
                  <a:lnTo>
                    <a:pt x="1381" y="30"/>
                  </a:lnTo>
                  <a:lnTo>
                    <a:pt x="1434" y="30"/>
                  </a:lnTo>
                  <a:lnTo>
                    <a:pt x="1486" y="37"/>
                  </a:lnTo>
                  <a:lnTo>
                    <a:pt x="1535" y="48"/>
                  </a:lnTo>
                  <a:lnTo>
                    <a:pt x="1583" y="68"/>
                  </a:lnTo>
                  <a:lnTo>
                    <a:pt x="1626" y="92"/>
                  </a:lnTo>
                  <a:lnTo>
                    <a:pt x="1668" y="124"/>
                  </a:lnTo>
                  <a:lnTo>
                    <a:pt x="1706" y="160"/>
                  </a:lnTo>
                  <a:lnTo>
                    <a:pt x="1740" y="205"/>
                  </a:lnTo>
                  <a:lnTo>
                    <a:pt x="1807" y="362"/>
                  </a:lnTo>
                  <a:lnTo>
                    <a:pt x="1825" y="373"/>
                  </a:lnTo>
                  <a:lnTo>
                    <a:pt x="1893" y="365"/>
                  </a:lnTo>
                  <a:lnTo>
                    <a:pt x="1960" y="356"/>
                  </a:lnTo>
                  <a:lnTo>
                    <a:pt x="2027" y="349"/>
                  </a:lnTo>
                  <a:lnTo>
                    <a:pt x="2094" y="345"/>
                  </a:lnTo>
                  <a:lnTo>
                    <a:pt x="2162" y="341"/>
                  </a:lnTo>
                  <a:lnTo>
                    <a:pt x="2230" y="341"/>
                  </a:lnTo>
                  <a:lnTo>
                    <a:pt x="2299" y="344"/>
                  </a:lnTo>
                  <a:lnTo>
                    <a:pt x="2371" y="351"/>
                  </a:lnTo>
                  <a:lnTo>
                    <a:pt x="2366" y="368"/>
                  </a:lnTo>
                  <a:lnTo>
                    <a:pt x="2365" y="387"/>
                  </a:lnTo>
                  <a:lnTo>
                    <a:pt x="2362" y="407"/>
                  </a:lnTo>
                  <a:lnTo>
                    <a:pt x="2361" y="427"/>
                  </a:lnTo>
                  <a:lnTo>
                    <a:pt x="2357" y="445"/>
                  </a:lnTo>
                  <a:lnTo>
                    <a:pt x="2352" y="463"/>
                  </a:lnTo>
                  <a:lnTo>
                    <a:pt x="2343" y="478"/>
                  </a:lnTo>
                  <a:lnTo>
                    <a:pt x="2331" y="491"/>
                  </a:lnTo>
                  <a:lnTo>
                    <a:pt x="2271" y="490"/>
                  </a:lnTo>
                  <a:lnTo>
                    <a:pt x="2214" y="485"/>
                  </a:lnTo>
                  <a:lnTo>
                    <a:pt x="2155" y="478"/>
                  </a:lnTo>
                  <a:lnTo>
                    <a:pt x="2099" y="473"/>
                  </a:lnTo>
                  <a:lnTo>
                    <a:pt x="2041" y="467"/>
                  </a:lnTo>
                  <a:lnTo>
                    <a:pt x="1984" y="466"/>
                  </a:lnTo>
                  <a:lnTo>
                    <a:pt x="1923" y="469"/>
                  </a:lnTo>
                  <a:lnTo>
                    <a:pt x="1865" y="480"/>
                  </a:lnTo>
                  <a:lnTo>
                    <a:pt x="1911" y="522"/>
                  </a:lnTo>
                  <a:lnTo>
                    <a:pt x="1953" y="568"/>
                  </a:lnTo>
                  <a:lnTo>
                    <a:pt x="1988" y="619"/>
                  </a:lnTo>
                  <a:lnTo>
                    <a:pt x="2017" y="675"/>
                  </a:lnTo>
                  <a:lnTo>
                    <a:pt x="2038" y="731"/>
                  </a:lnTo>
                  <a:lnTo>
                    <a:pt x="2051" y="792"/>
                  </a:lnTo>
                  <a:lnTo>
                    <a:pt x="2054" y="857"/>
                  </a:lnTo>
                  <a:lnTo>
                    <a:pt x="2050" y="924"/>
                  </a:lnTo>
                  <a:lnTo>
                    <a:pt x="2099" y="975"/>
                  </a:lnTo>
                  <a:lnTo>
                    <a:pt x="2144" y="1031"/>
                  </a:lnTo>
                  <a:lnTo>
                    <a:pt x="2181" y="1090"/>
                  </a:lnTo>
                  <a:lnTo>
                    <a:pt x="2214" y="1154"/>
                  </a:lnTo>
                  <a:lnTo>
                    <a:pt x="2233" y="1218"/>
                  </a:lnTo>
                  <a:lnTo>
                    <a:pt x="2243" y="1287"/>
                  </a:lnTo>
                  <a:lnTo>
                    <a:pt x="2237" y="1359"/>
                  </a:lnTo>
                  <a:lnTo>
                    <a:pt x="2218" y="1430"/>
                  </a:lnTo>
                  <a:lnTo>
                    <a:pt x="2201" y="1458"/>
                  </a:lnTo>
                  <a:lnTo>
                    <a:pt x="2181" y="1486"/>
                  </a:lnTo>
                  <a:lnTo>
                    <a:pt x="2160" y="1513"/>
                  </a:lnTo>
                  <a:lnTo>
                    <a:pt x="2138" y="1539"/>
                  </a:lnTo>
                  <a:lnTo>
                    <a:pt x="2113" y="1565"/>
                  </a:lnTo>
                  <a:lnTo>
                    <a:pt x="2089" y="1590"/>
                  </a:lnTo>
                  <a:lnTo>
                    <a:pt x="2064" y="1614"/>
                  </a:lnTo>
                  <a:lnTo>
                    <a:pt x="2038" y="1639"/>
                  </a:lnTo>
                  <a:lnTo>
                    <a:pt x="2002" y="1783"/>
                  </a:lnTo>
                  <a:lnTo>
                    <a:pt x="1968" y="1928"/>
                  </a:lnTo>
                  <a:lnTo>
                    <a:pt x="1938" y="2072"/>
                  </a:lnTo>
                  <a:lnTo>
                    <a:pt x="1908" y="2216"/>
                  </a:lnTo>
                  <a:lnTo>
                    <a:pt x="1876" y="2359"/>
                  </a:lnTo>
                  <a:lnTo>
                    <a:pt x="1845" y="2504"/>
                  </a:lnTo>
                  <a:lnTo>
                    <a:pt x="1810" y="2647"/>
                  </a:lnTo>
                  <a:lnTo>
                    <a:pt x="1774" y="2791"/>
                  </a:lnTo>
                  <a:lnTo>
                    <a:pt x="1740" y="3196"/>
                  </a:lnTo>
                  <a:lnTo>
                    <a:pt x="1751" y="3196"/>
                  </a:lnTo>
                  <a:lnTo>
                    <a:pt x="1867" y="3052"/>
                  </a:lnTo>
                  <a:lnTo>
                    <a:pt x="1971" y="2895"/>
                  </a:lnTo>
                  <a:lnTo>
                    <a:pt x="2068" y="2734"/>
                  </a:lnTo>
                  <a:lnTo>
                    <a:pt x="2166" y="2574"/>
                  </a:lnTo>
                  <a:lnTo>
                    <a:pt x="2270" y="2420"/>
                  </a:lnTo>
                  <a:lnTo>
                    <a:pt x="2390" y="2284"/>
                  </a:lnTo>
                  <a:lnTo>
                    <a:pt x="2533" y="2167"/>
                  </a:lnTo>
                  <a:lnTo>
                    <a:pt x="2707" y="2082"/>
                  </a:lnTo>
                  <a:lnTo>
                    <a:pt x="2750" y="2073"/>
                  </a:lnTo>
                  <a:lnTo>
                    <a:pt x="2795" y="2071"/>
                  </a:lnTo>
                  <a:lnTo>
                    <a:pt x="2839" y="2073"/>
                  </a:lnTo>
                  <a:lnTo>
                    <a:pt x="2884" y="2082"/>
                  </a:lnTo>
                  <a:lnTo>
                    <a:pt x="2926" y="2093"/>
                  </a:lnTo>
                  <a:lnTo>
                    <a:pt x="2968" y="2110"/>
                  </a:lnTo>
                  <a:lnTo>
                    <a:pt x="3007" y="2131"/>
                  </a:lnTo>
                  <a:lnTo>
                    <a:pt x="3045" y="2156"/>
                  </a:lnTo>
                  <a:lnTo>
                    <a:pt x="3116" y="2253"/>
                  </a:lnTo>
                  <a:lnTo>
                    <a:pt x="3163" y="2365"/>
                  </a:lnTo>
                  <a:lnTo>
                    <a:pt x="3188" y="2484"/>
                  </a:lnTo>
                  <a:lnTo>
                    <a:pt x="3198" y="2613"/>
                  </a:lnTo>
                  <a:lnTo>
                    <a:pt x="3195" y="2743"/>
                  </a:lnTo>
                  <a:lnTo>
                    <a:pt x="3185" y="2874"/>
                  </a:lnTo>
                  <a:lnTo>
                    <a:pt x="3172" y="3001"/>
                  </a:lnTo>
                  <a:lnTo>
                    <a:pt x="3163" y="3123"/>
                  </a:lnTo>
                  <a:lnTo>
                    <a:pt x="3174" y="3123"/>
                  </a:lnTo>
                  <a:lnTo>
                    <a:pt x="3221" y="3060"/>
                  </a:lnTo>
                  <a:lnTo>
                    <a:pt x="3261" y="2996"/>
                  </a:lnTo>
                  <a:lnTo>
                    <a:pt x="3293" y="2928"/>
                  </a:lnTo>
                  <a:lnTo>
                    <a:pt x="3322" y="2860"/>
                  </a:lnTo>
                  <a:lnTo>
                    <a:pt x="3348" y="2788"/>
                  </a:lnTo>
                  <a:lnTo>
                    <a:pt x="3371" y="2717"/>
                  </a:lnTo>
                  <a:lnTo>
                    <a:pt x="3395" y="2645"/>
                  </a:lnTo>
                  <a:lnTo>
                    <a:pt x="3422" y="2577"/>
                  </a:lnTo>
                  <a:lnTo>
                    <a:pt x="3451" y="2486"/>
                  </a:lnTo>
                  <a:lnTo>
                    <a:pt x="3477" y="2393"/>
                  </a:lnTo>
                  <a:lnTo>
                    <a:pt x="3499" y="2298"/>
                  </a:lnTo>
                  <a:lnTo>
                    <a:pt x="3521" y="2205"/>
                  </a:lnTo>
                  <a:lnTo>
                    <a:pt x="3545" y="2111"/>
                  </a:lnTo>
                  <a:lnTo>
                    <a:pt x="3576" y="2022"/>
                  </a:lnTo>
                  <a:lnTo>
                    <a:pt x="3614" y="1933"/>
                  </a:lnTo>
                  <a:lnTo>
                    <a:pt x="3663" y="1852"/>
                  </a:lnTo>
                  <a:lnTo>
                    <a:pt x="3677" y="1834"/>
                  </a:lnTo>
                  <a:lnTo>
                    <a:pt x="3694" y="1818"/>
                  </a:lnTo>
                  <a:lnTo>
                    <a:pt x="3711" y="1804"/>
                  </a:lnTo>
                  <a:lnTo>
                    <a:pt x="3730" y="1793"/>
                  </a:lnTo>
                  <a:lnTo>
                    <a:pt x="3748" y="1783"/>
                  </a:lnTo>
                  <a:lnTo>
                    <a:pt x="3771" y="1778"/>
                  </a:lnTo>
                  <a:lnTo>
                    <a:pt x="3792" y="1774"/>
                  </a:lnTo>
                  <a:lnTo>
                    <a:pt x="3816" y="1774"/>
                  </a:lnTo>
                  <a:lnTo>
                    <a:pt x="3854" y="1776"/>
                  </a:lnTo>
                  <a:lnTo>
                    <a:pt x="3890" y="1789"/>
                  </a:lnTo>
                  <a:lnTo>
                    <a:pt x="3924" y="1806"/>
                  </a:lnTo>
                  <a:lnTo>
                    <a:pt x="3956" y="1830"/>
                  </a:lnTo>
                  <a:lnTo>
                    <a:pt x="3983" y="1856"/>
                  </a:lnTo>
                  <a:lnTo>
                    <a:pt x="4008" y="1888"/>
                  </a:lnTo>
                  <a:lnTo>
                    <a:pt x="4029" y="1922"/>
                  </a:lnTo>
                  <a:lnTo>
                    <a:pt x="4046" y="1959"/>
                  </a:lnTo>
                  <a:lnTo>
                    <a:pt x="4090" y="2142"/>
                  </a:lnTo>
                  <a:lnTo>
                    <a:pt x="4118" y="2327"/>
                  </a:lnTo>
                  <a:lnTo>
                    <a:pt x="4128" y="2514"/>
                  </a:lnTo>
                  <a:lnTo>
                    <a:pt x="4124" y="2700"/>
                  </a:lnTo>
                  <a:lnTo>
                    <a:pt x="4104" y="2884"/>
                  </a:lnTo>
                  <a:lnTo>
                    <a:pt x="4072" y="3066"/>
                  </a:lnTo>
                  <a:lnTo>
                    <a:pt x="4027" y="3244"/>
                  </a:lnTo>
                  <a:lnTo>
                    <a:pt x="3973" y="3420"/>
                  </a:lnTo>
                  <a:lnTo>
                    <a:pt x="3949" y="3535"/>
                  </a:lnTo>
                  <a:lnTo>
                    <a:pt x="3917" y="3648"/>
                  </a:lnTo>
                  <a:lnTo>
                    <a:pt x="3875" y="3757"/>
                  </a:lnTo>
                  <a:lnTo>
                    <a:pt x="3826" y="3865"/>
                  </a:lnTo>
                  <a:lnTo>
                    <a:pt x="3769" y="3968"/>
                  </a:lnTo>
                  <a:lnTo>
                    <a:pt x="3712" y="4071"/>
                  </a:lnTo>
                  <a:lnTo>
                    <a:pt x="3650" y="4173"/>
                  </a:lnTo>
                  <a:lnTo>
                    <a:pt x="3590" y="4275"/>
                  </a:lnTo>
                  <a:lnTo>
                    <a:pt x="3528" y="4362"/>
                  </a:lnTo>
                  <a:lnTo>
                    <a:pt x="3458" y="4437"/>
                  </a:lnTo>
                  <a:lnTo>
                    <a:pt x="3378" y="4497"/>
                  </a:lnTo>
                  <a:lnTo>
                    <a:pt x="3292" y="4545"/>
                  </a:lnTo>
                  <a:lnTo>
                    <a:pt x="3198" y="4577"/>
                  </a:lnTo>
                  <a:lnTo>
                    <a:pt x="3099" y="4595"/>
                  </a:lnTo>
                  <a:lnTo>
                    <a:pt x="2997" y="4599"/>
                  </a:lnTo>
                  <a:lnTo>
                    <a:pt x="2893" y="4591"/>
                  </a:lnTo>
                  <a:lnTo>
                    <a:pt x="2794" y="4556"/>
                  </a:lnTo>
                  <a:lnTo>
                    <a:pt x="2711" y="4503"/>
                  </a:lnTo>
                  <a:lnTo>
                    <a:pt x="2641" y="4434"/>
                  </a:lnTo>
                  <a:lnTo>
                    <a:pt x="2584" y="4354"/>
                  </a:lnTo>
                  <a:lnTo>
                    <a:pt x="2536" y="4264"/>
                  </a:lnTo>
                  <a:lnTo>
                    <a:pt x="2500" y="4170"/>
                  </a:lnTo>
                  <a:lnTo>
                    <a:pt x="2470" y="4075"/>
                  </a:lnTo>
                  <a:lnTo>
                    <a:pt x="2449" y="3983"/>
                  </a:lnTo>
                  <a:lnTo>
                    <a:pt x="2375" y="4131"/>
                  </a:lnTo>
                  <a:lnTo>
                    <a:pt x="2289" y="4289"/>
                  </a:lnTo>
                  <a:lnTo>
                    <a:pt x="2191" y="4444"/>
                  </a:lnTo>
                  <a:lnTo>
                    <a:pt x="2079" y="4589"/>
                  </a:lnTo>
                  <a:lnTo>
                    <a:pt x="1949" y="4714"/>
                  </a:lnTo>
                  <a:lnTo>
                    <a:pt x="1803" y="4811"/>
                  </a:lnTo>
                  <a:lnTo>
                    <a:pt x="1638" y="4870"/>
                  </a:lnTo>
                  <a:lnTo>
                    <a:pt x="1454" y="4882"/>
                  </a:lnTo>
                  <a:lnTo>
                    <a:pt x="1360" y="4878"/>
                  </a:lnTo>
                  <a:lnTo>
                    <a:pt x="1272" y="4866"/>
                  </a:lnTo>
                  <a:lnTo>
                    <a:pt x="1185" y="4843"/>
                  </a:lnTo>
                  <a:lnTo>
                    <a:pt x="1105" y="4814"/>
                  </a:lnTo>
                  <a:lnTo>
                    <a:pt x="1028" y="4772"/>
                  </a:lnTo>
                  <a:lnTo>
                    <a:pt x="959" y="4721"/>
                  </a:lnTo>
                  <a:lnTo>
                    <a:pt x="897" y="4658"/>
                  </a:lnTo>
                  <a:lnTo>
                    <a:pt x="846" y="4585"/>
                  </a:lnTo>
                  <a:lnTo>
                    <a:pt x="812" y="4536"/>
                  </a:lnTo>
                  <a:lnTo>
                    <a:pt x="785" y="4487"/>
                  </a:lnTo>
                  <a:lnTo>
                    <a:pt x="762" y="4435"/>
                  </a:lnTo>
                  <a:lnTo>
                    <a:pt x="743" y="4385"/>
                  </a:lnTo>
                  <a:lnTo>
                    <a:pt x="725" y="4330"/>
                  </a:lnTo>
                  <a:lnTo>
                    <a:pt x="711" y="4277"/>
                  </a:lnTo>
                  <a:lnTo>
                    <a:pt x="697" y="4222"/>
                  </a:lnTo>
                  <a:lnTo>
                    <a:pt x="683" y="4169"/>
                  </a:lnTo>
                  <a:lnTo>
                    <a:pt x="676" y="3964"/>
                  </a:lnTo>
                  <a:lnTo>
                    <a:pt x="690" y="3767"/>
                  </a:lnTo>
                  <a:lnTo>
                    <a:pt x="721" y="3572"/>
                  </a:lnTo>
                  <a:lnTo>
                    <a:pt x="762" y="3381"/>
                  </a:lnTo>
                  <a:lnTo>
                    <a:pt x="804" y="3191"/>
                  </a:lnTo>
                  <a:lnTo>
                    <a:pt x="847" y="3000"/>
                  </a:lnTo>
                  <a:lnTo>
                    <a:pt x="881" y="2807"/>
                  </a:lnTo>
                  <a:lnTo>
                    <a:pt x="903" y="2612"/>
                  </a:lnTo>
                  <a:lnTo>
                    <a:pt x="906" y="2554"/>
                  </a:lnTo>
                  <a:lnTo>
                    <a:pt x="914" y="2497"/>
                  </a:lnTo>
                  <a:lnTo>
                    <a:pt x="921" y="2438"/>
                  </a:lnTo>
                  <a:lnTo>
                    <a:pt x="928" y="2379"/>
                  </a:lnTo>
                  <a:lnTo>
                    <a:pt x="930" y="2320"/>
                  </a:lnTo>
                  <a:lnTo>
                    <a:pt x="927" y="2263"/>
                  </a:lnTo>
                  <a:lnTo>
                    <a:pt x="914" y="2207"/>
                  </a:lnTo>
                  <a:lnTo>
                    <a:pt x="892" y="2156"/>
                  </a:lnTo>
                  <a:lnTo>
                    <a:pt x="799" y="2109"/>
                  </a:lnTo>
                  <a:lnTo>
                    <a:pt x="724" y="2044"/>
                  </a:lnTo>
                  <a:lnTo>
                    <a:pt x="656" y="1966"/>
                  </a:lnTo>
                  <a:lnTo>
                    <a:pt x="593" y="1884"/>
                  </a:lnTo>
                  <a:lnTo>
                    <a:pt x="526" y="1803"/>
                  </a:lnTo>
                  <a:lnTo>
                    <a:pt x="456" y="1733"/>
                  </a:lnTo>
                  <a:lnTo>
                    <a:pt x="375" y="1677"/>
                  </a:lnTo>
                  <a:lnTo>
                    <a:pt x="278" y="1645"/>
                  </a:lnTo>
                  <a:lnTo>
                    <a:pt x="235" y="1622"/>
                  </a:lnTo>
                  <a:lnTo>
                    <a:pt x="192" y="1596"/>
                  </a:lnTo>
                  <a:lnTo>
                    <a:pt x="149" y="1566"/>
                  </a:lnTo>
                  <a:lnTo>
                    <a:pt x="111" y="1532"/>
                  </a:lnTo>
                  <a:lnTo>
                    <a:pt x="75" y="1495"/>
                  </a:lnTo>
                  <a:lnTo>
                    <a:pt x="44" y="1454"/>
                  </a:lnTo>
                  <a:lnTo>
                    <a:pt x="19" y="1409"/>
                  </a:lnTo>
                  <a:lnTo>
                    <a:pt x="3" y="1363"/>
                  </a:lnTo>
                  <a:lnTo>
                    <a:pt x="0" y="1270"/>
                  </a:lnTo>
                  <a:lnTo>
                    <a:pt x="19" y="1188"/>
                  </a:lnTo>
                  <a:lnTo>
                    <a:pt x="52" y="1112"/>
                  </a:lnTo>
                  <a:lnTo>
                    <a:pt x="100" y="1042"/>
                  </a:lnTo>
                  <a:lnTo>
                    <a:pt x="156" y="976"/>
                  </a:lnTo>
                  <a:lnTo>
                    <a:pt x="218" y="914"/>
                  </a:lnTo>
                  <a:lnTo>
                    <a:pt x="281" y="854"/>
                  </a:lnTo>
                  <a:lnTo>
                    <a:pt x="345" y="795"/>
                  </a:lnTo>
                  <a:lnTo>
                    <a:pt x="300" y="742"/>
                  </a:lnTo>
                  <a:lnTo>
                    <a:pt x="267" y="684"/>
                  </a:lnTo>
                  <a:lnTo>
                    <a:pt x="244" y="621"/>
                  </a:lnTo>
                  <a:lnTo>
                    <a:pt x="232" y="557"/>
                  </a:lnTo>
                  <a:lnTo>
                    <a:pt x="226" y="490"/>
                  </a:lnTo>
                  <a:lnTo>
                    <a:pt x="229" y="422"/>
                  </a:lnTo>
                  <a:lnTo>
                    <a:pt x="236" y="356"/>
                  </a:lnTo>
                  <a:lnTo>
                    <a:pt x="250" y="295"/>
                  </a:lnTo>
                  <a:lnTo>
                    <a:pt x="272" y="251"/>
                  </a:lnTo>
                  <a:lnTo>
                    <a:pt x="295" y="205"/>
                  </a:lnTo>
                  <a:lnTo>
                    <a:pt x="316" y="157"/>
                  </a:lnTo>
                  <a:lnTo>
                    <a:pt x="341" y="114"/>
                  </a:lnTo>
                  <a:lnTo>
                    <a:pt x="368" y="72"/>
                  </a:lnTo>
                  <a:lnTo>
                    <a:pt x="403" y="38"/>
                  </a:lnTo>
                  <a:lnTo>
                    <a:pt x="445" y="13"/>
                  </a:lnTo>
                  <a:lnTo>
                    <a:pt x="498" y="2"/>
                  </a:lnTo>
                  <a:lnTo>
                    <a:pt x="543" y="0"/>
                  </a:lnTo>
                  <a:lnTo>
                    <a:pt x="585" y="9"/>
                  </a:lnTo>
                  <a:lnTo>
                    <a:pt x="623" y="23"/>
                  </a:lnTo>
                  <a:lnTo>
                    <a:pt x="659" y="44"/>
                  </a:lnTo>
                  <a:lnTo>
                    <a:pt x="690" y="68"/>
                  </a:lnTo>
                  <a:lnTo>
                    <a:pt x="721" y="97"/>
                  </a:lnTo>
                  <a:lnTo>
                    <a:pt x="749" y="127"/>
                  </a:lnTo>
                  <a:lnTo>
                    <a:pt x="778" y="1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7"/>
            <p:cNvSpPr>
              <a:spLocks/>
            </p:cNvSpPr>
            <p:nvPr/>
          </p:nvSpPr>
          <p:spPr bwMode="auto">
            <a:xfrm>
              <a:off x="1673" y="1399"/>
              <a:ext cx="306" cy="250"/>
            </a:xfrm>
            <a:custGeom>
              <a:avLst/>
              <a:gdLst>
                <a:gd name="T0" fmla="*/ 328 w 613"/>
                <a:gd name="T1" fmla="*/ 184 h 500"/>
                <a:gd name="T2" fmla="*/ 356 w 613"/>
                <a:gd name="T3" fmla="*/ 247 h 500"/>
                <a:gd name="T4" fmla="*/ 380 w 613"/>
                <a:gd name="T5" fmla="*/ 311 h 500"/>
                <a:gd name="T6" fmla="*/ 377 w 613"/>
                <a:gd name="T7" fmla="*/ 377 h 500"/>
                <a:gd name="T8" fmla="*/ 373 w 613"/>
                <a:gd name="T9" fmla="*/ 402 h 500"/>
                <a:gd name="T10" fmla="*/ 405 w 613"/>
                <a:gd name="T11" fmla="*/ 381 h 500"/>
                <a:gd name="T12" fmla="*/ 438 w 613"/>
                <a:gd name="T13" fmla="*/ 360 h 500"/>
                <a:gd name="T14" fmla="*/ 471 w 613"/>
                <a:gd name="T15" fmla="*/ 342 h 500"/>
                <a:gd name="T16" fmla="*/ 506 w 613"/>
                <a:gd name="T17" fmla="*/ 342 h 500"/>
                <a:gd name="T18" fmla="*/ 547 w 613"/>
                <a:gd name="T19" fmla="*/ 352 h 500"/>
                <a:gd name="T20" fmla="*/ 585 w 613"/>
                <a:gd name="T21" fmla="*/ 365 h 500"/>
                <a:gd name="T22" fmla="*/ 609 w 613"/>
                <a:gd name="T23" fmla="*/ 390 h 500"/>
                <a:gd name="T24" fmla="*/ 609 w 613"/>
                <a:gd name="T25" fmla="*/ 418 h 500"/>
                <a:gd name="T26" fmla="*/ 607 w 613"/>
                <a:gd name="T27" fmla="*/ 435 h 500"/>
                <a:gd name="T28" fmla="*/ 609 w 613"/>
                <a:gd name="T29" fmla="*/ 450 h 500"/>
                <a:gd name="T30" fmla="*/ 606 w 613"/>
                <a:gd name="T31" fmla="*/ 465 h 500"/>
                <a:gd name="T32" fmla="*/ 581 w 613"/>
                <a:gd name="T33" fmla="*/ 453 h 500"/>
                <a:gd name="T34" fmla="*/ 537 w 613"/>
                <a:gd name="T35" fmla="*/ 423 h 500"/>
                <a:gd name="T36" fmla="*/ 488 w 613"/>
                <a:gd name="T37" fmla="*/ 405 h 500"/>
                <a:gd name="T38" fmla="*/ 436 w 613"/>
                <a:gd name="T39" fmla="*/ 401 h 500"/>
                <a:gd name="T40" fmla="*/ 396 w 613"/>
                <a:gd name="T41" fmla="*/ 414 h 500"/>
                <a:gd name="T42" fmla="*/ 372 w 613"/>
                <a:gd name="T43" fmla="*/ 436 h 500"/>
                <a:gd name="T44" fmla="*/ 352 w 613"/>
                <a:gd name="T45" fmla="*/ 461 h 500"/>
                <a:gd name="T46" fmla="*/ 331 w 613"/>
                <a:gd name="T47" fmla="*/ 486 h 500"/>
                <a:gd name="T48" fmla="*/ 330 w 613"/>
                <a:gd name="T49" fmla="*/ 444 h 500"/>
                <a:gd name="T50" fmla="*/ 330 w 613"/>
                <a:gd name="T51" fmla="*/ 329 h 500"/>
                <a:gd name="T52" fmla="*/ 302 w 613"/>
                <a:gd name="T53" fmla="*/ 220 h 500"/>
                <a:gd name="T54" fmla="*/ 246 w 613"/>
                <a:gd name="T55" fmla="*/ 125 h 500"/>
                <a:gd name="T56" fmla="*/ 185 w 613"/>
                <a:gd name="T57" fmla="*/ 65 h 500"/>
                <a:gd name="T58" fmla="*/ 136 w 613"/>
                <a:gd name="T59" fmla="*/ 35 h 500"/>
                <a:gd name="T60" fmla="*/ 84 w 613"/>
                <a:gd name="T61" fmla="*/ 20 h 500"/>
                <a:gd name="T62" fmla="*/ 28 w 613"/>
                <a:gd name="T63" fmla="*/ 20 h 500"/>
                <a:gd name="T64" fmla="*/ 44 w 613"/>
                <a:gd name="T65" fmla="*/ 6 h 500"/>
                <a:gd name="T66" fmla="*/ 134 w 613"/>
                <a:gd name="T67" fmla="*/ 6 h 500"/>
                <a:gd name="T68" fmla="*/ 218 w 613"/>
                <a:gd name="T69" fmla="*/ 48 h 500"/>
                <a:gd name="T70" fmla="*/ 289 w 613"/>
                <a:gd name="T71" fmla="*/ 115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13" h="500">
                  <a:moveTo>
                    <a:pt x="320" y="153"/>
                  </a:moveTo>
                  <a:lnTo>
                    <a:pt x="328" y="184"/>
                  </a:lnTo>
                  <a:lnTo>
                    <a:pt x="342" y="216"/>
                  </a:lnTo>
                  <a:lnTo>
                    <a:pt x="356" y="247"/>
                  </a:lnTo>
                  <a:lnTo>
                    <a:pt x="370" y="279"/>
                  </a:lnTo>
                  <a:lnTo>
                    <a:pt x="380" y="311"/>
                  </a:lnTo>
                  <a:lnTo>
                    <a:pt x="383" y="343"/>
                  </a:lnTo>
                  <a:lnTo>
                    <a:pt x="377" y="377"/>
                  </a:lnTo>
                  <a:lnTo>
                    <a:pt x="359" y="411"/>
                  </a:lnTo>
                  <a:lnTo>
                    <a:pt x="373" y="402"/>
                  </a:lnTo>
                  <a:lnTo>
                    <a:pt x="389" y="393"/>
                  </a:lnTo>
                  <a:lnTo>
                    <a:pt x="405" y="381"/>
                  </a:lnTo>
                  <a:lnTo>
                    <a:pt x="422" y="372"/>
                  </a:lnTo>
                  <a:lnTo>
                    <a:pt x="438" y="360"/>
                  </a:lnTo>
                  <a:lnTo>
                    <a:pt x="454" y="351"/>
                  </a:lnTo>
                  <a:lnTo>
                    <a:pt x="471" y="342"/>
                  </a:lnTo>
                  <a:lnTo>
                    <a:pt x="490" y="338"/>
                  </a:lnTo>
                  <a:lnTo>
                    <a:pt x="506" y="342"/>
                  </a:lnTo>
                  <a:lnTo>
                    <a:pt x="527" y="348"/>
                  </a:lnTo>
                  <a:lnTo>
                    <a:pt x="547" y="352"/>
                  </a:lnTo>
                  <a:lnTo>
                    <a:pt x="568" y="358"/>
                  </a:lnTo>
                  <a:lnTo>
                    <a:pt x="585" y="365"/>
                  </a:lnTo>
                  <a:lnTo>
                    <a:pt x="599" y="376"/>
                  </a:lnTo>
                  <a:lnTo>
                    <a:pt x="609" y="390"/>
                  </a:lnTo>
                  <a:lnTo>
                    <a:pt x="613" y="411"/>
                  </a:lnTo>
                  <a:lnTo>
                    <a:pt x="609" y="418"/>
                  </a:lnTo>
                  <a:lnTo>
                    <a:pt x="609" y="426"/>
                  </a:lnTo>
                  <a:lnTo>
                    <a:pt x="607" y="435"/>
                  </a:lnTo>
                  <a:lnTo>
                    <a:pt x="609" y="443"/>
                  </a:lnTo>
                  <a:lnTo>
                    <a:pt x="609" y="450"/>
                  </a:lnTo>
                  <a:lnTo>
                    <a:pt x="609" y="458"/>
                  </a:lnTo>
                  <a:lnTo>
                    <a:pt x="606" y="465"/>
                  </a:lnTo>
                  <a:lnTo>
                    <a:pt x="602" y="472"/>
                  </a:lnTo>
                  <a:lnTo>
                    <a:pt x="581" y="453"/>
                  </a:lnTo>
                  <a:lnTo>
                    <a:pt x="560" y="437"/>
                  </a:lnTo>
                  <a:lnTo>
                    <a:pt x="537" y="423"/>
                  </a:lnTo>
                  <a:lnTo>
                    <a:pt x="513" y="414"/>
                  </a:lnTo>
                  <a:lnTo>
                    <a:pt x="488" y="405"/>
                  </a:lnTo>
                  <a:lnTo>
                    <a:pt x="463" y="401"/>
                  </a:lnTo>
                  <a:lnTo>
                    <a:pt x="436" y="401"/>
                  </a:lnTo>
                  <a:lnTo>
                    <a:pt x="410" y="405"/>
                  </a:lnTo>
                  <a:lnTo>
                    <a:pt x="396" y="414"/>
                  </a:lnTo>
                  <a:lnTo>
                    <a:pt x="383" y="425"/>
                  </a:lnTo>
                  <a:lnTo>
                    <a:pt x="372" y="436"/>
                  </a:lnTo>
                  <a:lnTo>
                    <a:pt x="362" y="449"/>
                  </a:lnTo>
                  <a:lnTo>
                    <a:pt x="352" y="461"/>
                  </a:lnTo>
                  <a:lnTo>
                    <a:pt x="342" y="474"/>
                  </a:lnTo>
                  <a:lnTo>
                    <a:pt x="331" y="486"/>
                  </a:lnTo>
                  <a:lnTo>
                    <a:pt x="320" y="500"/>
                  </a:lnTo>
                  <a:lnTo>
                    <a:pt x="330" y="444"/>
                  </a:lnTo>
                  <a:lnTo>
                    <a:pt x="334" y="387"/>
                  </a:lnTo>
                  <a:lnTo>
                    <a:pt x="330" y="329"/>
                  </a:lnTo>
                  <a:lnTo>
                    <a:pt x="320" y="275"/>
                  </a:lnTo>
                  <a:lnTo>
                    <a:pt x="302" y="220"/>
                  </a:lnTo>
                  <a:lnTo>
                    <a:pt x="278" y="171"/>
                  </a:lnTo>
                  <a:lnTo>
                    <a:pt x="246" y="125"/>
                  </a:lnTo>
                  <a:lnTo>
                    <a:pt x="208" y="84"/>
                  </a:lnTo>
                  <a:lnTo>
                    <a:pt x="185" y="65"/>
                  </a:lnTo>
                  <a:lnTo>
                    <a:pt x="162" y="49"/>
                  </a:lnTo>
                  <a:lnTo>
                    <a:pt x="136" y="35"/>
                  </a:lnTo>
                  <a:lnTo>
                    <a:pt x="112" y="27"/>
                  </a:lnTo>
                  <a:lnTo>
                    <a:pt x="84" y="20"/>
                  </a:lnTo>
                  <a:lnTo>
                    <a:pt x="58" y="17"/>
                  </a:lnTo>
                  <a:lnTo>
                    <a:pt x="28" y="20"/>
                  </a:lnTo>
                  <a:lnTo>
                    <a:pt x="0" y="28"/>
                  </a:lnTo>
                  <a:lnTo>
                    <a:pt x="44" y="6"/>
                  </a:lnTo>
                  <a:lnTo>
                    <a:pt x="89" y="0"/>
                  </a:lnTo>
                  <a:lnTo>
                    <a:pt x="134" y="6"/>
                  </a:lnTo>
                  <a:lnTo>
                    <a:pt x="177" y="24"/>
                  </a:lnTo>
                  <a:lnTo>
                    <a:pt x="218" y="48"/>
                  </a:lnTo>
                  <a:lnTo>
                    <a:pt x="255" y="80"/>
                  </a:lnTo>
                  <a:lnTo>
                    <a:pt x="289" y="115"/>
                  </a:lnTo>
                  <a:lnTo>
                    <a:pt x="320" y="1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8"/>
            <p:cNvSpPr>
              <a:spLocks/>
            </p:cNvSpPr>
            <p:nvPr/>
          </p:nvSpPr>
          <p:spPr bwMode="auto">
            <a:xfrm>
              <a:off x="2151" y="1414"/>
              <a:ext cx="466" cy="471"/>
            </a:xfrm>
            <a:custGeom>
              <a:avLst/>
              <a:gdLst>
                <a:gd name="T0" fmla="*/ 324 w 934"/>
                <a:gd name="T1" fmla="*/ 182 h 943"/>
                <a:gd name="T2" fmla="*/ 341 w 934"/>
                <a:gd name="T3" fmla="*/ 222 h 943"/>
                <a:gd name="T4" fmla="*/ 359 w 934"/>
                <a:gd name="T5" fmla="*/ 263 h 943"/>
                <a:gd name="T6" fmla="*/ 375 w 934"/>
                <a:gd name="T7" fmla="*/ 304 h 943"/>
                <a:gd name="T8" fmla="*/ 419 w 934"/>
                <a:gd name="T9" fmla="*/ 332 h 943"/>
                <a:gd name="T10" fmla="*/ 499 w 934"/>
                <a:gd name="T11" fmla="*/ 330 h 943"/>
                <a:gd name="T12" fmla="*/ 583 w 934"/>
                <a:gd name="T13" fmla="*/ 315 h 943"/>
                <a:gd name="T14" fmla="*/ 669 w 934"/>
                <a:gd name="T15" fmla="*/ 302 h 943"/>
                <a:gd name="T16" fmla="*/ 934 w 934"/>
                <a:gd name="T17" fmla="*/ 302 h 943"/>
                <a:gd name="T18" fmla="*/ 855 w 934"/>
                <a:gd name="T19" fmla="*/ 372 h 943"/>
                <a:gd name="T20" fmla="*/ 721 w 934"/>
                <a:gd name="T21" fmla="*/ 365 h 943"/>
                <a:gd name="T22" fmla="*/ 585 w 934"/>
                <a:gd name="T23" fmla="*/ 365 h 943"/>
                <a:gd name="T24" fmla="*/ 454 w 934"/>
                <a:gd name="T25" fmla="*/ 374 h 943"/>
                <a:gd name="T26" fmla="*/ 391 w 934"/>
                <a:gd name="T27" fmla="*/ 447 h 943"/>
                <a:gd name="T28" fmla="*/ 375 w 934"/>
                <a:gd name="T29" fmla="*/ 576 h 943"/>
                <a:gd name="T30" fmla="*/ 341 w 934"/>
                <a:gd name="T31" fmla="*/ 700 h 943"/>
                <a:gd name="T32" fmla="*/ 289 w 934"/>
                <a:gd name="T33" fmla="*/ 818 h 943"/>
                <a:gd name="T34" fmla="*/ 248 w 934"/>
                <a:gd name="T35" fmla="*/ 887 h 943"/>
                <a:gd name="T36" fmla="*/ 230 w 934"/>
                <a:gd name="T37" fmla="*/ 905 h 943"/>
                <a:gd name="T38" fmla="*/ 211 w 934"/>
                <a:gd name="T39" fmla="*/ 922 h 943"/>
                <a:gd name="T40" fmla="*/ 187 w 934"/>
                <a:gd name="T41" fmla="*/ 936 h 943"/>
                <a:gd name="T42" fmla="*/ 212 w 934"/>
                <a:gd name="T43" fmla="*/ 888 h 943"/>
                <a:gd name="T44" fmla="*/ 267 w 934"/>
                <a:gd name="T45" fmla="*/ 768 h 943"/>
                <a:gd name="T46" fmla="*/ 302 w 934"/>
                <a:gd name="T47" fmla="*/ 634 h 943"/>
                <a:gd name="T48" fmla="*/ 323 w 934"/>
                <a:gd name="T49" fmla="*/ 494 h 943"/>
                <a:gd name="T50" fmla="*/ 330 w 934"/>
                <a:gd name="T51" fmla="*/ 363 h 943"/>
                <a:gd name="T52" fmla="*/ 299 w 934"/>
                <a:gd name="T53" fmla="*/ 242 h 943"/>
                <a:gd name="T54" fmla="*/ 234 w 934"/>
                <a:gd name="T55" fmla="*/ 138 h 943"/>
                <a:gd name="T56" fmla="*/ 143 w 934"/>
                <a:gd name="T57" fmla="*/ 53 h 943"/>
                <a:gd name="T58" fmla="*/ 0 w 934"/>
                <a:gd name="T59" fmla="*/ 4 h 943"/>
                <a:gd name="T60" fmla="*/ 94 w 934"/>
                <a:gd name="T61" fmla="*/ 4 h 943"/>
                <a:gd name="T62" fmla="*/ 182 w 934"/>
                <a:gd name="T63" fmla="*/ 33 h 943"/>
                <a:gd name="T64" fmla="*/ 260 w 934"/>
                <a:gd name="T65" fmla="*/ 88 h 943"/>
                <a:gd name="T66" fmla="*/ 320 w 934"/>
                <a:gd name="T67" fmla="*/ 162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34" h="943">
                  <a:moveTo>
                    <a:pt x="320" y="162"/>
                  </a:moveTo>
                  <a:lnTo>
                    <a:pt x="324" y="182"/>
                  </a:lnTo>
                  <a:lnTo>
                    <a:pt x="332" y="203"/>
                  </a:lnTo>
                  <a:lnTo>
                    <a:pt x="341" y="222"/>
                  </a:lnTo>
                  <a:lnTo>
                    <a:pt x="351" y="243"/>
                  </a:lnTo>
                  <a:lnTo>
                    <a:pt x="359" y="263"/>
                  </a:lnTo>
                  <a:lnTo>
                    <a:pt x="368" y="283"/>
                  </a:lnTo>
                  <a:lnTo>
                    <a:pt x="375" y="304"/>
                  </a:lnTo>
                  <a:lnTo>
                    <a:pt x="382" y="325"/>
                  </a:lnTo>
                  <a:lnTo>
                    <a:pt x="419" y="332"/>
                  </a:lnTo>
                  <a:lnTo>
                    <a:pt x="459" y="335"/>
                  </a:lnTo>
                  <a:lnTo>
                    <a:pt x="499" y="330"/>
                  </a:lnTo>
                  <a:lnTo>
                    <a:pt x="541" y="323"/>
                  </a:lnTo>
                  <a:lnTo>
                    <a:pt x="583" y="315"/>
                  </a:lnTo>
                  <a:lnTo>
                    <a:pt x="625" y="308"/>
                  </a:lnTo>
                  <a:lnTo>
                    <a:pt x="669" y="302"/>
                  </a:lnTo>
                  <a:lnTo>
                    <a:pt x="714" y="302"/>
                  </a:lnTo>
                  <a:lnTo>
                    <a:pt x="934" y="302"/>
                  </a:lnTo>
                  <a:lnTo>
                    <a:pt x="923" y="381"/>
                  </a:lnTo>
                  <a:lnTo>
                    <a:pt x="855" y="372"/>
                  </a:lnTo>
                  <a:lnTo>
                    <a:pt x="788" y="368"/>
                  </a:lnTo>
                  <a:lnTo>
                    <a:pt x="721" y="365"/>
                  </a:lnTo>
                  <a:lnTo>
                    <a:pt x="653" y="365"/>
                  </a:lnTo>
                  <a:lnTo>
                    <a:pt x="585" y="365"/>
                  </a:lnTo>
                  <a:lnTo>
                    <a:pt x="519" y="370"/>
                  </a:lnTo>
                  <a:lnTo>
                    <a:pt x="454" y="374"/>
                  </a:lnTo>
                  <a:lnTo>
                    <a:pt x="393" y="381"/>
                  </a:lnTo>
                  <a:lnTo>
                    <a:pt x="391" y="447"/>
                  </a:lnTo>
                  <a:lnTo>
                    <a:pt x="386" y="513"/>
                  </a:lnTo>
                  <a:lnTo>
                    <a:pt x="375" y="576"/>
                  </a:lnTo>
                  <a:lnTo>
                    <a:pt x="360" y="640"/>
                  </a:lnTo>
                  <a:lnTo>
                    <a:pt x="341" y="700"/>
                  </a:lnTo>
                  <a:lnTo>
                    <a:pt x="317" y="761"/>
                  </a:lnTo>
                  <a:lnTo>
                    <a:pt x="289" y="818"/>
                  </a:lnTo>
                  <a:lnTo>
                    <a:pt x="258" y="876"/>
                  </a:lnTo>
                  <a:lnTo>
                    <a:pt x="248" y="887"/>
                  </a:lnTo>
                  <a:lnTo>
                    <a:pt x="240" y="897"/>
                  </a:lnTo>
                  <a:lnTo>
                    <a:pt x="230" y="905"/>
                  </a:lnTo>
                  <a:lnTo>
                    <a:pt x="222" y="915"/>
                  </a:lnTo>
                  <a:lnTo>
                    <a:pt x="211" y="922"/>
                  </a:lnTo>
                  <a:lnTo>
                    <a:pt x="199" y="929"/>
                  </a:lnTo>
                  <a:lnTo>
                    <a:pt x="187" y="936"/>
                  </a:lnTo>
                  <a:lnTo>
                    <a:pt x="174" y="943"/>
                  </a:lnTo>
                  <a:lnTo>
                    <a:pt x="212" y="888"/>
                  </a:lnTo>
                  <a:lnTo>
                    <a:pt x="243" y="831"/>
                  </a:lnTo>
                  <a:lnTo>
                    <a:pt x="267" y="768"/>
                  </a:lnTo>
                  <a:lnTo>
                    <a:pt x="288" y="703"/>
                  </a:lnTo>
                  <a:lnTo>
                    <a:pt x="302" y="634"/>
                  </a:lnTo>
                  <a:lnTo>
                    <a:pt x="314" y="564"/>
                  </a:lnTo>
                  <a:lnTo>
                    <a:pt x="323" y="494"/>
                  </a:lnTo>
                  <a:lnTo>
                    <a:pt x="331" y="426"/>
                  </a:lnTo>
                  <a:lnTo>
                    <a:pt x="330" y="363"/>
                  </a:lnTo>
                  <a:lnTo>
                    <a:pt x="318" y="301"/>
                  </a:lnTo>
                  <a:lnTo>
                    <a:pt x="299" y="242"/>
                  </a:lnTo>
                  <a:lnTo>
                    <a:pt x="271" y="189"/>
                  </a:lnTo>
                  <a:lnTo>
                    <a:pt x="234" y="138"/>
                  </a:lnTo>
                  <a:lnTo>
                    <a:pt x="192" y="92"/>
                  </a:lnTo>
                  <a:lnTo>
                    <a:pt x="143" y="53"/>
                  </a:lnTo>
                  <a:lnTo>
                    <a:pt x="90" y="21"/>
                  </a:lnTo>
                  <a:lnTo>
                    <a:pt x="0" y="4"/>
                  </a:lnTo>
                  <a:lnTo>
                    <a:pt x="47" y="0"/>
                  </a:lnTo>
                  <a:lnTo>
                    <a:pt x="94" y="4"/>
                  </a:lnTo>
                  <a:lnTo>
                    <a:pt x="139" y="14"/>
                  </a:lnTo>
                  <a:lnTo>
                    <a:pt x="182" y="33"/>
                  </a:lnTo>
                  <a:lnTo>
                    <a:pt x="222" y="57"/>
                  </a:lnTo>
                  <a:lnTo>
                    <a:pt x="260" y="88"/>
                  </a:lnTo>
                  <a:lnTo>
                    <a:pt x="292" y="121"/>
                  </a:lnTo>
                  <a:lnTo>
                    <a:pt x="320" y="1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1586" y="1435"/>
              <a:ext cx="228" cy="330"/>
            </a:xfrm>
            <a:custGeom>
              <a:avLst/>
              <a:gdLst>
                <a:gd name="T0" fmla="*/ 437 w 455"/>
                <a:gd name="T1" fmla="*/ 190 h 660"/>
                <a:gd name="T2" fmla="*/ 451 w 455"/>
                <a:gd name="T3" fmla="*/ 269 h 660"/>
                <a:gd name="T4" fmla="*/ 454 w 455"/>
                <a:gd name="T5" fmla="*/ 351 h 660"/>
                <a:gd name="T6" fmla="*/ 444 w 455"/>
                <a:gd name="T7" fmla="*/ 434 h 660"/>
                <a:gd name="T8" fmla="*/ 423 w 455"/>
                <a:gd name="T9" fmla="*/ 480 h 660"/>
                <a:gd name="T10" fmla="*/ 399 w 455"/>
                <a:gd name="T11" fmla="*/ 496 h 660"/>
                <a:gd name="T12" fmla="*/ 376 w 455"/>
                <a:gd name="T13" fmla="*/ 510 h 660"/>
                <a:gd name="T14" fmla="*/ 352 w 455"/>
                <a:gd name="T15" fmla="*/ 520 h 660"/>
                <a:gd name="T16" fmla="*/ 343 w 455"/>
                <a:gd name="T17" fmla="*/ 497 h 660"/>
                <a:gd name="T18" fmla="*/ 352 w 455"/>
                <a:gd name="T19" fmla="*/ 444 h 660"/>
                <a:gd name="T20" fmla="*/ 359 w 455"/>
                <a:gd name="T21" fmla="*/ 389 h 660"/>
                <a:gd name="T22" fmla="*/ 350 w 455"/>
                <a:gd name="T23" fmla="*/ 336 h 660"/>
                <a:gd name="T24" fmla="*/ 328 w 455"/>
                <a:gd name="T25" fmla="*/ 295 h 660"/>
                <a:gd name="T26" fmla="*/ 298 w 455"/>
                <a:gd name="T27" fmla="*/ 280 h 660"/>
                <a:gd name="T28" fmla="*/ 269 w 455"/>
                <a:gd name="T29" fmla="*/ 277 h 660"/>
                <a:gd name="T30" fmla="*/ 242 w 455"/>
                <a:gd name="T31" fmla="*/ 284 h 660"/>
                <a:gd name="T32" fmla="*/ 217 w 455"/>
                <a:gd name="T33" fmla="*/ 295 h 660"/>
                <a:gd name="T34" fmla="*/ 193 w 455"/>
                <a:gd name="T35" fmla="*/ 314 h 660"/>
                <a:gd name="T36" fmla="*/ 177 w 455"/>
                <a:gd name="T37" fmla="*/ 339 h 660"/>
                <a:gd name="T38" fmla="*/ 165 w 455"/>
                <a:gd name="T39" fmla="*/ 364 h 660"/>
                <a:gd name="T40" fmla="*/ 160 w 455"/>
                <a:gd name="T41" fmla="*/ 396 h 660"/>
                <a:gd name="T42" fmla="*/ 160 w 455"/>
                <a:gd name="T43" fmla="*/ 435 h 660"/>
                <a:gd name="T44" fmla="*/ 164 w 455"/>
                <a:gd name="T45" fmla="*/ 473 h 660"/>
                <a:gd name="T46" fmla="*/ 177 w 455"/>
                <a:gd name="T47" fmla="*/ 507 h 660"/>
                <a:gd name="T48" fmla="*/ 198 w 455"/>
                <a:gd name="T49" fmla="*/ 534 h 660"/>
                <a:gd name="T50" fmla="*/ 217 w 455"/>
                <a:gd name="T51" fmla="*/ 548 h 660"/>
                <a:gd name="T52" fmla="*/ 238 w 455"/>
                <a:gd name="T53" fmla="*/ 556 h 660"/>
                <a:gd name="T54" fmla="*/ 258 w 455"/>
                <a:gd name="T55" fmla="*/ 564 h 660"/>
                <a:gd name="T56" fmla="*/ 111 w 455"/>
                <a:gd name="T57" fmla="*/ 660 h 660"/>
                <a:gd name="T58" fmla="*/ 38 w 455"/>
                <a:gd name="T59" fmla="*/ 567 h 660"/>
                <a:gd name="T60" fmla="*/ 6 w 455"/>
                <a:gd name="T61" fmla="*/ 452 h 660"/>
                <a:gd name="T62" fmla="*/ 4 w 455"/>
                <a:gd name="T63" fmla="*/ 326 h 660"/>
                <a:gd name="T64" fmla="*/ 25 w 455"/>
                <a:gd name="T65" fmla="*/ 204 h 660"/>
                <a:gd name="T66" fmla="*/ 53 w 455"/>
                <a:gd name="T67" fmla="*/ 140 h 660"/>
                <a:gd name="T68" fmla="*/ 90 w 455"/>
                <a:gd name="T69" fmla="*/ 81 h 660"/>
                <a:gd name="T70" fmla="*/ 139 w 455"/>
                <a:gd name="T71" fmla="*/ 32 h 660"/>
                <a:gd name="T72" fmla="*/ 206 w 455"/>
                <a:gd name="T73" fmla="*/ 1 h 660"/>
                <a:gd name="T74" fmla="*/ 276 w 455"/>
                <a:gd name="T75" fmla="*/ 8 h 660"/>
                <a:gd name="T76" fmla="*/ 338 w 455"/>
                <a:gd name="T77" fmla="*/ 40 h 660"/>
                <a:gd name="T78" fmla="*/ 387 w 455"/>
                <a:gd name="T79" fmla="*/ 91 h 660"/>
                <a:gd name="T80" fmla="*/ 425 w 455"/>
                <a:gd name="T81" fmla="*/ 15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55" h="660">
                  <a:moveTo>
                    <a:pt x="425" y="154"/>
                  </a:moveTo>
                  <a:lnTo>
                    <a:pt x="437" y="190"/>
                  </a:lnTo>
                  <a:lnTo>
                    <a:pt x="446" y="229"/>
                  </a:lnTo>
                  <a:lnTo>
                    <a:pt x="451" y="269"/>
                  </a:lnTo>
                  <a:lnTo>
                    <a:pt x="455" y="311"/>
                  </a:lnTo>
                  <a:lnTo>
                    <a:pt x="454" y="351"/>
                  </a:lnTo>
                  <a:lnTo>
                    <a:pt x="451" y="393"/>
                  </a:lnTo>
                  <a:lnTo>
                    <a:pt x="444" y="434"/>
                  </a:lnTo>
                  <a:lnTo>
                    <a:pt x="436" y="473"/>
                  </a:lnTo>
                  <a:lnTo>
                    <a:pt x="423" y="480"/>
                  </a:lnTo>
                  <a:lnTo>
                    <a:pt x="411" y="489"/>
                  </a:lnTo>
                  <a:lnTo>
                    <a:pt x="399" y="496"/>
                  </a:lnTo>
                  <a:lnTo>
                    <a:pt x="388" y="504"/>
                  </a:lnTo>
                  <a:lnTo>
                    <a:pt x="376" y="510"/>
                  </a:lnTo>
                  <a:lnTo>
                    <a:pt x="364" y="515"/>
                  </a:lnTo>
                  <a:lnTo>
                    <a:pt x="352" y="520"/>
                  </a:lnTo>
                  <a:lnTo>
                    <a:pt x="341" y="524"/>
                  </a:lnTo>
                  <a:lnTo>
                    <a:pt x="343" y="497"/>
                  </a:lnTo>
                  <a:lnTo>
                    <a:pt x="348" y="471"/>
                  </a:lnTo>
                  <a:lnTo>
                    <a:pt x="352" y="444"/>
                  </a:lnTo>
                  <a:lnTo>
                    <a:pt x="357" y="417"/>
                  </a:lnTo>
                  <a:lnTo>
                    <a:pt x="359" y="389"/>
                  </a:lnTo>
                  <a:lnTo>
                    <a:pt x="357" y="363"/>
                  </a:lnTo>
                  <a:lnTo>
                    <a:pt x="350" y="336"/>
                  </a:lnTo>
                  <a:lnTo>
                    <a:pt x="341" y="311"/>
                  </a:lnTo>
                  <a:lnTo>
                    <a:pt x="328" y="295"/>
                  </a:lnTo>
                  <a:lnTo>
                    <a:pt x="314" y="286"/>
                  </a:lnTo>
                  <a:lnTo>
                    <a:pt x="298" y="280"/>
                  </a:lnTo>
                  <a:lnTo>
                    <a:pt x="284" y="279"/>
                  </a:lnTo>
                  <a:lnTo>
                    <a:pt x="269" y="277"/>
                  </a:lnTo>
                  <a:lnTo>
                    <a:pt x="255" y="280"/>
                  </a:lnTo>
                  <a:lnTo>
                    <a:pt x="242" y="284"/>
                  </a:lnTo>
                  <a:lnTo>
                    <a:pt x="234" y="288"/>
                  </a:lnTo>
                  <a:lnTo>
                    <a:pt x="217" y="295"/>
                  </a:lnTo>
                  <a:lnTo>
                    <a:pt x="205" y="304"/>
                  </a:lnTo>
                  <a:lnTo>
                    <a:pt x="193" y="314"/>
                  </a:lnTo>
                  <a:lnTo>
                    <a:pt x="185" y="326"/>
                  </a:lnTo>
                  <a:lnTo>
                    <a:pt x="177" y="339"/>
                  </a:lnTo>
                  <a:lnTo>
                    <a:pt x="171" y="351"/>
                  </a:lnTo>
                  <a:lnTo>
                    <a:pt x="165" y="364"/>
                  </a:lnTo>
                  <a:lnTo>
                    <a:pt x="161" y="378"/>
                  </a:lnTo>
                  <a:lnTo>
                    <a:pt x="160" y="396"/>
                  </a:lnTo>
                  <a:lnTo>
                    <a:pt x="160" y="416"/>
                  </a:lnTo>
                  <a:lnTo>
                    <a:pt x="160" y="435"/>
                  </a:lnTo>
                  <a:lnTo>
                    <a:pt x="163" y="455"/>
                  </a:lnTo>
                  <a:lnTo>
                    <a:pt x="164" y="473"/>
                  </a:lnTo>
                  <a:lnTo>
                    <a:pt x="170" y="492"/>
                  </a:lnTo>
                  <a:lnTo>
                    <a:pt x="177" y="507"/>
                  </a:lnTo>
                  <a:lnTo>
                    <a:pt x="189" y="524"/>
                  </a:lnTo>
                  <a:lnTo>
                    <a:pt x="198" y="534"/>
                  </a:lnTo>
                  <a:lnTo>
                    <a:pt x="207" y="542"/>
                  </a:lnTo>
                  <a:lnTo>
                    <a:pt x="217" y="548"/>
                  </a:lnTo>
                  <a:lnTo>
                    <a:pt x="228" y="553"/>
                  </a:lnTo>
                  <a:lnTo>
                    <a:pt x="238" y="556"/>
                  </a:lnTo>
                  <a:lnTo>
                    <a:pt x="248" y="560"/>
                  </a:lnTo>
                  <a:lnTo>
                    <a:pt x="258" y="564"/>
                  </a:lnTo>
                  <a:lnTo>
                    <a:pt x="268" y="570"/>
                  </a:lnTo>
                  <a:lnTo>
                    <a:pt x="111" y="660"/>
                  </a:lnTo>
                  <a:lnTo>
                    <a:pt x="67" y="616"/>
                  </a:lnTo>
                  <a:lnTo>
                    <a:pt x="38" y="567"/>
                  </a:lnTo>
                  <a:lnTo>
                    <a:pt x="17" y="511"/>
                  </a:lnTo>
                  <a:lnTo>
                    <a:pt x="6" y="452"/>
                  </a:lnTo>
                  <a:lnTo>
                    <a:pt x="0" y="389"/>
                  </a:lnTo>
                  <a:lnTo>
                    <a:pt x="4" y="326"/>
                  </a:lnTo>
                  <a:lnTo>
                    <a:pt x="11" y="263"/>
                  </a:lnTo>
                  <a:lnTo>
                    <a:pt x="25" y="204"/>
                  </a:lnTo>
                  <a:lnTo>
                    <a:pt x="38" y="172"/>
                  </a:lnTo>
                  <a:lnTo>
                    <a:pt x="53" y="140"/>
                  </a:lnTo>
                  <a:lnTo>
                    <a:pt x="69" y="109"/>
                  </a:lnTo>
                  <a:lnTo>
                    <a:pt x="90" y="81"/>
                  </a:lnTo>
                  <a:lnTo>
                    <a:pt x="112" y="54"/>
                  </a:lnTo>
                  <a:lnTo>
                    <a:pt x="139" y="32"/>
                  </a:lnTo>
                  <a:lnTo>
                    <a:pt x="168" y="14"/>
                  </a:lnTo>
                  <a:lnTo>
                    <a:pt x="206" y="1"/>
                  </a:lnTo>
                  <a:lnTo>
                    <a:pt x="242" y="0"/>
                  </a:lnTo>
                  <a:lnTo>
                    <a:pt x="276" y="8"/>
                  </a:lnTo>
                  <a:lnTo>
                    <a:pt x="308" y="21"/>
                  </a:lnTo>
                  <a:lnTo>
                    <a:pt x="338" y="40"/>
                  </a:lnTo>
                  <a:lnTo>
                    <a:pt x="363" y="63"/>
                  </a:lnTo>
                  <a:lnTo>
                    <a:pt x="387" y="91"/>
                  </a:lnTo>
                  <a:lnTo>
                    <a:pt x="408" y="120"/>
                  </a:lnTo>
                  <a:lnTo>
                    <a:pt x="425" y="154"/>
                  </a:lnTo>
                  <a:close/>
                </a:path>
              </a:pathLst>
            </a:custGeom>
            <a:solidFill>
              <a:srgbClr val="BFD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1999" y="1438"/>
              <a:ext cx="297" cy="455"/>
            </a:xfrm>
            <a:custGeom>
              <a:avLst/>
              <a:gdLst>
                <a:gd name="T0" fmla="*/ 521 w 594"/>
                <a:gd name="T1" fmla="*/ 126 h 911"/>
                <a:gd name="T2" fmla="*/ 545 w 594"/>
                <a:gd name="T3" fmla="*/ 154 h 911"/>
                <a:gd name="T4" fmla="*/ 562 w 594"/>
                <a:gd name="T5" fmla="*/ 188 h 911"/>
                <a:gd name="T6" fmla="*/ 571 w 594"/>
                <a:gd name="T7" fmla="*/ 224 h 911"/>
                <a:gd name="T8" fmla="*/ 578 w 594"/>
                <a:gd name="T9" fmla="*/ 262 h 911"/>
                <a:gd name="T10" fmla="*/ 581 w 594"/>
                <a:gd name="T11" fmla="*/ 300 h 911"/>
                <a:gd name="T12" fmla="*/ 584 w 594"/>
                <a:gd name="T13" fmla="*/ 339 h 911"/>
                <a:gd name="T14" fmla="*/ 587 w 594"/>
                <a:gd name="T15" fmla="*/ 376 h 911"/>
                <a:gd name="T16" fmla="*/ 594 w 594"/>
                <a:gd name="T17" fmla="*/ 412 h 911"/>
                <a:gd name="T18" fmla="*/ 585 w 594"/>
                <a:gd name="T19" fmla="*/ 484 h 911"/>
                <a:gd name="T20" fmla="*/ 576 w 594"/>
                <a:gd name="T21" fmla="*/ 557 h 911"/>
                <a:gd name="T22" fmla="*/ 559 w 594"/>
                <a:gd name="T23" fmla="*/ 627 h 911"/>
                <a:gd name="T24" fmla="*/ 538 w 594"/>
                <a:gd name="T25" fmla="*/ 697 h 911"/>
                <a:gd name="T26" fmla="*/ 507 w 594"/>
                <a:gd name="T27" fmla="*/ 760 h 911"/>
                <a:gd name="T28" fmla="*/ 468 w 594"/>
                <a:gd name="T29" fmla="*/ 819 h 911"/>
                <a:gd name="T30" fmla="*/ 416 w 594"/>
                <a:gd name="T31" fmla="*/ 866 h 911"/>
                <a:gd name="T32" fmla="*/ 353 w 594"/>
                <a:gd name="T33" fmla="*/ 907 h 911"/>
                <a:gd name="T34" fmla="*/ 312 w 594"/>
                <a:gd name="T35" fmla="*/ 911 h 911"/>
                <a:gd name="T36" fmla="*/ 274 w 594"/>
                <a:gd name="T37" fmla="*/ 910 h 911"/>
                <a:gd name="T38" fmla="*/ 238 w 594"/>
                <a:gd name="T39" fmla="*/ 903 h 911"/>
                <a:gd name="T40" fmla="*/ 204 w 594"/>
                <a:gd name="T41" fmla="*/ 892 h 911"/>
                <a:gd name="T42" fmla="*/ 171 w 594"/>
                <a:gd name="T43" fmla="*/ 875 h 911"/>
                <a:gd name="T44" fmla="*/ 140 w 594"/>
                <a:gd name="T45" fmla="*/ 855 h 911"/>
                <a:gd name="T46" fmla="*/ 109 w 594"/>
                <a:gd name="T47" fmla="*/ 831 h 911"/>
                <a:gd name="T48" fmla="*/ 82 w 594"/>
                <a:gd name="T49" fmla="*/ 806 h 911"/>
                <a:gd name="T50" fmla="*/ 40 w 594"/>
                <a:gd name="T51" fmla="*/ 732 h 911"/>
                <a:gd name="T52" fmla="*/ 15 w 594"/>
                <a:gd name="T53" fmla="*/ 655 h 911"/>
                <a:gd name="T54" fmla="*/ 1 w 594"/>
                <a:gd name="T55" fmla="*/ 575 h 911"/>
                <a:gd name="T56" fmla="*/ 0 w 594"/>
                <a:gd name="T57" fmla="*/ 496 h 911"/>
                <a:gd name="T58" fmla="*/ 5 w 594"/>
                <a:gd name="T59" fmla="*/ 415 h 911"/>
                <a:gd name="T60" fmla="*/ 21 w 594"/>
                <a:gd name="T61" fmla="*/ 335 h 911"/>
                <a:gd name="T62" fmla="*/ 40 w 594"/>
                <a:gd name="T63" fmla="*/ 257 h 911"/>
                <a:gd name="T64" fmla="*/ 65 w 594"/>
                <a:gd name="T65" fmla="*/ 182 h 911"/>
                <a:gd name="T66" fmla="*/ 84 w 594"/>
                <a:gd name="T67" fmla="*/ 152 h 911"/>
                <a:gd name="T68" fmla="*/ 105 w 594"/>
                <a:gd name="T69" fmla="*/ 122 h 911"/>
                <a:gd name="T70" fmla="*/ 126 w 594"/>
                <a:gd name="T71" fmla="*/ 91 h 911"/>
                <a:gd name="T72" fmla="*/ 149 w 594"/>
                <a:gd name="T73" fmla="*/ 66 h 911"/>
                <a:gd name="T74" fmla="*/ 175 w 594"/>
                <a:gd name="T75" fmla="*/ 42 h 911"/>
                <a:gd name="T76" fmla="*/ 204 w 594"/>
                <a:gd name="T77" fmla="*/ 23 h 911"/>
                <a:gd name="T78" fmla="*/ 236 w 594"/>
                <a:gd name="T79" fmla="*/ 9 h 911"/>
                <a:gd name="T80" fmla="*/ 274 w 594"/>
                <a:gd name="T81" fmla="*/ 2 h 911"/>
                <a:gd name="T82" fmla="*/ 312 w 594"/>
                <a:gd name="T83" fmla="*/ 0 h 911"/>
                <a:gd name="T84" fmla="*/ 347 w 594"/>
                <a:gd name="T85" fmla="*/ 6 h 911"/>
                <a:gd name="T86" fmla="*/ 381 w 594"/>
                <a:gd name="T87" fmla="*/ 16 h 911"/>
                <a:gd name="T88" fmla="*/ 412 w 594"/>
                <a:gd name="T89" fmla="*/ 31 h 911"/>
                <a:gd name="T90" fmla="*/ 440 w 594"/>
                <a:gd name="T91" fmla="*/ 49 h 911"/>
                <a:gd name="T92" fmla="*/ 468 w 594"/>
                <a:gd name="T93" fmla="*/ 73 h 911"/>
                <a:gd name="T94" fmla="*/ 494 w 594"/>
                <a:gd name="T95" fmla="*/ 97 h 911"/>
                <a:gd name="T96" fmla="*/ 521 w 594"/>
                <a:gd name="T97" fmla="*/ 126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94" h="911">
                  <a:moveTo>
                    <a:pt x="521" y="126"/>
                  </a:moveTo>
                  <a:lnTo>
                    <a:pt x="545" y="154"/>
                  </a:lnTo>
                  <a:lnTo>
                    <a:pt x="562" y="188"/>
                  </a:lnTo>
                  <a:lnTo>
                    <a:pt x="571" y="224"/>
                  </a:lnTo>
                  <a:lnTo>
                    <a:pt x="578" y="262"/>
                  </a:lnTo>
                  <a:lnTo>
                    <a:pt x="581" y="300"/>
                  </a:lnTo>
                  <a:lnTo>
                    <a:pt x="584" y="339"/>
                  </a:lnTo>
                  <a:lnTo>
                    <a:pt x="587" y="376"/>
                  </a:lnTo>
                  <a:lnTo>
                    <a:pt x="594" y="412"/>
                  </a:lnTo>
                  <a:lnTo>
                    <a:pt x="585" y="484"/>
                  </a:lnTo>
                  <a:lnTo>
                    <a:pt x="576" y="557"/>
                  </a:lnTo>
                  <a:lnTo>
                    <a:pt x="559" y="627"/>
                  </a:lnTo>
                  <a:lnTo>
                    <a:pt x="538" y="697"/>
                  </a:lnTo>
                  <a:lnTo>
                    <a:pt x="507" y="760"/>
                  </a:lnTo>
                  <a:lnTo>
                    <a:pt x="468" y="819"/>
                  </a:lnTo>
                  <a:lnTo>
                    <a:pt x="416" y="866"/>
                  </a:lnTo>
                  <a:lnTo>
                    <a:pt x="353" y="907"/>
                  </a:lnTo>
                  <a:lnTo>
                    <a:pt x="312" y="911"/>
                  </a:lnTo>
                  <a:lnTo>
                    <a:pt x="274" y="910"/>
                  </a:lnTo>
                  <a:lnTo>
                    <a:pt x="238" y="903"/>
                  </a:lnTo>
                  <a:lnTo>
                    <a:pt x="204" y="892"/>
                  </a:lnTo>
                  <a:lnTo>
                    <a:pt x="171" y="875"/>
                  </a:lnTo>
                  <a:lnTo>
                    <a:pt x="140" y="855"/>
                  </a:lnTo>
                  <a:lnTo>
                    <a:pt x="109" y="831"/>
                  </a:lnTo>
                  <a:lnTo>
                    <a:pt x="82" y="806"/>
                  </a:lnTo>
                  <a:lnTo>
                    <a:pt x="40" y="732"/>
                  </a:lnTo>
                  <a:lnTo>
                    <a:pt x="15" y="655"/>
                  </a:lnTo>
                  <a:lnTo>
                    <a:pt x="1" y="575"/>
                  </a:lnTo>
                  <a:lnTo>
                    <a:pt x="0" y="496"/>
                  </a:lnTo>
                  <a:lnTo>
                    <a:pt x="5" y="415"/>
                  </a:lnTo>
                  <a:lnTo>
                    <a:pt x="21" y="335"/>
                  </a:lnTo>
                  <a:lnTo>
                    <a:pt x="40" y="257"/>
                  </a:lnTo>
                  <a:lnTo>
                    <a:pt x="65" y="182"/>
                  </a:lnTo>
                  <a:lnTo>
                    <a:pt x="84" y="152"/>
                  </a:lnTo>
                  <a:lnTo>
                    <a:pt x="105" y="122"/>
                  </a:lnTo>
                  <a:lnTo>
                    <a:pt x="126" y="91"/>
                  </a:lnTo>
                  <a:lnTo>
                    <a:pt x="149" y="66"/>
                  </a:lnTo>
                  <a:lnTo>
                    <a:pt x="175" y="42"/>
                  </a:lnTo>
                  <a:lnTo>
                    <a:pt x="204" y="23"/>
                  </a:lnTo>
                  <a:lnTo>
                    <a:pt x="236" y="9"/>
                  </a:lnTo>
                  <a:lnTo>
                    <a:pt x="274" y="2"/>
                  </a:lnTo>
                  <a:lnTo>
                    <a:pt x="312" y="0"/>
                  </a:lnTo>
                  <a:lnTo>
                    <a:pt x="347" y="6"/>
                  </a:lnTo>
                  <a:lnTo>
                    <a:pt x="381" y="16"/>
                  </a:lnTo>
                  <a:lnTo>
                    <a:pt x="412" y="31"/>
                  </a:lnTo>
                  <a:lnTo>
                    <a:pt x="440" y="49"/>
                  </a:lnTo>
                  <a:lnTo>
                    <a:pt x="468" y="73"/>
                  </a:lnTo>
                  <a:lnTo>
                    <a:pt x="494" y="97"/>
                  </a:lnTo>
                  <a:lnTo>
                    <a:pt x="521" y="126"/>
                  </a:lnTo>
                  <a:close/>
                </a:path>
              </a:pathLst>
            </a:custGeom>
            <a:solidFill>
              <a:srgbClr val="BFD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1973" y="1550"/>
              <a:ext cx="20" cy="24"/>
            </a:xfrm>
            <a:custGeom>
              <a:avLst/>
              <a:gdLst>
                <a:gd name="T0" fmla="*/ 28 w 39"/>
                <a:gd name="T1" fmla="*/ 46 h 46"/>
                <a:gd name="T2" fmla="*/ 19 w 39"/>
                <a:gd name="T3" fmla="*/ 40 h 46"/>
                <a:gd name="T4" fmla="*/ 14 w 39"/>
                <a:gd name="T5" fmla="*/ 33 h 46"/>
                <a:gd name="T6" fmla="*/ 7 w 39"/>
                <a:gd name="T7" fmla="*/ 25 h 46"/>
                <a:gd name="T8" fmla="*/ 0 w 39"/>
                <a:gd name="T9" fmla="*/ 18 h 46"/>
                <a:gd name="T10" fmla="*/ 8 w 39"/>
                <a:gd name="T11" fmla="*/ 11 h 46"/>
                <a:gd name="T12" fmla="*/ 16 w 39"/>
                <a:gd name="T13" fmla="*/ 5 h 46"/>
                <a:gd name="T14" fmla="*/ 26 w 39"/>
                <a:gd name="T15" fmla="*/ 0 h 46"/>
                <a:gd name="T16" fmla="*/ 39 w 39"/>
                <a:gd name="T17" fmla="*/ 1 h 46"/>
                <a:gd name="T18" fmla="*/ 28 w 39"/>
                <a:gd name="T1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46">
                  <a:moveTo>
                    <a:pt x="28" y="46"/>
                  </a:moveTo>
                  <a:lnTo>
                    <a:pt x="19" y="40"/>
                  </a:lnTo>
                  <a:lnTo>
                    <a:pt x="14" y="33"/>
                  </a:lnTo>
                  <a:lnTo>
                    <a:pt x="7" y="25"/>
                  </a:lnTo>
                  <a:lnTo>
                    <a:pt x="0" y="18"/>
                  </a:lnTo>
                  <a:lnTo>
                    <a:pt x="8" y="11"/>
                  </a:lnTo>
                  <a:lnTo>
                    <a:pt x="16" y="5"/>
                  </a:lnTo>
                  <a:lnTo>
                    <a:pt x="26" y="0"/>
                  </a:lnTo>
                  <a:lnTo>
                    <a:pt x="39" y="1"/>
                  </a:lnTo>
                  <a:lnTo>
                    <a:pt x="28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2135" y="1593"/>
              <a:ext cx="112" cy="153"/>
            </a:xfrm>
            <a:custGeom>
              <a:avLst/>
              <a:gdLst>
                <a:gd name="T0" fmla="*/ 217 w 226"/>
                <a:gd name="T1" fmla="*/ 79 h 306"/>
                <a:gd name="T2" fmla="*/ 220 w 226"/>
                <a:gd name="T3" fmla="*/ 97 h 306"/>
                <a:gd name="T4" fmla="*/ 223 w 226"/>
                <a:gd name="T5" fmla="*/ 117 h 306"/>
                <a:gd name="T6" fmla="*/ 224 w 226"/>
                <a:gd name="T7" fmla="*/ 136 h 306"/>
                <a:gd name="T8" fmla="*/ 226 w 226"/>
                <a:gd name="T9" fmla="*/ 156 h 306"/>
                <a:gd name="T10" fmla="*/ 224 w 226"/>
                <a:gd name="T11" fmla="*/ 174 h 306"/>
                <a:gd name="T12" fmla="*/ 220 w 226"/>
                <a:gd name="T13" fmla="*/ 194 h 306"/>
                <a:gd name="T14" fmla="*/ 214 w 226"/>
                <a:gd name="T15" fmla="*/ 212 h 306"/>
                <a:gd name="T16" fmla="*/ 206 w 226"/>
                <a:gd name="T17" fmla="*/ 230 h 306"/>
                <a:gd name="T18" fmla="*/ 198 w 226"/>
                <a:gd name="T19" fmla="*/ 239 h 306"/>
                <a:gd name="T20" fmla="*/ 191 w 226"/>
                <a:gd name="T21" fmla="*/ 248 h 306"/>
                <a:gd name="T22" fmla="*/ 182 w 226"/>
                <a:gd name="T23" fmla="*/ 260 h 306"/>
                <a:gd name="T24" fmla="*/ 177 w 226"/>
                <a:gd name="T25" fmla="*/ 271 h 306"/>
                <a:gd name="T26" fmla="*/ 168 w 226"/>
                <a:gd name="T27" fmla="*/ 281 h 306"/>
                <a:gd name="T28" fmla="*/ 160 w 226"/>
                <a:gd name="T29" fmla="*/ 290 h 306"/>
                <a:gd name="T30" fmla="*/ 150 w 226"/>
                <a:gd name="T31" fmla="*/ 297 h 306"/>
                <a:gd name="T32" fmla="*/ 139 w 226"/>
                <a:gd name="T33" fmla="*/ 305 h 306"/>
                <a:gd name="T34" fmla="*/ 122 w 226"/>
                <a:gd name="T35" fmla="*/ 306 h 306"/>
                <a:gd name="T36" fmla="*/ 108 w 226"/>
                <a:gd name="T37" fmla="*/ 305 h 306"/>
                <a:gd name="T38" fmla="*/ 95 w 226"/>
                <a:gd name="T39" fmla="*/ 300 h 306"/>
                <a:gd name="T40" fmla="*/ 84 w 226"/>
                <a:gd name="T41" fmla="*/ 295 h 306"/>
                <a:gd name="T42" fmla="*/ 72 w 226"/>
                <a:gd name="T43" fmla="*/ 286 h 306"/>
                <a:gd name="T44" fmla="*/ 60 w 226"/>
                <a:gd name="T45" fmla="*/ 279 h 306"/>
                <a:gd name="T46" fmla="*/ 49 w 226"/>
                <a:gd name="T47" fmla="*/ 271 h 306"/>
                <a:gd name="T48" fmla="*/ 38 w 226"/>
                <a:gd name="T49" fmla="*/ 265 h 306"/>
                <a:gd name="T50" fmla="*/ 25 w 226"/>
                <a:gd name="T51" fmla="*/ 250 h 306"/>
                <a:gd name="T52" fmla="*/ 17 w 226"/>
                <a:gd name="T53" fmla="*/ 233 h 306"/>
                <a:gd name="T54" fmla="*/ 8 w 226"/>
                <a:gd name="T55" fmla="*/ 215 h 306"/>
                <a:gd name="T56" fmla="*/ 4 w 226"/>
                <a:gd name="T57" fmla="*/ 197 h 306"/>
                <a:gd name="T58" fmla="*/ 0 w 226"/>
                <a:gd name="T59" fmla="*/ 177 h 306"/>
                <a:gd name="T60" fmla="*/ 0 w 226"/>
                <a:gd name="T61" fmla="*/ 157 h 306"/>
                <a:gd name="T62" fmla="*/ 0 w 226"/>
                <a:gd name="T63" fmla="*/ 136 h 306"/>
                <a:gd name="T64" fmla="*/ 4 w 226"/>
                <a:gd name="T65" fmla="*/ 118 h 306"/>
                <a:gd name="T66" fmla="*/ 13 w 226"/>
                <a:gd name="T67" fmla="*/ 98 h 306"/>
                <a:gd name="T68" fmla="*/ 21 w 226"/>
                <a:gd name="T69" fmla="*/ 80 h 306"/>
                <a:gd name="T70" fmla="*/ 29 w 226"/>
                <a:gd name="T71" fmla="*/ 61 h 306"/>
                <a:gd name="T72" fmla="*/ 39 w 226"/>
                <a:gd name="T73" fmla="*/ 42 h 306"/>
                <a:gd name="T74" fmla="*/ 48 w 226"/>
                <a:gd name="T75" fmla="*/ 24 h 306"/>
                <a:gd name="T76" fmla="*/ 62 w 226"/>
                <a:gd name="T77" fmla="*/ 12 h 306"/>
                <a:gd name="T78" fmla="*/ 79 w 226"/>
                <a:gd name="T79" fmla="*/ 3 h 306"/>
                <a:gd name="T80" fmla="*/ 100 w 226"/>
                <a:gd name="T81" fmla="*/ 0 h 306"/>
                <a:gd name="T82" fmla="*/ 118 w 226"/>
                <a:gd name="T83" fmla="*/ 0 h 306"/>
                <a:gd name="T84" fmla="*/ 136 w 226"/>
                <a:gd name="T85" fmla="*/ 6 h 306"/>
                <a:gd name="T86" fmla="*/ 153 w 226"/>
                <a:gd name="T87" fmla="*/ 13 h 306"/>
                <a:gd name="T88" fmla="*/ 171 w 226"/>
                <a:gd name="T89" fmla="*/ 23 h 306"/>
                <a:gd name="T90" fmla="*/ 185 w 226"/>
                <a:gd name="T91" fmla="*/ 34 h 306"/>
                <a:gd name="T92" fmla="*/ 198 w 226"/>
                <a:gd name="T93" fmla="*/ 47 h 306"/>
                <a:gd name="T94" fmla="*/ 209 w 226"/>
                <a:gd name="T95" fmla="*/ 62 h 306"/>
                <a:gd name="T96" fmla="*/ 217 w 226"/>
                <a:gd name="T97" fmla="*/ 79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6" h="306">
                  <a:moveTo>
                    <a:pt x="217" y="79"/>
                  </a:moveTo>
                  <a:lnTo>
                    <a:pt x="220" y="97"/>
                  </a:lnTo>
                  <a:lnTo>
                    <a:pt x="223" y="117"/>
                  </a:lnTo>
                  <a:lnTo>
                    <a:pt x="224" y="136"/>
                  </a:lnTo>
                  <a:lnTo>
                    <a:pt x="226" y="156"/>
                  </a:lnTo>
                  <a:lnTo>
                    <a:pt x="224" y="174"/>
                  </a:lnTo>
                  <a:lnTo>
                    <a:pt x="220" y="194"/>
                  </a:lnTo>
                  <a:lnTo>
                    <a:pt x="214" y="212"/>
                  </a:lnTo>
                  <a:lnTo>
                    <a:pt x="206" y="230"/>
                  </a:lnTo>
                  <a:lnTo>
                    <a:pt x="198" y="239"/>
                  </a:lnTo>
                  <a:lnTo>
                    <a:pt x="191" y="248"/>
                  </a:lnTo>
                  <a:lnTo>
                    <a:pt x="182" y="260"/>
                  </a:lnTo>
                  <a:lnTo>
                    <a:pt x="177" y="271"/>
                  </a:lnTo>
                  <a:lnTo>
                    <a:pt x="168" y="281"/>
                  </a:lnTo>
                  <a:lnTo>
                    <a:pt x="160" y="290"/>
                  </a:lnTo>
                  <a:lnTo>
                    <a:pt x="150" y="297"/>
                  </a:lnTo>
                  <a:lnTo>
                    <a:pt x="139" y="305"/>
                  </a:lnTo>
                  <a:lnTo>
                    <a:pt x="122" y="306"/>
                  </a:lnTo>
                  <a:lnTo>
                    <a:pt x="108" y="305"/>
                  </a:lnTo>
                  <a:lnTo>
                    <a:pt x="95" y="300"/>
                  </a:lnTo>
                  <a:lnTo>
                    <a:pt x="84" y="295"/>
                  </a:lnTo>
                  <a:lnTo>
                    <a:pt x="72" y="286"/>
                  </a:lnTo>
                  <a:lnTo>
                    <a:pt x="60" y="279"/>
                  </a:lnTo>
                  <a:lnTo>
                    <a:pt x="49" y="271"/>
                  </a:lnTo>
                  <a:lnTo>
                    <a:pt x="38" y="265"/>
                  </a:lnTo>
                  <a:lnTo>
                    <a:pt x="25" y="250"/>
                  </a:lnTo>
                  <a:lnTo>
                    <a:pt x="17" y="233"/>
                  </a:lnTo>
                  <a:lnTo>
                    <a:pt x="8" y="215"/>
                  </a:lnTo>
                  <a:lnTo>
                    <a:pt x="4" y="197"/>
                  </a:lnTo>
                  <a:lnTo>
                    <a:pt x="0" y="177"/>
                  </a:lnTo>
                  <a:lnTo>
                    <a:pt x="0" y="157"/>
                  </a:lnTo>
                  <a:lnTo>
                    <a:pt x="0" y="136"/>
                  </a:lnTo>
                  <a:lnTo>
                    <a:pt x="4" y="118"/>
                  </a:lnTo>
                  <a:lnTo>
                    <a:pt x="13" y="98"/>
                  </a:lnTo>
                  <a:lnTo>
                    <a:pt x="21" y="80"/>
                  </a:lnTo>
                  <a:lnTo>
                    <a:pt x="29" y="61"/>
                  </a:lnTo>
                  <a:lnTo>
                    <a:pt x="39" y="42"/>
                  </a:lnTo>
                  <a:lnTo>
                    <a:pt x="48" y="24"/>
                  </a:lnTo>
                  <a:lnTo>
                    <a:pt x="62" y="12"/>
                  </a:lnTo>
                  <a:lnTo>
                    <a:pt x="79" y="3"/>
                  </a:lnTo>
                  <a:lnTo>
                    <a:pt x="100" y="0"/>
                  </a:lnTo>
                  <a:lnTo>
                    <a:pt x="118" y="0"/>
                  </a:lnTo>
                  <a:lnTo>
                    <a:pt x="136" y="6"/>
                  </a:lnTo>
                  <a:lnTo>
                    <a:pt x="153" y="13"/>
                  </a:lnTo>
                  <a:lnTo>
                    <a:pt x="171" y="23"/>
                  </a:lnTo>
                  <a:lnTo>
                    <a:pt x="185" y="34"/>
                  </a:lnTo>
                  <a:lnTo>
                    <a:pt x="198" y="47"/>
                  </a:lnTo>
                  <a:lnTo>
                    <a:pt x="209" y="62"/>
                  </a:lnTo>
                  <a:lnTo>
                    <a:pt x="217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1689" y="1597"/>
              <a:ext cx="57" cy="97"/>
            </a:xfrm>
            <a:custGeom>
              <a:avLst/>
              <a:gdLst>
                <a:gd name="T0" fmla="*/ 113 w 113"/>
                <a:gd name="T1" fmla="*/ 42 h 193"/>
                <a:gd name="T2" fmla="*/ 113 w 113"/>
                <a:gd name="T3" fmla="*/ 63 h 193"/>
                <a:gd name="T4" fmla="*/ 113 w 113"/>
                <a:gd name="T5" fmla="*/ 84 h 193"/>
                <a:gd name="T6" fmla="*/ 110 w 113"/>
                <a:gd name="T7" fmla="*/ 105 h 193"/>
                <a:gd name="T8" fmla="*/ 106 w 113"/>
                <a:gd name="T9" fmla="*/ 127 h 193"/>
                <a:gd name="T10" fmla="*/ 98 w 113"/>
                <a:gd name="T11" fmla="*/ 147 h 193"/>
                <a:gd name="T12" fmla="*/ 89 w 113"/>
                <a:gd name="T13" fmla="*/ 165 h 193"/>
                <a:gd name="T14" fmla="*/ 77 w 113"/>
                <a:gd name="T15" fmla="*/ 181 h 193"/>
                <a:gd name="T16" fmla="*/ 63 w 113"/>
                <a:gd name="T17" fmla="*/ 193 h 193"/>
                <a:gd name="T18" fmla="*/ 54 w 113"/>
                <a:gd name="T19" fmla="*/ 189 h 193"/>
                <a:gd name="T20" fmla="*/ 47 w 113"/>
                <a:gd name="T21" fmla="*/ 185 h 193"/>
                <a:gd name="T22" fmla="*/ 39 w 113"/>
                <a:gd name="T23" fmla="*/ 181 h 193"/>
                <a:gd name="T24" fmla="*/ 30 w 113"/>
                <a:gd name="T25" fmla="*/ 176 h 193"/>
                <a:gd name="T26" fmla="*/ 22 w 113"/>
                <a:gd name="T27" fmla="*/ 171 h 193"/>
                <a:gd name="T28" fmla="*/ 15 w 113"/>
                <a:gd name="T29" fmla="*/ 165 h 193"/>
                <a:gd name="T30" fmla="*/ 9 w 113"/>
                <a:gd name="T31" fmla="*/ 157 h 193"/>
                <a:gd name="T32" fmla="*/ 7 w 113"/>
                <a:gd name="T33" fmla="*/ 148 h 193"/>
                <a:gd name="T34" fmla="*/ 2 w 113"/>
                <a:gd name="T35" fmla="*/ 132 h 193"/>
                <a:gd name="T36" fmla="*/ 1 w 113"/>
                <a:gd name="T37" fmla="*/ 116 h 193"/>
                <a:gd name="T38" fmla="*/ 0 w 113"/>
                <a:gd name="T39" fmla="*/ 99 h 193"/>
                <a:gd name="T40" fmla="*/ 1 w 113"/>
                <a:gd name="T41" fmla="*/ 84 h 193"/>
                <a:gd name="T42" fmla="*/ 2 w 113"/>
                <a:gd name="T43" fmla="*/ 67 h 193"/>
                <a:gd name="T44" fmla="*/ 7 w 113"/>
                <a:gd name="T45" fmla="*/ 52 h 193"/>
                <a:gd name="T46" fmla="*/ 11 w 113"/>
                <a:gd name="T47" fmla="*/ 38 h 193"/>
                <a:gd name="T48" fmla="*/ 18 w 113"/>
                <a:gd name="T49" fmla="*/ 25 h 193"/>
                <a:gd name="T50" fmla="*/ 29 w 113"/>
                <a:gd name="T51" fmla="*/ 12 h 193"/>
                <a:gd name="T52" fmla="*/ 44 w 113"/>
                <a:gd name="T53" fmla="*/ 5 h 193"/>
                <a:gd name="T54" fmla="*/ 60 w 113"/>
                <a:gd name="T55" fmla="*/ 0 h 193"/>
                <a:gd name="T56" fmla="*/ 75 w 113"/>
                <a:gd name="T57" fmla="*/ 0 h 193"/>
                <a:gd name="T58" fmla="*/ 89 w 113"/>
                <a:gd name="T59" fmla="*/ 3 h 193"/>
                <a:gd name="T60" fmla="*/ 102 w 113"/>
                <a:gd name="T61" fmla="*/ 10 h 193"/>
                <a:gd name="T62" fmla="*/ 109 w 113"/>
                <a:gd name="T63" fmla="*/ 22 h 193"/>
                <a:gd name="T64" fmla="*/ 113 w 113"/>
                <a:gd name="T65" fmla="*/ 42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3" h="193">
                  <a:moveTo>
                    <a:pt x="113" y="42"/>
                  </a:moveTo>
                  <a:lnTo>
                    <a:pt x="113" y="63"/>
                  </a:lnTo>
                  <a:lnTo>
                    <a:pt x="113" y="84"/>
                  </a:lnTo>
                  <a:lnTo>
                    <a:pt x="110" y="105"/>
                  </a:lnTo>
                  <a:lnTo>
                    <a:pt x="106" y="127"/>
                  </a:lnTo>
                  <a:lnTo>
                    <a:pt x="98" y="147"/>
                  </a:lnTo>
                  <a:lnTo>
                    <a:pt x="89" y="165"/>
                  </a:lnTo>
                  <a:lnTo>
                    <a:pt x="77" y="181"/>
                  </a:lnTo>
                  <a:lnTo>
                    <a:pt x="63" y="193"/>
                  </a:lnTo>
                  <a:lnTo>
                    <a:pt x="54" y="189"/>
                  </a:lnTo>
                  <a:lnTo>
                    <a:pt x="47" y="185"/>
                  </a:lnTo>
                  <a:lnTo>
                    <a:pt x="39" y="181"/>
                  </a:lnTo>
                  <a:lnTo>
                    <a:pt x="30" y="176"/>
                  </a:lnTo>
                  <a:lnTo>
                    <a:pt x="22" y="171"/>
                  </a:lnTo>
                  <a:lnTo>
                    <a:pt x="15" y="165"/>
                  </a:lnTo>
                  <a:lnTo>
                    <a:pt x="9" y="157"/>
                  </a:lnTo>
                  <a:lnTo>
                    <a:pt x="7" y="148"/>
                  </a:lnTo>
                  <a:lnTo>
                    <a:pt x="2" y="132"/>
                  </a:lnTo>
                  <a:lnTo>
                    <a:pt x="1" y="116"/>
                  </a:lnTo>
                  <a:lnTo>
                    <a:pt x="0" y="99"/>
                  </a:lnTo>
                  <a:lnTo>
                    <a:pt x="1" y="84"/>
                  </a:lnTo>
                  <a:lnTo>
                    <a:pt x="2" y="67"/>
                  </a:lnTo>
                  <a:lnTo>
                    <a:pt x="7" y="52"/>
                  </a:lnTo>
                  <a:lnTo>
                    <a:pt x="11" y="38"/>
                  </a:lnTo>
                  <a:lnTo>
                    <a:pt x="18" y="25"/>
                  </a:lnTo>
                  <a:lnTo>
                    <a:pt x="29" y="12"/>
                  </a:lnTo>
                  <a:lnTo>
                    <a:pt x="44" y="5"/>
                  </a:lnTo>
                  <a:lnTo>
                    <a:pt x="60" y="0"/>
                  </a:lnTo>
                  <a:lnTo>
                    <a:pt x="75" y="0"/>
                  </a:lnTo>
                  <a:lnTo>
                    <a:pt x="89" y="3"/>
                  </a:lnTo>
                  <a:lnTo>
                    <a:pt x="102" y="10"/>
                  </a:lnTo>
                  <a:lnTo>
                    <a:pt x="109" y="22"/>
                  </a:lnTo>
                  <a:lnTo>
                    <a:pt x="113" y="42"/>
                  </a:lnTo>
                  <a:close/>
                </a:path>
              </a:pathLst>
            </a:custGeom>
            <a:solidFill>
              <a:srgbClr val="008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2156" y="1608"/>
              <a:ext cx="73" cy="118"/>
            </a:xfrm>
            <a:custGeom>
              <a:avLst/>
              <a:gdLst>
                <a:gd name="T0" fmla="*/ 147 w 147"/>
                <a:gd name="T1" fmla="*/ 88 h 235"/>
                <a:gd name="T2" fmla="*/ 147 w 147"/>
                <a:gd name="T3" fmla="*/ 106 h 235"/>
                <a:gd name="T4" fmla="*/ 146 w 147"/>
                <a:gd name="T5" fmla="*/ 127 h 235"/>
                <a:gd name="T6" fmla="*/ 142 w 147"/>
                <a:gd name="T7" fmla="*/ 147 h 235"/>
                <a:gd name="T8" fmla="*/ 137 w 147"/>
                <a:gd name="T9" fmla="*/ 167 h 235"/>
                <a:gd name="T10" fmla="*/ 128 w 147"/>
                <a:gd name="T11" fmla="*/ 185 h 235"/>
                <a:gd name="T12" fmla="*/ 116 w 147"/>
                <a:gd name="T13" fmla="*/ 203 h 235"/>
                <a:gd name="T14" fmla="*/ 102 w 147"/>
                <a:gd name="T15" fmla="*/ 220 h 235"/>
                <a:gd name="T16" fmla="*/ 86 w 147"/>
                <a:gd name="T17" fmla="*/ 235 h 235"/>
                <a:gd name="T18" fmla="*/ 73 w 147"/>
                <a:gd name="T19" fmla="*/ 234 h 235"/>
                <a:gd name="T20" fmla="*/ 60 w 147"/>
                <a:gd name="T21" fmla="*/ 231 h 235"/>
                <a:gd name="T22" fmla="*/ 49 w 147"/>
                <a:gd name="T23" fmla="*/ 227 h 235"/>
                <a:gd name="T24" fmla="*/ 39 w 147"/>
                <a:gd name="T25" fmla="*/ 221 h 235"/>
                <a:gd name="T26" fmla="*/ 30 w 147"/>
                <a:gd name="T27" fmla="*/ 213 h 235"/>
                <a:gd name="T28" fmla="*/ 21 w 147"/>
                <a:gd name="T29" fmla="*/ 204 h 235"/>
                <a:gd name="T30" fmla="*/ 13 w 147"/>
                <a:gd name="T31" fmla="*/ 195 h 235"/>
                <a:gd name="T32" fmla="*/ 7 w 147"/>
                <a:gd name="T33" fmla="*/ 183 h 235"/>
                <a:gd name="T34" fmla="*/ 3 w 147"/>
                <a:gd name="T35" fmla="*/ 162 h 235"/>
                <a:gd name="T36" fmla="*/ 1 w 147"/>
                <a:gd name="T37" fmla="*/ 144 h 235"/>
                <a:gd name="T38" fmla="*/ 0 w 147"/>
                <a:gd name="T39" fmla="*/ 127 h 235"/>
                <a:gd name="T40" fmla="*/ 3 w 147"/>
                <a:gd name="T41" fmla="*/ 111 h 235"/>
                <a:gd name="T42" fmla="*/ 4 w 147"/>
                <a:gd name="T43" fmla="*/ 94 h 235"/>
                <a:gd name="T44" fmla="*/ 10 w 147"/>
                <a:gd name="T45" fmla="*/ 78 h 235"/>
                <a:gd name="T46" fmla="*/ 16 w 147"/>
                <a:gd name="T47" fmla="*/ 60 h 235"/>
                <a:gd name="T48" fmla="*/ 24 w 147"/>
                <a:gd name="T49" fmla="*/ 43 h 235"/>
                <a:gd name="T50" fmla="*/ 38 w 147"/>
                <a:gd name="T51" fmla="*/ 15 h 235"/>
                <a:gd name="T52" fmla="*/ 56 w 147"/>
                <a:gd name="T53" fmla="*/ 1 h 235"/>
                <a:gd name="T54" fmla="*/ 76 w 147"/>
                <a:gd name="T55" fmla="*/ 0 h 235"/>
                <a:gd name="T56" fmla="*/ 95 w 147"/>
                <a:gd name="T57" fmla="*/ 8 h 235"/>
                <a:gd name="T58" fmla="*/ 114 w 147"/>
                <a:gd name="T59" fmla="*/ 24 h 235"/>
                <a:gd name="T60" fmla="*/ 129 w 147"/>
                <a:gd name="T61" fmla="*/ 43 h 235"/>
                <a:gd name="T62" fmla="*/ 140 w 147"/>
                <a:gd name="T63" fmla="*/ 66 h 235"/>
                <a:gd name="T64" fmla="*/ 147 w 147"/>
                <a:gd name="T65" fmla="*/ 88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7" h="235">
                  <a:moveTo>
                    <a:pt x="147" y="88"/>
                  </a:moveTo>
                  <a:lnTo>
                    <a:pt x="147" y="106"/>
                  </a:lnTo>
                  <a:lnTo>
                    <a:pt x="146" y="127"/>
                  </a:lnTo>
                  <a:lnTo>
                    <a:pt x="142" y="147"/>
                  </a:lnTo>
                  <a:lnTo>
                    <a:pt x="137" y="167"/>
                  </a:lnTo>
                  <a:lnTo>
                    <a:pt x="128" y="185"/>
                  </a:lnTo>
                  <a:lnTo>
                    <a:pt x="116" y="203"/>
                  </a:lnTo>
                  <a:lnTo>
                    <a:pt x="102" y="220"/>
                  </a:lnTo>
                  <a:lnTo>
                    <a:pt x="86" y="235"/>
                  </a:lnTo>
                  <a:lnTo>
                    <a:pt x="73" y="234"/>
                  </a:lnTo>
                  <a:lnTo>
                    <a:pt x="60" y="231"/>
                  </a:lnTo>
                  <a:lnTo>
                    <a:pt x="49" y="227"/>
                  </a:lnTo>
                  <a:lnTo>
                    <a:pt x="39" y="221"/>
                  </a:lnTo>
                  <a:lnTo>
                    <a:pt x="30" y="213"/>
                  </a:lnTo>
                  <a:lnTo>
                    <a:pt x="21" y="204"/>
                  </a:lnTo>
                  <a:lnTo>
                    <a:pt x="13" y="195"/>
                  </a:lnTo>
                  <a:lnTo>
                    <a:pt x="7" y="183"/>
                  </a:lnTo>
                  <a:lnTo>
                    <a:pt x="3" y="162"/>
                  </a:lnTo>
                  <a:lnTo>
                    <a:pt x="1" y="144"/>
                  </a:lnTo>
                  <a:lnTo>
                    <a:pt x="0" y="127"/>
                  </a:lnTo>
                  <a:lnTo>
                    <a:pt x="3" y="111"/>
                  </a:lnTo>
                  <a:lnTo>
                    <a:pt x="4" y="94"/>
                  </a:lnTo>
                  <a:lnTo>
                    <a:pt x="10" y="78"/>
                  </a:lnTo>
                  <a:lnTo>
                    <a:pt x="16" y="60"/>
                  </a:lnTo>
                  <a:lnTo>
                    <a:pt x="24" y="43"/>
                  </a:lnTo>
                  <a:lnTo>
                    <a:pt x="38" y="15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95" y="8"/>
                  </a:lnTo>
                  <a:lnTo>
                    <a:pt x="114" y="24"/>
                  </a:lnTo>
                  <a:lnTo>
                    <a:pt x="129" y="43"/>
                  </a:lnTo>
                  <a:lnTo>
                    <a:pt x="140" y="66"/>
                  </a:lnTo>
                  <a:lnTo>
                    <a:pt x="147" y="88"/>
                  </a:lnTo>
                  <a:close/>
                </a:path>
              </a:pathLst>
            </a:custGeom>
            <a:solidFill>
              <a:srgbClr val="008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1479" y="1618"/>
              <a:ext cx="2022" cy="2120"/>
            </a:xfrm>
            <a:custGeom>
              <a:avLst/>
              <a:gdLst>
                <a:gd name="T0" fmla="*/ 1006 w 4045"/>
                <a:gd name="T1" fmla="*/ 298 h 4240"/>
                <a:gd name="T2" fmla="*/ 1144 w 4045"/>
                <a:gd name="T3" fmla="*/ 532 h 4240"/>
                <a:gd name="T4" fmla="*/ 1662 w 4045"/>
                <a:gd name="T5" fmla="*/ 447 h 4240"/>
                <a:gd name="T6" fmla="*/ 1902 w 4045"/>
                <a:gd name="T7" fmla="*/ 162 h 4240"/>
                <a:gd name="T8" fmla="*/ 1895 w 4045"/>
                <a:gd name="T9" fmla="*/ 388 h 4240"/>
                <a:gd name="T10" fmla="*/ 1898 w 4045"/>
                <a:gd name="T11" fmla="*/ 436 h 4240"/>
                <a:gd name="T12" fmla="*/ 2147 w 4045"/>
                <a:gd name="T13" fmla="*/ 781 h 4240"/>
                <a:gd name="T14" fmla="*/ 1821 w 4045"/>
                <a:gd name="T15" fmla="*/ 1242 h 4240"/>
                <a:gd name="T16" fmla="*/ 1946 w 4045"/>
                <a:gd name="T17" fmla="*/ 1237 h 4240"/>
                <a:gd name="T18" fmla="*/ 1647 w 4045"/>
                <a:gd name="T19" fmla="*/ 2817 h 4240"/>
                <a:gd name="T20" fmla="*/ 1808 w 4045"/>
                <a:gd name="T21" fmla="*/ 3560 h 4240"/>
                <a:gd name="T22" fmla="*/ 1833 w 4045"/>
                <a:gd name="T23" fmla="*/ 3536 h 4240"/>
                <a:gd name="T24" fmla="*/ 1819 w 4045"/>
                <a:gd name="T25" fmla="*/ 3253 h 4240"/>
                <a:gd name="T26" fmla="*/ 1839 w 4045"/>
                <a:gd name="T27" fmla="*/ 3224 h 4240"/>
                <a:gd name="T28" fmla="*/ 1726 w 4045"/>
                <a:gd name="T29" fmla="*/ 3114 h 4240"/>
                <a:gd name="T30" fmla="*/ 1895 w 4045"/>
                <a:gd name="T31" fmla="*/ 3099 h 4240"/>
                <a:gd name="T32" fmla="*/ 1745 w 4045"/>
                <a:gd name="T33" fmla="*/ 3023 h 4240"/>
                <a:gd name="T34" fmla="*/ 1703 w 4045"/>
                <a:gd name="T35" fmla="*/ 2918 h 4240"/>
                <a:gd name="T36" fmla="*/ 1826 w 4045"/>
                <a:gd name="T37" fmla="*/ 2891 h 4240"/>
                <a:gd name="T38" fmla="*/ 1759 w 4045"/>
                <a:gd name="T39" fmla="*/ 2697 h 4240"/>
                <a:gd name="T40" fmla="*/ 2230 w 4045"/>
                <a:gd name="T41" fmla="*/ 1997 h 4240"/>
                <a:gd name="T42" fmla="*/ 2939 w 4045"/>
                <a:gd name="T43" fmla="*/ 1692 h 4240"/>
                <a:gd name="T44" fmla="*/ 3067 w 4045"/>
                <a:gd name="T45" fmla="*/ 2629 h 4240"/>
                <a:gd name="T46" fmla="*/ 3171 w 4045"/>
                <a:gd name="T47" fmla="*/ 3287 h 4240"/>
                <a:gd name="T48" fmla="*/ 3165 w 4045"/>
                <a:gd name="T49" fmla="*/ 3208 h 4240"/>
                <a:gd name="T50" fmla="*/ 3333 w 4045"/>
                <a:gd name="T51" fmla="*/ 3235 h 4240"/>
                <a:gd name="T52" fmla="*/ 3162 w 4045"/>
                <a:gd name="T53" fmla="*/ 3125 h 4240"/>
                <a:gd name="T54" fmla="*/ 3115 w 4045"/>
                <a:gd name="T55" fmla="*/ 3041 h 4240"/>
                <a:gd name="T56" fmla="*/ 3377 w 4045"/>
                <a:gd name="T57" fmla="*/ 3057 h 4240"/>
                <a:gd name="T58" fmla="*/ 3119 w 4045"/>
                <a:gd name="T59" fmla="*/ 2880 h 4240"/>
                <a:gd name="T60" fmla="*/ 3105 w 4045"/>
                <a:gd name="T61" fmla="*/ 2817 h 4240"/>
                <a:gd name="T62" fmla="*/ 3326 w 4045"/>
                <a:gd name="T63" fmla="*/ 2335 h 4240"/>
                <a:gd name="T64" fmla="*/ 3640 w 4045"/>
                <a:gd name="T65" fmla="*/ 1404 h 4240"/>
                <a:gd name="T66" fmla="*/ 3821 w 4045"/>
                <a:gd name="T67" fmla="*/ 1343 h 4240"/>
                <a:gd name="T68" fmla="*/ 3995 w 4045"/>
                <a:gd name="T69" fmla="*/ 1619 h 4240"/>
                <a:gd name="T70" fmla="*/ 3971 w 4045"/>
                <a:gd name="T71" fmla="*/ 2653 h 4240"/>
                <a:gd name="T72" fmla="*/ 3542 w 4045"/>
                <a:gd name="T73" fmla="*/ 3714 h 4240"/>
                <a:gd name="T74" fmla="*/ 3335 w 4045"/>
                <a:gd name="T75" fmla="*/ 3924 h 4240"/>
                <a:gd name="T76" fmla="*/ 3011 w 4045"/>
                <a:gd name="T77" fmla="*/ 3634 h 4240"/>
                <a:gd name="T78" fmla="*/ 2749 w 4045"/>
                <a:gd name="T79" fmla="*/ 2549 h 4240"/>
                <a:gd name="T80" fmla="*/ 2691 w 4045"/>
                <a:gd name="T81" fmla="*/ 2551 h 4240"/>
                <a:gd name="T82" fmla="*/ 2334 w 4045"/>
                <a:gd name="T83" fmla="*/ 3531 h 4240"/>
                <a:gd name="T84" fmla="*/ 1648 w 4045"/>
                <a:gd name="T85" fmla="*/ 4161 h 4240"/>
                <a:gd name="T86" fmla="*/ 1423 w 4045"/>
                <a:gd name="T87" fmla="*/ 2645 h 4240"/>
                <a:gd name="T88" fmla="*/ 1494 w 4045"/>
                <a:gd name="T89" fmla="*/ 1435 h 4240"/>
                <a:gd name="T90" fmla="*/ 1584 w 4045"/>
                <a:gd name="T91" fmla="*/ 1200 h 4240"/>
                <a:gd name="T92" fmla="*/ 1529 w 4045"/>
                <a:gd name="T93" fmla="*/ 1198 h 4240"/>
                <a:gd name="T94" fmla="*/ 915 w 4045"/>
                <a:gd name="T95" fmla="*/ 1643 h 4240"/>
                <a:gd name="T96" fmla="*/ 548 w 4045"/>
                <a:gd name="T97" fmla="*/ 1277 h 4240"/>
                <a:gd name="T98" fmla="*/ 856 w 4045"/>
                <a:gd name="T99" fmla="*/ 1436 h 4240"/>
                <a:gd name="T100" fmla="*/ 1469 w 4045"/>
                <a:gd name="T101" fmla="*/ 1030 h 4240"/>
                <a:gd name="T102" fmla="*/ 1763 w 4045"/>
                <a:gd name="T103" fmla="*/ 738 h 4240"/>
                <a:gd name="T104" fmla="*/ 1720 w 4045"/>
                <a:gd name="T105" fmla="*/ 640 h 4240"/>
                <a:gd name="T106" fmla="*/ 1690 w 4045"/>
                <a:gd name="T107" fmla="*/ 664 h 4240"/>
                <a:gd name="T108" fmla="*/ 1079 w 4045"/>
                <a:gd name="T109" fmla="*/ 1162 h 4240"/>
                <a:gd name="T110" fmla="*/ 439 w 4045"/>
                <a:gd name="T111" fmla="*/ 1209 h 4240"/>
                <a:gd name="T112" fmla="*/ 7 w 4045"/>
                <a:gd name="T113" fmla="*/ 771 h 4240"/>
                <a:gd name="T114" fmla="*/ 500 w 4045"/>
                <a:gd name="T115" fmla="*/ 242 h 4240"/>
                <a:gd name="T116" fmla="*/ 890 w 4045"/>
                <a:gd name="T117" fmla="*/ 19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45" h="4240">
                  <a:moveTo>
                    <a:pt x="978" y="78"/>
                  </a:moveTo>
                  <a:lnTo>
                    <a:pt x="984" y="104"/>
                  </a:lnTo>
                  <a:lnTo>
                    <a:pt x="985" y="130"/>
                  </a:lnTo>
                  <a:lnTo>
                    <a:pt x="985" y="158"/>
                  </a:lnTo>
                  <a:lnTo>
                    <a:pt x="985" y="188"/>
                  </a:lnTo>
                  <a:lnTo>
                    <a:pt x="985" y="216"/>
                  </a:lnTo>
                  <a:lnTo>
                    <a:pt x="988" y="244"/>
                  </a:lnTo>
                  <a:lnTo>
                    <a:pt x="994" y="272"/>
                  </a:lnTo>
                  <a:lnTo>
                    <a:pt x="1006" y="298"/>
                  </a:lnTo>
                  <a:lnTo>
                    <a:pt x="1009" y="325"/>
                  </a:lnTo>
                  <a:lnTo>
                    <a:pt x="1015" y="352"/>
                  </a:lnTo>
                  <a:lnTo>
                    <a:pt x="1022" y="378"/>
                  </a:lnTo>
                  <a:lnTo>
                    <a:pt x="1032" y="405"/>
                  </a:lnTo>
                  <a:lnTo>
                    <a:pt x="1043" y="429"/>
                  </a:lnTo>
                  <a:lnTo>
                    <a:pt x="1058" y="453"/>
                  </a:lnTo>
                  <a:lnTo>
                    <a:pt x="1075" y="474"/>
                  </a:lnTo>
                  <a:lnTo>
                    <a:pt x="1096" y="495"/>
                  </a:lnTo>
                  <a:lnTo>
                    <a:pt x="1144" y="532"/>
                  </a:lnTo>
                  <a:lnTo>
                    <a:pt x="1198" y="563"/>
                  </a:lnTo>
                  <a:lnTo>
                    <a:pt x="1257" y="583"/>
                  </a:lnTo>
                  <a:lnTo>
                    <a:pt x="1322" y="594"/>
                  </a:lnTo>
                  <a:lnTo>
                    <a:pt x="1386" y="596"/>
                  </a:lnTo>
                  <a:lnTo>
                    <a:pt x="1451" y="591"/>
                  </a:lnTo>
                  <a:lnTo>
                    <a:pt x="1514" y="577"/>
                  </a:lnTo>
                  <a:lnTo>
                    <a:pt x="1574" y="556"/>
                  </a:lnTo>
                  <a:lnTo>
                    <a:pt x="1620" y="503"/>
                  </a:lnTo>
                  <a:lnTo>
                    <a:pt x="1662" y="447"/>
                  </a:lnTo>
                  <a:lnTo>
                    <a:pt x="1696" y="387"/>
                  </a:lnTo>
                  <a:lnTo>
                    <a:pt x="1727" y="324"/>
                  </a:lnTo>
                  <a:lnTo>
                    <a:pt x="1749" y="256"/>
                  </a:lnTo>
                  <a:lnTo>
                    <a:pt x="1768" y="188"/>
                  </a:lnTo>
                  <a:lnTo>
                    <a:pt x="1780" y="116"/>
                  </a:lnTo>
                  <a:lnTo>
                    <a:pt x="1789" y="45"/>
                  </a:lnTo>
                  <a:lnTo>
                    <a:pt x="1835" y="77"/>
                  </a:lnTo>
                  <a:lnTo>
                    <a:pt x="1873" y="118"/>
                  </a:lnTo>
                  <a:lnTo>
                    <a:pt x="1902" y="162"/>
                  </a:lnTo>
                  <a:lnTo>
                    <a:pt x="1927" y="211"/>
                  </a:lnTo>
                  <a:lnTo>
                    <a:pt x="1943" y="262"/>
                  </a:lnTo>
                  <a:lnTo>
                    <a:pt x="1954" y="317"/>
                  </a:lnTo>
                  <a:lnTo>
                    <a:pt x="1957" y="368"/>
                  </a:lnTo>
                  <a:lnTo>
                    <a:pt x="1957" y="422"/>
                  </a:lnTo>
                  <a:lnTo>
                    <a:pt x="1943" y="408"/>
                  </a:lnTo>
                  <a:lnTo>
                    <a:pt x="1927" y="399"/>
                  </a:lnTo>
                  <a:lnTo>
                    <a:pt x="1911" y="392"/>
                  </a:lnTo>
                  <a:lnTo>
                    <a:pt x="1895" y="388"/>
                  </a:lnTo>
                  <a:lnTo>
                    <a:pt x="1877" y="384"/>
                  </a:lnTo>
                  <a:lnTo>
                    <a:pt x="1859" y="382"/>
                  </a:lnTo>
                  <a:lnTo>
                    <a:pt x="1840" y="380"/>
                  </a:lnTo>
                  <a:lnTo>
                    <a:pt x="1822" y="377"/>
                  </a:lnTo>
                  <a:lnTo>
                    <a:pt x="1832" y="391"/>
                  </a:lnTo>
                  <a:lnTo>
                    <a:pt x="1846" y="405"/>
                  </a:lnTo>
                  <a:lnTo>
                    <a:pt x="1861" y="415"/>
                  </a:lnTo>
                  <a:lnTo>
                    <a:pt x="1880" y="426"/>
                  </a:lnTo>
                  <a:lnTo>
                    <a:pt x="1898" y="436"/>
                  </a:lnTo>
                  <a:lnTo>
                    <a:pt x="1918" y="447"/>
                  </a:lnTo>
                  <a:lnTo>
                    <a:pt x="1934" y="458"/>
                  </a:lnTo>
                  <a:lnTo>
                    <a:pt x="1951" y="472"/>
                  </a:lnTo>
                  <a:lnTo>
                    <a:pt x="1999" y="513"/>
                  </a:lnTo>
                  <a:lnTo>
                    <a:pt x="2044" y="559"/>
                  </a:lnTo>
                  <a:lnTo>
                    <a:pt x="2080" y="610"/>
                  </a:lnTo>
                  <a:lnTo>
                    <a:pt x="2112" y="664"/>
                  </a:lnTo>
                  <a:lnTo>
                    <a:pt x="2133" y="720"/>
                  </a:lnTo>
                  <a:lnTo>
                    <a:pt x="2147" y="781"/>
                  </a:lnTo>
                  <a:lnTo>
                    <a:pt x="2147" y="844"/>
                  </a:lnTo>
                  <a:lnTo>
                    <a:pt x="2136" y="911"/>
                  </a:lnTo>
                  <a:lnTo>
                    <a:pt x="2108" y="968"/>
                  </a:lnTo>
                  <a:lnTo>
                    <a:pt x="2073" y="1022"/>
                  </a:lnTo>
                  <a:lnTo>
                    <a:pt x="2028" y="1071"/>
                  </a:lnTo>
                  <a:lnTo>
                    <a:pt x="1981" y="1117"/>
                  </a:lnTo>
                  <a:lnTo>
                    <a:pt x="1927" y="1159"/>
                  </a:lnTo>
                  <a:lnTo>
                    <a:pt x="1874" y="1201"/>
                  </a:lnTo>
                  <a:lnTo>
                    <a:pt x="1821" y="1242"/>
                  </a:lnTo>
                  <a:lnTo>
                    <a:pt x="1772" y="1282"/>
                  </a:lnTo>
                  <a:lnTo>
                    <a:pt x="1793" y="1282"/>
                  </a:lnTo>
                  <a:lnTo>
                    <a:pt x="1815" y="1277"/>
                  </a:lnTo>
                  <a:lnTo>
                    <a:pt x="1836" y="1264"/>
                  </a:lnTo>
                  <a:lnTo>
                    <a:pt x="1859" y="1251"/>
                  </a:lnTo>
                  <a:lnTo>
                    <a:pt x="1880" y="1237"/>
                  </a:lnTo>
                  <a:lnTo>
                    <a:pt x="1901" y="1229"/>
                  </a:lnTo>
                  <a:lnTo>
                    <a:pt x="1922" y="1228"/>
                  </a:lnTo>
                  <a:lnTo>
                    <a:pt x="1946" y="1237"/>
                  </a:lnTo>
                  <a:lnTo>
                    <a:pt x="1906" y="1368"/>
                  </a:lnTo>
                  <a:lnTo>
                    <a:pt x="1871" y="1502"/>
                  </a:lnTo>
                  <a:lnTo>
                    <a:pt x="1840" y="1637"/>
                  </a:lnTo>
                  <a:lnTo>
                    <a:pt x="1811" y="1773"/>
                  </a:lnTo>
                  <a:lnTo>
                    <a:pt x="1782" y="1907"/>
                  </a:lnTo>
                  <a:lnTo>
                    <a:pt x="1752" y="2043"/>
                  </a:lnTo>
                  <a:lnTo>
                    <a:pt x="1721" y="2178"/>
                  </a:lnTo>
                  <a:lnTo>
                    <a:pt x="1686" y="2311"/>
                  </a:lnTo>
                  <a:lnTo>
                    <a:pt x="1647" y="2817"/>
                  </a:lnTo>
                  <a:lnTo>
                    <a:pt x="1657" y="2911"/>
                  </a:lnTo>
                  <a:lnTo>
                    <a:pt x="1667" y="3006"/>
                  </a:lnTo>
                  <a:lnTo>
                    <a:pt x="1676" y="3102"/>
                  </a:lnTo>
                  <a:lnTo>
                    <a:pt x="1690" y="3197"/>
                  </a:lnTo>
                  <a:lnTo>
                    <a:pt x="1707" y="3288"/>
                  </a:lnTo>
                  <a:lnTo>
                    <a:pt x="1731" y="3379"/>
                  </a:lnTo>
                  <a:lnTo>
                    <a:pt x="1761" y="3465"/>
                  </a:lnTo>
                  <a:lnTo>
                    <a:pt x="1800" y="3549"/>
                  </a:lnTo>
                  <a:lnTo>
                    <a:pt x="1808" y="3560"/>
                  </a:lnTo>
                  <a:lnTo>
                    <a:pt x="1818" y="3571"/>
                  </a:lnTo>
                  <a:lnTo>
                    <a:pt x="1828" y="3581"/>
                  </a:lnTo>
                  <a:lnTo>
                    <a:pt x="1840" y="3592"/>
                  </a:lnTo>
                  <a:lnTo>
                    <a:pt x="1852" y="3601"/>
                  </a:lnTo>
                  <a:lnTo>
                    <a:pt x="1864" y="3609"/>
                  </a:lnTo>
                  <a:lnTo>
                    <a:pt x="1877" y="3617"/>
                  </a:lnTo>
                  <a:lnTo>
                    <a:pt x="1890" y="3627"/>
                  </a:lnTo>
                  <a:lnTo>
                    <a:pt x="1859" y="3582"/>
                  </a:lnTo>
                  <a:lnTo>
                    <a:pt x="1833" y="3536"/>
                  </a:lnTo>
                  <a:lnTo>
                    <a:pt x="1811" y="3488"/>
                  </a:lnTo>
                  <a:lnTo>
                    <a:pt x="1793" y="3439"/>
                  </a:lnTo>
                  <a:lnTo>
                    <a:pt x="1776" y="3388"/>
                  </a:lnTo>
                  <a:lnTo>
                    <a:pt x="1765" y="3337"/>
                  </a:lnTo>
                  <a:lnTo>
                    <a:pt x="1755" y="3285"/>
                  </a:lnTo>
                  <a:lnTo>
                    <a:pt x="1748" y="3233"/>
                  </a:lnTo>
                  <a:lnTo>
                    <a:pt x="1772" y="3236"/>
                  </a:lnTo>
                  <a:lnTo>
                    <a:pt x="1796" y="3243"/>
                  </a:lnTo>
                  <a:lnTo>
                    <a:pt x="1819" y="3253"/>
                  </a:lnTo>
                  <a:lnTo>
                    <a:pt x="1843" y="3264"/>
                  </a:lnTo>
                  <a:lnTo>
                    <a:pt x="1866" y="3274"/>
                  </a:lnTo>
                  <a:lnTo>
                    <a:pt x="1888" y="3282"/>
                  </a:lnTo>
                  <a:lnTo>
                    <a:pt x="1911" y="3285"/>
                  </a:lnTo>
                  <a:lnTo>
                    <a:pt x="1934" y="3284"/>
                  </a:lnTo>
                  <a:lnTo>
                    <a:pt x="1911" y="3267"/>
                  </a:lnTo>
                  <a:lnTo>
                    <a:pt x="1887" y="3252"/>
                  </a:lnTo>
                  <a:lnTo>
                    <a:pt x="1863" y="3236"/>
                  </a:lnTo>
                  <a:lnTo>
                    <a:pt x="1839" y="3224"/>
                  </a:lnTo>
                  <a:lnTo>
                    <a:pt x="1814" y="3211"/>
                  </a:lnTo>
                  <a:lnTo>
                    <a:pt x="1789" y="3204"/>
                  </a:lnTo>
                  <a:lnTo>
                    <a:pt x="1762" y="3197"/>
                  </a:lnTo>
                  <a:lnTo>
                    <a:pt x="1737" y="3194"/>
                  </a:lnTo>
                  <a:lnTo>
                    <a:pt x="1734" y="3177"/>
                  </a:lnTo>
                  <a:lnTo>
                    <a:pt x="1733" y="3161"/>
                  </a:lnTo>
                  <a:lnTo>
                    <a:pt x="1730" y="3145"/>
                  </a:lnTo>
                  <a:lnTo>
                    <a:pt x="1728" y="3130"/>
                  </a:lnTo>
                  <a:lnTo>
                    <a:pt x="1726" y="3114"/>
                  </a:lnTo>
                  <a:lnTo>
                    <a:pt x="1724" y="3100"/>
                  </a:lnTo>
                  <a:lnTo>
                    <a:pt x="1721" y="3085"/>
                  </a:lnTo>
                  <a:lnTo>
                    <a:pt x="1720" y="3071"/>
                  </a:lnTo>
                  <a:lnTo>
                    <a:pt x="1749" y="3067"/>
                  </a:lnTo>
                  <a:lnTo>
                    <a:pt x="1779" y="3069"/>
                  </a:lnTo>
                  <a:lnTo>
                    <a:pt x="1808" y="3075"/>
                  </a:lnTo>
                  <a:lnTo>
                    <a:pt x="1838" y="3083"/>
                  </a:lnTo>
                  <a:lnTo>
                    <a:pt x="1866" y="3090"/>
                  </a:lnTo>
                  <a:lnTo>
                    <a:pt x="1895" y="3099"/>
                  </a:lnTo>
                  <a:lnTo>
                    <a:pt x="1923" y="3106"/>
                  </a:lnTo>
                  <a:lnTo>
                    <a:pt x="1951" y="3110"/>
                  </a:lnTo>
                  <a:lnTo>
                    <a:pt x="1926" y="3088"/>
                  </a:lnTo>
                  <a:lnTo>
                    <a:pt x="1899" y="3069"/>
                  </a:lnTo>
                  <a:lnTo>
                    <a:pt x="1870" y="3055"/>
                  </a:lnTo>
                  <a:lnTo>
                    <a:pt x="1840" y="3044"/>
                  </a:lnTo>
                  <a:lnTo>
                    <a:pt x="1808" y="3034"/>
                  </a:lnTo>
                  <a:lnTo>
                    <a:pt x="1777" y="3029"/>
                  </a:lnTo>
                  <a:lnTo>
                    <a:pt x="1745" y="3023"/>
                  </a:lnTo>
                  <a:lnTo>
                    <a:pt x="1714" y="3019"/>
                  </a:lnTo>
                  <a:lnTo>
                    <a:pt x="1712" y="3005"/>
                  </a:lnTo>
                  <a:lnTo>
                    <a:pt x="1709" y="2992"/>
                  </a:lnTo>
                  <a:lnTo>
                    <a:pt x="1706" y="2980"/>
                  </a:lnTo>
                  <a:lnTo>
                    <a:pt x="1704" y="2970"/>
                  </a:lnTo>
                  <a:lnTo>
                    <a:pt x="1702" y="2957"/>
                  </a:lnTo>
                  <a:lnTo>
                    <a:pt x="1702" y="2946"/>
                  </a:lnTo>
                  <a:lnTo>
                    <a:pt x="1700" y="2932"/>
                  </a:lnTo>
                  <a:lnTo>
                    <a:pt x="1703" y="2918"/>
                  </a:lnTo>
                  <a:lnTo>
                    <a:pt x="1721" y="2917"/>
                  </a:lnTo>
                  <a:lnTo>
                    <a:pt x="1740" y="2915"/>
                  </a:lnTo>
                  <a:lnTo>
                    <a:pt x="1758" y="2914"/>
                  </a:lnTo>
                  <a:lnTo>
                    <a:pt x="1777" y="2912"/>
                  </a:lnTo>
                  <a:lnTo>
                    <a:pt x="1794" y="2910"/>
                  </a:lnTo>
                  <a:lnTo>
                    <a:pt x="1812" y="2908"/>
                  </a:lnTo>
                  <a:lnTo>
                    <a:pt x="1828" y="2907"/>
                  </a:lnTo>
                  <a:lnTo>
                    <a:pt x="1845" y="2907"/>
                  </a:lnTo>
                  <a:lnTo>
                    <a:pt x="1826" y="2891"/>
                  </a:lnTo>
                  <a:lnTo>
                    <a:pt x="1803" y="2886"/>
                  </a:lnTo>
                  <a:lnTo>
                    <a:pt x="1776" y="2884"/>
                  </a:lnTo>
                  <a:lnTo>
                    <a:pt x="1749" y="2884"/>
                  </a:lnTo>
                  <a:lnTo>
                    <a:pt x="1723" y="2880"/>
                  </a:lnTo>
                  <a:lnTo>
                    <a:pt x="1703" y="2873"/>
                  </a:lnTo>
                  <a:lnTo>
                    <a:pt x="1690" y="2856"/>
                  </a:lnTo>
                  <a:lnTo>
                    <a:pt x="1692" y="2828"/>
                  </a:lnTo>
                  <a:lnTo>
                    <a:pt x="1721" y="2760"/>
                  </a:lnTo>
                  <a:lnTo>
                    <a:pt x="1759" y="2697"/>
                  </a:lnTo>
                  <a:lnTo>
                    <a:pt x="1800" y="2636"/>
                  </a:lnTo>
                  <a:lnTo>
                    <a:pt x="1846" y="2579"/>
                  </a:lnTo>
                  <a:lnTo>
                    <a:pt x="1890" y="2520"/>
                  </a:lnTo>
                  <a:lnTo>
                    <a:pt x="1934" y="2462"/>
                  </a:lnTo>
                  <a:lnTo>
                    <a:pt x="1975" y="2402"/>
                  </a:lnTo>
                  <a:lnTo>
                    <a:pt x="2013" y="2339"/>
                  </a:lnTo>
                  <a:lnTo>
                    <a:pt x="2080" y="2228"/>
                  </a:lnTo>
                  <a:lnTo>
                    <a:pt x="2153" y="2113"/>
                  </a:lnTo>
                  <a:lnTo>
                    <a:pt x="2230" y="1997"/>
                  </a:lnTo>
                  <a:lnTo>
                    <a:pt x="2317" y="1888"/>
                  </a:lnTo>
                  <a:lnTo>
                    <a:pt x="2411" y="1790"/>
                  </a:lnTo>
                  <a:lnTo>
                    <a:pt x="2519" y="1711"/>
                  </a:lnTo>
                  <a:lnTo>
                    <a:pt x="2639" y="1658"/>
                  </a:lnTo>
                  <a:lnTo>
                    <a:pt x="2778" y="1637"/>
                  </a:lnTo>
                  <a:lnTo>
                    <a:pt x="2820" y="1641"/>
                  </a:lnTo>
                  <a:lnTo>
                    <a:pt x="2862" y="1652"/>
                  </a:lnTo>
                  <a:lnTo>
                    <a:pt x="2902" y="1669"/>
                  </a:lnTo>
                  <a:lnTo>
                    <a:pt x="2939" y="1692"/>
                  </a:lnTo>
                  <a:lnTo>
                    <a:pt x="2973" y="1718"/>
                  </a:lnTo>
                  <a:lnTo>
                    <a:pt x="3002" y="1750"/>
                  </a:lnTo>
                  <a:lnTo>
                    <a:pt x="3026" y="1787"/>
                  </a:lnTo>
                  <a:lnTo>
                    <a:pt x="3047" y="1828"/>
                  </a:lnTo>
                  <a:lnTo>
                    <a:pt x="3087" y="1987"/>
                  </a:lnTo>
                  <a:lnTo>
                    <a:pt x="3101" y="2147"/>
                  </a:lnTo>
                  <a:lnTo>
                    <a:pt x="3096" y="2308"/>
                  </a:lnTo>
                  <a:lnTo>
                    <a:pt x="3084" y="2469"/>
                  </a:lnTo>
                  <a:lnTo>
                    <a:pt x="3067" y="2629"/>
                  </a:lnTo>
                  <a:lnTo>
                    <a:pt x="3056" y="2790"/>
                  </a:lnTo>
                  <a:lnTo>
                    <a:pt x="3054" y="2952"/>
                  </a:lnTo>
                  <a:lnTo>
                    <a:pt x="3075" y="3116"/>
                  </a:lnTo>
                  <a:lnTo>
                    <a:pt x="3088" y="3144"/>
                  </a:lnTo>
                  <a:lnTo>
                    <a:pt x="3102" y="3173"/>
                  </a:lnTo>
                  <a:lnTo>
                    <a:pt x="3116" y="3203"/>
                  </a:lnTo>
                  <a:lnTo>
                    <a:pt x="3131" y="3233"/>
                  </a:lnTo>
                  <a:lnTo>
                    <a:pt x="3148" y="3261"/>
                  </a:lnTo>
                  <a:lnTo>
                    <a:pt x="3171" y="3287"/>
                  </a:lnTo>
                  <a:lnTo>
                    <a:pt x="3196" y="3306"/>
                  </a:lnTo>
                  <a:lnTo>
                    <a:pt x="3228" y="3323"/>
                  </a:lnTo>
                  <a:lnTo>
                    <a:pt x="3234" y="3317"/>
                  </a:lnTo>
                  <a:lnTo>
                    <a:pt x="3220" y="3299"/>
                  </a:lnTo>
                  <a:lnTo>
                    <a:pt x="3207" y="3282"/>
                  </a:lnTo>
                  <a:lnTo>
                    <a:pt x="3196" y="3264"/>
                  </a:lnTo>
                  <a:lnTo>
                    <a:pt x="3186" y="3246"/>
                  </a:lnTo>
                  <a:lnTo>
                    <a:pt x="3175" y="3226"/>
                  </a:lnTo>
                  <a:lnTo>
                    <a:pt x="3165" y="3208"/>
                  </a:lnTo>
                  <a:lnTo>
                    <a:pt x="3157" y="3190"/>
                  </a:lnTo>
                  <a:lnTo>
                    <a:pt x="3148" y="3172"/>
                  </a:lnTo>
                  <a:lnTo>
                    <a:pt x="3176" y="3175"/>
                  </a:lnTo>
                  <a:lnTo>
                    <a:pt x="3204" y="3180"/>
                  </a:lnTo>
                  <a:lnTo>
                    <a:pt x="3231" y="3187"/>
                  </a:lnTo>
                  <a:lnTo>
                    <a:pt x="3259" y="3198"/>
                  </a:lnTo>
                  <a:lnTo>
                    <a:pt x="3284" y="3208"/>
                  </a:lnTo>
                  <a:lnTo>
                    <a:pt x="3309" y="3222"/>
                  </a:lnTo>
                  <a:lnTo>
                    <a:pt x="3333" y="3235"/>
                  </a:lnTo>
                  <a:lnTo>
                    <a:pt x="3357" y="3250"/>
                  </a:lnTo>
                  <a:lnTo>
                    <a:pt x="3363" y="3245"/>
                  </a:lnTo>
                  <a:lnTo>
                    <a:pt x="3339" y="3215"/>
                  </a:lnTo>
                  <a:lnTo>
                    <a:pt x="3314" y="3193"/>
                  </a:lnTo>
                  <a:lnTo>
                    <a:pt x="3286" y="3173"/>
                  </a:lnTo>
                  <a:lnTo>
                    <a:pt x="3258" y="3159"/>
                  </a:lnTo>
                  <a:lnTo>
                    <a:pt x="3225" y="3145"/>
                  </a:lnTo>
                  <a:lnTo>
                    <a:pt x="3194" y="3135"/>
                  </a:lnTo>
                  <a:lnTo>
                    <a:pt x="3162" y="3125"/>
                  </a:lnTo>
                  <a:lnTo>
                    <a:pt x="3131" y="3116"/>
                  </a:lnTo>
                  <a:lnTo>
                    <a:pt x="3124" y="3107"/>
                  </a:lnTo>
                  <a:lnTo>
                    <a:pt x="3122" y="3100"/>
                  </a:lnTo>
                  <a:lnTo>
                    <a:pt x="3117" y="3090"/>
                  </a:lnTo>
                  <a:lnTo>
                    <a:pt x="3116" y="3082"/>
                  </a:lnTo>
                  <a:lnTo>
                    <a:pt x="3115" y="3071"/>
                  </a:lnTo>
                  <a:lnTo>
                    <a:pt x="3115" y="3061"/>
                  </a:lnTo>
                  <a:lnTo>
                    <a:pt x="3115" y="3051"/>
                  </a:lnTo>
                  <a:lnTo>
                    <a:pt x="3115" y="3041"/>
                  </a:lnTo>
                  <a:lnTo>
                    <a:pt x="3150" y="3039"/>
                  </a:lnTo>
                  <a:lnTo>
                    <a:pt x="3187" y="3040"/>
                  </a:lnTo>
                  <a:lnTo>
                    <a:pt x="3225" y="3043"/>
                  </a:lnTo>
                  <a:lnTo>
                    <a:pt x="3263" y="3050"/>
                  </a:lnTo>
                  <a:lnTo>
                    <a:pt x="3300" y="3055"/>
                  </a:lnTo>
                  <a:lnTo>
                    <a:pt x="3337" y="3064"/>
                  </a:lnTo>
                  <a:lnTo>
                    <a:pt x="3372" y="3069"/>
                  </a:lnTo>
                  <a:lnTo>
                    <a:pt x="3407" y="3076"/>
                  </a:lnTo>
                  <a:lnTo>
                    <a:pt x="3377" y="3057"/>
                  </a:lnTo>
                  <a:lnTo>
                    <a:pt x="3344" y="3040"/>
                  </a:lnTo>
                  <a:lnTo>
                    <a:pt x="3309" y="3026"/>
                  </a:lnTo>
                  <a:lnTo>
                    <a:pt x="3273" y="3015"/>
                  </a:lnTo>
                  <a:lnTo>
                    <a:pt x="3234" y="3005"/>
                  </a:lnTo>
                  <a:lnTo>
                    <a:pt x="3196" y="2999"/>
                  </a:lnTo>
                  <a:lnTo>
                    <a:pt x="3155" y="2995"/>
                  </a:lnTo>
                  <a:lnTo>
                    <a:pt x="3115" y="2997"/>
                  </a:lnTo>
                  <a:lnTo>
                    <a:pt x="3098" y="2884"/>
                  </a:lnTo>
                  <a:lnTo>
                    <a:pt x="3119" y="2880"/>
                  </a:lnTo>
                  <a:lnTo>
                    <a:pt x="3140" y="2882"/>
                  </a:lnTo>
                  <a:lnTo>
                    <a:pt x="3162" y="2884"/>
                  </a:lnTo>
                  <a:lnTo>
                    <a:pt x="3185" y="2890"/>
                  </a:lnTo>
                  <a:lnTo>
                    <a:pt x="3206" y="2893"/>
                  </a:lnTo>
                  <a:lnTo>
                    <a:pt x="3228" y="2896"/>
                  </a:lnTo>
                  <a:lnTo>
                    <a:pt x="3251" y="2893"/>
                  </a:lnTo>
                  <a:lnTo>
                    <a:pt x="3273" y="2884"/>
                  </a:lnTo>
                  <a:lnTo>
                    <a:pt x="3109" y="2851"/>
                  </a:lnTo>
                  <a:lnTo>
                    <a:pt x="3105" y="2817"/>
                  </a:lnTo>
                  <a:lnTo>
                    <a:pt x="3106" y="2783"/>
                  </a:lnTo>
                  <a:lnTo>
                    <a:pt x="3110" y="2750"/>
                  </a:lnTo>
                  <a:lnTo>
                    <a:pt x="3122" y="2719"/>
                  </a:lnTo>
                  <a:lnTo>
                    <a:pt x="3136" y="2688"/>
                  </a:lnTo>
                  <a:lnTo>
                    <a:pt x="3154" y="2660"/>
                  </a:lnTo>
                  <a:lnTo>
                    <a:pt x="3173" y="2633"/>
                  </a:lnTo>
                  <a:lnTo>
                    <a:pt x="3199" y="2610"/>
                  </a:lnTo>
                  <a:lnTo>
                    <a:pt x="3267" y="2474"/>
                  </a:lnTo>
                  <a:lnTo>
                    <a:pt x="3326" y="2335"/>
                  </a:lnTo>
                  <a:lnTo>
                    <a:pt x="3377" y="2192"/>
                  </a:lnTo>
                  <a:lnTo>
                    <a:pt x="3423" y="2049"/>
                  </a:lnTo>
                  <a:lnTo>
                    <a:pt x="3465" y="1902"/>
                  </a:lnTo>
                  <a:lnTo>
                    <a:pt x="3507" y="1756"/>
                  </a:lnTo>
                  <a:lnTo>
                    <a:pt x="3550" y="1610"/>
                  </a:lnTo>
                  <a:lnTo>
                    <a:pt x="3598" y="1467"/>
                  </a:lnTo>
                  <a:lnTo>
                    <a:pt x="3611" y="1443"/>
                  </a:lnTo>
                  <a:lnTo>
                    <a:pt x="3625" y="1424"/>
                  </a:lnTo>
                  <a:lnTo>
                    <a:pt x="3640" y="1404"/>
                  </a:lnTo>
                  <a:lnTo>
                    <a:pt x="3657" y="1387"/>
                  </a:lnTo>
                  <a:lnTo>
                    <a:pt x="3674" y="1371"/>
                  </a:lnTo>
                  <a:lnTo>
                    <a:pt x="3695" y="1357"/>
                  </a:lnTo>
                  <a:lnTo>
                    <a:pt x="3716" y="1343"/>
                  </a:lnTo>
                  <a:lnTo>
                    <a:pt x="3740" y="1333"/>
                  </a:lnTo>
                  <a:lnTo>
                    <a:pt x="3761" y="1331"/>
                  </a:lnTo>
                  <a:lnTo>
                    <a:pt x="3782" y="1333"/>
                  </a:lnTo>
                  <a:lnTo>
                    <a:pt x="3801" y="1336"/>
                  </a:lnTo>
                  <a:lnTo>
                    <a:pt x="3821" y="1343"/>
                  </a:lnTo>
                  <a:lnTo>
                    <a:pt x="3838" y="1348"/>
                  </a:lnTo>
                  <a:lnTo>
                    <a:pt x="3855" y="1358"/>
                  </a:lnTo>
                  <a:lnTo>
                    <a:pt x="3870" y="1366"/>
                  </a:lnTo>
                  <a:lnTo>
                    <a:pt x="3885" y="1378"/>
                  </a:lnTo>
                  <a:lnTo>
                    <a:pt x="3920" y="1420"/>
                  </a:lnTo>
                  <a:lnTo>
                    <a:pt x="3947" y="1467"/>
                  </a:lnTo>
                  <a:lnTo>
                    <a:pt x="3967" y="1516"/>
                  </a:lnTo>
                  <a:lnTo>
                    <a:pt x="3984" y="1568"/>
                  </a:lnTo>
                  <a:lnTo>
                    <a:pt x="3995" y="1619"/>
                  </a:lnTo>
                  <a:lnTo>
                    <a:pt x="4006" y="1672"/>
                  </a:lnTo>
                  <a:lnTo>
                    <a:pt x="4017" y="1725"/>
                  </a:lnTo>
                  <a:lnTo>
                    <a:pt x="4031" y="1777"/>
                  </a:lnTo>
                  <a:lnTo>
                    <a:pt x="4042" y="1927"/>
                  </a:lnTo>
                  <a:lnTo>
                    <a:pt x="4045" y="2077"/>
                  </a:lnTo>
                  <a:lnTo>
                    <a:pt x="4038" y="2224"/>
                  </a:lnTo>
                  <a:lnTo>
                    <a:pt x="4024" y="2371"/>
                  </a:lnTo>
                  <a:lnTo>
                    <a:pt x="4000" y="2513"/>
                  </a:lnTo>
                  <a:lnTo>
                    <a:pt x="3971" y="2653"/>
                  </a:lnTo>
                  <a:lnTo>
                    <a:pt x="3933" y="2789"/>
                  </a:lnTo>
                  <a:lnTo>
                    <a:pt x="3891" y="2924"/>
                  </a:lnTo>
                  <a:lnTo>
                    <a:pt x="3866" y="3046"/>
                  </a:lnTo>
                  <a:lnTo>
                    <a:pt x="3829" y="3165"/>
                  </a:lnTo>
                  <a:lnTo>
                    <a:pt x="3783" y="3280"/>
                  </a:lnTo>
                  <a:lnTo>
                    <a:pt x="3730" y="3392"/>
                  </a:lnTo>
                  <a:lnTo>
                    <a:pt x="3668" y="3500"/>
                  </a:lnTo>
                  <a:lnTo>
                    <a:pt x="3607" y="3608"/>
                  </a:lnTo>
                  <a:lnTo>
                    <a:pt x="3542" y="3714"/>
                  </a:lnTo>
                  <a:lnTo>
                    <a:pt x="3480" y="3823"/>
                  </a:lnTo>
                  <a:lnTo>
                    <a:pt x="3466" y="3840"/>
                  </a:lnTo>
                  <a:lnTo>
                    <a:pt x="3451" y="3857"/>
                  </a:lnTo>
                  <a:lnTo>
                    <a:pt x="3434" y="3873"/>
                  </a:lnTo>
                  <a:lnTo>
                    <a:pt x="3417" y="3888"/>
                  </a:lnTo>
                  <a:lnTo>
                    <a:pt x="3398" y="3901"/>
                  </a:lnTo>
                  <a:lnTo>
                    <a:pt x="3378" y="3912"/>
                  </a:lnTo>
                  <a:lnTo>
                    <a:pt x="3356" y="3920"/>
                  </a:lnTo>
                  <a:lnTo>
                    <a:pt x="3335" y="3924"/>
                  </a:lnTo>
                  <a:lnTo>
                    <a:pt x="3297" y="3919"/>
                  </a:lnTo>
                  <a:lnTo>
                    <a:pt x="3265" y="3906"/>
                  </a:lnTo>
                  <a:lnTo>
                    <a:pt x="3234" y="3887"/>
                  </a:lnTo>
                  <a:lnTo>
                    <a:pt x="3206" y="3864"/>
                  </a:lnTo>
                  <a:lnTo>
                    <a:pt x="3176" y="3837"/>
                  </a:lnTo>
                  <a:lnTo>
                    <a:pt x="3151" y="3811"/>
                  </a:lnTo>
                  <a:lnTo>
                    <a:pt x="3124" y="3784"/>
                  </a:lnTo>
                  <a:lnTo>
                    <a:pt x="3098" y="3762"/>
                  </a:lnTo>
                  <a:lnTo>
                    <a:pt x="3011" y="3634"/>
                  </a:lnTo>
                  <a:lnTo>
                    <a:pt x="2948" y="3498"/>
                  </a:lnTo>
                  <a:lnTo>
                    <a:pt x="2902" y="3354"/>
                  </a:lnTo>
                  <a:lnTo>
                    <a:pt x="2869" y="3205"/>
                  </a:lnTo>
                  <a:lnTo>
                    <a:pt x="2845" y="3051"/>
                  </a:lnTo>
                  <a:lnTo>
                    <a:pt x="2826" y="2897"/>
                  </a:lnTo>
                  <a:lnTo>
                    <a:pt x="2806" y="2743"/>
                  </a:lnTo>
                  <a:lnTo>
                    <a:pt x="2784" y="2593"/>
                  </a:lnTo>
                  <a:lnTo>
                    <a:pt x="2759" y="2570"/>
                  </a:lnTo>
                  <a:lnTo>
                    <a:pt x="2749" y="2549"/>
                  </a:lnTo>
                  <a:lnTo>
                    <a:pt x="2750" y="2528"/>
                  </a:lnTo>
                  <a:lnTo>
                    <a:pt x="2761" y="2507"/>
                  </a:lnTo>
                  <a:lnTo>
                    <a:pt x="2774" y="2486"/>
                  </a:lnTo>
                  <a:lnTo>
                    <a:pt x="2789" y="2465"/>
                  </a:lnTo>
                  <a:lnTo>
                    <a:pt x="2802" y="2444"/>
                  </a:lnTo>
                  <a:lnTo>
                    <a:pt x="2812" y="2423"/>
                  </a:lnTo>
                  <a:lnTo>
                    <a:pt x="2801" y="2412"/>
                  </a:lnTo>
                  <a:lnTo>
                    <a:pt x="2740" y="2479"/>
                  </a:lnTo>
                  <a:lnTo>
                    <a:pt x="2691" y="2551"/>
                  </a:lnTo>
                  <a:lnTo>
                    <a:pt x="2649" y="2626"/>
                  </a:lnTo>
                  <a:lnTo>
                    <a:pt x="2614" y="2706"/>
                  </a:lnTo>
                  <a:lnTo>
                    <a:pt x="2582" y="2786"/>
                  </a:lnTo>
                  <a:lnTo>
                    <a:pt x="2552" y="2870"/>
                  </a:lnTo>
                  <a:lnTo>
                    <a:pt x="2524" y="2953"/>
                  </a:lnTo>
                  <a:lnTo>
                    <a:pt x="2496" y="3036"/>
                  </a:lnTo>
                  <a:lnTo>
                    <a:pt x="2447" y="3201"/>
                  </a:lnTo>
                  <a:lnTo>
                    <a:pt x="2394" y="3368"/>
                  </a:lnTo>
                  <a:lnTo>
                    <a:pt x="2334" y="3531"/>
                  </a:lnTo>
                  <a:lnTo>
                    <a:pt x="2264" y="3690"/>
                  </a:lnTo>
                  <a:lnTo>
                    <a:pt x="2178" y="3842"/>
                  </a:lnTo>
                  <a:lnTo>
                    <a:pt x="2080" y="3985"/>
                  </a:lnTo>
                  <a:lnTo>
                    <a:pt x="1961" y="4118"/>
                  </a:lnTo>
                  <a:lnTo>
                    <a:pt x="1822" y="4240"/>
                  </a:lnTo>
                  <a:lnTo>
                    <a:pt x="1773" y="4231"/>
                  </a:lnTo>
                  <a:lnTo>
                    <a:pt x="1728" y="4216"/>
                  </a:lnTo>
                  <a:lnTo>
                    <a:pt x="1686" y="4191"/>
                  </a:lnTo>
                  <a:lnTo>
                    <a:pt x="1648" y="4161"/>
                  </a:lnTo>
                  <a:lnTo>
                    <a:pt x="1611" y="4125"/>
                  </a:lnTo>
                  <a:lnTo>
                    <a:pt x="1577" y="4088"/>
                  </a:lnTo>
                  <a:lnTo>
                    <a:pt x="1546" y="4048"/>
                  </a:lnTo>
                  <a:lnTo>
                    <a:pt x="1518" y="4008"/>
                  </a:lnTo>
                  <a:lnTo>
                    <a:pt x="1440" y="3745"/>
                  </a:lnTo>
                  <a:lnTo>
                    <a:pt x="1399" y="3477"/>
                  </a:lnTo>
                  <a:lnTo>
                    <a:pt x="1388" y="3201"/>
                  </a:lnTo>
                  <a:lnTo>
                    <a:pt x="1399" y="2925"/>
                  </a:lnTo>
                  <a:lnTo>
                    <a:pt x="1423" y="2645"/>
                  </a:lnTo>
                  <a:lnTo>
                    <a:pt x="1456" y="2367"/>
                  </a:lnTo>
                  <a:lnTo>
                    <a:pt x="1490" y="2091"/>
                  </a:lnTo>
                  <a:lnTo>
                    <a:pt x="1518" y="1822"/>
                  </a:lnTo>
                  <a:lnTo>
                    <a:pt x="1515" y="1762"/>
                  </a:lnTo>
                  <a:lnTo>
                    <a:pt x="1515" y="1697"/>
                  </a:lnTo>
                  <a:lnTo>
                    <a:pt x="1515" y="1631"/>
                  </a:lnTo>
                  <a:lnTo>
                    <a:pt x="1514" y="1565"/>
                  </a:lnTo>
                  <a:lnTo>
                    <a:pt x="1507" y="1498"/>
                  </a:lnTo>
                  <a:lnTo>
                    <a:pt x="1494" y="1435"/>
                  </a:lnTo>
                  <a:lnTo>
                    <a:pt x="1472" y="1375"/>
                  </a:lnTo>
                  <a:lnTo>
                    <a:pt x="1440" y="1322"/>
                  </a:lnTo>
                  <a:lnTo>
                    <a:pt x="1455" y="1299"/>
                  </a:lnTo>
                  <a:lnTo>
                    <a:pt x="1473" y="1278"/>
                  </a:lnTo>
                  <a:lnTo>
                    <a:pt x="1493" y="1260"/>
                  </a:lnTo>
                  <a:lnTo>
                    <a:pt x="1515" y="1243"/>
                  </a:lnTo>
                  <a:lnTo>
                    <a:pt x="1536" y="1226"/>
                  </a:lnTo>
                  <a:lnTo>
                    <a:pt x="1560" y="1212"/>
                  </a:lnTo>
                  <a:lnTo>
                    <a:pt x="1584" y="1200"/>
                  </a:lnTo>
                  <a:lnTo>
                    <a:pt x="1608" y="1187"/>
                  </a:lnTo>
                  <a:lnTo>
                    <a:pt x="1601" y="1180"/>
                  </a:lnTo>
                  <a:lnTo>
                    <a:pt x="1594" y="1177"/>
                  </a:lnTo>
                  <a:lnTo>
                    <a:pt x="1583" y="1176"/>
                  </a:lnTo>
                  <a:lnTo>
                    <a:pt x="1573" y="1180"/>
                  </a:lnTo>
                  <a:lnTo>
                    <a:pt x="1560" y="1183"/>
                  </a:lnTo>
                  <a:lnTo>
                    <a:pt x="1549" y="1188"/>
                  </a:lnTo>
                  <a:lnTo>
                    <a:pt x="1538" y="1193"/>
                  </a:lnTo>
                  <a:lnTo>
                    <a:pt x="1529" y="1198"/>
                  </a:lnTo>
                  <a:lnTo>
                    <a:pt x="1461" y="1244"/>
                  </a:lnTo>
                  <a:lnTo>
                    <a:pt x="1396" y="1301"/>
                  </a:lnTo>
                  <a:lnTo>
                    <a:pt x="1333" y="1361"/>
                  </a:lnTo>
                  <a:lnTo>
                    <a:pt x="1271" y="1425"/>
                  </a:lnTo>
                  <a:lnTo>
                    <a:pt x="1207" y="1487"/>
                  </a:lnTo>
                  <a:lnTo>
                    <a:pt x="1142" y="1544"/>
                  </a:lnTo>
                  <a:lnTo>
                    <a:pt x="1074" y="1595"/>
                  </a:lnTo>
                  <a:lnTo>
                    <a:pt x="1001" y="1637"/>
                  </a:lnTo>
                  <a:lnTo>
                    <a:pt x="915" y="1643"/>
                  </a:lnTo>
                  <a:lnTo>
                    <a:pt x="838" y="1623"/>
                  </a:lnTo>
                  <a:lnTo>
                    <a:pt x="767" y="1582"/>
                  </a:lnTo>
                  <a:lnTo>
                    <a:pt x="702" y="1529"/>
                  </a:lnTo>
                  <a:lnTo>
                    <a:pt x="641" y="1463"/>
                  </a:lnTo>
                  <a:lnTo>
                    <a:pt x="585" y="1394"/>
                  </a:lnTo>
                  <a:lnTo>
                    <a:pt x="530" y="1326"/>
                  </a:lnTo>
                  <a:lnTo>
                    <a:pt x="478" y="1265"/>
                  </a:lnTo>
                  <a:lnTo>
                    <a:pt x="514" y="1265"/>
                  </a:lnTo>
                  <a:lnTo>
                    <a:pt x="548" y="1277"/>
                  </a:lnTo>
                  <a:lnTo>
                    <a:pt x="578" y="1295"/>
                  </a:lnTo>
                  <a:lnTo>
                    <a:pt x="607" y="1319"/>
                  </a:lnTo>
                  <a:lnTo>
                    <a:pt x="634" y="1344"/>
                  </a:lnTo>
                  <a:lnTo>
                    <a:pt x="660" y="1369"/>
                  </a:lnTo>
                  <a:lnTo>
                    <a:pt x="688" y="1392"/>
                  </a:lnTo>
                  <a:lnTo>
                    <a:pt x="719" y="1411"/>
                  </a:lnTo>
                  <a:lnTo>
                    <a:pt x="764" y="1428"/>
                  </a:lnTo>
                  <a:lnTo>
                    <a:pt x="810" y="1436"/>
                  </a:lnTo>
                  <a:lnTo>
                    <a:pt x="856" y="1436"/>
                  </a:lnTo>
                  <a:lnTo>
                    <a:pt x="904" y="1432"/>
                  </a:lnTo>
                  <a:lnTo>
                    <a:pt x="949" y="1420"/>
                  </a:lnTo>
                  <a:lnTo>
                    <a:pt x="994" y="1401"/>
                  </a:lnTo>
                  <a:lnTo>
                    <a:pt x="1036" y="1378"/>
                  </a:lnTo>
                  <a:lnTo>
                    <a:pt x="1074" y="1350"/>
                  </a:lnTo>
                  <a:lnTo>
                    <a:pt x="1248" y="1148"/>
                  </a:lnTo>
                  <a:lnTo>
                    <a:pt x="1320" y="1110"/>
                  </a:lnTo>
                  <a:lnTo>
                    <a:pt x="1395" y="1072"/>
                  </a:lnTo>
                  <a:lnTo>
                    <a:pt x="1469" y="1030"/>
                  </a:lnTo>
                  <a:lnTo>
                    <a:pt x="1541" y="984"/>
                  </a:lnTo>
                  <a:lnTo>
                    <a:pt x="1605" y="932"/>
                  </a:lnTo>
                  <a:lnTo>
                    <a:pt x="1662" y="872"/>
                  </a:lnTo>
                  <a:lnTo>
                    <a:pt x="1709" y="803"/>
                  </a:lnTo>
                  <a:lnTo>
                    <a:pt x="1742" y="726"/>
                  </a:lnTo>
                  <a:lnTo>
                    <a:pt x="1749" y="726"/>
                  </a:lnTo>
                  <a:lnTo>
                    <a:pt x="1755" y="729"/>
                  </a:lnTo>
                  <a:lnTo>
                    <a:pt x="1759" y="733"/>
                  </a:lnTo>
                  <a:lnTo>
                    <a:pt x="1763" y="738"/>
                  </a:lnTo>
                  <a:lnTo>
                    <a:pt x="1770" y="748"/>
                  </a:lnTo>
                  <a:lnTo>
                    <a:pt x="1777" y="759"/>
                  </a:lnTo>
                  <a:lnTo>
                    <a:pt x="1775" y="740"/>
                  </a:lnTo>
                  <a:lnTo>
                    <a:pt x="1772" y="720"/>
                  </a:lnTo>
                  <a:lnTo>
                    <a:pt x="1766" y="702"/>
                  </a:lnTo>
                  <a:lnTo>
                    <a:pt x="1759" y="685"/>
                  </a:lnTo>
                  <a:lnTo>
                    <a:pt x="1748" y="668"/>
                  </a:lnTo>
                  <a:lnTo>
                    <a:pt x="1735" y="653"/>
                  </a:lnTo>
                  <a:lnTo>
                    <a:pt x="1720" y="640"/>
                  </a:lnTo>
                  <a:lnTo>
                    <a:pt x="1703" y="629"/>
                  </a:lnTo>
                  <a:lnTo>
                    <a:pt x="1697" y="628"/>
                  </a:lnTo>
                  <a:lnTo>
                    <a:pt x="1692" y="628"/>
                  </a:lnTo>
                  <a:lnTo>
                    <a:pt x="1685" y="629"/>
                  </a:lnTo>
                  <a:lnTo>
                    <a:pt x="1681" y="635"/>
                  </a:lnTo>
                  <a:lnTo>
                    <a:pt x="1681" y="642"/>
                  </a:lnTo>
                  <a:lnTo>
                    <a:pt x="1683" y="650"/>
                  </a:lnTo>
                  <a:lnTo>
                    <a:pt x="1686" y="657"/>
                  </a:lnTo>
                  <a:lnTo>
                    <a:pt x="1690" y="664"/>
                  </a:lnTo>
                  <a:lnTo>
                    <a:pt x="1702" y="674"/>
                  </a:lnTo>
                  <a:lnTo>
                    <a:pt x="1714" y="681"/>
                  </a:lnTo>
                  <a:lnTo>
                    <a:pt x="1658" y="790"/>
                  </a:lnTo>
                  <a:lnTo>
                    <a:pt x="1587" y="883"/>
                  </a:lnTo>
                  <a:lnTo>
                    <a:pt x="1500" y="960"/>
                  </a:lnTo>
                  <a:lnTo>
                    <a:pt x="1405" y="1024"/>
                  </a:lnTo>
                  <a:lnTo>
                    <a:pt x="1298" y="1078"/>
                  </a:lnTo>
                  <a:lnTo>
                    <a:pt x="1190" y="1123"/>
                  </a:lnTo>
                  <a:lnTo>
                    <a:pt x="1079" y="1162"/>
                  </a:lnTo>
                  <a:lnTo>
                    <a:pt x="973" y="1198"/>
                  </a:lnTo>
                  <a:lnTo>
                    <a:pt x="904" y="1208"/>
                  </a:lnTo>
                  <a:lnTo>
                    <a:pt x="837" y="1214"/>
                  </a:lnTo>
                  <a:lnTo>
                    <a:pt x="771" y="1216"/>
                  </a:lnTo>
                  <a:lnTo>
                    <a:pt x="705" y="1218"/>
                  </a:lnTo>
                  <a:lnTo>
                    <a:pt x="638" y="1216"/>
                  </a:lnTo>
                  <a:lnTo>
                    <a:pt x="572" y="1214"/>
                  </a:lnTo>
                  <a:lnTo>
                    <a:pt x="505" y="1211"/>
                  </a:lnTo>
                  <a:lnTo>
                    <a:pt x="439" y="1209"/>
                  </a:lnTo>
                  <a:lnTo>
                    <a:pt x="373" y="1179"/>
                  </a:lnTo>
                  <a:lnTo>
                    <a:pt x="307" y="1149"/>
                  </a:lnTo>
                  <a:lnTo>
                    <a:pt x="240" y="1117"/>
                  </a:lnTo>
                  <a:lnTo>
                    <a:pt x="177" y="1082"/>
                  </a:lnTo>
                  <a:lnTo>
                    <a:pt x="116" y="1040"/>
                  </a:lnTo>
                  <a:lnTo>
                    <a:pt x="66" y="991"/>
                  </a:lnTo>
                  <a:lnTo>
                    <a:pt x="25" y="930"/>
                  </a:lnTo>
                  <a:lnTo>
                    <a:pt x="0" y="860"/>
                  </a:lnTo>
                  <a:lnTo>
                    <a:pt x="7" y="771"/>
                  </a:lnTo>
                  <a:lnTo>
                    <a:pt x="32" y="689"/>
                  </a:lnTo>
                  <a:lnTo>
                    <a:pt x="72" y="615"/>
                  </a:lnTo>
                  <a:lnTo>
                    <a:pt x="125" y="548"/>
                  </a:lnTo>
                  <a:lnTo>
                    <a:pt x="184" y="483"/>
                  </a:lnTo>
                  <a:lnTo>
                    <a:pt x="250" y="425"/>
                  </a:lnTo>
                  <a:lnTo>
                    <a:pt x="315" y="366"/>
                  </a:lnTo>
                  <a:lnTo>
                    <a:pt x="383" y="310"/>
                  </a:lnTo>
                  <a:lnTo>
                    <a:pt x="440" y="275"/>
                  </a:lnTo>
                  <a:lnTo>
                    <a:pt x="500" y="242"/>
                  </a:lnTo>
                  <a:lnTo>
                    <a:pt x="561" y="210"/>
                  </a:lnTo>
                  <a:lnTo>
                    <a:pt x="621" y="178"/>
                  </a:lnTo>
                  <a:lnTo>
                    <a:pt x="678" y="140"/>
                  </a:lnTo>
                  <a:lnTo>
                    <a:pt x="735" y="101"/>
                  </a:lnTo>
                  <a:lnTo>
                    <a:pt x="785" y="53"/>
                  </a:lnTo>
                  <a:lnTo>
                    <a:pt x="833" y="0"/>
                  </a:lnTo>
                  <a:lnTo>
                    <a:pt x="852" y="4"/>
                  </a:lnTo>
                  <a:lnTo>
                    <a:pt x="872" y="11"/>
                  </a:lnTo>
                  <a:lnTo>
                    <a:pt x="890" y="19"/>
                  </a:lnTo>
                  <a:lnTo>
                    <a:pt x="910" y="31"/>
                  </a:lnTo>
                  <a:lnTo>
                    <a:pt x="927" y="40"/>
                  </a:lnTo>
                  <a:lnTo>
                    <a:pt x="943" y="53"/>
                  </a:lnTo>
                  <a:lnTo>
                    <a:pt x="960" y="66"/>
                  </a:lnTo>
                  <a:lnTo>
                    <a:pt x="978" y="78"/>
                  </a:lnTo>
                  <a:close/>
                </a:path>
              </a:pathLst>
            </a:custGeom>
            <a:solidFill>
              <a:srgbClr val="9F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1706" y="2015"/>
              <a:ext cx="37" cy="76"/>
            </a:xfrm>
            <a:custGeom>
              <a:avLst/>
              <a:gdLst>
                <a:gd name="T0" fmla="*/ 73 w 73"/>
                <a:gd name="T1" fmla="*/ 39 h 152"/>
                <a:gd name="T2" fmla="*/ 73 w 73"/>
                <a:gd name="T3" fmla="*/ 55 h 152"/>
                <a:gd name="T4" fmla="*/ 70 w 73"/>
                <a:gd name="T5" fmla="*/ 70 h 152"/>
                <a:gd name="T6" fmla="*/ 66 w 73"/>
                <a:gd name="T7" fmla="*/ 84 h 152"/>
                <a:gd name="T8" fmla="*/ 60 w 73"/>
                <a:gd name="T9" fmla="*/ 100 h 152"/>
                <a:gd name="T10" fmla="*/ 51 w 73"/>
                <a:gd name="T11" fmla="*/ 112 h 152"/>
                <a:gd name="T12" fmla="*/ 44 w 73"/>
                <a:gd name="T13" fmla="*/ 125 h 152"/>
                <a:gd name="T14" fmla="*/ 36 w 73"/>
                <a:gd name="T15" fmla="*/ 137 h 152"/>
                <a:gd name="T16" fmla="*/ 28 w 73"/>
                <a:gd name="T17" fmla="*/ 152 h 152"/>
                <a:gd name="T18" fmla="*/ 14 w 73"/>
                <a:gd name="T19" fmla="*/ 145 h 152"/>
                <a:gd name="T20" fmla="*/ 5 w 73"/>
                <a:gd name="T21" fmla="*/ 135 h 152"/>
                <a:gd name="T22" fmla="*/ 0 w 73"/>
                <a:gd name="T23" fmla="*/ 122 h 152"/>
                <a:gd name="T24" fmla="*/ 0 w 73"/>
                <a:gd name="T25" fmla="*/ 109 h 152"/>
                <a:gd name="T26" fmla="*/ 0 w 73"/>
                <a:gd name="T27" fmla="*/ 94 h 152"/>
                <a:gd name="T28" fmla="*/ 2 w 73"/>
                <a:gd name="T29" fmla="*/ 79 h 152"/>
                <a:gd name="T30" fmla="*/ 4 w 73"/>
                <a:gd name="T31" fmla="*/ 63 h 152"/>
                <a:gd name="T32" fmla="*/ 5 w 73"/>
                <a:gd name="T33" fmla="*/ 51 h 152"/>
                <a:gd name="T34" fmla="*/ 33 w 73"/>
                <a:gd name="T35" fmla="*/ 0 h 152"/>
                <a:gd name="T36" fmla="*/ 44 w 73"/>
                <a:gd name="T37" fmla="*/ 4 h 152"/>
                <a:gd name="T38" fmla="*/ 57 w 73"/>
                <a:gd name="T39" fmla="*/ 13 h 152"/>
                <a:gd name="T40" fmla="*/ 61 w 73"/>
                <a:gd name="T41" fmla="*/ 17 h 152"/>
                <a:gd name="T42" fmla="*/ 66 w 73"/>
                <a:gd name="T43" fmla="*/ 24 h 152"/>
                <a:gd name="T44" fmla="*/ 68 w 73"/>
                <a:gd name="T45" fmla="*/ 31 h 152"/>
                <a:gd name="T46" fmla="*/ 73 w 73"/>
                <a:gd name="T47" fmla="*/ 3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3" h="152">
                  <a:moveTo>
                    <a:pt x="73" y="39"/>
                  </a:moveTo>
                  <a:lnTo>
                    <a:pt x="73" y="55"/>
                  </a:lnTo>
                  <a:lnTo>
                    <a:pt x="70" y="70"/>
                  </a:lnTo>
                  <a:lnTo>
                    <a:pt x="66" y="84"/>
                  </a:lnTo>
                  <a:lnTo>
                    <a:pt x="60" y="100"/>
                  </a:lnTo>
                  <a:lnTo>
                    <a:pt x="51" y="112"/>
                  </a:lnTo>
                  <a:lnTo>
                    <a:pt x="44" y="125"/>
                  </a:lnTo>
                  <a:lnTo>
                    <a:pt x="36" y="137"/>
                  </a:lnTo>
                  <a:lnTo>
                    <a:pt x="28" y="152"/>
                  </a:lnTo>
                  <a:lnTo>
                    <a:pt x="14" y="145"/>
                  </a:lnTo>
                  <a:lnTo>
                    <a:pt x="5" y="135"/>
                  </a:lnTo>
                  <a:lnTo>
                    <a:pt x="0" y="122"/>
                  </a:lnTo>
                  <a:lnTo>
                    <a:pt x="0" y="109"/>
                  </a:lnTo>
                  <a:lnTo>
                    <a:pt x="0" y="94"/>
                  </a:lnTo>
                  <a:lnTo>
                    <a:pt x="2" y="79"/>
                  </a:lnTo>
                  <a:lnTo>
                    <a:pt x="4" y="63"/>
                  </a:lnTo>
                  <a:lnTo>
                    <a:pt x="5" y="51"/>
                  </a:lnTo>
                  <a:lnTo>
                    <a:pt x="33" y="0"/>
                  </a:lnTo>
                  <a:lnTo>
                    <a:pt x="44" y="4"/>
                  </a:lnTo>
                  <a:lnTo>
                    <a:pt x="57" y="13"/>
                  </a:lnTo>
                  <a:lnTo>
                    <a:pt x="61" y="17"/>
                  </a:lnTo>
                  <a:lnTo>
                    <a:pt x="66" y="24"/>
                  </a:lnTo>
                  <a:lnTo>
                    <a:pt x="68" y="31"/>
                  </a:lnTo>
                  <a:lnTo>
                    <a:pt x="73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1560" y="2029"/>
              <a:ext cx="36" cy="70"/>
            </a:xfrm>
            <a:custGeom>
              <a:avLst/>
              <a:gdLst>
                <a:gd name="T0" fmla="*/ 73 w 73"/>
                <a:gd name="T1" fmla="*/ 140 h 140"/>
                <a:gd name="T2" fmla="*/ 56 w 73"/>
                <a:gd name="T3" fmla="*/ 139 h 140"/>
                <a:gd name="T4" fmla="*/ 42 w 73"/>
                <a:gd name="T5" fmla="*/ 135 h 140"/>
                <a:gd name="T6" fmla="*/ 29 w 73"/>
                <a:gd name="T7" fmla="*/ 126 h 140"/>
                <a:gd name="T8" fmla="*/ 21 w 73"/>
                <a:gd name="T9" fmla="*/ 115 h 140"/>
                <a:gd name="T10" fmla="*/ 12 w 73"/>
                <a:gd name="T11" fmla="*/ 101 h 140"/>
                <a:gd name="T12" fmla="*/ 7 w 73"/>
                <a:gd name="T13" fmla="*/ 88 h 140"/>
                <a:gd name="T14" fmla="*/ 1 w 73"/>
                <a:gd name="T15" fmla="*/ 74 h 140"/>
                <a:gd name="T16" fmla="*/ 0 w 73"/>
                <a:gd name="T17" fmla="*/ 62 h 140"/>
                <a:gd name="T18" fmla="*/ 5 w 73"/>
                <a:gd name="T19" fmla="*/ 0 h 140"/>
                <a:gd name="T20" fmla="*/ 14 w 73"/>
                <a:gd name="T21" fmla="*/ 17 h 140"/>
                <a:gd name="T22" fmla="*/ 24 w 73"/>
                <a:gd name="T23" fmla="*/ 34 h 140"/>
                <a:gd name="T24" fmla="*/ 33 w 73"/>
                <a:gd name="T25" fmla="*/ 51 h 140"/>
                <a:gd name="T26" fmla="*/ 45 w 73"/>
                <a:gd name="T27" fmla="*/ 67 h 140"/>
                <a:gd name="T28" fmla="*/ 53 w 73"/>
                <a:gd name="T29" fmla="*/ 84 h 140"/>
                <a:gd name="T30" fmla="*/ 63 w 73"/>
                <a:gd name="T31" fmla="*/ 102 h 140"/>
                <a:gd name="T32" fmla="*/ 68 w 73"/>
                <a:gd name="T33" fmla="*/ 121 h 140"/>
                <a:gd name="T34" fmla="*/ 73 w 73"/>
                <a:gd name="T35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140">
                  <a:moveTo>
                    <a:pt x="73" y="140"/>
                  </a:moveTo>
                  <a:lnTo>
                    <a:pt x="56" y="139"/>
                  </a:lnTo>
                  <a:lnTo>
                    <a:pt x="42" y="135"/>
                  </a:lnTo>
                  <a:lnTo>
                    <a:pt x="29" y="126"/>
                  </a:lnTo>
                  <a:lnTo>
                    <a:pt x="21" y="115"/>
                  </a:lnTo>
                  <a:lnTo>
                    <a:pt x="12" y="101"/>
                  </a:lnTo>
                  <a:lnTo>
                    <a:pt x="7" y="88"/>
                  </a:lnTo>
                  <a:lnTo>
                    <a:pt x="1" y="74"/>
                  </a:lnTo>
                  <a:lnTo>
                    <a:pt x="0" y="62"/>
                  </a:lnTo>
                  <a:lnTo>
                    <a:pt x="5" y="0"/>
                  </a:lnTo>
                  <a:lnTo>
                    <a:pt x="14" y="17"/>
                  </a:lnTo>
                  <a:lnTo>
                    <a:pt x="24" y="34"/>
                  </a:lnTo>
                  <a:lnTo>
                    <a:pt x="33" y="51"/>
                  </a:lnTo>
                  <a:lnTo>
                    <a:pt x="45" y="67"/>
                  </a:lnTo>
                  <a:lnTo>
                    <a:pt x="53" y="84"/>
                  </a:lnTo>
                  <a:lnTo>
                    <a:pt x="63" y="102"/>
                  </a:lnTo>
                  <a:lnTo>
                    <a:pt x="68" y="121"/>
                  </a:lnTo>
                  <a:lnTo>
                    <a:pt x="73" y="1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1782" y="2218"/>
              <a:ext cx="267" cy="96"/>
            </a:xfrm>
            <a:custGeom>
              <a:avLst/>
              <a:gdLst>
                <a:gd name="T0" fmla="*/ 534 w 534"/>
                <a:gd name="T1" fmla="*/ 0 h 194"/>
                <a:gd name="T2" fmla="*/ 512 w 534"/>
                <a:gd name="T3" fmla="*/ 28 h 194"/>
                <a:gd name="T4" fmla="*/ 489 w 534"/>
                <a:gd name="T5" fmla="*/ 58 h 194"/>
                <a:gd name="T6" fmla="*/ 464 w 534"/>
                <a:gd name="T7" fmla="*/ 84 h 194"/>
                <a:gd name="T8" fmla="*/ 439 w 534"/>
                <a:gd name="T9" fmla="*/ 111 h 194"/>
                <a:gd name="T10" fmla="*/ 411 w 534"/>
                <a:gd name="T11" fmla="*/ 133 h 194"/>
                <a:gd name="T12" fmla="*/ 381 w 534"/>
                <a:gd name="T13" fmla="*/ 154 h 194"/>
                <a:gd name="T14" fmla="*/ 349 w 534"/>
                <a:gd name="T15" fmla="*/ 171 h 194"/>
                <a:gd name="T16" fmla="*/ 315 w 534"/>
                <a:gd name="T17" fmla="*/ 185 h 194"/>
                <a:gd name="T18" fmla="*/ 266 w 534"/>
                <a:gd name="T19" fmla="*/ 194 h 194"/>
                <a:gd name="T20" fmla="*/ 223 w 534"/>
                <a:gd name="T21" fmla="*/ 194 h 194"/>
                <a:gd name="T22" fmla="*/ 179 w 534"/>
                <a:gd name="T23" fmla="*/ 184 h 194"/>
                <a:gd name="T24" fmla="*/ 142 w 534"/>
                <a:gd name="T25" fmla="*/ 168 h 194"/>
                <a:gd name="T26" fmla="*/ 104 w 534"/>
                <a:gd name="T27" fmla="*/ 147 h 194"/>
                <a:gd name="T28" fmla="*/ 69 w 534"/>
                <a:gd name="T29" fmla="*/ 124 h 194"/>
                <a:gd name="T30" fmla="*/ 34 w 534"/>
                <a:gd name="T31" fmla="*/ 98 h 194"/>
                <a:gd name="T32" fmla="*/ 0 w 534"/>
                <a:gd name="T33" fmla="*/ 73 h 194"/>
                <a:gd name="T34" fmla="*/ 71 w 534"/>
                <a:gd name="T35" fmla="*/ 73 h 194"/>
                <a:gd name="T36" fmla="*/ 142 w 534"/>
                <a:gd name="T37" fmla="*/ 70 h 194"/>
                <a:gd name="T38" fmla="*/ 207 w 534"/>
                <a:gd name="T39" fmla="*/ 63 h 194"/>
                <a:gd name="T40" fmla="*/ 275 w 534"/>
                <a:gd name="T41" fmla="*/ 55 h 194"/>
                <a:gd name="T42" fmla="*/ 339 w 534"/>
                <a:gd name="T43" fmla="*/ 42 h 194"/>
                <a:gd name="T44" fmla="*/ 404 w 534"/>
                <a:gd name="T45" fmla="*/ 31 h 194"/>
                <a:gd name="T46" fmla="*/ 468 w 534"/>
                <a:gd name="T47" fmla="*/ 16 h 194"/>
                <a:gd name="T48" fmla="*/ 534 w 534"/>
                <a:gd name="T49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4" h="194">
                  <a:moveTo>
                    <a:pt x="534" y="0"/>
                  </a:moveTo>
                  <a:lnTo>
                    <a:pt x="512" y="28"/>
                  </a:lnTo>
                  <a:lnTo>
                    <a:pt x="489" y="58"/>
                  </a:lnTo>
                  <a:lnTo>
                    <a:pt x="464" y="84"/>
                  </a:lnTo>
                  <a:lnTo>
                    <a:pt x="439" y="111"/>
                  </a:lnTo>
                  <a:lnTo>
                    <a:pt x="411" y="133"/>
                  </a:lnTo>
                  <a:lnTo>
                    <a:pt x="381" y="154"/>
                  </a:lnTo>
                  <a:lnTo>
                    <a:pt x="349" y="171"/>
                  </a:lnTo>
                  <a:lnTo>
                    <a:pt x="315" y="185"/>
                  </a:lnTo>
                  <a:lnTo>
                    <a:pt x="266" y="194"/>
                  </a:lnTo>
                  <a:lnTo>
                    <a:pt x="223" y="194"/>
                  </a:lnTo>
                  <a:lnTo>
                    <a:pt x="179" y="184"/>
                  </a:lnTo>
                  <a:lnTo>
                    <a:pt x="142" y="168"/>
                  </a:lnTo>
                  <a:lnTo>
                    <a:pt x="104" y="147"/>
                  </a:lnTo>
                  <a:lnTo>
                    <a:pt x="69" y="124"/>
                  </a:lnTo>
                  <a:lnTo>
                    <a:pt x="34" y="98"/>
                  </a:lnTo>
                  <a:lnTo>
                    <a:pt x="0" y="73"/>
                  </a:lnTo>
                  <a:lnTo>
                    <a:pt x="71" y="73"/>
                  </a:lnTo>
                  <a:lnTo>
                    <a:pt x="142" y="70"/>
                  </a:lnTo>
                  <a:lnTo>
                    <a:pt x="207" y="63"/>
                  </a:lnTo>
                  <a:lnTo>
                    <a:pt x="275" y="55"/>
                  </a:lnTo>
                  <a:lnTo>
                    <a:pt x="339" y="42"/>
                  </a:lnTo>
                  <a:lnTo>
                    <a:pt x="404" y="31"/>
                  </a:lnTo>
                  <a:lnTo>
                    <a:pt x="468" y="16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1815" y="2285"/>
              <a:ext cx="547" cy="1512"/>
            </a:xfrm>
            <a:custGeom>
              <a:avLst/>
              <a:gdLst>
                <a:gd name="T0" fmla="*/ 677 w 1093"/>
                <a:gd name="T1" fmla="*/ 1976 h 3025"/>
                <a:gd name="T2" fmla="*/ 931 w 1093"/>
                <a:gd name="T3" fmla="*/ 2844 h 3025"/>
                <a:gd name="T4" fmla="*/ 1041 w 1093"/>
                <a:gd name="T5" fmla="*/ 2963 h 3025"/>
                <a:gd name="T6" fmla="*/ 704 w 1093"/>
                <a:gd name="T7" fmla="*/ 3020 h 3025"/>
                <a:gd name="T8" fmla="*/ 788 w 1093"/>
                <a:gd name="T9" fmla="*/ 2970 h 3025"/>
                <a:gd name="T10" fmla="*/ 659 w 1093"/>
                <a:gd name="T11" fmla="*/ 2974 h 3025"/>
                <a:gd name="T12" fmla="*/ 317 w 1093"/>
                <a:gd name="T13" fmla="*/ 2907 h 3025"/>
                <a:gd name="T14" fmla="*/ 671 w 1093"/>
                <a:gd name="T15" fmla="*/ 2861 h 3025"/>
                <a:gd name="T16" fmla="*/ 506 w 1093"/>
                <a:gd name="T17" fmla="*/ 2863 h 3025"/>
                <a:gd name="T18" fmla="*/ 189 w 1093"/>
                <a:gd name="T19" fmla="*/ 2692 h 3025"/>
                <a:gd name="T20" fmla="*/ 614 w 1093"/>
                <a:gd name="T21" fmla="*/ 2639 h 3025"/>
                <a:gd name="T22" fmla="*/ 301 w 1093"/>
                <a:gd name="T23" fmla="*/ 2654 h 3025"/>
                <a:gd name="T24" fmla="*/ 181 w 1093"/>
                <a:gd name="T25" fmla="*/ 2434 h 3025"/>
                <a:gd name="T26" fmla="*/ 677 w 1093"/>
                <a:gd name="T27" fmla="*/ 2384 h 3025"/>
                <a:gd name="T28" fmla="*/ 191 w 1093"/>
                <a:gd name="T29" fmla="*/ 2392 h 3025"/>
                <a:gd name="T30" fmla="*/ 0 w 1093"/>
                <a:gd name="T31" fmla="*/ 2265 h 3025"/>
                <a:gd name="T32" fmla="*/ 66 w 1093"/>
                <a:gd name="T33" fmla="*/ 2171 h 3025"/>
                <a:gd name="T34" fmla="*/ 503 w 1093"/>
                <a:gd name="T35" fmla="*/ 2182 h 3025"/>
                <a:gd name="T36" fmla="*/ 349 w 1093"/>
                <a:gd name="T37" fmla="*/ 2167 h 3025"/>
                <a:gd name="T38" fmla="*/ 12 w 1093"/>
                <a:gd name="T39" fmla="*/ 1951 h 3025"/>
                <a:gd name="T40" fmla="*/ 399 w 1093"/>
                <a:gd name="T41" fmla="*/ 1996 h 3025"/>
                <a:gd name="T42" fmla="*/ 332 w 1093"/>
                <a:gd name="T43" fmla="*/ 1965 h 3025"/>
                <a:gd name="T44" fmla="*/ 25 w 1093"/>
                <a:gd name="T45" fmla="*/ 1877 h 3025"/>
                <a:gd name="T46" fmla="*/ 42 w 1093"/>
                <a:gd name="T47" fmla="*/ 1735 h 3025"/>
                <a:gd name="T48" fmla="*/ 378 w 1093"/>
                <a:gd name="T49" fmla="*/ 1788 h 3025"/>
                <a:gd name="T50" fmla="*/ 434 w 1093"/>
                <a:gd name="T51" fmla="*/ 1759 h 3025"/>
                <a:gd name="T52" fmla="*/ 57 w 1093"/>
                <a:gd name="T53" fmla="*/ 1675 h 3025"/>
                <a:gd name="T54" fmla="*/ 409 w 1093"/>
                <a:gd name="T55" fmla="*/ 1610 h 3025"/>
                <a:gd name="T56" fmla="*/ 601 w 1093"/>
                <a:gd name="T57" fmla="*/ 1571 h 3025"/>
                <a:gd name="T58" fmla="*/ 270 w 1093"/>
                <a:gd name="T59" fmla="*/ 1561 h 3025"/>
                <a:gd name="T60" fmla="*/ 248 w 1093"/>
                <a:gd name="T61" fmla="*/ 1368 h 3025"/>
                <a:gd name="T62" fmla="*/ 626 w 1093"/>
                <a:gd name="T63" fmla="*/ 1366 h 3025"/>
                <a:gd name="T64" fmla="*/ 318 w 1093"/>
                <a:gd name="T65" fmla="*/ 1338 h 3025"/>
                <a:gd name="T66" fmla="*/ 157 w 1093"/>
                <a:gd name="T67" fmla="*/ 1235 h 3025"/>
                <a:gd name="T68" fmla="*/ 241 w 1093"/>
                <a:gd name="T69" fmla="*/ 1152 h 3025"/>
                <a:gd name="T70" fmla="*/ 615 w 1093"/>
                <a:gd name="T71" fmla="*/ 1152 h 3025"/>
                <a:gd name="T72" fmla="*/ 363 w 1093"/>
                <a:gd name="T73" fmla="*/ 1136 h 3025"/>
                <a:gd name="T74" fmla="*/ 196 w 1093"/>
                <a:gd name="T75" fmla="*/ 1016 h 3025"/>
                <a:gd name="T76" fmla="*/ 266 w 1093"/>
                <a:gd name="T77" fmla="*/ 918 h 3025"/>
                <a:gd name="T78" fmla="*/ 626 w 1093"/>
                <a:gd name="T79" fmla="*/ 950 h 3025"/>
                <a:gd name="T80" fmla="*/ 378 w 1093"/>
                <a:gd name="T81" fmla="*/ 909 h 3025"/>
                <a:gd name="T82" fmla="*/ 333 w 1093"/>
                <a:gd name="T83" fmla="*/ 720 h 3025"/>
                <a:gd name="T84" fmla="*/ 666 w 1093"/>
                <a:gd name="T85" fmla="*/ 730 h 3025"/>
                <a:gd name="T86" fmla="*/ 345 w 1093"/>
                <a:gd name="T87" fmla="*/ 681 h 3025"/>
                <a:gd name="T88" fmla="*/ 405 w 1093"/>
                <a:gd name="T89" fmla="*/ 572 h 3025"/>
                <a:gd name="T90" fmla="*/ 652 w 1093"/>
                <a:gd name="T91" fmla="*/ 458 h 3025"/>
                <a:gd name="T92" fmla="*/ 517 w 1093"/>
                <a:gd name="T93" fmla="*/ 504 h 3025"/>
                <a:gd name="T94" fmla="*/ 263 w 1093"/>
                <a:gd name="T95" fmla="*/ 503 h 3025"/>
                <a:gd name="T96" fmla="*/ 245 w 1093"/>
                <a:gd name="T97" fmla="*/ 447 h 3025"/>
                <a:gd name="T98" fmla="*/ 468 w 1093"/>
                <a:gd name="T99" fmla="*/ 423 h 3025"/>
                <a:gd name="T100" fmla="*/ 642 w 1093"/>
                <a:gd name="T101" fmla="*/ 325 h 3025"/>
                <a:gd name="T102" fmla="*/ 645 w 1093"/>
                <a:gd name="T103" fmla="*/ 284 h 3025"/>
                <a:gd name="T104" fmla="*/ 335 w 1093"/>
                <a:gd name="T105" fmla="*/ 406 h 3025"/>
                <a:gd name="T106" fmla="*/ 303 w 1093"/>
                <a:gd name="T107" fmla="*/ 356 h 3025"/>
                <a:gd name="T108" fmla="*/ 680 w 1093"/>
                <a:gd name="T109" fmla="*/ 57 h 3025"/>
                <a:gd name="T110" fmla="*/ 806 w 1093"/>
                <a:gd name="T111" fmla="*/ 364 h 3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93" h="3025">
                  <a:moveTo>
                    <a:pt x="800" y="601"/>
                  </a:moveTo>
                  <a:lnTo>
                    <a:pt x="771" y="862"/>
                  </a:lnTo>
                  <a:lnTo>
                    <a:pt x="736" y="1135"/>
                  </a:lnTo>
                  <a:lnTo>
                    <a:pt x="704" y="1414"/>
                  </a:lnTo>
                  <a:lnTo>
                    <a:pt x="682" y="1697"/>
                  </a:lnTo>
                  <a:lnTo>
                    <a:pt x="677" y="1976"/>
                  </a:lnTo>
                  <a:lnTo>
                    <a:pt x="699" y="2249"/>
                  </a:lnTo>
                  <a:lnTo>
                    <a:pt x="757" y="2512"/>
                  </a:lnTo>
                  <a:lnTo>
                    <a:pt x="856" y="2761"/>
                  </a:lnTo>
                  <a:lnTo>
                    <a:pt x="877" y="2790"/>
                  </a:lnTo>
                  <a:lnTo>
                    <a:pt x="904" y="2818"/>
                  </a:lnTo>
                  <a:lnTo>
                    <a:pt x="931" y="2844"/>
                  </a:lnTo>
                  <a:lnTo>
                    <a:pt x="961" y="2869"/>
                  </a:lnTo>
                  <a:lnTo>
                    <a:pt x="991" y="2890"/>
                  </a:lnTo>
                  <a:lnTo>
                    <a:pt x="1024" y="2910"/>
                  </a:lnTo>
                  <a:lnTo>
                    <a:pt x="1058" y="2925"/>
                  </a:lnTo>
                  <a:lnTo>
                    <a:pt x="1093" y="2940"/>
                  </a:lnTo>
                  <a:lnTo>
                    <a:pt x="1041" y="2963"/>
                  </a:lnTo>
                  <a:lnTo>
                    <a:pt x="988" y="2982"/>
                  </a:lnTo>
                  <a:lnTo>
                    <a:pt x="932" y="2995"/>
                  </a:lnTo>
                  <a:lnTo>
                    <a:pt x="876" y="3005"/>
                  </a:lnTo>
                  <a:lnTo>
                    <a:pt x="818" y="3010"/>
                  </a:lnTo>
                  <a:lnTo>
                    <a:pt x="761" y="3016"/>
                  </a:lnTo>
                  <a:lnTo>
                    <a:pt x="704" y="3020"/>
                  </a:lnTo>
                  <a:lnTo>
                    <a:pt x="649" y="3025"/>
                  </a:lnTo>
                  <a:lnTo>
                    <a:pt x="674" y="3012"/>
                  </a:lnTo>
                  <a:lnTo>
                    <a:pt x="702" y="3002"/>
                  </a:lnTo>
                  <a:lnTo>
                    <a:pt x="732" y="2992"/>
                  </a:lnTo>
                  <a:lnTo>
                    <a:pt x="761" y="2982"/>
                  </a:lnTo>
                  <a:lnTo>
                    <a:pt x="788" y="2970"/>
                  </a:lnTo>
                  <a:lnTo>
                    <a:pt x="814" y="2956"/>
                  </a:lnTo>
                  <a:lnTo>
                    <a:pt x="837" y="2936"/>
                  </a:lnTo>
                  <a:lnTo>
                    <a:pt x="856" y="2912"/>
                  </a:lnTo>
                  <a:lnTo>
                    <a:pt x="795" y="2933"/>
                  </a:lnTo>
                  <a:lnTo>
                    <a:pt x="729" y="2956"/>
                  </a:lnTo>
                  <a:lnTo>
                    <a:pt x="659" y="2974"/>
                  </a:lnTo>
                  <a:lnTo>
                    <a:pt x="590" y="2988"/>
                  </a:lnTo>
                  <a:lnTo>
                    <a:pt x="518" y="2991"/>
                  </a:lnTo>
                  <a:lnTo>
                    <a:pt x="450" y="2981"/>
                  </a:lnTo>
                  <a:lnTo>
                    <a:pt x="385" y="2956"/>
                  </a:lnTo>
                  <a:lnTo>
                    <a:pt x="328" y="2912"/>
                  </a:lnTo>
                  <a:lnTo>
                    <a:pt x="317" y="2907"/>
                  </a:lnTo>
                  <a:lnTo>
                    <a:pt x="373" y="2905"/>
                  </a:lnTo>
                  <a:lnTo>
                    <a:pt x="432" y="2904"/>
                  </a:lnTo>
                  <a:lnTo>
                    <a:pt x="493" y="2898"/>
                  </a:lnTo>
                  <a:lnTo>
                    <a:pt x="555" y="2891"/>
                  </a:lnTo>
                  <a:lnTo>
                    <a:pt x="612" y="2877"/>
                  </a:lnTo>
                  <a:lnTo>
                    <a:pt x="671" y="2861"/>
                  </a:lnTo>
                  <a:lnTo>
                    <a:pt x="723" y="2837"/>
                  </a:lnTo>
                  <a:lnTo>
                    <a:pt x="772" y="2806"/>
                  </a:lnTo>
                  <a:lnTo>
                    <a:pt x="709" y="2821"/>
                  </a:lnTo>
                  <a:lnTo>
                    <a:pt x="643" y="2837"/>
                  </a:lnTo>
                  <a:lnTo>
                    <a:pt x="575" y="2852"/>
                  </a:lnTo>
                  <a:lnTo>
                    <a:pt x="506" y="2863"/>
                  </a:lnTo>
                  <a:lnTo>
                    <a:pt x="436" y="2869"/>
                  </a:lnTo>
                  <a:lnTo>
                    <a:pt x="367" y="2868"/>
                  </a:lnTo>
                  <a:lnTo>
                    <a:pt x="298" y="2856"/>
                  </a:lnTo>
                  <a:lnTo>
                    <a:pt x="233" y="2834"/>
                  </a:lnTo>
                  <a:lnTo>
                    <a:pt x="125" y="2687"/>
                  </a:lnTo>
                  <a:lnTo>
                    <a:pt x="189" y="2692"/>
                  </a:lnTo>
                  <a:lnTo>
                    <a:pt x="259" y="2695"/>
                  </a:lnTo>
                  <a:lnTo>
                    <a:pt x="331" y="2694"/>
                  </a:lnTo>
                  <a:lnTo>
                    <a:pt x="405" y="2688"/>
                  </a:lnTo>
                  <a:lnTo>
                    <a:pt x="475" y="2677"/>
                  </a:lnTo>
                  <a:lnTo>
                    <a:pt x="547" y="2661"/>
                  </a:lnTo>
                  <a:lnTo>
                    <a:pt x="614" y="2639"/>
                  </a:lnTo>
                  <a:lnTo>
                    <a:pt x="677" y="2614"/>
                  </a:lnTo>
                  <a:lnTo>
                    <a:pt x="607" y="2621"/>
                  </a:lnTo>
                  <a:lnTo>
                    <a:pt x="534" y="2632"/>
                  </a:lnTo>
                  <a:lnTo>
                    <a:pt x="458" y="2642"/>
                  </a:lnTo>
                  <a:lnTo>
                    <a:pt x="381" y="2652"/>
                  </a:lnTo>
                  <a:lnTo>
                    <a:pt x="301" y="2654"/>
                  </a:lnTo>
                  <a:lnTo>
                    <a:pt x="226" y="2653"/>
                  </a:lnTo>
                  <a:lnTo>
                    <a:pt x="153" y="2642"/>
                  </a:lnTo>
                  <a:lnTo>
                    <a:pt x="85" y="2619"/>
                  </a:lnTo>
                  <a:lnTo>
                    <a:pt x="24" y="2412"/>
                  </a:lnTo>
                  <a:lnTo>
                    <a:pt x="99" y="2425"/>
                  </a:lnTo>
                  <a:lnTo>
                    <a:pt x="181" y="2434"/>
                  </a:lnTo>
                  <a:lnTo>
                    <a:pt x="262" y="2439"/>
                  </a:lnTo>
                  <a:lnTo>
                    <a:pt x="346" y="2440"/>
                  </a:lnTo>
                  <a:lnTo>
                    <a:pt x="429" y="2434"/>
                  </a:lnTo>
                  <a:lnTo>
                    <a:pt x="511" y="2425"/>
                  </a:lnTo>
                  <a:lnTo>
                    <a:pt x="594" y="2406"/>
                  </a:lnTo>
                  <a:lnTo>
                    <a:pt x="677" y="2384"/>
                  </a:lnTo>
                  <a:lnTo>
                    <a:pt x="589" y="2390"/>
                  </a:lnTo>
                  <a:lnTo>
                    <a:pt x="506" y="2395"/>
                  </a:lnTo>
                  <a:lnTo>
                    <a:pt x="426" y="2399"/>
                  </a:lnTo>
                  <a:lnTo>
                    <a:pt x="349" y="2402"/>
                  </a:lnTo>
                  <a:lnTo>
                    <a:pt x="269" y="2399"/>
                  </a:lnTo>
                  <a:lnTo>
                    <a:pt x="191" y="2392"/>
                  </a:lnTo>
                  <a:lnTo>
                    <a:pt x="111" y="2380"/>
                  </a:lnTo>
                  <a:lnTo>
                    <a:pt x="29" y="2362"/>
                  </a:lnTo>
                  <a:lnTo>
                    <a:pt x="7" y="2339"/>
                  </a:lnTo>
                  <a:lnTo>
                    <a:pt x="3" y="2314"/>
                  </a:lnTo>
                  <a:lnTo>
                    <a:pt x="1" y="2290"/>
                  </a:lnTo>
                  <a:lnTo>
                    <a:pt x="0" y="2265"/>
                  </a:lnTo>
                  <a:lnTo>
                    <a:pt x="0" y="2242"/>
                  </a:lnTo>
                  <a:lnTo>
                    <a:pt x="0" y="2219"/>
                  </a:lnTo>
                  <a:lnTo>
                    <a:pt x="0" y="2195"/>
                  </a:lnTo>
                  <a:lnTo>
                    <a:pt x="0" y="2171"/>
                  </a:lnTo>
                  <a:lnTo>
                    <a:pt x="1" y="2147"/>
                  </a:lnTo>
                  <a:lnTo>
                    <a:pt x="66" y="2171"/>
                  </a:lnTo>
                  <a:lnTo>
                    <a:pt x="134" y="2189"/>
                  </a:lnTo>
                  <a:lnTo>
                    <a:pt x="206" y="2198"/>
                  </a:lnTo>
                  <a:lnTo>
                    <a:pt x="282" y="2202"/>
                  </a:lnTo>
                  <a:lnTo>
                    <a:pt x="356" y="2199"/>
                  </a:lnTo>
                  <a:lnTo>
                    <a:pt x="430" y="2193"/>
                  </a:lnTo>
                  <a:lnTo>
                    <a:pt x="503" y="2182"/>
                  </a:lnTo>
                  <a:lnTo>
                    <a:pt x="575" y="2170"/>
                  </a:lnTo>
                  <a:lnTo>
                    <a:pt x="575" y="2158"/>
                  </a:lnTo>
                  <a:lnTo>
                    <a:pt x="569" y="2147"/>
                  </a:lnTo>
                  <a:lnTo>
                    <a:pt x="497" y="2154"/>
                  </a:lnTo>
                  <a:lnTo>
                    <a:pt x="423" y="2162"/>
                  </a:lnTo>
                  <a:lnTo>
                    <a:pt x="349" y="2167"/>
                  </a:lnTo>
                  <a:lnTo>
                    <a:pt x="275" y="2168"/>
                  </a:lnTo>
                  <a:lnTo>
                    <a:pt x="199" y="2162"/>
                  </a:lnTo>
                  <a:lnTo>
                    <a:pt x="129" y="2151"/>
                  </a:lnTo>
                  <a:lnTo>
                    <a:pt x="63" y="2132"/>
                  </a:lnTo>
                  <a:lnTo>
                    <a:pt x="1" y="2102"/>
                  </a:lnTo>
                  <a:lnTo>
                    <a:pt x="12" y="1951"/>
                  </a:lnTo>
                  <a:lnTo>
                    <a:pt x="76" y="1972"/>
                  </a:lnTo>
                  <a:lnTo>
                    <a:pt x="139" y="1987"/>
                  </a:lnTo>
                  <a:lnTo>
                    <a:pt x="203" y="1996"/>
                  </a:lnTo>
                  <a:lnTo>
                    <a:pt x="269" y="2000"/>
                  </a:lnTo>
                  <a:lnTo>
                    <a:pt x="333" y="1999"/>
                  </a:lnTo>
                  <a:lnTo>
                    <a:pt x="399" y="1996"/>
                  </a:lnTo>
                  <a:lnTo>
                    <a:pt x="464" y="1987"/>
                  </a:lnTo>
                  <a:lnTo>
                    <a:pt x="530" y="1979"/>
                  </a:lnTo>
                  <a:lnTo>
                    <a:pt x="535" y="1973"/>
                  </a:lnTo>
                  <a:lnTo>
                    <a:pt x="468" y="1968"/>
                  </a:lnTo>
                  <a:lnTo>
                    <a:pt x="401" y="1966"/>
                  </a:lnTo>
                  <a:lnTo>
                    <a:pt x="332" y="1965"/>
                  </a:lnTo>
                  <a:lnTo>
                    <a:pt x="265" y="1963"/>
                  </a:lnTo>
                  <a:lnTo>
                    <a:pt x="198" y="1956"/>
                  </a:lnTo>
                  <a:lnTo>
                    <a:pt x="136" y="1947"/>
                  </a:lnTo>
                  <a:lnTo>
                    <a:pt x="77" y="1927"/>
                  </a:lnTo>
                  <a:lnTo>
                    <a:pt x="24" y="1900"/>
                  </a:lnTo>
                  <a:lnTo>
                    <a:pt x="25" y="1877"/>
                  </a:lnTo>
                  <a:lnTo>
                    <a:pt x="28" y="1853"/>
                  </a:lnTo>
                  <a:lnTo>
                    <a:pt x="29" y="1829"/>
                  </a:lnTo>
                  <a:lnTo>
                    <a:pt x="32" y="1805"/>
                  </a:lnTo>
                  <a:lnTo>
                    <a:pt x="35" y="1780"/>
                  </a:lnTo>
                  <a:lnTo>
                    <a:pt x="38" y="1757"/>
                  </a:lnTo>
                  <a:lnTo>
                    <a:pt x="42" y="1735"/>
                  </a:lnTo>
                  <a:lnTo>
                    <a:pt x="46" y="1714"/>
                  </a:lnTo>
                  <a:lnTo>
                    <a:pt x="104" y="1743"/>
                  </a:lnTo>
                  <a:lnTo>
                    <a:pt x="168" y="1766"/>
                  </a:lnTo>
                  <a:lnTo>
                    <a:pt x="235" y="1780"/>
                  </a:lnTo>
                  <a:lnTo>
                    <a:pt x="307" y="1788"/>
                  </a:lnTo>
                  <a:lnTo>
                    <a:pt x="378" y="1788"/>
                  </a:lnTo>
                  <a:lnTo>
                    <a:pt x="450" y="1785"/>
                  </a:lnTo>
                  <a:lnTo>
                    <a:pt x="520" y="1777"/>
                  </a:lnTo>
                  <a:lnTo>
                    <a:pt x="586" y="1766"/>
                  </a:lnTo>
                  <a:lnTo>
                    <a:pt x="569" y="1755"/>
                  </a:lnTo>
                  <a:lnTo>
                    <a:pt x="502" y="1756"/>
                  </a:lnTo>
                  <a:lnTo>
                    <a:pt x="434" y="1759"/>
                  </a:lnTo>
                  <a:lnTo>
                    <a:pt x="367" y="1757"/>
                  </a:lnTo>
                  <a:lnTo>
                    <a:pt x="303" y="1755"/>
                  </a:lnTo>
                  <a:lnTo>
                    <a:pt x="237" y="1745"/>
                  </a:lnTo>
                  <a:lnTo>
                    <a:pt x="175" y="1729"/>
                  </a:lnTo>
                  <a:lnTo>
                    <a:pt x="115" y="1706"/>
                  </a:lnTo>
                  <a:lnTo>
                    <a:pt x="57" y="1675"/>
                  </a:lnTo>
                  <a:lnTo>
                    <a:pt x="85" y="1540"/>
                  </a:lnTo>
                  <a:lnTo>
                    <a:pt x="143" y="1568"/>
                  </a:lnTo>
                  <a:lnTo>
                    <a:pt x="205" y="1589"/>
                  </a:lnTo>
                  <a:lnTo>
                    <a:pt x="270" y="1603"/>
                  </a:lnTo>
                  <a:lnTo>
                    <a:pt x="340" y="1610"/>
                  </a:lnTo>
                  <a:lnTo>
                    <a:pt x="409" y="1610"/>
                  </a:lnTo>
                  <a:lnTo>
                    <a:pt x="478" y="1606"/>
                  </a:lnTo>
                  <a:lnTo>
                    <a:pt x="545" y="1598"/>
                  </a:lnTo>
                  <a:lnTo>
                    <a:pt x="610" y="1585"/>
                  </a:lnTo>
                  <a:lnTo>
                    <a:pt x="610" y="1578"/>
                  </a:lnTo>
                  <a:lnTo>
                    <a:pt x="607" y="1574"/>
                  </a:lnTo>
                  <a:lnTo>
                    <a:pt x="601" y="1571"/>
                  </a:lnTo>
                  <a:lnTo>
                    <a:pt x="597" y="1568"/>
                  </a:lnTo>
                  <a:lnTo>
                    <a:pt x="533" y="1565"/>
                  </a:lnTo>
                  <a:lnTo>
                    <a:pt x="467" y="1567"/>
                  </a:lnTo>
                  <a:lnTo>
                    <a:pt x="401" y="1567"/>
                  </a:lnTo>
                  <a:lnTo>
                    <a:pt x="336" y="1567"/>
                  </a:lnTo>
                  <a:lnTo>
                    <a:pt x="270" y="1561"/>
                  </a:lnTo>
                  <a:lnTo>
                    <a:pt x="210" y="1550"/>
                  </a:lnTo>
                  <a:lnTo>
                    <a:pt x="151" y="1528"/>
                  </a:lnTo>
                  <a:lnTo>
                    <a:pt x="97" y="1495"/>
                  </a:lnTo>
                  <a:lnTo>
                    <a:pt x="137" y="1333"/>
                  </a:lnTo>
                  <a:lnTo>
                    <a:pt x="191" y="1352"/>
                  </a:lnTo>
                  <a:lnTo>
                    <a:pt x="248" y="1368"/>
                  </a:lnTo>
                  <a:lnTo>
                    <a:pt x="310" y="1378"/>
                  </a:lnTo>
                  <a:lnTo>
                    <a:pt x="374" y="1383"/>
                  </a:lnTo>
                  <a:lnTo>
                    <a:pt x="439" y="1383"/>
                  </a:lnTo>
                  <a:lnTo>
                    <a:pt x="503" y="1380"/>
                  </a:lnTo>
                  <a:lnTo>
                    <a:pt x="566" y="1375"/>
                  </a:lnTo>
                  <a:lnTo>
                    <a:pt x="626" y="1366"/>
                  </a:lnTo>
                  <a:lnTo>
                    <a:pt x="632" y="1361"/>
                  </a:lnTo>
                  <a:lnTo>
                    <a:pt x="569" y="1351"/>
                  </a:lnTo>
                  <a:lnTo>
                    <a:pt x="507" y="1345"/>
                  </a:lnTo>
                  <a:lnTo>
                    <a:pt x="444" y="1344"/>
                  </a:lnTo>
                  <a:lnTo>
                    <a:pt x="381" y="1343"/>
                  </a:lnTo>
                  <a:lnTo>
                    <a:pt x="318" y="1338"/>
                  </a:lnTo>
                  <a:lnTo>
                    <a:pt x="261" y="1331"/>
                  </a:lnTo>
                  <a:lnTo>
                    <a:pt x="205" y="1319"/>
                  </a:lnTo>
                  <a:lnTo>
                    <a:pt x="154" y="1299"/>
                  </a:lnTo>
                  <a:lnTo>
                    <a:pt x="154" y="1278"/>
                  </a:lnTo>
                  <a:lnTo>
                    <a:pt x="155" y="1257"/>
                  </a:lnTo>
                  <a:lnTo>
                    <a:pt x="157" y="1235"/>
                  </a:lnTo>
                  <a:lnTo>
                    <a:pt x="161" y="1214"/>
                  </a:lnTo>
                  <a:lnTo>
                    <a:pt x="165" y="1193"/>
                  </a:lnTo>
                  <a:lnTo>
                    <a:pt x="169" y="1172"/>
                  </a:lnTo>
                  <a:lnTo>
                    <a:pt x="175" y="1152"/>
                  </a:lnTo>
                  <a:lnTo>
                    <a:pt x="182" y="1135"/>
                  </a:lnTo>
                  <a:lnTo>
                    <a:pt x="241" y="1152"/>
                  </a:lnTo>
                  <a:lnTo>
                    <a:pt x="304" y="1165"/>
                  </a:lnTo>
                  <a:lnTo>
                    <a:pt x="367" y="1173"/>
                  </a:lnTo>
                  <a:lnTo>
                    <a:pt x="432" y="1179"/>
                  </a:lnTo>
                  <a:lnTo>
                    <a:pt x="493" y="1176"/>
                  </a:lnTo>
                  <a:lnTo>
                    <a:pt x="556" y="1167"/>
                  </a:lnTo>
                  <a:lnTo>
                    <a:pt x="615" y="1152"/>
                  </a:lnTo>
                  <a:lnTo>
                    <a:pt x="671" y="1129"/>
                  </a:lnTo>
                  <a:lnTo>
                    <a:pt x="610" y="1134"/>
                  </a:lnTo>
                  <a:lnTo>
                    <a:pt x="548" y="1138"/>
                  </a:lnTo>
                  <a:lnTo>
                    <a:pt x="486" y="1141"/>
                  </a:lnTo>
                  <a:lnTo>
                    <a:pt x="425" y="1141"/>
                  </a:lnTo>
                  <a:lnTo>
                    <a:pt x="363" y="1136"/>
                  </a:lnTo>
                  <a:lnTo>
                    <a:pt x="304" y="1128"/>
                  </a:lnTo>
                  <a:lnTo>
                    <a:pt x="247" y="1113"/>
                  </a:lnTo>
                  <a:lnTo>
                    <a:pt x="193" y="1090"/>
                  </a:lnTo>
                  <a:lnTo>
                    <a:pt x="193" y="1065"/>
                  </a:lnTo>
                  <a:lnTo>
                    <a:pt x="195" y="1041"/>
                  </a:lnTo>
                  <a:lnTo>
                    <a:pt x="196" y="1016"/>
                  </a:lnTo>
                  <a:lnTo>
                    <a:pt x="200" y="992"/>
                  </a:lnTo>
                  <a:lnTo>
                    <a:pt x="203" y="967"/>
                  </a:lnTo>
                  <a:lnTo>
                    <a:pt x="207" y="942"/>
                  </a:lnTo>
                  <a:lnTo>
                    <a:pt x="212" y="916"/>
                  </a:lnTo>
                  <a:lnTo>
                    <a:pt x="216" y="894"/>
                  </a:lnTo>
                  <a:lnTo>
                    <a:pt x="266" y="918"/>
                  </a:lnTo>
                  <a:lnTo>
                    <a:pt x="321" y="937"/>
                  </a:lnTo>
                  <a:lnTo>
                    <a:pt x="378" y="951"/>
                  </a:lnTo>
                  <a:lnTo>
                    <a:pt x="440" y="961"/>
                  </a:lnTo>
                  <a:lnTo>
                    <a:pt x="502" y="964"/>
                  </a:lnTo>
                  <a:lnTo>
                    <a:pt x="565" y="960"/>
                  </a:lnTo>
                  <a:lnTo>
                    <a:pt x="626" y="950"/>
                  </a:lnTo>
                  <a:lnTo>
                    <a:pt x="688" y="933"/>
                  </a:lnTo>
                  <a:lnTo>
                    <a:pt x="625" y="923"/>
                  </a:lnTo>
                  <a:lnTo>
                    <a:pt x="562" y="921"/>
                  </a:lnTo>
                  <a:lnTo>
                    <a:pt x="499" y="919"/>
                  </a:lnTo>
                  <a:lnTo>
                    <a:pt x="439" y="918"/>
                  </a:lnTo>
                  <a:lnTo>
                    <a:pt x="378" y="909"/>
                  </a:lnTo>
                  <a:lnTo>
                    <a:pt x="322" y="895"/>
                  </a:lnTo>
                  <a:lnTo>
                    <a:pt x="269" y="867"/>
                  </a:lnTo>
                  <a:lnTo>
                    <a:pt x="221" y="827"/>
                  </a:lnTo>
                  <a:lnTo>
                    <a:pt x="233" y="685"/>
                  </a:lnTo>
                  <a:lnTo>
                    <a:pt x="282" y="703"/>
                  </a:lnTo>
                  <a:lnTo>
                    <a:pt x="333" y="720"/>
                  </a:lnTo>
                  <a:lnTo>
                    <a:pt x="387" y="733"/>
                  </a:lnTo>
                  <a:lnTo>
                    <a:pt x="441" y="741"/>
                  </a:lnTo>
                  <a:lnTo>
                    <a:pt x="496" y="744"/>
                  </a:lnTo>
                  <a:lnTo>
                    <a:pt x="554" y="744"/>
                  </a:lnTo>
                  <a:lnTo>
                    <a:pt x="608" y="738"/>
                  </a:lnTo>
                  <a:lnTo>
                    <a:pt x="666" y="730"/>
                  </a:lnTo>
                  <a:lnTo>
                    <a:pt x="610" y="726"/>
                  </a:lnTo>
                  <a:lnTo>
                    <a:pt x="555" y="723"/>
                  </a:lnTo>
                  <a:lnTo>
                    <a:pt x="500" y="716"/>
                  </a:lnTo>
                  <a:lnTo>
                    <a:pt x="448" y="708"/>
                  </a:lnTo>
                  <a:lnTo>
                    <a:pt x="395" y="695"/>
                  </a:lnTo>
                  <a:lnTo>
                    <a:pt x="345" y="681"/>
                  </a:lnTo>
                  <a:lnTo>
                    <a:pt x="296" y="663"/>
                  </a:lnTo>
                  <a:lnTo>
                    <a:pt x="249" y="640"/>
                  </a:lnTo>
                  <a:lnTo>
                    <a:pt x="249" y="539"/>
                  </a:lnTo>
                  <a:lnTo>
                    <a:pt x="300" y="562"/>
                  </a:lnTo>
                  <a:lnTo>
                    <a:pt x="353" y="573"/>
                  </a:lnTo>
                  <a:lnTo>
                    <a:pt x="405" y="572"/>
                  </a:lnTo>
                  <a:lnTo>
                    <a:pt x="458" y="562"/>
                  </a:lnTo>
                  <a:lnTo>
                    <a:pt x="509" y="542"/>
                  </a:lnTo>
                  <a:lnTo>
                    <a:pt x="559" y="520"/>
                  </a:lnTo>
                  <a:lnTo>
                    <a:pt x="605" y="493"/>
                  </a:lnTo>
                  <a:lnTo>
                    <a:pt x="649" y="467"/>
                  </a:lnTo>
                  <a:lnTo>
                    <a:pt x="652" y="458"/>
                  </a:lnTo>
                  <a:lnTo>
                    <a:pt x="657" y="452"/>
                  </a:lnTo>
                  <a:lnTo>
                    <a:pt x="660" y="445"/>
                  </a:lnTo>
                  <a:lnTo>
                    <a:pt x="654" y="438"/>
                  </a:lnTo>
                  <a:lnTo>
                    <a:pt x="610" y="460"/>
                  </a:lnTo>
                  <a:lnTo>
                    <a:pt x="565" y="483"/>
                  </a:lnTo>
                  <a:lnTo>
                    <a:pt x="517" y="504"/>
                  </a:lnTo>
                  <a:lnTo>
                    <a:pt x="471" y="523"/>
                  </a:lnTo>
                  <a:lnTo>
                    <a:pt x="420" y="534"/>
                  </a:lnTo>
                  <a:lnTo>
                    <a:pt x="371" y="538"/>
                  </a:lnTo>
                  <a:lnTo>
                    <a:pt x="321" y="531"/>
                  </a:lnTo>
                  <a:lnTo>
                    <a:pt x="272" y="511"/>
                  </a:lnTo>
                  <a:lnTo>
                    <a:pt x="263" y="503"/>
                  </a:lnTo>
                  <a:lnTo>
                    <a:pt x="258" y="496"/>
                  </a:lnTo>
                  <a:lnTo>
                    <a:pt x="254" y="486"/>
                  </a:lnTo>
                  <a:lnTo>
                    <a:pt x="251" y="476"/>
                  </a:lnTo>
                  <a:lnTo>
                    <a:pt x="248" y="465"/>
                  </a:lnTo>
                  <a:lnTo>
                    <a:pt x="247" y="457"/>
                  </a:lnTo>
                  <a:lnTo>
                    <a:pt x="245" y="447"/>
                  </a:lnTo>
                  <a:lnTo>
                    <a:pt x="244" y="438"/>
                  </a:lnTo>
                  <a:lnTo>
                    <a:pt x="287" y="452"/>
                  </a:lnTo>
                  <a:lnTo>
                    <a:pt x="333" y="457"/>
                  </a:lnTo>
                  <a:lnTo>
                    <a:pt x="378" y="452"/>
                  </a:lnTo>
                  <a:lnTo>
                    <a:pt x="425" y="441"/>
                  </a:lnTo>
                  <a:lnTo>
                    <a:pt x="468" y="423"/>
                  </a:lnTo>
                  <a:lnTo>
                    <a:pt x="513" y="403"/>
                  </a:lnTo>
                  <a:lnTo>
                    <a:pt x="555" y="381"/>
                  </a:lnTo>
                  <a:lnTo>
                    <a:pt x="597" y="360"/>
                  </a:lnTo>
                  <a:lnTo>
                    <a:pt x="608" y="346"/>
                  </a:lnTo>
                  <a:lnTo>
                    <a:pt x="625" y="335"/>
                  </a:lnTo>
                  <a:lnTo>
                    <a:pt x="642" y="325"/>
                  </a:lnTo>
                  <a:lnTo>
                    <a:pt x="660" y="315"/>
                  </a:lnTo>
                  <a:lnTo>
                    <a:pt x="675" y="303"/>
                  </a:lnTo>
                  <a:lnTo>
                    <a:pt x="687" y="291"/>
                  </a:lnTo>
                  <a:lnTo>
                    <a:pt x="694" y="276"/>
                  </a:lnTo>
                  <a:lnTo>
                    <a:pt x="694" y="258"/>
                  </a:lnTo>
                  <a:lnTo>
                    <a:pt x="645" y="284"/>
                  </a:lnTo>
                  <a:lnTo>
                    <a:pt x="597" y="312"/>
                  </a:lnTo>
                  <a:lnTo>
                    <a:pt x="547" y="339"/>
                  </a:lnTo>
                  <a:lnTo>
                    <a:pt x="497" y="364"/>
                  </a:lnTo>
                  <a:lnTo>
                    <a:pt x="444" y="384"/>
                  </a:lnTo>
                  <a:lnTo>
                    <a:pt x="391" y="399"/>
                  </a:lnTo>
                  <a:lnTo>
                    <a:pt x="335" y="406"/>
                  </a:lnTo>
                  <a:lnTo>
                    <a:pt x="277" y="405"/>
                  </a:lnTo>
                  <a:lnTo>
                    <a:pt x="263" y="398"/>
                  </a:lnTo>
                  <a:lnTo>
                    <a:pt x="249" y="389"/>
                  </a:lnTo>
                  <a:lnTo>
                    <a:pt x="237" y="377"/>
                  </a:lnTo>
                  <a:lnTo>
                    <a:pt x="227" y="366"/>
                  </a:lnTo>
                  <a:lnTo>
                    <a:pt x="303" y="356"/>
                  </a:lnTo>
                  <a:lnTo>
                    <a:pt x="374" y="331"/>
                  </a:lnTo>
                  <a:lnTo>
                    <a:pt x="441" y="290"/>
                  </a:lnTo>
                  <a:lnTo>
                    <a:pt x="506" y="239"/>
                  </a:lnTo>
                  <a:lnTo>
                    <a:pt x="566" y="179"/>
                  </a:lnTo>
                  <a:lnTo>
                    <a:pt x="625" y="119"/>
                  </a:lnTo>
                  <a:lnTo>
                    <a:pt x="680" y="57"/>
                  </a:lnTo>
                  <a:lnTo>
                    <a:pt x="733" y="0"/>
                  </a:lnTo>
                  <a:lnTo>
                    <a:pt x="768" y="61"/>
                  </a:lnTo>
                  <a:lnTo>
                    <a:pt x="792" y="132"/>
                  </a:lnTo>
                  <a:lnTo>
                    <a:pt x="803" y="206"/>
                  </a:lnTo>
                  <a:lnTo>
                    <a:pt x="809" y="286"/>
                  </a:lnTo>
                  <a:lnTo>
                    <a:pt x="806" y="364"/>
                  </a:lnTo>
                  <a:lnTo>
                    <a:pt x="803" y="445"/>
                  </a:lnTo>
                  <a:lnTo>
                    <a:pt x="799" y="524"/>
                  </a:lnTo>
                  <a:lnTo>
                    <a:pt x="800" y="601"/>
                  </a:lnTo>
                  <a:close/>
                </a:path>
              </a:pathLst>
            </a:custGeom>
            <a:solidFill>
              <a:srgbClr val="FF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2692" y="2903"/>
              <a:ext cx="448" cy="754"/>
            </a:xfrm>
            <a:custGeom>
              <a:avLst/>
              <a:gdLst>
                <a:gd name="T0" fmla="*/ 394 w 895"/>
                <a:gd name="T1" fmla="*/ 614 h 1508"/>
                <a:gd name="T2" fmla="*/ 701 w 895"/>
                <a:gd name="T3" fmla="*/ 1284 h 1508"/>
                <a:gd name="T4" fmla="*/ 872 w 895"/>
                <a:gd name="T5" fmla="*/ 1418 h 1508"/>
                <a:gd name="T6" fmla="*/ 803 w 895"/>
                <a:gd name="T7" fmla="*/ 1459 h 1508"/>
                <a:gd name="T8" fmla="*/ 684 w 895"/>
                <a:gd name="T9" fmla="*/ 1494 h 1508"/>
                <a:gd name="T10" fmla="*/ 507 w 895"/>
                <a:gd name="T11" fmla="*/ 1507 h 1508"/>
                <a:gd name="T12" fmla="*/ 482 w 895"/>
                <a:gd name="T13" fmla="*/ 1470 h 1508"/>
                <a:gd name="T14" fmla="*/ 600 w 895"/>
                <a:gd name="T15" fmla="*/ 1435 h 1508"/>
                <a:gd name="T16" fmla="*/ 537 w 895"/>
                <a:gd name="T17" fmla="*/ 1416 h 1508"/>
                <a:gd name="T18" fmla="*/ 304 w 895"/>
                <a:gd name="T19" fmla="*/ 1441 h 1508"/>
                <a:gd name="T20" fmla="*/ 308 w 895"/>
                <a:gd name="T21" fmla="*/ 1367 h 1508"/>
                <a:gd name="T22" fmla="*/ 510 w 895"/>
                <a:gd name="T23" fmla="*/ 1334 h 1508"/>
                <a:gd name="T24" fmla="*/ 496 w 895"/>
                <a:gd name="T25" fmla="*/ 1308 h 1508"/>
                <a:gd name="T26" fmla="*/ 286 w 895"/>
                <a:gd name="T27" fmla="*/ 1332 h 1508"/>
                <a:gd name="T28" fmla="*/ 160 w 895"/>
                <a:gd name="T29" fmla="*/ 1308 h 1508"/>
                <a:gd name="T30" fmla="*/ 131 w 895"/>
                <a:gd name="T31" fmla="*/ 1261 h 1508"/>
                <a:gd name="T32" fmla="*/ 227 w 895"/>
                <a:gd name="T33" fmla="*/ 1239 h 1508"/>
                <a:gd name="T34" fmla="*/ 427 w 895"/>
                <a:gd name="T35" fmla="*/ 1221 h 1508"/>
                <a:gd name="T36" fmla="*/ 409 w 895"/>
                <a:gd name="T37" fmla="*/ 1187 h 1508"/>
                <a:gd name="T38" fmla="*/ 203 w 895"/>
                <a:gd name="T39" fmla="*/ 1201 h 1508"/>
                <a:gd name="T40" fmla="*/ 89 w 895"/>
                <a:gd name="T41" fmla="*/ 1173 h 1508"/>
                <a:gd name="T42" fmla="*/ 68 w 895"/>
                <a:gd name="T43" fmla="*/ 1113 h 1508"/>
                <a:gd name="T44" fmla="*/ 167 w 895"/>
                <a:gd name="T45" fmla="*/ 1082 h 1508"/>
                <a:gd name="T46" fmla="*/ 357 w 895"/>
                <a:gd name="T47" fmla="*/ 1064 h 1508"/>
                <a:gd name="T48" fmla="*/ 347 w 895"/>
                <a:gd name="T49" fmla="*/ 1032 h 1508"/>
                <a:gd name="T50" fmla="*/ 154 w 895"/>
                <a:gd name="T51" fmla="*/ 1047 h 1508"/>
                <a:gd name="T52" fmla="*/ 43 w 895"/>
                <a:gd name="T53" fmla="*/ 910 h 1508"/>
                <a:gd name="T54" fmla="*/ 204 w 895"/>
                <a:gd name="T55" fmla="*/ 905 h 1508"/>
                <a:gd name="T56" fmla="*/ 305 w 895"/>
                <a:gd name="T57" fmla="*/ 866 h 1508"/>
                <a:gd name="T58" fmla="*/ 5 w 895"/>
                <a:gd name="T59" fmla="*/ 817 h 1508"/>
                <a:gd name="T60" fmla="*/ 29 w 895"/>
                <a:gd name="T61" fmla="*/ 757 h 1508"/>
                <a:gd name="T62" fmla="*/ 147 w 895"/>
                <a:gd name="T63" fmla="*/ 734 h 1508"/>
                <a:gd name="T64" fmla="*/ 291 w 895"/>
                <a:gd name="T65" fmla="*/ 706 h 1508"/>
                <a:gd name="T66" fmla="*/ 251 w 895"/>
                <a:gd name="T67" fmla="*/ 690 h 1508"/>
                <a:gd name="T68" fmla="*/ 120 w 895"/>
                <a:gd name="T69" fmla="*/ 701 h 1508"/>
                <a:gd name="T70" fmla="*/ 57 w 895"/>
                <a:gd name="T71" fmla="*/ 671 h 1508"/>
                <a:gd name="T72" fmla="*/ 74 w 895"/>
                <a:gd name="T73" fmla="*/ 617 h 1508"/>
                <a:gd name="T74" fmla="*/ 134 w 895"/>
                <a:gd name="T75" fmla="*/ 592 h 1508"/>
                <a:gd name="T76" fmla="*/ 245 w 895"/>
                <a:gd name="T77" fmla="*/ 582 h 1508"/>
                <a:gd name="T78" fmla="*/ 96 w 895"/>
                <a:gd name="T79" fmla="*/ 552 h 1508"/>
                <a:gd name="T80" fmla="*/ 188 w 895"/>
                <a:gd name="T81" fmla="*/ 437 h 1508"/>
                <a:gd name="T82" fmla="*/ 266 w 895"/>
                <a:gd name="T83" fmla="*/ 422 h 1508"/>
                <a:gd name="T84" fmla="*/ 230 w 895"/>
                <a:gd name="T85" fmla="*/ 401 h 1508"/>
                <a:gd name="T86" fmla="*/ 165 w 895"/>
                <a:gd name="T87" fmla="*/ 406 h 1508"/>
                <a:gd name="T88" fmla="*/ 174 w 895"/>
                <a:gd name="T89" fmla="*/ 342 h 1508"/>
                <a:gd name="T90" fmla="*/ 267 w 895"/>
                <a:gd name="T91" fmla="*/ 321 h 1508"/>
                <a:gd name="T92" fmla="*/ 244 w 895"/>
                <a:gd name="T93" fmla="*/ 294 h 1508"/>
                <a:gd name="T94" fmla="*/ 193 w 895"/>
                <a:gd name="T95" fmla="*/ 300 h 1508"/>
                <a:gd name="T96" fmla="*/ 218 w 895"/>
                <a:gd name="T97" fmla="*/ 185 h 1508"/>
                <a:gd name="T98" fmla="*/ 287 w 895"/>
                <a:gd name="T99" fmla="*/ 36 h 1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95" h="1508">
                  <a:moveTo>
                    <a:pt x="328" y="35"/>
                  </a:moveTo>
                  <a:lnTo>
                    <a:pt x="349" y="226"/>
                  </a:lnTo>
                  <a:lnTo>
                    <a:pt x="368" y="421"/>
                  </a:lnTo>
                  <a:lnTo>
                    <a:pt x="394" y="614"/>
                  </a:lnTo>
                  <a:lnTo>
                    <a:pt x="433" y="803"/>
                  </a:lnTo>
                  <a:lnTo>
                    <a:pt x="490" y="980"/>
                  </a:lnTo>
                  <a:lnTo>
                    <a:pt x="579" y="1142"/>
                  </a:lnTo>
                  <a:lnTo>
                    <a:pt x="701" y="1284"/>
                  </a:lnTo>
                  <a:lnTo>
                    <a:pt x="867" y="1400"/>
                  </a:lnTo>
                  <a:lnTo>
                    <a:pt x="895" y="1395"/>
                  </a:lnTo>
                  <a:lnTo>
                    <a:pt x="884" y="1406"/>
                  </a:lnTo>
                  <a:lnTo>
                    <a:pt x="872" y="1418"/>
                  </a:lnTo>
                  <a:lnTo>
                    <a:pt x="856" y="1430"/>
                  </a:lnTo>
                  <a:lnTo>
                    <a:pt x="841" y="1441"/>
                  </a:lnTo>
                  <a:lnTo>
                    <a:pt x="821" y="1449"/>
                  </a:lnTo>
                  <a:lnTo>
                    <a:pt x="803" y="1459"/>
                  </a:lnTo>
                  <a:lnTo>
                    <a:pt x="783" y="1466"/>
                  </a:lnTo>
                  <a:lnTo>
                    <a:pt x="765" y="1475"/>
                  </a:lnTo>
                  <a:lnTo>
                    <a:pt x="724" y="1484"/>
                  </a:lnTo>
                  <a:lnTo>
                    <a:pt x="684" y="1494"/>
                  </a:lnTo>
                  <a:lnTo>
                    <a:pt x="639" y="1501"/>
                  </a:lnTo>
                  <a:lnTo>
                    <a:pt x="595" y="1507"/>
                  </a:lnTo>
                  <a:lnTo>
                    <a:pt x="551" y="1508"/>
                  </a:lnTo>
                  <a:lnTo>
                    <a:pt x="507" y="1507"/>
                  </a:lnTo>
                  <a:lnTo>
                    <a:pt x="464" y="1498"/>
                  </a:lnTo>
                  <a:lnTo>
                    <a:pt x="423" y="1486"/>
                  </a:lnTo>
                  <a:lnTo>
                    <a:pt x="452" y="1477"/>
                  </a:lnTo>
                  <a:lnTo>
                    <a:pt x="482" y="1470"/>
                  </a:lnTo>
                  <a:lnTo>
                    <a:pt x="511" y="1463"/>
                  </a:lnTo>
                  <a:lnTo>
                    <a:pt x="542" y="1456"/>
                  </a:lnTo>
                  <a:lnTo>
                    <a:pt x="570" y="1447"/>
                  </a:lnTo>
                  <a:lnTo>
                    <a:pt x="600" y="1435"/>
                  </a:lnTo>
                  <a:lnTo>
                    <a:pt x="626" y="1423"/>
                  </a:lnTo>
                  <a:lnTo>
                    <a:pt x="653" y="1406"/>
                  </a:lnTo>
                  <a:lnTo>
                    <a:pt x="595" y="1406"/>
                  </a:lnTo>
                  <a:lnTo>
                    <a:pt x="537" y="1416"/>
                  </a:lnTo>
                  <a:lnTo>
                    <a:pt x="475" y="1430"/>
                  </a:lnTo>
                  <a:lnTo>
                    <a:pt x="416" y="1444"/>
                  </a:lnTo>
                  <a:lnTo>
                    <a:pt x="357" y="1448"/>
                  </a:lnTo>
                  <a:lnTo>
                    <a:pt x="304" y="1441"/>
                  </a:lnTo>
                  <a:lnTo>
                    <a:pt x="255" y="1413"/>
                  </a:lnTo>
                  <a:lnTo>
                    <a:pt x="214" y="1361"/>
                  </a:lnTo>
                  <a:lnTo>
                    <a:pt x="259" y="1365"/>
                  </a:lnTo>
                  <a:lnTo>
                    <a:pt x="308" y="1367"/>
                  </a:lnTo>
                  <a:lnTo>
                    <a:pt x="359" y="1364"/>
                  </a:lnTo>
                  <a:lnTo>
                    <a:pt x="412" y="1358"/>
                  </a:lnTo>
                  <a:lnTo>
                    <a:pt x="461" y="1348"/>
                  </a:lnTo>
                  <a:lnTo>
                    <a:pt x="510" y="1334"/>
                  </a:lnTo>
                  <a:lnTo>
                    <a:pt x="555" y="1316"/>
                  </a:lnTo>
                  <a:lnTo>
                    <a:pt x="597" y="1294"/>
                  </a:lnTo>
                  <a:lnTo>
                    <a:pt x="546" y="1299"/>
                  </a:lnTo>
                  <a:lnTo>
                    <a:pt x="496" y="1308"/>
                  </a:lnTo>
                  <a:lnTo>
                    <a:pt x="444" y="1315"/>
                  </a:lnTo>
                  <a:lnTo>
                    <a:pt x="392" y="1323"/>
                  </a:lnTo>
                  <a:lnTo>
                    <a:pt x="339" y="1327"/>
                  </a:lnTo>
                  <a:lnTo>
                    <a:pt x="286" y="1332"/>
                  </a:lnTo>
                  <a:lnTo>
                    <a:pt x="232" y="1330"/>
                  </a:lnTo>
                  <a:lnTo>
                    <a:pt x="181" y="1327"/>
                  </a:lnTo>
                  <a:lnTo>
                    <a:pt x="169" y="1318"/>
                  </a:lnTo>
                  <a:lnTo>
                    <a:pt x="160" y="1308"/>
                  </a:lnTo>
                  <a:lnTo>
                    <a:pt x="151" y="1297"/>
                  </a:lnTo>
                  <a:lnTo>
                    <a:pt x="144" y="1287"/>
                  </a:lnTo>
                  <a:lnTo>
                    <a:pt x="136" y="1274"/>
                  </a:lnTo>
                  <a:lnTo>
                    <a:pt x="131" y="1261"/>
                  </a:lnTo>
                  <a:lnTo>
                    <a:pt x="126" y="1249"/>
                  </a:lnTo>
                  <a:lnTo>
                    <a:pt x="124" y="1238"/>
                  </a:lnTo>
                  <a:lnTo>
                    <a:pt x="175" y="1238"/>
                  </a:lnTo>
                  <a:lnTo>
                    <a:pt x="227" y="1239"/>
                  </a:lnTo>
                  <a:lnTo>
                    <a:pt x="279" y="1238"/>
                  </a:lnTo>
                  <a:lnTo>
                    <a:pt x="331" y="1236"/>
                  </a:lnTo>
                  <a:lnTo>
                    <a:pt x="380" y="1231"/>
                  </a:lnTo>
                  <a:lnTo>
                    <a:pt x="427" y="1221"/>
                  </a:lnTo>
                  <a:lnTo>
                    <a:pt x="472" y="1204"/>
                  </a:lnTo>
                  <a:lnTo>
                    <a:pt x="513" y="1182"/>
                  </a:lnTo>
                  <a:lnTo>
                    <a:pt x="461" y="1183"/>
                  </a:lnTo>
                  <a:lnTo>
                    <a:pt x="409" y="1187"/>
                  </a:lnTo>
                  <a:lnTo>
                    <a:pt x="357" y="1190"/>
                  </a:lnTo>
                  <a:lnTo>
                    <a:pt x="307" y="1194"/>
                  </a:lnTo>
                  <a:lnTo>
                    <a:pt x="255" y="1197"/>
                  </a:lnTo>
                  <a:lnTo>
                    <a:pt x="203" y="1201"/>
                  </a:lnTo>
                  <a:lnTo>
                    <a:pt x="153" y="1203"/>
                  </a:lnTo>
                  <a:lnTo>
                    <a:pt x="102" y="1204"/>
                  </a:lnTo>
                  <a:lnTo>
                    <a:pt x="95" y="1189"/>
                  </a:lnTo>
                  <a:lnTo>
                    <a:pt x="89" y="1173"/>
                  </a:lnTo>
                  <a:lnTo>
                    <a:pt x="82" y="1158"/>
                  </a:lnTo>
                  <a:lnTo>
                    <a:pt x="78" y="1144"/>
                  </a:lnTo>
                  <a:lnTo>
                    <a:pt x="73" y="1128"/>
                  </a:lnTo>
                  <a:lnTo>
                    <a:pt x="68" y="1113"/>
                  </a:lnTo>
                  <a:lnTo>
                    <a:pt x="64" y="1096"/>
                  </a:lnTo>
                  <a:lnTo>
                    <a:pt x="63" y="1081"/>
                  </a:lnTo>
                  <a:lnTo>
                    <a:pt x="115" y="1081"/>
                  </a:lnTo>
                  <a:lnTo>
                    <a:pt x="167" y="1082"/>
                  </a:lnTo>
                  <a:lnTo>
                    <a:pt x="216" y="1082"/>
                  </a:lnTo>
                  <a:lnTo>
                    <a:pt x="266" y="1081"/>
                  </a:lnTo>
                  <a:lnTo>
                    <a:pt x="311" y="1074"/>
                  </a:lnTo>
                  <a:lnTo>
                    <a:pt x="357" y="1064"/>
                  </a:lnTo>
                  <a:lnTo>
                    <a:pt x="399" y="1046"/>
                  </a:lnTo>
                  <a:lnTo>
                    <a:pt x="440" y="1019"/>
                  </a:lnTo>
                  <a:lnTo>
                    <a:pt x="394" y="1025"/>
                  </a:lnTo>
                  <a:lnTo>
                    <a:pt x="347" y="1032"/>
                  </a:lnTo>
                  <a:lnTo>
                    <a:pt x="300" y="1037"/>
                  </a:lnTo>
                  <a:lnTo>
                    <a:pt x="252" y="1043"/>
                  </a:lnTo>
                  <a:lnTo>
                    <a:pt x="203" y="1046"/>
                  </a:lnTo>
                  <a:lnTo>
                    <a:pt x="154" y="1047"/>
                  </a:lnTo>
                  <a:lnTo>
                    <a:pt x="105" y="1046"/>
                  </a:lnTo>
                  <a:lnTo>
                    <a:pt x="57" y="1041"/>
                  </a:lnTo>
                  <a:lnTo>
                    <a:pt x="7" y="911"/>
                  </a:lnTo>
                  <a:lnTo>
                    <a:pt x="43" y="910"/>
                  </a:lnTo>
                  <a:lnTo>
                    <a:pt x="82" y="910"/>
                  </a:lnTo>
                  <a:lnTo>
                    <a:pt x="122" y="908"/>
                  </a:lnTo>
                  <a:lnTo>
                    <a:pt x="164" y="908"/>
                  </a:lnTo>
                  <a:lnTo>
                    <a:pt x="204" y="905"/>
                  </a:lnTo>
                  <a:lnTo>
                    <a:pt x="246" y="900"/>
                  </a:lnTo>
                  <a:lnTo>
                    <a:pt x="287" y="890"/>
                  </a:lnTo>
                  <a:lnTo>
                    <a:pt x="328" y="877"/>
                  </a:lnTo>
                  <a:lnTo>
                    <a:pt x="305" y="866"/>
                  </a:lnTo>
                  <a:lnTo>
                    <a:pt x="1" y="866"/>
                  </a:lnTo>
                  <a:lnTo>
                    <a:pt x="0" y="849"/>
                  </a:lnTo>
                  <a:lnTo>
                    <a:pt x="1" y="833"/>
                  </a:lnTo>
                  <a:lnTo>
                    <a:pt x="5" y="817"/>
                  </a:lnTo>
                  <a:lnTo>
                    <a:pt x="11" y="802"/>
                  </a:lnTo>
                  <a:lnTo>
                    <a:pt x="17" y="786"/>
                  </a:lnTo>
                  <a:lnTo>
                    <a:pt x="24" y="772"/>
                  </a:lnTo>
                  <a:lnTo>
                    <a:pt x="29" y="757"/>
                  </a:lnTo>
                  <a:lnTo>
                    <a:pt x="35" y="743"/>
                  </a:lnTo>
                  <a:lnTo>
                    <a:pt x="71" y="740"/>
                  </a:lnTo>
                  <a:lnTo>
                    <a:pt x="109" y="739"/>
                  </a:lnTo>
                  <a:lnTo>
                    <a:pt x="147" y="734"/>
                  </a:lnTo>
                  <a:lnTo>
                    <a:pt x="185" y="732"/>
                  </a:lnTo>
                  <a:lnTo>
                    <a:pt x="220" y="726"/>
                  </a:lnTo>
                  <a:lnTo>
                    <a:pt x="256" y="718"/>
                  </a:lnTo>
                  <a:lnTo>
                    <a:pt x="291" y="706"/>
                  </a:lnTo>
                  <a:lnTo>
                    <a:pt x="328" y="692"/>
                  </a:lnTo>
                  <a:lnTo>
                    <a:pt x="317" y="681"/>
                  </a:lnTo>
                  <a:lnTo>
                    <a:pt x="283" y="685"/>
                  </a:lnTo>
                  <a:lnTo>
                    <a:pt x="251" y="690"/>
                  </a:lnTo>
                  <a:lnTo>
                    <a:pt x="218" y="694"/>
                  </a:lnTo>
                  <a:lnTo>
                    <a:pt x="186" y="698"/>
                  </a:lnTo>
                  <a:lnTo>
                    <a:pt x="153" y="699"/>
                  </a:lnTo>
                  <a:lnTo>
                    <a:pt x="120" y="701"/>
                  </a:lnTo>
                  <a:lnTo>
                    <a:pt x="88" y="699"/>
                  </a:lnTo>
                  <a:lnTo>
                    <a:pt x="57" y="698"/>
                  </a:lnTo>
                  <a:lnTo>
                    <a:pt x="56" y="684"/>
                  </a:lnTo>
                  <a:lnTo>
                    <a:pt x="57" y="671"/>
                  </a:lnTo>
                  <a:lnTo>
                    <a:pt x="60" y="657"/>
                  </a:lnTo>
                  <a:lnTo>
                    <a:pt x="64" y="645"/>
                  </a:lnTo>
                  <a:lnTo>
                    <a:pt x="68" y="631"/>
                  </a:lnTo>
                  <a:lnTo>
                    <a:pt x="74" y="617"/>
                  </a:lnTo>
                  <a:lnTo>
                    <a:pt x="80" y="604"/>
                  </a:lnTo>
                  <a:lnTo>
                    <a:pt x="85" y="592"/>
                  </a:lnTo>
                  <a:lnTo>
                    <a:pt x="109" y="592"/>
                  </a:lnTo>
                  <a:lnTo>
                    <a:pt x="134" y="592"/>
                  </a:lnTo>
                  <a:lnTo>
                    <a:pt x="161" y="590"/>
                  </a:lnTo>
                  <a:lnTo>
                    <a:pt x="189" y="589"/>
                  </a:lnTo>
                  <a:lnTo>
                    <a:pt x="217" y="584"/>
                  </a:lnTo>
                  <a:lnTo>
                    <a:pt x="245" y="582"/>
                  </a:lnTo>
                  <a:lnTo>
                    <a:pt x="272" y="577"/>
                  </a:lnTo>
                  <a:lnTo>
                    <a:pt x="300" y="575"/>
                  </a:lnTo>
                  <a:lnTo>
                    <a:pt x="276" y="552"/>
                  </a:lnTo>
                  <a:lnTo>
                    <a:pt x="96" y="552"/>
                  </a:lnTo>
                  <a:lnTo>
                    <a:pt x="130" y="450"/>
                  </a:lnTo>
                  <a:lnTo>
                    <a:pt x="147" y="443"/>
                  </a:lnTo>
                  <a:lnTo>
                    <a:pt x="168" y="439"/>
                  </a:lnTo>
                  <a:lnTo>
                    <a:pt x="188" y="437"/>
                  </a:lnTo>
                  <a:lnTo>
                    <a:pt x="210" y="436"/>
                  </a:lnTo>
                  <a:lnTo>
                    <a:pt x="230" y="433"/>
                  </a:lnTo>
                  <a:lnTo>
                    <a:pt x="249" y="429"/>
                  </a:lnTo>
                  <a:lnTo>
                    <a:pt x="266" y="422"/>
                  </a:lnTo>
                  <a:lnTo>
                    <a:pt x="281" y="411"/>
                  </a:lnTo>
                  <a:lnTo>
                    <a:pt x="263" y="404"/>
                  </a:lnTo>
                  <a:lnTo>
                    <a:pt x="246" y="401"/>
                  </a:lnTo>
                  <a:lnTo>
                    <a:pt x="230" y="401"/>
                  </a:lnTo>
                  <a:lnTo>
                    <a:pt x="216" y="404"/>
                  </a:lnTo>
                  <a:lnTo>
                    <a:pt x="199" y="405"/>
                  </a:lnTo>
                  <a:lnTo>
                    <a:pt x="183" y="406"/>
                  </a:lnTo>
                  <a:lnTo>
                    <a:pt x="165" y="406"/>
                  </a:lnTo>
                  <a:lnTo>
                    <a:pt x="147" y="405"/>
                  </a:lnTo>
                  <a:lnTo>
                    <a:pt x="144" y="371"/>
                  </a:lnTo>
                  <a:lnTo>
                    <a:pt x="155" y="352"/>
                  </a:lnTo>
                  <a:lnTo>
                    <a:pt x="174" y="342"/>
                  </a:lnTo>
                  <a:lnTo>
                    <a:pt x="197" y="338"/>
                  </a:lnTo>
                  <a:lnTo>
                    <a:pt x="223" y="334"/>
                  </a:lnTo>
                  <a:lnTo>
                    <a:pt x="248" y="331"/>
                  </a:lnTo>
                  <a:lnTo>
                    <a:pt x="267" y="321"/>
                  </a:lnTo>
                  <a:lnTo>
                    <a:pt x="281" y="304"/>
                  </a:lnTo>
                  <a:lnTo>
                    <a:pt x="269" y="297"/>
                  </a:lnTo>
                  <a:lnTo>
                    <a:pt x="256" y="294"/>
                  </a:lnTo>
                  <a:lnTo>
                    <a:pt x="244" y="294"/>
                  </a:lnTo>
                  <a:lnTo>
                    <a:pt x="231" y="297"/>
                  </a:lnTo>
                  <a:lnTo>
                    <a:pt x="218" y="299"/>
                  </a:lnTo>
                  <a:lnTo>
                    <a:pt x="206" y="300"/>
                  </a:lnTo>
                  <a:lnTo>
                    <a:pt x="193" y="300"/>
                  </a:lnTo>
                  <a:lnTo>
                    <a:pt x="181" y="299"/>
                  </a:lnTo>
                  <a:lnTo>
                    <a:pt x="189" y="261"/>
                  </a:lnTo>
                  <a:lnTo>
                    <a:pt x="203" y="223"/>
                  </a:lnTo>
                  <a:lnTo>
                    <a:pt x="218" y="185"/>
                  </a:lnTo>
                  <a:lnTo>
                    <a:pt x="235" y="149"/>
                  </a:lnTo>
                  <a:lnTo>
                    <a:pt x="252" y="111"/>
                  </a:lnTo>
                  <a:lnTo>
                    <a:pt x="270" y="74"/>
                  </a:lnTo>
                  <a:lnTo>
                    <a:pt x="287" y="36"/>
                  </a:lnTo>
                  <a:lnTo>
                    <a:pt x="305" y="0"/>
                  </a:lnTo>
                  <a:lnTo>
                    <a:pt x="328" y="35"/>
                  </a:lnTo>
                  <a:close/>
                </a:path>
              </a:pathLst>
            </a:custGeom>
            <a:solidFill>
              <a:srgbClr val="FF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2640062" y="3733800"/>
            <a:ext cx="1933164" cy="2240886"/>
            <a:chOff x="5372100" y="2220913"/>
            <a:chExt cx="3209925" cy="3806825"/>
          </a:xfrm>
        </p:grpSpPr>
        <p:sp>
          <p:nvSpPr>
            <p:cNvPr id="69" name="Freeform 7"/>
            <p:cNvSpPr>
              <a:spLocks/>
            </p:cNvSpPr>
            <p:nvPr/>
          </p:nvSpPr>
          <p:spPr bwMode="auto">
            <a:xfrm>
              <a:off x="5680075" y="2220913"/>
              <a:ext cx="485775" cy="396875"/>
            </a:xfrm>
            <a:custGeom>
              <a:avLst/>
              <a:gdLst>
                <a:gd name="T0" fmla="*/ 328 w 613"/>
                <a:gd name="T1" fmla="*/ 184 h 500"/>
                <a:gd name="T2" fmla="*/ 356 w 613"/>
                <a:gd name="T3" fmla="*/ 247 h 500"/>
                <a:gd name="T4" fmla="*/ 380 w 613"/>
                <a:gd name="T5" fmla="*/ 311 h 500"/>
                <a:gd name="T6" fmla="*/ 377 w 613"/>
                <a:gd name="T7" fmla="*/ 377 h 500"/>
                <a:gd name="T8" fmla="*/ 373 w 613"/>
                <a:gd name="T9" fmla="*/ 402 h 500"/>
                <a:gd name="T10" fmla="*/ 405 w 613"/>
                <a:gd name="T11" fmla="*/ 381 h 500"/>
                <a:gd name="T12" fmla="*/ 438 w 613"/>
                <a:gd name="T13" fmla="*/ 360 h 500"/>
                <a:gd name="T14" fmla="*/ 471 w 613"/>
                <a:gd name="T15" fmla="*/ 342 h 500"/>
                <a:gd name="T16" fmla="*/ 506 w 613"/>
                <a:gd name="T17" fmla="*/ 342 h 500"/>
                <a:gd name="T18" fmla="*/ 547 w 613"/>
                <a:gd name="T19" fmla="*/ 352 h 500"/>
                <a:gd name="T20" fmla="*/ 585 w 613"/>
                <a:gd name="T21" fmla="*/ 365 h 500"/>
                <a:gd name="T22" fmla="*/ 609 w 613"/>
                <a:gd name="T23" fmla="*/ 390 h 500"/>
                <a:gd name="T24" fmla="*/ 609 w 613"/>
                <a:gd name="T25" fmla="*/ 418 h 500"/>
                <a:gd name="T26" fmla="*/ 607 w 613"/>
                <a:gd name="T27" fmla="*/ 435 h 500"/>
                <a:gd name="T28" fmla="*/ 609 w 613"/>
                <a:gd name="T29" fmla="*/ 450 h 500"/>
                <a:gd name="T30" fmla="*/ 606 w 613"/>
                <a:gd name="T31" fmla="*/ 465 h 500"/>
                <a:gd name="T32" fmla="*/ 581 w 613"/>
                <a:gd name="T33" fmla="*/ 453 h 500"/>
                <a:gd name="T34" fmla="*/ 537 w 613"/>
                <a:gd name="T35" fmla="*/ 423 h 500"/>
                <a:gd name="T36" fmla="*/ 488 w 613"/>
                <a:gd name="T37" fmla="*/ 405 h 500"/>
                <a:gd name="T38" fmla="*/ 436 w 613"/>
                <a:gd name="T39" fmla="*/ 401 h 500"/>
                <a:gd name="T40" fmla="*/ 396 w 613"/>
                <a:gd name="T41" fmla="*/ 414 h 500"/>
                <a:gd name="T42" fmla="*/ 372 w 613"/>
                <a:gd name="T43" fmla="*/ 436 h 500"/>
                <a:gd name="T44" fmla="*/ 352 w 613"/>
                <a:gd name="T45" fmla="*/ 461 h 500"/>
                <a:gd name="T46" fmla="*/ 331 w 613"/>
                <a:gd name="T47" fmla="*/ 486 h 500"/>
                <a:gd name="T48" fmla="*/ 330 w 613"/>
                <a:gd name="T49" fmla="*/ 444 h 500"/>
                <a:gd name="T50" fmla="*/ 330 w 613"/>
                <a:gd name="T51" fmla="*/ 329 h 500"/>
                <a:gd name="T52" fmla="*/ 302 w 613"/>
                <a:gd name="T53" fmla="*/ 220 h 500"/>
                <a:gd name="T54" fmla="*/ 246 w 613"/>
                <a:gd name="T55" fmla="*/ 125 h 500"/>
                <a:gd name="T56" fmla="*/ 185 w 613"/>
                <a:gd name="T57" fmla="*/ 65 h 500"/>
                <a:gd name="T58" fmla="*/ 136 w 613"/>
                <a:gd name="T59" fmla="*/ 35 h 500"/>
                <a:gd name="T60" fmla="*/ 84 w 613"/>
                <a:gd name="T61" fmla="*/ 20 h 500"/>
                <a:gd name="T62" fmla="*/ 28 w 613"/>
                <a:gd name="T63" fmla="*/ 20 h 500"/>
                <a:gd name="T64" fmla="*/ 44 w 613"/>
                <a:gd name="T65" fmla="*/ 6 h 500"/>
                <a:gd name="T66" fmla="*/ 134 w 613"/>
                <a:gd name="T67" fmla="*/ 6 h 500"/>
                <a:gd name="T68" fmla="*/ 218 w 613"/>
                <a:gd name="T69" fmla="*/ 48 h 500"/>
                <a:gd name="T70" fmla="*/ 289 w 613"/>
                <a:gd name="T71" fmla="*/ 115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13" h="500">
                  <a:moveTo>
                    <a:pt x="320" y="153"/>
                  </a:moveTo>
                  <a:lnTo>
                    <a:pt x="328" y="184"/>
                  </a:lnTo>
                  <a:lnTo>
                    <a:pt x="342" y="216"/>
                  </a:lnTo>
                  <a:lnTo>
                    <a:pt x="356" y="247"/>
                  </a:lnTo>
                  <a:lnTo>
                    <a:pt x="370" y="279"/>
                  </a:lnTo>
                  <a:lnTo>
                    <a:pt x="380" y="311"/>
                  </a:lnTo>
                  <a:lnTo>
                    <a:pt x="383" y="343"/>
                  </a:lnTo>
                  <a:lnTo>
                    <a:pt x="377" y="377"/>
                  </a:lnTo>
                  <a:lnTo>
                    <a:pt x="359" y="411"/>
                  </a:lnTo>
                  <a:lnTo>
                    <a:pt x="373" y="402"/>
                  </a:lnTo>
                  <a:lnTo>
                    <a:pt x="389" y="393"/>
                  </a:lnTo>
                  <a:lnTo>
                    <a:pt x="405" y="381"/>
                  </a:lnTo>
                  <a:lnTo>
                    <a:pt x="422" y="372"/>
                  </a:lnTo>
                  <a:lnTo>
                    <a:pt x="438" y="360"/>
                  </a:lnTo>
                  <a:lnTo>
                    <a:pt x="454" y="351"/>
                  </a:lnTo>
                  <a:lnTo>
                    <a:pt x="471" y="342"/>
                  </a:lnTo>
                  <a:lnTo>
                    <a:pt x="490" y="338"/>
                  </a:lnTo>
                  <a:lnTo>
                    <a:pt x="506" y="342"/>
                  </a:lnTo>
                  <a:lnTo>
                    <a:pt x="527" y="348"/>
                  </a:lnTo>
                  <a:lnTo>
                    <a:pt x="547" y="352"/>
                  </a:lnTo>
                  <a:lnTo>
                    <a:pt x="568" y="358"/>
                  </a:lnTo>
                  <a:lnTo>
                    <a:pt x="585" y="365"/>
                  </a:lnTo>
                  <a:lnTo>
                    <a:pt x="599" y="376"/>
                  </a:lnTo>
                  <a:lnTo>
                    <a:pt x="609" y="390"/>
                  </a:lnTo>
                  <a:lnTo>
                    <a:pt x="613" y="411"/>
                  </a:lnTo>
                  <a:lnTo>
                    <a:pt x="609" y="418"/>
                  </a:lnTo>
                  <a:lnTo>
                    <a:pt x="609" y="426"/>
                  </a:lnTo>
                  <a:lnTo>
                    <a:pt x="607" y="435"/>
                  </a:lnTo>
                  <a:lnTo>
                    <a:pt x="609" y="443"/>
                  </a:lnTo>
                  <a:lnTo>
                    <a:pt x="609" y="450"/>
                  </a:lnTo>
                  <a:lnTo>
                    <a:pt x="609" y="458"/>
                  </a:lnTo>
                  <a:lnTo>
                    <a:pt x="606" y="465"/>
                  </a:lnTo>
                  <a:lnTo>
                    <a:pt x="602" y="472"/>
                  </a:lnTo>
                  <a:lnTo>
                    <a:pt x="581" y="453"/>
                  </a:lnTo>
                  <a:lnTo>
                    <a:pt x="560" y="437"/>
                  </a:lnTo>
                  <a:lnTo>
                    <a:pt x="537" y="423"/>
                  </a:lnTo>
                  <a:lnTo>
                    <a:pt x="513" y="414"/>
                  </a:lnTo>
                  <a:lnTo>
                    <a:pt x="488" y="405"/>
                  </a:lnTo>
                  <a:lnTo>
                    <a:pt x="463" y="401"/>
                  </a:lnTo>
                  <a:lnTo>
                    <a:pt x="436" y="401"/>
                  </a:lnTo>
                  <a:lnTo>
                    <a:pt x="410" y="405"/>
                  </a:lnTo>
                  <a:lnTo>
                    <a:pt x="396" y="414"/>
                  </a:lnTo>
                  <a:lnTo>
                    <a:pt x="383" y="425"/>
                  </a:lnTo>
                  <a:lnTo>
                    <a:pt x="372" y="436"/>
                  </a:lnTo>
                  <a:lnTo>
                    <a:pt x="362" y="449"/>
                  </a:lnTo>
                  <a:lnTo>
                    <a:pt x="352" y="461"/>
                  </a:lnTo>
                  <a:lnTo>
                    <a:pt x="342" y="474"/>
                  </a:lnTo>
                  <a:lnTo>
                    <a:pt x="331" y="486"/>
                  </a:lnTo>
                  <a:lnTo>
                    <a:pt x="320" y="500"/>
                  </a:lnTo>
                  <a:lnTo>
                    <a:pt x="330" y="444"/>
                  </a:lnTo>
                  <a:lnTo>
                    <a:pt x="334" y="387"/>
                  </a:lnTo>
                  <a:lnTo>
                    <a:pt x="330" y="329"/>
                  </a:lnTo>
                  <a:lnTo>
                    <a:pt x="320" y="275"/>
                  </a:lnTo>
                  <a:lnTo>
                    <a:pt x="302" y="220"/>
                  </a:lnTo>
                  <a:lnTo>
                    <a:pt x="278" y="171"/>
                  </a:lnTo>
                  <a:lnTo>
                    <a:pt x="246" y="125"/>
                  </a:lnTo>
                  <a:lnTo>
                    <a:pt x="208" y="84"/>
                  </a:lnTo>
                  <a:lnTo>
                    <a:pt x="185" y="65"/>
                  </a:lnTo>
                  <a:lnTo>
                    <a:pt x="162" y="49"/>
                  </a:lnTo>
                  <a:lnTo>
                    <a:pt x="136" y="35"/>
                  </a:lnTo>
                  <a:lnTo>
                    <a:pt x="112" y="27"/>
                  </a:lnTo>
                  <a:lnTo>
                    <a:pt x="84" y="20"/>
                  </a:lnTo>
                  <a:lnTo>
                    <a:pt x="58" y="17"/>
                  </a:lnTo>
                  <a:lnTo>
                    <a:pt x="28" y="20"/>
                  </a:lnTo>
                  <a:lnTo>
                    <a:pt x="0" y="28"/>
                  </a:lnTo>
                  <a:lnTo>
                    <a:pt x="44" y="6"/>
                  </a:lnTo>
                  <a:lnTo>
                    <a:pt x="89" y="0"/>
                  </a:lnTo>
                  <a:lnTo>
                    <a:pt x="134" y="6"/>
                  </a:lnTo>
                  <a:lnTo>
                    <a:pt x="177" y="24"/>
                  </a:lnTo>
                  <a:lnTo>
                    <a:pt x="218" y="48"/>
                  </a:lnTo>
                  <a:lnTo>
                    <a:pt x="255" y="80"/>
                  </a:lnTo>
                  <a:lnTo>
                    <a:pt x="289" y="115"/>
                  </a:lnTo>
                  <a:lnTo>
                    <a:pt x="320" y="1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8"/>
            <p:cNvSpPr>
              <a:spLocks/>
            </p:cNvSpPr>
            <p:nvPr/>
          </p:nvSpPr>
          <p:spPr bwMode="auto">
            <a:xfrm>
              <a:off x="6438900" y="2244725"/>
              <a:ext cx="739775" cy="747712"/>
            </a:xfrm>
            <a:custGeom>
              <a:avLst/>
              <a:gdLst>
                <a:gd name="T0" fmla="*/ 324 w 934"/>
                <a:gd name="T1" fmla="*/ 182 h 943"/>
                <a:gd name="T2" fmla="*/ 341 w 934"/>
                <a:gd name="T3" fmla="*/ 222 h 943"/>
                <a:gd name="T4" fmla="*/ 359 w 934"/>
                <a:gd name="T5" fmla="*/ 263 h 943"/>
                <a:gd name="T6" fmla="*/ 375 w 934"/>
                <a:gd name="T7" fmla="*/ 304 h 943"/>
                <a:gd name="T8" fmla="*/ 419 w 934"/>
                <a:gd name="T9" fmla="*/ 332 h 943"/>
                <a:gd name="T10" fmla="*/ 499 w 934"/>
                <a:gd name="T11" fmla="*/ 330 h 943"/>
                <a:gd name="T12" fmla="*/ 583 w 934"/>
                <a:gd name="T13" fmla="*/ 315 h 943"/>
                <a:gd name="T14" fmla="*/ 669 w 934"/>
                <a:gd name="T15" fmla="*/ 302 h 943"/>
                <a:gd name="T16" fmla="*/ 934 w 934"/>
                <a:gd name="T17" fmla="*/ 302 h 943"/>
                <a:gd name="T18" fmla="*/ 855 w 934"/>
                <a:gd name="T19" fmla="*/ 372 h 943"/>
                <a:gd name="T20" fmla="*/ 721 w 934"/>
                <a:gd name="T21" fmla="*/ 365 h 943"/>
                <a:gd name="T22" fmla="*/ 585 w 934"/>
                <a:gd name="T23" fmla="*/ 365 h 943"/>
                <a:gd name="T24" fmla="*/ 454 w 934"/>
                <a:gd name="T25" fmla="*/ 374 h 943"/>
                <a:gd name="T26" fmla="*/ 391 w 934"/>
                <a:gd name="T27" fmla="*/ 447 h 943"/>
                <a:gd name="T28" fmla="*/ 375 w 934"/>
                <a:gd name="T29" fmla="*/ 576 h 943"/>
                <a:gd name="T30" fmla="*/ 341 w 934"/>
                <a:gd name="T31" fmla="*/ 700 h 943"/>
                <a:gd name="T32" fmla="*/ 289 w 934"/>
                <a:gd name="T33" fmla="*/ 818 h 943"/>
                <a:gd name="T34" fmla="*/ 248 w 934"/>
                <a:gd name="T35" fmla="*/ 887 h 943"/>
                <a:gd name="T36" fmla="*/ 230 w 934"/>
                <a:gd name="T37" fmla="*/ 905 h 943"/>
                <a:gd name="T38" fmla="*/ 211 w 934"/>
                <a:gd name="T39" fmla="*/ 922 h 943"/>
                <a:gd name="T40" fmla="*/ 187 w 934"/>
                <a:gd name="T41" fmla="*/ 936 h 943"/>
                <a:gd name="T42" fmla="*/ 212 w 934"/>
                <a:gd name="T43" fmla="*/ 888 h 943"/>
                <a:gd name="T44" fmla="*/ 267 w 934"/>
                <a:gd name="T45" fmla="*/ 768 h 943"/>
                <a:gd name="T46" fmla="*/ 302 w 934"/>
                <a:gd name="T47" fmla="*/ 634 h 943"/>
                <a:gd name="T48" fmla="*/ 323 w 934"/>
                <a:gd name="T49" fmla="*/ 494 h 943"/>
                <a:gd name="T50" fmla="*/ 330 w 934"/>
                <a:gd name="T51" fmla="*/ 363 h 943"/>
                <a:gd name="T52" fmla="*/ 299 w 934"/>
                <a:gd name="T53" fmla="*/ 242 h 943"/>
                <a:gd name="T54" fmla="*/ 234 w 934"/>
                <a:gd name="T55" fmla="*/ 138 h 943"/>
                <a:gd name="T56" fmla="*/ 143 w 934"/>
                <a:gd name="T57" fmla="*/ 53 h 943"/>
                <a:gd name="T58" fmla="*/ 0 w 934"/>
                <a:gd name="T59" fmla="*/ 4 h 943"/>
                <a:gd name="T60" fmla="*/ 94 w 934"/>
                <a:gd name="T61" fmla="*/ 4 h 943"/>
                <a:gd name="T62" fmla="*/ 182 w 934"/>
                <a:gd name="T63" fmla="*/ 33 h 943"/>
                <a:gd name="T64" fmla="*/ 260 w 934"/>
                <a:gd name="T65" fmla="*/ 88 h 943"/>
                <a:gd name="T66" fmla="*/ 320 w 934"/>
                <a:gd name="T67" fmla="*/ 162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34" h="943">
                  <a:moveTo>
                    <a:pt x="320" y="162"/>
                  </a:moveTo>
                  <a:lnTo>
                    <a:pt x="324" y="182"/>
                  </a:lnTo>
                  <a:lnTo>
                    <a:pt x="332" y="203"/>
                  </a:lnTo>
                  <a:lnTo>
                    <a:pt x="341" y="222"/>
                  </a:lnTo>
                  <a:lnTo>
                    <a:pt x="351" y="243"/>
                  </a:lnTo>
                  <a:lnTo>
                    <a:pt x="359" y="263"/>
                  </a:lnTo>
                  <a:lnTo>
                    <a:pt x="368" y="283"/>
                  </a:lnTo>
                  <a:lnTo>
                    <a:pt x="375" y="304"/>
                  </a:lnTo>
                  <a:lnTo>
                    <a:pt x="382" y="325"/>
                  </a:lnTo>
                  <a:lnTo>
                    <a:pt x="419" y="332"/>
                  </a:lnTo>
                  <a:lnTo>
                    <a:pt x="459" y="335"/>
                  </a:lnTo>
                  <a:lnTo>
                    <a:pt x="499" y="330"/>
                  </a:lnTo>
                  <a:lnTo>
                    <a:pt x="541" y="323"/>
                  </a:lnTo>
                  <a:lnTo>
                    <a:pt x="583" y="315"/>
                  </a:lnTo>
                  <a:lnTo>
                    <a:pt x="625" y="308"/>
                  </a:lnTo>
                  <a:lnTo>
                    <a:pt x="669" y="302"/>
                  </a:lnTo>
                  <a:lnTo>
                    <a:pt x="714" y="302"/>
                  </a:lnTo>
                  <a:lnTo>
                    <a:pt x="934" y="302"/>
                  </a:lnTo>
                  <a:lnTo>
                    <a:pt x="923" y="381"/>
                  </a:lnTo>
                  <a:lnTo>
                    <a:pt x="855" y="372"/>
                  </a:lnTo>
                  <a:lnTo>
                    <a:pt x="788" y="368"/>
                  </a:lnTo>
                  <a:lnTo>
                    <a:pt x="721" y="365"/>
                  </a:lnTo>
                  <a:lnTo>
                    <a:pt x="653" y="365"/>
                  </a:lnTo>
                  <a:lnTo>
                    <a:pt x="585" y="365"/>
                  </a:lnTo>
                  <a:lnTo>
                    <a:pt x="519" y="370"/>
                  </a:lnTo>
                  <a:lnTo>
                    <a:pt x="454" y="374"/>
                  </a:lnTo>
                  <a:lnTo>
                    <a:pt x="393" y="381"/>
                  </a:lnTo>
                  <a:lnTo>
                    <a:pt x="391" y="447"/>
                  </a:lnTo>
                  <a:lnTo>
                    <a:pt x="386" y="513"/>
                  </a:lnTo>
                  <a:lnTo>
                    <a:pt x="375" y="576"/>
                  </a:lnTo>
                  <a:lnTo>
                    <a:pt x="360" y="640"/>
                  </a:lnTo>
                  <a:lnTo>
                    <a:pt x="341" y="700"/>
                  </a:lnTo>
                  <a:lnTo>
                    <a:pt x="317" y="761"/>
                  </a:lnTo>
                  <a:lnTo>
                    <a:pt x="289" y="818"/>
                  </a:lnTo>
                  <a:lnTo>
                    <a:pt x="258" y="876"/>
                  </a:lnTo>
                  <a:lnTo>
                    <a:pt x="248" y="887"/>
                  </a:lnTo>
                  <a:lnTo>
                    <a:pt x="240" y="897"/>
                  </a:lnTo>
                  <a:lnTo>
                    <a:pt x="230" y="905"/>
                  </a:lnTo>
                  <a:lnTo>
                    <a:pt x="222" y="915"/>
                  </a:lnTo>
                  <a:lnTo>
                    <a:pt x="211" y="922"/>
                  </a:lnTo>
                  <a:lnTo>
                    <a:pt x="199" y="929"/>
                  </a:lnTo>
                  <a:lnTo>
                    <a:pt x="187" y="936"/>
                  </a:lnTo>
                  <a:lnTo>
                    <a:pt x="174" y="943"/>
                  </a:lnTo>
                  <a:lnTo>
                    <a:pt x="212" y="888"/>
                  </a:lnTo>
                  <a:lnTo>
                    <a:pt x="243" y="831"/>
                  </a:lnTo>
                  <a:lnTo>
                    <a:pt x="267" y="768"/>
                  </a:lnTo>
                  <a:lnTo>
                    <a:pt x="288" y="703"/>
                  </a:lnTo>
                  <a:lnTo>
                    <a:pt x="302" y="634"/>
                  </a:lnTo>
                  <a:lnTo>
                    <a:pt x="314" y="564"/>
                  </a:lnTo>
                  <a:lnTo>
                    <a:pt x="323" y="494"/>
                  </a:lnTo>
                  <a:lnTo>
                    <a:pt x="331" y="426"/>
                  </a:lnTo>
                  <a:lnTo>
                    <a:pt x="330" y="363"/>
                  </a:lnTo>
                  <a:lnTo>
                    <a:pt x="318" y="301"/>
                  </a:lnTo>
                  <a:lnTo>
                    <a:pt x="299" y="242"/>
                  </a:lnTo>
                  <a:lnTo>
                    <a:pt x="271" y="189"/>
                  </a:lnTo>
                  <a:lnTo>
                    <a:pt x="234" y="138"/>
                  </a:lnTo>
                  <a:lnTo>
                    <a:pt x="192" y="92"/>
                  </a:lnTo>
                  <a:lnTo>
                    <a:pt x="143" y="53"/>
                  </a:lnTo>
                  <a:lnTo>
                    <a:pt x="90" y="21"/>
                  </a:lnTo>
                  <a:lnTo>
                    <a:pt x="0" y="4"/>
                  </a:lnTo>
                  <a:lnTo>
                    <a:pt x="47" y="0"/>
                  </a:lnTo>
                  <a:lnTo>
                    <a:pt x="94" y="4"/>
                  </a:lnTo>
                  <a:lnTo>
                    <a:pt x="139" y="14"/>
                  </a:lnTo>
                  <a:lnTo>
                    <a:pt x="182" y="33"/>
                  </a:lnTo>
                  <a:lnTo>
                    <a:pt x="222" y="57"/>
                  </a:lnTo>
                  <a:lnTo>
                    <a:pt x="260" y="88"/>
                  </a:lnTo>
                  <a:lnTo>
                    <a:pt x="292" y="121"/>
                  </a:lnTo>
                  <a:lnTo>
                    <a:pt x="320" y="1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5541962" y="2278063"/>
              <a:ext cx="361950" cy="523875"/>
            </a:xfrm>
            <a:custGeom>
              <a:avLst/>
              <a:gdLst>
                <a:gd name="T0" fmla="*/ 437 w 455"/>
                <a:gd name="T1" fmla="*/ 190 h 660"/>
                <a:gd name="T2" fmla="*/ 451 w 455"/>
                <a:gd name="T3" fmla="*/ 269 h 660"/>
                <a:gd name="T4" fmla="*/ 454 w 455"/>
                <a:gd name="T5" fmla="*/ 351 h 660"/>
                <a:gd name="T6" fmla="*/ 444 w 455"/>
                <a:gd name="T7" fmla="*/ 434 h 660"/>
                <a:gd name="T8" fmla="*/ 423 w 455"/>
                <a:gd name="T9" fmla="*/ 480 h 660"/>
                <a:gd name="T10" fmla="*/ 399 w 455"/>
                <a:gd name="T11" fmla="*/ 496 h 660"/>
                <a:gd name="T12" fmla="*/ 376 w 455"/>
                <a:gd name="T13" fmla="*/ 510 h 660"/>
                <a:gd name="T14" fmla="*/ 352 w 455"/>
                <a:gd name="T15" fmla="*/ 520 h 660"/>
                <a:gd name="T16" fmla="*/ 343 w 455"/>
                <a:gd name="T17" fmla="*/ 497 h 660"/>
                <a:gd name="T18" fmla="*/ 352 w 455"/>
                <a:gd name="T19" fmla="*/ 444 h 660"/>
                <a:gd name="T20" fmla="*/ 359 w 455"/>
                <a:gd name="T21" fmla="*/ 389 h 660"/>
                <a:gd name="T22" fmla="*/ 350 w 455"/>
                <a:gd name="T23" fmla="*/ 336 h 660"/>
                <a:gd name="T24" fmla="*/ 328 w 455"/>
                <a:gd name="T25" fmla="*/ 295 h 660"/>
                <a:gd name="T26" fmla="*/ 298 w 455"/>
                <a:gd name="T27" fmla="*/ 280 h 660"/>
                <a:gd name="T28" fmla="*/ 269 w 455"/>
                <a:gd name="T29" fmla="*/ 277 h 660"/>
                <a:gd name="T30" fmla="*/ 242 w 455"/>
                <a:gd name="T31" fmla="*/ 284 h 660"/>
                <a:gd name="T32" fmla="*/ 217 w 455"/>
                <a:gd name="T33" fmla="*/ 295 h 660"/>
                <a:gd name="T34" fmla="*/ 193 w 455"/>
                <a:gd name="T35" fmla="*/ 314 h 660"/>
                <a:gd name="T36" fmla="*/ 177 w 455"/>
                <a:gd name="T37" fmla="*/ 339 h 660"/>
                <a:gd name="T38" fmla="*/ 165 w 455"/>
                <a:gd name="T39" fmla="*/ 364 h 660"/>
                <a:gd name="T40" fmla="*/ 160 w 455"/>
                <a:gd name="T41" fmla="*/ 396 h 660"/>
                <a:gd name="T42" fmla="*/ 160 w 455"/>
                <a:gd name="T43" fmla="*/ 435 h 660"/>
                <a:gd name="T44" fmla="*/ 164 w 455"/>
                <a:gd name="T45" fmla="*/ 473 h 660"/>
                <a:gd name="T46" fmla="*/ 177 w 455"/>
                <a:gd name="T47" fmla="*/ 507 h 660"/>
                <a:gd name="T48" fmla="*/ 198 w 455"/>
                <a:gd name="T49" fmla="*/ 534 h 660"/>
                <a:gd name="T50" fmla="*/ 217 w 455"/>
                <a:gd name="T51" fmla="*/ 548 h 660"/>
                <a:gd name="T52" fmla="*/ 238 w 455"/>
                <a:gd name="T53" fmla="*/ 556 h 660"/>
                <a:gd name="T54" fmla="*/ 258 w 455"/>
                <a:gd name="T55" fmla="*/ 564 h 660"/>
                <a:gd name="T56" fmla="*/ 111 w 455"/>
                <a:gd name="T57" fmla="*/ 660 h 660"/>
                <a:gd name="T58" fmla="*/ 38 w 455"/>
                <a:gd name="T59" fmla="*/ 567 h 660"/>
                <a:gd name="T60" fmla="*/ 6 w 455"/>
                <a:gd name="T61" fmla="*/ 452 h 660"/>
                <a:gd name="T62" fmla="*/ 4 w 455"/>
                <a:gd name="T63" fmla="*/ 326 h 660"/>
                <a:gd name="T64" fmla="*/ 25 w 455"/>
                <a:gd name="T65" fmla="*/ 204 h 660"/>
                <a:gd name="T66" fmla="*/ 53 w 455"/>
                <a:gd name="T67" fmla="*/ 140 h 660"/>
                <a:gd name="T68" fmla="*/ 90 w 455"/>
                <a:gd name="T69" fmla="*/ 81 h 660"/>
                <a:gd name="T70" fmla="*/ 139 w 455"/>
                <a:gd name="T71" fmla="*/ 32 h 660"/>
                <a:gd name="T72" fmla="*/ 206 w 455"/>
                <a:gd name="T73" fmla="*/ 1 h 660"/>
                <a:gd name="T74" fmla="*/ 276 w 455"/>
                <a:gd name="T75" fmla="*/ 8 h 660"/>
                <a:gd name="T76" fmla="*/ 338 w 455"/>
                <a:gd name="T77" fmla="*/ 40 h 660"/>
                <a:gd name="T78" fmla="*/ 387 w 455"/>
                <a:gd name="T79" fmla="*/ 91 h 660"/>
                <a:gd name="T80" fmla="*/ 425 w 455"/>
                <a:gd name="T81" fmla="*/ 15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55" h="660">
                  <a:moveTo>
                    <a:pt x="425" y="154"/>
                  </a:moveTo>
                  <a:lnTo>
                    <a:pt x="437" y="190"/>
                  </a:lnTo>
                  <a:lnTo>
                    <a:pt x="446" y="229"/>
                  </a:lnTo>
                  <a:lnTo>
                    <a:pt x="451" y="269"/>
                  </a:lnTo>
                  <a:lnTo>
                    <a:pt x="455" y="311"/>
                  </a:lnTo>
                  <a:lnTo>
                    <a:pt x="454" y="351"/>
                  </a:lnTo>
                  <a:lnTo>
                    <a:pt x="451" y="393"/>
                  </a:lnTo>
                  <a:lnTo>
                    <a:pt x="444" y="434"/>
                  </a:lnTo>
                  <a:lnTo>
                    <a:pt x="436" y="473"/>
                  </a:lnTo>
                  <a:lnTo>
                    <a:pt x="423" y="480"/>
                  </a:lnTo>
                  <a:lnTo>
                    <a:pt x="411" y="489"/>
                  </a:lnTo>
                  <a:lnTo>
                    <a:pt x="399" y="496"/>
                  </a:lnTo>
                  <a:lnTo>
                    <a:pt x="388" y="504"/>
                  </a:lnTo>
                  <a:lnTo>
                    <a:pt x="376" y="510"/>
                  </a:lnTo>
                  <a:lnTo>
                    <a:pt x="364" y="515"/>
                  </a:lnTo>
                  <a:lnTo>
                    <a:pt x="352" y="520"/>
                  </a:lnTo>
                  <a:lnTo>
                    <a:pt x="341" y="524"/>
                  </a:lnTo>
                  <a:lnTo>
                    <a:pt x="343" y="497"/>
                  </a:lnTo>
                  <a:lnTo>
                    <a:pt x="348" y="471"/>
                  </a:lnTo>
                  <a:lnTo>
                    <a:pt x="352" y="444"/>
                  </a:lnTo>
                  <a:lnTo>
                    <a:pt x="357" y="417"/>
                  </a:lnTo>
                  <a:lnTo>
                    <a:pt x="359" y="389"/>
                  </a:lnTo>
                  <a:lnTo>
                    <a:pt x="357" y="363"/>
                  </a:lnTo>
                  <a:lnTo>
                    <a:pt x="350" y="336"/>
                  </a:lnTo>
                  <a:lnTo>
                    <a:pt x="341" y="311"/>
                  </a:lnTo>
                  <a:lnTo>
                    <a:pt x="328" y="295"/>
                  </a:lnTo>
                  <a:lnTo>
                    <a:pt x="314" y="286"/>
                  </a:lnTo>
                  <a:lnTo>
                    <a:pt x="298" y="280"/>
                  </a:lnTo>
                  <a:lnTo>
                    <a:pt x="284" y="279"/>
                  </a:lnTo>
                  <a:lnTo>
                    <a:pt x="269" y="277"/>
                  </a:lnTo>
                  <a:lnTo>
                    <a:pt x="255" y="280"/>
                  </a:lnTo>
                  <a:lnTo>
                    <a:pt x="242" y="284"/>
                  </a:lnTo>
                  <a:lnTo>
                    <a:pt x="234" y="288"/>
                  </a:lnTo>
                  <a:lnTo>
                    <a:pt x="217" y="295"/>
                  </a:lnTo>
                  <a:lnTo>
                    <a:pt x="205" y="304"/>
                  </a:lnTo>
                  <a:lnTo>
                    <a:pt x="193" y="314"/>
                  </a:lnTo>
                  <a:lnTo>
                    <a:pt x="185" y="326"/>
                  </a:lnTo>
                  <a:lnTo>
                    <a:pt x="177" y="339"/>
                  </a:lnTo>
                  <a:lnTo>
                    <a:pt x="171" y="351"/>
                  </a:lnTo>
                  <a:lnTo>
                    <a:pt x="165" y="364"/>
                  </a:lnTo>
                  <a:lnTo>
                    <a:pt x="161" y="378"/>
                  </a:lnTo>
                  <a:lnTo>
                    <a:pt x="160" y="396"/>
                  </a:lnTo>
                  <a:lnTo>
                    <a:pt x="160" y="416"/>
                  </a:lnTo>
                  <a:lnTo>
                    <a:pt x="160" y="435"/>
                  </a:lnTo>
                  <a:lnTo>
                    <a:pt x="163" y="455"/>
                  </a:lnTo>
                  <a:lnTo>
                    <a:pt x="164" y="473"/>
                  </a:lnTo>
                  <a:lnTo>
                    <a:pt x="170" y="492"/>
                  </a:lnTo>
                  <a:lnTo>
                    <a:pt x="177" y="507"/>
                  </a:lnTo>
                  <a:lnTo>
                    <a:pt x="189" y="524"/>
                  </a:lnTo>
                  <a:lnTo>
                    <a:pt x="198" y="534"/>
                  </a:lnTo>
                  <a:lnTo>
                    <a:pt x="207" y="542"/>
                  </a:lnTo>
                  <a:lnTo>
                    <a:pt x="217" y="548"/>
                  </a:lnTo>
                  <a:lnTo>
                    <a:pt x="228" y="553"/>
                  </a:lnTo>
                  <a:lnTo>
                    <a:pt x="238" y="556"/>
                  </a:lnTo>
                  <a:lnTo>
                    <a:pt x="248" y="560"/>
                  </a:lnTo>
                  <a:lnTo>
                    <a:pt x="258" y="564"/>
                  </a:lnTo>
                  <a:lnTo>
                    <a:pt x="268" y="570"/>
                  </a:lnTo>
                  <a:lnTo>
                    <a:pt x="111" y="660"/>
                  </a:lnTo>
                  <a:lnTo>
                    <a:pt x="67" y="616"/>
                  </a:lnTo>
                  <a:lnTo>
                    <a:pt x="38" y="567"/>
                  </a:lnTo>
                  <a:lnTo>
                    <a:pt x="17" y="511"/>
                  </a:lnTo>
                  <a:lnTo>
                    <a:pt x="6" y="452"/>
                  </a:lnTo>
                  <a:lnTo>
                    <a:pt x="0" y="389"/>
                  </a:lnTo>
                  <a:lnTo>
                    <a:pt x="4" y="326"/>
                  </a:lnTo>
                  <a:lnTo>
                    <a:pt x="11" y="263"/>
                  </a:lnTo>
                  <a:lnTo>
                    <a:pt x="25" y="204"/>
                  </a:lnTo>
                  <a:lnTo>
                    <a:pt x="38" y="172"/>
                  </a:lnTo>
                  <a:lnTo>
                    <a:pt x="53" y="140"/>
                  </a:lnTo>
                  <a:lnTo>
                    <a:pt x="69" y="109"/>
                  </a:lnTo>
                  <a:lnTo>
                    <a:pt x="90" y="81"/>
                  </a:lnTo>
                  <a:lnTo>
                    <a:pt x="112" y="54"/>
                  </a:lnTo>
                  <a:lnTo>
                    <a:pt x="139" y="32"/>
                  </a:lnTo>
                  <a:lnTo>
                    <a:pt x="168" y="14"/>
                  </a:lnTo>
                  <a:lnTo>
                    <a:pt x="206" y="1"/>
                  </a:lnTo>
                  <a:lnTo>
                    <a:pt x="242" y="0"/>
                  </a:lnTo>
                  <a:lnTo>
                    <a:pt x="276" y="8"/>
                  </a:lnTo>
                  <a:lnTo>
                    <a:pt x="308" y="21"/>
                  </a:lnTo>
                  <a:lnTo>
                    <a:pt x="338" y="40"/>
                  </a:lnTo>
                  <a:lnTo>
                    <a:pt x="363" y="63"/>
                  </a:lnTo>
                  <a:lnTo>
                    <a:pt x="387" y="91"/>
                  </a:lnTo>
                  <a:lnTo>
                    <a:pt x="408" y="120"/>
                  </a:lnTo>
                  <a:lnTo>
                    <a:pt x="425" y="154"/>
                  </a:lnTo>
                  <a:close/>
                </a:path>
              </a:pathLst>
            </a:custGeom>
            <a:solidFill>
              <a:srgbClr val="BFD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6197600" y="2282825"/>
              <a:ext cx="471488" cy="722312"/>
            </a:xfrm>
            <a:custGeom>
              <a:avLst/>
              <a:gdLst>
                <a:gd name="T0" fmla="*/ 521 w 594"/>
                <a:gd name="T1" fmla="*/ 126 h 911"/>
                <a:gd name="T2" fmla="*/ 545 w 594"/>
                <a:gd name="T3" fmla="*/ 154 h 911"/>
                <a:gd name="T4" fmla="*/ 562 w 594"/>
                <a:gd name="T5" fmla="*/ 188 h 911"/>
                <a:gd name="T6" fmla="*/ 571 w 594"/>
                <a:gd name="T7" fmla="*/ 224 h 911"/>
                <a:gd name="T8" fmla="*/ 578 w 594"/>
                <a:gd name="T9" fmla="*/ 262 h 911"/>
                <a:gd name="T10" fmla="*/ 581 w 594"/>
                <a:gd name="T11" fmla="*/ 300 h 911"/>
                <a:gd name="T12" fmla="*/ 584 w 594"/>
                <a:gd name="T13" fmla="*/ 339 h 911"/>
                <a:gd name="T14" fmla="*/ 587 w 594"/>
                <a:gd name="T15" fmla="*/ 376 h 911"/>
                <a:gd name="T16" fmla="*/ 594 w 594"/>
                <a:gd name="T17" fmla="*/ 412 h 911"/>
                <a:gd name="T18" fmla="*/ 585 w 594"/>
                <a:gd name="T19" fmla="*/ 484 h 911"/>
                <a:gd name="T20" fmla="*/ 576 w 594"/>
                <a:gd name="T21" fmla="*/ 557 h 911"/>
                <a:gd name="T22" fmla="*/ 559 w 594"/>
                <a:gd name="T23" fmla="*/ 627 h 911"/>
                <a:gd name="T24" fmla="*/ 538 w 594"/>
                <a:gd name="T25" fmla="*/ 697 h 911"/>
                <a:gd name="T26" fmla="*/ 507 w 594"/>
                <a:gd name="T27" fmla="*/ 760 h 911"/>
                <a:gd name="T28" fmla="*/ 468 w 594"/>
                <a:gd name="T29" fmla="*/ 819 h 911"/>
                <a:gd name="T30" fmla="*/ 416 w 594"/>
                <a:gd name="T31" fmla="*/ 866 h 911"/>
                <a:gd name="T32" fmla="*/ 353 w 594"/>
                <a:gd name="T33" fmla="*/ 907 h 911"/>
                <a:gd name="T34" fmla="*/ 312 w 594"/>
                <a:gd name="T35" fmla="*/ 911 h 911"/>
                <a:gd name="T36" fmla="*/ 274 w 594"/>
                <a:gd name="T37" fmla="*/ 910 h 911"/>
                <a:gd name="T38" fmla="*/ 238 w 594"/>
                <a:gd name="T39" fmla="*/ 903 h 911"/>
                <a:gd name="T40" fmla="*/ 204 w 594"/>
                <a:gd name="T41" fmla="*/ 892 h 911"/>
                <a:gd name="T42" fmla="*/ 171 w 594"/>
                <a:gd name="T43" fmla="*/ 875 h 911"/>
                <a:gd name="T44" fmla="*/ 140 w 594"/>
                <a:gd name="T45" fmla="*/ 855 h 911"/>
                <a:gd name="T46" fmla="*/ 109 w 594"/>
                <a:gd name="T47" fmla="*/ 831 h 911"/>
                <a:gd name="T48" fmla="*/ 82 w 594"/>
                <a:gd name="T49" fmla="*/ 806 h 911"/>
                <a:gd name="T50" fmla="*/ 40 w 594"/>
                <a:gd name="T51" fmla="*/ 732 h 911"/>
                <a:gd name="T52" fmla="*/ 15 w 594"/>
                <a:gd name="T53" fmla="*/ 655 h 911"/>
                <a:gd name="T54" fmla="*/ 1 w 594"/>
                <a:gd name="T55" fmla="*/ 575 h 911"/>
                <a:gd name="T56" fmla="*/ 0 w 594"/>
                <a:gd name="T57" fmla="*/ 496 h 911"/>
                <a:gd name="T58" fmla="*/ 5 w 594"/>
                <a:gd name="T59" fmla="*/ 415 h 911"/>
                <a:gd name="T60" fmla="*/ 21 w 594"/>
                <a:gd name="T61" fmla="*/ 335 h 911"/>
                <a:gd name="T62" fmla="*/ 40 w 594"/>
                <a:gd name="T63" fmla="*/ 257 h 911"/>
                <a:gd name="T64" fmla="*/ 65 w 594"/>
                <a:gd name="T65" fmla="*/ 182 h 911"/>
                <a:gd name="T66" fmla="*/ 84 w 594"/>
                <a:gd name="T67" fmla="*/ 152 h 911"/>
                <a:gd name="T68" fmla="*/ 105 w 594"/>
                <a:gd name="T69" fmla="*/ 122 h 911"/>
                <a:gd name="T70" fmla="*/ 126 w 594"/>
                <a:gd name="T71" fmla="*/ 91 h 911"/>
                <a:gd name="T72" fmla="*/ 149 w 594"/>
                <a:gd name="T73" fmla="*/ 66 h 911"/>
                <a:gd name="T74" fmla="*/ 175 w 594"/>
                <a:gd name="T75" fmla="*/ 42 h 911"/>
                <a:gd name="T76" fmla="*/ 204 w 594"/>
                <a:gd name="T77" fmla="*/ 23 h 911"/>
                <a:gd name="T78" fmla="*/ 236 w 594"/>
                <a:gd name="T79" fmla="*/ 9 h 911"/>
                <a:gd name="T80" fmla="*/ 274 w 594"/>
                <a:gd name="T81" fmla="*/ 2 h 911"/>
                <a:gd name="T82" fmla="*/ 312 w 594"/>
                <a:gd name="T83" fmla="*/ 0 h 911"/>
                <a:gd name="T84" fmla="*/ 347 w 594"/>
                <a:gd name="T85" fmla="*/ 6 h 911"/>
                <a:gd name="T86" fmla="*/ 381 w 594"/>
                <a:gd name="T87" fmla="*/ 16 h 911"/>
                <a:gd name="T88" fmla="*/ 412 w 594"/>
                <a:gd name="T89" fmla="*/ 31 h 911"/>
                <a:gd name="T90" fmla="*/ 440 w 594"/>
                <a:gd name="T91" fmla="*/ 49 h 911"/>
                <a:gd name="T92" fmla="*/ 468 w 594"/>
                <a:gd name="T93" fmla="*/ 73 h 911"/>
                <a:gd name="T94" fmla="*/ 494 w 594"/>
                <a:gd name="T95" fmla="*/ 97 h 911"/>
                <a:gd name="T96" fmla="*/ 521 w 594"/>
                <a:gd name="T97" fmla="*/ 126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94" h="911">
                  <a:moveTo>
                    <a:pt x="521" y="126"/>
                  </a:moveTo>
                  <a:lnTo>
                    <a:pt x="545" y="154"/>
                  </a:lnTo>
                  <a:lnTo>
                    <a:pt x="562" y="188"/>
                  </a:lnTo>
                  <a:lnTo>
                    <a:pt x="571" y="224"/>
                  </a:lnTo>
                  <a:lnTo>
                    <a:pt x="578" y="262"/>
                  </a:lnTo>
                  <a:lnTo>
                    <a:pt x="581" y="300"/>
                  </a:lnTo>
                  <a:lnTo>
                    <a:pt x="584" y="339"/>
                  </a:lnTo>
                  <a:lnTo>
                    <a:pt x="587" y="376"/>
                  </a:lnTo>
                  <a:lnTo>
                    <a:pt x="594" y="412"/>
                  </a:lnTo>
                  <a:lnTo>
                    <a:pt x="585" y="484"/>
                  </a:lnTo>
                  <a:lnTo>
                    <a:pt x="576" y="557"/>
                  </a:lnTo>
                  <a:lnTo>
                    <a:pt x="559" y="627"/>
                  </a:lnTo>
                  <a:lnTo>
                    <a:pt x="538" y="697"/>
                  </a:lnTo>
                  <a:lnTo>
                    <a:pt x="507" y="760"/>
                  </a:lnTo>
                  <a:lnTo>
                    <a:pt x="468" y="819"/>
                  </a:lnTo>
                  <a:lnTo>
                    <a:pt x="416" y="866"/>
                  </a:lnTo>
                  <a:lnTo>
                    <a:pt x="353" y="907"/>
                  </a:lnTo>
                  <a:lnTo>
                    <a:pt x="312" y="911"/>
                  </a:lnTo>
                  <a:lnTo>
                    <a:pt x="274" y="910"/>
                  </a:lnTo>
                  <a:lnTo>
                    <a:pt x="238" y="903"/>
                  </a:lnTo>
                  <a:lnTo>
                    <a:pt x="204" y="892"/>
                  </a:lnTo>
                  <a:lnTo>
                    <a:pt x="171" y="875"/>
                  </a:lnTo>
                  <a:lnTo>
                    <a:pt x="140" y="855"/>
                  </a:lnTo>
                  <a:lnTo>
                    <a:pt x="109" y="831"/>
                  </a:lnTo>
                  <a:lnTo>
                    <a:pt x="82" y="806"/>
                  </a:lnTo>
                  <a:lnTo>
                    <a:pt x="40" y="732"/>
                  </a:lnTo>
                  <a:lnTo>
                    <a:pt x="15" y="655"/>
                  </a:lnTo>
                  <a:lnTo>
                    <a:pt x="1" y="575"/>
                  </a:lnTo>
                  <a:lnTo>
                    <a:pt x="0" y="496"/>
                  </a:lnTo>
                  <a:lnTo>
                    <a:pt x="5" y="415"/>
                  </a:lnTo>
                  <a:lnTo>
                    <a:pt x="21" y="335"/>
                  </a:lnTo>
                  <a:lnTo>
                    <a:pt x="40" y="257"/>
                  </a:lnTo>
                  <a:lnTo>
                    <a:pt x="65" y="182"/>
                  </a:lnTo>
                  <a:lnTo>
                    <a:pt x="84" y="152"/>
                  </a:lnTo>
                  <a:lnTo>
                    <a:pt x="105" y="122"/>
                  </a:lnTo>
                  <a:lnTo>
                    <a:pt x="126" y="91"/>
                  </a:lnTo>
                  <a:lnTo>
                    <a:pt x="149" y="66"/>
                  </a:lnTo>
                  <a:lnTo>
                    <a:pt x="175" y="42"/>
                  </a:lnTo>
                  <a:lnTo>
                    <a:pt x="204" y="23"/>
                  </a:lnTo>
                  <a:lnTo>
                    <a:pt x="236" y="9"/>
                  </a:lnTo>
                  <a:lnTo>
                    <a:pt x="274" y="2"/>
                  </a:lnTo>
                  <a:lnTo>
                    <a:pt x="312" y="0"/>
                  </a:lnTo>
                  <a:lnTo>
                    <a:pt x="347" y="6"/>
                  </a:lnTo>
                  <a:lnTo>
                    <a:pt x="381" y="16"/>
                  </a:lnTo>
                  <a:lnTo>
                    <a:pt x="412" y="31"/>
                  </a:lnTo>
                  <a:lnTo>
                    <a:pt x="440" y="49"/>
                  </a:lnTo>
                  <a:lnTo>
                    <a:pt x="468" y="73"/>
                  </a:lnTo>
                  <a:lnTo>
                    <a:pt x="494" y="97"/>
                  </a:lnTo>
                  <a:lnTo>
                    <a:pt x="521" y="126"/>
                  </a:lnTo>
                  <a:close/>
                </a:path>
              </a:pathLst>
            </a:custGeom>
            <a:solidFill>
              <a:srgbClr val="BFD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6156325" y="2460625"/>
              <a:ext cx="31750" cy="38100"/>
            </a:xfrm>
            <a:custGeom>
              <a:avLst/>
              <a:gdLst>
                <a:gd name="T0" fmla="*/ 28 w 39"/>
                <a:gd name="T1" fmla="*/ 46 h 46"/>
                <a:gd name="T2" fmla="*/ 19 w 39"/>
                <a:gd name="T3" fmla="*/ 40 h 46"/>
                <a:gd name="T4" fmla="*/ 14 w 39"/>
                <a:gd name="T5" fmla="*/ 33 h 46"/>
                <a:gd name="T6" fmla="*/ 7 w 39"/>
                <a:gd name="T7" fmla="*/ 25 h 46"/>
                <a:gd name="T8" fmla="*/ 0 w 39"/>
                <a:gd name="T9" fmla="*/ 18 h 46"/>
                <a:gd name="T10" fmla="*/ 8 w 39"/>
                <a:gd name="T11" fmla="*/ 11 h 46"/>
                <a:gd name="T12" fmla="*/ 16 w 39"/>
                <a:gd name="T13" fmla="*/ 5 h 46"/>
                <a:gd name="T14" fmla="*/ 26 w 39"/>
                <a:gd name="T15" fmla="*/ 0 h 46"/>
                <a:gd name="T16" fmla="*/ 39 w 39"/>
                <a:gd name="T17" fmla="*/ 1 h 46"/>
                <a:gd name="T18" fmla="*/ 28 w 39"/>
                <a:gd name="T1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46">
                  <a:moveTo>
                    <a:pt x="28" y="46"/>
                  </a:moveTo>
                  <a:lnTo>
                    <a:pt x="19" y="40"/>
                  </a:lnTo>
                  <a:lnTo>
                    <a:pt x="14" y="33"/>
                  </a:lnTo>
                  <a:lnTo>
                    <a:pt x="7" y="25"/>
                  </a:lnTo>
                  <a:lnTo>
                    <a:pt x="0" y="18"/>
                  </a:lnTo>
                  <a:lnTo>
                    <a:pt x="8" y="11"/>
                  </a:lnTo>
                  <a:lnTo>
                    <a:pt x="16" y="5"/>
                  </a:lnTo>
                  <a:lnTo>
                    <a:pt x="26" y="0"/>
                  </a:lnTo>
                  <a:lnTo>
                    <a:pt x="39" y="1"/>
                  </a:lnTo>
                  <a:lnTo>
                    <a:pt x="28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5372100" y="2568575"/>
              <a:ext cx="3209925" cy="3365500"/>
            </a:xfrm>
            <a:custGeom>
              <a:avLst/>
              <a:gdLst>
                <a:gd name="T0" fmla="*/ 1006 w 4045"/>
                <a:gd name="T1" fmla="*/ 298 h 4240"/>
                <a:gd name="T2" fmla="*/ 1144 w 4045"/>
                <a:gd name="T3" fmla="*/ 532 h 4240"/>
                <a:gd name="T4" fmla="*/ 1662 w 4045"/>
                <a:gd name="T5" fmla="*/ 447 h 4240"/>
                <a:gd name="T6" fmla="*/ 1902 w 4045"/>
                <a:gd name="T7" fmla="*/ 162 h 4240"/>
                <a:gd name="T8" fmla="*/ 1895 w 4045"/>
                <a:gd name="T9" fmla="*/ 388 h 4240"/>
                <a:gd name="T10" fmla="*/ 1898 w 4045"/>
                <a:gd name="T11" fmla="*/ 436 h 4240"/>
                <a:gd name="T12" fmla="*/ 2147 w 4045"/>
                <a:gd name="T13" fmla="*/ 781 h 4240"/>
                <a:gd name="T14" fmla="*/ 1821 w 4045"/>
                <a:gd name="T15" fmla="*/ 1242 h 4240"/>
                <a:gd name="T16" fmla="*/ 1946 w 4045"/>
                <a:gd name="T17" fmla="*/ 1237 h 4240"/>
                <a:gd name="T18" fmla="*/ 1647 w 4045"/>
                <a:gd name="T19" fmla="*/ 2817 h 4240"/>
                <a:gd name="T20" fmla="*/ 1808 w 4045"/>
                <a:gd name="T21" fmla="*/ 3560 h 4240"/>
                <a:gd name="T22" fmla="*/ 1833 w 4045"/>
                <a:gd name="T23" fmla="*/ 3536 h 4240"/>
                <a:gd name="T24" fmla="*/ 1819 w 4045"/>
                <a:gd name="T25" fmla="*/ 3253 h 4240"/>
                <a:gd name="T26" fmla="*/ 1839 w 4045"/>
                <a:gd name="T27" fmla="*/ 3224 h 4240"/>
                <a:gd name="T28" fmla="*/ 1726 w 4045"/>
                <a:gd name="T29" fmla="*/ 3114 h 4240"/>
                <a:gd name="T30" fmla="*/ 1895 w 4045"/>
                <a:gd name="T31" fmla="*/ 3099 h 4240"/>
                <a:gd name="T32" fmla="*/ 1745 w 4045"/>
                <a:gd name="T33" fmla="*/ 3023 h 4240"/>
                <a:gd name="T34" fmla="*/ 1703 w 4045"/>
                <a:gd name="T35" fmla="*/ 2918 h 4240"/>
                <a:gd name="T36" fmla="*/ 1826 w 4045"/>
                <a:gd name="T37" fmla="*/ 2891 h 4240"/>
                <a:gd name="T38" fmla="*/ 1759 w 4045"/>
                <a:gd name="T39" fmla="*/ 2697 h 4240"/>
                <a:gd name="T40" fmla="*/ 2230 w 4045"/>
                <a:gd name="T41" fmla="*/ 1997 h 4240"/>
                <a:gd name="T42" fmla="*/ 2939 w 4045"/>
                <a:gd name="T43" fmla="*/ 1692 h 4240"/>
                <a:gd name="T44" fmla="*/ 3067 w 4045"/>
                <a:gd name="T45" fmla="*/ 2629 h 4240"/>
                <a:gd name="T46" fmla="*/ 3171 w 4045"/>
                <a:gd name="T47" fmla="*/ 3287 h 4240"/>
                <a:gd name="T48" fmla="*/ 3165 w 4045"/>
                <a:gd name="T49" fmla="*/ 3208 h 4240"/>
                <a:gd name="T50" fmla="*/ 3333 w 4045"/>
                <a:gd name="T51" fmla="*/ 3235 h 4240"/>
                <a:gd name="T52" fmla="*/ 3162 w 4045"/>
                <a:gd name="T53" fmla="*/ 3125 h 4240"/>
                <a:gd name="T54" fmla="*/ 3115 w 4045"/>
                <a:gd name="T55" fmla="*/ 3041 h 4240"/>
                <a:gd name="T56" fmla="*/ 3377 w 4045"/>
                <a:gd name="T57" fmla="*/ 3057 h 4240"/>
                <a:gd name="T58" fmla="*/ 3119 w 4045"/>
                <a:gd name="T59" fmla="*/ 2880 h 4240"/>
                <a:gd name="T60" fmla="*/ 3105 w 4045"/>
                <a:gd name="T61" fmla="*/ 2817 h 4240"/>
                <a:gd name="T62" fmla="*/ 3326 w 4045"/>
                <a:gd name="T63" fmla="*/ 2335 h 4240"/>
                <a:gd name="T64" fmla="*/ 3640 w 4045"/>
                <a:gd name="T65" fmla="*/ 1404 h 4240"/>
                <a:gd name="T66" fmla="*/ 3821 w 4045"/>
                <a:gd name="T67" fmla="*/ 1343 h 4240"/>
                <a:gd name="T68" fmla="*/ 3995 w 4045"/>
                <a:gd name="T69" fmla="*/ 1619 h 4240"/>
                <a:gd name="T70" fmla="*/ 3971 w 4045"/>
                <a:gd name="T71" fmla="*/ 2653 h 4240"/>
                <a:gd name="T72" fmla="*/ 3542 w 4045"/>
                <a:gd name="T73" fmla="*/ 3714 h 4240"/>
                <a:gd name="T74" fmla="*/ 3335 w 4045"/>
                <a:gd name="T75" fmla="*/ 3924 h 4240"/>
                <a:gd name="T76" fmla="*/ 3011 w 4045"/>
                <a:gd name="T77" fmla="*/ 3634 h 4240"/>
                <a:gd name="T78" fmla="*/ 2749 w 4045"/>
                <a:gd name="T79" fmla="*/ 2549 h 4240"/>
                <a:gd name="T80" fmla="*/ 2691 w 4045"/>
                <a:gd name="T81" fmla="*/ 2551 h 4240"/>
                <a:gd name="T82" fmla="*/ 2334 w 4045"/>
                <a:gd name="T83" fmla="*/ 3531 h 4240"/>
                <a:gd name="T84" fmla="*/ 1648 w 4045"/>
                <a:gd name="T85" fmla="*/ 4161 h 4240"/>
                <a:gd name="T86" fmla="*/ 1423 w 4045"/>
                <a:gd name="T87" fmla="*/ 2645 h 4240"/>
                <a:gd name="T88" fmla="*/ 1494 w 4045"/>
                <a:gd name="T89" fmla="*/ 1435 h 4240"/>
                <a:gd name="T90" fmla="*/ 1584 w 4045"/>
                <a:gd name="T91" fmla="*/ 1200 h 4240"/>
                <a:gd name="T92" fmla="*/ 1529 w 4045"/>
                <a:gd name="T93" fmla="*/ 1198 h 4240"/>
                <a:gd name="T94" fmla="*/ 915 w 4045"/>
                <a:gd name="T95" fmla="*/ 1643 h 4240"/>
                <a:gd name="T96" fmla="*/ 548 w 4045"/>
                <a:gd name="T97" fmla="*/ 1277 h 4240"/>
                <a:gd name="T98" fmla="*/ 856 w 4045"/>
                <a:gd name="T99" fmla="*/ 1436 h 4240"/>
                <a:gd name="T100" fmla="*/ 1469 w 4045"/>
                <a:gd name="T101" fmla="*/ 1030 h 4240"/>
                <a:gd name="T102" fmla="*/ 1763 w 4045"/>
                <a:gd name="T103" fmla="*/ 738 h 4240"/>
                <a:gd name="T104" fmla="*/ 1720 w 4045"/>
                <a:gd name="T105" fmla="*/ 640 h 4240"/>
                <a:gd name="T106" fmla="*/ 1690 w 4045"/>
                <a:gd name="T107" fmla="*/ 664 h 4240"/>
                <a:gd name="T108" fmla="*/ 1079 w 4045"/>
                <a:gd name="T109" fmla="*/ 1162 h 4240"/>
                <a:gd name="T110" fmla="*/ 439 w 4045"/>
                <a:gd name="T111" fmla="*/ 1209 h 4240"/>
                <a:gd name="T112" fmla="*/ 7 w 4045"/>
                <a:gd name="T113" fmla="*/ 771 h 4240"/>
                <a:gd name="T114" fmla="*/ 500 w 4045"/>
                <a:gd name="T115" fmla="*/ 242 h 4240"/>
                <a:gd name="T116" fmla="*/ 890 w 4045"/>
                <a:gd name="T117" fmla="*/ 19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45" h="4240">
                  <a:moveTo>
                    <a:pt x="978" y="78"/>
                  </a:moveTo>
                  <a:lnTo>
                    <a:pt x="984" y="104"/>
                  </a:lnTo>
                  <a:lnTo>
                    <a:pt x="985" y="130"/>
                  </a:lnTo>
                  <a:lnTo>
                    <a:pt x="985" y="158"/>
                  </a:lnTo>
                  <a:lnTo>
                    <a:pt x="985" y="188"/>
                  </a:lnTo>
                  <a:lnTo>
                    <a:pt x="985" y="216"/>
                  </a:lnTo>
                  <a:lnTo>
                    <a:pt x="988" y="244"/>
                  </a:lnTo>
                  <a:lnTo>
                    <a:pt x="994" y="272"/>
                  </a:lnTo>
                  <a:lnTo>
                    <a:pt x="1006" y="298"/>
                  </a:lnTo>
                  <a:lnTo>
                    <a:pt x="1009" y="325"/>
                  </a:lnTo>
                  <a:lnTo>
                    <a:pt x="1015" y="352"/>
                  </a:lnTo>
                  <a:lnTo>
                    <a:pt x="1022" y="378"/>
                  </a:lnTo>
                  <a:lnTo>
                    <a:pt x="1032" y="405"/>
                  </a:lnTo>
                  <a:lnTo>
                    <a:pt x="1043" y="429"/>
                  </a:lnTo>
                  <a:lnTo>
                    <a:pt x="1058" y="453"/>
                  </a:lnTo>
                  <a:lnTo>
                    <a:pt x="1075" y="474"/>
                  </a:lnTo>
                  <a:lnTo>
                    <a:pt x="1096" y="495"/>
                  </a:lnTo>
                  <a:lnTo>
                    <a:pt x="1144" y="532"/>
                  </a:lnTo>
                  <a:lnTo>
                    <a:pt x="1198" y="563"/>
                  </a:lnTo>
                  <a:lnTo>
                    <a:pt x="1257" y="583"/>
                  </a:lnTo>
                  <a:lnTo>
                    <a:pt x="1322" y="594"/>
                  </a:lnTo>
                  <a:lnTo>
                    <a:pt x="1386" y="596"/>
                  </a:lnTo>
                  <a:lnTo>
                    <a:pt x="1451" y="591"/>
                  </a:lnTo>
                  <a:lnTo>
                    <a:pt x="1514" y="577"/>
                  </a:lnTo>
                  <a:lnTo>
                    <a:pt x="1574" y="556"/>
                  </a:lnTo>
                  <a:lnTo>
                    <a:pt x="1620" y="503"/>
                  </a:lnTo>
                  <a:lnTo>
                    <a:pt x="1662" y="447"/>
                  </a:lnTo>
                  <a:lnTo>
                    <a:pt x="1696" y="387"/>
                  </a:lnTo>
                  <a:lnTo>
                    <a:pt x="1727" y="324"/>
                  </a:lnTo>
                  <a:lnTo>
                    <a:pt x="1749" y="256"/>
                  </a:lnTo>
                  <a:lnTo>
                    <a:pt x="1768" y="188"/>
                  </a:lnTo>
                  <a:lnTo>
                    <a:pt x="1780" y="116"/>
                  </a:lnTo>
                  <a:lnTo>
                    <a:pt x="1789" y="45"/>
                  </a:lnTo>
                  <a:lnTo>
                    <a:pt x="1835" y="77"/>
                  </a:lnTo>
                  <a:lnTo>
                    <a:pt x="1873" y="118"/>
                  </a:lnTo>
                  <a:lnTo>
                    <a:pt x="1902" y="162"/>
                  </a:lnTo>
                  <a:lnTo>
                    <a:pt x="1927" y="211"/>
                  </a:lnTo>
                  <a:lnTo>
                    <a:pt x="1943" y="262"/>
                  </a:lnTo>
                  <a:lnTo>
                    <a:pt x="1954" y="317"/>
                  </a:lnTo>
                  <a:lnTo>
                    <a:pt x="1957" y="368"/>
                  </a:lnTo>
                  <a:lnTo>
                    <a:pt x="1957" y="422"/>
                  </a:lnTo>
                  <a:lnTo>
                    <a:pt x="1943" y="408"/>
                  </a:lnTo>
                  <a:lnTo>
                    <a:pt x="1927" y="399"/>
                  </a:lnTo>
                  <a:lnTo>
                    <a:pt x="1911" y="392"/>
                  </a:lnTo>
                  <a:lnTo>
                    <a:pt x="1895" y="388"/>
                  </a:lnTo>
                  <a:lnTo>
                    <a:pt x="1877" y="384"/>
                  </a:lnTo>
                  <a:lnTo>
                    <a:pt x="1859" y="382"/>
                  </a:lnTo>
                  <a:lnTo>
                    <a:pt x="1840" y="380"/>
                  </a:lnTo>
                  <a:lnTo>
                    <a:pt x="1822" y="377"/>
                  </a:lnTo>
                  <a:lnTo>
                    <a:pt x="1832" y="391"/>
                  </a:lnTo>
                  <a:lnTo>
                    <a:pt x="1846" y="405"/>
                  </a:lnTo>
                  <a:lnTo>
                    <a:pt x="1861" y="415"/>
                  </a:lnTo>
                  <a:lnTo>
                    <a:pt x="1880" y="426"/>
                  </a:lnTo>
                  <a:lnTo>
                    <a:pt x="1898" y="436"/>
                  </a:lnTo>
                  <a:lnTo>
                    <a:pt x="1918" y="447"/>
                  </a:lnTo>
                  <a:lnTo>
                    <a:pt x="1934" y="458"/>
                  </a:lnTo>
                  <a:lnTo>
                    <a:pt x="1951" y="472"/>
                  </a:lnTo>
                  <a:lnTo>
                    <a:pt x="1999" y="513"/>
                  </a:lnTo>
                  <a:lnTo>
                    <a:pt x="2044" y="559"/>
                  </a:lnTo>
                  <a:lnTo>
                    <a:pt x="2080" y="610"/>
                  </a:lnTo>
                  <a:lnTo>
                    <a:pt x="2112" y="664"/>
                  </a:lnTo>
                  <a:lnTo>
                    <a:pt x="2133" y="720"/>
                  </a:lnTo>
                  <a:lnTo>
                    <a:pt x="2147" y="781"/>
                  </a:lnTo>
                  <a:lnTo>
                    <a:pt x="2147" y="844"/>
                  </a:lnTo>
                  <a:lnTo>
                    <a:pt x="2136" y="911"/>
                  </a:lnTo>
                  <a:lnTo>
                    <a:pt x="2108" y="968"/>
                  </a:lnTo>
                  <a:lnTo>
                    <a:pt x="2073" y="1022"/>
                  </a:lnTo>
                  <a:lnTo>
                    <a:pt x="2028" y="1071"/>
                  </a:lnTo>
                  <a:lnTo>
                    <a:pt x="1981" y="1117"/>
                  </a:lnTo>
                  <a:lnTo>
                    <a:pt x="1927" y="1159"/>
                  </a:lnTo>
                  <a:lnTo>
                    <a:pt x="1874" y="1201"/>
                  </a:lnTo>
                  <a:lnTo>
                    <a:pt x="1821" y="1242"/>
                  </a:lnTo>
                  <a:lnTo>
                    <a:pt x="1772" y="1282"/>
                  </a:lnTo>
                  <a:lnTo>
                    <a:pt x="1793" y="1282"/>
                  </a:lnTo>
                  <a:lnTo>
                    <a:pt x="1815" y="1277"/>
                  </a:lnTo>
                  <a:lnTo>
                    <a:pt x="1836" y="1264"/>
                  </a:lnTo>
                  <a:lnTo>
                    <a:pt x="1859" y="1251"/>
                  </a:lnTo>
                  <a:lnTo>
                    <a:pt x="1880" y="1237"/>
                  </a:lnTo>
                  <a:lnTo>
                    <a:pt x="1901" y="1229"/>
                  </a:lnTo>
                  <a:lnTo>
                    <a:pt x="1922" y="1228"/>
                  </a:lnTo>
                  <a:lnTo>
                    <a:pt x="1946" y="1237"/>
                  </a:lnTo>
                  <a:lnTo>
                    <a:pt x="1906" y="1368"/>
                  </a:lnTo>
                  <a:lnTo>
                    <a:pt x="1871" y="1502"/>
                  </a:lnTo>
                  <a:lnTo>
                    <a:pt x="1840" y="1637"/>
                  </a:lnTo>
                  <a:lnTo>
                    <a:pt x="1811" y="1773"/>
                  </a:lnTo>
                  <a:lnTo>
                    <a:pt x="1782" y="1907"/>
                  </a:lnTo>
                  <a:lnTo>
                    <a:pt x="1752" y="2043"/>
                  </a:lnTo>
                  <a:lnTo>
                    <a:pt x="1721" y="2178"/>
                  </a:lnTo>
                  <a:lnTo>
                    <a:pt x="1686" y="2311"/>
                  </a:lnTo>
                  <a:lnTo>
                    <a:pt x="1647" y="2817"/>
                  </a:lnTo>
                  <a:lnTo>
                    <a:pt x="1657" y="2911"/>
                  </a:lnTo>
                  <a:lnTo>
                    <a:pt x="1667" y="3006"/>
                  </a:lnTo>
                  <a:lnTo>
                    <a:pt x="1676" y="3102"/>
                  </a:lnTo>
                  <a:lnTo>
                    <a:pt x="1690" y="3197"/>
                  </a:lnTo>
                  <a:lnTo>
                    <a:pt x="1707" y="3288"/>
                  </a:lnTo>
                  <a:lnTo>
                    <a:pt x="1731" y="3379"/>
                  </a:lnTo>
                  <a:lnTo>
                    <a:pt x="1761" y="3465"/>
                  </a:lnTo>
                  <a:lnTo>
                    <a:pt x="1800" y="3549"/>
                  </a:lnTo>
                  <a:lnTo>
                    <a:pt x="1808" y="3560"/>
                  </a:lnTo>
                  <a:lnTo>
                    <a:pt x="1818" y="3571"/>
                  </a:lnTo>
                  <a:lnTo>
                    <a:pt x="1828" y="3581"/>
                  </a:lnTo>
                  <a:lnTo>
                    <a:pt x="1840" y="3592"/>
                  </a:lnTo>
                  <a:lnTo>
                    <a:pt x="1852" y="3601"/>
                  </a:lnTo>
                  <a:lnTo>
                    <a:pt x="1864" y="3609"/>
                  </a:lnTo>
                  <a:lnTo>
                    <a:pt x="1877" y="3617"/>
                  </a:lnTo>
                  <a:lnTo>
                    <a:pt x="1890" y="3627"/>
                  </a:lnTo>
                  <a:lnTo>
                    <a:pt x="1859" y="3582"/>
                  </a:lnTo>
                  <a:lnTo>
                    <a:pt x="1833" y="3536"/>
                  </a:lnTo>
                  <a:lnTo>
                    <a:pt x="1811" y="3488"/>
                  </a:lnTo>
                  <a:lnTo>
                    <a:pt x="1793" y="3439"/>
                  </a:lnTo>
                  <a:lnTo>
                    <a:pt x="1776" y="3388"/>
                  </a:lnTo>
                  <a:lnTo>
                    <a:pt x="1765" y="3337"/>
                  </a:lnTo>
                  <a:lnTo>
                    <a:pt x="1755" y="3285"/>
                  </a:lnTo>
                  <a:lnTo>
                    <a:pt x="1748" y="3233"/>
                  </a:lnTo>
                  <a:lnTo>
                    <a:pt x="1772" y="3236"/>
                  </a:lnTo>
                  <a:lnTo>
                    <a:pt x="1796" y="3243"/>
                  </a:lnTo>
                  <a:lnTo>
                    <a:pt x="1819" y="3253"/>
                  </a:lnTo>
                  <a:lnTo>
                    <a:pt x="1843" y="3264"/>
                  </a:lnTo>
                  <a:lnTo>
                    <a:pt x="1866" y="3274"/>
                  </a:lnTo>
                  <a:lnTo>
                    <a:pt x="1888" y="3282"/>
                  </a:lnTo>
                  <a:lnTo>
                    <a:pt x="1911" y="3285"/>
                  </a:lnTo>
                  <a:lnTo>
                    <a:pt x="1934" y="3284"/>
                  </a:lnTo>
                  <a:lnTo>
                    <a:pt x="1911" y="3267"/>
                  </a:lnTo>
                  <a:lnTo>
                    <a:pt x="1887" y="3252"/>
                  </a:lnTo>
                  <a:lnTo>
                    <a:pt x="1863" y="3236"/>
                  </a:lnTo>
                  <a:lnTo>
                    <a:pt x="1839" y="3224"/>
                  </a:lnTo>
                  <a:lnTo>
                    <a:pt x="1814" y="3211"/>
                  </a:lnTo>
                  <a:lnTo>
                    <a:pt x="1789" y="3204"/>
                  </a:lnTo>
                  <a:lnTo>
                    <a:pt x="1762" y="3197"/>
                  </a:lnTo>
                  <a:lnTo>
                    <a:pt x="1737" y="3194"/>
                  </a:lnTo>
                  <a:lnTo>
                    <a:pt x="1734" y="3177"/>
                  </a:lnTo>
                  <a:lnTo>
                    <a:pt x="1733" y="3161"/>
                  </a:lnTo>
                  <a:lnTo>
                    <a:pt x="1730" y="3145"/>
                  </a:lnTo>
                  <a:lnTo>
                    <a:pt x="1728" y="3130"/>
                  </a:lnTo>
                  <a:lnTo>
                    <a:pt x="1726" y="3114"/>
                  </a:lnTo>
                  <a:lnTo>
                    <a:pt x="1724" y="3100"/>
                  </a:lnTo>
                  <a:lnTo>
                    <a:pt x="1721" y="3085"/>
                  </a:lnTo>
                  <a:lnTo>
                    <a:pt x="1720" y="3071"/>
                  </a:lnTo>
                  <a:lnTo>
                    <a:pt x="1749" y="3067"/>
                  </a:lnTo>
                  <a:lnTo>
                    <a:pt x="1779" y="3069"/>
                  </a:lnTo>
                  <a:lnTo>
                    <a:pt x="1808" y="3075"/>
                  </a:lnTo>
                  <a:lnTo>
                    <a:pt x="1838" y="3083"/>
                  </a:lnTo>
                  <a:lnTo>
                    <a:pt x="1866" y="3090"/>
                  </a:lnTo>
                  <a:lnTo>
                    <a:pt x="1895" y="3099"/>
                  </a:lnTo>
                  <a:lnTo>
                    <a:pt x="1923" y="3106"/>
                  </a:lnTo>
                  <a:lnTo>
                    <a:pt x="1951" y="3110"/>
                  </a:lnTo>
                  <a:lnTo>
                    <a:pt x="1926" y="3088"/>
                  </a:lnTo>
                  <a:lnTo>
                    <a:pt x="1899" y="3069"/>
                  </a:lnTo>
                  <a:lnTo>
                    <a:pt x="1870" y="3055"/>
                  </a:lnTo>
                  <a:lnTo>
                    <a:pt x="1840" y="3044"/>
                  </a:lnTo>
                  <a:lnTo>
                    <a:pt x="1808" y="3034"/>
                  </a:lnTo>
                  <a:lnTo>
                    <a:pt x="1777" y="3029"/>
                  </a:lnTo>
                  <a:lnTo>
                    <a:pt x="1745" y="3023"/>
                  </a:lnTo>
                  <a:lnTo>
                    <a:pt x="1714" y="3019"/>
                  </a:lnTo>
                  <a:lnTo>
                    <a:pt x="1712" y="3005"/>
                  </a:lnTo>
                  <a:lnTo>
                    <a:pt x="1709" y="2992"/>
                  </a:lnTo>
                  <a:lnTo>
                    <a:pt x="1706" y="2980"/>
                  </a:lnTo>
                  <a:lnTo>
                    <a:pt x="1704" y="2970"/>
                  </a:lnTo>
                  <a:lnTo>
                    <a:pt x="1702" y="2957"/>
                  </a:lnTo>
                  <a:lnTo>
                    <a:pt x="1702" y="2946"/>
                  </a:lnTo>
                  <a:lnTo>
                    <a:pt x="1700" y="2932"/>
                  </a:lnTo>
                  <a:lnTo>
                    <a:pt x="1703" y="2918"/>
                  </a:lnTo>
                  <a:lnTo>
                    <a:pt x="1721" y="2917"/>
                  </a:lnTo>
                  <a:lnTo>
                    <a:pt x="1740" y="2915"/>
                  </a:lnTo>
                  <a:lnTo>
                    <a:pt x="1758" y="2914"/>
                  </a:lnTo>
                  <a:lnTo>
                    <a:pt x="1777" y="2912"/>
                  </a:lnTo>
                  <a:lnTo>
                    <a:pt x="1794" y="2910"/>
                  </a:lnTo>
                  <a:lnTo>
                    <a:pt x="1812" y="2908"/>
                  </a:lnTo>
                  <a:lnTo>
                    <a:pt x="1828" y="2907"/>
                  </a:lnTo>
                  <a:lnTo>
                    <a:pt x="1845" y="2907"/>
                  </a:lnTo>
                  <a:lnTo>
                    <a:pt x="1826" y="2891"/>
                  </a:lnTo>
                  <a:lnTo>
                    <a:pt x="1803" y="2886"/>
                  </a:lnTo>
                  <a:lnTo>
                    <a:pt x="1776" y="2884"/>
                  </a:lnTo>
                  <a:lnTo>
                    <a:pt x="1749" y="2884"/>
                  </a:lnTo>
                  <a:lnTo>
                    <a:pt x="1723" y="2880"/>
                  </a:lnTo>
                  <a:lnTo>
                    <a:pt x="1703" y="2873"/>
                  </a:lnTo>
                  <a:lnTo>
                    <a:pt x="1690" y="2856"/>
                  </a:lnTo>
                  <a:lnTo>
                    <a:pt x="1692" y="2828"/>
                  </a:lnTo>
                  <a:lnTo>
                    <a:pt x="1721" y="2760"/>
                  </a:lnTo>
                  <a:lnTo>
                    <a:pt x="1759" y="2697"/>
                  </a:lnTo>
                  <a:lnTo>
                    <a:pt x="1800" y="2636"/>
                  </a:lnTo>
                  <a:lnTo>
                    <a:pt x="1846" y="2579"/>
                  </a:lnTo>
                  <a:lnTo>
                    <a:pt x="1890" y="2520"/>
                  </a:lnTo>
                  <a:lnTo>
                    <a:pt x="1934" y="2462"/>
                  </a:lnTo>
                  <a:lnTo>
                    <a:pt x="1975" y="2402"/>
                  </a:lnTo>
                  <a:lnTo>
                    <a:pt x="2013" y="2339"/>
                  </a:lnTo>
                  <a:lnTo>
                    <a:pt x="2080" y="2228"/>
                  </a:lnTo>
                  <a:lnTo>
                    <a:pt x="2153" y="2113"/>
                  </a:lnTo>
                  <a:lnTo>
                    <a:pt x="2230" y="1997"/>
                  </a:lnTo>
                  <a:lnTo>
                    <a:pt x="2317" y="1888"/>
                  </a:lnTo>
                  <a:lnTo>
                    <a:pt x="2411" y="1790"/>
                  </a:lnTo>
                  <a:lnTo>
                    <a:pt x="2519" y="1711"/>
                  </a:lnTo>
                  <a:lnTo>
                    <a:pt x="2639" y="1658"/>
                  </a:lnTo>
                  <a:lnTo>
                    <a:pt x="2778" y="1637"/>
                  </a:lnTo>
                  <a:lnTo>
                    <a:pt x="2820" y="1641"/>
                  </a:lnTo>
                  <a:lnTo>
                    <a:pt x="2862" y="1652"/>
                  </a:lnTo>
                  <a:lnTo>
                    <a:pt x="2902" y="1669"/>
                  </a:lnTo>
                  <a:lnTo>
                    <a:pt x="2939" y="1692"/>
                  </a:lnTo>
                  <a:lnTo>
                    <a:pt x="2973" y="1718"/>
                  </a:lnTo>
                  <a:lnTo>
                    <a:pt x="3002" y="1750"/>
                  </a:lnTo>
                  <a:lnTo>
                    <a:pt x="3026" y="1787"/>
                  </a:lnTo>
                  <a:lnTo>
                    <a:pt x="3047" y="1828"/>
                  </a:lnTo>
                  <a:lnTo>
                    <a:pt x="3087" y="1987"/>
                  </a:lnTo>
                  <a:lnTo>
                    <a:pt x="3101" y="2147"/>
                  </a:lnTo>
                  <a:lnTo>
                    <a:pt x="3096" y="2308"/>
                  </a:lnTo>
                  <a:lnTo>
                    <a:pt x="3084" y="2469"/>
                  </a:lnTo>
                  <a:lnTo>
                    <a:pt x="3067" y="2629"/>
                  </a:lnTo>
                  <a:lnTo>
                    <a:pt x="3056" y="2790"/>
                  </a:lnTo>
                  <a:lnTo>
                    <a:pt x="3054" y="2952"/>
                  </a:lnTo>
                  <a:lnTo>
                    <a:pt x="3075" y="3116"/>
                  </a:lnTo>
                  <a:lnTo>
                    <a:pt x="3088" y="3144"/>
                  </a:lnTo>
                  <a:lnTo>
                    <a:pt x="3102" y="3173"/>
                  </a:lnTo>
                  <a:lnTo>
                    <a:pt x="3116" y="3203"/>
                  </a:lnTo>
                  <a:lnTo>
                    <a:pt x="3131" y="3233"/>
                  </a:lnTo>
                  <a:lnTo>
                    <a:pt x="3148" y="3261"/>
                  </a:lnTo>
                  <a:lnTo>
                    <a:pt x="3171" y="3287"/>
                  </a:lnTo>
                  <a:lnTo>
                    <a:pt x="3196" y="3306"/>
                  </a:lnTo>
                  <a:lnTo>
                    <a:pt x="3228" y="3323"/>
                  </a:lnTo>
                  <a:lnTo>
                    <a:pt x="3234" y="3317"/>
                  </a:lnTo>
                  <a:lnTo>
                    <a:pt x="3220" y="3299"/>
                  </a:lnTo>
                  <a:lnTo>
                    <a:pt x="3207" y="3282"/>
                  </a:lnTo>
                  <a:lnTo>
                    <a:pt x="3196" y="3264"/>
                  </a:lnTo>
                  <a:lnTo>
                    <a:pt x="3186" y="3246"/>
                  </a:lnTo>
                  <a:lnTo>
                    <a:pt x="3175" y="3226"/>
                  </a:lnTo>
                  <a:lnTo>
                    <a:pt x="3165" y="3208"/>
                  </a:lnTo>
                  <a:lnTo>
                    <a:pt x="3157" y="3190"/>
                  </a:lnTo>
                  <a:lnTo>
                    <a:pt x="3148" y="3172"/>
                  </a:lnTo>
                  <a:lnTo>
                    <a:pt x="3176" y="3175"/>
                  </a:lnTo>
                  <a:lnTo>
                    <a:pt x="3204" y="3180"/>
                  </a:lnTo>
                  <a:lnTo>
                    <a:pt x="3231" y="3187"/>
                  </a:lnTo>
                  <a:lnTo>
                    <a:pt x="3259" y="3198"/>
                  </a:lnTo>
                  <a:lnTo>
                    <a:pt x="3284" y="3208"/>
                  </a:lnTo>
                  <a:lnTo>
                    <a:pt x="3309" y="3222"/>
                  </a:lnTo>
                  <a:lnTo>
                    <a:pt x="3333" y="3235"/>
                  </a:lnTo>
                  <a:lnTo>
                    <a:pt x="3357" y="3250"/>
                  </a:lnTo>
                  <a:lnTo>
                    <a:pt x="3363" y="3245"/>
                  </a:lnTo>
                  <a:lnTo>
                    <a:pt x="3339" y="3215"/>
                  </a:lnTo>
                  <a:lnTo>
                    <a:pt x="3314" y="3193"/>
                  </a:lnTo>
                  <a:lnTo>
                    <a:pt x="3286" y="3173"/>
                  </a:lnTo>
                  <a:lnTo>
                    <a:pt x="3258" y="3159"/>
                  </a:lnTo>
                  <a:lnTo>
                    <a:pt x="3225" y="3145"/>
                  </a:lnTo>
                  <a:lnTo>
                    <a:pt x="3194" y="3135"/>
                  </a:lnTo>
                  <a:lnTo>
                    <a:pt x="3162" y="3125"/>
                  </a:lnTo>
                  <a:lnTo>
                    <a:pt x="3131" y="3116"/>
                  </a:lnTo>
                  <a:lnTo>
                    <a:pt x="3124" y="3107"/>
                  </a:lnTo>
                  <a:lnTo>
                    <a:pt x="3122" y="3100"/>
                  </a:lnTo>
                  <a:lnTo>
                    <a:pt x="3117" y="3090"/>
                  </a:lnTo>
                  <a:lnTo>
                    <a:pt x="3116" y="3082"/>
                  </a:lnTo>
                  <a:lnTo>
                    <a:pt x="3115" y="3071"/>
                  </a:lnTo>
                  <a:lnTo>
                    <a:pt x="3115" y="3061"/>
                  </a:lnTo>
                  <a:lnTo>
                    <a:pt x="3115" y="3051"/>
                  </a:lnTo>
                  <a:lnTo>
                    <a:pt x="3115" y="3041"/>
                  </a:lnTo>
                  <a:lnTo>
                    <a:pt x="3150" y="3039"/>
                  </a:lnTo>
                  <a:lnTo>
                    <a:pt x="3187" y="3040"/>
                  </a:lnTo>
                  <a:lnTo>
                    <a:pt x="3225" y="3043"/>
                  </a:lnTo>
                  <a:lnTo>
                    <a:pt x="3263" y="3050"/>
                  </a:lnTo>
                  <a:lnTo>
                    <a:pt x="3300" y="3055"/>
                  </a:lnTo>
                  <a:lnTo>
                    <a:pt x="3337" y="3064"/>
                  </a:lnTo>
                  <a:lnTo>
                    <a:pt x="3372" y="3069"/>
                  </a:lnTo>
                  <a:lnTo>
                    <a:pt x="3407" y="3076"/>
                  </a:lnTo>
                  <a:lnTo>
                    <a:pt x="3377" y="3057"/>
                  </a:lnTo>
                  <a:lnTo>
                    <a:pt x="3344" y="3040"/>
                  </a:lnTo>
                  <a:lnTo>
                    <a:pt x="3309" y="3026"/>
                  </a:lnTo>
                  <a:lnTo>
                    <a:pt x="3273" y="3015"/>
                  </a:lnTo>
                  <a:lnTo>
                    <a:pt x="3234" y="3005"/>
                  </a:lnTo>
                  <a:lnTo>
                    <a:pt x="3196" y="2999"/>
                  </a:lnTo>
                  <a:lnTo>
                    <a:pt x="3155" y="2995"/>
                  </a:lnTo>
                  <a:lnTo>
                    <a:pt x="3115" y="2997"/>
                  </a:lnTo>
                  <a:lnTo>
                    <a:pt x="3098" y="2884"/>
                  </a:lnTo>
                  <a:lnTo>
                    <a:pt x="3119" y="2880"/>
                  </a:lnTo>
                  <a:lnTo>
                    <a:pt x="3140" y="2882"/>
                  </a:lnTo>
                  <a:lnTo>
                    <a:pt x="3162" y="2884"/>
                  </a:lnTo>
                  <a:lnTo>
                    <a:pt x="3185" y="2890"/>
                  </a:lnTo>
                  <a:lnTo>
                    <a:pt x="3206" y="2893"/>
                  </a:lnTo>
                  <a:lnTo>
                    <a:pt x="3228" y="2896"/>
                  </a:lnTo>
                  <a:lnTo>
                    <a:pt x="3251" y="2893"/>
                  </a:lnTo>
                  <a:lnTo>
                    <a:pt x="3273" y="2884"/>
                  </a:lnTo>
                  <a:lnTo>
                    <a:pt x="3109" y="2851"/>
                  </a:lnTo>
                  <a:lnTo>
                    <a:pt x="3105" y="2817"/>
                  </a:lnTo>
                  <a:lnTo>
                    <a:pt x="3106" y="2783"/>
                  </a:lnTo>
                  <a:lnTo>
                    <a:pt x="3110" y="2750"/>
                  </a:lnTo>
                  <a:lnTo>
                    <a:pt x="3122" y="2719"/>
                  </a:lnTo>
                  <a:lnTo>
                    <a:pt x="3136" y="2688"/>
                  </a:lnTo>
                  <a:lnTo>
                    <a:pt x="3154" y="2660"/>
                  </a:lnTo>
                  <a:lnTo>
                    <a:pt x="3173" y="2633"/>
                  </a:lnTo>
                  <a:lnTo>
                    <a:pt x="3199" y="2610"/>
                  </a:lnTo>
                  <a:lnTo>
                    <a:pt x="3267" y="2474"/>
                  </a:lnTo>
                  <a:lnTo>
                    <a:pt x="3326" y="2335"/>
                  </a:lnTo>
                  <a:lnTo>
                    <a:pt x="3377" y="2192"/>
                  </a:lnTo>
                  <a:lnTo>
                    <a:pt x="3423" y="2049"/>
                  </a:lnTo>
                  <a:lnTo>
                    <a:pt x="3465" y="1902"/>
                  </a:lnTo>
                  <a:lnTo>
                    <a:pt x="3507" y="1756"/>
                  </a:lnTo>
                  <a:lnTo>
                    <a:pt x="3550" y="1610"/>
                  </a:lnTo>
                  <a:lnTo>
                    <a:pt x="3598" y="1467"/>
                  </a:lnTo>
                  <a:lnTo>
                    <a:pt x="3611" y="1443"/>
                  </a:lnTo>
                  <a:lnTo>
                    <a:pt x="3625" y="1424"/>
                  </a:lnTo>
                  <a:lnTo>
                    <a:pt x="3640" y="1404"/>
                  </a:lnTo>
                  <a:lnTo>
                    <a:pt x="3657" y="1387"/>
                  </a:lnTo>
                  <a:lnTo>
                    <a:pt x="3674" y="1371"/>
                  </a:lnTo>
                  <a:lnTo>
                    <a:pt x="3695" y="1357"/>
                  </a:lnTo>
                  <a:lnTo>
                    <a:pt x="3716" y="1343"/>
                  </a:lnTo>
                  <a:lnTo>
                    <a:pt x="3740" y="1333"/>
                  </a:lnTo>
                  <a:lnTo>
                    <a:pt x="3761" y="1331"/>
                  </a:lnTo>
                  <a:lnTo>
                    <a:pt x="3782" y="1333"/>
                  </a:lnTo>
                  <a:lnTo>
                    <a:pt x="3801" y="1336"/>
                  </a:lnTo>
                  <a:lnTo>
                    <a:pt x="3821" y="1343"/>
                  </a:lnTo>
                  <a:lnTo>
                    <a:pt x="3838" y="1348"/>
                  </a:lnTo>
                  <a:lnTo>
                    <a:pt x="3855" y="1358"/>
                  </a:lnTo>
                  <a:lnTo>
                    <a:pt x="3870" y="1366"/>
                  </a:lnTo>
                  <a:lnTo>
                    <a:pt x="3885" y="1378"/>
                  </a:lnTo>
                  <a:lnTo>
                    <a:pt x="3920" y="1420"/>
                  </a:lnTo>
                  <a:lnTo>
                    <a:pt x="3947" y="1467"/>
                  </a:lnTo>
                  <a:lnTo>
                    <a:pt x="3967" y="1516"/>
                  </a:lnTo>
                  <a:lnTo>
                    <a:pt x="3984" y="1568"/>
                  </a:lnTo>
                  <a:lnTo>
                    <a:pt x="3995" y="1619"/>
                  </a:lnTo>
                  <a:lnTo>
                    <a:pt x="4006" y="1672"/>
                  </a:lnTo>
                  <a:lnTo>
                    <a:pt x="4017" y="1725"/>
                  </a:lnTo>
                  <a:lnTo>
                    <a:pt x="4031" y="1777"/>
                  </a:lnTo>
                  <a:lnTo>
                    <a:pt x="4042" y="1927"/>
                  </a:lnTo>
                  <a:lnTo>
                    <a:pt x="4045" y="2077"/>
                  </a:lnTo>
                  <a:lnTo>
                    <a:pt x="4038" y="2224"/>
                  </a:lnTo>
                  <a:lnTo>
                    <a:pt x="4024" y="2371"/>
                  </a:lnTo>
                  <a:lnTo>
                    <a:pt x="4000" y="2513"/>
                  </a:lnTo>
                  <a:lnTo>
                    <a:pt x="3971" y="2653"/>
                  </a:lnTo>
                  <a:lnTo>
                    <a:pt x="3933" y="2789"/>
                  </a:lnTo>
                  <a:lnTo>
                    <a:pt x="3891" y="2924"/>
                  </a:lnTo>
                  <a:lnTo>
                    <a:pt x="3866" y="3046"/>
                  </a:lnTo>
                  <a:lnTo>
                    <a:pt x="3829" y="3165"/>
                  </a:lnTo>
                  <a:lnTo>
                    <a:pt x="3783" y="3280"/>
                  </a:lnTo>
                  <a:lnTo>
                    <a:pt x="3730" y="3392"/>
                  </a:lnTo>
                  <a:lnTo>
                    <a:pt x="3668" y="3500"/>
                  </a:lnTo>
                  <a:lnTo>
                    <a:pt x="3607" y="3608"/>
                  </a:lnTo>
                  <a:lnTo>
                    <a:pt x="3542" y="3714"/>
                  </a:lnTo>
                  <a:lnTo>
                    <a:pt x="3480" y="3823"/>
                  </a:lnTo>
                  <a:lnTo>
                    <a:pt x="3466" y="3840"/>
                  </a:lnTo>
                  <a:lnTo>
                    <a:pt x="3451" y="3857"/>
                  </a:lnTo>
                  <a:lnTo>
                    <a:pt x="3434" y="3873"/>
                  </a:lnTo>
                  <a:lnTo>
                    <a:pt x="3417" y="3888"/>
                  </a:lnTo>
                  <a:lnTo>
                    <a:pt x="3398" y="3901"/>
                  </a:lnTo>
                  <a:lnTo>
                    <a:pt x="3378" y="3912"/>
                  </a:lnTo>
                  <a:lnTo>
                    <a:pt x="3356" y="3920"/>
                  </a:lnTo>
                  <a:lnTo>
                    <a:pt x="3335" y="3924"/>
                  </a:lnTo>
                  <a:lnTo>
                    <a:pt x="3297" y="3919"/>
                  </a:lnTo>
                  <a:lnTo>
                    <a:pt x="3265" y="3906"/>
                  </a:lnTo>
                  <a:lnTo>
                    <a:pt x="3234" y="3887"/>
                  </a:lnTo>
                  <a:lnTo>
                    <a:pt x="3206" y="3864"/>
                  </a:lnTo>
                  <a:lnTo>
                    <a:pt x="3176" y="3837"/>
                  </a:lnTo>
                  <a:lnTo>
                    <a:pt x="3151" y="3811"/>
                  </a:lnTo>
                  <a:lnTo>
                    <a:pt x="3124" y="3784"/>
                  </a:lnTo>
                  <a:lnTo>
                    <a:pt x="3098" y="3762"/>
                  </a:lnTo>
                  <a:lnTo>
                    <a:pt x="3011" y="3634"/>
                  </a:lnTo>
                  <a:lnTo>
                    <a:pt x="2948" y="3498"/>
                  </a:lnTo>
                  <a:lnTo>
                    <a:pt x="2902" y="3354"/>
                  </a:lnTo>
                  <a:lnTo>
                    <a:pt x="2869" y="3205"/>
                  </a:lnTo>
                  <a:lnTo>
                    <a:pt x="2845" y="3051"/>
                  </a:lnTo>
                  <a:lnTo>
                    <a:pt x="2826" y="2897"/>
                  </a:lnTo>
                  <a:lnTo>
                    <a:pt x="2806" y="2743"/>
                  </a:lnTo>
                  <a:lnTo>
                    <a:pt x="2784" y="2593"/>
                  </a:lnTo>
                  <a:lnTo>
                    <a:pt x="2759" y="2570"/>
                  </a:lnTo>
                  <a:lnTo>
                    <a:pt x="2749" y="2549"/>
                  </a:lnTo>
                  <a:lnTo>
                    <a:pt x="2750" y="2528"/>
                  </a:lnTo>
                  <a:lnTo>
                    <a:pt x="2761" y="2507"/>
                  </a:lnTo>
                  <a:lnTo>
                    <a:pt x="2774" y="2486"/>
                  </a:lnTo>
                  <a:lnTo>
                    <a:pt x="2789" y="2465"/>
                  </a:lnTo>
                  <a:lnTo>
                    <a:pt x="2802" y="2444"/>
                  </a:lnTo>
                  <a:lnTo>
                    <a:pt x="2812" y="2423"/>
                  </a:lnTo>
                  <a:lnTo>
                    <a:pt x="2801" y="2412"/>
                  </a:lnTo>
                  <a:lnTo>
                    <a:pt x="2740" y="2479"/>
                  </a:lnTo>
                  <a:lnTo>
                    <a:pt x="2691" y="2551"/>
                  </a:lnTo>
                  <a:lnTo>
                    <a:pt x="2649" y="2626"/>
                  </a:lnTo>
                  <a:lnTo>
                    <a:pt x="2614" y="2706"/>
                  </a:lnTo>
                  <a:lnTo>
                    <a:pt x="2582" y="2786"/>
                  </a:lnTo>
                  <a:lnTo>
                    <a:pt x="2552" y="2870"/>
                  </a:lnTo>
                  <a:lnTo>
                    <a:pt x="2524" y="2953"/>
                  </a:lnTo>
                  <a:lnTo>
                    <a:pt x="2496" y="3036"/>
                  </a:lnTo>
                  <a:lnTo>
                    <a:pt x="2447" y="3201"/>
                  </a:lnTo>
                  <a:lnTo>
                    <a:pt x="2394" y="3368"/>
                  </a:lnTo>
                  <a:lnTo>
                    <a:pt x="2334" y="3531"/>
                  </a:lnTo>
                  <a:lnTo>
                    <a:pt x="2264" y="3690"/>
                  </a:lnTo>
                  <a:lnTo>
                    <a:pt x="2178" y="3842"/>
                  </a:lnTo>
                  <a:lnTo>
                    <a:pt x="2080" y="3985"/>
                  </a:lnTo>
                  <a:lnTo>
                    <a:pt x="1961" y="4118"/>
                  </a:lnTo>
                  <a:lnTo>
                    <a:pt x="1822" y="4240"/>
                  </a:lnTo>
                  <a:lnTo>
                    <a:pt x="1773" y="4231"/>
                  </a:lnTo>
                  <a:lnTo>
                    <a:pt x="1728" y="4216"/>
                  </a:lnTo>
                  <a:lnTo>
                    <a:pt x="1686" y="4191"/>
                  </a:lnTo>
                  <a:lnTo>
                    <a:pt x="1648" y="4161"/>
                  </a:lnTo>
                  <a:lnTo>
                    <a:pt x="1611" y="4125"/>
                  </a:lnTo>
                  <a:lnTo>
                    <a:pt x="1577" y="4088"/>
                  </a:lnTo>
                  <a:lnTo>
                    <a:pt x="1546" y="4048"/>
                  </a:lnTo>
                  <a:lnTo>
                    <a:pt x="1518" y="4008"/>
                  </a:lnTo>
                  <a:lnTo>
                    <a:pt x="1440" y="3745"/>
                  </a:lnTo>
                  <a:lnTo>
                    <a:pt x="1399" y="3477"/>
                  </a:lnTo>
                  <a:lnTo>
                    <a:pt x="1388" y="3201"/>
                  </a:lnTo>
                  <a:lnTo>
                    <a:pt x="1399" y="2925"/>
                  </a:lnTo>
                  <a:lnTo>
                    <a:pt x="1423" y="2645"/>
                  </a:lnTo>
                  <a:lnTo>
                    <a:pt x="1456" y="2367"/>
                  </a:lnTo>
                  <a:lnTo>
                    <a:pt x="1490" y="2091"/>
                  </a:lnTo>
                  <a:lnTo>
                    <a:pt x="1518" y="1822"/>
                  </a:lnTo>
                  <a:lnTo>
                    <a:pt x="1515" y="1762"/>
                  </a:lnTo>
                  <a:lnTo>
                    <a:pt x="1515" y="1697"/>
                  </a:lnTo>
                  <a:lnTo>
                    <a:pt x="1515" y="1631"/>
                  </a:lnTo>
                  <a:lnTo>
                    <a:pt x="1514" y="1565"/>
                  </a:lnTo>
                  <a:lnTo>
                    <a:pt x="1507" y="1498"/>
                  </a:lnTo>
                  <a:lnTo>
                    <a:pt x="1494" y="1435"/>
                  </a:lnTo>
                  <a:lnTo>
                    <a:pt x="1472" y="1375"/>
                  </a:lnTo>
                  <a:lnTo>
                    <a:pt x="1440" y="1322"/>
                  </a:lnTo>
                  <a:lnTo>
                    <a:pt x="1455" y="1299"/>
                  </a:lnTo>
                  <a:lnTo>
                    <a:pt x="1473" y="1278"/>
                  </a:lnTo>
                  <a:lnTo>
                    <a:pt x="1493" y="1260"/>
                  </a:lnTo>
                  <a:lnTo>
                    <a:pt x="1515" y="1243"/>
                  </a:lnTo>
                  <a:lnTo>
                    <a:pt x="1536" y="1226"/>
                  </a:lnTo>
                  <a:lnTo>
                    <a:pt x="1560" y="1212"/>
                  </a:lnTo>
                  <a:lnTo>
                    <a:pt x="1584" y="1200"/>
                  </a:lnTo>
                  <a:lnTo>
                    <a:pt x="1608" y="1187"/>
                  </a:lnTo>
                  <a:lnTo>
                    <a:pt x="1601" y="1180"/>
                  </a:lnTo>
                  <a:lnTo>
                    <a:pt x="1594" y="1177"/>
                  </a:lnTo>
                  <a:lnTo>
                    <a:pt x="1583" y="1176"/>
                  </a:lnTo>
                  <a:lnTo>
                    <a:pt x="1573" y="1180"/>
                  </a:lnTo>
                  <a:lnTo>
                    <a:pt x="1560" y="1183"/>
                  </a:lnTo>
                  <a:lnTo>
                    <a:pt x="1549" y="1188"/>
                  </a:lnTo>
                  <a:lnTo>
                    <a:pt x="1538" y="1193"/>
                  </a:lnTo>
                  <a:lnTo>
                    <a:pt x="1529" y="1198"/>
                  </a:lnTo>
                  <a:lnTo>
                    <a:pt x="1461" y="1244"/>
                  </a:lnTo>
                  <a:lnTo>
                    <a:pt x="1396" y="1301"/>
                  </a:lnTo>
                  <a:lnTo>
                    <a:pt x="1333" y="1361"/>
                  </a:lnTo>
                  <a:lnTo>
                    <a:pt x="1271" y="1425"/>
                  </a:lnTo>
                  <a:lnTo>
                    <a:pt x="1207" y="1487"/>
                  </a:lnTo>
                  <a:lnTo>
                    <a:pt x="1142" y="1544"/>
                  </a:lnTo>
                  <a:lnTo>
                    <a:pt x="1074" y="1595"/>
                  </a:lnTo>
                  <a:lnTo>
                    <a:pt x="1001" y="1637"/>
                  </a:lnTo>
                  <a:lnTo>
                    <a:pt x="915" y="1643"/>
                  </a:lnTo>
                  <a:lnTo>
                    <a:pt x="838" y="1623"/>
                  </a:lnTo>
                  <a:lnTo>
                    <a:pt x="767" y="1582"/>
                  </a:lnTo>
                  <a:lnTo>
                    <a:pt x="702" y="1529"/>
                  </a:lnTo>
                  <a:lnTo>
                    <a:pt x="641" y="1463"/>
                  </a:lnTo>
                  <a:lnTo>
                    <a:pt x="585" y="1394"/>
                  </a:lnTo>
                  <a:lnTo>
                    <a:pt x="530" y="1326"/>
                  </a:lnTo>
                  <a:lnTo>
                    <a:pt x="478" y="1265"/>
                  </a:lnTo>
                  <a:lnTo>
                    <a:pt x="514" y="1265"/>
                  </a:lnTo>
                  <a:lnTo>
                    <a:pt x="548" y="1277"/>
                  </a:lnTo>
                  <a:lnTo>
                    <a:pt x="578" y="1295"/>
                  </a:lnTo>
                  <a:lnTo>
                    <a:pt x="607" y="1319"/>
                  </a:lnTo>
                  <a:lnTo>
                    <a:pt x="634" y="1344"/>
                  </a:lnTo>
                  <a:lnTo>
                    <a:pt x="660" y="1369"/>
                  </a:lnTo>
                  <a:lnTo>
                    <a:pt x="688" y="1392"/>
                  </a:lnTo>
                  <a:lnTo>
                    <a:pt x="719" y="1411"/>
                  </a:lnTo>
                  <a:lnTo>
                    <a:pt x="764" y="1428"/>
                  </a:lnTo>
                  <a:lnTo>
                    <a:pt x="810" y="1436"/>
                  </a:lnTo>
                  <a:lnTo>
                    <a:pt x="856" y="1436"/>
                  </a:lnTo>
                  <a:lnTo>
                    <a:pt x="904" y="1432"/>
                  </a:lnTo>
                  <a:lnTo>
                    <a:pt x="949" y="1420"/>
                  </a:lnTo>
                  <a:lnTo>
                    <a:pt x="994" y="1401"/>
                  </a:lnTo>
                  <a:lnTo>
                    <a:pt x="1036" y="1378"/>
                  </a:lnTo>
                  <a:lnTo>
                    <a:pt x="1074" y="1350"/>
                  </a:lnTo>
                  <a:lnTo>
                    <a:pt x="1248" y="1148"/>
                  </a:lnTo>
                  <a:lnTo>
                    <a:pt x="1320" y="1110"/>
                  </a:lnTo>
                  <a:lnTo>
                    <a:pt x="1395" y="1072"/>
                  </a:lnTo>
                  <a:lnTo>
                    <a:pt x="1469" y="1030"/>
                  </a:lnTo>
                  <a:lnTo>
                    <a:pt x="1541" y="984"/>
                  </a:lnTo>
                  <a:lnTo>
                    <a:pt x="1605" y="932"/>
                  </a:lnTo>
                  <a:lnTo>
                    <a:pt x="1662" y="872"/>
                  </a:lnTo>
                  <a:lnTo>
                    <a:pt x="1709" y="803"/>
                  </a:lnTo>
                  <a:lnTo>
                    <a:pt x="1742" y="726"/>
                  </a:lnTo>
                  <a:lnTo>
                    <a:pt x="1749" y="726"/>
                  </a:lnTo>
                  <a:lnTo>
                    <a:pt x="1755" y="729"/>
                  </a:lnTo>
                  <a:lnTo>
                    <a:pt x="1759" y="733"/>
                  </a:lnTo>
                  <a:lnTo>
                    <a:pt x="1763" y="738"/>
                  </a:lnTo>
                  <a:lnTo>
                    <a:pt x="1770" y="748"/>
                  </a:lnTo>
                  <a:lnTo>
                    <a:pt x="1777" y="759"/>
                  </a:lnTo>
                  <a:lnTo>
                    <a:pt x="1775" y="740"/>
                  </a:lnTo>
                  <a:lnTo>
                    <a:pt x="1772" y="720"/>
                  </a:lnTo>
                  <a:lnTo>
                    <a:pt x="1766" y="702"/>
                  </a:lnTo>
                  <a:lnTo>
                    <a:pt x="1759" y="685"/>
                  </a:lnTo>
                  <a:lnTo>
                    <a:pt x="1748" y="668"/>
                  </a:lnTo>
                  <a:lnTo>
                    <a:pt x="1735" y="653"/>
                  </a:lnTo>
                  <a:lnTo>
                    <a:pt x="1720" y="640"/>
                  </a:lnTo>
                  <a:lnTo>
                    <a:pt x="1703" y="629"/>
                  </a:lnTo>
                  <a:lnTo>
                    <a:pt x="1697" y="628"/>
                  </a:lnTo>
                  <a:lnTo>
                    <a:pt x="1692" y="628"/>
                  </a:lnTo>
                  <a:lnTo>
                    <a:pt x="1685" y="629"/>
                  </a:lnTo>
                  <a:lnTo>
                    <a:pt x="1681" y="635"/>
                  </a:lnTo>
                  <a:lnTo>
                    <a:pt x="1681" y="642"/>
                  </a:lnTo>
                  <a:lnTo>
                    <a:pt x="1683" y="650"/>
                  </a:lnTo>
                  <a:lnTo>
                    <a:pt x="1686" y="657"/>
                  </a:lnTo>
                  <a:lnTo>
                    <a:pt x="1690" y="664"/>
                  </a:lnTo>
                  <a:lnTo>
                    <a:pt x="1702" y="674"/>
                  </a:lnTo>
                  <a:lnTo>
                    <a:pt x="1714" y="681"/>
                  </a:lnTo>
                  <a:lnTo>
                    <a:pt x="1658" y="790"/>
                  </a:lnTo>
                  <a:lnTo>
                    <a:pt x="1587" y="883"/>
                  </a:lnTo>
                  <a:lnTo>
                    <a:pt x="1500" y="960"/>
                  </a:lnTo>
                  <a:lnTo>
                    <a:pt x="1405" y="1024"/>
                  </a:lnTo>
                  <a:lnTo>
                    <a:pt x="1298" y="1078"/>
                  </a:lnTo>
                  <a:lnTo>
                    <a:pt x="1190" y="1123"/>
                  </a:lnTo>
                  <a:lnTo>
                    <a:pt x="1079" y="1162"/>
                  </a:lnTo>
                  <a:lnTo>
                    <a:pt x="973" y="1198"/>
                  </a:lnTo>
                  <a:lnTo>
                    <a:pt x="904" y="1208"/>
                  </a:lnTo>
                  <a:lnTo>
                    <a:pt x="837" y="1214"/>
                  </a:lnTo>
                  <a:lnTo>
                    <a:pt x="771" y="1216"/>
                  </a:lnTo>
                  <a:lnTo>
                    <a:pt x="705" y="1218"/>
                  </a:lnTo>
                  <a:lnTo>
                    <a:pt x="638" y="1216"/>
                  </a:lnTo>
                  <a:lnTo>
                    <a:pt x="572" y="1214"/>
                  </a:lnTo>
                  <a:lnTo>
                    <a:pt x="505" y="1211"/>
                  </a:lnTo>
                  <a:lnTo>
                    <a:pt x="439" y="1209"/>
                  </a:lnTo>
                  <a:lnTo>
                    <a:pt x="373" y="1179"/>
                  </a:lnTo>
                  <a:lnTo>
                    <a:pt x="307" y="1149"/>
                  </a:lnTo>
                  <a:lnTo>
                    <a:pt x="240" y="1117"/>
                  </a:lnTo>
                  <a:lnTo>
                    <a:pt x="177" y="1082"/>
                  </a:lnTo>
                  <a:lnTo>
                    <a:pt x="116" y="1040"/>
                  </a:lnTo>
                  <a:lnTo>
                    <a:pt x="66" y="991"/>
                  </a:lnTo>
                  <a:lnTo>
                    <a:pt x="25" y="930"/>
                  </a:lnTo>
                  <a:lnTo>
                    <a:pt x="0" y="860"/>
                  </a:lnTo>
                  <a:lnTo>
                    <a:pt x="7" y="771"/>
                  </a:lnTo>
                  <a:lnTo>
                    <a:pt x="32" y="689"/>
                  </a:lnTo>
                  <a:lnTo>
                    <a:pt x="72" y="615"/>
                  </a:lnTo>
                  <a:lnTo>
                    <a:pt x="125" y="548"/>
                  </a:lnTo>
                  <a:lnTo>
                    <a:pt x="184" y="483"/>
                  </a:lnTo>
                  <a:lnTo>
                    <a:pt x="250" y="425"/>
                  </a:lnTo>
                  <a:lnTo>
                    <a:pt x="315" y="366"/>
                  </a:lnTo>
                  <a:lnTo>
                    <a:pt x="383" y="310"/>
                  </a:lnTo>
                  <a:lnTo>
                    <a:pt x="440" y="275"/>
                  </a:lnTo>
                  <a:lnTo>
                    <a:pt x="500" y="242"/>
                  </a:lnTo>
                  <a:lnTo>
                    <a:pt x="561" y="210"/>
                  </a:lnTo>
                  <a:lnTo>
                    <a:pt x="621" y="178"/>
                  </a:lnTo>
                  <a:lnTo>
                    <a:pt x="678" y="140"/>
                  </a:lnTo>
                  <a:lnTo>
                    <a:pt x="735" y="101"/>
                  </a:lnTo>
                  <a:lnTo>
                    <a:pt x="785" y="53"/>
                  </a:lnTo>
                  <a:lnTo>
                    <a:pt x="833" y="0"/>
                  </a:lnTo>
                  <a:lnTo>
                    <a:pt x="852" y="4"/>
                  </a:lnTo>
                  <a:lnTo>
                    <a:pt x="872" y="11"/>
                  </a:lnTo>
                  <a:lnTo>
                    <a:pt x="890" y="19"/>
                  </a:lnTo>
                  <a:lnTo>
                    <a:pt x="910" y="31"/>
                  </a:lnTo>
                  <a:lnTo>
                    <a:pt x="927" y="40"/>
                  </a:lnTo>
                  <a:lnTo>
                    <a:pt x="943" y="53"/>
                  </a:lnTo>
                  <a:lnTo>
                    <a:pt x="960" y="66"/>
                  </a:lnTo>
                  <a:lnTo>
                    <a:pt x="978" y="78"/>
                  </a:lnTo>
                  <a:close/>
                </a:path>
              </a:pathLst>
            </a:custGeom>
            <a:solidFill>
              <a:srgbClr val="9FFF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5732462" y="3198813"/>
              <a:ext cx="58738" cy="120650"/>
            </a:xfrm>
            <a:custGeom>
              <a:avLst/>
              <a:gdLst>
                <a:gd name="T0" fmla="*/ 73 w 73"/>
                <a:gd name="T1" fmla="*/ 39 h 152"/>
                <a:gd name="T2" fmla="*/ 73 w 73"/>
                <a:gd name="T3" fmla="*/ 55 h 152"/>
                <a:gd name="T4" fmla="*/ 70 w 73"/>
                <a:gd name="T5" fmla="*/ 70 h 152"/>
                <a:gd name="T6" fmla="*/ 66 w 73"/>
                <a:gd name="T7" fmla="*/ 84 h 152"/>
                <a:gd name="T8" fmla="*/ 60 w 73"/>
                <a:gd name="T9" fmla="*/ 100 h 152"/>
                <a:gd name="T10" fmla="*/ 51 w 73"/>
                <a:gd name="T11" fmla="*/ 112 h 152"/>
                <a:gd name="T12" fmla="*/ 44 w 73"/>
                <a:gd name="T13" fmla="*/ 125 h 152"/>
                <a:gd name="T14" fmla="*/ 36 w 73"/>
                <a:gd name="T15" fmla="*/ 137 h 152"/>
                <a:gd name="T16" fmla="*/ 28 w 73"/>
                <a:gd name="T17" fmla="*/ 152 h 152"/>
                <a:gd name="T18" fmla="*/ 14 w 73"/>
                <a:gd name="T19" fmla="*/ 145 h 152"/>
                <a:gd name="T20" fmla="*/ 5 w 73"/>
                <a:gd name="T21" fmla="*/ 135 h 152"/>
                <a:gd name="T22" fmla="*/ 0 w 73"/>
                <a:gd name="T23" fmla="*/ 122 h 152"/>
                <a:gd name="T24" fmla="*/ 0 w 73"/>
                <a:gd name="T25" fmla="*/ 109 h 152"/>
                <a:gd name="T26" fmla="*/ 0 w 73"/>
                <a:gd name="T27" fmla="*/ 94 h 152"/>
                <a:gd name="T28" fmla="*/ 2 w 73"/>
                <a:gd name="T29" fmla="*/ 79 h 152"/>
                <a:gd name="T30" fmla="*/ 4 w 73"/>
                <a:gd name="T31" fmla="*/ 63 h 152"/>
                <a:gd name="T32" fmla="*/ 5 w 73"/>
                <a:gd name="T33" fmla="*/ 51 h 152"/>
                <a:gd name="T34" fmla="*/ 33 w 73"/>
                <a:gd name="T35" fmla="*/ 0 h 152"/>
                <a:gd name="T36" fmla="*/ 44 w 73"/>
                <a:gd name="T37" fmla="*/ 4 h 152"/>
                <a:gd name="T38" fmla="*/ 57 w 73"/>
                <a:gd name="T39" fmla="*/ 13 h 152"/>
                <a:gd name="T40" fmla="*/ 61 w 73"/>
                <a:gd name="T41" fmla="*/ 17 h 152"/>
                <a:gd name="T42" fmla="*/ 66 w 73"/>
                <a:gd name="T43" fmla="*/ 24 h 152"/>
                <a:gd name="T44" fmla="*/ 68 w 73"/>
                <a:gd name="T45" fmla="*/ 31 h 152"/>
                <a:gd name="T46" fmla="*/ 73 w 73"/>
                <a:gd name="T47" fmla="*/ 3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3" h="152">
                  <a:moveTo>
                    <a:pt x="73" y="39"/>
                  </a:moveTo>
                  <a:lnTo>
                    <a:pt x="73" y="55"/>
                  </a:lnTo>
                  <a:lnTo>
                    <a:pt x="70" y="70"/>
                  </a:lnTo>
                  <a:lnTo>
                    <a:pt x="66" y="84"/>
                  </a:lnTo>
                  <a:lnTo>
                    <a:pt x="60" y="100"/>
                  </a:lnTo>
                  <a:lnTo>
                    <a:pt x="51" y="112"/>
                  </a:lnTo>
                  <a:lnTo>
                    <a:pt x="44" y="125"/>
                  </a:lnTo>
                  <a:lnTo>
                    <a:pt x="36" y="137"/>
                  </a:lnTo>
                  <a:lnTo>
                    <a:pt x="28" y="152"/>
                  </a:lnTo>
                  <a:lnTo>
                    <a:pt x="14" y="145"/>
                  </a:lnTo>
                  <a:lnTo>
                    <a:pt x="5" y="135"/>
                  </a:lnTo>
                  <a:lnTo>
                    <a:pt x="0" y="122"/>
                  </a:lnTo>
                  <a:lnTo>
                    <a:pt x="0" y="109"/>
                  </a:lnTo>
                  <a:lnTo>
                    <a:pt x="0" y="94"/>
                  </a:lnTo>
                  <a:lnTo>
                    <a:pt x="2" y="79"/>
                  </a:lnTo>
                  <a:lnTo>
                    <a:pt x="4" y="63"/>
                  </a:lnTo>
                  <a:lnTo>
                    <a:pt x="5" y="51"/>
                  </a:lnTo>
                  <a:lnTo>
                    <a:pt x="33" y="0"/>
                  </a:lnTo>
                  <a:lnTo>
                    <a:pt x="44" y="4"/>
                  </a:lnTo>
                  <a:lnTo>
                    <a:pt x="57" y="13"/>
                  </a:lnTo>
                  <a:lnTo>
                    <a:pt x="61" y="17"/>
                  </a:lnTo>
                  <a:lnTo>
                    <a:pt x="66" y="24"/>
                  </a:lnTo>
                  <a:lnTo>
                    <a:pt x="68" y="31"/>
                  </a:lnTo>
                  <a:lnTo>
                    <a:pt x="73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5500687" y="3221038"/>
              <a:ext cx="57150" cy="111125"/>
            </a:xfrm>
            <a:custGeom>
              <a:avLst/>
              <a:gdLst>
                <a:gd name="T0" fmla="*/ 73 w 73"/>
                <a:gd name="T1" fmla="*/ 140 h 140"/>
                <a:gd name="T2" fmla="*/ 56 w 73"/>
                <a:gd name="T3" fmla="*/ 139 h 140"/>
                <a:gd name="T4" fmla="*/ 42 w 73"/>
                <a:gd name="T5" fmla="*/ 135 h 140"/>
                <a:gd name="T6" fmla="*/ 29 w 73"/>
                <a:gd name="T7" fmla="*/ 126 h 140"/>
                <a:gd name="T8" fmla="*/ 21 w 73"/>
                <a:gd name="T9" fmla="*/ 115 h 140"/>
                <a:gd name="T10" fmla="*/ 12 w 73"/>
                <a:gd name="T11" fmla="*/ 101 h 140"/>
                <a:gd name="T12" fmla="*/ 7 w 73"/>
                <a:gd name="T13" fmla="*/ 88 h 140"/>
                <a:gd name="T14" fmla="*/ 1 w 73"/>
                <a:gd name="T15" fmla="*/ 74 h 140"/>
                <a:gd name="T16" fmla="*/ 0 w 73"/>
                <a:gd name="T17" fmla="*/ 62 h 140"/>
                <a:gd name="T18" fmla="*/ 5 w 73"/>
                <a:gd name="T19" fmla="*/ 0 h 140"/>
                <a:gd name="T20" fmla="*/ 14 w 73"/>
                <a:gd name="T21" fmla="*/ 17 h 140"/>
                <a:gd name="T22" fmla="*/ 24 w 73"/>
                <a:gd name="T23" fmla="*/ 34 h 140"/>
                <a:gd name="T24" fmla="*/ 33 w 73"/>
                <a:gd name="T25" fmla="*/ 51 h 140"/>
                <a:gd name="T26" fmla="*/ 45 w 73"/>
                <a:gd name="T27" fmla="*/ 67 h 140"/>
                <a:gd name="T28" fmla="*/ 53 w 73"/>
                <a:gd name="T29" fmla="*/ 84 h 140"/>
                <a:gd name="T30" fmla="*/ 63 w 73"/>
                <a:gd name="T31" fmla="*/ 102 h 140"/>
                <a:gd name="T32" fmla="*/ 68 w 73"/>
                <a:gd name="T33" fmla="*/ 121 h 140"/>
                <a:gd name="T34" fmla="*/ 73 w 73"/>
                <a:gd name="T35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140">
                  <a:moveTo>
                    <a:pt x="73" y="140"/>
                  </a:moveTo>
                  <a:lnTo>
                    <a:pt x="56" y="139"/>
                  </a:lnTo>
                  <a:lnTo>
                    <a:pt x="42" y="135"/>
                  </a:lnTo>
                  <a:lnTo>
                    <a:pt x="29" y="126"/>
                  </a:lnTo>
                  <a:lnTo>
                    <a:pt x="21" y="115"/>
                  </a:lnTo>
                  <a:lnTo>
                    <a:pt x="12" y="101"/>
                  </a:lnTo>
                  <a:lnTo>
                    <a:pt x="7" y="88"/>
                  </a:lnTo>
                  <a:lnTo>
                    <a:pt x="1" y="74"/>
                  </a:lnTo>
                  <a:lnTo>
                    <a:pt x="0" y="62"/>
                  </a:lnTo>
                  <a:lnTo>
                    <a:pt x="5" y="0"/>
                  </a:lnTo>
                  <a:lnTo>
                    <a:pt x="14" y="17"/>
                  </a:lnTo>
                  <a:lnTo>
                    <a:pt x="24" y="34"/>
                  </a:lnTo>
                  <a:lnTo>
                    <a:pt x="33" y="51"/>
                  </a:lnTo>
                  <a:lnTo>
                    <a:pt x="45" y="67"/>
                  </a:lnTo>
                  <a:lnTo>
                    <a:pt x="53" y="84"/>
                  </a:lnTo>
                  <a:lnTo>
                    <a:pt x="63" y="102"/>
                  </a:lnTo>
                  <a:lnTo>
                    <a:pt x="68" y="121"/>
                  </a:lnTo>
                  <a:lnTo>
                    <a:pt x="73" y="1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5905500" y="3627438"/>
              <a:ext cx="868363" cy="2400300"/>
            </a:xfrm>
            <a:custGeom>
              <a:avLst/>
              <a:gdLst>
                <a:gd name="T0" fmla="*/ 677 w 1093"/>
                <a:gd name="T1" fmla="*/ 1976 h 3025"/>
                <a:gd name="T2" fmla="*/ 931 w 1093"/>
                <a:gd name="T3" fmla="*/ 2844 h 3025"/>
                <a:gd name="T4" fmla="*/ 1041 w 1093"/>
                <a:gd name="T5" fmla="*/ 2963 h 3025"/>
                <a:gd name="T6" fmla="*/ 704 w 1093"/>
                <a:gd name="T7" fmla="*/ 3020 h 3025"/>
                <a:gd name="T8" fmla="*/ 788 w 1093"/>
                <a:gd name="T9" fmla="*/ 2970 h 3025"/>
                <a:gd name="T10" fmla="*/ 659 w 1093"/>
                <a:gd name="T11" fmla="*/ 2974 h 3025"/>
                <a:gd name="T12" fmla="*/ 317 w 1093"/>
                <a:gd name="T13" fmla="*/ 2907 h 3025"/>
                <a:gd name="T14" fmla="*/ 671 w 1093"/>
                <a:gd name="T15" fmla="*/ 2861 h 3025"/>
                <a:gd name="T16" fmla="*/ 506 w 1093"/>
                <a:gd name="T17" fmla="*/ 2863 h 3025"/>
                <a:gd name="T18" fmla="*/ 189 w 1093"/>
                <a:gd name="T19" fmla="*/ 2692 h 3025"/>
                <a:gd name="T20" fmla="*/ 614 w 1093"/>
                <a:gd name="T21" fmla="*/ 2639 h 3025"/>
                <a:gd name="T22" fmla="*/ 301 w 1093"/>
                <a:gd name="T23" fmla="*/ 2654 h 3025"/>
                <a:gd name="T24" fmla="*/ 181 w 1093"/>
                <a:gd name="T25" fmla="*/ 2434 h 3025"/>
                <a:gd name="T26" fmla="*/ 677 w 1093"/>
                <a:gd name="T27" fmla="*/ 2384 h 3025"/>
                <a:gd name="T28" fmla="*/ 191 w 1093"/>
                <a:gd name="T29" fmla="*/ 2392 h 3025"/>
                <a:gd name="T30" fmla="*/ 0 w 1093"/>
                <a:gd name="T31" fmla="*/ 2265 h 3025"/>
                <a:gd name="T32" fmla="*/ 66 w 1093"/>
                <a:gd name="T33" fmla="*/ 2171 h 3025"/>
                <a:gd name="T34" fmla="*/ 503 w 1093"/>
                <a:gd name="T35" fmla="*/ 2182 h 3025"/>
                <a:gd name="T36" fmla="*/ 349 w 1093"/>
                <a:gd name="T37" fmla="*/ 2167 h 3025"/>
                <a:gd name="T38" fmla="*/ 12 w 1093"/>
                <a:gd name="T39" fmla="*/ 1951 h 3025"/>
                <a:gd name="T40" fmla="*/ 399 w 1093"/>
                <a:gd name="T41" fmla="*/ 1996 h 3025"/>
                <a:gd name="T42" fmla="*/ 332 w 1093"/>
                <a:gd name="T43" fmla="*/ 1965 h 3025"/>
                <a:gd name="T44" fmla="*/ 25 w 1093"/>
                <a:gd name="T45" fmla="*/ 1877 h 3025"/>
                <a:gd name="T46" fmla="*/ 42 w 1093"/>
                <a:gd name="T47" fmla="*/ 1735 h 3025"/>
                <a:gd name="T48" fmla="*/ 378 w 1093"/>
                <a:gd name="T49" fmla="*/ 1788 h 3025"/>
                <a:gd name="T50" fmla="*/ 434 w 1093"/>
                <a:gd name="T51" fmla="*/ 1759 h 3025"/>
                <a:gd name="T52" fmla="*/ 57 w 1093"/>
                <a:gd name="T53" fmla="*/ 1675 h 3025"/>
                <a:gd name="T54" fmla="*/ 409 w 1093"/>
                <a:gd name="T55" fmla="*/ 1610 h 3025"/>
                <a:gd name="T56" fmla="*/ 601 w 1093"/>
                <a:gd name="T57" fmla="*/ 1571 h 3025"/>
                <a:gd name="T58" fmla="*/ 270 w 1093"/>
                <a:gd name="T59" fmla="*/ 1561 h 3025"/>
                <a:gd name="T60" fmla="*/ 248 w 1093"/>
                <a:gd name="T61" fmla="*/ 1368 h 3025"/>
                <a:gd name="T62" fmla="*/ 626 w 1093"/>
                <a:gd name="T63" fmla="*/ 1366 h 3025"/>
                <a:gd name="T64" fmla="*/ 318 w 1093"/>
                <a:gd name="T65" fmla="*/ 1338 h 3025"/>
                <a:gd name="T66" fmla="*/ 157 w 1093"/>
                <a:gd name="T67" fmla="*/ 1235 h 3025"/>
                <a:gd name="T68" fmla="*/ 241 w 1093"/>
                <a:gd name="T69" fmla="*/ 1152 h 3025"/>
                <a:gd name="T70" fmla="*/ 615 w 1093"/>
                <a:gd name="T71" fmla="*/ 1152 h 3025"/>
                <a:gd name="T72" fmla="*/ 363 w 1093"/>
                <a:gd name="T73" fmla="*/ 1136 h 3025"/>
                <a:gd name="T74" fmla="*/ 196 w 1093"/>
                <a:gd name="T75" fmla="*/ 1016 h 3025"/>
                <a:gd name="T76" fmla="*/ 266 w 1093"/>
                <a:gd name="T77" fmla="*/ 918 h 3025"/>
                <a:gd name="T78" fmla="*/ 626 w 1093"/>
                <a:gd name="T79" fmla="*/ 950 h 3025"/>
                <a:gd name="T80" fmla="*/ 378 w 1093"/>
                <a:gd name="T81" fmla="*/ 909 h 3025"/>
                <a:gd name="T82" fmla="*/ 333 w 1093"/>
                <a:gd name="T83" fmla="*/ 720 h 3025"/>
                <a:gd name="T84" fmla="*/ 666 w 1093"/>
                <a:gd name="T85" fmla="*/ 730 h 3025"/>
                <a:gd name="T86" fmla="*/ 345 w 1093"/>
                <a:gd name="T87" fmla="*/ 681 h 3025"/>
                <a:gd name="T88" fmla="*/ 405 w 1093"/>
                <a:gd name="T89" fmla="*/ 572 h 3025"/>
                <a:gd name="T90" fmla="*/ 652 w 1093"/>
                <a:gd name="T91" fmla="*/ 458 h 3025"/>
                <a:gd name="T92" fmla="*/ 517 w 1093"/>
                <a:gd name="T93" fmla="*/ 504 h 3025"/>
                <a:gd name="T94" fmla="*/ 263 w 1093"/>
                <a:gd name="T95" fmla="*/ 503 h 3025"/>
                <a:gd name="T96" fmla="*/ 245 w 1093"/>
                <a:gd name="T97" fmla="*/ 447 h 3025"/>
                <a:gd name="T98" fmla="*/ 468 w 1093"/>
                <a:gd name="T99" fmla="*/ 423 h 3025"/>
                <a:gd name="T100" fmla="*/ 642 w 1093"/>
                <a:gd name="T101" fmla="*/ 325 h 3025"/>
                <a:gd name="T102" fmla="*/ 645 w 1093"/>
                <a:gd name="T103" fmla="*/ 284 h 3025"/>
                <a:gd name="T104" fmla="*/ 335 w 1093"/>
                <a:gd name="T105" fmla="*/ 406 h 3025"/>
                <a:gd name="T106" fmla="*/ 303 w 1093"/>
                <a:gd name="T107" fmla="*/ 356 h 3025"/>
                <a:gd name="T108" fmla="*/ 680 w 1093"/>
                <a:gd name="T109" fmla="*/ 57 h 3025"/>
                <a:gd name="T110" fmla="*/ 806 w 1093"/>
                <a:gd name="T111" fmla="*/ 364 h 3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93" h="3025">
                  <a:moveTo>
                    <a:pt x="800" y="601"/>
                  </a:moveTo>
                  <a:lnTo>
                    <a:pt x="771" y="862"/>
                  </a:lnTo>
                  <a:lnTo>
                    <a:pt x="736" y="1135"/>
                  </a:lnTo>
                  <a:lnTo>
                    <a:pt x="704" y="1414"/>
                  </a:lnTo>
                  <a:lnTo>
                    <a:pt x="682" y="1697"/>
                  </a:lnTo>
                  <a:lnTo>
                    <a:pt x="677" y="1976"/>
                  </a:lnTo>
                  <a:lnTo>
                    <a:pt x="699" y="2249"/>
                  </a:lnTo>
                  <a:lnTo>
                    <a:pt x="757" y="2512"/>
                  </a:lnTo>
                  <a:lnTo>
                    <a:pt x="856" y="2761"/>
                  </a:lnTo>
                  <a:lnTo>
                    <a:pt x="877" y="2790"/>
                  </a:lnTo>
                  <a:lnTo>
                    <a:pt x="904" y="2818"/>
                  </a:lnTo>
                  <a:lnTo>
                    <a:pt x="931" y="2844"/>
                  </a:lnTo>
                  <a:lnTo>
                    <a:pt x="961" y="2869"/>
                  </a:lnTo>
                  <a:lnTo>
                    <a:pt x="991" y="2890"/>
                  </a:lnTo>
                  <a:lnTo>
                    <a:pt x="1024" y="2910"/>
                  </a:lnTo>
                  <a:lnTo>
                    <a:pt x="1058" y="2925"/>
                  </a:lnTo>
                  <a:lnTo>
                    <a:pt x="1093" y="2940"/>
                  </a:lnTo>
                  <a:lnTo>
                    <a:pt x="1041" y="2963"/>
                  </a:lnTo>
                  <a:lnTo>
                    <a:pt x="988" y="2982"/>
                  </a:lnTo>
                  <a:lnTo>
                    <a:pt x="932" y="2995"/>
                  </a:lnTo>
                  <a:lnTo>
                    <a:pt x="876" y="3005"/>
                  </a:lnTo>
                  <a:lnTo>
                    <a:pt x="818" y="3010"/>
                  </a:lnTo>
                  <a:lnTo>
                    <a:pt x="761" y="3016"/>
                  </a:lnTo>
                  <a:lnTo>
                    <a:pt x="704" y="3020"/>
                  </a:lnTo>
                  <a:lnTo>
                    <a:pt x="649" y="3025"/>
                  </a:lnTo>
                  <a:lnTo>
                    <a:pt x="674" y="3012"/>
                  </a:lnTo>
                  <a:lnTo>
                    <a:pt x="702" y="3002"/>
                  </a:lnTo>
                  <a:lnTo>
                    <a:pt x="732" y="2992"/>
                  </a:lnTo>
                  <a:lnTo>
                    <a:pt x="761" y="2982"/>
                  </a:lnTo>
                  <a:lnTo>
                    <a:pt x="788" y="2970"/>
                  </a:lnTo>
                  <a:lnTo>
                    <a:pt x="814" y="2956"/>
                  </a:lnTo>
                  <a:lnTo>
                    <a:pt x="837" y="2936"/>
                  </a:lnTo>
                  <a:lnTo>
                    <a:pt x="856" y="2912"/>
                  </a:lnTo>
                  <a:lnTo>
                    <a:pt x="795" y="2933"/>
                  </a:lnTo>
                  <a:lnTo>
                    <a:pt x="729" y="2956"/>
                  </a:lnTo>
                  <a:lnTo>
                    <a:pt x="659" y="2974"/>
                  </a:lnTo>
                  <a:lnTo>
                    <a:pt x="590" y="2988"/>
                  </a:lnTo>
                  <a:lnTo>
                    <a:pt x="518" y="2991"/>
                  </a:lnTo>
                  <a:lnTo>
                    <a:pt x="450" y="2981"/>
                  </a:lnTo>
                  <a:lnTo>
                    <a:pt x="385" y="2956"/>
                  </a:lnTo>
                  <a:lnTo>
                    <a:pt x="328" y="2912"/>
                  </a:lnTo>
                  <a:lnTo>
                    <a:pt x="317" y="2907"/>
                  </a:lnTo>
                  <a:lnTo>
                    <a:pt x="373" y="2905"/>
                  </a:lnTo>
                  <a:lnTo>
                    <a:pt x="432" y="2904"/>
                  </a:lnTo>
                  <a:lnTo>
                    <a:pt x="493" y="2898"/>
                  </a:lnTo>
                  <a:lnTo>
                    <a:pt x="555" y="2891"/>
                  </a:lnTo>
                  <a:lnTo>
                    <a:pt x="612" y="2877"/>
                  </a:lnTo>
                  <a:lnTo>
                    <a:pt x="671" y="2861"/>
                  </a:lnTo>
                  <a:lnTo>
                    <a:pt x="723" y="2837"/>
                  </a:lnTo>
                  <a:lnTo>
                    <a:pt x="772" y="2806"/>
                  </a:lnTo>
                  <a:lnTo>
                    <a:pt x="709" y="2821"/>
                  </a:lnTo>
                  <a:lnTo>
                    <a:pt x="643" y="2837"/>
                  </a:lnTo>
                  <a:lnTo>
                    <a:pt x="575" y="2852"/>
                  </a:lnTo>
                  <a:lnTo>
                    <a:pt x="506" y="2863"/>
                  </a:lnTo>
                  <a:lnTo>
                    <a:pt x="436" y="2869"/>
                  </a:lnTo>
                  <a:lnTo>
                    <a:pt x="367" y="2868"/>
                  </a:lnTo>
                  <a:lnTo>
                    <a:pt x="298" y="2856"/>
                  </a:lnTo>
                  <a:lnTo>
                    <a:pt x="233" y="2834"/>
                  </a:lnTo>
                  <a:lnTo>
                    <a:pt x="125" y="2687"/>
                  </a:lnTo>
                  <a:lnTo>
                    <a:pt x="189" y="2692"/>
                  </a:lnTo>
                  <a:lnTo>
                    <a:pt x="259" y="2695"/>
                  </a:lnTo>
                  <a:lnTo>
                    <a:pt x="331" y="2694"/>
                  </a:lnTo>
                  <a:lnTo>
                    <a:pt x="405" y="2688"/>
                  </a:lnTo>
                  <a:lnTo>
                    <a:pt x="475" y="2677"/>
                  </a:lnTo>
                  <a:lnTo>
                    <a:pt x="547" y="2661"/>
                  </a:lnTo>
                  <a:lnTo>
                    <a:pt x="614" y="2639"/>
                  </a:lnTo>
                  <a:lnTo>
                    <a:pt x="677" y="2614"/>
                  </a:lnTo>
                  <a:lnTo>
                    <a:pt x="607" y="2621"/>
                  </a:lnTo>
                  <a:lnTo>
                    <a:pt x="534" y="2632"/>
                  </a:lnTo>
                  <a:lnTo>
                    <a:pt x="458" y="2642"/>
                  </a:lnTo>
                  <a:lnTo>
                    <a:pt x="381" y="2652"/>
                  </a:lnTo>
                  <a:lnTo>
                    <a:pt x="301" y="2654"/>
                  </a:lnTo>
                  <a:lnTo>
                    <a:pt x="226" y="2653"/>
                  </a:lnTo>
                  <a:lnTo>
                    <a:pt x="153" y="2642"/>
                  </a:lnTo>
                  <a:lnTo>
                    <a:pt x="85" y="2619"/>
                  </a:lnTo>
                  <a:lnTo>
                    <a:pt x="24" y="2412"/>
                  </a:lnTo>
                  <a:lnTo>
                    <a:pt x="99" y="2425"/>
                  </a:lnTo>
                  <a:lnTo>
                    <a:pt x="181" y="2434"/>
                  </a:lnTo>
                  <a:lnTo>
                    <a:pt x="262" y="2439"/>
                  </a:lnTo>
                  <a:lnTo>
                    <a:pt x="346" y="2440"/>
                  </a:lnTo>
                  <a:lnTo>
                    <a:pt x="429" y="2434"/>
                  </a:lnTo>
                  <a:lnTo>
                    <a:pt x="511" y="2425"/>
                  </a:lnTo>
                  <a:lnTo>
                    <a:pt x="594" y="2406"/>
                  </a:lnTo>
                  <a:lnTo>
                    <a:pt x="677" y="2384"/>
                  </a:lnTo>
                  <a:lnTo>
                    <a:pt x="589" y="2390"/>
                  </a:lnTo>
                  <a:lnTo>
                    <a:pt x="506" y="2395"/>
                  </a:lnTo>
                  <a:lnTo>
                    <a:pt x="426" y="2399"/>
                  </a:lnTo>
                  <a:lnTo>
                    <a:pt x="349" y="2402"/>
                  </a:lnTo>
                  <a:lnTo>
                    <a:pt x="269" y="2399"/>
                  </a:lnTo>
                  <a:lnTo>
                    <a:pt x="191" y="2392"/>
                  </a:lnTo>
                  <a:lnTo>
                    <a:pt x="111" y="2380"/>
                  </a:lnTo>
                  <a:lnTo>
                    <a:pt x="29" y="2362"/>
                  </a:lnTo>
                  <a:lnTo>
                    <a:pt x="7" y="2339"/>
                  </a:lnTo>
                  <a:lnTo>
                    <a:pt x="3" y="2314"/>
                  </a:lnTo>
                  <a:lnTo>
                    <a:pt x="1" y="2290"/>
                  </a:lnTo>
                  <a:lnTo>
                    <a:pt x="0" y="2265"/>
                  </a:lnTo>
                  <a:lnTo>
                    <a:pt x="0" y="2242"/>
                  </a:lnTo>
                  <a:lnTo>
                    <a:pt x="0" y="2219"/>
                  </a:lnTo>
                  <a:lnTo>
                    <a:pt x="0" y="2195"/>
                  </a:lnTo>
                  <a:lnTo>
                    <a:pt x="0" y="2171"/>
                  </a:lnTo>
                  <a:lnTo>
                    <a:pt x="1" y="2147"/>
                  </a:lnTo>
                  <a:lnTo>
                    <a:pt x="66" y="2171"/>
                  </a:lnTo>
                  <a:lnTo>
                    <a:pt x="134" y="2189"/>
                  </a:lnTo>
                  <a:lnTo>
                    <a:pt x="206" y="2198"/>
                  </a:lnTo>
                  <a:lnTo>
                    <a:pt x="282" y="2202"/>
                  </a:lnTo>
                  <a:lnTo>
                    <a:pt x="356" y="2199"/>
                  </a:lnTo>
                  <a:lnTo>
                    <a:pt x="430" y="2193"/>
                  </a:lnTo>
                  <a:lnTo>
                    <a:pt x="503" y="2182"/>
                  </a:lnTo>
                  <a:lnTo>
                    <a:pt x="575" y="2170"/>
                  </a:lnTo>
                  <a:lnTo>
                    <a:pt x="575" y="2158"/>
                  </a:lnTo>
                  <a:lnTo>
                    <a:pt x="569" y="2147"/>
                  </a:lnTo>
                  <a:lnTo>
                    <a:pt x="497" y="2154"/>
                  </a:lnTo>
                  <a:lnTo>
                    <a:pt x="423" y="2162"/>
                  </a:lnTo>
                  <a:lnTo>
                    <a:pt x="349" y="2167"/>
                  </a:lnTo>
                  <a:lnTo>
                    <a:pt x="275" y="2168"/>
                  </a:lnTo>
                  <a:lnTo>
                    <a:pt x="199" y="2162"/>
                  </a:lnTo>
                  <a:lnTo>
                    <a:pt x="129" y="2151"/>
                  </a:lnTo>
                  <a:lnTo>
                    <a:pt x="63" y="2132"/>
                  </a:lnTo>
                  <a:lnTo>
                    <a:pt x="1" y="2102"/>
                  </a:lnTo>
                  <a:lnTo>
                    <a:pt x="12" y="1951"/>
                  </a:lnTo>
                  <a:lnTo>
                    <a:pt x="76" y="1972"/>
                  </a:lnTo>
                  <a:lnTo>
                    <a:pt x="139" y="1987"/>
                  </a:lnTo>
                  <a:lnTo>
                    <a:pt x="203" y="1996"/>
                  </a:lnTo>
                  <a:lnTo>
                    <a:pt x="269" y="2000"/>
                  </a:lnTo>
                  <a:lnTo>
                    <a:pt x="333" y="1999"/>
                  </a:lnTo>
                  <a:lnTo>
                    <a:pt x="399" y="1996"/>
                  </a:lnTo>
                  <a:lnTo>
                    <a:pt x="464" y="1987"/>
                  </a:lnTo>
                  <a:lnTo>
                    <a:pt x="530" y="1979"/>
                  </a:lnTo>
                  <a:lnTo>
                    <a:pt x="535" y="1973"/>
                  </a:lnTo>
                  <a:lnTo>
                    <a:pt x="468" y="1968"/>
                  </a:lnTo>
                  <a:lnTo>
                    <a:pt x="401" y="1966"/>
                  </a:lnTo>
                  <a:lnTo>
                    <a:pt x="332" y="1965"/>
                  </a:lnTo>
                  <a:lnTo>
                    <a:pt x="265" y="1963"/>
                  </a:lnTo>
                  <a:lnTo>
                    <a:pt x="198" y="1956"/>
                  </a:lnTo>
                  <a:lnTo>
                    <a:pt x="136" y="1947"/>
                  </a:lnTo>
                  <a:lnTo>
                    <a:pt x="77" y="1927"/>
                  </a:lnTo>
                  <a:lnTo>
                    <a:pt x="24" y="1900"/>
                  </a:lnTo>
                  <a:lnTo>
                    <a:pt x="25" y="1877"/>
                  </a:lnTo>
                  <a:lnTo>
                    <a:pt x="28" y="1853"/>
                  </a:lnTo>
                  <a:lnTo>
                    <a:pt x="29" y="1829"/>
                  </a:lnTo>
                  <a:lnTo>
                    <a:pt x="32" y="1805"/>
                  </a:lnTo>
                  <a:lnTo>
                    <a:pt x="35" y="1780"/>
                  </a:lnTo>
                  <a:lnTo>
                    <a:pt x="38" y="1757"/>
                  </a:lnTo>
                  <a:lnTo>
                    <a:pt x="42" y="1735"/>
                  </a:lnTo>
                  <a:lnTo>
                    <a:pt x="46" y="1714"/>
                  </a:lnTo>
                  <a:lnTo>
                    <a:pt x="104" y="1743"/>
                  </a:lnTo>
                  <a:lnTo>
                    <a:pt x="168" y="1766"/>
                  </a:lnTo>
                  <a:lnTo>
                    <a:pt x="235" y="1780"/>
                  </a:lnTo>
                  <a:lnTo>
                    <a:pt x="307" y="1788"/>
                  </a:lnTo>
                  <a:lnTo>
                    <a:pt x="378" y="1788"/>
                  </a:lnTo>
                  <a:lnTo>
                    <a:pt x="450" y="1785"/>
                  </a:lnTo>
                  <a:lnTo>
                    <a:pt x="520" y="1777"/>
                  </a:lnTo>
                  <a:lnTo>
                    <a:pt x="586" y="1766"/>
                  </a:lnTo>
                  <a:lnTo>
                    <a:pt x="569" y="1755"/>
                  </a:lnTo>
                  <a:lnTo>
                    <a:pt x="502" y="1756"/>
                  </a:lnTo>
                  <a:lnTo>
                    <a:pt x="434" y="1759"/>
                  </a:lnTo>
                  <a:lnTo>
                    <a:pt x="367" y="1757"/>
                  </a:lnTo>
                  <a:lnTo>
                    <a:pt x="303" y="1755"/>
                  </a:lnTo>
                  <a:lnTo>
                    <a:pt x="237" y="1745"/>
                  </a:lnTo>
                  <a:lnTo>
                    <a:pt x="175" y="1729"/>
                  </a:lnTo>
                  <a:lnTo>
                    <a:pt x="115" y="1706"/>
                  </a:lnTo>
                  <a:lnTo>
                    <a:pt x="57" y="1675"/>
                  </a:lnTo>
                  <a:lnTo>
                    <a:pt x="85" y="1540"/>
                  </a:lnTo>
                  <a:lnTo>
                    <a:pt x="143" y="1568"/>
                  </a:lnTo>
                  <a:lnTo>
                    <a:pt x="205" y="1589"/>
                  </a:lnTo>
                  <a:lnTo>
                    <a:pt x="270" y="1603"/>
                  </a:lnTo>
                  <a:lnTo>
                    <a:pt x="340" y="1610"/>
                  </a:lnTo>
                  <a:lnTo>
                    <a:pt x="409" y="1610"/>
                  </a:lnTo>
                  <a:lnTo>
                    <a:pt x="478" y="1606"/>
                  </a:lnTo>
                  <a:lnTo>
                    <a:pt x="545" y="1598"/>
                  </a:lnTo>
                  <a:lnTo>
                    <a:pt x="610" y="1585"/>
                  </a:lnTo>
                  <a:lnTo>
                    <a:pt x="610" y="1578"/>
                  </a:lnTo>
                  <a:lnTo>
                    <a:pt x="607" y="1574"/>
                  </a:lnTo>
                  <a:lnTo>
                    <a:pt x="601" y="1571"/>
                  </a:lnTo>
                  <a:lnTo>
                    <a:pt x="597" y="1568"/>
                  </a:lnTo>
                  <a:lnTo>
                    <a:pt x="533" y="1565"/>
                  </a:lnTo>
                  <a:lnTo>
                    <a:pt x="467" y="1567"/>
                  </a:lnTo>
                  <a:lnTo>
                    <a:pt x="401" y="1567"/>
                  </a:lnTo>
                  <a:lnTo>
                    <a:pt x="336" y="1567"/>
                  </a:lnTo>
                  <a:lnTo>
                    <a:pt x="270" y="1561"/>
                  </a:lnTo>
                  <a:lnTo>
                    <a:pt x="210" y="1550"/>
                  </a:lnTo>
                  <a:lnTo>
                    <a:pt x="151" y="1528"/>
                  </a:lnTo>
                  <a:lnTo>
                    <a:pt x="97" y="1495"/>
                  </a:lnTo>
                  <a:lnTo>
                    <a:pt x="137" y="1333"/>
                  </a:lnTo>
                  <a:lnTo>
                    <a:pt x="191" y="1352"/>
                  </a:lnTo>
                  <a:lnTo>
                    <a:pt x="248" y="1368"/>
                  </a:lnTo>
                  <a:lnTo>
                    <a:pt x="310" y="1378"/>
                  </a:lnTo>
                  <a:lnTo>
                    <a:pt x="374" y="1383"/>
                  </a:lnTo>
                  <a:lnTo>
                    <a:pt x="439" y="1383"/>
                  </a:lnTo>
                  <a:lnTo>
                    <a:pt x="503" y="1380"/>
                  </a:lnTo>
                  <a:lnTo>
                    <a:pt x="566" y="1375"/>
                  </a:lnTo>
                  <a:lnTo>
                    <a:pt x="626" y="1366"/>
                  </a:lnTo>
                  <a:lnTo>
                    <a:pt x="632" y="1361"/>
                  </a:lnTo>
                  <a:lnTo>
                    <a:pt x="569" y="1351"/>
                  </a:lnTo>
                  <a:lnTo>
                    <a:pt x="507" y="1345"/>
                  </a:lnTo>
                  <a:lnTo>
                    <a:pt x="444" y="1344"/>
                  </a:lnTo>
                  <a:lnTo>
                    <a:pt x="381" y="1343"/>
                  </a:lnTo>
                  <a:lnTo>
                    <a:pt x="318" y="1338"/>
                  </a:lnTo>
                  <a:lnTo>
                    <a:pt x="261" y="1331"/>
                  </a:lnTo>
                  <a:lnTo>
                    <a:pt x="205" y="1319"/>
                  </a:lnTo>
                  <a:lnTo>
                    <a:pt x="154" y="1299"/>
                  </a:lnTo>
                  <a:lnTo>
                    <a:pt x="154" y="1278"/>
                  </a:lnTo>
                  <a:lnTo>
                    <a:pt x="155" y="1257"/>
                  </a:lnTo>
                  <a:lnTo>
                    <a:pt x="157" y="1235"/>
                  </a:lnTo>
                  <a:lnTo>
                    <a:pt x="161" y="1214"/>
                  </a:lnTo>
                  <a:lnTo>
                    <a:pt x="165" y="1193"/>
                  </a:lnTo>
                  <a:lnTo>
                    <a:pt x="169" y="1172"/>
                  </a:lnTo>
                  <a:lnTo>
                    <a:pt x="175" y="1152"/>
                  </a:lnTo>
                  <a:lnTo>
                    <a:pt x="182" y="1135"/>
                  </a:lnTo>
                  <a:lnTo>
                    <a:pt x="241" y="1152"/>
                  </a:lnTo>
                  <a:lnTo>
                    <a:pt x="304" y="1165"/>
                  </a:lnTo>
                  <a:lnTo>
                    <a:pt x="367" y="1173"/>
                  </a:lnTo>
                  <a:lnTo>
                    <a:pt x="432" y="1179"/>
                  </a:lnTo>
                  <a:lnTo>
                    <a:pt x="493" y="1176"/>
                  </a:lnTo>
                  <a:lnTo>
                    <a:pt x="556" y="1167"/>
                  </a:lnTo>
                  <a:lnTo>
                    <a:pt x="615" y="1152"/>
                  </a:lnTo>
                  <a:lnTo>
                    <a:pt x="671" y="1129"/>
                  </a:lnTo>
                  <a:lnTo>
                    <a:pt x="610" y="1134"/>
                  </a:lnTo>
                  <a:lnTo>
                    <a:pt x="548" y="1138"/>
                  </a:lnTo>
                  <a:lnTo>
                    <a:pt x="486" y="1141"/>
                  </a:lnTo>
                  <a:lnTo>
                    <a:pt x="425" y="1141"/>
                  </a:lnTo>
                  <a:lnTo>
                    <a:pt x="363" y="1136"/>
                  </a:lnTo>
                  <a:lnTo>
                    <a:pt x="304" y="1128"/>
                  </a:lnTo>
                  <a:lnTo>
                    <a:pt x="247" y="1113"/>
                  </a:lnTo>
                  <a:lnTo>
                    <a:pt x="193" y="1090"/>
                  </a:lnTo>
                  <a:lnTo>
                    <a:pt x="193" y="1065"/>
                  </a:lnTo>
                  <a:lnTo>
                    <a:pt x="195" y="1041"/>
                  </a:lnTo>
                  <a:lnTo>
                    <a:pt x="196" y="1016"/>
                  </a:lnTo>
                  <a:lnTo>
                    <a:pt x="200" y="992"/>
                  </a:lnTo>
                  <a:lnTo>
                    <a:pt x="203" y="967"/>
                  </a:lnTo>
                  <a:lnTo>
                    <a:pt x="207" y="942"/>
                  </a:lnTo>
                  <a:lnTo>
                    <a:pt x="212" y="916"/>
                  </a:lnTo>
                  <a:lnTo>
                    <a:pt x="216" y="894"/>
                  </a:lnTo>
                  <a:lnTo>
                    <a:pt x="266" y="918"/>
                  </a:lnTo>
                  <a:lnTo>
                    <a:pt x="321" y="937"/>
                  </a:lnTo>
                  <a:lnTo>
                    <a:pt x="378" y="951"/>
                  </a:lnTo>
                  <a:lnTo>
                    <a:pt x="440" y="961"/>
                  </a:lnTo>
                  <a:lnTo>
                    <a:pt x="502" y="964"/>
                  </a:lnTo>
                  <a:lnTo>
                    <a:pt x="565" y="960"/>
                  </a:lnTo>
                  <a:lnTo>
                    <a:pt x="626" y="950"/>
                  </a:lnTo>
                  <a:lnTo>
                    <a:pt x="688" y="933"/>
                  </a:lnTo>
                  <a:lnTo>
                    <a:pt x="625" y="923"/>
                  </a:lnTo>
                  <a:lnTo>
                    <a:pt x="562" y="921"/>
                  </a:lnTo>
                  <a:lnTo>
                    <a:pt x="499" y="919"/>
                  </a:lnTo>
                  <a:lnTo>
                    <a:pt x="439" y="918"/>
                  </a:lnTo>
                  <a:lnTo>
                    <a:pt x="378" y="909"/>
                  </a:lnTo>
                  <a:lnTo>
                    <a:pt x="322" y="895"/>
                  </a:lnTo>
                  <a:lnTo>
                    <a:pt x="269" y="867"/>
                  </a:lnTo>
                  <a:lnTo>
                    <a:pt x="221" y="827"/>
                  </a:lnTo>
                  <a:lnTo>
                    <a:pt x="233" y="685"/>
                  </a:lnTo>
                  <a:lnTo>
                    <a:pt x="282" y="703"/>
                  </a:lnTo>
                  <a:lnTo>
                    <a:pt x="333" y="720"/>
                  </a:lnTo>
                  <a:lnTo>
                    <a:pt x="387" y="733"/>
                  </a:lnTo>
                  <a:lnTo>
                    <a:pt x="441" y="741"/>
                  </a:lnTo>
                  <a:lnTo>
                    <a:pt x="496" y="744"/>
                  </a:lnTo>
                  <a:lnTo>
                    <a:pt x="554" y="744"/>
                  </a:lnTo>
                  <a:lnTo>
                    <a:pt x="608" y="738"/>
                  </a:lnTo>
                  <a:lnTo>
                    <a:pt x="666" y="730"/>
                  </a:lnTo>
                  <a:lnTo>
                    <a:pt x="610" y="726"/>
                  </a:lnTo>
                  <a:lnTo>
                    <a:pt x="555" y="723"/>
                  </a:lnTo>
                  <a:lnTo>
                    <a:pt x="500" y="716"/>
                  </a:lnTo>
                  <a:lnTo>
                    <a:pt x="448" y="708"/>
                  </a:lnTo>
                  <a:lnTo>
                    <a:pt x="395" y="695"/>
                  </a:lnTo>
                  <a:lnTo>
                    <a:pt x="345" y="681"/>
                  </a:lnTo>
                  <a:lnTo>
                    <a:pt x="296" y="663"/>
                  </a:lnTo>
                  <a:lnTo>
                    <a:pt x="249" y="640"/>
                  </a:lnTo>
                  <a:lnTo>
                    <a:pt x="249" y="539"/>
                  </a:lnTo>
                  <a:lnTo>
                    <a:pt x="300" y="562"/>
                  </a:lnTo>
                  <a:lnTo>
                    <a:pt x="353" y="573"/>
                  </a:lnTo>
                  <a:lnTo>
                    <a:pt x="405" y="572"/>
                  </a:lnTo>
                  <a:lnTo>
                    <a:pt x="458" y="562"/>
                  </a:lnTo>
                  <a:lnTo>
                    <a:pt x="509" y="542"/>
                  </a:lnTo>
                  <a:lnTo>
                    <a:pt x="559" y="520"/>
                  </a:lnTo>
                  <a:lnTo>
                    <a:pt x="605" y="493"/>
                  </a:lnTo>
                  <a:lnTo>
                    <a:pt x="649" y="467"/>
                  </a:lnTo>
                  <a:lnTo>
                    <a:pt x="652" y="458"/>
                  </a:lnTo>
                  <a:lnTo>
                    <a:pt x="657" y="452"/>
                  </a:lnTo>
                  <a:lnTo>
                    <a:pt x="660" y="445"/>
                  </a:lnTo>
                  <a:lnTo>
                    <a:pt x="654" y="438"/>
                  </a:lnTo>
                  <a:lnTo>
                    <a:pt x="610" y="460"/>
                  </a:lnTo>
                  <a:lnTo>
                    <a:pt x="565" y="483"/>
                  </a:lnTo>
                  <a:lnTo>
                    <a:pt x="517" y="504"/>
                  </a:lnTo>
                  <a:lnTo>
                    <a:pt x="471" y="523"/>
                  </a:lnTo>
                  <a:lnTo>
                    <a:pt x="420" y="534"/>
                  </a:lnTo>
                  <a:lnTo>
                    <a:pt x="371" y="538"/>
                  </a:lnTo>
                  <a:lnTo>
                    <a:pt x="321" y="531"/>
                  </a:lnTo>
                  <a:lnTo>
                    <a:pt x="272" y="511"/>
                  </a:lnTo>
                  <a:lnTo>
                    <a:pt x="263" y="503"/>
                  </a:lnTo>
                  <a:lnTo>
                    <a:pt x="258" y="496"/>
                  </a:lnTo>
                  <a:lnTo>
                    <a:pt x="254" y="486"/>
                  </a:lnTo>
                  <a:lnTo>
                    <a:pt x="251" y="476"/>
                  </a:lnTo>
                  <a:lnTo>
                    <a:pt x="248" y="465"/>
                  </a:lnTo>
                  <a:lnTo>
                    <a:pt x="247" y="457"/>
                  </a:lnTo>
                  <a:lnTo>
                    <a:pt x="245" y="447"/>
                  </a:lnTo>
                  <a:lnTo>
                    <a:pt x="244" y="438"/>
                  </a:lnTo>
                  <a:lnTo>
                    <a:pt x="287" y="452"/>
                  </a:lnTo>
                  <a:lnTo>
                    <a:pt x="333" y="457"/>
                  </a:lnTo>
                  <a:lnTo>
                    <a:pt x="378" y="452"/>
                  </a:lnTo>
                  <a:lnTo>
                    <a:pt x="425" y="441"/>
                  </a:lnTo>
                  <a:lnTo>
                    <a:pt x="468" y="423"/>
                  </a:lnTo>
                  <a:lnTo>
                    <a:pt x="513" y="403"/>
                  </a:lnTo>
                  <a:lnTo>
                    <a:pt x="555" y="381"/>
                  </a:lnTo>
                  <a:lnTo>
                    <a:pt x="597" y="360"/>
                  </a:lnTo>
                  <a:lnTo>
                    <a:pt x="608" y="346"/>
                  </a:lnTo>
                  <a:lnTo>
                    <a:pt x="625" y="335"/>
                  </a:lnTo>
                  <a:lnTo>
                    <a:pt x="642" y="325"/>
                  </a:lnTo>
                  <a:lnTo>
                    <a:pt x="660" y="315"/>
                  </a:lnTo>
                  <a:lnTo>
                    <a:pt x="675" y="303"/>
                  </a:lnTo>
                  <a:lnTo>
                    <a:pt x="687" y="291"/>
                  </a:lnTo>
                  <a:lnTo>
                    <a:pt x="694" y="276"/>
                  </a:lnTo>
                  <a:lnTo>
                    <a:pt x="694" y="258"/>
                  </a:lnTo>
                  <a:lnTo>
                    <a:pt x="645" y="284"/>
                  </a:lnTo>
                  <a:lnTo>
                    <a:pt x="597" y="312"/>
                  </a:lnTo>
                  <a:lnTo>
                    <a:pt x="547" y="339"/>
                  </a:lnTo>
                  <a:lnTo>
                    <a:pt x="497" y="364"/>
                  </a:lnTo>
                  <a:lnTo>
                    <a:pt x="444" y="384"/>
                  </a:lnTo>
                  <a:lnTo>
                    <a:pt x="391" y="399"/>
                  </a:lnTo>
                  <a:lnTo>
                    <a:pt x="335" y="406"/>
                  </a:lnTo>
                  <a:lnTo>
                    <a:pt x="277" y="405"/>
                  </a:lnTo>
                  <a:lnTo>
                    <a:pt x="263" y="398"/>
                  </a:lnTo>
                  <a:lnTo>
                    <a:pt x="249" y="389"/>
                  </a:lnTo>
                  <a:lnTo>
                    <a:pt x="237" y="377"/>
                  </a:lnTo>
                  <a:lnTo>
                    <a:pt x="227" y="366"/>
                  </a:lnTo>
                  <a:lnTo>
                    <a:pt x="303" y="356"/>
                  </a:lnTo>
                  <a:lnTo>
                    <a:pt x="374" y="331"/>
                  </a:lnTo>
                  <a:lnTo>
                    <a:pt x="441" y="290"/>
                  </a:lnTo>
                  <a:lnTo>
                    <a:pt x="506" y="239"/>
                  </a:lnTo>
                  <a:lnTo>
                    <a:pt x="566" y="179"/>
                  </a:lnTo>
                  <a:lnTo>
                    <a:pt x="625" y="119"/>
                  </a:lnTo>
                  <a:lnTo>
                    <a:pt x="680" y="57"/>
                  </a:lnTo>
                  <a:lnTo>
                    <a:pt x="733" y="0"/>
                  </a:lnTo>
                  <a:lnTo>
                    <a:pt x="768" y="61"/>
                  </a:lnTo>
                  <a:lnTo>
                    <a:pt x="792" y="132"/>
                  </a:lnTo>
                  <a:lnTo>
                    <a:pt x="803" y="206"/>
                  </a:lnTo>
                  <a:lnTo>
                    <a:pt x="809" y="286"/>
                  </a:lnTo>
                  <a:lnTo>
                    <a:pt x="806" y="364"/>
                  </a:lnTo>
                  <a:lnTo>
                    <a:pt x="803" y="445"/>
                  </a:lnTo>
                  <a:lnTo>
                    <a:pt x="799" y="524"/>
                  </a:lnTo>
                  <a:lnTo>
                    <a:pt x="800" y="601"/>
                  </a:lnTo>
                  <a:close/>
                </a:path>
              </a:pathLst>
            </a:custGeom>
            <a:solidFill>
              <a:srgbClr val="FF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7297737" y="4608513"/>
              <a:ext cx="711200" cy="1196975"/>
            </a:xfrm>
            <a:custGeom>
              <a:avLst/>
              <a:gdLst>
                <a:gd name="T0" fmla="*/ 394 w 895"/>
                <a:gd name="T1" fmla="*/ 614 h 1508"/>
                <a:gd name="T2" fmla="*/ 701 w 895"/>
                <a:gd name="T3" fmla="*/ 1284 h 1508"/>
                <a:gd name="T4" fmla="*/ 872 w 895"/>
                <a:gd name="T5" fmla="*/ 1418 h 1508"/>
                <a:gd name="T6" fmla="*/ 803 w 895"/>
                <a:gd name="T7" fmla="*/ 1459 h 1508"/>
                <a:gd name="T8" fmla="*/ 684 w 895"/>
                <a:gd name="T9" fmla="*/ 1494 h 1508"/>
                <a:gd name="T10" fmla="*/ 507 w 895"/>
                <a:gd name="T11" fmla="*/ 1507 h 1508"/>
                <a:gd name="T12" fmla="*/ 482 w 895"/>
                <a:gd name="T13" fmla="*/ 1470 h 1508"/>
                <a:gd name="T14" fmla="*/ 600 w 895"/>
                <a:gd name="T15" fmla="*/ 1435 h 1508"/>
                <a:gd name="T16" fmla="*/ 537 w 895"/>
                <a:gd name="T17" fmla="*/ 1416 h 1508"/>
                <a:gd name="T18" fmla="*/ 304 w 895"/>
                <a:gd name="T19" fmla="*/ 1441 h 1508"/>
                <a:gd name="T20" fmla="*/ 308 w 895"/>
                <a:gd name="T21" fmla="*/ 1367 h 1508"/>
                <a:gd name="T22" fmla="*/ 510 w 895"/>
                <a:gd name="T23" fmla="*/ 1334 h 1508"/>
                <a:gd name="T24" fmla="*/ 496 w 895"/>
                <a:gd name="T25" fmla="*/ 1308 h 1508"/>
                <a:gd name="T26" fmla="*/ 286 w 895"/>
                <a:gd name="T27" fmla="*/ 1332 h 1508"/>
                <a:gd name="T28" fmla="*/ 160 w 895"/>
                <a:gd name="T29" fmla="*/ 1308 h 1508"/>
                <a:gd name="T30" fmla="*/ 131 w 895"/>
                <a:gd name="T31" fmla="*/ 1261 h 1508"/>
                <a:gd name="T32" fmla="*/ 227 w 895"/>
                <a:gd name="T33" fmla="*/ 1239 h 1508"/>
                <a:gd name="T34" fmla="*/ 427 w 895"/>
                <a:gd name="T35" fmla="*/ 1221 h 1508"/>
                <a:gd name="T36" fmla="*/ 409 w 895"/>
                <a:gd name="T37" fmla="*/ 1187 h 1508"/>
                <a:gd name="T38" fmla="*/ 203 w 895"/>
                <a:gd name="T39" fmla="*/ 1201 h 1508"/>
                <a:gd name="T40" fmla="*/ 89 w 895"/>
                <a:gd name="T41" fmla="*/ 1173 h 1508"/>
                <a:gd name="T42" fmla="*/ 68 w 895"/>
                <a:gd name="T43" fmla="*/ 1113 h 1508"/>
                <a:gd name="T44" fmla="*/ 167 w 895"/>
                <a:gd name="T45" fmla="*/ 1082 h 1508"/>
                <a:gd name="T46" fmla="*/ 357 w 895"/>
                <a:gd name="T47" fmla="*/ 1064 h 1508"/>
                <a:gd name="T48" fmla="*/ 347 w 895"/>
                <a:gd name="T49" fmla="*/ 1032 h 1508"/>
                <a:gd name="T50" fmla="*/ 154 w 895"/>
                <a:gd name="T51" fmla="*/ 1047 h 1508"/>
                <a:gd name="T52" fmla="*/ 43 w 895"/>
                <a:gd name="T53" fmla="*/ 910 h 1508"/>
                <a:gd name="T54" fmla="*/ 204 w 895"/>
                <a:gd name="T55" fmla="*/ 905 h 1508"/>
                <a:gd name="T56" fmla="*/ 305 w 895"/>
                <a:gd name="T57" fmla="*/ 866 h 1508"/>
                <a:gd name="T58" fmla="*/ 5 w 895"/>
                <a:gd name="T59" fmla="*/ 817 h 1508"/>
                <a:gd name="T60" fmla="*/ 29 w 895"/>
                <a:gd name="T61" fmla="*/ 757 h 1508"/>
                <a:gd name="T62" fmla="*/ 147 w 895"/>
                <a:gd name="T63" fmla="*/ 734 h 1508"/>
                <a:gd name="T64" fmla="*/ 291 w 895"/>
                <a:gd name="T65" fmla="*/ 706 h 1508"/>
                <a:gd name="T66" fmla="*/ 251 w 895"/>
                <a:gd name="T67" fmla="*/ 690 h 1508"/>
                <a:gd name="T68" fmla="*/ 120 w 895"/>
                <a:gd name="T69" fmla="*/ 701 h 1508"/>
                <a:gd name="T70" fmla="*/ 57 w 895"/>
                <a:gd name="T71" fmla="*/ 671 h 1508"/>
                <a:gd name="T72" fmla="*/ 74 w 895"/>
                <a:gd name="T73" fmla="*/ 617 h 1508"/>
                <a:gd name="T74" fmla="*/ 134 w 895"/>
                <a:gd name="T75" fmla="*/ 592 h 1508"/>
                <a:gd name="T76" fmla="*/ 245 w 895"/>
                <a:gd name="T77" fmla="*/ 582 h 1508"/>
                <a:gd name="T78" fmla="*/ 96 w 895"/>
                <a:gd name="T79" fmla="*/ 552 h 1508"/>
                <a:gd name="T80" fmla="*/ 188 w 895"/>
                <a:gd name="T81" fmla="*/ 437 h 1508"/>
                <a:gd name="T82" fmla="*/ 266 w 895"/>
                <a:gd name="T83" fmla="*/ 422 h 1508"/>
                <a:gd name="T84" fmla="*/ 230 w 895"/>
                <a:gd name="T85" fmla="*/ 401 h 1508"/>
                <a:gd name="T86" fmla="*/ 165 w 895"/>
                <a:gd name="T87" fmla="*/ 406 h 1508"/>
                <a:gd name="T88" fmla="*/ 174 w 895"/>
                <a:gd name="T89" fmla="*/ 342 h 1508"/>
                <a:gd name="T90" fmla="*/ 267 w 895"/>
                <a:gd name="T91" fmla="*/ 321 h 1508"/>
                <a:gd name="T92" fmla="*/ 244 w 895"/>
                <a:gd name="T93" fmla="*/ 294 h 1508"/>
                <a:gd name="T94" fmla="*/ 193 w 895"/>
                <a:gd name="T95" fmla="*/ 300 h 1508"/>
                <a:gd name="T96" fmla="*/ 218 w 895"/>
                <a:gd name="T97" fmla="*/ 185 h 1508"/>
                <a:gd name="T98" fmla="*/ 287 w 895"/>
                <a:gd name="T99" fmla="*/ 36 h 1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95" h="1508">
                  <a:moveTo>
                    <a:pt x="328" y="35"/>
                  </a:moveTo>
                  <a:lnTo>
                    <a:pt x="349" y="226"/>
                  </a:lnTo>
                  <a:lnTo>
                    <a:pt x="368" y="421"/>
                  </a:lnTo>
                  <a:lnTo>
                    <a:pt x="394" y="614"/>
                  </a:lnTo>
                  <a:lnTo>
                    <a:pt x="433" y="803"/>
                  </a:lnTo>
                  <a:lnTo>
                    <a:pt x="490" y="980"/>
                  </a:lnTo>
                  <a:lnTo>
                    <a:pt x="579" y="1142"/>
                  </a:lnTo>
                  <a:lnTo>
                    <a:pt x="701" y="1284"/>
                  </a:lnTo>
                  <a:lnTo>
                    <a:pt x="867" y="1400"/>
                  </a:lnTo>
                  <a:lnTo>
                    <a:pt x="895" y="1395"/>
                  </a:lnTo>
                  <a:lnTo>
                    <a:pt x="884" y="1406"/>
                  </a:lnTo>
                  <a:lnTo>
                    <a:pt x="872" y="1418"/>
                  </a:lnTo>
                  <a:lnTo>
                    <a:pt x="856" y="1430"/>
                  </a:lnTo>
                  <a:lnTo>
                    <a:pt x="841" y="1441"/>
                  </a:lnTo>
                  <a:lnTo>
                    <a:pt x="821" y="1449"/>
                  </a:lnTo>
                  <a:lnTo>
                    <a:pt x="803" y="1459"/>
                  </a:lnTo>
                  <a:lnTo>
                    <a:pt x="783" y="1466"/>
                  </a:lnTo>
                  <a:lnTo>
                    <a:pt x="765" y="1475"/>
                  </a:lnTo>
                  <a:lnTo>
                    <a:pt x="724" y="1484"/>
                  </a:lnTo>
                  <a:lnTo>
                    <a:pt x="684" y="1494"/>
                  </a:lnTo>
                  <a:lnTo>
                    <a:pt x="639" y="1501"/>
                  </a:lnTo>
                  <a:lnTo>
                    <a:pt x="595" y="1507"/>
                  </a:lnTo>
                  <a:lnTo>
                    <a:pt x="551" y="1508"/>
                  </a:lnTo>
                  <a:lnTo>
                    <a:pt x="507" y="1507"/>
                  </a:lnTo>
                  <a:lnTo>
                    <a:pt x="464" y="1498"/>
                  </a:lnTo>
                  <a:lnTo>
                    <a:pt x="423" y="1486"/>
                  </a:lnTo>
                  <a:lnTo>
                    <a:pt x="452" y="1477"/>
                  </a:lnTo>
                  <a:lnTo>
                    <a:pt x="482" y="1470"/>
                  </a:lnTo>
                  <a:lnTo>
                    <a:pt x="511" y="1463"/>
                  </a:lnTo>
                  <a:lnTo>
                    <a:pt x="542" y="1456"/>
                  </a:lnTo>
                  <a:lnTo>
                    <a:pt x="570" y="1447"/>
                  </a:lnTo>
                  <a:lnTo>
                    <a:pt x="600" y="1435"/>
                  </a:lnTo>
                  <a:lnTo>
                    <a:pt x="626" y="1423"/>
                  </a:lnTo>
                  <a:lnTo>
                    <a:pt x="653" y="1406"/>
                  </a:lnTo>
                  <a:lnTo>
                    <a:pt x="595" y="1406"/>
                  </a:lnTo>
                  <a:lnTo>
                    <a:pt x="537" y="1416"/>
                  </a:lnTo>
                  <a:lnTo>
                    <a:pt x="475" y="1430"/>
                  </a:lnTo>
                  <a:lnTo>
                    <a:pt x="416" y="1444"/>
                  </a:lnTo>
                  <a:lnTo>
                    <a:pt x="357" y="1448"/>
                  </a:lnTo>
                  <a:lnTo>
                    <a:pt x="304" y="1441"/>
                  </a:lnTo>
                  <a:lnTo>
                    <a:pt x="255" y="1413"/>
                  </a:lnTo>
                  <a:lnTo>
                    <a:pt x="214" y="1361"/>
                  </a:lnTo>
                  <a:lnTo>
                    <a:pt x="259" y="1365"/>
                  </a:lnTo>
                  <a:lnTo>
                    <a:pt x="308" y="1367"/>
                  </a:lnTo>
                  <a:lnTo>
                    <a:pt x="359" y="1364"/>
                  </a:lnTo>
                  <a:lnTo>
                    <a:pt x="412" y="1358"/>
                  </a:lnTo>
                  <a:lnTo>
                    <a:pt x="461" y="1348"/>
                  </a:lnTo>
                  <a:lnTo>
                    <a:pt x="510" y="1334"/>
                  </a:lnTo>
                  <a:lnTo>
                    <a:pt x="555" y="1316"/>
                  </a:lnTo>
                  <a:lnTo>
                    <a:pt x="597" y="1294"/>
                  </a:lnTo>
                  <a:lnTo>
                    <a:pt x="546" y="1299"/>
                  </a:lnTo>
                  <a:lnTo>
                    <a:pt x="496" y="1308"/>
                  </a:lnTo>
                  <a:lnTo>
                    <a:pt x="444" y="1315"/>
                  </a:lnTo>
                  <a:lnTo>
                    <a:pt x="392" y="1323"/>
                  </a:lnTo>
                  <a:lnTo>
                    <a:pt x="339" y="1327"/>
                  </a:lnTo>
                  <a:lnTo>
                    <a:pt x="286" y="1332"/>
                  </a:lnTo>
                  <a:lnTo>
                    <a:pt x="232" y="1330"/>
                  </a:lnTo>
                  <a:lnTo>
                    <a:pt x="181" y="1327"/>
                  </a:lnTo>
                  <a:lnTo>
                    <a:pt x="169" y="1318"/>
                  </a:lnTo>
                  <a:lnTo>
                    <a:pt x="160" y="1308"/>
                  </a:lnTo>
                  <a:lnTo>
                    <a:pt x="151" y="1297"/>
                  </a:lnTo>
                  <a:lnTo>
                    <a:pt x="144" y="1287"/>
                  </a:lnTo>
                  <a:lnTo>
                    <a:pt x="136" y="1274"/>
                  </a:lnTo>
                  <a:lnTo>
                    <a:pt x="131" y="1261"/>
                  </a:lnTo>
                  <a:lnTo>
                    <a:pt x="126" y="1249"/>
                  </a:lnTo>
                  <a:lnTo>
                    <a:pt x="124" y="1238"/>
                  </a:lnTo>
                  <a:lnTo>
                    <a:pt x="175" y="1238"/>
                  </a:lnTo>
                  <a:lnTo>
                    <a:pt x="227" y="1239"/>
                  </a:lnTo>
                  <a:lnTo>
                    <a:pt x="279" y="1238"/>
                  </a:lnTo>
                  <a:lnTo>
                    <a:pt x="331" y="1236"/>
                  </a:lnTo>
                  <a:lnTo>
                    <a:pt x="380" y="1231"/>
                  </a:lnTo>
                  <a:lnTo>
                    <a:pt x="427" y="1221"/>
                  </a:lnTo>
                  <a:lnTo>
                    <a:pt x="472" y="1204"/>
                  </a:lnTo>
                  <a:lnTo>
                    <a:pt x="513" y="1182"/>
                  </a:lnTo>
                  <a:lnTo>
                    <a:pt x="461" y="1183"/>
                  </a:lnTo>
                  <a:lnTo>
                    <a:pt x="409" y="1187"/>
                  </a:lnTo>
                  <a:lnTo>
                    <a:pt x="357" y="1190"/>
                  </a:lnTo>
                  <a:lnTo>
                    <a:pt x="307" y="1194"/>
                  </a:lnTo>
                  <a:lnTo>
                    <a:pt x="255" y="1197"/>
                  </a:lnTo>
                  <a:lnTo>
                    <a:pt x="203" y="1201"/>
                  </a:lnTo>
                  <a:lnTo>
                    <a:pt x="153" y="1203"/>
                  </a:lnTo>
                  <a:lnTo>
                    <a:pt x="102" y="1204"/>
                  </a:lnTo>
                  <a:lnTo>
                    <a:pt x="95" y="1189"/>
                  </a:lnTo>
                  <a:lnTo>
                    <a:pt x="89" y="1173"/>
                  </a:lnTo>
                  <a:lnTo>
                    <a:pt x="82" y="1158"/>
                  </a:lnTo>
                  <a:lnTo>
                    <a:pt x="78" y="1144"/>
                  </a:lnTo>
                  <a:lnTo>
                    <a:pt x="73" y="1128"/>
                  </a:lnTo>
                  <a:lnTo>
                    <a:pt x="68" y="1113"/>
                  </a:lnTo>
                  <a:lnTo>
                    <a:pt x="64" y="1096"/>
                  </a:lnTo>
                  <a:lnTo>
                    <a:pt x="63" y="1081"/>
                  </a:lnTo>
                  <a:lnTo>
                    <a:pt x="115" y="1081"/>
                  </a:lnTo>
                  <a:lnTo>
                    <a:pt x="167" y="1082"/>
                  </a:lnTo>
                  <a:lnTo>
                    <a:pt x="216" y="1082"/>
                  </a:lnTo>
                  <a:lnTo>
                    <a:pt x="266" y="1081"/>
                  </a:lnTo>
                  <a:lnTo>
                    <a:pt x="311" y="1074"/>
                  </a:lnTo>
                  <a:lnTo>
                    <a:pt x="357" y="1064"/>
                  </a:lnTo>
                  <a:lnTo>
                    <a:pt x="399" y="1046"/>
                  </a:lnTo>
                  <a:lnTo>
                    <a:pt x="440" y="1019"/>
                  </a:lnTo>
                  <a:lnTo>
                    <a:pt x="394" y="1025"/>
                  </a:lnTo>
                  <a:lnTo>
                    <a:pt x="347" y="1032"/>
                  </a:lnTo>
                  <a:lnTo>
                    <a:pt x="300" y="1037"/>
                  </a:lnTo>
                  <a:lnTo>
                    <a:pt x="252" y="1043"/>
                  </a:lnTo>
                  <a:lnTo>
                    <a:pt x="203" y="1046"/>
                  </a:lnTo>
                  <a:lnTo>
                    <a:pt x="154" y="1047"/>
                  </a:lnTo>
                  <a:lnTo>
                    <a:pt x="105" y="1046"/>
                  </a:lnTo>
                  <a:lnTo>
                    <a:pt x="57" y="1041"/>
                  </a:lnTo>
                  <a:lnTo>
                    <a:pt x="7" y="911"/>
                  </a:lnTo>
                  <a:lnTo>
                    <a:pt x="43" y="910"/>
                  </a:lnTo>
                  <a:lnTo>
                    <a:pt x="82" y="910"/>
                  </a:lnTo>
                  <a:lnTo>
                    <a:pt x="122" y="908"/>
                  </a:lnTo>
                  <a:lnTo>
                    <a:pt x="164" y="908"/>
                  </a:lnTo>
                  <a:lnTo>
                    <a:pt x="204" y="905"/>
                  </a:lnTo>
                  <a:lnTo>
                    <a:pt x="246" y="900"/>
                  </a:lnTo>
                  <a:lnTo>
                    <a:pt x="287" y="890"/>
                  </a:lnTo>
                  <a:lnTo>
                    <a:pt x="328" y="877"/>
                  </a:lnTo>
                  <a:lnTo>
                    <a:pt x="305" y="866"/>
                  </a:lnTo>
                  <a:lnTo>
                    <a:pt x="1" y="866"/>
                  </a:lnTo>
                  <a:lnTo>
                    <a:pt x="0" y="849"/>
                  </a:lnTo>
                  <a:lnTo>
                    <a:pt x="1" y="833"/>
                  </a:lnTo>
                  <a:lnTo>
                    <a:pt x="5" y="817"/>
                  </a:lnTo>
                  <a:lnTo>
                    <a:pt x="11" y="802"/>
                  </a:lnTo>
                  <a:lnTo>
                    <a:pt x="17" y="786"/>
                  </a:lnTo>
                  <a:lnTo>
                    <a:pt x="24" y="772"/>
                  </a:lnTo>
                  <a:lnTo>
                    <a:pt x="29" y="757"/>
                  </a:lnTo>
                  <a:lnTo>
                    <a:pt x="35" y="743"/>
                  </a:lnTo>
                  <a:lnTo>
                    <a:pt x="71" y="740"/>
                  </a:lnTo>
                  <a:lnTo>
                    <a:pt x="109" y="739"/>
                  </a:lnTo>
                  <a:lnTo>
                    <a:pt x="147" y="734"/>
                  </a:lnTo>
                  <a:lnTo>
                    <a:pt x="185" y="732"/>
                  </a:lnTo>
                  <a:lnTo>
                    <a:pt x="220" y="726"/>
                  </a:lnTo>
                  <a:lnTo>
                    <a:pt x="256" y="718"/>
                  </a:lnTo>
                  <a:lnTo>
                    <a:pt x="291" y="706"/>
                  </a:lnTo>
                  <a:lnTo>
                    <a:pt x="328" y="692"/>
                  </a:lnTo>
                  <a:lnTo>
                    <a:pt x="317" y="681"/>
                  </a:lnTo>
                  <a:lnTo>
                    <a:pt x="283" y="685"/>
                  </a:lnTo>
                  <a:lnTo>
                    <a:pt x="251" y="690"/>
                  </a:lnTo>
                  <a:lnTo>
                    <a:pt x="218" y="694"/>
                  </a:lnTo>
                  <a:lnTo>
                    <a:pt x="186" y="698"/>
                  </a:lnTo>
                  <a:lnTo>
                    <a:pt x="153" y="699"/>
                  </a:lnTo>
                  <a:lnTo>
                    <a:pt x="120" y="701"/>
                  </a:lnTo>
                  <a:lnTo>
                    <a:pt x="88" y="699"/>
                  </a:lnTo>
                  <a:lnTo>
                    <a:pt x="57" y="698"/>
                  </a:lnTo>
                  <a:lnTo>
                    <a:pt x="56" y="684"/>
                  </a:lnTo>
                  <a:lnTo>
                    <a:pt x="57" y="671"/>
                  </a:lnTo>
                  <a:lnTo>
                    <a:pt x="60" y="657"/>
                  </a:lnTo>
                  <a:lnTo>
                    <a:pt x="64" y="645"/>
                  </a:lnTo>
                  <a:lnTo>
                    <a:pt x="68" y="631"/>
                  </a:lnTo>
                  <a:lnTo>
                    <a:pt x="74" y="617"/>
                  </a:lnTo>
                  <a:lnTo>
                    <a:pt x="80" y="604"/>
                  </a:lnTo>
                  <a:lnTo>
                    <a:pt x="85" y="592"/>
                  </a:lnTo>
                  <a:lnTo>
                    <a:pt x="109" y="592"/>
                  </a:lnTo>
                  <a:lnTo>
                    <a:pt x="134" y="592"/>
                  </a:lnTo>
                  <a:lnTo>
                    <a:pt x="161" y="590"/>
                  </a:lnTo>
                  <a:lnTo>
                    <a:pt x="189" y="589"/>
                  </a:lnTo>
                  <a:lnTo>
                    <a:pt x="217" y="584"/>
                  </a:lnTo>
                  <a:lnTo>
                    <a:pt x="245" y="582"/>
                  </a:lnTo>
                  <a:lnTo>
                    <a:pt x="272" y="577"/>
                  </a:lnTo>
                  <a:lnTo>
                    <a:pt x="300" y="575"/>
                  </a:lnTo>
                  <a:lnTo>
                    <a:pt x="276" y="552"/>
                  </a:lnTo>
                  <a:lnTo>
                    <a:pt x="96" y="552"/>
                  </a:lnTo>
                  <a:lnTo>
                    <a:pt x="130" y="450"/>
                  </a:lnTo>
                  <a:lnTo>
                    <a:pt x="147" y="443"/>
                  </a:lnTo>
                  <a:lnTo>
                    <a:pt x="168" y="439"/>
                  </a:lnTo>
                  <a:lnTo>
                    <a:pt x="188" y="437"/>
                  </a:lnTo>
                  <a:lnTo>
                    <a:pt x="210" y="436"/>
                  </a:lnTo>
                  <a:lnTo>
                    <a:pt x="230" y="433"/>
                  </a:lnTo>
                  <a:lnTo>
                    <a:pt x="249" y="429"/>
                  </a:lnTo>
                  <a:lnTo>
                    <a:pt x="266" y="422"/>
                  </a:lnTo>
                  <a:lnTo>
                    <a:pt x="281" y="411"/>
                  </a:lnTo>
                  <a:lnTo>
                    <a:pt x="263" y="404"/>
                  </a:lnTo>
                  <a:lnTo>
                    <a:pt x="246" y="401"/>
                  </a:lnTo>
                  <a:lnTo>
                    <a:pt x="230" y="401"/>
                  </a:lnTo>
                  <a:lnTo>
                    <a:pt x="216" y="404"/>
                  </a:lnTo>
                  <a:lnTo>
                    <a:pt x="199" y="405"/>
                  </a:lnTo>
                  <a:lnTo>
                    <a:pt x="183" y="406"/>
                  </a:lnTo>
                  <a:lnTo>
                    <a:pt x="165" y="406"/>
                  </a:lnTo>
                  <a:lnTo>
                    <a:pt x="147" y="405"/>
                  </a:lnTo>
                  <a:lnTo>
                    <a:pt x="144" y="371"/>
                  </a:lnTo>
                  <a:lnTo>
                    <a:pt x="155" y="352"/>
                  </a:lnTo>
                  <a:lnTo>
                    <a:pt x="174" y="342"/>
                  </a:lnTo>
                  <a:lnTo>
                    <a:pt x="197" y="338"/>
                  </a:lnTo>
                  <a:lnTo>
                    <a:pt x="223" y="334"/>
                  </a:lnTo>
                  <a:lnTo>
                    <a:pt x="248" y="331"/>
                  </a:lnTo>
                  <a:lnTo>
                    <a:pt x="267" y="321"/>
                  </a:lnTo>
                  <a:lnTo>
                    <a:pt x="281" y="304"/>
                  </a:lnTo>
                  <a:lnTo>
                    <a:pt x="269" y="297"/>
                  </a:lnTo>
                  <a:lnTo>
                    <a:pt x="256" y="294"/>
                  </a:lnTo>
                  <a:lnTo>
                    <a:pt x="244" y="294"/>
                  </a:lnTo>
                  <a:lnTo>
                    <a:pt x="231" y="297"/>
                  </a:lnTo>
                  <a:lnTo>
                    <a:pt x="218" y="299"/>
                  </a:lnTo>
                  <a:lnTo>
                    <a:pt x="206" y="300"/>
                  </a:lnTo>
                  <a:lnTo>
                    <a:pt x="193" y="300"/>
                  </a:lnTo>
                  <a:lnTo>
                    <a:pt x="181" y="299"/>
                  </a:lnTo>
                  <a:lnTo>
                    <a:pt x="189" y="261"/>
                  </a:lnTo>
                  <a:lnTo>
                    <a:pt x="203" y="223"/>
                  </a:lnTo>
                  <a:lnTo>
                    <a:pt x="218" y="185"/>
                  </a:lnTo>
                  <a:lnTo>
                    <a:pt x="235" y="149"/>
                  </a:lnTo>
                  <a:lnTo>
                    <a:pt x="252" y="111"/>
                  </a:lnTo>
                  <a:lnTo>
                    <a:pt x="270" y="74"/>
                  </a:lnTo>
                  <a:lnTo>
                    <a:pt x="287" y="36"/>
                  </a:lnTo>
                  <a:lnTo>
                    <a:pt x="305" y="0"/>
                  </a:lnTo>
                  <a:lnTo>
                    <a:pt x="328" y="35"/>
                  </a:lnTo>
                  <a:close/>
                </a:path>
              </a:pathLst>
            </a:custGeom>
            <a:solidFill>
              <a:srgbClr val="FF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5624802" y="2462982"/>
              <a:ext cx="246268" cy="277270"/>
            </a:xfrm>
            <a:custGeom>
              <a:avLst/>
              <a:gdLst>
                <a:gd name="connsiteX0" fmla="*/ 126836 w 203527"/>
                <a:gd name="connsiteY0" fmla="*/ 2950 h 277270"/>
                <a:gd name="connsiteX1" fmla="*/ 126836 w 203527"/>
                <a:gd name="connsiteY1" fmla="*/ 2950 h 277270"/>
                <a:gd name="connsiteX2" fmla="*/ 150433 w 203527"/>
                <a:gd name="connsiteY2" fmla="*/ 26547 h 277270"/>
                <a:gd name="connsiteX3" fmla="*/ 165181 w 203527"/>
                <a:gd name="connsiteY3" fmla="*/ 29497 h 277270"/>
                <a:gd name="connsiteX4" fmla="*/ 203527 w 203527"/>
                <a:gd name="connsiteY4" fmla="*/ 76692 h 277270"/>
                <a:gd name="connsiteX5" fmla="*/ 191729 w 203527"/>
                <a:gd name="connsiteY5" fmla="*/ 103239 h 277270"/>
                <a:gd name="connsiteX6" fmla="*/ 188779 w 203527"/>
                <a:gd name="connsiteY6" fmla="*/ 168132 h 277270"/>
                <a:gd name="connsiteX7" fmla="*/ 185829 w 203527"/>
                <a:gd name="connsiteY7" fmla="*/ 176981 h 277270"/>
                <a:gd name="connsiteX8" fmla="*/ 191729 w 203527"/>
                <a:gd name="connsiteY8" fmla="*/ 203528 h 277270"/>
                <a:gd name="connsiteX9" fmla="*/ 194678 w 203527"/>
                <a:gd name="connsiteY9" fmla="*/ 215327 h 277270"/>
                <a:gd name="connsiteX10" fmla="*/ 176980 w 203527"/>
                <a:gd name="connsiteY10" fmla="*/ 221226 h 277270"/>
                <a:gd name="connsiteX11" fmla="*/ 168131 w 203527"/>
                <a:gd name="connsiteY11" fmla="*/ 224176 h 277270"/>
                <a:gd name="connsiteX12" fmla="*/ 159282 w 203527"/>
                <a:gd name="connsiteY12" fmla="*/ 230075 h 277270"/>
                <a:gd name="connsiteX13" fmla="*/ 141584 w 203527"/>
                <a:gd name="connsiteY13" fmla="*/ 244823 h 277270"/>
                <a:gd name="connsiteX14" fmla="*/ 132735 w 203527"/>
                <a:gd name="connsiteY14" fmla="*/ 247773 h 277270"/>
                <a:gd name="connsiteX15" fmla="*/ 123886 w 203527"/>
                <a:gd name="connsiteY15" fmla="*/ 253673 h 277270"/>
                <a:gd name="connsiteX16" fmla="*/ 106188 w 203527"/>
                <a:gd name="connsiteY16" fmla="*/ 259572 h 277270"/>
                <a:gd name="connsiteX17" fmla="*/ 88490 w 203527"/>
                <a:gd name="connsiteY17" fmla="*/ 268421 h 277270"/>
                <a:gd name="connsiteX18" fmla="*/ 70792 w 203527"/>
                <a:gd name="connsiteY18" fmla="*/ 274320 h 277270"/>
                <a:gd name="connsiteX19" fmla="*/ 61943 w 203527"/>
                <a:gd name="connsiteY19" fmla="*/ 277270 h 277270"/>
                <a:gd name="connsiteX20" fmla="*/ 47194 w 203527"/>
                <a:gd name="connsiteY20" fmla="*/ 274320 h 277270"/>
                <a:gd name="connsiteX21" fmla="*/ 44245 w 203527"/>
                <a:gd name="connsiteY21" fmla="*/ 265471 h 277270"/>
                <a:gd name="connsiteX22" fmla="*/ 38345 w 203527"/>
                <a:gd name="connsiteY22" fmla="*/ 259572 h 277270"/>
                <a:gd name="connsiteX23" fmla="*/ 29496 w 203527"/>
                <a:gd name="connsiteY23" fmla="*/ 244823 h 277270"/>
                <a:gd name="connsiteX24" fmla="*/ 26547 w 203527"/>
                <a:gd name="connsiteY24" fmla="*/ 235974 h 277270"/>
                <a:gd name="connsiteX25" fmla="*/ 14748 w 203527"/>
                <a:gd name="connsiteY25" fmla="*/ 212377 h 277270"/>
                <a:gd name="connsiteX26" fmla="*/ 11798 w 203527"/>
                <a:gd name="connsiteY26" fmla="*/ 203528 h 277270"/>
                <a:gd name="connsiteX27" fmla="*/ 8849 w 203527"/>
                <a:gd name="connsiteY27" fmla="*/ 191729 h 277270"/>
                <a:gd name="connsiteX28" fmla="*/ 2949 w 203527"/>
                <a:gd name="connsiteY28" fmla="*/ 179931 h 277270"/>
                <a:gd name="connsiteX29" fmla="*/ 0 w 203527"/>
                <a:gd name="connsiteY29" fmla="*/ 168132 h 277270"/>
                <a:gd name="connsiteX30" fmla="*/ 5899 w 203527"/>
                <a:gd name="connsiteY30" fmla="*/ 132736 h 277270"/>
                <a:gd name="connsiteX31" fmla="*/ 8849 w 203527"/>
                <a:gd name="connsiteY31" fmla="*/ 123887 h 277270"/>
                <a:gd name="connsiteX32" fmla="*/ 20647 w 203527"/>
                <a:gd name="connsiteY32" fmla="*/ 109138 h 277270"/>
                <a:gd name="connsiteX33" fmla="*/ 26547 w 203527"/>
                <a:gd name="connsiteY33" fmla="*/ 100289 h 277270"/>
                <a:gd name="connsiteX34" fmla="*/ 38345 w 203527"/>
                <a:gd name="connsiteY34" fmla="*/ 85541 h 277270"/>
                <a:gd name="connsiteX35" fmla="*/ 50144 w 203527"/>
                <a:gd name="connsiteY35" fmla="*/ 73742 h 277270"/>
                <a:gd name="connsiteX36" fmla="*/ 61943 w 203527"/>
                <a:gd name="connsiteY36" fmla="*/ 50145 h 277270"/>
                <a:gd name="connsiteX37" fmla="*/ 67842 w 203527"/>
                <a:gd name="connsiteY37" fmla="*/ 32447 h 277270"/>
                <a:gd name="connsiteX38" fmla="*/ 79641 w 203527"/>
                <a:gd name="connsiteY38" fmla="*/ 17698 h 277270"/>
                <a:gd name="connsiteX39" fmla="*/ 97339 w 203527"/>
                <a:gd name="connsiteY39" fmla="*/ 11799 h 277270"/>
                <a:gd name="connsiteX40" fmla="*/ 106188 w 203527"/>
                <a:gd name="connsiteY40" fmla="*/ 8849 h 277270"/>
                <a:gd name="connsiteX41" fmla="*/ 115037 w 203527"/>
                <a:gd name="connsiteY41" fmla="*/ 11799 h 277270"/>
                <a:gd name="connsiteX42" fmla="*/ 129785 w 203527"/>
                <a:gd name="connsiteY42" fmla="*/ 0 h 277270"/>
                <a:gd name="connsiteX43" fmla="*/ 126836 w 203527"/>
                <a:gd name="connsiteY43" fmla="*/ 2950 h 277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03527" h="277270">
                  <a:moveTo>
                    <a:pt x="126836" y="2950"/>
                  </a:moveTo>
                  <a:lnTo>
                    <a:pt x="126836" y="2950"/>
                  </a:lnTo>
                  <a:cubicBezTo>
                    <a:pt x="134702" y="10816"/>
                    <a:pt x="141287" y="20215"/>
                    <a:pt x="150433" y="26547"/>
                  </a:cubicBezTo>
                  <a:cubicBezTo>
                    <a:pt x="154555" y="29401"/>
                    <a:pt x="161408" y="26196"/>
                    <a:pt x="165181" y="29497"/>
                  </a:cubicBezTo>
                  <a:cubicBezTo>
                    <a:pt x="182869" y="44974"/>
                    <a:pt x="191950" y="59326"/>
                    <a:pt x="203527" y="76692"/>
                  </a:cubicBezTo>
                  <a:cubicBezTo>
                    <a:pt x="196507" y="97753"/>
                    <a:pt x="201077" y="89216"/>
                    <a:pt x="191729" y="103239"/>
                  </a:cubicBezTo>
                  <a:cubicBezTo>
                    <a:pt x="190746" y="124870"/>
                    <a:pt x="190506" y="146548"/>
                    <a:pt x="188779" y="168132"/>
                  </a:cubicBezTo>
                  <a:cubicBezTo>
                    <a:pt x="188531" y="171231"/>
                    <a:pt x="185829" y="173872"/>
                    <a:pt x="185829" y="176981"/>
                  </a:cubicBezTo>
                  <a:cubicBezTo>
                    <a:pt x="185829" y="190293"/>
                    <a:pt x="188687" y="192880"/>
                    <a:pt x="191729" y="203528"/>
                  </a:cubicBezTo>
                  <a:cubicBezTo>
                    <a:pt x="192843" y="207426"/>
                    <a:pt x="193695" y="211394"/>
                    <a:pt x="194678" y="215327"/>
                  </a:cubicBezTo>
                  <a:lnTo>
                    <a:pt x="176980" y="221226"/>
                  </a:lnTo>
                  <a:cubicBezTo>
                    <a:pt x="174030" y="222209"/>
                    <a:pt x="170718" y="222451"/>
                    <a:pt x="168131" y="224176"/>
                  </a:cubicBezTo>
                  <a:cubicBezTo>
                    <a:pt x="165181" y="226142"/>
                    <a:pt x="162005" y="227806"/>
                    <a:pt x="159282" y="230075"/>
                  </a:cubicBezTo>
                  <a:cubicBezTo>
                    <a:pt x="149495" y="238231"/>
                    <a:pt x="152571" y="239330"/>
                    <a:pt x="141584" y="244823"/>
                  </a:cubicBezTo>
                  <a:cubicBezTo>
                    <a:pt x="138803" y="246214"/>
                    <a:pt x="135516" y="246382"/>
                    <a:pt x="132735" y="247773"/>
                  </a:cubicBezTo>
                  <a:cubicBezTo>
                    <a:pt x="129564" y="249359"/>
                    <a:pt x="127126" y="252233"/>
                    <a:pt x="123886" y="253673"/>
                  </a:cubicBezTo>
                  <a:cubicBezTo>
                    <a:pt x="118204" y="256199"/>
                    <a:pt x="112087" y="257606"/>
                    <a:pt x="106188" y="259572"/>
                  </a:cubicBezTo>
                  <a:cubicBezTo>
                    <a:pt x="73916" y="270329"/>
                    <a:pt x="122797" y="253174"/>
                    <a:pt x="88490" y="268421"/>
                  </a:cubicBezTo>
                  <a:cubicBezTo>
                    <a:pt x="82807" y="270946"/>
                    <a:pt x="76691" y="272354"/>
                    <a:pt x="70792" y="274320"/>
                  </a:cubicBezTo>
                  <a:lnTo>
                    <a:pt x="61943" y="277270"/>
                  </a:lnTo>
                  <a:cubicBezTo>
                    <a:pt x="57027" y="276287"/>
                    <a:pt x="51366" y="277101"/>
                    <a:pt x="47194" y="274320"/>
                  </a:cubicBezTo>
                  <a:cubicBezTo>
                    <a:pt x="44607" y="272595"/>
                    <a:pt x="45845" y="268137"/>
                    <a:pt x="44245" y="265471"/>
                  </a:cubicBezTo>
                  <a:cubicBezTo>
                    <a:pt x="42814" y="263086"/>
                    <a:pt x="40312" y="261538"/>
                    <a:pt x="38345" y="259572"/>
                  </a:cubicBezTo>
                  <a:cubicBezTo>
                    <a:pt x="29992" y="234506"/>
                    <a:pt x="41642" y="265068"/>
                    <a:pt x="29496" y="244823"/>
                  </a:cubicBezTo>
                  <a:cubicBezTo>
                    <a:pt x="27896" y="242157"/>
                    <a:pt x="27834" y="238804"/>
                    <a:pt x="26547" y="235974"/>
                  </a:cubicBezTo>
                  <a:cubicBezTo>
                    <a:pt x="22908" y="227968"/>
                    <a:pt x="17529" y="220720"/>
                    <a:pt x="14748" y="212377"/>
                  </a:cubicBezTo>
                  <a:cubicBezTo>
                    <a:pt x="13765" y="209427"/>
                    <a:pt x="12652" y="206518"/>
                    <a:pt x="11798" y="203528"/>
                  </a:cubicBezTo>
                  <a:cubicBezTo>
                    <a:pt x="10684" y="199630"/>
                    <a:pt x="10272" y="195525"/>
                    <a:pt x="8849" y="191729"/>
                  </a:cubicBezTo>
                  <a:cubicBezTo>
                    <a:pt x="7305" y="187612"/>
                    <a:pt x="4916" y="183864"/>
                    <a:pt x="2949" y="179931"/>
                  </a:cubicBezTo>
                  <a:cubicBezTo>
                    <a:pt x="1966" y="175998"/>
                    <a:pt x="0" y="172186"/>
                    <a:pt x="0" y="168132"/>
                  </a:cubicBezTo>
                  <a:cubicBezTo>
                    <a:pt x="0" y="157354"/>
                    <a:pt x="2791" y="143612"/>
                    <a:pt x="5899" y="132736"/>
                  </a:cubicBezTo>
                  <a:cubicBezTo>
                    <a:pt x="6753" y="129746"/>
                    <a:pt x="7458" y="126668"/>
                    <a:pt x="8849" y="123887"/>
                  </a:cubicBezTo>
                  <a:cubicBezTo>
                    <a:pt x="14900" y="111786"/>
                    <a:pt x="13333" y="118281"/>
                    <a:pt x="20647" y="109138"/>
                  </a:cubicBezTo>
                  <a:cubicBezTo>
                    <a:pt x="22862" y="106370"/>
                    <a:pt x="24580" y="103239"/>
                    <a:pt x="26547" y="100289"/>
                  </a:cubicBezTo>
                  <a:cubicBezTo>
                    <a:pt x="31508" y="85402"/>
                    <a:pt x="25893" y="96214"/>
                    <a:pt x="38345" y="85541"/>
                  </a:cubicBezTo>
                  <a:cubicBezTo>
                    <a:pt x="42568" y="81921"/>
                    <a:pt x="50144" y="73742"/>
                    <a:pt x="50144" y="73742"/>
                  </a:cubicBezTo>
                  <a:cubicBezTo>
                    <a:pt x="56922" y="53406"/>
                    <a:pt x="51646" y="60441"/>
                    <a:pt x="61943" y="50145"/>
                  </a:cubicBezTo>
                  <a:lnTo>
                    <a:pt x="67842" y="32447"/>
                  </a:lnTo>
                  <a:cubicBezTo>
                    <a:pt x="71040" y="22852"/>
                    <a:pt x="69200" y="22338"/>
                    <a:pt x="79641" y="17698"/>
                  </a:cubicBezTo>
                  <a:cubicBezTo>
                    <a:pt x="85323" y="15172"/>
                    <a:pt x="91440" y="13765"/>
                    <a:pt x="97339" y="11799"/>
                  </a:cubicBezTo>
                  <a:lnTo>
                    <a:pt x="106188" y="8849"/>
                  </a:lnTo>
                  <a:cubicBezTo>
                    <a:pt x="109138" y="9832"/>
                    <a:pt x="111970" y="12310"/>
                    <a:pt x="115037" y="11799"/>
                  </a:cubicBezTo>
                  <a:cubicBezTo>
                    <a:pt x="119504" y="11055"/>
                    <a:pt x="126633" y="3153"/>
                    <a:pt x="129785" y="0"/>
                  </a:cubicBezTo>
                  <a:lnTo>
                    <a:pt x="126836" y="2950"/>
                  </a:lnTo>
                  <a:close/>
                </a:path>
              </a:pathLst>
            </a:custGeom>
            <a:solidFill>
              <a:srgbClr val="BFD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Connector 79"/>
            <p:cNvCxnSpPr/>
            <p:nvPr/>
          </p:nvCxnSpPr>
          <p:spPr>
            <a:xfrm flipH="1">
              <a:off x="6400800" y="2479675"/>
              <a:ext cx="32544" cy="339725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 flipV="1">
              <a:off x="6248637" y="2638081"/>
              <a:ext cx="322263" cy="22597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>
              <a:off x="5708975" y="2409380"/>
              <a:ext cx="26895" cy="280765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 flipV="1">
              <a:off x="5581952" y="2540267"/>
              <a:ext cx="266333" cy="18675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Freeform 83"/>
            <p:cNvSpPr/>
            <p:nvPr/>
          </p:nvSpPr>
          <p:spPr>
            <a:xfrm>
              <a:off x="6338832" y="3014570"/>
              <a:ext cx="474923" cy="477848"/>
            </a:xfrm>
            <a:custGeom>
              <a:avLst/>
              <a:gdLst>
                <a:gd name="connsiteX0" fmla="*/ 32471 w 474923"/>
                <a:gd name="connsiteY0" fmla="*/ 468999 h 477848"/>
                <a:gd name="connsiteX1" fmla="*/ 32471 w 474923"/>
                <a:gd name="connsiteY1" fmla="*/ 468999 h 477848"/>
                <a:gd name="connsiteX2" fmla="*/ 5924 w 474923"/>
                <a:gd name="connsiteY2" fmla="*/ 418855 h 477848"/>
                <a:gd name="connsiteX3" fmla="*/ 25 w 474923"/>
                <a:gd name="connsiteY3" fmla="*/ 401156 h 477848"/>
                <a:gd name="connsiteX4" fmla="*/ 8874 w 474923"/>
                <a:gd name="connsiteY4" fmla="*/ 368710 h 477848"/>
                <a:gd name="connsiteX5" fmla="*/ 17723 w 474923"/>
                <a:gd name="connsiteY5" fmla="*/ 359861 h 477848"/>
                <a:gd name="connsiteX6" fmla="*/ 38371 w 474923"/>
                <a:gd name="connsiteY6" fmla="*/ 345113 h 477848"/>
                <a:gd name="connsiteX7" fmla="*/ 44270 w 474923"/>
                <a:gd name="connsiteY7" fmla="*/ 339213 h 477848"/>
                <a:gd name="connsiteX8" fmla="*/ 61968 w 474923"/>
                <a:gd name="connsiteY8" fmla="*/ 327415 h 477848"/>
                <a:gd name="connsiteX9" fmla="*/ 70817 w 474923"/>
                <a:gd name="connsiteY9" fmla="*/ 321515 h 477848"/>
                <a:gd name="connsiteX10" fmla="*/ 91465 w 474923"/>
                <a:gd name="connsiteY10" fmla="*/ 303817 h 477848"/>
                <a:gd name="connsiteX11" fmla="*/ 100314 w 474923"/>
                <a:gd name="connsiteY11" fmla="*/ 297918 h 477848"/>
                <a:gd name="connsiteX12" fmla="*/ 109163 w 474923"/>
                <a:gd name="connsiteY12" fmla="*/ 294968 h 477848"/>
                <a:gd name="connsiteX13" fmla="*/ 118012 w 474923"/>
                <a:gd name="connsiteY13" fmla="*/ 289069 h 477848"/>
                <a:gd name="connsiteX14" fmla="*/ 135710 w 474923"/>
                <a:gd name="connsiteY14" fmla="*/ 280220 h 477848"/>
                <a:gd name="connsiteX15" fmla="*/ 141609 w 474923"/>
                <a:gd name="connsiteY15" fmla="*/ 271371 h 477848"/>
                <a:gd name="connsiteX16" fmla="*/ 156358 w 474923"/>
                <a:gd name="connsiteY16" fmla="*/ 247773 h 477848"/>
                <a:gd name="connsiteX17" fmla="*/ 165207 w 474923"/>
                <a:gd name="connsiteY17" fmla="*/ 238924 h 477848"/>
                <a:gd name="connsiteX18" fmla="*/ 174056 w 474923"/>
                <a:gd name="connsiteY18" fmla="*/ 227125 h 477848"/>
                <a:gd name="connsiteX19" fmla="*/ 182905 w 474923"/>
                <a:gd name="connsiteY19" fmla="*/ 218276 h 477848"/>
                <a:gd name="connsiteX20" fmla="*/ 188804 w 474923"/>
                <a:gd name="connsiteY20" fmla="*/ 206478 h 477848"/>
                <a:gd name="connsiteX21" fmla="*/ 206502 w 474923"/>
                <a:gd name="connsiteY21" fmla="*/ 194679 h 477848"/>
                <a:gd name="connsiteX22" fmla="*/ 224200 w 474923"/>
                <a:gd name="connsiteY22" fmla="*/ 182880 h 477848"/>
                <a:gd name="connsiteX23" fmla="*/ 233049 w 474923"/>
                <a:gd name="connsiteY23" fmla="*/ 176981 h 477848"/>
                <a:gd name="connsiteX24" fmla="*/ 241898 w 474923"/>
                <a:gd name="connsiteY24" fmla="*/ 174031 h 477848"/>
                <a:gd name="connsiteX25" fmla="*/ 259596 w 474923"/>
                <a:gd name="connsiteY25" fmla="*/ 159283 h 477848"/>
                <a:gd name="connsiteX26" fmla="*/ 271395 w 474923"/>
                <a:gd name="connsiteY26" fmla="*/ 153384 h 477848"/>
                <a:gd name="connsiteX27" fmla="*/ 303842 w 474923"/>
                <a:gd name="connsiteY27" fmla="*/ 126836 h 477848"/>
                <a:gd name="connsiteX28" fmla="*/ 312691 w 474923"/>
                <a:gd name="connsiteY28" fmla="*/ 117987 h 477848"/>
                <a:gd name="connsiteX29" fmla="*/ 324489 w 474923"/>
                <a:gd name="connsiteY29" fmla="*/ 100289 h 477848"/>
                <a:gd name="connsiteX30" fmla="*/ 330389 w 474923"/>
                <a:gd name="connsiteY30" fmla="*/ 91440 h 477848"/>
                <a:gd name="connsiteX31" fmla="*/ 333338 w 474923"/>
                <a:gd name="connsiteY31" fmla="*/ 82591 h 477848"/>
                <a:gd name="connsiteX32" fmla="*/ 339238 w 474923"/>
                <a:gd name="connsiteY32" fmla="*/ 38346 h 477848"/>
                <a:gd name="connsiteX33" fmla="*/ 342187 w 474923"/>
                <a:gd name="connsiteY33" fmla="*/ 29497 h 477848"/>
                <a:gd name="connsiteX34" fmla="*/ 345137 w 474923"/>
                <a:gd name="connsiteY34" fmla="*/ 17698 h 477848"/>
                <a:gd name="connsiteX35" fmla="*/ 353986 w 474923"/>
                <a:gd name="connsiteY35" fmla="*/ 8849 h 477848"/>
                <a:gd name="connsiteX36" fmla="*/ 374634 w 474923"/>
                <a:gd name="connsiteY36" fmla="*/ 0 h 477848"/>
                <a:gd name="connsiteX37" fmla="*/ 395282 w 474923"/>
                <a:gd name="connsiteY37" fmla="*/ 2950 h 477848"/>
                <a:gd name="connsiteX38" fmla="*/ 412980 w 474923"/>
                <a:gd name="connsiteY38" fmla="*/ 8849 h 477848"/>
                <a:gd name="connsiteX39" fmla="*/ 427728 w 474923"/>
                <a:gd name="connsiteY39" fmla="*/ 23598 h 477848"/>
                <a:gd name="connsiteX40" fmla="*/ 445426 w 474923"/>
                <a:gd name="connsiteY40" fmla="*/ 35396 h 477848"/>
                <a:gd name="connsiteX41" fmla="*/ 451325 w 474923"/>
                <a:gd name="connsiteY41" fmla="*/ 41296 h 477848"/>
                <a:gd name="connsiteX42" fmla="*/ 457225 w 474923"/>
                <a:gd name="connsiteY42" fmla="*/ 50145 h 477848"/>
                <a:gd name="connsiteX43" fmla="*/ 466074 w 474923"/>
                <a:gd name="connsiteY43" fmla="*/ 61944 h 477848"/>
                <a:gd name="connsiteX44" fmla="*/ 474923 w 474923"/>
                <a:gd name="connsiteY44" fmla="*/ 94390 h 477848"/>
                <a:gd name="connsiteX45" fmla="*/ 469023 w 474923"/>
                <a:gd name="connsiteY45" fmla="*/ 126836 h 477848"/>
                <a:gd name="connsiteX46" fmla="*/ 463124 w 474923"/>
                <a:gd name="connsiteY46" fmla="*/ 138635 h 477848"/>
                <a:gd name="connsiteX47" fmla="*/ 460174 w 474923"/>
                <a:gd name="connsiteY47" fmla="*/ 150434 h 477848"/>
                <a:gd name="connsiteX48" fmla="*/ 451325 w 474923"/>
                <a:gd name="connsiteY48" fmla="*/ 159283 h 477848"/>
                <a:gd name="connsiteX49" fmla="*/ 445426 w 474923"/>
                <a:gd name="connsiteY49" fmla="*/ 171082 h 477848"/>
                <a:gd name="connsiteX50" fmla="*/ 430678 w 474923"/>
                <a:gd name="connsiteY50" fmla="*/ 185830 h 477848"/>
                <a:gd name="connsiteX51" fmla="*/ 427728 w 474923"/>
                <a:gd name="connsiteY51" fmla="*/ 194679 h 477848"/>
                <a:gd name="connsiteX52" fmla="*/ 407080 w 474923"/>
                <a:gd name="connsiteY52" fmla="*/ 218276 h 477848"/>
                <a:gd name="connsiteX53" fmla="*/ 392332 w 474923"/>
                <a:gd name="connsiteY53" fmla="*/ 227125 h 477848"/>
                <a:gd name="connsiteX54" fmla="*/ 383483 w 474923"/>
                <a:gd name="connsiteY54" fmla="*/ 233025 h 477848"/>
                <a:gd name="connsiteX55" fmla="*/ 377583 w 474923"/>
                <a:gd name="connsiteY55" fmla="*/ 241874 h 477848"/>
                <a:gd name="connsiteX56" fmla="*/ 359885 w 474923"/>
                <a:gd name="connsiteY56" fmla="*/ 259572 h 477848"/>
                <a:gd name="connsiteX57" fmla="*/ 348087 w 474923"/>
                <a:gd name="connsiteY57" fmla="*/ 268421 h 477848"/>
                <a:gd name="connsiteX58" fmla="*/ 333338 w 474923"/>
                <a:gd name="connsiteY58" fmla="*/ 283169 h 477848"/>
                <a:gd name="connsiteX59" fmla="*/ 324489 w 474923"/>
                <a:gd name="connsiteY59" fmla="*/ 297918 h 477848"/>
                <a:gd name="connsiteX60" fmla="*/ 309741 w 474923"/>
                <a:gd name="connsiteY60" fmla="*/ 315616 h 477848"/>
                <a:gd name="connsiteX61" fmla="*/ 292043 w 474923"/>
                <a:gd name="connsiteY61" fmla="*/ 327415 h 477848"/>
                <a:gd name="connsiteX62" fmla="*/ 283194 w 474923"/>
                <a:gd name="connsiteY62" fmla="*/ 333314 h 477848"/>
                <a:gd name="connsiteX63" fmla="*/ 268445 w 474923"/>
                <a:gd name="connsiteY63" fmla="*/ 351012 h 477848"/>
                <a:gd name="connsiteX64" fmla="*/ 259596 w 474923"/>
                <a:gd name="connsiteY64" fmla="*/ 356911 h 477848"/>
                <a:gd name="connsiteX65" fmla="*/ 247798 w 474923"/>
                <a:gd name="connsiteY65" fmla="*/ 371660 h 477848"/>
                <a:gd name="connsiteX66" fmla="*/ 230100 w 474923"/>
                <a:gd name="connsiteY66" fmla="*/ 407056 h 477848"/>
                <a:gd name="connsiteX67" fmla="*/ 224200 w 474923"/>
                <a:gd name="connsiteY67" fmla="*/ 412955 h 477848"/>
                <a:gd name="connsiteX68" fmla="*/ 206502 w 474923"/>
                <a:gd name="connsiteY68" fmla="*/ 418855 h 477848"/>
                <a:gd name="connsiteX69" fmla="*/ 197653 w 474923"/>
                <a:gd name="connsiteY69" fmla="*/ 424754 h 477848"/>
                <a:gd name="connsiteX70" fmla="*/ 179955 w 474923"/>
                <a:gd name="connsiteY70" fmla="*/ 430653 h 477848"/>
                <a:gd name="connsiteX71" fmla="*/ 174056 w 474923"/>
                <a:gd name="connsiteY71" fmla="*/ 436553 h 477848"/>
                <a:gd name="connsiteX72" fmla="*/ 156358 w 474923"/>
                <a:gd name="connsiteY72" fmla="*/ 442452 h 477848"/>
                <a:gd name="connsiteX73" fmla="*/ 135710 w 474923"/>
                <a:gd name="connsiteY73" fmla="*/ 460150 h 477848"/>
                <a:gd name="connsiteX74" fmla="*/ 123911 w 474923"/>
                <a:gd name="connsiteY74" fmla="*/ 466049 h 477848"/>
                <a:gd name="connsiteX75" fmla="*/ 115062 w 474923"/>
                <a:gd name="connsiteY75" fmla="*/ 471949 h 477848"/>
                <a:gd name="connsiteX76" fmla="*/ 97364 w 474923"/>
                <a:gd name="connsiteY76" fmla="*/ 477848 h 477848"/>
                <a:gd name="connsiteX77" fmla="*/ 79666 w 474923"/>
                <a:gd name="connsiteY77" fmla="*/ 471949 h 477848"/>
                <a:gd name="connsiteX78" fmla="*/ 56069 w 474923"/>
                <a:gd name="connsiteY78" fmla="*/ 466049 h 477848"/>
                <a:gd name="connsiteX79" fmla="*/ 50169 w 474923"/>
                <a:gd name="connsiteY79" fmla="*/ 460150 h 477848"/>
                <a:gd name="connsiteX80" fmla="*/ 32471 w 474923"/>
                <a:gd name="connsiteY80" fmla="*/ 454251 h 477848"/>
                <a:gd name="connsiteX81" fmla="*/ 23622 w 474923"/>
                <a:gd name="connsiteY81" fmla="*/ 451301 h 477848"/>
                <a:gd name="connsiteX82" fmla="*/ 32471 w 474923"/>
                <a:gd name="connsiteY82" fmla="*/ 468999 h 477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474923" h="477848">
                  <a:moveTo>
                    <a:pt x="32471" y="468999"/>
                  </a:moveTo>
                  <a:lnTo>
                    <a:pt x="32471" y="468999"/>
                  </a:lnTo>
                  <a:cubicBezTo>
                    <a:pt x="23622" y="452284"/>
                    <a:pt x="14084" y="435917"/>
                    <a:pt x="5924" y="418855"/>
                  </a:cubicBezTo>
                  <a:cubicBezTo>
                    <a:pt x="3241" y="413245"/>
                    <a:pt x="-340" y="407364"/>
                    <a:pt x="25" y="401156"/>
                  </a:cubicBezTo>
                  <a:cubicBezTo>
                    <a:pt x="683" y="389965"/>
                    <a:pt x="4458" y="379014"/>
                    <a:pt x="8874" y="368710"/>
                  </a:cubicBezTo>
                  <a:cubicBezTo>
                    <a:pt x="10517" y="364876"/>
                    <a:pt x="14556" y="362576"/>
                    <a:pt x="17723" y="359861"/>
                  </a:cubicBezTo>
                  <a:cubicBezTo>
                    <a:pt x="46825" y="334917"/>
                    <a:pt x="15000" y="363811"/>
                    <a:pt x="38371" y="345113"/>
                  </a:cubicBezTo>
                  <a:cubicBezTo>
                    <a:pt x="40543" y="343376"/>
                    <a:pt x="42045" y="340882"/>
                    <a:pt x="44270" y="339213"/>
                  </a:cubicBezTo>
                  <a:cubicBezTo>
                    <a:pt x="49942" y="334959"/>
                    <a:pt x="56069" y="331348"/>
                    <a:pt x="61968" y="327415"/>
                  </a:cubicBezTo>
                  <a:cubicBezTo>
                    <a:pt x="64918" y="325448"/>
                    <a:pt x="68310" y="324022"/>
                    <a:pt x="70817" y="321515"/>
                  </a:cubicBezTo>
                  <a:cubicBezTo>
                    <a:pt x="81537" y="310795"/>
                    <a:pt x="78221" y="313277"/>
                    <a:pt x="91465" y="303817"/>
                  </a:cubicBezTo>
                  <a:cubicBezTo>
                    <a:pt x="94350" y="301757"/>
                    <a:pt x="97143" y="299503"/>
                    <a:pt x="100314" y="297918"/>
                  </a:cubicBezTo>
                  <a:cubicBezTo>
                    <a:pt x="103095" y="296527"/>
                    <a:pt x="106382" y="296359"/>
                    <a:pt x="109163" y="294968"/>
                  </a:cubicBezTo>
                  <a:cubicBezTo>
                    <a:pt x="112334" y="293383"/>
                    <a:pt x="114841" y="290654"/>
                    <a:pt x="118012" y="289069"/>
                  </a:cubicBezTo>
                  <a:cubicBezTo>
                    <a:pt x="142436" y="276857"/>
                    <a:pt x="110350" y="297125"/>
                    <a:pt x="135710" y="280220"/>
                  </a:cubicBezTo>
                  <a:cubicBezTo>
                    <a:pt x="137676" y="277270"/>
                    <a:pt x="139850" y="274449"/>
                    <a:pt x="141609" y="271371"/>
                  </a:cubicBezTo>
                  <a:cubicBezTo>
                    <a:pt x="150241" y="256266"/>
                    <a:pt x="144275" y="261870"/>
                    <a:pt x="156358" y="247773"/>
                  </a:cubicBezTo>
                  <a:cubicBezTo>
                    <a:pt x="159073" y="244606"/>
                    <a:pt x="162492" y="242091"/>
                    <a:pt x="165207" y="238924"/>
                  </a:cubicBezTo>
                  <a:cubicBezTo>
                    <a:pt x="168406" y="235191"/>
                    <a:pt x="170857" y="230858"/>
                    <a:pt x="174056" y="227125"/>
                  </a:cubicBezTo>
                  <a:cubicBezTo>
                    <a:pt x="176771" y="223958"/>
                    <a:pt x="180480" y="221670"/>
                    <a:pt x="182905" y="218276"/>
                  </a:cubicBezTo>
                  <a:cubicBezTo>
                    <a:pt x="185461" y="214698"/>
                    <a:pt x="185695" y="209587"/>
                    <a:pt x="188804" y="206478"/>
                  </a:cubicBezTo>
                  <a:cubicBezTo>
                    <a:pt x="193818" y="201464"/>
                    <a:pt x="200603" y="198612"/>
                    <a:pt x="206502" y="194679"/>
                  </a:cubicBezTo>
                  <a:lnTo>
                    <a:pt x="224200" y="182880"/>
                  </a:lnTo>
                  <a:cubicBezTo>
                    <a:pt x="227150" y="180914"/>
                    <a:pt x="229686" y="178102"/>
                    <a:pt x="233049" y="176981"/>
                  </a:cubicBezTo>
                  <a:cubicBezTo>
                    <a:pt x="235999" y="175998"/>
                    <a:pt x="239117" y="175422"/>
                    <a:pt x="241898" y="174031"/>
                  </a:cubicBezTo>
                  <a:cubicBezTo>
                    <a:pt x="257507" y="166227"/>
                    <a:pt x="244370" y="170158"/>
                    <a:pt x="259596" y="159283"/>
                  </a:cubicBezTo>
                  <a:cubicBezTo>
                    <a:pt x="263174" y="156727"/>
                    <a:pt x="267624" y="155646"/>
                    <a:pt x="271395" y="153384"/>
                  </a:cubicBezTo>
                  <a:cubicBezTo>
                    <a:pt x="290963" y="141644"/>
                    <a:pt x="287919" y="142759"/>
                    <a:pt x="303842" y="126836"/>
                  </a:cubicBezTo>
                  <a:cubicBezTo>
                    <a:pt x="306792" y="123886"/>
                    <a:pt x="310377" y="121458"/>
                    <a:pt x="312691" y="117987"/>
                  </a:cubicBezTo>
                  <a:lnTo>
                    <a:pt x="324489" y="100289"/>
                  </a:lnTo>
                  <a:lnTo>
                    <a:pt x="330389" y="91440"/>
                  </a:lnTo>
                  <a:cubicBezTo>
                    <a:pt x="331372" y="88490"/>
                    <a:pt x="332664" y="85626"/>
                    <a:pt x="333338" y="82591"/>
                  </a:cubicBezTo>
                  <a:cubicBezTo>
                    <a:pt x="338189" y="60760"/>
                    <a:pt x="334977" y="63916"/>
                    <a:pt x="339238" y="38346"/>
                  </a:cubicBezTo>
                  <a:cubicBezTo>
                    <a:pt x="339749" y="35279"/>
                    <a:pt x="341333" y="32487"/>
                    <a:pt x="342187" y="29497"/>
                  </a:cubicBezTo>
                  <a:cubicBezTo>
                    <a:pt x="343301" y="25599"/>
                    <a:pt x="343126" y="21218"/>
                    <a:pt x="345137" y="17698"/>
                  </a:cubicBezTo>
                  <a:cubicBezTo>
                    <a:pt x="347207" y="14076"/>
                    <a:pt x="350592" y="11274"/>
                    <a:pt x="353986" y="8849"/>
                  </a:cubicBezTo>
                  <a:cubicBezTo>
                    <a:pt x="360363" y="4294"/>
                    <a:pt x="367414" y="2407"/>
                    <a:pt x="374634" y="0"/>
                  </a:cubicBezTo>
                  <a:cubicBezTo>
                    <a:pt x="381517" y="983"/>
                    <a:pt x="388507" y="1387"/>
                    <a:pt x="395282" y="2950"/>
                  </a:cubicBezTo>
                  <a:cubicBezTo>
                    <a:pt x="401341" y="4348"/>
                    <a:pt x="412980" y="8849"/>
                    <a:pt x="412980" y="8849"/>
                  </a:cubicBezTo>
                  <a:cubicBezTo>
                    <a:pt x="417896" y="13765"/>
                    <a:pt x="421943" y="19742"/>
                    <a:pt x="427728" y="23598"/>
                  </a:cubicBezTo>
                  <a:cubicBezTo>
                    <a:pt x="433627" y="27531"/>
                    <a:pt x="440413" y="30382"/>
                    <a:pt x="445426" y="35396"/>
                  </a:cubicBezTo>
                  <a:cubicBezTo>
                    <a:pt x="447392" y="37363"/>
                    <a:pt x="449588" y="39124"/>
                    <a:pt x="451325" y="41296"/>
                  </a:cubicBezTo>
                  <a:cubicBezTo>
                    <a:pt x="453540" y="44064"/>
                    <a:pt x="455164" y="47260"/>
                    <a:pt x="457225" y="50145"/>
                  </a:cubicBezTo>
                  <a:cubicBezTo>
                    <a:pt x="460083" y="54145"/>
                    <a:pt x="463124" y="58011"/>
                    <a:pt x="466074" y="61944"/>
                  </a:cubicBezTo>
                  <a:cubicBezTo>
                    <a:pt x="473558" y="84398"/>
                    <a:pt x="470753" y="73544"/>
                    <a:pt x="474923" y="94390"/>
                  </a:cubicBezTo>
                  <a:cubicBezTo>
                    <a:pt x="474427" y="97363"/>
                    <a:pt x="470398" y="122712"/>
                    <a:pt x="469023" y="126836"/>
                  </a:cubicBezTo>
                  <a:cubicBezTo>
                    <a:pt x="467632" y="131008"/>
                    <a:pt x="464668" y="134518"/>
                    <a:pt x="463124" y="138635"/>
                  </a:cubicBezTo>
                  <a:cubicBezTo>
                    <a:pt x="461701" y="142431"/>
                    <a:pt x="462185" y="146914"/>
                    <a:pt x="460174" y="150434"/>
                  </a:cubicBezTo>
                  <a:cubicBezTo>
                    <a:pt x="458104" y="154056"/>
                    <a:pt x="454275" y="156333"/>
                    <a:pt x="451325" y="159283"/>
                  </a:cubicBezTo>
                  <a:cubicBezTo>
                    <a:pt x="449359" y="163216"/>
                    <a:pt x="448241" y="167704"/>
                    <a:pt x="445426" y="171082"/>
                  </a:cubicBezTo>
                  <a:cubicBezTo>
                    <a:pt x="430675" y="188783"/>
                    <a:pt x="441495" y="164196"/>
                    <a:pt x="430678" y="185830"/>
                  </a:cubicBezTo>
                  <a:cubicBezTo>
                    <a:pt x="429287" y="188611"/>
                    <a:pt x="429238" y="191961"/>
                    <a:pt x="427728" y="194679"/>
                  </a:cubicBezTo>
                  <a:cubicBezTo>
                    <a:pt x="414156" y="219107"/>
                    <a:pt x="421732" y="206554"/>
                    <a:pt x="407080" y="218276"/>
                  </a:cubicBezTo>
                  <a:cubicBezTo>
                    <a:pt x="395511" y="227532"/>
                    <a:pt x="407701" y="222003"/>
                    <a:pt x="392332" y="227125"/>
                  </a:cubicBezTo>
                  <a:cubicBezTo>
                    <a:pt x="389382" y="229092"/>
                    <a:pt x="385990" y="230518"/>
                    <a:pt x="383483" y="233025"/>
                  </a:cubicBezTo>
                  <a:cubicBezTo>
                    <a:pt x="380976" y="235532"/>
                    <a:pt x="379938" y="239224"/>
                    <a:pt x="377583" y="241874"/>
                  </a:cubicBezTo>
                  <a:cubicBezTo>
                    <a:pt x="372040" y="248109"/>
                    <a:pt x="366559" y="254566"/>
                    <a:pt x="359885" y="259572"/>
                  </a:cubicBezTo>
                  <a:cubicBezTo>
                    <a:pt x="355952" y="262522"/>
                    <a:pt x="351761" y="265155"/>
                    <a:pt x="348087" y="268421"/>
                  </a:cubicBezTo>
                  <a:cubicBezTo>
                    <a:pt x="342891" y="273040"/>
                    <a:pt x="333338" y="283169"/>
                    <a:pt x="333338" y="283169"/>
                  </a:cubicBezTo>
                  <a:cubicBezTo>
                    <a:pt x="328217" y="298536"/>
                    <a:pt x="333744" y="286349"/>
                    <a:pt x="324489" y="297918"/>
                  </a:cubicBezTo>
                  <a:cubicBezTo>
                    <a:pt x="316468" y="307944"/>
                    <a:pt x="320871" y="306959"/>
                    <a:pt x="309741" y="315616"/>
                  </a:cubicBezTo>
                  <a:cubicBezTo>
                    <a:pt x="304144" y="319969"/>
                    <a:pt x="297942" y="323482"/>
                    <a:pt x="292043" y="327415"/>
                  </a:cubicBezTo>
                  <a:lnTo>
                    <a:pt x="283194" y="333314"/>
                  </a:lnTo>
                  <a:cubicBezTo>
                    <a:pt x="277393" y="342014"/>
                    <a:pt x="276961" y="343916"/>
                    <a:pt x="268445" y="351012"/>
                  </a:cubicBezTo>
                  <a:cubicBezTo>
                    <a:pt x="265722" y="353281"/>
                    <a:pt x="262364" y="354696"/>
                    <a:pt x="259596" y="356911"/>
                  </a:cubicBezTo>
                  <a:cubicBezTo>
                    <a:pt x="255370" y="360292"/>
                    <a:pt x="249912" y="366903"/>
                    <a:pt x="247798" y="371660"/>
                  </a:cubicBezTo>
                  <a:cubicBezTo>
                    <a:pt x="240124" y="388926"/>
                    <a:pt x="244813" y="392345"/>
                    <a:pt x="230100" y="407056"/>
                  </a:cubicBezTo>
                  <a:cubicBezTo>
                    <a:pt x="228133" y="409022"/>
                    <a:pt x="226687" y="411711"/>
                    <a:pt x="224200" y="412955"/>
                  </a:cubicBezTo>
                  <a:cubicBezTo>
                    <a:pt x="218638" y="415736"/>
                    <a:pt x="211676" y="415406"/>
                    <a:pt x="206502" y="418855"/>
                  </a:cubicBezTo>
                  <a:cubicBezTo>
                    <a:pt x="203552" y="420821"/>
                    <a:pt x="200892" y="423314"/>
                    <a:pt x="197653" y="424754"/>
                  </a:cubicBezTo>
                  <a:cubicBezTo>
                    <a:pt x="191970" y="427279"/>
                    <a:pt x="179955" y="430653"/>
                    <a:pt x="179955" y="430653"/>
                  </a:cubicBezTo>
                  <a:cubicBezTo>
                    <a:pt x="177989" y="432620"/>
                    <a:pt x="176543" y="435309"/>
                    <a:pt x="174056" y="436553"/>
                  </a:cubicBezTo>
                  <a:cubicBezTo>
                    <a:pt x="168494" y="439334"/>
                    <a:pt x="156358" y="442452"/>
                    <a:pt x="156358" y="442452"/>
                  </a:cubicBezTo>
                  <a:cubicBezTo>
                    <a:pt x="146751" y="452059"/>
                    <a:pt x="146192" y="454161"/>
                    <a:pt x="135710" y="460150"/>
                  </a:cubicBezTo>
                  <a:cubicBezTo>
                    <a:pt x="131892" y="462331"/>
                    <a:pt x="127729" y="463867"/>
                    <a:pt x="123911" y="466049"/>
                  </a:cubicBezTo>
                  <a:cubicBezTo>
                    <a:pt x="120833" y="467808"/>
                    <a:pt x="118302" y="470509"/>
                    <a:pt x="115062" y="471949"/>
                  </a:cubicBezTo>
                  <a:cubicBezTo>
                    <a:pt x="109380" y="474475"/>
                    <a:pt x="97364" y="477848"/>
                    <a:pt x="97364" y="477848"/>
                  </a:cubicBezTo>
                  <a:cubicBezTo>
                    <a:pt x="91465" y="475882"/>
                    <a:pt x="85764" y="473169"/>
                    <a:pt x="79666" y="471949"/>
                  </a:cubicBezTo>
                  <a:cubicBezTo>
                    <a:pt x="61869" y="468389"/>
                    <a:pt x="69674" y="470585"/>
                    <a:pt x="56069" y="466049"/>
                  </a:cubicBezTo>
                  <a:cubicBezTo>
                    <a:pt x="54102" y="464083"/>
                    <a:pt x="52656" y="461394"/>
                    <a:pt x="50169" y="460150"/>
                  </a:cubicBezTo>
                  <a:cubicBezTo>
                    <a:pt x="44607" y="457369"/>
                    <a:pt x="38370" y="456217"/>
                    <a:pt x="32471" y="454251"/>
                  </a:cubicBezTo>
                  <a:cubicBezTo>
                    <a:pt x="29521" y="453268"/>
                    <a:pt x="25820" y="453500"/>
                    <a:pt x="23622" y="451301"/>
                  </a:cubicBezTo>
                  <a:lnTo>
                    <a:pt x="32471" y="468999"/>
                  </a:lnTo>
                  <a:close/>
                </a:path>
              </a:pathLst>
            </a:custGeom>
            <a:solidFill>
              <a:srgbClr val="9FF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6341806" y="3424575"/>
              <a:ext cx="297918" cy="44246"/>
            </a:xfrm>
            <a:custGeom>
              <a:avLst/>
              <a:gdLst>
                <a:gd name="connsiteX0" fmla="*/ 0 w 297918"/>
                <a:gd name="connsiteY0" fmla="*/ 44246 h 44246"/>
                <a:gd name="connsiteX1" fmla="*/ 0 w 297918"/>
                <a:gd name="connsiteY1" fmla="*/ 44246 h 44246"/>
                <a:gd name="connsiteX2" fmla="*/ 32447 w 297918"/>
                <a:gd name="connsiteY2" fmla="*/ 29497 h 44246"/>
                <a:gd name="connsiteX3" fmla="*/ 61944 w 297918"/>
                <a:gd name="connsiteY3" fmla="*/ 20648 h 44246"/>
                <a:gd name="connsiteX4" fmla="*/ 94390 w 297918"/>
                <a:gd name="connsiteY4" fmla="*/ 8850 h 44246"/>
                <a:gd name="connsiteX5" fmla="*/ 103239 w 297918"/>
                <a:gd name="connsiteY5" fmla="*/ 5900 h 44246"/>
                <a:gd name="connsiteX6" fmla="*/ 168132 w 297918"/>
                <a:gd name="connsiteY6" fmla="*/ 2950 h 44246"/>
                <a:gd name="connsiteX7" fmla="*/ 194679 w 297918"/>
                <a:gd name="connsiteY7" fmla="*/ 0 h 44246"/>
                <a:gd name="connsiteX8" fmla="*/ 238924 w 297918"/>
                <a:gd name="connsiteY8" fmla="*/ 2950 h 44246"/>
                <a:gd name="connsiteX9" fmla="*/ 271371 w 297918"/>
                <a:gd name="connsiteY9" fmla="*/ 8850 h 44246"/>
                <a:gd name="connsiteX10" fmla="*/ 289069 w 297918"/>
                <a:gd name="connsiteY10" fmla="*/ 23598 h 44246"/>
                <a:gd name="connsiteX11" fmla="*/ 289069 w 297918"/>
                <a:gd name="connsiteY11" fmla="*/ 26548 h 44246"/>
                <a:gd name="connsiteX12" fmla="*/ 297918 w 297918"/>
                <a:gd name="connsiteY12" fmla="*/ 14749 h 44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7918" h="44246">
                  <a:moveTo>
                    <a:pt x="0" y="44246"/>
                  </a:moveTo>
                  <a:lnTo>
                    <a:pt x="0" y="44246"/>
                  </a:lnTo>
                  <a:cubicBezTo>
                    <a:pt x="15561" y="36466"/>
                    <a:pt x="19080" y="33316"/>
                    <a:pt x="32447" y="29497"/>
                  </a:cubicBezTo>
                  <a:cubicBezTo>
                    <a:pt x="39666" y="27435"/>
                    <a:pt x="56680" y="24157"/>
                    <a:pt x="61944" y="20648"/>
                  </a:cubicBezTo>
                  <a:cubicBezTo>
                    <a:pt x="80497" y="8280"/>
                    <a:pt x="60589" y="20118"/>
                    <a:pt x="94390" y="8850"/>
                  </a:cubicBezTo>
                  <a:cubicBezTo>
                    <a:pt x="97340" y="7867"/>
                    <a:pt x="100140" y="6148"/>
                    <a:pt x="103239" y="5900"/>
                  </a:cubicBezTo>
                  <a:cubicBezTo>
                    <a:pt x="124823" y="4173"/>
                    <a:pt x="146501" y="3933"/>
                    <a:pt x="168132" y="2950"/>
                  </a:cubicBezTo>
                  <a:cubicBezTo>
                    <a:pt x="176981" y="1967"/>
                    <a:pt x="185776" y="0"/>
                    <a:pt x="194679" y="0"/>
                  </a:cubicBezTo>
                  <a:cubicBezTo>
                    <a:pt x="209460" y="0"/>
                    <a:pt x="224210" y="1548"/>
                    <a:pt x="238924" y="2950"/>
                  </a:cubicBezTo>
                  <a:cubicBezTo>
                    <a:pt x="246127" y="3636"/>
                    <a:pt x="263701" y="7316"/>
                    <a:pt x="271371" y="8850"/>
                  </a:cubicBezTo>
                  <a:cubicBezTo>
                    <a:pt x="278866" y="13846"/>
                    <a:pt x="283391" y="16027"/>
                    <a:pt x="289069" y="23598"/>
                  </a:cubicBezTo>
                  <a:cubicBezTo>
                    <a:pt x="289659" y="24385"/>
                    <a:pt x="289069" y="25565"/>
                    <a:pt x="289069" y="26548"/>
                  </a:cubicBezTo>
                  <a:lnTo>
                    <a:pt x="297918" y="14749"/>
                  </a:lnTo>
                </a:path>
              </a:pathLst>
            </a:cu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Connector 85"/>
            <p:cNvCxnSpPr>
              <a:endCxn id="74" idx="45"/>
            </p:cNvCxnSpPr>
            <p:nvPr/>
          </p:nvCxnSpPr>
          <p:spPr>
            <a:xfrm flipH="1">
              <a:off x="6629089" y="3389444"/>
              <a:ext cx="39999" cy="94986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Freeform 86"/>
            <p:cNvSpPr/>
            <p:nvPr/>
          </p:nvSpPr>
          <p:spPr>
            <a:xfrm>
              <a:off x="5807915" y="3486519"/>
              <a:ext cx="578520" cy="244823"/>
            </a:xfrm>
            <a:custGeom>
              <a:avLst/>
              <a:gdLst>
                <a:gd name="connsiteX0" fmla="*/ 0 w 578520"/>
                <a:gd name="connsiteY0" fmla="*/ 79641 h 244823"/>
                <a:gd name="connsiteX1" fmla="*/ 0 w 578520"/>
                <a:gd name="connsiteY1" fmla="*/ 79641 h 244823"/>
                <a:gd name="connsiteX2" fmla="*/ 47195 w 578520"/>
                <a:gd name="connsiteY2" fmla="*/ 91440 h 244823"/>
                <a:gd name="connsiteX3" fmla="*/ 70792 w 578520"/>
                <a:gd name="connsiteY3" fmla="*/ 97339 h 244823"/>
                <a:gd name="connsiteX4" fmla="*/ 109138 w 578520"/>
                <a:gd name="connsiteY4" fmla="*/ 94389 h 244823"/>
                <a:gd name="connsiteX5" fmla="*/ 138635 w 578520"/>
                <a:gd name="connsiteY5" fmla="*/ 85540 h 244823"/>
                <a:gd name="connsiteX6" fmla="*/ 156333 w 578520"/>
                <a:gd name="connsiteY6" fmla="*/ 82591 h 244823"/>
                <a:gd name="connsiteX7" fmla="*/ 203528 w 578520"/>
                <a:gd name="connsiteY7" fmla="*/ 85540 h 244823"/>
                <a:gd name="connsiteX8" fmla="*/ 277270 w 578520"/>
                <a:gd name="connsiteY8" fmla="*/ 79641 h 244823"/>
                <a:gd name="connsiteX9" fmla="*/ 297917 w 578520"/>
                <a:gd name="connsiteY9" fmla="*/ 73742 h 244823"/>
                <a:gd name="connsiteX10" fmla="*/ 353961 w 578520"/>
                <a:gd name="connsiteY10" fmla="*/ 58993 h 244823"/>
                <a:gd name="connsiteX11" fmla="*/ 412955 w 578520"/>
                <a:gd name="connsiteY11" fmla="*/ 56044 h 244823"/>
                <a:gd name="connsiteX12" fmla="*/ 460150 w 578520"/>
                <a:gd name="connsiteY12" fmla="*/ 44245 h 244823"/>
                <a:gd name="connsiteX13" fmla="*/ 480797 w 578520"/>
                <a:gd name="connsiteY13" fmla="*/ 38346 h 244823"/>
                <a:gd name="connsiteX14" fmla="*/ 501445 w 578520"/>
                <a:gd name="connsiteY14" fmla="*/ 26547 h 244823"/>
                <a:gd name="connsiteX15" fmla="*/ 507344 w 578520"/>
                <a:gd name="connsiteY15" fmla="*/ 20647 h 244823"/>
                <a:gd name="connsiteX16" fmla="*/ 542740 w 578520"/>
                <a:gd name="connsiteY16" fmla="*/ 14748 h 244823"/>
                <a:gd name="connsiteX17" fmla="*/ 551590 w 578520"/>
                <a:gd name="connsiteY17" fmla="*/ 11798 h 244823"/>
                <a:gd name="connsiteX18" fmla="*/ 569288 w 578520"/>
                <a:gd name="connsiteY18" fmla="*/ 0 h 244823"/>
                <a:gd name="connsiteX19" fmla="*/ 578137 w 578520"/>
                <a:gd name="connsiteY19" fmla="*/ 2949 h 244823"/>
                <a:gd name="connsiteX20" fmla="*/ 575187 w 578520"/>
                <a:gd name="connsiteY20" fmla="*/ 14748 h 244823"/>
                <a:gd name="connsiteX21" fmla="*/ 566338 w 578520"/>
                <a:gd name="connsiteY21" fmla="*/ 32446 h 244823"/>
                <a:gd name="connsiteX22" fmla="*/ 560439 w 578520"/>
                <a:gd name="connsiteY22" fmla="*/ 44245 h 244823"/>
                <a:gd name="connsiteX23" fmla="*/ 545690 w 578520"/>
                <a:gd name="connsiteY23" fmla="*/ 61943 h 244823"/>
                <a:gd name="connsiteX24" fmla="*/ 539791 w 578520"/>
                <a:gd name="connsiteY24" fmla="*/ 70792 h 244823"/>
                <a:gd name="connsiteX25" fmla="*/ 527992 w 578520"/>
                <a:gd name="connsiteY25" fmla="*/ 82591 h 244823"/>
                <a:gd name="connsiteX26" fmla="*/ 519143 w 578520"/>
                <a:gd name="connsiteY26" fmla="*/ 94389 h 244823"/>
                <a:gd name="connsiteX27" fmla="*/ 507344 w 578520"/>
                <a:gd name="connsiteY27" fmla="*/ 106188 h 244823"/>
                <a:gd name="connsiteX28" fmla="*/ 492596 w 578520"/>
                <a:gd name="connsiteY28" fmla="*/ 126836 h 244823"/>
                <a:gd name="connsiteX29" fmla="*/ 483747 w 578520"/>
                <a:gd name="connsiteY29" fmla="*/ 129786 h 244823"/>
                <a:gd name="connsiteX30" fmla="*/ 457200 w 578520"/>
                <a:gd name="connsiteY30" fmla="*/ 150433 h 244823"/>
                <a:gd name="connsiteX31" fmla="*/ 433602 w 578520"/>
                <a:gd name="connsiteY31" fmla="*/ 168131 h 244823"/>
                <a:gd name="connsiteX32" fmla="*/ 424753 w 578520"/>
                <a:gd name="connsiteY32" fmla="*/ 174031 h 244823"/>
                <a:gd name="connsiteX33" fmla="*/ 418854 w 578520"/>
                <a:gd name="connsiteY33" fmla="*/ 182880 h 244823"/>
                <a:gd name="connsiteX34" fmla="*/ 415904 w 578520"/>
                <a:gd name="connsiteY34" fmla="*/ 191729 h 244823"/>
                <a:gd name="connsiteX35" fmla="*/ 407055 w 578520"/>
                <a:gd name="connsiteY35" fmla="*/ 194678 h 244823"/>
                <a:gd name="connsiteX36" fmla="*/ 383458 w 578520"/>
                <a:gd name="connsiteY36" fmla="*/ 212376 h 244823"/>
                <a:gd name="connsiteX37" fmla="*/ 365760 w 578520"/>
                <a:gd name="connsiteY37" fmla="*/ 218276 h 244823"/>
                <a:gd name="connsiteX38" fmla="*/ 356911 w 578520"/>
                <a:gd name="connsiteY38" fmla="*/ 224175 h 244823"/>
                <a:gd name="connsiteX39" fmla="*/ 333313 w 578520"/>
                <a:gd name="connsiteY39" fmla="*/ 230075 h 244823"/>
                <a:gd name="connsiteX40" fmla="*/ 315615 w 578520"/>
                <a:gd name="connsiteY40" fmla="*/ 227125 h 244823"/>
                <a:gd name="connsiteX41" fmla="*/ 289068 w 578520"/>
                <a:gd name="connsiteY41" fmla="*/ 235974 h 244823"/>
                <a:gd name="connsiteX42" fmla="*/ 277270 w 578520"/>
                <a:gd name="connsiteY42" fmla="*/ 238924 h 244823"/>
                <a:gd name="connsiteX43" fmla="*/ 259571 w 578520"/>
                <a:gd name="connsiteY43" fmla="*/ 244823 h 244823"/>
                <a:gd name="connsiteX44" fmla="*/ 197628 w 578520"/>
                <a:gd name="connsiteY44" fmla="*/ 241873 h 244823"/>
                <a:gd name="connsiteX45" fmla="*/ 171081 w 578520"/>
                <a:gd name="connsiteY45" fmla="*/ 235974 h 244823"/>
                <a:gd name="connsiteX46" fmla="*/ 147484 w 578520"/>
                <a:gd name="connsiteY46" fmla="*/ 230075 h 244823"/>
                <a:gd name="connsiteX47" fmla="*/ 138635 w 578520"/>
                <a:gd name="connsiteY47" fmla="*/ 227125 h 244823"/>
                <a:gd name="connsiteX48" fmla="*/ 109138 w 578520"/>
                <a:gd name="connsiteY48" fmla="*/ 218276 h 244823"/>
                <a:gd name="connsiteX49" fmla="*/ 82591 w 578520"/>
                <a:gd name="connsiteY49" fmla="*/ 203527 h 244823"/>
                <a:gd name="connsiteX50" fmla="*/ 67842 w 578520"/>
                <a:gd name="connsiteY50" fmla="*/ 191729 h 244823"/>
                <a:gd name="connsiteX51" fmla="*/ 61943 w 578520"/>
                <a:gd name="connsiteY51" fmla="*/ 185829 h 244823"/>
                <a:gd name="connsiteX52" fmla="*/ 50144 w 578520"/>
                <a:gd name="connsiteY52" fmla="*/ 159282 h 244823"/>
                <a:gd name="connsiteX53" fmla="*/ 41295 w 578520"/>
                <a:gd name="connsiteY53" fmla="*/ 153383 h 244823"/>
                <a:gd name="connsiteX54" fmla="*/ 32446 w 578520"/>
                <a:gd name="connsiteY54" fmla="*/ 150433 h 244823"/>
                <a:gd name="connsiteX55" fmla="*/ 26547 w 578520"/>
                <a:gd name="connsiteY55" fmla="*/ 141584 h 244823"/>
                <a:gd name="connsiteX56" fmla="*/ 17698 w 578520"/>
                <a:gd name="connsiteY56" fmla="*/ 132735 h 244823"/>
                <a:gd name="connsiteX57" fmla="*/ 8849 w 578520"/>
                <a:gd name="connsiteY57" fmla="*/ 115037 h 244823"/>
                <a:gd name="connsiteX58" fmla="*/ 5899 w 578520"/>
                <a:gd name="connsiteY58" fmla="*/ 97339 h 244823"/>
                <a:gd name="connsiteX59" fmla="*/ 0 w 578520"/>
                <a:gd name="connsiteY59" fmla="*/ 79641 h 24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578520" h="244823">
                  <a:moveTo>
                    <a:pt x="0" y="79641"/>
                  </a:moveTo>
                  <a:lnTo>
                    <a:pt x="0" y="79641"/>
                  </a:lnTo>
                  <a:cubicBezTo>
                    <a:pt x="42297" y="95503"/>
                    <a:pt x="4619" y="83457"/>
                    <a:pt x="47195" y="91440"/>
                  </a:cubicBezTo>
                  <a:cubicBezTo>
                    <a:pt x="55164" y="92934"/>
                    <a:pt x="70792" y="97339"/>
                    <a:pt x="70792" y="97339"/>
                  </a:cubicBezTo>
                  <a:cubicBezTo>
                    <a:pt x="83574" y="96356"/>
                    <a:pt x="96406" y="95887"/>
                    <a:pt x="109138" y="94389"/>
                  </a:cubicBezTo>
                  <a:cubicBezTo>
                    <a:pt x="126618" y="92333"/>
                    <a:pt x="117631" y="89040"/>
                    <a:pt x="138635" y="85540"/>
                  </a:cubicBezTo>
                  <a:lnTo>
                    <a:pt x="156333" y="82591"/>
                  </a:lnTo>
                  <a:cubicBezTo>
                    <a:pt x="172065" y="83574"/>
                    <a:pt x="187766" y="85540"/>
                    <a:pt x="203528" y="85540"/>
                  </a:cubicBezTo>
                  <a:cubicBezTo>
                    <a:pt x="228072" y="85540"/>
                    <a:pt x="252871" y="82352"/>
                    <a:pt x="277270" y="79641"/>
                  </a:cubicBezTo>
                  <a:cubicBezTo>
                    <a:pt x="307010" y="69727"/>
                    <a:pt x="260880" y="84853"/>
                    <a:pt x="297917" y="73742"/>
                  </a:cubicBezTo>
                  <a:cubicBezTo>
                    <a:pt x="316706" y="68105"/>
                    <a:pt x="333846" y="59999"/>
                    <a:pt x="353961" y="58993"/>
                  </a:cubicBezTo>
                  <a:lnTo>
                    <a:pt x="412955" y="56044"/>
                  </a:lnTo>
                  <a:lnTo>
                    <a:pt x="460150" y="44245"/>
                  </a:lnTo>
                  <a:cubicBezTo>
                    <a:pt x="466128" y="42750"/>
                    <a:pt x="474880" y="40882"/>
                    <a:pt x="480797" y="38346"/>
                  </a:cubicBezTo>
                  <a:cubicBezTo>
                    <a:pt x="487314" y="35553"/>
                    <a:pt x="495751" y="31102"/>
                    <a:pt x="501445" y="26547"/>
                  </a:cubicBezTo>
                  <a:cubicBezTo>
                    <a:pt x="503617" y="24810"/>
                    <a:pt x="504857" y="21891"/>
                    <a:pt x="507344" y="20647"/>
                  </a:cubicBezTo>
                  <a:cubicBezTo>
                    <a:pt x="513837" y="17401"/>
                    <a:pt x="540533" y="15024"/>
                    <a:pt x="542740" y="14748"/>
                  </a:cubicBezTo>
                  <a:cubicBezTo>
                    <a:pt x="545690" y="13765"/>
                    <a:pt x="549003" y="13523"/>
                    <a:pt x="551590" y="11798"/>
                  </a:cubicBezTo>
                  <a:cubicBezTo>
                    <a:pt x="573684" y="-2931"/>
                    <a:pt x="548248" y="7012"/>
                    <a:pt x="569288" y="0"/>
                  </a:cubicBezTo>
                  <a:cubicBezTo>
                    <a:pt x="572238" y="983"/>
                    <a:pt x="576982" y="62"/>
                    <a:pt x="578137" y="2949"/>
                  </a:cubicBezTo>
                  <a:cubicBezTo>
                    <a:pt x="579643" y="6713"/>
                    <a:pt x="576301" y="10850"/>
                    <a:pt x="575187" y="14748"/>
                  </a:cubicBezTo>
                  <a:cubicBezTo>
                    <a:pt x="571324" y="28268"/>
                    <a:pt x="573725" y="19518"/>
                    <a:pt x="566338" y="32446"/>
                  </a:cubicBezTo>
                  <a:cubicBezTo>
                    <a:pt x="564157" y="36264"/>
                    <a:pt x="562621" y="40427"/>
                    <a:pt x="560439" y="44245"/>
                  </a:cubicBezTo>
                  <a:cubicBezTo>
                    <a:pt x="552451" y="58224"/>
                    <a:pt x="556780" y="48635"/>
                    <a:pt x="545690" y="61943"/>
                  </a:cubicBezTo>
                  <a:cubicBezTo>
                    <a:pt x="543421" y="64666"/>
                    <a:pt x="542098" y="68100"/>
                    <a:pt x="539791" y="70792"/>
                  </a:cubicBezTo>
                  <a:cubicBezTo>
                    <a:pt x="536171" y="75015"/>
                    <a:pt x="531329" y="78141"/>
                    <a:pt x="527992" y="82591"/>
                  </a:cubicBezTo>
                  <a:cubicBezTo>
                    <a:pt x="525042" y="86524"/>
                    <a:pt x="522380" y="90689"/>
                    <a:pt x="519143" y="94389"/>
                  </a:cubicBezTo>
                  <a:cubicBezTo>
                    <a:pt x="515480" y="98575"/>
                    <a:pt x="510429" y="101560"/>
                    <a:pt x="507344" y="106188"/>
                  </a:cubicBezTo>
                  <a:cubicBezTo>
                    <a:pt x="504654" y="110224"/>
                    <a:pt x="495341" y="124549"/>
                    <a:pt x="492596" y="126836"/>
                  </a:cubicBezTo>
                  <a:cubicBezTo>
                    <a:pt x="490207" y="128827"/>
                    <a:pt x="486697" y="128803"/>
                    <a:pt x="483747" y="129786"/>
                  </a:cubicBezTo>
                  <a:cubicBezTo>
                    <a:pt x="463850" y="149683"/>
                    <a:pt x="473964" y="144846"/>
                    <a:pt x="457200" y="150433"/>
                  </a:cubicBezTo>
                  <a:cubicBezTo>
                    <a:pt x="446286" y="161347"/>
                    <a:pt x="453616" y="154788"/>
                    <a:pt x="433602" y="168131"/>
                  </a:cubicBezTo>
                  <a:lnTo>
                    <a:pt x="424753" y="174031"/>
                  </a:lnTo>
                  <a:cubicBezTo>
                    <a:pt x="422787" y="176981"/>
                    <a:pt x="420439" y="179709"/>
                    <a:pt x="418854" y="182880"/>
                  </a:cubicBezTo>
                  <a:cubicBezTo>
                    <a:pt x="417463" y="185661"/>
                    <a:pt x="418103" y="189531"/>
                    <a:pt x="415904" y="191729"/>
                  </a:cubicBezTo>
                  <a:cubicBezTo>
                    <a:pt x="413705" y="193927"/>
                    <a:pt x="410005" y="193695"/>
                    <a:pt x="407055" y="194678"/>
                  </a:cubicBezTo>
                  <a:cubicBezTo>
                    <a:pt x="400066" y="201668"/>
                    <a:pt x="393468" y="209039"/>
                    <a:pt x="383458" y="212376"/>
                  </a:cubicBezTo>
                  <a:cubicBezTo>
                    <a:pt x="377559" y="214343"/>
                    <a:pt x="370934" y="214827"/>
                    <a:pt x="365760" y="218276"/>
                  </a:cubicBezTo>
                  <a:cubicBezTo>
                    <a:pt x="362810" y="220242"/>
                    <a:pt x="360082" y="222590"/>
                    <a:pt x="356911" y="224175"/>
                  </a:cubicBezTo>
                  <a:cubicBezTo>
                    <a:pt x="350863" y="227199"/>
                    <a:pt x="338925" y="228953"/>
                    <a:pt x="333313" y="230075"/>
                  </a:cubicBezTo>
                  <a:cubicBezTo>
                    <a:pt x="327414" y="229092"/>
                    <a:pt x="321575" y="226628"/>
                    <a:pt x="315615" y="227125"/>
                  </a:cubicBezTo>
                  <a:cubicBezTo>
                    <a:pt x="311186" y="227494"/>
                    <a:pt x="295707" y="234314"/>
                    <a:pt x="289068" y="235974"/>
                  </a:cubicBezTo>
                  <a:cubicBezTo>
                    <a:pt x="285135" y="236957"/>
                    <a:pt x="281153" y="237759"/>
                    <a:pt x="277270" y="238924"/>
                  </a:cubicBezTo>
                  <a:cubicBezTo>
                    <a:pt x="271314" y="240711"/>
                    <a:pt x="259571" y="244823"/>
                    <a:pt x="259571" y="244823"/>
                  </a:cubicBezTo>
                  <a:cubicBezTo>
                    <a:pt x="238923" y="243840"/>
                    <a:pt x="218243" y="243400"/>
                    <a:pt x="197628" y="241873"/>
                  </a:cubicBezTo>
                  <a:cubicBezTo>
                    <a:pt x="178011" y="240420"/>
                    <a:pt x="185007" y="239772"/>
                    <a:pt x="171081" y="235974"/>
                  </a:cubicBezTo>
                  <a:cubicBezTo>
                    <a:pt x="163259" y="233841"/>
                    <a:pt x="155176" y="232639"/>
                    <a:pt x="147484" y="230075"/>
                  </a:cubicBezTo>
                  <a:cubicBezTo>
                    <a:pt x="144534" y="229092"/>
                    <a:pt x="141625" y="227979"/>
                    <a:pt x="138635" y="227125"/>
                  </a:cubicBezTo>
                  <a:cubicBezTo>
                    <a:pt x="131423" y="225064"/>
                    <a:pt x="114393" y="221780"/>
                    <a:pt x="109138" y="218276"/>
                  </a:cubicBezTo>
                  <a:cubicBezTo>
                    <a:pt x="88853" y="204752"/>
                    <a:pt x="98166" y="208719"/>
                    <a:pt x="82591" y="203527"/>
                  </a:cubicBezTo>
                  <a:cubicBezTo>
                    <a:pt x="68336" y="189275"/>
                    <a:pt x="86459" y="206624"/>
                    <a:pt x="67842" y="191729"/>
                  </a:cubicBezTo>
                  <a:cubicBezTo>
                    <a:pt x="65670" y="189992"/>
                    <a:pt x="63909" y="187796"/>
                    <a:pt x="61943" y="185829"/>
                  </a:cubicBezTo>
                  <a:cubicBezTo>
                    <a:pt x="59022" y="177064"/>
                    <a:pt x="57157" y="166294"/>
                    <a:pt x="50144" y="159282"/>
                  </a:cubicBezTo>
                  <a:cubicBezTo>
                    <a:pt x="47637" y="156775"/>
                    <a:pt x="44466" y="154968"/>
                    <a:pt x="41295" y="153383"/>
                  </a:cubicBezTo>
                  <a:cubicBezTo>
                    <a:pt x="38514" y="151992"/>
                    <a:pt x="35396" y="151416"/>
                    <a:pt x="32446" y="150433"/>
                  </a:cubicBezTo>
                  <a:cubicBezTo>
                    <a:pt x="30480" y="147483"/>
                    <a:pt x="28816" y="144307"/>
                    <a:pt x="26547" y="141584"/>
                  </a:cubicBezTo>
                  <a:cubicBezTo>
                    <a:pt x="23877" y="138379"/>
                    <a:pt x="20368" y="135940"/>
                    <a:pt x="17698" y="132735"/>
                  </a:cubicBezTo>
                  <a:cubicBezTo>
                    <a:pt x="12878" y="126950"/>
                    <a:pt x="10461" y="122292"/>
                    <a:pt x="8849" y="115037"/>
                  </a:cubicBezTo>
                  <a:cubicBezTo>
                    <a:pt x="7551" y="109199"/>
                    <a:pt x="7072" y="103204"/>
                    <a:pt x="5899" y="97339"/>
                  </a:cubicBezTo>
                  <a:cubicBezTo>
                    <a:pt x="5104" y="93364"/>
                    <a:pt x="983" y="82591"/>
                    <a:pt x="0" y="79641"/>
                  </a:cubicBezTo>
                  <a:close/>
                </a:path>
              </a:pathLst>
            </a:custGeom>
            <a:solidFill>
              <a:srgbClr val="9FF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5"/>
          <p:cNvGrpSpPr>
            <a:grpSpLocks noChangeAspect="1"/>
          </p:cNvGrpSpPr>
          <p:nvPr/>
        </p:nvGrpSpPr>
        <p:grpSpPr bwMode="auto">
          <a:xfrm>
            <a:off x="4564515" y="3691468"/>
            <a:ext cx="2043296" cy="2385285"/>
            <a:chOff x="1440" y="1357"/>
            <a:chExt cx="2127" cy="2483"/>
          </a:xfrm>
        </p:grpSpPr>
        <p:sp>
          <p:nvSpPr>
            <p:cNvPr id="89" name="AutoShape 4"/>
            <p:cNvSpPr>
              <a:spLocks noChangeAspect="1" noChangeArrowheads="1" noTextEdit="1"/>
            </p:cNvSpPr>
            <p:nvPr/>
          </p:nvSpPr>
          <p:spPr bwMode="auto">
            <a:xfrm>
              <a:off x="1440" y="1357"/>
              <a:ext cx="2127" cy="2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6"/>
            <p:cNvSpPr>
              <a:spLocks/>
            </p:cNvSpPr>
            <p:nvPr/>
          </p:nvSpPr>
          <p:spPr bwMode="auto">
            <a:xfrm>
              <a:off x="1455" y="1379"/>
              <a:ext cx="2064" cy="2441"/>
            </a:xfrm>
            <a:custGeom>
              <a:avLst/>
              <a:gdLst>
                <a:gd name="T0" fmla="*/ 854 w 4128"/>
                <a:gd name="T1" fmla="*/ 229 h 4882"/>
                <a:gd name="T2" fmla="*/ 987 w 4128"/>
                <a:gd name="T3" fmla="*/ 267 h 4882"/>
                <a:gd name="T4" fmla="*/ 896 w 4128"/>
                <a:gd name="T5" fmla="*/ 292 h 4882"/>
                <a:gd name="T6" fmla="*/ 843 w 4128"/>
                <a:gd name="T7" fmla="*/ 331 h 4882"/>
                <a:gd name="T8" fmla="*/ 883 w 4128"/>
                <a:gd name="T9" fmla="*/ 347 h 4882"/>
                <a:gd name="T10" fmla="*/ 1007 w 4128"/>
                <a:gd name="T11" fmla="*/ 344 h 4882"/>
                <a:gd name="T12" fmla="*/ 1087 w 4128"/>
                <a:gd name="T13" fmla="*/ 303 h 4882"/>
                <a:gd name="T14" fmla="*/ 1216 w 4128"/>
                <a:gd name="T15" fmla="*/ 138 h 4882"/>
                <a:gd name="T16" fmla="*/ 1434 w 4128"/>
                <a:gd name="T17" fmla="*/ 30 h 4882"/>
                <a:gd name="T18" fmla="*/ 1668 w 4128"/>
                <a:gd name="T19" fmla="*/ 124 h 4882"/>
                <a:gd name="T20" fmla="*/ 1893 w 4128"/>
                <a:gd name="T21" fmla="*/ 365 h 4882"/>
                <a:gd name="T22" fmla="*/ 2230 w 4128"/>
                <a:gd name="T23" fmla="*/ 341 h 4882"/>
                <a:gd name="T24" fmla="*/ 2362 w 4128"/>
                <a:gd name="T25" fmla="*/ 407 h 4882"/>
                <a:gd name="T26" fmla="*/ 2331 w 4128"/>
                <a:gd name="T27" fmla="*/ 491 h 4882"/>
                <a:gd name="T28" fmla="*/ 2041 w 4128"/>
                <a:gd name="T29" fmla="*/ 467 h 4882"/>
                <a:gd name="T30" fmla="*/ 1953 w 4128"/>
                <a:gd name="T31" fmla="*/ 568 h 4882"/>
                <a:gd name="T32" fmla="*/ 2054 w 4128"/>
                <a:gd name="T33" fmla="*/ 857 h 4882"/>
                <a:gd name="T34" fmla="*/ 2214 w 4128"/>
                <a:gd name="T35" fmla="*/ 1154 h 4882"/>
                <a:gd name="T36" fmla="*/ 2201 w 4128"/>
                <a:gd name="T37" fmla="*/ 1458 h 4882"/>
                <a:gd name="T38" fmla="*/ 2089 w 4128"/>
                <a:gd name="T39" fmla="*/ 1590 h 4882"/>
                <a:gd name="T40" fmla="*/ 1938 w 4128"/>
                <a:gd name="T41" fmla="*/ 2072 h 4882"/>
                <a:gd name="T42" fmla="*/ 1774 w 4128"/>
                <a:gd name="T43" fmla="*/ 2791 h 4882"/>
                <a:gd name="T44" fmla="*/ 2068 w 4128"/>
                <a:gd name="T45" fmla="*/ 2734 h 4882"/>
                <a:gd name="T46" fmla="*/ 2707 w 4128"/>
                <a:gd name="T47" fmla="*/ 2082 h 4882"/>
                <a:gd name="T48" fmla="*/ 2926 w 4128"/>
                <a:gd name="T49" fmla="*/ 2093 h 4882"/>
                <a:gd name="T50" fmla="*/ 3163 w 4128"/>
                <a:gd name="T51" fmla="*/ 2365 h 4882"/>
                <a:gd name="T52" fmla="*/ 3172 w 4128"/>
                <a:gd name="T53" fmla="*/ 3001 h 4882"/>
                <a:gd name="T54" fmla="*/ 3293 w 4128"/>
                <a:gd name="T55" fmla="*/ 2928 h 4882"/>
                <a:gd name="T56" fmla="*/ 3422 w 4128"/>
                <a:gd name="T57" fmla="*/ 2577 h 4882"/>
                <a:gd name="T58" fmla="*/ 3545 w 4128"/>
                <a:gd name="T59" fmla="*/ 2111 h 4882"/>
                <a:gd name="T60" fmla="*/ 3694 w 4128"/>
                <a:gd name="T61" fmla="*/ 1818 h 4882"/>
                <a:gd name="T62" fmla="*/ 3792 w 4128"/>
                <a:gd name="T63" fmla="*/ 1774 h 4882"/>
                <a:gd name="T64" fmla="*/ 3956 w 4128"/>
                <a:gd name="T65" fmla="*/ 1830 h 4882"/>
                <a:gd name="T66" fmla="*/ 4090 w 4128"/>
                <a:gd name="T67" fmla="*/ 2142 h 4882"/>
                <a:gd name="T68" fmla="*/ 4072 w 4128"/>
                <a:gd name="T69" fmla="*/ 3066 h 4882"/>
                <a:gd name="T70" fmla="*/ 3875 w 4128"/>
                <a:gd name="T71" fmla="*/ 3757 h 4882"/>
                <a:gd name="T72" fmla="*/ 3590 w 4128"/>
                <a:gd name="T73" fmla="*/ 4275 h 4882"/>
                <a:gd name="T74" fmla="*/ 3198 w 4128"/>
                <a:gd name="T75" fmla="*/ 4577 h 4882"/>
                <a:gd name="T76" fmla="*/ 2711 w 4128"/>
                <a:gd name="T77" fmla="*/ 4503 h 4882"/>
                <a:gd name="T78" fmla="*/ 2470 w 4128"/>
                <a:gd name="T79" fmla="*/ 4075 h 4882"/>
                <a:gd name="T80" fmla="*/ 2079 w 4128"/>
                <a:gd name="T81" fmla="*/ 4589 h 4882"/>
                <a:gd name="T82" fmla="*/ 1360 w 4128"/>
                <a:gd name="T83" fmla="*/ 4878 h 4882"/>
                <a:gd name="T84" fmla="*/ 959 w 4128"/>
                <a:gd name="T85" fmla="*/ 4721 h 4882"/>
                <a:gd name="T86" fmla="*/ 762 w 4128"/>
                <a:gd name="T87" fmla="*/ 4435 h 4882"/>
                <a:gd name="T88" fmla="*/ 683 w 4128"/>
                <a:gd name="T89" fmla="*/ 4169 h 4882"/>
                <a:gd name="T90" fmla="*/ 804 w 4128"/>
                <a:gd name="T91" fmla="*/ 3191 h 4882"/>
                <a:gd name="T92" fmla="*/ 914 w 4128"/>
                <a:gd name="T93" fmla="*/ 2497 h 4882"/>
                <a:gd name="T94" fmla="*/ 914 w 4128"/>
                <a:gd name="T95" fmla="*/ 2207 h 4882"/>
                <a:gd name="T96" fmla="*/ 593 w 4128"/>
                <a:gd name="T97" fmla="*/ 1884 h 4882"/>
                <a:gd name="T98" fmla="*/ 235 w 4128"/>
                <a:gd name="T99" fmla="*/ 1622 h 4882"/>
                <a:gd name="T100" fmla="*/ 44 w 4128"/>
                <a:gd name="T101" fmla="*/ 1454 h 4882"/>
                <a:gd name="T102" fmla="*/ 52 w 4128"/>
                <a:gd name="T103" fmla="*/ 1112 h 4882"/>
                <a:gd name="T104" fmla="*/ 345 w 4128"/>
                <a:gd name="T105" fmla="*/ 795 h 4882"/>
                <a:gd name="T106" fmla="*/ 226 w 4128"/>
                <a:gd name="T107" fmla="*/ 490 h 4882"/>
                <a:gd name="T108" fmla="*/ 295 w 4128"/>
                <a:gd name="T109" fmla="*/ 205 h 4882"/>
                <a:gd name="T110" fmla="*/ 445 w 4128"/>
                <a:gd name="T111" fmla="*/ 13 h 4882"/>
                <a:gd name="T112" fmla="*/ 659 w 4128"/>
                <a:gd name="T113" fmla="*/ 44 h 4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28" h="4882">
                  <a:moveTo>
                    <a:pt x="778" y="159"/>
                  </a:moveTo>
                  <a:lnTo>
                    <a:pt x="784" y="198"/>
                  </a:lnTo>
                  <a:lnTo>
                    <a:pt x="799" y="221"/>
                  </a:lnTo>
                  <a:lnTo>
                    <a:pt x="823" y="229"/>
                  </a:lnTo>
                  <a:lnTo>
                    <a:pt x="854" y="229"/>
                  </a:lnTo>
                  <a:lnTo>
                    <a:pt x="885" y="222"/>
                  </a:lnTo>
                  <a:lnTo>
                    <a:pt x="919" y="216"/>
                  </a:lnTo>
                  <a:lnTo>
                    <a:pt x="949" y="212"/>
                  </a:lnTo>
                  <a:lnTo>
                    <a:pt x="976" y="216"/>
                  </a:lnTo>
                  <a:lnTo>
                    <a:pt x="987" y="267"/>
                  </a:lnTo>
                  <a:lnTo>
                    <a:pt x="970" y="272"/>
                  </a:lnTo>
                  <a:lnTo>
                    <a:pt x="954" y="279"/>
                  </a:lnTo>
                  <a:lnTo>
                    <a:pt x="934" y="284"/>
                  </a:lnTo>
                  <a:lnTo>
                    <a:pt x="916" y="288"/>
                  </a:lnTo>
                  <a:lnTo>
                    <a:pt x="896" y="292"/>
                  </a:lnTo>
                  <a:lnTo>
                    <a:pt x="878" y="298"/>
                  </a:lnTo>
                  <a:lnTo>
                    <a:pt x="861" y="305"/>
                  </a:lnTo>
                  <a:lnTo>
                    <a:pt x="846" y="317"/>
                  </a:lnTo>
                  <a:lnTo>
                    <a:pt x="841" y="324"/>
                  </a:lnTo>
                  <a:lnTo>
                    <a:pt x="843" y="331"/>
                  </a:lnTo>
                  <a:lnTo>
                    <a:pt x="846" y="335"/>
                  </a:lnTo>
                  <a:lnTo>
                    <a:pt x="850" y="341"/>
                  </a:lnTo>
                  <a:lnTo>
                    <a:pt x="858" y="351"/>
                  </a:lnTo>
                  <a:lnTo>
                    <a:pt x="864" y="362"/>
                  </a:lnTo>
                  <a:lnTo>
                    <a:pt x="883" y="347"/>
                  </a:lnTo>
                  <a:lnTo>
                    <a:pt x="907" y="341"/>
                  </a:lnTo>
                  <a:lnTo>
                    <a:pt x="931" y="341"/>
                  </a:lnTo>
                  <a:lnTo>
                    <a:pt x="958" y="345"/>
                  </a:lnTo>
                  <a:lnTo>
                    <a:pt x="982" y="347"/>
                  </a:lnTo>
                  <a:lnTo>
                    <a:pt x="1007" y="344"/>
                  </a:lnTo>
                  <a:lnTo>
                    <a:pt x="1029" y="333"/>
                  </a:lnTo>
                  <a:lnTo>
                    <a:pt x="1049" y="312"/>
                  </a:lnTo>
                  <a:lnTo>
                    <a:pt x="1061" y="309"/>
                  </a:lnTo>
                  <a:lnTo>
                    <a:pt x="1074" y="306"/>
                  </a:lnTo>
                  <a:lnTo>
                    <a:pt x="1087" y="303"/>
                  </a:lnTo>
                  <a:lnTo>
                    <a:pt x="1099" y="306"/>
                  </a:lnTo>
                  <a:lnTo>
                    <a:pt x="1126" y="265"/>
                  </a:lnTo>
                  <a:lnTo>
                    <a:pt x="1154" y="222"/>
                  </a:lnTo>
                  <a:lnTo>
                    <a:pt x="1183" y="178"/>
                  </a:lnTo>
                  <a:lnTo>
                    <a:pt x="1216" y="138"/>
                  </a:lnTo>
                  <a:lnTo>
                    <a:pt x="1249" y="99"/>
                  </a:lnTo>
                  <a:lnTo>
                    <a:pt x="1289" y="68"/>
                  </a:lnTo>
                  <a:lnTo>
                    <a:pt x="1332" y="42"/>
                  </a:lnTo>
                  <a:lnTo>
                    <a:pt x="1381" y="30"/>
                  </a:lnTo>
                  <a:lnTo>
                    <a:pt x="1434" y="30"/>
                  </a:lnTo>
                  <a:lnTo>
                    <a:pt x="1486" y="37"/>
                  </a:lnTo>
                  <a:lnTo>
                    <a:pt x="1535" y="48"/>
                  </a:lnTo>
                  <a:lnTo>
                    <a:pt x="1583" y="68"/>
                  </a:lnTo>
                  <a:lnTo>
                    <a:pt x="1626" y="92"/>
                  </a:lnTo>
                  <a:lnTo>
                    <a:pt x="1668" y="124"/>
                  </a:lnTo>
                  <a:lnTo>
                    <a:pt x="1706" y="160"/>
                  </a:lnTo>
                  <a:lnTo>
                    <a:pt x="1740" y="205"/>
                  </a:lnTo>
                  <a:lnTo>
                    <a:pt x="1807" y="362"/>
                  </a:lnTo>
                  <a:lnTo>
                    <a:pt x="1825" y="373"/>
                  </a:lnTo>
                  <a:lnTo>
                    <a:pt x="1893" y="365"/>
                  </a:lnTo>
                  <a:lnTo>
                    <a:pt x="1960" y="356"/>
                  </a:lnTo>
                  <a:lnTo>
                    <a:pt x="2027" y="349"/>
                  </a:lnTo>
                  <a:lnTo>
                    <a:pt x="2094" y="345"/>
                  </a:lnTo>
                  <a:lnTo>
                    <a:pt x="2162" y="341"/>
                  </a:lnTo>
                  <a:lnTo>
                    <a:pt x="2230" y="341"/>
                  </a:lnTo>
                  <a:lnTo>
                    <a:pt x="2299" y="344"/>
                  </a:lnTo>
                  <a:lnTo>
                    <a:pt x="2371" y="351"/>
                  </a:lnTo>
                  <a:lnTo>
                    <a:pt x="2366" y="368"/>
                  </a:lnTo>
                  <a:lnTo>
                    <a:pt x="2365" y="387"/>
                  </a:lnTo>
                  <a:lnTo>
                    <a:pt x="2362" y="407"/>
                  </a:lnTo>
                  <a:lnTo>
                    <a:pt x="2361" y="427"/>
                  </a:lnTo>
                  <a:lnTo>
                    <a:pt x="2357" y="445"/>
                  </a:lnTo>
                  <a:lnTo>
                    <a:pt x="2352" y="463"/>
                  </a:lnTo>
                  <a:lnTo>
                    <a:pt x="2343" y="478"/>
                  </a:lnTo>
                  <a:lnTo>
                    <a:pt x="2331" y="491"/>
                  </a:lnTo>
                  <a:lnTo>
                    <a:pt x="2271" y="490"/>
                  </a:lnTo>
                  <a:lnTo>
                    <a:pt x="2214" y="485"/>
                  </a:lnTo>
                  <a:lnTo>
                    <a:pt x="2155" y="478"/>
                  </a:lnTo>
                  <a:lnTo>
                    <a:pt x="2099" y="473"/>
                  </a:lnTo>
                  <a:lnTo>
                    <a:pt x="2041" y="467"/>
                  </a:lnTo>
                  <a:lnTo>
                    <a:pt x="1984" y="466"/>
                  </a:lnTo>
                  <a:lnTo>
                    <a:pt x="1923" y="469"/>
                  </a:lnTo>
                  <a:lnTo>
                    <a:pt x="1865" y="480"/>
                  </a:lnTo>
                  <a:lnTo>
                    <a:pt x="1911" y="522"/>
                  </a:lnTo>
                  <a:lnTo>
                    <a:pt x="1953" y="568"/>
                  </a:lnTo>
                  <a:lnTo>
                    <a:pt x="1988" y="619"/>
                  </a:lnTo>
                  <a:lnTo>
                    <a:pt x="2017" y="675"/>
                  </a:lnTo>
                  <a:lnTo>
                    <a:pt x="2038" y="731"/>
                  </a:lnTo>
                  <a:lnTo>
                    <a:pt x="2051" y="792"/>
                  </a:lnTo>
                  <a:lnTo>
                    <a:pt x="2054" y="857"/>
                  </a:lnTo>
                  <a:lnTo>
                    <a:pt x="2050" y="924"/>
                  </a:lnTo>
                  <a:lnTo>
                    <a:pt x="2099" y="975"/>
                  </a:lnTo>
                  <a:lnTo>
                    <a:pt x="2144" y="1031"/>
                  </a:lnTo>
                  <a:lnTo>
                    <a:pt x="2181" y="1090"/>
                  </a:lnTo>
                  <a:lnTo>
                    <a:pt x="2214" y="1154"/>
                  </a:lnTo>
                  <a:lnTo>
                    <a:pt x="2233" y="1218"/>
                  </a:lnTo>
                  <a:lnTo>
                    <a:pt x="2243" y="1287"/>
                  </a:lnTo>
                  <a:lnTo>
                    <a:pt x="2237" y="1359"/>
                  </a:lnTo>
                  <a:lnTo>
                    <a:pt x="2218" y="1430"/>
                  </a:lnTo>
                  <a:lnTo>
                    <a:pt x="2201" y="1458"/>
                  </a:lnTo>
                  <a:lnTo>
                    <a:pt x="2181" y="1486"/>
                  </a:lnTo>
                  <a:lnTo>
                    <a:pt x="2160" y="1513"/>
                  </a:lnTo>
                  <a:lnTo>
                    <a:pt x="2138" y="1539"/>
                  </a:lnTo>
                  <a:lnTo>
                    <a:pt x="2113" y="1565"/>
                  </a:lnTo>
                  <a:lnTo>
                    <a:pt x="2089" y="1590"/>
                  </a:lnTo>
                  <a:lnTo>
                    <a:pt x="2064" y="1614"/>
                  </a:lnTo>
                  <a:lnTo>
                    <a:pt x="2038" y="1639"/>
                  </a:lnTo>
                  <a:lnTo>
                    <a:pt x="2002" y="1783"/>
                  </a:lnTo>
                  <a:lnTo>
                    <a:pt x="1968" y="1928"/>
                  </a:lnTo>
                  <a:lnTo>
                    <a:pt x="1938" y="2072"/>
                  </a:lnTo>
                  <a:lnTo>
                    <a:pt x="1908" y="2216"/>
                  </a:lnTo>
                  <a:lnTo>
                    <a:pt x="1876" y="2359"/>
                  </a:lnTo>
                  <a:lnTo>
                    <a:pt x="1845" y="2504"/>
                  </a:lnTo>
                  <a:lnTo>
                    <a:pt x="1810" y="2647"/>
                  </a:lnTo>
                  <a:lnTo>
                    <a:pt x="1774" y="2791"/>
                  </a:lnTo>
                  <a:lnTo>
                    <a:pt x="1740" y="3196"/>
                  </a:lnTo>
                  <a:lnTo>
                    <a:pt x="1751" y="3196"/>
                  </a:lnTo>
                  <a:lnTo>
                    <a:pt x="1867" y="3052"/>
                  </a:lnTo>
                  <a:lnTo>
                    <a:pt x="1971" y="2895"/>
                  </a:lnTo>
                  <a:lnTo>
                    <a:pt x="2068" y="2734"/>
                  </a:lnTo>
                  <a:lnTo>
                    <a:pt x="2166" y="2574"/>
                  </a:lnTo>
                  <a:lnTo>
                    <a:pt x="2270" y="2420"/>
                  </a:lnTo>
                  <a:lnTo>
                    <a:pt x="2390" y="2284"/>
                  </a:lnTo>
                  <a:lnTo>
                    <a:pt x="2533" y="2167"/>
                  </a:lnTo>
                  <a:lnTo>
                    <a:pt x="2707" y="2082"/>
                  </a:lnTo>
                  <a:lnTo>
                    <a:pt x="2750" y="2073"/>
                  </a:lnTo>
                  <a:lnTo>
                    <a:pt x="2795" y="2071"/>
                  </a:lnTo>
                  <a:lnTo>
                    <a:pt x="2839" y="2073"/>
                  </a:lnTo>
                  <a:lnTo>
                    <a:pt x="2884" y="2082"/>
                  </a:lnTo>
                  <a:lnTo>
                    <a:pt x="2926" y="2093"/>
                  </a:lnTo>
                  <a:lnTo>
                    <a:pt x="2968" y="2110"/>
                  </a:lnTo>
                  <a:lnTo>
                    <a:pt x="3007" y="2131"/>
                  </a:lnTo>
                  <a:lnTo>
                    <a:pt x="3045" y="2156"/>
                  </a:lnTo>
                  <a:lnTo>
                    <a:pt x="3116" y="2253"/>
                  </a:lnTo>
                  <a:lnTo>
                    <a:pt x="3163" y="2365"/>
                  </a:lnTo>
                  <a:lnTo>
                    <a:pt x="3188" y="2484"/>
                  </a:lnTo>
                  <a:lnTo>
                    <a:pt x="3198" y="2613"/>
                  </a:lnTo>
                  <a:lnTo>
                    <a:pt x="3195" y="2743"/>
                  </a:lnTo>
                  <a:lnTo>
                    <a:pt x="3185" y="2874"/>
                  </a:lnTo>
                  <a:lnTo>
                    <a:pt x="3172" y="3001"/>
                  </a:lnTo>
                  <a:lnTo>
                    <a:pt x="3163" y="3123"/>
                  </a:lnTo>
                  <a:lnTo>
                    <a:pt x="3174" y="3123"/>
                  </a:lnTo>
                  <a:lnTo>
                    <a:pt x="3221" y="3060"/>
                  </a:lnTo>
                  <a:lnTo>
                    <a:pt x="3261" y="2996"/>
                  </a:lnTo>
                  <a:lnTo>
                    <a:pt x="3293" y="2928"/>
                  </a:lnTo>
                  <a:lnTo>
                    <a:pt x="3322" y="2860"/>
                  </a:lnTo>
                  <a:lnTo>
                    <a:pt x="3348" y="2788"/>
                  </a:lnTo>
                  <a:lnTo>
                    <a:pt x="3371" y="2717"/>
                  </a:lnTo>
                  <a:lnTo>
                    <a:pt x="3395" y="2645"/>
                  </a:lnTo>
                  <a:lnTo>
                    <a:pt x="3422" y="2577"/>
                  </a:lnTo>
                  <a:lnTo>
                    <a:pt x="3451" y="2486"/>
                  </a:lnTo>
                  <a:lnTo>
                    <a:pt x="3477" y="2393"/>
                  </a:lnTo>
                  <a:lnTo>
                    <a:pt x="3499" y="2298"/>
                  </a:lnTo>
                  <a:lnTo>
                    <a:pt x="3521" y="2205"/>
                  </a:lnTo>
                  <a:lnTo>
                    <a:pt x="3545" y="2111"/>
                  </a:lnTo>
                  <a:lnTo>
                    <a:pt x="3576" y="2022"/>
                  </a:lnTo>
                  <a:lnTo>
                    <a:pt x="3614" y="1933"/>
                  </a:lnTo>
                  <a:lnTo>
                    <a:pt x="3663" y="1852"/>
                  </a:lnTo>
                  <a:lnTo>
                    <a:pt x="3677" y="1834"/>
                  </a:lnTo>
                  <a:lnTo>
                    <a:pt x="3694" y="1818"/>
                  </a:lnTo>
                  <a:lnTo>
                    <a:pt x="3711" y="1804"/>
                  </a:lnTo>
                  <a:lnTo>
                    <a:pt x="3730" y="1793"/>
                  </a:lnTo>
                  <a:lnTo>
                    <a:pt x="3748" y="1783"/>
                  </a:lnTo>
                  <a:lnTo>
                    <a:pt x="3771" y="1778"/>
                  </a:lnTo>
                  <a:lnTo>
                    <a:pt x="3792" y="1774"/>
                  </a:lnTo>
                  <a:lnTo>
                    <a:pt x="3816" y="1774"/>
                  </a:lnTo>
                  <a:lnTo>
                    <a:pt x="3854" y="1776"/>
                  </a:lnTo>
                  <a:lnTo>
                    <a:pt x="3890" y="1789"/>
                  </a:lnTo>
                  <a:lnTo>
                    <a:pt x="3924" y="1806"/>
                  </a:lnTo>
                  <a:lnTo>
                    <a:pt x="3956" y="1830"/>
                  </a:lnTo>
                  <a:lnTo>
                    <a:pt x="3983" y="1856"/>
                  </a:lnTo>
                  <a:lnTo>
                    <a:pt x="4008" y="1888"/>
                  </a:lnTo>
                  <a:lnTo>
                    <a:pt x="4029" y="1922"/>
                  </a:lnTo>
                  <a:lnTo>
                    <a:pt x="4046" y="1959"/>
                  </a:lnTo>
                  <a:lnTo>
                    <a:pt x="4090" y="2142"/>
                  </a:lnTo>
                  <a:lnTo>
                    <a:pt x="4118" y="2327"/>
                  </a:lnTo>
                  <a:lnTo>
                    <a:pt x="4128" y="2514"/>
                  </a:lnTo>
                  <a:lnTo>
                    <a:pt x="4124" y="2700"/>
                  </a:lnTo>
                  <a:lnTo>
                    <a:pt x="4104" y="2884"/>
                  </a:lnTo>
                  <a:lnTo>
                    <a:pt x="4072" y="3066"/>
                  </a:lnTo>
                  <a:lnTo>
                    <a:pt x="4027" y="3244"/>
                  </a:lnTo>
                  <a:lnTo>
                    <a:pt x="3973" y="3420"/>
                  </a:lnTo>
                  <a:lnTo>
                    <a:pt x="3949" y="3535"/>
                  </a:lnTo>
                  <a:lnTo>
                    <a:pt x="3917" y="3648"/>
                  </a:lnTo>
                  <a:lnTo>
                    <a:pt x="3875" y="3757"/>
                  </a:lnTo>
                  <a:lnTo>
                    <a:pt x="3826" y="3865"/>
                  </a:lnTo>
                  <a:lnTo>
                    <a:pt x="3769" y="3968"/>
                  </a:lnTo>
                  <a:lnTo>
                    <a:pt x="3712" y="4071"/>
                  </a:lnTo>
                  <a:lnTo>
                    <a:pt x="3650" y="4173"/>
                  </a:lnTo>
                  <a:lnTo>
                    <a:pt x="3590" y="4275"/>
                  </a:lnTo>
                  <a:lnTo>
                    <a:pt x="3528" y="4362"/>
                  </a:lnTo>
                  <a:lnTo>
                    <a:pt x="3458" y="4437"/>
                  </a:lnTo>
                  <a:lnTo>
                    <a:pt x="3378" y="4497"/>
                  </a:lnTo>
                  <a:lnTo>
                    <a:pt x="3292" y="4545"/>
                  </a:lnTo>
                  <a:lnTo>
                    <a:pt x="3198" y="4577"/>
                  </a:lnTo>
                  <a:lnTo>
                    <a:pt x="3099" y="4595"/>
                  </a:lnTo>
                  <a:lnTo>
                    <a:pt x="2997" y="4599"/>
                  </a:lnTo>
                  <a:lnTo>
                    <a:pt x="2893" y="4591"/>
                  </a:lnTo>
                  <a:lnTo>
                    <a:pt x="2794" y="4556"/>
                  </a:lnTo>
                  <a:lnTo>
                    <a:pt x="2711" y="4503"/>
                  </a:lnTo>
                  <a:lnTo>
                    <a:pt x="2641" y="4434"/>
                  </a:lnTo>
                  <a:lnTo>
                    <a:pt x="2584" y="4354"/>
                  </a:lnTo>
                  <a:lnTo>
                    <a:pt x="2536" y="4264"/>
                  </a:lnTo>
                  <a:lnTo>
                    <a:pt x="2500" y="4170"/>
                  </a:lnTo>
                  <a:lnTo>
                    <a:pt x="2470" y="4075"/>
                  </a:lnTo>
                  <a:lnTo>
                    <a:pt x="2449" y="3983"/>
                  </a:lnTo>
                  <a:lnTo>
                    <a:pt x="2375" y="4131"/>
                  </a:lnTo>
                  <a:lnTo>
                    <a:pt x="2289" y="4289"/>
                  </a:lnTo>
                  <a:lnTo>
                    <a:pt x="2191" y="4444"/>
                  </a:lnTo>
                  <a:lnTo>
                    <a:pt x="2079" y="4589"/>
                  </a:lnTo>
                  <a:lnTo>
                    <a:pt x="1949" y="4714"/>
                  </a:lnTo>
                  <a:lnTo>
                    <a:pt x="1803" y="4811"/>
                  </a:lnTo>
                  <a:lnTo>
                    <a:pt x="1638" y="4870"/>
                  </a:lnTo>
                  <a:lnTo>
                    <a:pt x="1454" y="4882"/>
                  </a:lnTo>
                  <a:lnTo>
                    <a:pt x="1360" y="4878"/>
                  </a:lnTo>
                  <a:lnTo>
                    <a:pt x="1272" y="4866"/>
                  </a:lnTo>
                  <a:lnTo>
                    <a:pt x="1185" y="4843"/>
                  </a:lnTo>
                  <a:lnTo>
                    <a:pt x="1105" y="4814"/>
                  </a:lnTo>
                  <a:lnTo>
                    <a:pt x="1028" y="4772"/>
                  </a:lnTo>
                  <a:lnTo>
                    <a:pt x="959" y="4721"/>
                  </a:lnTo>
                  <a:lnTo>
                    <a:pt x="897" y="4658"/>
                  </a:lnTo>
                  <a:lnTo>
                    <a:pt x="846" y="4585"/>
                  </a:lnTo>
                  <a:lnTo>
                    <a:pt x="812" y="4536"/>
                  </a:lnTo>
                  <a:lnTo>
                    <a:pt x="785" y="4487"/>
                  </a:lnTo>
                  <a:lnTo>
                    <a:pt x="762" y="4435"/>
                  </a:lnTo>
                  <a:lnTo>
                    <a:pt x="743" y="4385"/>
                  </a:lnTo>
                  <a:lnTo>
                    <a:pt x="725" y="4330"/>
                  </a:lnTo>
                  <a:lnTo>
                    <a:pt x="711" y="4277"/>
                  </a:lnTo>
                  <a:lnTo>
                    <a:pt x="697" y="4222"/>
                  </a:lnTo>
                  <a:lnTo>
                    <a:pt x="683" y="4169"/>
                  </a:lnTo>
                  <a:lnTo>
                    <a:pt x="676" y="3964"/>
                  </a:lnTo>
                  <a:lnTo>
                    <a:pt x="690" y="3767"/>
                  </a:lnTo>
                  <a:lnTo>
                    <a:pt x="721" y="3572"/>
                  </a:lnTo>
                  <a:lnTo>
                    <a:pt x="762" y="3381"/>
                  </a:lnTo>
                  <a:lnTo>
                    <a:pt x="804" y="3191"/>
                  </a:lnTo>
                  <a:lnTo>
                    <a:pt x="847" y="3000"/>
                  </a:lnTo>
                  <a:lnTo>
                    <a:pt x="881" y="2807"/>
                  </a:lnTo>
                  <a:lnTo>
                    <a:pt x="903" y="2612"/>
                  </a:lnTo>
                  <a:lnTo>
                    <a:pt x="906" y="2554"/>
                  </a:lnTo>
                  <a:lnTo>
                    <a:pt x="914" y="2497"/>
                  </a:lnTo>
                  <a:lnTo>
                    <a:pt x="921" y="2438"/>
                  </a:lnTo>
                  <a:lnTo>
                    <a:pt x="928" y="2379"/>
                  </a:lnTo>
                  <a:lnTo>
                    <a:pt x="930" y="2320"/>
                  </a:lnTo>
                  <a:lnTo>
                    <a:pt x="927" y="2263"/>
                  </a:lnTo>
                  <a:lnTo>
                    <a:pt x="914" y="2207"/>
                  </a:lnTo>
                  <a:lnTo>
                    <a:pt x="892" y="2156"/>
                  </a:lnTo>
                  <a:lnTo>
                    <a:pt x="799" y="2109"/>
                  </a:lnTo>
                  <a:lnTo>
                    <a:pt x="724" y="2044"/>
                  </a:lnTo>
                  <a:lnTo>
                    <a:pt x="656" y="1966"/>
                  </a:lnTo>
                  <a:lnTo>
                    <a:pt x="593" y="1884"/>
                  </a:lnTo>
                  <a:lnTo>
                    <a:pt x="526" y="1803"/>
                  </a:lnTo>
                  <a:lnTo>
                    <a:pt x="456" y="1733"/>
                  </a:lnTo>
                  <a:lnTo>
                    <a:pt x="375" y="1677"/>
                  </a:lnTo>
                  <a:lnTo>
                    <a:pt x="278" y="1645"/>
                  </a:lnTo>
                  <a:lnTo>
                    <a:pt x="235" y="1622"/>
                  </a:lnTo>
                  <a:lnTo>
                    <a:pt x="192" y="1596"/>
                  </a:lnTo>
                  <a:lnTo>
                    <a:pt x="149" y="1566"/>
                  </a:lnTo>
                  <a:lnTo>
                    <a:pt x="111" y="1532"/>
                  </a:lnTo>
                  <a:lnTo>
                    <a:pt x="75" y="1495"/>
                  </a:lnTo>
                  <a:lnTo>
                    <a:pt x="44" y="1454"/>
                  </a:lnTo>
                  <a:lnTo>
                    <a:pt x="19" y="1409"/>
                  </a:lnTo>
                  <a:lnTo>
                    <a:pt x="3" y="1363"/>
                  </a:lnTo>
                  <a:lnTo>
                    <a:pt x="0" y="1270"/>
                  </a:lnTo>
                  <a:lnTo>
                    <a:pt x="19" y="1188"/>
                  </a:lnTo>
                  <a:lnTo>
                    <a:pt x="52" y="1112"/>
                  </a:lnTo>
                  <a:lnTo>
                    <a:pt x="100" y="1042"/>
                  </a:lnTo>
                  <a:lnTo>
                    <a:pt x="156" y="976"/>
                  </a:lnTo>
                  <a:lnTo>
                    <a:pt x="218" y="914"/>
                  </a:lnTo>
                  <a:lnTo>
                    <a:pt x="281" y="854"/>
                  </a:lnTo>
                  <a:lnTo>
                    <a:pt x="345" y="795"/>
                  </a:lnTo>
                  <a:lnTo>
                    <a:pt x="300" y="742"/>
                  </a:lnTo>
                  <a:lnTo>
                    <a:pt x="267" y="684"/>
                  </a:lnTo>
                  <a:lnTo>
                    <a:pt x="244" y="621"/>
                  </a:lnTo>
                  <a:lnTo>
                    <a:pt x="232" y="557"/>
                  </a:lnTo>
                  <a:lnTo>
                    <a:pt x="226" y="490"/>
                  </a:lnTo>
                  <a:lnTo>
                    <a:pt x="229" y="422"/>
                  </a:lnTo>
                  <a:lnTo>
                    <a:pt x="236" y="356"/>
                  </a:lnTo>
                  <a:lnTo>
                    <a:pt x="250" y="295"/>
                  </a:lnTo>
                  <a:lnTo>
                    <a:pt x="272" y="251"/>
                  </a:lnTo>
                  <a:lnTo>
                    <a:pt x="295" y="205"/>
                  </a:lnTo>
                  <a:lnTo>
                    <a:pt x="316" y="157"/>
                  </a:lnTo>
                  <a:lnTo>
                    <a:pt x="341" y="114"/>
                  </a:lnTo>
                  <a:lnTo>
                    <a:pt x="368" y="72"/>
                  </a:lnTo>
                  <a:lnTo>
                    <a:pt x="403" y="38"/>
                  </a:lnTo>
                  <a:lnTo>
                    <a:pt x="445" y="13"/>
                  </a:lnTo>
                  <a:lnTo>
                    <a:pt x="498" y="2"/>
                  </a:lnTo>
                  <a:lnTo>
                    <a:pt x="543" y="0"/>
                  </a:lnTo>
                  <a:lnTo>
                    <a:pt x="585" y="9"/>
                  </a:lnTo>
                  <a:lnTo>
                    <a:pt x="623" y="23"/>
                  </a:lnTo>
                  <a:lnTo>
                    <a:pt x="659" y="44"/>
                  </a:lnTo>
                  <a:lnTo>
                    <a:pt x="690" y="68"/>
                  </a:lnTo>
                  <a:lnTo>
                    <a:pt x="721" y="97"/>
                  </a:lnTo>
                  <a:lnTo>
                    <a:pt x="749" y="127"/>
                  </a:lnTo>
                  <a:lnTo>
                    <a:pt x="778" y="1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7"/>
            <p:cNvSpPr>
              <a:spLocks/>
            </p:cNvSpPr>
            <p:nvPr/>
          </p:nvSpPr>
          <p:spPr bwMode="auto">
            <a:xfrm>
              <a:off x="1673" y="1399"/>
              <a:ext cx="306" cy="250"/>
            </a:xfrm>
            <a:custGeom>
              <a:avLst/>
              <a:gdLst>
                <a:gd name="T0" fmla="*/ 328 w 613"/>
                <a:gd name="T1" fmla="*/ 184 h 500"/>
                <a:gd name="T2" fmla="*/ 356 w 613"/>
                <a:gd name="T3" fmla="*/ 247 h 500"/>
                <a:gd name="T4" fmla="*/ 380 w 613"/>
                <a:gd name="T5" fmla="*/ 311 h 500"/>
                <a:gd name="T6" fmla="*/ 377 w 613"/>
                <a:gd name="T7" fmla="*/ 377 h 500"/>
                <a:gd name="T8" fmla="*/ 373 w 613"/>
                <a:gd name="T9" fmla="*/ 402 h 500"/>
                <a:gd name="T10" fmla="*/ 405 w 613"/>
                <a:gd name="T11" fmla="*/ 381 h 500"/>
                <a:gd name="T12" fmla="*/ 438 w 613"/>
                <a:gd name="T13" fmla="*/ 360 h 500"/>
                <a:gd name="T14" fmla="*/ 471 w 613"/>
                <a:gd name="T15" fmla="*/ 342 h 500"/>
                <a:gd name="T16" fmla="*/ 506 w 613"/>
                <a:gd name="T17" fmla="*/ 342 h 500"/>
                <a:gd name="T18" fmla="*/ 547 w 613"/>
                <a:gd name="T19" fmla="*/ 352 h 500"/>
                <a:gd name="T20" fmla="*/ 585 w 613"/>
                <a:gd name="T21" fmla="*/ 365 h 500"/>
                <a:gd name="T22" fmla="*/ 609 w 613"/>
                <a:gd name="T23" fmla="*/ 390 h 500"/>
                <a:gd name="T24" fmla="*/ 609 w 613"/>
                <a:gd name="T25" fmla="*/ 418 h 500"/>
                <a:gd name="T26" fmla="*/ 607 w 613"/>
                <a:gd name="T27" fmla="*/ 435 h 500"/>
                <a:gd name="T28" fmla="*/ 609 w 613"/>
                <a:gd name="T29" fmla="*/ 450 h 500"/>
                <a:gd name="T30" fmla="*/ 606 w 613"/>
                <a:gd name="T31" fmla="*/ 465 h 500"/>
                <a:gd name="T32" fmla="*/ 581 w 613"/>
                <a:gd name="T33" fmla="*/ 453 h 500"/>
                <a:gd name="T34" fmla="*/ 537 w 613"/>
                <a:gd name="T35" fmla="*/ 423 h 500"/>
                <a:gd name="T36" fmla="*/ 488 w 613"/>
                <a:gd name="T37" fmla="*/ 405 h 500"/>
                <a:gd name="T38" fmla="*/ 436 w 613"/>
                <a:gd name="T39" fmla="*/ 401 h 500"/>
                <a:gd name="T40" fmla="*/ 396 w 613"/>
                <a:gd name="T41" fmla="*/ 414 h 500"/>
                <a:gd name="T42" fmla="*/ 372 w 613"/>
                <a:gd name="T43" fmla="*/ 436 h 500"/>
                <a:gd name="T44" fmla="*/ 352 w 613"/>
                <a:gd name="T45" fmla="*/ 461 h 500"/>
                <a:gd name="T46" fmla="*/ 331 w 613"/>
                <a:gd name="T47" fmla="*/ 486 h 500"/>
                <a:gd name="T48" fmla="*/ 330 w 613"/>
                <a:gd name="T49" fmla="*/ 444 h 500"/>
                <a:gd name="T50" fmla="*/ 330 w 613"/>
                <a:gd name="T51" fmla="*/ 329 h 500"/>
                <a:gd name="T52" fmla="*/ 302 w 613"/>
                <a:gd name="T53" fmla="*/ 220 h 500"/>
                <a:gd name="T54" fmla="*/ 246 w 613"/>
                <a:gd name="T55" fmla="*/ 125 h 500"/>
                <a:gd name="T56" fmla="*/ 185 w 613"/>
                <a:gd name="T57" fmla="*/ 65 h 500"/>
                <a:gd name="T58" fmla="*/ 136 w 613"/>
                <a:gd name="T59" fmla="*/ 35 h 500"/>
                <a:gd name="T60" fmla="*/ 84 w 613"/>
                <a:gd name="T61" fmla="*/ 20 h 500"/>
                <a:gd name="T62" fmla="*/ 28 w 613"/>
                <a:gd name="T63" fmla="*/ 20 h 500"/>
                <a:gd name="T64" fmla="*/ 44 w 613"/>
                <a:gd name="T65" fmla="*/ 6 h 500"/>
                <a:gd name="T66" fmla="*/ 134 w 613"/>
                <a:gd name="T67" fmla="*/ 6 h 500"/>
                <a:gd name="T68" fmla="*/ 218 w 613"/>
                <a:gd name="T69" fmla="*/ 48 h 500"/>
                <a:gd name="T70" fmla="*/ 289 w 613"/>
                <a:gd name="T71" fmla="*/ 115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13" h="500">
                  <a:moveTo>
                    <a:pt x="320" y="153"/>
                  </a:moveTo>
                  <a:lnTo>
                    <a:pt x="328" y="184"/>
                  </a:lnTo>
                  <a:lnTo>
                    <a:pt x="342" y="216"/>
                  </a:lnTo>
                  <a:lnTo>
                    <a:pt x="356" y="247"/>
                  </a:lnTo>
                  <a:lnTo>
                    <a:pt x="370" y="279"/>
                  </a:lnTo>
                  <a:lnTo>
                    <a:pt x="380" y="311"/>
                  </a:lnTo>
                  <a:lnTo>
                    <a:pt x="383" y="343"/>
                  </a:lnTo>
                  <a:lnTo>
                    <a:pt x="377" y="377"/>
                  </a:lnTo>
                  <a:lnTo>
                    <a:pt x="359" y="411"/>
                  </a:lnTo>
                  <a:lnTo>
                    <a:pt x="373" y="402"/>
                  </a:lnTo>
                  <a:lnTo>
                    <a:pt x="389" y="393"/>
                  </a:lnTo>
                  <a:lnTo>
                    <a:pt x="405" y="381"/>
                  </a:lnTo>
                  <a:lnTo>
                    <a:pt x="422" y="372"/>
                  </a:lnTo>
                  <a:lnTo>
                    <a:pt x="438" y="360"/>
                  </a:lnTo>
                  <a:lnTo>
                    <a:pt x="454" y="351"/>
                  </a:lnTo>
                  <a:lnTo>
                    <a:pt x="471" y="342"/>
                  </a:lnTo>
                  <a:lnTo>
                    <a:pt x="490" y="338"/>
                  </a:lnTo>
                  <a:lnTo>
                    <a:pt x="506" y="342"/>
                  </a:lnTo>
                  <a:lnTo>
                    <a:pt x="527" y="348"/>
                  </a:lnTo>
                  <a:lnTo>
                    <a:pt x="547" y="352"/>
                  </a:lnTo>
                  <a:lnTo>
                    <a:pt x="568" y="358"/>
                  </a:lnTo>
                  <a:lnTo>
                    <a:pt x="585" y="365"/>
                  </a:lnTo>
                  <a:lnTo>
                    <a:pt x="599" y="376"/>
                  </a:lnTo>
                  <a:lnTo>
                    <a:pt x="609" y="390"/>
                  </a:lnTo>
                  <a:lnTo>
                    <a:pt x="613" y="411"/>
                  </a:lnTo>
                  <a:lnTo>
                    <a:pt x="609" y="418"/>
                  </a:lnTo>
                  <a:lnTo>
                    <a:pt x="609" y="426"/>
                  </a:lnTo>
                  <a:lnTo>
                    <a:pt x="607" y="435"/>
                  </a:lnTo>
                  <a:lnTo>
                    <a:pt x="609" y="443"/>
                  </a:lnTo>
                  <a:lnTo>
                    <a:pt x="609" y="450"/>
                  </a:lnTo>
                  <a:lnTo>
                    <a:pt x="609" y="458"/>
                  </a:lnTo>
                  <a:lnTo>
                    <a:pt x="606" y="465"/>
                  </a:lnTo>
                  <a:lnTo>
                    <a:pt x="602" y="472"/>
                  </a:lnTo>
                  <a:lnTo>
                    <a:pt x="581" y="453"/>
                  </a:lnTo>
                  <a:lnTo>
                    <a:pt x="560" y="437"/>
                  </a:lnTo>
                  <a:lnTo>
                    <a:pt x="537" y="423"/>
                  </a:lnTo>
                  <a:lnTo>
                    <a:pt x="513" y="414"/>
                  </a:lnTo>
                  <a:lnTo>
                    <a:pt x="488" y="405"/>
                  </a:lnTo>
                  <a:lnTo>
                    <a:pt x="463" y="401"/>
                  </a:lnTo>
                  <a:lnTo>
                    <a:pt x="436" y="401"/>
                  </a:lnTo>
                  <a:lnTo>
                    <a:pt x="410" y="405"/>
                  </a:lnTo>
                  <a:lnTo>
                    <a:pt x="396" y="414"/>
                  </a:lnTo>
                  <a:lnTo>
                    <a:pt x="383" y="425"/>
                  </a:lnTo>
                  <a:lnTo>
                    <a:pt x="372" y="436"/>
                  </a:lnTo>
                  <a:lnTo>
                    <a:pt x="362" y="449"/>
                  </a:lnTo>
                  <a:lnTo>
                    <a:pt x="352" y="461"/>
                  </a:lnTo>
                  <a:lnTo>
                    <a:pt x="342" y="474"/>
                  </a:lnTo>
                  <a:lnTo>
                    <a:pt x="331" y="486"/>
                  </a:lnTo>
                  <a:lnTo>
                    <a:pt x="320" y="500"/>
                  </a:lnTo>
                  <a:lnTo>
                    <a:pt x="330" y="444"/>
                  </a:lnTo>
                  <a:lnTo>
                    <a:pt x="334" y="387"/>
                  </a:lnTo>
                  <a:lnTo>
                    <a:pt x="330" y="329"/>
                  </a:lnTo>
                  <a:lnTo>
                    <a:pt x="320" y="275"/>
                  </a:lnTo>
                  <a:lnTo>
                    <a:pt x="302" y="220"/>
                  </a:lnTo>
                  <a:lnTo>
                    <a:pt x="278" y="171"/>
                  </a:lnTo>
                  <a:lnTo>
                    <a:pt x="246" y="125"/>
                  </a:lnTo>
                  <a:lnTo>
                    <a:pt x="208" y="84"/>
                  </a:lnTo>
                  <a:lnTo>
                    <a:pt x="185" y="65"/>
                  </a:lnTo>
                  <a:lnTo>
                    <a:pt x="162" y="49"/>
                  </a:lnTo>
                  <a:lnTo>
                    <a:pt x="136" y="35"/>
                  </a:lnTo>
                  <a:lnTo>
                    <a:pt x="112" y="27"/>
                  </a:lnTo>
                  <a:lnTo>
                    <a:pt x="84" y="20"/>
                  </a:lnTo>
                  <a:lnTo>
                    <a:pt x="58" y="17"/>
                  </a:lnTo>
                  <a:lnTo>
                    <a:pt x="28" y="20"/>
                  </a:lnTo>
                  <a:lnTo>
                    <a:pt x="0" y="28"/>
                  </a:lnTo>
                  <a:lnTo>
                    <a:pt x="44" y="6"/>
                  </a:lnTo>
                  <a:lnTo>
                    <a:pt x="89" y="0"/>
                  </a:lnTo>
                  <a:lnTo>
                    <a:pt x="134" y="6"/>
                  </a:lnTo>
                  <a:lnTo>
                    <a:pt x="177" y="24"/>
                  </a:lnTo>
                  <a:lnTo>
                    <a:pt x="218" y="48"/>
                  </a:lnTo>
                  <a:lnTo>
                    <a:pt x="255" y="80"/>
                  </a:lnTo>
                  <a:lnTo>
                    <a:pt x="289" y="115"/>
                  </a:lnTo>
                  <a:lnTo>
                    <a:pt x="320" y="1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"/>
            <p:cNvSpPr>
              <a:spLocks/>
            </p:cNvSpPr>
            <p:nvPr/>
          </p:nvSpPr>
          <p:spPr bwMode="auto">
            <a:xfrm>
              <a:off x="2151" y="1414"/>
              <a:ext cx="466" cy="471"/>
            </a:xfrm>
            <a:custGeom>
              <a:avLst/>
              <a:gdLst>
                <a:gd name="T0" fmla="*/ 324 w 934"/>
                <a:gd name="T1" fmla="*/ 182 h 943"/>
                <a:gd name="T2" fmla="*/ 341 w 934"/>
                <a:gd name="T3" fmla="*/ 222 h 943"/>
                <a:gd name="T4" fmla="*/ 359 w 934"/>
                <a:gd name="T5" fmla="*/ 263 h 943"/>
                <a:gd name="T6" fmla="*/ 375 w 934"/>
                <a:gd name="T7" fmla="*/ 304 h 943"/>
                <a:gd name="T8" fmla="*/ 419 w 934"/>
                <a:gd name="T9" fmla="*/ 332 h 943"/>
                <a:gd name="T10" fmla="*/ 499 w 934"/>
                <a:gd name="T11" fmla="*/ 330 h 943"/>
                <a:gd name="T12" fmla="*/ 583 w 934"/>
                <a:gd name="T13" fmla="*/ 315 h 943"/>
                <a:gd name="T14" fmla="*/ 669 w 934"/>
                <a:gd name="T15" fmla="*/ 302 h 943"/>
                <a:gd name="T16" fmla="*/ 934 w 934"/>
                <a:gd name="T17" fmla="*/ 302 h 943"/>
                <a:gd name="T18" fmla="*/ 855 w 934"/>
                <a:gd name="T19" fmla="*/ 372 h 943"/>
                <a:gd name="T20" fmla="*/ 721 w 934"/>
                <a:gd name="T21" fmla="*/ 365 h 943"/>
                <a:gd name="T22" fmla="*/ 585 w 934"/>
                <a:gd name="T23" fmla="*/ 365 h 943"/>
                <a:gd name="T24" fmla="*/ 454 w 934"/>
                <a:gd name="T25" fmla="*/ 374 h 943"/>
                <a:gd name="T26" fmla="*/ 391 w 934"/>
                <a:gd name="T27" fmla="*/ 447 h 943"/>
                <a:gd name="T28" fmla="*/ 375 w 934"/>
                <a:gd name="T29" fmla="*/ 576 h 943"/>
                <a:gd name="T30" fmla="*/ 341 w 934"/>
                <a:gd name="T31" fmla="*/ 700 h 943"/>
                <a:gd name="T32" fmla="*/ 289 w 934"/>
                <a:gd name="T33" fmla="*/ 818 h 943"/>
                <a:gd name="T34" fmla="*/ 248 w 934"/>
                <a:gd name="T35" fmla="*/ 887 h 943"/>
                <a:gd name="T36" fmla="*/ 230 w 934"/>
                <a:gd name="T37" fmla="*/ 905 h 943"/>
                <a:gd name="T38" fmla="*/ 211 w 934"/>
                <a:gd name="T39" fmla="*/ 922 h 943"/>
                <a:gd name="T40" fmla="*/ 187 w 934"/>
                <a:gd name="T41" fmla="*/ 936 h 943"/>
                <a:gd name="T42" fmla="*/ 212 w 934"/>
                <a:gd name="T43" fmla="*/ 888 h 943"/>
                <a:gd name="T44" fmla="*/ 267 w 934"/>
                <a:gd name="T45" fmla="*/ 768 h 943"/>
                <a:gd name="T46" fmla="*/ 302 w 934"/>
                <a:gd name="T47" fmla="*/ 634 h 943"/>
                <a:gd name="T48" fmla="*/ 323 w 934"/>
                <a:gd name="T49" fmla="*/ 494 h 943"/>
                <a:gd name="T50" fmla="*/ 330 w 934"/>
                <a:gd name="T51" fmla="*/ 363 h 943"/>
                <a:gd name="T52" fmla="*/ 299 w 934"/>
                <a:gd name="T53" fmla="*/ 242 h 943"/>
                <a:gd name="T54" fmla="*/ 234 w 934"/>
                <a:gd name="T55" fmla="*/ 138 h 943"/>
                <a:gd name="T56" fmla="*/ 143 w 934"/>
                <a:gd name="T57" fmla="*/ 53 h 943"/>
                <a:gd name="T58" fmla="*/ 0 w 934"/>
                <a:gd name="T59" fmla="*/ 4 h 943"/>
                <a:gd name="T60" fmla="*/ 94 w 934"/>
                <a:gd name="T61" fmla="*/ 4 h 943"/>
                <a:gd name="T62" fmla="*/ 182 w 934"/>
                <a:gd name="T63" fmla="*/ 33 h 943"/>
                <a:gd name="T64" fmla="*/ 260 w 934"/>
                <a:gd name="T65" fmla="*/ 88 h 943"/>
                <a:gd name="T66" fmla="*/ 320 w 934"/>
                <a:gd name="T67" fmla="*/ 162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34" h="943">
                  <a:moveTo>
                    <a:pt x="320" y="162"/>
                  </a:moveTo>
                  <a:lnTo>
                    <a:pt x="324" y="182"/>
                  </a:lnTo>
                  <a:lnTo>
                    <a:pt x="332" y="203"/>
                  </a:lnTo>
                  <a:lnTo>
                    <a:pt x="341" y="222"/>
                  </a:lnTo>
                  <a:lnTo>
                    <a:pt x="351" y="243"/>
                  </a:lnTo>
                  <a:lnTo>
                    <a:pt x="359" y="263"/>
                  </a:lnTo>
                  <a:lnTo>
                    <a:pt x="368" y="283"/>
                  </a:lnTo>
                  <a:lnTo>
                    <a:pt x="375" y="304"/>
                  </a:lnTo>
                  <a:lnTo>
                    <a:pt x="382" y="325"/>
                  </a:lnTo>
                  <a:lnTo>
                    <a:pt x="419" y="332"/>
                  </a:lnTo>
                  <a:lnTo>
                    <a:pt x="459" y="335"/>
                  </a:lnTo>
                  <a:lnTo>
                    <a:pt x="499" y="330"/>
                  </a:lnTo>
                  <a:lnTo>
                    <a:pt x="541" y="323"/>
                  </a:lnTo>
                  <a:lnTo>
                    <a:pt x="583" y="315"/>
                  </a:lnTo>
                  <a:lnTo>
                    <a:pt x="625" y="308"/>
                  </a:lnTo>
                  <a:lnTo>
                    <a:pt x="669" y="302"/>
                  </a:lnTo>
                  <a:lnTo>
                    <a:pt x="714" y="302"/>
                  </a:lnTo>
                  <a:lnTo>
                    <a:pt x="934" y="302"/>
                  </a:lnTo>
                  <a:lnTo>
                    <a:pt x="923" y="381"/>
                  </a:lnTo>
                  <a:lnTo>
                    <a:pt x="855" y="372"/>
                  </a:lnTo>
                  <a:lnTo>
                    <a:pt x="788" y="368"/>
                  </a:lnTo>
                  <a:lnTo>
                    <a:pt x="721" y="365"/>
                  </a:lnTo>
                  <a:lnTo>
                    <a:pt x="653" y="365"/>
                  </a:lnTo>
                  <a:lnTo>
                    <a:pt x="585" y="365"/>
                  </a:lnTo>
                  <a:lnTo>
                    <a:pt x="519" y="370"/>
                  </a:lnTo>
                  <a:lnTo>
                    <a:pt x="454" y="374"/>
                  </a:lnTo>
                  <a:lnTo>
                    <a:pt x="393" y="381"/>
                  </a:lnTo>
                  <a:lnTo>
                    <a:pt x="391" y="447"/>
                  </a:lnTo>
                  <a:lnTo>
                    <a:pt x="386" y="513"/>
                  </a:lnTo>
                  <a:lnTo>
                    <a:pt x="375" y="576"/>
                  </a:lnTo>
                  <a:lnTo>
                    <a:pt x="360" y="640"/>
                  </a:lnTo>
                  <a:lnTo>
                    <a:pt x="341" y="700"/>
                  </a:lnTo>
                  <a:lnTo>
                    <a:pt x="317" y="761"/>
                  </a:lnTo>
                  <a:lnTo>
                    <a:pt x="289" y="818"/>
                  </a:lnTo>
                  <a:lnTo>
                    <a:pt x="258" y="876"/>
                  </a:lnTo>
                  <a:lnTo>
                    <a:pt x="248" y="887"/>
                  </a:lnTo>
                  <a:lnTo>
                    <a:pt x="240" y="897"/>
                  </a:lnTo>
                  <a:lnTo>
                    <a:pt x="230" y="905"/>
                  </a:lnTo>
                  <a:lnTo>
                    <a:pt x="222" y="915"/>
                  </a:lnTo>
                  <a:lnTo>
                    <a:pt x="211" y="922"/>
                  </a:lnTo>
                  <a:lnTo>
                    <a:pt x="199" y="929"/>
                  </a:lnTo>
                  <a:lnTo>
                    <a:pt x="187" y="936"/>
                  </a:lnTo>
                  <a:lnTo>
                    <a:pt x="174" y="943"/>
                  </a:lnTo>
                  <a:lnTo>
                    <a:pt x="212" y="888"/>
                  </a:lnTo>
                  <a:lnTo>
                    <a:pt x="243" y="831"/>
                  </a:lnTo>
                  <a:lnTo>
                    <a:pt x="267" y="768"/>
                  </a:lnTo>
                  <a:lnTo>
                    <a:pt x="288" y="703"/>
                  </a:lnTo>
                  <a:lnTo>
                    <a:pt x="302" y="634"/>
                  </a:lnTo>
                  <a:lnTo>
                    <a:pt x="314" y="564"/>
                  </a:lnTo>
                  <a:lnTo>
                    <a:pt x="323" y="494"/>
                  </a:lnTo>
                  <a:lnTo>
                    <a:pt x="331" y="426"/>
                  </a:lnTo>
                  <a:lnTo>
                    <a:pt x="330" y="363"/>
                  </a:lnTo>
                  <a:lnTo>
                    <a:pt x="318" y="301"/>
                  </a:lnTo>
                  <a:lnTo>
                    <a:pt x="299" y="242"/>
                  </a:lnTo>
                  <a:lnTo>
                    <a:pt x="271" y="189"/>
                  </a:lnTo>
                  <a:lnTo>
                    <a:pt x="234" y="138"/>
                  </a:lnTo>
                  <a:lnTo>
                    <a:pt x="192" y="92"/>
                  </a:lnTo>
                  <a:lnTo>
                    <a:pt x="143" y="53"/>
                  </a:lnTo>
                  <a:lnTo>
                    <a:pt x="90" y="21"/>
                  </a:lnTo>
                  <a:lnTo>
                    <a:pt x="0" y="4"/>
                  </a:lnTo>
                  <a:lnTo>
                    <a:pt x="47" y="0"/>
                  </a:lnTo>
                  <a:lnTo>
                    <a:pt x="94" y="4"/>
                  </a:lnTo>
                  <a:lnTo>
                    <a:pt x="139" y="14"/>
                  </a:lnTo>
                  <a:lnTo>
                    <a:pt x="182" y="33"/>
                  </a:lnTo>
                  <a:lnTo>
                    <a:pt x="222" y="57"/>
                  </a:lnTo>
                  <a:lnTo>
                    <a:pt x="260" y="88"/>
                  </a:lnTo>
                  <a:lnTo>
                    <a:pt x="292" y="121"/>
                  </a:lnTo>
                  <a:lnTo>
                    <a:pt x="320" y="1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1586" y="1435"/>
              <a:ext cx="228" cy="330"/>
            </a:xfrm>
            <a:custGeom>
              <a:avLst/>
              <a:gdLst>
                <a:gd name="T0" fmla="*/ 437 w 455"/>
                <a:gd name="T1" fmla="*/ 190 h 660"/>
                <a:gd name="T2" fmla="*/ 451 w 455"/>
                <a:gd name="T3" fmla="*/ 269 h 660"/>
                <a:gd name="T4" fmla="*/ 454 w 455"/>
                <a:gd name="T5" fmla="*/ 351 h 660"/>
                <a:gd name="T6" fmla="*/ 444 w 455"/>
                <a:gd name="T7" fmla="*/ 434 h 660"/>
                <a:gd name="T8" fmla="*/ 423 w 455"/>
                <a:gd name="T9" fmla="*/ 480 h 660"/>
                <a:gd name="T10" fmla="*/ 399 w 455"/>
                <a:gd name="T11" fmla="*/ 496 h 660"/>
                <a:gd name="T12" fmla="*/ 376 w 455"/>
                <a:gd name="T13" fmla="*/ 510 h 660"/>
                <a:gd name="T14" fmla="*/ 352 w 455"/>
                <a:gd name="T15" fmla="*/ 520 h 660"/>
                <a:gd name="T16" fmla="*/ 343 w 455"/>
                <a:gd name="T17" fmla="*/ 497 h 660"/>
                <a:gd name="T18" fmla="*/ 352 w 455"/>
                <a:gd name="T19" fmla="*/ 444 h 660"/>
                <a:gd name="T20" fmla="*/ 359 w 455"/>
                <a:gd name="T21" fmla="*/ 389 h 660"/>
                <a:gd name="T22" fmla="*/ 350 w 455"/>
                <a:gd name="T23" fmla="*/ 336 h 660"/>
                <a:gd name="T24" fmla="*/ 328 w 455"/>
                <a:gd name="T25" fmla="*/ 295 h 660"/>
                <a:gd name="T26" fmla="*/ 298 w 455"/>
                <a:gd name="T27" fmla="*/ 280 h 660"/>
                <a:gd name="T28" fmla="*/ 269 w 455"/>
                <a:gd name="T29" fmla="*/ 277 h 660"/>
                <a:gd name="T30" fmla="*/ 242 w 455"/>
                <a:gd name="T31" fmla="*/ 284 h 660"/>
                <a:gd name="T32" fmla="*/ 217 w 455"/>
                <a:gd name="T33" fmla="*/ 295 h 660"/>
                <a:gd name="T34" fmla="*/ 193 w 455"/>
                <a:gd name="T35" fmla="*/ 314 h 660"/>
                <a:gd name="T36" fmla="*/ 177 w 455"/>
                <a:gd name="T37" fmla="*/ 339 h 660"/>
                <a:gd name="T38" fmla="*/ 165 w 455"/>
                <a:gd name="T39" fmla="*/ 364 h 660"/>
                <a:gd name="T40" fmla="*/ 160 w 455"/>
                <a:gd name="T41" fmla="*/ 396 h 660"/>
                <a:gd name="T42" fmla="*/ 160 w 455"/>
                <a:gd name="T43" fmla="*/ 435 h 660"/>
                <a:gd name="T44" fmla="*/ 164 w 455"/>
                <a:gd name="T45" fmla="*/ 473 h 660"/>
                <a:gd name="T46" fmla="*/ 177 w 455"/>
                <a:gd name="T47" fmla="*/ 507 h 660"/>
                <a:gd name="T48" fmla="*/ 198 w 455"/>
                <a:gd name="T49" fmla="*/ 534 h 660"/>
                <a:gd name="T50" fmla="*/ 217 w 455"/>
                <a:gd name="T51" fmla="*/ 548 h 660"/>
                <a:gd name="T52" fmla="*/ 238 w 455"/>
                <a:gd name="T53" fmla="*/ 556 h 660"/>
                <a:gd name="T54" fmla="*/ 258 w 455"/>
                <a:gd name="T55" fmla="*/ 564 h 660"/>
                <a:gd name="T56" fmla="*/ 111 w 455"/>
                <a:gd name="T57" fmla="*/ 660 h 660"/>
                <a:gd name="T58" fmla="*/ 38 w 455"/>
                <a:gd name="T59" fmla="*/ 567 h 660"/>
                <a:gd name="T60" fmla="*/ 6 w 455"/>
                <a:gd name="T61" fmla="*/ 452 h 660"/>
                <a:gd name="T62" fmla="*/ 4 w 455"/>
                <a:gd name="T63" fmla="*/ 326 h 660"/>
                <a:gd name="T64" fmla="*/ 25 w 455"/>
                <a:gd name="T65" fmla="*/ 204 h 660"/>
                <a:gd name="T66" fmla="*/ 53 w 455"/>
                <a:gd name="T67" fmla="*/ 140 h 660"/>
                <a:gd name="T68" fmla="*/ 90 w 455"/>
                <a:gd name="T69" fmla="*/ 81 h 660"/>
                <a:gd name="T70" fmla="*/ 139 w 455"/>
                <a:gd name="T71" fmla="*/ 32 h 660"/>
                <a:gd name="T72" fmla="*/ 206 w 455"/>
                <a:gd name="T73" fmla="*/ 1 h 660"/>
                <a:gd name="T74" fmla="*/ 276 w 455"/>
                <a:gd name="T75" fmla="*/ 8 h 660"/>
                <a:gd name="T76" fmla="*/ 338 w 455"/>
                <a:gd name="T77" fmla="*/ 40 h 660"/>
                <a:gd name="T78" fmla="*/ 387 w 455"/>
                <a:gd name="T79" fmla="*/ 91 h 660"/>
                <a:gd name="T80" fmla="*/ 425 w 455"/>
                <a:gd name="T81" fmla="*/ 15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55" h="660">
                  <a:moveTo>
                    <a:pt x="425" y="154"/>
                  </a:moveTo>
                  <a:lnTo>
                    <a:pt x="437" y="190"/>
                  </a:lnTo>
                  <a:lnTo>
                    <a:pt x="446" y="229"/>
                  </a:lnTo>
                  <a:lnTo>
                    <a:pt x="451" y="269"/>
                  </a:lnTo>
                  <a:lnTo>
                    <a:pt x="455" y="311"/>
                  </a:lnTo>
                  <a:lnTo>
                    <a:pt x="454" y="351"/>
                  </a:lnTo>
                  <a:lnTo>
                    <a:pt x="451" y="393"/>
                  </a:lnTo>
                  <a:lnTo>
                    <a:pt x="444" y="434"/>
                  </a:lnTo>
                  <a:lnTo>
                    <a:pt x="436" y="473"/>
                  </a:lnTo>
                  <a:lnTo>
                    <a:pt x="423" y="480"/>
                  </a:lnTo>
                  <a:lnTo>
                    <a:pt x="411" y="489"/>
                  </a:lnTo>
                  <a:lnTo>
                    <a:pt x="399" y="496"/>
                  </a:lnTo>
                  <a:lnTo>
                    <a:pt x="388" y="504"/>
                  </a:lnTo>
                  <a:lnTo>
                    <a:pt x="376" y="510"/>
                  </a:lnTo>
                  <a:lnTo>
                    <a:pt x="364" y="515"/>
                  </a:lnTo>
                  <a:lnTo>
                    <a:pt x="352" y="520"/>
                  </a:lnTo>
                  <a:lnTo>
                    <a:pt x="341" y="524"/>
                  </a:lnTo>
                  <a:lnTo>
                    <a:pt x="343" y="497"/>
                  </a:lnTo>
                  <a:lnTo>
                    <a:pt x="348" y="471"/>
                  </a:lnTo>
                  <a:lnTo>
                    <a:pt x="352" y="444"/>
                  </a:lnTo>
                  <a:lnTo>
                    <a:pt x="357" y="417"/>
                  </a:lnTo>
                  <a:lnTo>
                    <a:pt x="359" y="389"/>
                  </a:lnTo>
                  <a:lnTo>
                    <a:pt x="357" y="363"/>
                  </a:lnTo>
                  <a:lnTo>
                    <a:pt x="350" y="336"/>
                  </a:lnTo>
                  <a:lnTo>
                    <a:pt x="341" y="311"/>
                  </a:lnTo>
                  <a:lnTo>
                    <a:pt x="328" y="295"/>
                  </a:lnTo>
                  <a:lnTo>
                    <a:pt x="314" y="286"/>
                  </a:lnTo>
                  <a:lnTo>
                    <a:pt x="298" y="280"/>
                  </a:lnTo>
                  <a:lnTo>
                    <a:pt x="284" y="279"/>
                  </a:lnTo>
                  <a:lnTo>
                    <a:pt x="269" y="277"/>
                  </a:lnTo>
                  <a:lnTo>
                    <a:pt x="255" y="280"/>
                  </a:lnTo>
                  <a:lnTo>
                    <a:pt x="242" y="284"/>
                  </a:lnTo>
                  <a:lnTo>
                    <a:pt x="234" y="288"/>
                  </a:lnTo>
                  <a:lnTo>
                    <a:pt x="217" y="295"/>
                  </a:lnTo>
                  <a:lnTo>
                    <a:pt x="205" y="304"/>
                  </a:lnTo>
                  <a:lnTo>
                    <a:pt x="193" y="314"/>
                  </a:lnTo>
                  <a:lnTo>
                    <a:pt x="185" y="326"/>
                  </a:lnTo>
                  <a:lnTo>
                    <a:pt x="177" y="339"/>
                  </a:lnTo>
                  <a:lnTo>
                    <a:pt x="171" y="351"/>
                  </a:lnTo>
                  <a:lnTo>
                    <a:pt x="165" y="364"/>
                  </a:lnTo>
                  <a:lnTo>
                    <a:pt x="161" y="378"/>
                  </a:lnTo>
                  <a:lnTo>
                    <a:pt x="160" y="396"/>
                  </a:lnTo>
                  <a:lnTo>
                    <a:pt x="160" y="416"/>
                  </a:lnTo>
                  <a:lnTo>
                    <a:pt x="160" y="435"/>
                  </a:lnTo>
                  <a:lnTo>
                    <a:pt x="163" y="455"/>
                  </a:lnTo>
                  <a:lnTo>
                    <a:pt x="164" y="473"/>
                  </a:lnTo>
                  <a:lnTo>
                    <a:pt x="170" y="492"/>
                  </a:lnTo>
                  <a:lnTo>
                    <a:pt x="177" y="507"/>
                  </a:lnTo>
                  <a:lnTo>
                    <a:pt x="189" y="524"/>
                  </a:lnTo>
                  <a:lnTo>
                    <a:pt x="198" y="534"/>
                  </a:lnTo>
                  <a:lnTo>
                    <a:pt x="207" y="542"/>
                  </a:lnTo>
                  <a:lnTo>
                    <a:pt x="217" y="548"/>
                  </a:lnTo>
                  <a:lnTo>
                    <a:pt x="228" y="553"/>
                  </a:lnTo>
                  <a:lnTo>
                    <a:pt x="238" y="556"/>
                  </a:lnTo>
                  <a:lnTo>
                    <a:pt x="248" y="560"/>
                  </a:lnTo>
                  <a:lnTo>
                    <a:pt x="258" y="564"/>
                  </a:lnTo>
                  <a:lnTo>
                    <a:pt x="268" y="570"/>
                  </a:lnTo>
                  <a:lnTo>
                    <a:pt x="111" y="660"/>
                  </a:lnTo>
                  <a:lnTo>
                    <a:pt x="67" y="616"/>
                  </a:lnTo>
                  <a:lnTo>
                    <a:pt x="38" y="567"/>
                  </a:lnTo>
                  <a:lnTo>
                    <a:pt x="17" y="511"/>
                  </a:lnTo>
                  <a:lnTo>
                    <a:pt x="6" y="452"/>
                  </a:lnTo>
                  <a:lnTo>
                    <a:pt x="0" y="389"/>
                  </a:lnTo>
                  <a:lnTo>
                    <a:pt x="4" y="326"/>
                  </a:lnTo>
                  <a:lnTo>
                    <a:pt x="11" y="263"/>
                  </a:lnTo>
                  <a:lnTo>
                    <a:pt x="25" y="204"/>
                  </a:lnTo>
                  <a:lnTo>
                    <a:pt x="38" y="172"/>
                  </a:lnTo>
                  <a:lnTo>
                    <a:pt x="53" y="140"/>
                  </a:lnTo>
                  <a:lnTo>
                    <a:pt x="69" y="109"/>
                  </a:lnTo>
                  <a:lnTo>
                    <a:pt x="90" y="81"/>
                  </a:lnTo>
                  <a:lnTo>
                    <a:pt x="112" y="54"/>
                  </a:lnTo>
                  <a:lnTo>
                    <a:pt x="139" y="32"/>
                  </a:lnTo>
                  <a:lnTo>
                    <a:pt x="168" y="14"/>
                  </a:lnTo>
                  <a:lnTo>
                    <a:pt x="206" y="1"/>
                  </a:lnTo>
                  <a:lnTo>
                    <a:pt x="242" y="0"/>
                  </a:lnTo>
                  <a:lnTo>
                    <a:pt x="276" y="8"/>
                  </a:lnTo>
                  <a:lnTo>
                    <a:pt x="308" y="21"/>
                  </a:lnTo>
                  <a:lnTo>
                    <a:pt x="338" y="40"/>
                  </a:lnTo>
                  <a:lnTo>
                    <a:pt x="363" y="63"/>
                  </a:lnTo>
                  <a:lnTo>
                    <a:pt x="387" y="91"/>
                  </a:lnTo>
                  <a:lnTo>
                    <a:pt x="408" y="120"/>
                  </a:lnTo>
                  <a:lnTo>
                    <a:pt x="425" y="154"/>
                  </a:lnTo>
                  <a:close/>
                </a:path>
              </a:pathLst>
            </a:custGeom>
            <a:solidFill>
              <a:srgbClr val="BFD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1999" y="1438"/>
              <a:ext cx="297" cy="455"/>
            </a:xfrm>
            <a:custGeom>
              <a:avLst/>
              <a:gdLst>
                <a:gd name="T0" fmla="*/ 521 w 594"/>
                <a:gd name="T1" fmla="*/ 126 h 911"/>
                <a:gd name="T2" fmla="*/ 545 w 594"/>
                <a:gd name="T3" fmla="*/ 154 h 911"/>
                <a:gd name="T4" fmla="*/ 562 w 594"/>
                <a:gd name="T5" fmla="*/ 188 h 911"/>
                <a:gd name="T6" fmla="*/ 571 w 594"/>
                <a:gd name="T7" fmla="*/ 224 h 911"/>
                <a:gd name="T8" fmla="*/ 578 w 594"/>
                <a:gd name="T9" fmla="*/ 262 h 911"/>
                <a:gd name="T10" fmla="*/ 581 w 594"/>
                <a:gd name="T11" fmla="*/ 300 h 911"/>
                <a:gd name="T12" fmla="*/ 584 w 594"/>
                <a:gd name="T13" fmla="*/ 339 h 911"/>
                <a:gd name="T14" fmla="*/ 587 w 594"/>
                <a:gd name="T15" fmla="*/ 376 h 911"/>
                <a:gd name="T16" fmla="*/ 594 w 594"/>
                <a:gd name="T17" fmla="*/ 412 h 911"/>
                <a:gd name="T18" fmla="*/ 585 w 594"/>
                <a:gd name="T19" fmla="*/ 484 h 911"/>
                <a:gd name="T20" fmla="*/ 576 w 594"/>
                <a:gd name="T21" fmla="*/ 557 h 911"/>
                <a:gd name="T22" fmla="*/ 559 w 594"/>
                <a:gd name="T23" fmla="*/ 627 h 911"/>
                <a:gd name="T24" fmla="*/ 538 w 594"/>
                <a:gd name="T25" fmla="*/ 697 h 911"/>
                <a:gd name="T26" fmla="*/ 507 w 594"/>
                <a:gd name="T27" fmla="*/ 760 h 911"/>
                <a:gd name="T28" fmla="*/ 468 w 594"/>
                <a:gd name="T29" fmla="*/ 819 h 911"/>
                <a:gd name="T30" fmla="*/ 416 w 594"/>
                <a:gd name="T31" fmla="*/ 866 h 911"/>
                <a:gd name="T32" fmla="*/ 353 w 594"/>
                <a:gd name="T33" fmla="*/ 907 h 911"/>
                <a:gd name="T34" fmla="*/ 312 w 594"/>
                <a:gd name="T35" fmla="*/ 911 h 911"/>
                <a:gd name="T36" fmla="*/ 274 w 594"/>
                <a:gd name="T37" fmla="*/ 910 h 911"/>
                <a:gd name="T38" fmla="*/ 238 w 594"/>
                <a:gd name="T39" fmla="*/ 903 h 911"/>
                <a:gd name="T40" fmla="*/ 204 w 594"/>
                <a:gd name="T41" fmla="*/ 892 h 911"/>
                <a:gd name="T42" fmla="*/ 171 w 594"/>
                <a:gd name="T43" fmla="*/ 875 h 911"/>
                <a:gd name="T44" fmla="*/ 140 w 594"/>
                <a:gd name="T45" fmla="*/ 855 h 911"/>
                <a:gd name="T46" fmla="*/ 109 w 594"/>
                <a:gd name="T47" fmla="*/ 831 h 911"/>
                <a:gd name="T48" fmla="*/ 82 w 594"/>
                <a:gd name="T49" fmla="*/ 806 h 911"/>
                <a:gd name="T50" fmla="*/ 40 w 594"/>
                <a:gd name="T51" fmla="*/ 732 h 911"/>
                <a:gd name="T52" fmla="*/ 15 w 594"/>
                <a:gd name="T53" fmla="*/ 655 h 911"/>
                <a:gd name="T54" fmla="*/ 1 w 594"/>
                <a:gd name="T55" fmla="*/ 575 h 911"/>
                <a:gd name="T56" fmla="*/ 0 w 594"/>
                <a:gd name="T57" fmla="*/ 496 h 911"/>
                <a:gd name="T58" fmla="*/ 5 w 594"/>
                <a:gd name="T59" fmla="*/ 415 h 911"/>
                <a:gd name="T60" fmla="*/ 21 w 594"/>
                <a:gd name="T61" fmla="*/ 335 h 911"/>
                <a:gd name="T62" fmla="*/ 40 w 594"/>
                <a:gd name="T63" fmla="*/ 257 h 911"/>
                <a:gd name="T64" fmla="*/ 65 w 594"/>
                <a:gd name="T65" fmla="*/ 182 h 911"/>
                <a:gd name="T66" fmla="*/ 84 w 594"/>
                <a:gd name="T67" fmla="*/ 152 h 911"/>
                <a:gd name="T68" fmla="*/ 105 w 594"/>
                <a:gd name="T69" fmla="*/ 122 h 911"/>
                <a:gd name="T70" fmla="*/ 126 w 594"/>
                <a:gd name="T71" fmla="*/ 91 h 911"/>
                <a:gd name="T72" fmla="*/ 149 w 594"/>
                <a:gd name="T73" fmla="*/ 66 h 911"/>
                <a:gd name="T74" fmla="*/ 175 w 594"/>
                <a:gd name="T75" fmla="*/ 42 h 911"/>
                <a:gd name="T76" fmla="*/ 204 w 594"/>
                <a:gd name="T77" fmla="*/ 23 h 911"/>
                <a:gd name="T78" fmla="*/ 236 w 594"/>
                <a:gd name="T79" fmla="*/ 9 h 911"/>
                <a:gd name="T80" fmla="*/ 274 w 594"/>
                <a:gd name="T81" fmla="*/ 2 h 911"/>
                <a:gd name="T82" fmla="*/ 312 w 594"/>
                <a:gd name="T83" fmla="*/ 0 h 911"/>
                <a:gd name="T84" fmla="*/ 347 w 594"/>
                <a:gd name="T85" fmla="*/ 6 h 911"/>
                <a:gd name="T86" fmla="*/ 381 w 594"/>
                <a:gd name="T87" fmla="*/ 16 h 911"/>
                <a:gd name="T88" fmla="*/ 412 w 594"/>
                <a:gd name="T89" fmla="*/ 31 h 911"/>
                <a:gd name="T90" fmla="*/ 440 w 594"/>
                <a:gd name="T91" fmla="*/ 49 h 911"/>
                <a:gd name="T92" fmla="*/ 468 w 594"/>
                <a:gd name="T93" fmla="*/ 73 h 911"/>
                <a:gd name="T94" fmla="*/ 494 w 594"/>
                <a:gd name="T95" fmla="*/ 97 h 911"/>
                <a:gd name="T96" fmla="*/ 521 w 594"/>
                <a:gd name="T97" fmla="*/ 126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94" h="911">
                  <a:moveTo>
                    <a:pt x="521" y="126"/>
                  </a:moveTo>
                  <a:lnTo>
                    <a:pt x="545" y="154"/>
                  </a:lnTo>
                  <a:lnTo>
                    <a:pt x="562" y="188"/>
                  </a:lnTo>
                  <a:lnTo>
                    <a:pt x="571" y="224"/>
                  </a:lnTo>
                  <a:lnTo>
                    <a:pt x="578" y="262"/>
                  </a:lnTo>
                  <a:lnTo>
                    <a:pt x="581" y="300"/>
                  </a:lnTo>
                  <a:lnTo>
                    <a:pt x="584" y="339"/>
                  </a:lnTo>
                  <a:lnTo>
                    <a:pt x="587" y="376"/>
                  </a:lnTo>
                  <a:lnTo>
                    <a:pt x="594" y="412"/>
                  </a:lnTo>
                  <a:lnTo>
                    <a:pt x="585" y="484"/>
                  </a:lnTo>
                  <a:lnTo>
                    <a:pt x="576" y="557"/>
                  </a:lnTo>
                  <a:lnTo>
                    <a:pt x="559" y="627"/>
                  </a:lnTo>
                  <a:lnTo>
                    <a:pt x="538" y="697"/>
                  </a:lnTo>
                  <a:lnTo>
                    <a:pt x="507" y="760"/>
                  </a:lnTo>
                  <a:lnTo>
                    <a:pt x="468" y="819"/>
                  </a:lnTo>
                  <a:lnTo>
                    <a:pt x="416" y="866"/>
                  </a:lnTo>
                  <a:lnTo>
                    <a:pt x="353" y="907"/>
                  </a:lnTo>
                  <a:lnTo>
                    <a:pt x="312" y="911"/>
                  </a:lnTo>
                  <a:lnTo>
                    <a:pt x="274" y="910"/>
                  </a:lnTo>
                  <a:lnTo>
                    <a:pt x="238" y="903"/>
                  </a:lnTo>
                  <a:lnTo>
                    <a:pt x="204" y="892"/>
                  </a:lnTo>
                  <a:lnTo>
                    <a:pt x="171" y="875"/>
                  </a:lnTo>
                  <a:lnTo>
                    <a:pt x="140" y="855"/>
                  </a:lnTo>
                  <a:lnTo>
                    <a:pt x="109" y="831"/>
                  </a:lnTo>
                  <a:lnTo>
                    <a:pt x="82" y="806"/>
                  </a:lnTo>
                  <a:lnTo>
                    <a:pt x="40" y="732"/>
                  </a:lnTo>
                  <a:lnTo>
                    <a:pt x="15" y="655"/>
                  </a:lnTo>
                  <a:lnTo>
                    <a:pt x="1" y="575"/>
                  </a:lnTo>
                  <a:lnTo>
                    <a:pt x="0" y="496"/>
                  </a:lnTo>
                  <a:lnTo>
                    <a:pt x="5" y="415"/>
                  </a:lnTo>
                  <a:lnTo>
                    <a:pt x="21" y="335"/>
                  </a:lnTo>
                  <a:lnTo>
                    <a:pt x="40" y="257"/>
                  </a:lnTo>
                  <a:lnTo>
                    <a:pt x="65" y="182"/>
                  </a:lnTo>
                  <a:lnTo>
                    <a:pt x="84" y="152"/>
                  </a:lnTo>
                  <a:lnTo>
                    <a:pt x="105" y="122"/>
                  </a:lnTo>
                  <a:lnTo>
                    <a:pt x="126" y="91"/>
                  </a:lnTo>
                  <a:lnTo>
                    <a:pt x="149" y="66"/>
                  </a:lnTo>
                  <a:lnTo>
                    <a:pt x="175" y="42"/>
                  </a:lnTo>
                  <a:lnTo>
                    <a:pt x="204" y="23"/>
                  </a:lnTo>
                  <a:lnTo>
                    <a:pt x="236" y="9"/>
                  </a:lnTo>
                  <a:lnTo>
                    <a:pt x="274" y="2"/>
                  </a:lnTo>
                  <a:lnTo>
                    <a:pt x="312" y="0"/>
                  </a:lnTo>
                  <a:lnTo>
                    <a:pt x="347" y="6"/>
                  </a:lnTo>
                  <a:lnTo>
                    <a:pt x="381" y="16"/>
                  </a:lnTo>
                  <a:lnTo>
                    <a:pt x="412" y="31"/>
                  </a:lnTo>
                  <a:lnTo>
                    <a:pt x="440" y="49"/>
                  </a:lnTo>
                  <a:lnTo>
                    <a:pt x="468" y="73"/>
                  </a:lnTo>
                  <a:lnTo>
                    <a:pt x="494" y="97"/>
                  </a:lnTo>
                  <a:lnTo>
                    <a:pt x="521" y="126"/>
                  </a:lnTo>
                  <a:close/>
                </a:path>
              </a:pathLst>
            </a:custGeom>
            <a:solidFill>
              <a:srgbClr val="BFD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1973" y="1550"/>
              <a:ext cx="20" cy="24"/>
            </a:xfrm>
            <a:custGeom>
              <a:avLst/>
              <a:gdLst>
                <a:gd name="T0" fmla="*/ 28 w 39"/>
                <a:gd name="T1" fmla="*/ 46 h 46"/>
                <a:gd name="T2" fmla="*/ 19 w 39"/>
                <a:gd name="T3" fmla="*/ 40 h 46"/>
                <a:gd name="T4" fmla="*/ 14 w 39"/>
                <a:gd name="T5" fmla="*/ 33 h 46"/>
                <a:gd name="T6" fmla="*/ 7 w 39"/>
                <a:gd name="T7" fmla="*/ 25 h 46"/>
                <a:gd name="T8" fmla="*/ 0 w 39"/>
                <a:gd name="T9" fmla="*/ 18 h 46"/>
                <a:gd name="T10" fmla="*/ 8 w 39"/>
                <a:gd name="T11" fmla="*/ 11 h 46"/>
                <a:gd name="T12" fmla="*/ 16 w 39"/>
                <a:gd name="T13" fmla="*/ 5 h 46"/>
                <a:gd name="T14" fmla="*/ 26 w 39"/>
                <a:gd name="T15" fmla="*/ 0 h 46"/>
                <a:gd name="T16" fmla="*/ 39 w 39"/>
                <a:gd name="T17" fmla="*/ 1 h 46"/>
                <a:gd name="T18" fmla="*/ 28 w 39"/>
                <a:gd name="T1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46">
                  <a:moveTo>
                    <a:pt x="28" y="46"/>
                  </a:moveTo>
                  <a:lnTo>
                    <a:pt x="19" y="40"/>
                  </a:lnTo>
                  <a:lnTo>
                    <a:pt x="14" y="33"/>
                  </a:lnTo>
                  <a:lnTo>
                    <a:pt x="7" y="25"/>
                  </a:lnTo>
                  <a:lnTo>
                    <a:pt x="0" y="18"/>
                  </a:lnTo>
                  <a:lnTo>
                    <a:pt x="8" y="11"/>
                  </a:lnTo>
                  <a:lnTo>
                    <a:pt x="16" y="5"/>
                  </a:lnTo>
                  <a:lnTo>
                    <a:pt x="26" y="0"/>
                  </a:lnTo>
                  <a:lnTo>
                    <a:pt x="39" y="1"/>
                  </a:lnTo>
                  <a:lnTo>
                    <a:pt x="28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2135" y="1593"/>
              <a:ext cx="112" cy="153"/>
            </a:xfrm>
            <a:custGeom>
              <a:avLst/>
              <a:gdLst>
                <a:gd name="T0" fmla="*/ 217 w 226"/>
                <a:gd name="T1" fmla="*/ 79 h 306"/>
                <a:gd name="T2" fmla="*/ 220 w 226"/>
                <a:gd name="T3" fmla="*/ 97 h 306"/>
                <a:gd name="T4" fmla="*/ 223 w 226"/>
                <a:gd name="T5" fmla="*/ 117 h 306"/>
                <a:gd name="T6" fmla="*/ 224 w 226"/>
                <a:gd name="T7" fmla="*/ 136 h 306"/>
                <a:gd name="T8" fmla="*/ 226 w 226"/>
                <a:gd name="T9" fmla="*/ 156 h 306"/>
                <a:gd name="T10" fmla="*/ 224 w 226"/>
                <a:gd name="T11" fmla="*/ 174 h 306"/>
                <a:gd name="T12" fmla="*/ 220 w 226"/>
                <a:gd name="T13" fmla="*/ 194 h 306"/>
                <a:gd name="T14" fmla="*/ 214 w 226"/>
                <a:gd name="T15" fmla="*/ 212 h 306"/>
                <a:gd name="T16" fmla="*/ 206 w 226"/>
                <a:gd name="T17" fmla="*/ 230 h 306"/>
                <a:gd name="T18" fmla="*/ 198 w 226"/>
                <a:gd name="T19" fmla="*/ 239 h 306"/>
                <a:gd name="T20" fmla="*/ 191 w 226"/>
                <a:gd name="T21" fmla="*/ 248 h 306"/>
                <a:gd name="T22" fmla="*/ 182 w 226"/>
                <a:gd name="T23" fmla="*/ 260 h 306"/>
                <a:gd name="T24" fmla="*/ 177 w 226"/>
                <a:gd name="T25" fmla="*/ 271 h 306"/>
                <a:gd name="T26" fmla="*/ 168 w 226"/>
                <a:gd name="T27" fmla="*/ 281 h 306"/>
                <a:gd name="T28" fmla="*/ 160 w 226"/>
                <a:gd name="T29" fmla="*/ 290 h 306"/>
                <a:gd name="T30" fmla="*/ 150 w 226"/>
                <a:gd name="T31" fmla="*/ 297 h 306"/>
                <a:gd name="T32" fmla="*/ 139 w 226"/>
                <a:gd name="T33" fmla="*/ 305 h 306"/>
                <a:gd name="T34" fmla="*/ 122 w 226"/>
                <a:gd name="T35" fmla="*/ 306 h 306"/>
                <a:gd name="T36" fmla="*/ 108 w 226"/>
                <a:gd name="T37" fmla="*/ 305 h 306"/>
                <a:gd name="T38" fmla="*/ 95 w 226"/>
                <a:gd name="T39" fmla="*/ 300 h 306"/>
                <a:gd name="T40" fmla="*/ 84 w 226"/>
                <a:gd name="T41" fmla="*/ 295 h 306"/>
                <a:gd name="T42" fmla="*/ 72 w 226"/>
                <a:gd name="T43" fmla="*/ 286 h 306"/>
                <a:gd name="T44" fmla="*/ 60 w 226"/>
                <a:gd name="T45" fmla="*/ 279 h 306"/>
                <a:gd name="T46" fmla="*/ 49 w 226"/>
                <a:gd name="T47" fmla="*/ 271 h 306"/>
                <a:gd name="T48" fmla="*/ 38 w 226"/>
                <a:gd name="T49" fmla="*/ 265 h 306"/>
                <a:gd name="T50" fmla="*/ 25 w 226"/>
                <a:gd name="T51" fmla="*/ 250 h 306"/>
                <a:gd name="T52" fmla="*/ 17 w 226"/>
                <a:gd name="T53" fmla="*/ 233 h 306"/>
                <a:gd name="T54" fmla="*/ 8 w 226"/>
                <a:gd name="T55" fmla="*/ 215 h 306"/>
                <a:gd name="T56" fmla="*/ 4 w 226"/>
                <a:gd name="T57" fmla="*/ 197 h 306"/>
                <a:gd name="T58" fmla="*/ 0 w 226"/>
                <a:gd name="T59" fmla="*/ 177 h 306"/>
                <a:gd name="T60" fmla="*/ 0 w 226"/>
                <a:gd name="T61" fmla="*/ 157 h 306"/>
                <a:gd name="T62" fmla="*/ 0 w 226"/>
                <a:gd name="T63" fmla="*/ 136 h 306"/>
                <a:gd name="T64" fmla="*/ 4 w 226"/>
                <a:gd name="T65" fmla="*/ 118 h 306"/>
                <a:gd name="T66" fmla="*/ 13 w 226"/>
                <a:gd name="T67" fmla="*/ 98 h 306"/>
                <a:gd name="T68" fmla="*/ 21 w 226"/>
                <a:gd name="T69" fmla="*/ 80 h 306"/>
                <a:gd name="T70" fmla="*/ 29 w 226"/>
                <a:gd name="T71" fmla="*/ 61 h 306"/>
                <a:gd name="T72" fmla="*/ 39 w 226"/>
                <a:gd name="T73" fmla="*/ 42 h 306"/>
                <a:gd name="T74" fmla="*/ 48 w 226"/>
                <a:gd name="T75" fmla="*/ 24 h 306"/>
                <a:gd name="T76" fmla="*/ 62 w 226"/>
                <a:gd name="T77" fmla="*/ 12 h 306"/>
                <a:gd name="T78" fmla="*/ 79 w 226"/>
                <a:gd name="T79" fmla="*/ 3 h 306"/>
                <a:gd name="T80" fmla="*/ 100 w 226"/>
                <a:gd name="T81" fmla="*/ 0 h 306"/>
                <a:gd name="T82" fmla="*/ 118 w 226"/>
                <a:gd name="T83" fmla="*/ 0 h 306"/>
                <a:gd name="T84" fmla="*/ 136 w 226"/>
                <a:gd name="T85" fmla="*/ 6 h 306"/>
                <a:gd name="T86" fmla="*/ 153 w 226"/>
                <a:gd name="T87" fmla="*/ 13 h 306"/>
                <a:gd name="T88" fmla="*/ 171 w 226"/>
                <a:gd name="T89" fmla="*/ 23 h 306"/>
                <a:gd name="T90" fmla="*/ 185 w 226"/>
                <a:gd name="T91" fmla="*/ 34 h 306"/>
                <a:gd name="T92" fmla="*/ 198 w 226"/>
                <a:gd name="T93" fmla="*/ 47 h 306"/>
                <a:gd name="T94" fmla="*/ 209 w 226"/>
                <a:gd name="T95" fmla="*/ 62 h 306"/>
                <a:gd name="T96" fmla="*/ 217 w 226"/>
                <a:gd name="T97" fmla="*/ 79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6" h="306">
                  <a:moveTo>
                    <a:pt x="217" y="79"/>
                  </a:moveTo>
                  <a:lnTo>
                    <a:pt x="220" y="97"/>
                  </a:lnTo>
                  <a:lnTo>
                    <a:pt x="223" y="117"/>
                  </a:lnTo>
                  <a:lnTo>
                    <a:pt x="224" y="136"/>
                  </a:lnTo>
                  <a:lnTo>
                    <a:pt x="226" y="156"/>
                  </a:lnTo>
                  <a:lnTo>
                    <a:pt x="224" y="174"/>
                  </a:lnTo>
                  <a:lnTo>
                    <a:pt x="220" y="194"/>
                  </a:lnTo>
                  <a:lnTo>
                    <a:pt x="214" y="212"/>
                  </a:lnTo>
                  <a:lnTo>
                    <a:pt x="206" y="230"/>
                  </a:lnTo>
                  <a:lnTo>
                    <a:pt x="198" y="239"/>
                  </a:lnTo>
                  <a:lnTo>
                    <a:pt x="191" y="248"/>
                  </a:lnTo>
                  <a:lnTo>
                    <a:pt x="182" y="260"/>
                  </a:lnTo>
                  <a:lnTo>
                    <a:pt x="177" y="271"/>
                  </a:lnTo>
                  <a:lnTo>
                    <a:pt x="168" y="281"/>
                  </a:lnTo>
                  <a:lnTo>
                    <a:pt x="160" y="290"/>
                  </a:lnTo>
                  <a:lnTo>
                    <a:pt x="150" y="297"/>
                  </a:lnTo>
                  <a:lnTo>
                    <a:pt x="139" y="305"/>
                  </a:lnTo>
                  <a:lnTo>
                    <a:pt x="122" y="306"/>
                  </a:lnTo>
                  <a:lnTo>
                    <a:pt x="108" y="305"/>
                  </a:lnTo>
                  <a:lnTo>
                    <a:pt x="95" y="300"/>
                  </a:lnTo>
                  <a:lnTo>
                    <a:pt x="84" y="295"/>
                  </a:lnTo>
                  <a:lnTo>
                    <a:pt x="72" y="286"/>
                  </a:lnTo>
                  <a:lnTo>
                    <a:pt x="60" y="279"/>
                  </a:lnTo>
                  <a:lnTo>
                    <a:pt x="49" y="271"/>
                  </a:lnTo>
                  <a:lnTo>
                    <a:pt x="38" y="265"/>
                  </a:lnTo>
                  <a:lnTo>
                    <a:pt x="25" y="250"/>
                  </a:lnTo>
                  <a:lnTo>
                    <a:pt x="17" y="233"/>
                  </a:lnTo>
                  <a:lnTo>
                    <a:pt x="8" y="215"/>
                  </a:lnTo>
                  <a:lnTo>
                    <a:pt x="4" y="197"/>
                  </a:lnTo>
                  <a:lnTo>
                    <a:pt x="0" y="177"/>
                  </a:lnTo>
                  <a:lnTo>
                    <a:pt x="0" y="157"/>
                  </a:lnTo>
                  <a:lnTo>
                    <a:pt x="0" y="136"/>
                  </a:lnTo>
                  <a:lnTo>
                    <a:pt x="4" y="118"/>
                  </a:lnTo>
                  <a:lnTo>
                    <a:pt x="13" y="98"/>
                  </a:lnTo>
                  <a:lnTo>
                    <a:pt x="21" y="80"/>
                  </a:lnTo>
                  <a:lnTo>
                    <a:pt x="29" y="61"/>
                  </a:lnTo>
                  <a:lnTo>
                    <a:pt x="39" y="42"/>
                  </a:lnTo>
                  <a:lnTo>
                    <a:pt x="48" y="24"/>
                  </a:lnTo>
                  <a:lnTo>
                    <a:pt x="62" y="12"/>
                  </a:lnTo>
                  <a:lnTo>
                    <a:pt x="79" y="3"/>
                  </a:lnTo>
                  <a:lnTo>
                    <a:pt x="100" y="0"/>
                  </a:lnTo>
                  <a:lnTo>
                    <a:pt x="118" y="0"/>
                  </a:lnTo>
                  <a:lnTo>
                    <a:pt x="136" y="6"/>
                  </a:lnTo>
                  <a:lnTo>
                    <a:pt x="153" y="13"/>
                  </a:lnTo>
                  <a:lnTo>
                    <a:pt x="171" y="23"/>
                  </a:lnTo>
                  <a:lnTo>
                    <a:pt x="185" y="34"/>
                  </a:lnTo>
                  <a:lnTo>
                    <a:pt x="198" y="47"/>
                  </a:lnTo>
                  <a:lnTo>
                    <a:pt x="209" y="62"/>
                  </a:lnTo>
                  <a:lnTo>
                    <a:pt x="217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1689" y="1597"/>
              <a:ext cx="57" cy="97"/>
            </a:xfrm>
            <a:custGeom>
              <a:avLst/>
              <a:gdLst>
                <a:gd name="T0" fmla="*/ 113 w 113"/>
                <a:gd name="T1" fmla="*/ 42 h 193"/>
                <a:gd name="T2" fmla="*/ 113 w 113"/>
                <a:gd name="T3" fmla="*/ 63 h 193"/>
                <a:gd name="T4" fmla="*/ 113 w 113"/>
                <a:gd name="T5" fmla="*/ 84 h 193"/>
                <a:gd name="T6" fmla="*/ 110 w 113"/>
                <a:gd name="T7" fmla="*/ 105 h 193"/>
                <a:gd name="T8" fmla="*/ 106 w 113"/>
                <a:gd name="T9" fmla="*/ 127 h 193"/>
                <a:gd name="T10" fmla="*/ 98 w 113"/>
                <a:gd name="T11" fmla="*/ 147 h 193"/>
                <a:gd name="T12" fmla="*/ 89 w 113"/>
                <a:gd name="T13" fmla="*/ 165 h 193"/>
                <a:gd name="T14" fmla="*/ 77 w 113"/>
                <a:gd name="T15" fmla="*/ 181 h 193"/>
                <a:gd name="T16" fmla="*/ 63 w 113"/>
                <a:gd name="T17" fmla="*/ 193 h 193"/>
                <a:gd name="T18" fmla="*/ 54 w 113"/>
                <a:gd name="T19" fmla="*/ 189 h 193"/>
                <a:gd name="T20" fmla="*/ 47 w 113"/>
                <a:gd name="T21" fmla="*/ 185 h 193"/>
                <a:gd name="T22" fmla="*/ 39 w 113"/>
                <a:gd name="T23" fmla="*/ 181 h 193"/>
                <a:gd name="T24" fmla="*/ 30 w 113"/>
                <a:gd name="T25" fmla="*/ 176 h 193"/>
                <a:gd name="T26" fmla="*/ 22 w 113"/>
                <a:gd name="T27" fmla="*/ 171 h 193"/>
                <a:gd name="T28" fmla="*/ 15 w 113"/>
                <a:gd name="T29" fmla="*/ 165 h 193"/>
                <a:gd name="T30" fmla="*/ 9 w 113"/>
                <a:gd name="T31" fmla="*/ 157 h 193"/>
                <a:gd name="T32" fmla="*/ 7 w 113"/>
                <a:gd name="T33" fmla="*/ 148 h 193"/>
                <a:gd name="T34" fmla="*/ 2 w 113"/>
                <a:gd name="T35" fmla="*/ 132 h 193"/>
                <a:gd name="T36" fmla="*/ 1 w 113"/>
                <a:gd name="T37" fmla="*/ 116 h 193"/>
                <a:gd name="T38" fmla="*/ 0 w 113"/>
                <a:gd name="T39" fmla="*/ 99 h 193"/>
                <a:gd name="T40" fmla="*/ 1 w 113"/>
                <a:gd name="T41" fmla="*/ 84 h 193"/>
                <a:gd name="T42" fmla="*/ 2 w 113"/>
                <a:gd name="T43" fmla="*/ 67 h 193"/>
                <a:gd name="T44" fmla="*/ 7 w 113"/>
                <a:gd name="T45" fmla="*/ 52 h 193"/>
                <a:gd name="T46" fmla="*/ 11 w 113"/>
                <a:gd name="T47" fmla="*/ 38 h 193"/>
                <a:gd name="T48" fmla="*/ 18 w 113"/>
                <a:gd name="T49" fmla="*/ 25 h 193"/>
                <a:gd name="T50" fmla="*/ 29 w 113"/>
                <a:gd name="T51" fmla="*/ 12 h 193"/>
                <a:gd name="T52" fmla="*/ 44 w 113"/>
                <a:gd name="T53" fmla="*/ 5 h 193"/>
                <a:gd name="T54" fmla="*/ 60 w 113"/>
                <a:gd name="T55" fmla="*/ 0 h 193"/>
                <a:gd name="T56" fmla="*/ 75 w 113"/>
                <a:gd name="T57" fmla="*/ 0 h 193"/>
                <a:gd name="T58" fmla="*/ 89 w 113"/>
                <a:gd name="T59" fmla="*/ 3 h 193"/>
                <a:gd name="T60" fmla="*/ 102 w 113"/>
                <a:gd name="T61" fmla="*/ 10 h 193"/>
                <a:gd name="T62" fmla="*/ 109 w 113"/>
                <a:gd name="T63" fmla="*/ 22 h 193"/>
                <a:gd name="T64" fmla="*/ 113 w 113"/>
                <a:gd name="T65" fmla="*/ 42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3" h="193">
                  <a:moveTo>
                    <a:pt x="113" y="42"/>
                  </a:moveTo>
                  <a:lnTo>
                    <a:pt x="113" y="63"/>
                  </a:lnTo>
                  <a:lnTo>
                    <a:pt x="113" y="84"/>
                  </a:lnTo>
                  <a:lnTo>
                    <a:pt x="110" y="105"/>
                  </a:lnTo>
                  <a:lnTo>
                    <a:pt x="106" y="127"/>
                  </a:lnTo>
                  <a:lnTo>
                    <a:pt x="98" y="147"/>
                  </a:lnTo>
                  <a:lnTo>
                    <a:pt x="89" y="165"/>
                  </a:lnTo>
                  <a:lnTo>
                    <a:pt x="77" y="181"/>
                  </a:lnTo>
                  <a:lnTo>
                    <a:pt x="63" y="193"/>
                  </a:lnTo>
                  <a:lnTo>
                    <a:pt x="54" y="189"/>
                  </a:lnTo>
                  <a:lnTo>
                    <a:pt x="47" y="185"/>
                  </a:lnTo>
                  <a:lnTo>
                    <a:pt x="39" y="181"/>
                  </a:lnTo>
                  <a:lnTo>
                    <a:pt x="30" y="176"/>
                  </a:lnTo>
                  <a:lnTo>
                    <a:pt x="22" y="171"/>
                  </a:lnTo>
                  <a:lnTo>
                    <a:pt x="15" y="165"/>
                  </a:lnTo>
                  <a:lnTo>
                    <a:pt x="9" y="157"/>
                  </a:lnTo>
                  <a:lnTo>
                    <a:pt x="7" y="148"/>
                  </a:lnTo>
                  <a:lnTo>
                    <a:pt x="2" y="132"/>
                  </a:lnTo>
                  <a:lnTo>
                    <a:pt x="1" y="116"/>
                  </a:lnTo>
                  <a:lnTo>
                    <a:pt x="0" y="99"/>
                  </a:lnTo>
                  <a:lnTo>
                    <a:pt x="1" y="84"/>
                  </a:lnTo>
                  <a:lnTo>
                    <a:pt x="2" y="67"/>
                  </a:lnTo>
                  <a:lnTo>
                    <a:pt x="7" y="52"/>
                  </a:lnTo>
                  <a:lnTo>
                    <a:pt x="11" y="38"/>
                  </a:lnTo>
                  <a:lnTo>
                    <a:pt x="18" y="25"/>
                  </a:lnTo>
                  <a:lnTo>
                    <a:pt x="29" y="12"/>
                  </a:lnTo>
                  <a:lnTo>
                    <a:pt x="44" y="5"/>
                  </a:lnTo>
                  <a:lnTo>
                    <a:pt x="60" y="0"/>
                  </a:lnTo>
                  <a:lnTo>
                    <a:pt x="75" y="0"/>
                  </a:lnTo>
                  <a:lnTo>
                    <a:pt x="89" y="3"/>
                  </a:lnTo>
                  <a:lnTo>
                    <a:pt x="102" y="10"/>
                  </a:lnTo>
                  <a:lnTo>
                    <a:pt x="109" y="22"/>
                  </a:lnTo>
                  <a:lnTo>
                    <a:pt x="113" y="42"/>
                  </a:lnTo>
                  <a:close/>
                </a:path>
              </a:pathLst>
            </a:custGeom>
            <a:solidFill>
              <a:srgbClr val="008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2156" y="1608"/>
              <a:ext cx="73" cy="118"/>
            </a:xfrm>
            <a:custGeom>
              <a:avLst/>
              <a:gdLst>
                <a:gd name="T0" fmla="*/ 147 w 147"/>
                <a:gd name="T1" fmla="*/ 88 h 235"/>
                <a:gd name="T2" fmla="*/ 147 w 147"/>
                <a:gd name="T3" fmla="*/ 106 h 235"/>
                <a:gd name="T4" fmla="*/ 146 w 147"/>
                <a:gd name="T5" fmla="*/ 127 h 235"/>
                <a:gd name="T6" fmla="*/ 142 w 147"/>
                <a:gd name="T7" fmla="*/ 147 h 235"/>
                <a:gd name="T8" fmla="*/ 137 w 147"/>
                <a:gd name="T9" fmla="*/ 167 h 235"/>
                <a:gd name="T10" fmla="*/ 128 w 147"/>
                <a:gd name="T11" fmla="*/ 185 h 235"/>
                <a:gd name="T12" fmla="*/ 116 w 147"/>
                <a:gd name="T13" fmla="*/ 203 h 235"/>
                <a:gd name="T14" fmla="*/ 102 w 147"/>
                <a:gd name="T15" fmla="*/ 220 h 235"/>
                <a:gd name="T16" fmla="*/ 86 w 147"/>
                <a:gd name="T17" fmla="*/ 235 h 235"/>
                <a:gd name="T18" fmla="*/ 73 w 147"/>
                <a:gd name="T19" fmla="*/ 234 h 235"/>
                <a:gd name="T20" fmla="*/ 60 w 147"/>
                <a:gd name="T21" fmla="*/ 231 h 235"/>
                <a:gd name="T22" fmla="*/ 49 w 147"/>
                <a:gd name="T23" fmla="*/ 227 h 235"/>
                <a:gd name="T24" fmla="*/ 39 w 147"/>
                <a:gd name="T25" fmla="*/ 221 h 235"/>
                <a:gd name="T26" fmla="*/ 30 w 147"/>
                <a:gd name="T27" fmla="*/ 213 h 235"/>
                <a:gd name="T28" fmla="*/ 21 w 147"/>
                <a:gd name="T29" fmla="*/ 204 h 235"/>
                <a:gd name="T30" fmla="*/ 13 w 147"/>
                <a:gd name="T31" fmla="*/ 195 h 235"/>
                <a:gd name="T32" fmla="*/ 7 w 147"/>
                <a:gd name="T33" fmla="*/ 183 h 235"/>
                <a:gd name="T34" fmla="*/ 3 w 147"/>
                <a:gd name="T35" fmla="*/ 162 h 235"/>
                <a:gd name="T36" fmla="*/ 1 w 147"/>
                <a:gd name="T37" fmla="*/ 144 h 235"/>
                <a:gd name="T38" fmla="*/ 0 w 147"/>
                <a:gd name="T39" fmla="*/ 127 h 235"/>
                <a:gd name="T40" fmla="*/ 3 w 147"/>
                <a:gd name="T41" fmla="*/ 111 h 235"/>
                <a:gd name="T42" fmla="*/ 4 w 147"/>
                <a:gd name="T43" fmla="*/ 94 h 235"/>
                <a:gd name="T44" fmla="*/ 10 w 147"/>
                <a:gd name="T45" fmla="*/ 78 h 235"/>
                <a:gd name="T46" fmla="*/ 16 w 147"/>
                <a:gd name="T47" fmla="*/ 60 h 235"/>
                <a:gd name="T48" fmla="*/ 24 w 147"/>
                <a:gd name="T49" fmla="*/ 43 h 235"/>
                <a:gd name="T50" fmla="*/ 38 w 147"/>
                <a:gd name="T51" fmla="*/ 15 h 235"/>
                <a:gd name="T52" fmla="*/ 56 w 147"/>
                <a:gd name="T53" fmla="*/ 1 h 235"/>
                <a:gd name="T54" fmla="*/ 76 w 147"/>
                <a:gd name="T55" fmla="*/ 0 h 235"/>
                <a:gd name="T56" fmla="*/ 95 w 147"/>
                <a:gd name="T57" fmla="*/ 8 h 235"/>
                <a:gd name="T58" fmla="*/ 114 w 147"/>
                <a:gd name="T59" fmla="*/ 24 h 235"/>
                <a:gd name="T60" fmla="*/ 129 w 147"/>
                <a:gd name="T61" fmla="*/ 43 h 235"/>
                <a:gd name="T62" fmla="*/ 140 w 147"/>
                <a:gd name="T63" fmla="*/ 66 h 235"/>
                <a:gd name="T64" fmla="*/ 147 w 147"/>
                <a:gd name="T65" fmla="*/ 88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7" h="235">
                  <a:moveTo>
                    <a:pt x="147" y="88"/>
                  </a:moveTo>
                  <a:lnTo>
                    <a:pt x="147" y="106"/>
                  </a:lnTo>
                  <a:lnTo>
                    <a:pt x="146" y="127"/>
                  </a:lnTo>
                  <a:lnTo>
                    <a:pt x="142" y="147"/>
                  </a:lnTo>
                  <a:lnTo>
                    <a:pt x="137" y="167"/>
                  </a:lnTo>
                  <a:lnTo>
                    <a:pt x="128" y="185"/>
                  </a:lnTo>
                  <a:lnTo>
                    <a:pt x="116" y="203"/>
                  </a:lnTo>
                  <a:lnTo>
                    <a:pt x="102" y="220"/>
                  </a:lnTo>
                  <a:lnTo>
                    <a:pt x="86" y="235"/>
                  </a:lnTo>
                  <a:lnTo>
                    <a:pt x="73" y="234"/>
                  </a:lnTo>
                  <a:lnTo>
                    <a:pt x="60" y="231"/>
                  </a:lnTo>
                  <a:lnTo>
                    <a:pt x="49" y="227"/>
                  </a:lnTo>
                  <a:lnTo>
                    <a:pt x="39" y="221"/>
                  </a:lnTo>
                  <a:lnTo>
                    <a:pt x="30" y="213"/>
                  </a:lnTo>
                  <a:lnTo>
                    <a:pt x="21" y="204"/>
                  </a:lnTo>
                  <a:lnTo>
                    <a:pt x="13" y="195"/>
                  </a:lnTo>
                  <a:lnTo>
                    <a:pt x="7" y="183"/>
                  </a:lnTo>
                  <a:lnTo>
                    <a:pt x="3" y="162"/>
                  </a:lnTo>
                  <a:lnTo>
                    <a:pt x="1" y="144"/>
                  </a:lnTo>
                  <a:lnTo>
                    <a:pt x="0" y="127"/>
                  </a:lnTo>
                  <a:lnTo>
                    <a:pt x="3" y="111"/>
                  </a:lnTo>
                  <a:lnTo>
                    <a:pt x="4" y="94"/>
                  </a:lnTo>
                  <a:lnTo>
                    <a:pt x="10" y="78"/>
                  </a:lnTo>
                  <a:lnTo>
                    <a:pt x="16" y="60"/>
                  </a:lnTo>
                  <a:lnTo>
                    <a:pt x="24" y="43"/>
                  </a:lnTo>
                  <a:lnTo>
                    <a:pt x="38" y="15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95" y="8"/>
                  </a:lnTo>
                  <a:lnTo>
                    <a:pt x="114" y="24"/>
                  </a:lnTo>
                  <a:lnTo>
                    <a:pt x="129" y="43"/>
                  </a:lnTo>
                  <a:lnTo>
                    <a:pt x="140" y="66"/>
                  </a:lnTo>
                  <a:lnTo>
                    <a:pt x="147" y="88"/>
                  </a:lnTo>
                  <a:close/>
                </a:path>
              </a:pathLst>
            </a:custGeom>
            <a:solidFill>
              <a:srgbClr val="008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1479" y="1618"/>
              <a:ext cx="2022" cy="2120"/>
            </a:xfrm>
            <a:custGeom>
              <a:avLst/>
              <a:gdLst>
                <a:gd name="T0" fmla="*/ 1006 w 4045"/>
                <a:gd name="T1" fmla="*/ 298 h 4240"/>
                <a:gd name="T2" fmla="*/ 1144 w 4045"/>
                <a:gd name="T3" fmla="*/ 532 h 4240"/>
                <a:gd name="T4" fmla="*/ 1662 w 4045"/>
                <a:gd name="T5" fmla="*/ 447 h 4240"/>
                <a:gd name="T6" fmla="*/ 1902 w 4045"/>
                <a:gd name="T7" fmla="*/ 162 h 4240"/>
                <a:gd name="T8" fmla="*/ 1895 w 4045"/>
                <a:gd name="T9" fmla="*/ 388 h 4240"/>
                <a:gd name="T10" fmla="*/ 1898 w 4045"/>
                <a:gd name="T11" fmla="*/ 436 h 4240"/>
                <a:gd name="T12" fmla="*/ 2147 w 4045"/>
                <a:gd name="T13" fmla="*/ 781 h 4240"/>
                <a:gd name="T14" fmla="*/ 1821 w 4045"/>
                <a:gd name="T15" fmla="*/ 1242 h 4240"/>
                <a:gd name="T16" fmla="*/ 1946 w 4045"/>
                <a:gd name="T17" fmla="*/ 1237 h 4240"/>
                <a:gd name="T18" fmla="*/ 1647 w 4045"/>
                <a:gd name="T19" fmla="*/ 2817 h 4240"/>
                <a:gd name="T20" fmla="*/ 1808 w 4045"/>
                <a:gd name="T21" fmla="*/ 3560 h 4240"/>
                <a:gd name="T22" fmla="*/ 1833 w 4045"/>
                <a:gd name="T23" fmla="*/ 3536 h 4240"/>
                <a:gd name="T24" fmla="*/ 1819 w 4045"/>
                <a:gd name="T25" fmla="*/ 3253 h 4240"/>
                <a:gd name="T26" fmla="*/ 1839 w 4045"/>
                <a:gd name="T27" fmla="*/ 3224 h 4240"/>
                <a:gd name="T28" fmla="*/ 1726 w 4045"/>
                <a:gd name="T29" fmla="*/ 3114 h 4240"/>
                <a:gd name="T30" fmla="*/ 1895 w 4045"/>
                <a:gd name="T31" fmla="*/ 3099 h 4240"/>
                <a:gd name="T32" fmla="*/ 1745 w 4045"/>
                <a:gd name="T33" fmla="*/ 3023 h 4240"/>
                <a:gd name="T34" fmla="*/ 1703 w 4045"/>
                <a:gd name="T35" fmla="*/ 2918 h 4240"/>
                <a:gd name="T36" fmla="*/ 1826 w 4045"/>
                <a:gd name="T37" fmla="*/ 2891 h 4240"/>
                <a:gd name="T38" fmla="*/ 1759 w 4045"/>
                <a:gd name="T39" fmla="*/ 2697 h 4240"/>
                <a:gd name="T40" fmla="*/ 2230 w 4045"/>
                <a:gd name="T41" fmla="*/ 1997 h 4240"/>
                <a:gd name="T42" fmla="*/ 2939 w 4045"/>
                <a:gd name="T43" fmla="*/ 1692 h 4240"/>
                <a:gd name="T44" fmla="*/ 3067 w 4045"/>
                <a:gd name="T45" fmla="*/ 2629 h 4240"/>
                <a:gd name="T46" fmla="*/ 3171 w 4045"/>
                <a:gd name="T47" fmla="*/ 3287 h 4240"/>
                <a:gd name="T48" fmla="*/ 3165 w 4045"/>
                <a:gd name="T49" fmla="*/ 3208 h 4240"/>
                <a:gd name="T50" fmla="*/ 3333 w 4045"/>
                <a:gd name="T51" fmla="*/ 3235 h 4240"/>
                <a:gd name="T52" fmla="*/ 3162 w 4045"/>
                <a:gd name="T53" fmla="*/ 3125 h 4240"/>
                <a:gd name="T54" fmla="*/ 3115 w 4045"/>
                <a:gd name="T55" fmla="*/ 3041 h 4240"/>
                <a:gd name="T56" fmla="*/ 3377 w 4045"/>
                <a:gd name="T57" fmla="*/ 3057 h 4240"/>
                <a:gd name="T58" fmla="*/ 3119 w 4045"/>
                <a:gd name="T59" fmla="*/ 2880 h 4240"/>
                <a:gd name="T60" fmla="*/ 3105 w 4045"/>
                <a:gd name="T61" fmla="*/ 2817 h 4240"/>
                <a:gd name="T62" fmla="*/ 3326 w 4045"/>
                <a:gd name="T63" fmla="*/ 2335 h 4240"/>
                <a:gd name="T64" fmla="*/ 3640 w 4045"/>
                <a:gd name="T65" fmla="*/ 1404 h 4240"/>
                <a:gd name="T66" fmla="*/ 3821 w 4045"/>
                <a:gd name="T67" fmla="*/ 1343 h 4240"/>
                <a:gd name="T68" fmla="*/ 3995 w 4045"/>
                <a:gd name="T69" fmla="*/ 1619 h 4240"/>
                <a:gd name="T70" fmla="*/ 3971 w 4045"/>
                <a:gd name="T71" fmla="*/ 2653 h 4240"/>
                <a:gd name="T72" fmla="*/ 3542 w 4045"/>
                <a:gd name="T73" fmla="*/ 3714 h 4240"/>
                <a:gd name="T74" fmla="*/ 3335 w 4045"/>
                <a:gd name="T75" fmla="*/ 3924 h 4240"/>
                <a:gd name="T76" fmla="*/ 3011 w 4045"/>
                <a:gd name="T77" fmla="*/ 3634 h 4240"/>
                <a:gd name="T78" fmla="*/ 2749 w 4045"/>
                <a:gd name="T79" fmla="*/ 2549 h 4240"/>
                <a:gd name="T80" fmla="*/ 2691 w 4045"/>
                <a:gd name="T81" fmla="*/ 2551 h 4240"/>
                <a:gd name="T82" fmla="*/ 2334 w 4045"/>
                <a:gd name="T83" fmla="*/ 3531 h 4240"/>
                <a:gd name="T84" fmla="*/ 1648 w 4045"/>
                <a:gd name="T85" fmla="*/ 4161 h 4240"/>
                <a:gd name="T86" fmla="*/ 1423 w 4045"/>
                <a:gd name="T87" fmla="*/ 2645 h 4240"/>
                <a:gd name="T88" fmla="*/ 1494 w 4045"/>
                <a:gd name="T89" fmla="*/ 1435 h 4240"/>
                <a:gd name="T90" fmla="*/ 1584 w 4045"/>
                <a:gd name="T91" fmla="*/ 1200 h 4240"/>
                <a:gd name="T92" fmla="*/ 1529 w 4045"/>
                <a:gd name="T93" fmla="*/ 1198 h 4240"/>
                <a:gd name="T94" fmla="*/ 915 w 4045"/>
                <a:gd name="T95" fmla="*/ 1643 h 4240"/>
                <a:gd name="T96" fmla="*/ 548 w 4045"/>
                <a:gd name="T97" fmla="*/ 1277 h 4240"/>
                <a:gd name="T98" fmla="*/ 856 w 4045"/>
                <a:gd name="T99" fmla="*/ 1436 h 4240"/>
                <a:gd name="T100" fmla="*/ 1469 w 4045"/>
                <a:gd name="T101" fmla="*/ 1030 h 4240"/>
                <a:gd name="T102" fmla="*/ 1763 w 4045"/>
                <a:gd name="T103" fmla="*/ 738 h 4240"/>
                <a:gd name="T104" fmla="*/ 1720 w 4045"/>
                <a:gd name="T105" fmla="*/ 640 h 4240"/>
                <a:gd name="T106" fmla="*/ 1690 w 4045"/>
                <a:gd name="T107" fmla="*/ 664 h 4240"/>
                <a:gd name="T108" fmla="*/ 1079 w 4045"/>
                <a:gd name="T109" fmla="*/ 1162 h 4240"/>
                <a:gd name="T110" fmla="*/ 439 w 4045"/>
                <a:gd name="T111" fmla="*/ 1209 h 4240"/>
                <a:gd name="T112" fmla="*/ 7 w 4045"/>
                <a:gd name="T113" fmla="*/ 771 h 4240"/>
                <a:gd name="T114" fmla="*/ 500 w 4045"/>
                <a:gd name="T115" fmla="*/ 242 h 4240"/>
                <a:gd name="T116" fmla="*/ 890 w 4045"/>
                <a:gd name="T117" fmla="*/ 19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45" h="4240">
                  <a:moveTo>
                    <a:pt x="978" y="78"/>
                  </a:moveTo>
                  <a:lnTo>
                    <a:pt x="984" y="104"/>
                  </a:lnTo>
                  <a:lnTo>
                    <a:pt x="985" y="130"/>
                  </a:lnTo>
                  <a:lnTo>
                    <a:pt x="985" y="158"/>
                  </a:lnTo>
                  <a:lnTo>
                    <a:pt x="985" y="188"/>
                  </a:lnTo>
                  <a:lnTo>
                    <a:pt x="985" y="216"/>
                  </a:lnTo>
                  <a:lnTo>
                    <a:pt x="988" y="244"/>
                  </a:lnTo>
                  <a:lnTo>
                    <a:pt x="994" y="272"/>
                  </a:lnTo>
                  <a:lnTo>
                    <a:pt x="1006" y="298"/>
                  </a:lnTo>
                  <a:lnTo>
                    <a:pt x="1009" y="325"/>
                  </a:lnTo>
                  <a:lnTo>
                    <a:pt x="1015" y="352"/>
                  </a:lnTo>
                  <a:lnTo>
                    <a:pt x="1022" y="378"/>
                  </a:lnTo>
                  <a:lnTo>
                    <a:pt x="1032" y="405"/>
                  </a:lnTo>
                  <a:lnTo>
                    <a:pt x="1043" y="429"/>
                  </a:lnTo>
                  <a:lnTo>
                    <a:pt x="1058" y="453"/>
                  </a:lnTo>
                  <a:lnTo>
                    <a:pt x="1075" y="474"/>
                  </a:lnTo>
                  <a:lnTo>
                    <a:pt x="1096" y="495"/>
                  </a:lnTo>
                  <a:lnTo>
                    <a:pt x="1144" y="532"/>
                  </a:lnTo>
                  <a:lnTo>
                    <a:pt x="1198" y="563"/>
                  </a:lnTo>
                  <a:lnTo>
                    <a:pt x="1257" y="583"/>
                  </a:lnTo>
                  <a:lnTo>
                    <a:pt x="1322" y="594"/>
                  </a:lnTo>
                  <a:lnTo>
                    <a:pt x="1386" y="596"/>
                  </a:lnTo>
                  <a:lnTo>
                    <a:pt x="1451" y="591"/>
                  </a:lnTo>
                  <a:lnTo>
                    <a:pt x="1514" y="577"/>
                  </a:lnTo>
                  <a:lnTo>
                    <a:pt x="1574" y="556"/>
                  </a:lnTo>
                  <a:lnTo>
                    <a:pt x="1620" y="503"/>
                  </a:lnTo>
                  <a:lnTo>
                    <a:pt x="1662" y="447"/>
                  </a:lnTo>
                  <a:lnTo>
                    <a:pt x="1696" y="387"/>
                  </a:lnTo>
                  <a:lnTo>
                    <a:pt x="1727" y="324"/>
                  </a:lnTo>
                  <a:lnTo>
                    <a:pt x="1749" y="256"/>
                  </a:lnTo>
                  <a:lnTo>
                    <a:pt x="1768" y="188"/>
                  </a:lnTo>
                  <a:lnTo>
                    <a:pt x="1780" y="116"/>
                  </a:lnTo>
                  <a:lnTo>
                    <a:pt x="1789" y="45"/>
                  </a:lnTo>
                  <a:lnTo>
                    <a:pt x="1835" y="77"/>
                  </a:lnTo>
                  <a:lnTo>
                    <a:pt x="1873" y="118"/>
                  </a:lnTo>
                  <a:lnTo>
                    <a:pt x="1902" y="162"/>
                  </a:lnTo>
                  <a:lnTo>
                    <a:pt x="1927" y="211"/>
                  </a:lnTo>
                  <a:lnTo>
                    <a:pt x="1943" y="262"/>
                  </a:lnTo>
                  <a:lnTo>
                    <a:pt x="1954" y="317"/>
                  </a:lnTo>
                  <a:lnTo>
                    <a:pt x="1957" y="368"/>
                  </a:lnTo>
                  <a:lnTo>
                    <a:pt x="1957" y="422"/>
                  </a:lnTo>
                  <a:lnTo>
                    <a:pt x="1943" y="408"/>
                  </a:lnTo>
                  <a:lnTo>
                    <a:pt x="1927" y="399"/>
                  </a:lnTo>
                  <a:lnTo>
                    <a:pt x="1911" y="392"/>
                  </a:lnTo>
                  <a:lnTo>
                    <a:pt x="1895" y="388"/>
                  </a:lnTo>
                  <a:lnTo>
                    <a:pt x="1877" y="384"/>
                  </a:lnTo>
                  <a:lnTo>
                    <a:pt x="1859" y="382"/>
                  </a:lnTo>
                  <a:lnTo>
                    <a:pt x="1840" y="380"/>
                  </a:lnTo>
                  <a:lnTo>
                    <a:pt x="1822" y="377"/>
                  </a:lnTo>
                  <a:lnTo>
                    <a:pt x="1832" y="391"/>
                  </a:lnTo>
                  <a:lnTo>
                    <a:pt x="1846" y="405"/>
                  </a:lnTo>
                  <a:lnTo>
                    <a:pt x="1861" y="415"/>
                  </a:lnTo>
                  <a:lnTo>
                    <a:pt x="1880" y="426"/>
                  </a:lnTo>
                  <a:lnTo>
                    <a:pt x="1898" y="436"/>
                  </a:lnTo>
                  <a:lnTo>
                    <a:pt x="1918" y="447"/>
                  </a:lnTo>
                  <a:lnTo>
                    <a:pt x="1934" y="458"/>
                  </a:lnTo>
                  <a:lnTo>
                    <a:pt x="1951" y="472"/>
                  </a:lnTo>
                  <a:lnTo>
                    <a:pt x="1999" y="513"/>
                  </a:lnTo>
                  <a:lnTo>
                    <a:pt x="2044" y="559"/>
                  </a:lnTo>
                  <a:lnTo>
                    <a:pt x="2080" y="610"/>
                  </a:lnTo>
                  <a:lnTo>
                    <a:pt x="2112" y="664"/>
                  </a:lnTo>
                  <a:lnTo>
                    <a:pt x="2133" y="720"/>
                  </a:lnTo>
                  <a:lnTo>
                    <a:pt x="2147" y="781"/>
                  </a:lnTo>
                  <a:lnTo>
                    <a:pt x="2147" y="844"/>
                  </a:lnTo>
                  <a:lnTo>
                    <a:pt x="2136" y="911"/>
                  </a:lnTo>
                  <a:lnTo>
                    <a:pt x="2108" y="968"/>
                  </a:lnTo>
                  <a:lnTo>
                    <a:pt x="2073" y="1022"/>
                  </a:lnTo>
                  <a:lnTo>
                    <a:pt x="2028" y="1071"/>
                  </a:lnTo>
                  <a:lnTo>
                    <a:pt x="1981" y="1117"/>
                  </a:lnTo>
                  <a:lnTo>
                    <a:pt x="1927" y="1159"/>
                  </a:lnTo>
                  <a:lnTo>
                    <a:pt x="1874" y="1201"/>
                  </a:lnTo>
                  <a:lnTo>
                    <a:pt x="1821" y="1242"/>
                  </a:lnTo>
                  <a:lnTo>
                    <a:pt x="1772" y="1282"/>
                  </a:lnTo>
                  <a:lnTo>
                    <a:pt x="1793" y="1282"/>
                  </a:lnTo>
                  <a:lnTo>
                    <a:pt x="1815" y="1277"/>
                  </a:lnTo>
                  <a:lnTo>
                    <a:pt x="1836" y="1264"/>
                  </a:lnTo>
                  <a:lnTo>
                    <a:pt x="1859" y="1251"/>
                  </a:lnTo>
                  <a:lnTo>
                    <a:pt x="1880" y="1237"/>
                  </a:lnTo>
                  <a:lnTo>
                    <a:pt x="1901" y="1229"/>
                  </a:lnTo>
                  <a:lnTo>
                    <a:pt x="1922" y="1228"/>
                  </a:lnTo>
                  <a:lnTo>
                    <a:pt x="1946" y="1237"/>
                  </a:lnTo>
                  <a:lnTo>
                    <a:pt x="1906" y="1368"/>
                  </a:lnTo>
                  <a:lnTo>
                    <a:pt x="1871" y="1502"/>
                  </a:lnTo>
                  <a:lnTo>
                    <a:pt x="1840" y="1637"/>
                  </a:lnTo>
                  <a:lnTo>
                    <a:pt x="1811" y="1773"/>
                  </a:lnTo>
                  <a:lnTo>
                    <a:pt x="1782" y="1907"/>
                  </a:lnTo>
                  <a:lnTo>
                    <a:pt x="1752" y="2043"/>
                  </a:lnTo>
                  <a:lnTo>
                    <a:pt x="1721" y="2178"/>
                  </a:lnTo>
                  <a:lnTo>
                    <a:pt x="1686" y="2311"/>
                  </a:lnTo>
                  <a:lnTo>
                    <a:pt x="1647" y="2817"/>
                  </a:lnTo>
                  <a:lnTo>
                    <a:pt x="1657" y="2911"/>
                  </a:lnTo>
                  <a:lnTo>
                    <a:pt x="1667" y="3006"/>
                  </a:lnTo>
                  <a:lnTo>
                    <a:pt x="1676" y="3102"/>
                  </a:lnTo>
                  <a:lnTo>
                    <a:pt x="1690" y="3197"/>
                  </a:lnTo>
                  <a:lnTo>
                    <a:pt x="1707" y="3288"/>
                  </a:lnTo>
                  <a:lnTo>
                    <a:pt x="1731" y="3379"/>
                  </a:lnTo>
                  <a:lnTo>
                    <a:pt x="1761" y="3465"/>
                  </a:lnTo>
                  <a:lnTo>
                    <a:pt x="1800" y="3549"/>
                  </a:lnTo>
                  <a:lnTo>
                    <a:pt x="1808" y="3560"/>
                  </a:lnTo>
                  <a:lnTo>
                    <a:pt x="1818" y="3571"/>
                  </a:lnTo>
                  <a:lnTo>
                    <a:pt x="1828" y="3581"/>
                  </a:lnTo>
                  <a:lnTo>
                    <a:pt x="1840" y="3592"/>
                  </a:lnTo>
                  <a:lnTo>
                    <a:pt x="1852" y="3601"/>
                  </a:lnTo>
                  <a:lnTo>
                    <a:pt x="1864" y="3609"/>
                  </a:lnTo>
                  <a:lnTo>
                    <a:pt x="1877" y="3617"/>
                  </a:lnTo>
                  <a:lnTo>
                    <a:pt x="1890" y="3627"/>
                  </a:lnTo>
                  <a:lnTo>
                    <a:pt x="1859" y="3582"/>
                  </a:lnTo>
                  <a:lnTo>
                    <a:pt x="1833" y="3536"/>
                  </a:lnTo>
                  <a:lnTo>
                    <a:pt x="1811" y="3488"/>
                  </a:lnTo>
                  <a:lnTo>
                    <a:pt x="1793" y="3439"/>
                  </a:lnTo>
                  <a:lnTo>
                    <a:pt x="1776" y="3388"/>
                  </a:lnTo>
                  <a:lnTo>
                    <a:pt x="1765" y="3337"/>
                  </a:lnTo>
                  <a:lnTo>
                    <a:pt x="1755" y="3285"/>
                  </a:lnTo>
                  <a:lnTo>
                    <a:pt x="1748" y="3233"/>
                  </a:lnTo>
                  <a:lnTo>
                    <a:pt x="1772" y="3236"/>
                  </a:lnTo>
                  <a:lnTo>
                    <a:pt x="1796" y="3243"/>
                  </a:lnTo>
                  <a:lnTo>
                    <a:pt x="1819" y="3253"/>
                  </a:lnTo>
                  <a:lnTo>
                    <a:pt x="1843" y="3264"/>
                  </a:lnTo>
                  <a:lnTo>
                    <a:pt x="1866" y="3274"/>
                  </a:lnTo>
                  <a:lnTo>
                    <a:pt x="1888" y="3282"/>
                  </a:lnTo>
                  <a:lnTo>
                    <a:pt x="1911" y="3285"/>
                  </a:lnTo>
                  <a:lnTo>
                    <a:pt x="1934" y="3284"/>
                  </a:lnTo>
                  <a:lnTo>
                    <a:pt x="1911" y="3267"/>
                  </a:lnTo>
                  <a:lnTo>
                    <a:pt x="1887" y="3252"/>
                  </a:lnTo>
                  <a:lnTo>
                    <a:pt x="1863" y="3236"/>
                  </a:lnTo>
                  <a:lnTo>
                    <a:pt x="1839" y="3224"/>
                  </a:lnTo>
                  <a:lnTo>
                    <a:pt x="1814" y="3211"/>
                  </a:lnTo>
                  <a:lnTo>
                    <a:pt x="1789" y="3204"/>
                  </a:lnTo>
                  <a:lnTo>
                    <a:pt x="1762" y="3197"/>
                  </a:lnTo>
                  <a:lnTo>
                    <a:pt x="1737" y="3194"/>
                  </a:lnTo>
                  <a:lnTo>
                    <a:pt x="1734" y="3177"/>
                  </a:lnTo>
                  <a:lnTo>
                    <a:pt x="1733" y="3161"/>
                  </a:lnTo>
                  <a:lnTo>
                    <a:pt x="1730" y="3145"/>
                  </a:lnTo>
                  <a:lnTo>
                    <a:pt x="1728" y="3130"/>
                  </a:lnTo>
                  <a:lnTo>
                    <a:pt x="1726" y="3114"/>
                  </a:lnTo>
                  <a:lnTo>
                    <a:pt x="1724" y="3100"/>
                  </a:lnTo>
                  <a:lnTo>
                    <a:pt x="1721" y="3085"/>
                  </a:lnTo>
                  <a:lnTo>
                    <a:pt x="1720" y="3071"/>
                  </a:lnTo>
                  <a:lnTo>
                    <a:pt x="1749" y="3067"/>
                  </a:lnTo>
                  <a:lnTo>
                    <a:pt x="1779" y="3069"/>
                  </a:lnTo>
                  <a:lnTo>
                    <a:pt x="1808" y="3075"/>
                  </a:lnTo>
                  <a:lnTo>
                    <a:pt x="1838" y="3083"/>
                  </a:lnTo>
                  <a:lnTo>
                    <a:pt x="1866" y="3090"/>
                  </a:lnTo>
                  <a:lnTo>
                    <a:pt x="1895" y="3099"/>
                  </a:lnTo>
                  <a:lnTo>
                    <a:pt x="1923" y="3106"/>
                  </a:lnTo>
                  <a:lnTo>
                    <a:pt x="1951" y="3110"/>
                  </a:lnTo>
                  <a:lnTo>
                    <a:pt x="1926" y="3088"/>
                  </a:lnTo>
                  <a:lnTo>
                    <a:pt x="1899" y="3069"/>
                  </a:lnTo>
                  <a:lnTo>
                    <a:pt x="1870" y="3055"/>
                  </a:lnTo>
                  <a:lnTo>
                    <a:pt x="1840" y="3044"/>
                  </a:lnTo>
                  <a:lnTo>
                    <a:pt x="1808" y="3034"/>
                  </a:lnTo>
                  <a:lnTo>
                    <a:pt x="1777" y="3029"/>
                  </a:lnTo>
                  <a:lnTo>
                    <a:pt x="1745" y="3023"/>
                  </a:lnTo>
                  <a:lnTo>
                    <a:pt x="1714" y="3019"/>
                  </a:lnTo>
                  <a:lnTo>
                    <a:pt x="1712" y="3005"/>
                  </a:lnTo>
                  <a:lnTo>
                    <a:pt x="1709" y="2992"/>
                  </a:lnTo>
                  <a:lnTo>
                    <a:pt x="1706" y="2980"/>
                  </a:lnTo>
                  <a:lnTo>
                    <a:pt x="1704" y="2970"/>
                  </a:lnTo>
                  <a:lnTo>
                    <a:pt x="1702" y="2957"/>
                  </a:lnTo>
                  <a:lnTo>
                    <a:pt x="1702" y="2946"/>
                  </a:lnTo>
                  <a:lnTo>
                    <a:pt x="1700" y="2932"/>
                  </a:lnTo>
                  <a:lnTo>
                    <a:pt x="1703" y="2918"/>
                  </a:lnTo>
                  <a:lnTo>
                    <a:pt x="1721" y="2917"/>
                  </a:lnTo>
                  <a:lnTo>
                    <a:pt x="1740" y="2915"/>
                  </a:lnTo>
                  <a:lnTo>
                    <a:pt x="1758" y="2914"/>
                  </a:lnTo>
                  <a:lnTo>
                    <a:pt x="1777" y="2912"/>
                  </a:lnTo>
                  <a:lnTo>
                    <a:pt x="1794" y="2910"/>
                  </a:lnTo>
                  <a:lnTo>
                    <a:pt x="1812" y="2908"/>
                  </a:lnTo>
                  <a:lnTo>
                    <a:pt x="1828" y="2907"/>
                  </a:lnTo>
                  <a:lnTo>
                    <a:pt x="1845" y="2907"/>
                  </a:lnTo>
                  <a:lnTo>
                    <a:pt x="1826" y="2891"/>
                  </a:lnTo>
                  <a:lnTo>
                    <a:pt x="1803" y="2886"/>
                  </a:lnTo>
                  <a:lnTo>
                    <a:pt x="1776" y="2884"/>
                  </a:lnTo>
                  <a:lnTo>
                    <a:pt x="1749" y="2884"/>
                  </a:lnTo>
                  <a:lnTo>
                    <a:pt x="1723" y="2880"/>
                  </a:lnTo>
                  <a:lnTo>
                    <a:pt x="1703" y="2873"/>
                  </a:lnTo>
                  <a:lnTo>
                    <a:pt x="1690" y="2856"/>
                  </a:lnTo>
                  <a:lnTo>
                    <a:pt x="1692" y="2828"/>
                  </a:lnTo>
                  <a:lnTo>
                    <a:pt x="1721" y="2760"/>
                  </a:lnTo>
                  <a:lnTo>
                    <a:pt x="1759" y="2697"/>
                  </a:lnTo>
                  <a:lnTo>
                    <a:pt x="1800" y="2636"/>
                  </a:lnTo>
                  <a:lnTo>
                    <a:pt x="1846" y="2579"/>
                  </a:lnTo>
                  <a:lnTo>
                    <a:pt x="1890" y="2520"/>
                  </a:lnTo>
                  <a:lnTo>
                    <a:pt x="1934" y="2462"/>
                  </a:lnTo>
                  <a:lnTo>
                    <a:pt x="1975" y="2402"/>
                  </a:lnTo>
                  <a:lnTo>
                    <a:pt x="2013" y="2339"/>
                  </a:lnTo>
                  <a:lnTo>
                    <a:pt x="2080" y="2228"/>
                  </a:lnTo>
                  <a:lnTo>
                    <a:pt x="2153" y="2113"/>
                  </a:lnTo>
                  <a:lnTo>
                    <a:pt x="2230" y="1997"/>
                  </a:lnTo>
                  <a:lnTo>
                    <a:pt x="2317" y="1888"/>
                  </a:lnTo>
                  <a:lnTo>
                    <a:pt x="2411" y="1790"/>
                  </a:lnTo>
                  <a:lnTo>
                    <a:pt x="2519" y="1711"/>
                  </a:lnTo>
                  <a:lnTo>
                    <a:pt x="2639" y="1658"/>
                  </a:lnTo>
                  <a:lnTo>
                    <a:pt x="2778" y="1637"/>
                  </a:lnTo>
                  <a:lnTo>
                    <a:pt x="2820" y="1641"/>
                  </a:lnTo>
                  <a:lnTo>
                    <a:pt x="2862" y="1652"/>
                  </a:lnTo>
                  <a:lnTo>
                    <a:pt x="2902" y="1669"/>
                  </a:lnTo>
                  <a:lnTo>
                    <a:pt x="2939" y="1692"/>
                  </a:lnTo>
                  <a:lnTo>
                    <a:pt x="2973" y="1718"/>
                  </a:lnTo>
                  <a:lnTo>
                    <a:pt x="3002" y="1750"/>
                  </a:lnTo>
                  <a:lnTo>
                    <a:pt x="3026" y="1787"/>
                  </a:lnTo>
                  <a:lnTo>
                    <a:pt x="3047" y="1828"/>
                  </a:lnTo>
                  <a:lnTo>
                    <a:pt x="3087" y="1987"/>
                  </a:lnTo>
                  <a:lnTo>
                    <a:pt x="3101" y="2147"/>
                  </a:lnTo>
                  <a:lnTo>
                    <a:pt x="3096" y="2308"/>
                  </a:lnTo>
                  <a:lnTo>
                    <a:pt x="3084" y="2469"/>
                  </a:lnTo>
                  <a:lnTo>
                    <a:pt x="3067" y="2629"/>
                  </a:lnTo>
                  <a:lnTo>
                    <a:pt x="3056" y="2790"/>
                  </a:lnTo>
                  <a:lnTo>
                    <a:pt x="3054" y="2952"/>
                  </a:lnTo>
                  <a:lnTo>
                    <a:pt x="3075" y="3116"/>
                  </a:lnTo>
                  <a:lnTo>
                    <a:pt x="3088" y="3144"/>
                  </a:lnTo>
                  <a:lnTo>
                    <a:pt x="3102" y="3173"/>
                  </a:lnTo>
                  <a:lnTo>
                    <a:pt x="3116" y="3203"/>
                  </a:lnTo>
                  <a:lnTo>
                    <a:pt x="3131" y="3233"/>
                  </a:lnTo>
                  <a:lnTo>
                    <a:pt x="3148" y="3261"/>
                  </a:lnTo>
                  <a:lnTo>
                    <a:pt x="3171" y="3287"/>
                  </a:lnTo>
                  <a:lnTo>
                    <a:pt x="3196" y="3306"/>
                  </a:lnTo>
                  <a:lnTo>
                    <a:pt x="3228" y="3323"/>
                  </a:lnTo>
                  <a:lnTo>
                    <a:pt x="3234" y="3317"/>
                  </a:lnTo>
                  <a:lnTo>
                    <a:pt x="3220" y="3299"/>
                  </a:lnTo>
                  <a:lnTo>
                    <a:pt x="3207" y="3282"/>
                  </a:lnTo>
                  <a:lnTo>
                    <a:pt x="3196" y="3264"/>
                  </a:lnTo>
                  <a:lnTo>
                    <a:pt x="3186" y="3246"/>
                  </a:lnTo>
                  <a:lnTo>
                    <a:pt x="3175" y="3226"/>
                  </a:lnTo>
                  <a:lnTo>
                    <a:pt x="3165" y="3208"/>
                  </a:lnTo>
                  <a:lnTo>
                    <a:pt x="3157" y="3190"/>
                  </a:lnTo>
                  <a:lnTo>
                    <a:pt x="3148" y="3172"/>
                  </a:lnTo>
                  <a:lnTo>
                    <a:pt x="3176" y="3175"/>
                  </a:lnTo>
                  <a:lnTo>
                    <a:pt x="3204" y="3180"/>
                  </a:lnTo>
                  <a:lnTo>
                    <a:pt x="3231" y="3187"/>
                  </a:lnTo>
                  <a:lnTo>
                    <a:pt x="3259" y="3198"/>
                  </a:lnTo>
                  <a:lnTo>
                    <a:pt x="3284" y="3208"/>
                  </a:lnTo>
                  <a:lnTo>
                    <a:pt x="3309" y="3222"/>
                  </a:lnTo>
                  <a:lnTo>
                    <a:pt x="3333" y="3235"/>
                  </a:lnTo>
                  <a:lnTo>
                    <a:pt x="3357" y="3250"/>
                  </a:lnTo>
                  <a:lnTo>
                    <a:pt x="3363" y="3245"/>
                  </a:lnTo>
                  <a:lnTo>
                    <a:pt x="3339" y="3215"/>
                  </a:lnTo>
                  <a:lnTo>
                    <a:pt x="3314" y="3193"/>
                  </a:lnTo>
                  <a:lnTo>
                    <a:pt x="3286" y="3173"/>
                  </a:lnTo>
                  <a:lnTo>
                    <a:pt x="3258" y="3159"/>
                  </a:lnTo>
                  <a:lnTo>
                    <a:pt x="3225" y="3145"/>
                  </a:lnTo>
                  <a:lnTo>
                    <a:pt x="3194" y="3135"/>
                  </a:lnTo>
                  <a:lnTo>
                    <a:pt x="3162" y="3125"/>
                  </a:lnTo>
                  <a:lnTo>
                    <a:pt x="3131" y="3116"/>
                  </a:lnTo>
                  <a:lnTo>
                    <a:pt x="3124" y="3107"/>
                  </a:lnTo>
                  <a:lnTo>
                    <a:pt x="3122" y="3100"/>
                  </a:lnTo>
                  <a:lnTo>
                    <a:pt x="3117" y="3090"/>
                  </a:lnTo>
                  <a:lnTo>
                    <a:pt x="3116" y="3082"/>
                  </a:lnTo>
                  <a:lnTo>
                    <a:pt x="3115" y="3071"/>
                  </a:lnTo>
                  <a:lnTo>
                    <a:pt x="3115" y="3061"/>
                  </a:lnTo>
                  <a:lnTo>
                    <a:pt x="3115" y="3051"/>
                  </a:lnTo>
                  <a:lnTo>
                    <a:pt x="3115" y="3041"/>
                  </a:lnTo>
                  <a:lnTo>
                    <a:pt x="3150" y="3039"/>
                  </a:lnTo>
                  <a:lnTo>
                    <a:pt x="3187" y="3040"/>
                  </a:lnTo>
                  <a:lnTo>
                    <a:pt x="3225" y="3043"/>
                  </a:lnTo>
                  <a:lnTo>
                    <a:pt x="3263" y="3050"/>
                  </a:lnTo>
                  <a:lnTo>
                    <a:pt x="3300" y="3055"/>
                  </a:lnTo>
                  <a:lnTo>
                    <a:pt x="3337" y="3064"/>
                  </a:lnTo>
                  <a:lnTo>
                    <a:pt x="3372" y="3069"/>
                  </a:lnTo>
                  <a:lnTo>
                    <a:pt x="3407" y="3076"/>
                  </a:lnTo>
                  <a:lnTo>
                    <a:pt x="3377" y="3057"/>
                  </a:lnTo>
                  <a:lnTo>
                    <a:pt x="3344" y="3040"/>
                  </a:lnTo>
                  <a:lnTo>
                    <a:pt x="3309" y="3026"/>
                  </a:lnTo>
                  <a:lnTo>
                    <a:pt x="3273" y="3015"/>
                  </a:lnTo>
                  <a:lnTo>
                    <a:pt x="3234" y="3005"/>
                  </a:lnTo>
                  <a:lnTo>
                    <a:pt x="3196" y="2999"/>
                  </a:lnTo>
                  <a:lnTo>
                    <a:pt x="3155" y="2995"/>
                  </a:lnTo>
                  <a:lnTo>
                    <a:pt x="3115" y="2997"/>
                  </a:lnTo>
                  <a:lnTo>
                    <a:pt x="3098" y="2884"/>
                  </a:lnTo>
                  <a:lnTo>
                    <a:pt x="3119" y="2880"/>
                  </a:lnTo>
                  <a:lnTo>
                    <a:pt x="3140" y="2882"/>
                  </a:lnTo>
                  <a:lnTo>
                    <a:pt x="3162" y="2884"/>
                  </a:lnTo>
                  <a:lnTo>
                    <a:pt x="3185" y="2890"/>
                  </a:lnTo>
                  <a:lnTo>
                    <a:pt x="3206" y="2893"/>
                  </a:lnTo>
                  <a:lnTo>
                    <a:pt x="3228" y="2896"/>
                  </a:lnTo>
                  <a:lnTo>
                    <a:pt x="3251" y="2893"/>
                  </a:lnTo>
                  <a:lnTo>
                    <a:pt x="3273" y="2884"/>
                  </a:lnTo>
                  <a:lnTo>
                    <a:pt x="3109" y="2851"/>
                  </a:lnTo>
                  <a:lnTo>
                    <a:pt x="3105" y="2817"/>
                  </a:lnTo>
                  <a:lnTo>
                    <a:pt x="3106" y="2783"/>
                  </a:lnTo>
                  <a:lnTo>
                    <a:pt x="3110" y="2750"/>
                  </a:lnTo>
                  <a:lnTo>
                    <a:pt x="3122" y="2719"/>
                  </a:lnTo>
                  <a:lnTo>
                    <a:pt x="3136" y="2688"/>
                  </a:lnTo>
                  <a:lnTo>
                    <a:pt x="3154" y="2660"/>
                  </a:lnTo>
                  <a:lnTo>
                    <a:pt x="3173" y="2633"/>
                  </a:lnTo>
                  <a:lnTo>
                    <a:pt x="3199" y="2610"/>
                  </a:lnTo>
                  <a:lnTo>
                    <a:pt x="3267" y="2474"/>
                  </a:lnTo>
                  <a:lnTo>
                    <a:pt x="3326" y="2335"/>
                  </a:lnTo>
                  <a:lnTo>
                    <a:pt x="3377" y="2192"/>
                  </a:lnTo>
                  <a:lnTo>
                    <a:pt x="3423" y="2049"/>
                  </a:lnTo>
                  <a:lnTo>
                    <a:pt x="3465" y="1902"/>
                  </a:lnTo>
                  <a:lnTo>
                    <a:pt x="3507" y="1756"/>
                  </a:lnTo>
                  <a:lnTo>
                    <a:pt x="3550" y="1610"/>
                  </a:lnTo>
                  <a:lnTo>
                    <a:pt x="3598" y="1467"/>
                  </a:lnTo>
                  <a:lnTo>
                    <a:pt x="3611" y="1443"/>
                  </a:lnTo>
                  <a:lnTo>
                    <a:pt x="3625" y="1424"/>
                  </a:lnTo>
                  <a:lnTo>
                    <a:pt x="3640" y="1404"/>
                  </a:lnTo>
                  <a:lnTo>
                    <a:pt x="3657" y="1387"/>
                  </a:lnTo>
                  <a:lnTo>
                    <a:pt x="3674" y="1371"/>
                  </a:lnTo>
                  <a:lnTo>
                    <a:pt x="3695" y="1357"/>
                  </a:lnTo>
                  <a:lnTo>
                    <a:pt x="3716" y="1343"/>
                  </a:lnTo>
                  <a:lnTo>
                    <a:pt x="3740" y="1333"/>
                  </a:lnTo>
                  <a:lnTo>
                    <a:pt x="3761" y="1331"/>
                  </a:lnTo>
                  <a:lnTo>
                    <a:pt x="3782" y="1333"/>
                  </a:lnTo>
                  <a:lnTo>
                    <a:pt x="3801" y="1336"/>
                  </a:lnTo>
                  <a:lnTo>
                    <a:pt x="3821" y="1343"/>
                  </a:lnTo>
                  <a:lnTo>
                    <a:pt x="3838" y="1348"/>
                  </a:lnTo>
                  <a:lnTo>
                    <a:pt x="3855" y="1358"/>
                  </a:lnTo>
                  <a:lnTo>
                    <a:pt x="3870" y="1366"/>
                  </a:lnTo>
                  <a:lnTo>
                    <a:pt x="3885" y="1378"/>
                  </a:lnTo>
                  <a:lnTo>
                    <a:pt x="3920" y="1420"/>
                  </a:lnTo>
                  <a:lnTo>
                    <a:pt x="3947" y="1467"/>
                  </a:lnTo>
                  <a:lnTo>
                    <a:pt x="3967" y="1516"/>
                  </a:lnTo>
                  <a:lnTo>
                    <a:pt x="3984" y="1568"/>
                  </a:lnTo>
                  <a:lnTo>
                    <a:pt x="3995" y="1619"/>
                  </a:lnTo>
                  <a:lnTo>
                    <a:pt x="4006" y="1672"/>
                  </a:lnTo>
                  <a:lnTo>
                    <a:pt x="4017" y="1725"/>
                  </a:lnTo>
                  <a:lnTo>
                    <a:pt x="4031" y="1777"/>
                  </a:lnTo>
                  <a:lnTo>
                    <a:pt x="4042" y="1927"/>
                  </a:lnTo>
                  <a:lnTo>
                    <a:pt x="4045" y="2077"/>
                  </a:lnTo>
                  <a:lnTo>
                    <a:pt x="4038" y="2224"/>
                  </a:lnTo>
                  <a:lnTo>
                    <a:pt x="4024" y="2371"/>
                  </a:lnTo>
                  <a:lnTo>
                    <a:pt x="4000" y="2513"/>
                  </a:lnTo>
                  <a:lnTo>
                    <a:pt x="3971" y="2653"/>
                  </a:lnTo>
                  <a:lnTo>
                    <a:pt x="3933" y="2789"/>
                  </a:lnTo>
                  <a:lnTo>
                    <a:pt x="3891" y="2924"/>
                  </a:lnTo>
                  <a:lnTo>
                    <a:pt x="3866" y="3046"/>
                  </a:lnTo>
                  <a:lnTo>
                    <a:pt x="3829" y="3165"/>
                  </a:lnTo>
                  <a:lnTo>
                    <a:pt x="3783" y="3280"/>
                  </a:lnTo>
                  <a:lnTo>
                    <a:pt x="3730" y="3392"/>
                  </a:lnTo>
                  <a:lnTo>
                    <a:pt x="3668" y="3500"/>
                  </a:lnTo>
                  <a:lnTo>
                    <a:pt x="3607" y="3608"/>
                  </a:lnTo>
                  <a:lnTo>
                    <a:pt x="3542" y="3714"/>
                  </a:lnTo>
                  <a:lnTo>
                    <a:pt x="3480" y="3823"/>
                  </a:lnTo>
                  <a:lnTo>
                    <a:pt x="3466" y="3840"/>
                  </a:lnTo>
                  <a:lnTo>
                    <a:pt x="3451" y="3857"/>
                  </a:lnTo>
                  <a:lnTo>
                    <a:pt x="3434" y="3873"/>
                  </a:lnTo>
                  <a:lnTo>
                    <a:pt x="3417" y="3888"/>
                  </a:lnTo>
                  <a:lnTo>
                    <a:pt x="3398" y="3901"/>
                  </a:lnTo>
                  <a:lnTo>
                    <a:pt x="3378" y="3912"/>
                  </a:lnTo>
                  <a:lnTo>
                    <a:pt x="3356" y="3920"/>
                  </a:lnTo>
                  <a:lnTo>
                    <a:pt x="3335" y="3924"/>
                  </a:lnTo>
                  <a:lnTo>
                    <a:pt x="3297" y="3919"/>
                  </a:lnTo>
                  <a:lnTo>
                    <a:pt x="3265" y="3906"/>
                  </a:lnTo>
                  <a:lnTo>
                    <a:pt x="3234" y="3887"/>
                  </a:lnTo>
                  <a:lnTo>
                    <a:pt x="3206" y="3864"/>
                  </a:lnTo>
                  <a:lnTo>
                    <a:pt x="3176" y="3837"/>
                  </a:lnTo>
                  <a:lnTo>
                    <a:pt x="3151" y="3811"/>
                  </a:lnTo>
                  <a:lnTo>
                    <a:pt x="3124" y="3784"/>
                  </a:lnTo>
                  <a:lnTo>
                    <a:pt x="3098" y="3762"/>
                  </a:lnTo>
                  <a:lnTo>
                    <a:pt x="3011" y="3634"/>
                  </a:lnTo>
                  <a:lnTo>
                    <a:pt x="2948" y="3498"/>
                  </a:lnTo>
                  <a:lnTo>
                    <a:pt x="2902" y="3354"/>
                  </a:lnTo>
                  <a:lnTo>
                    <a:pt x="2869" y="3205"/>
                  </a:lnTo>
                  <a:lnTo>
                    <a:pt x="2845" y="3051"/>
                  </a:lnTo>
                  <a:lnTo>
                    <a:pt x="2826" y="2897"/>
                  </a:lnTo>
                  <a:lnTo>
                    <a:pt x="2806" y="2743"/>
                  </a:lnTo>
                  <a:lnTo>
                    <a:pt x="2784" y="2593"/>
                  </a:lnTo>
                  <a:lnTo>
                    <a:pt x="2759" y="2570"/>
                  </a:lnTo>
                  <a:lnTo>
                    <a:pt x="2749" y="2549"/>
                  </a:lnTo>
                  <a:lnTo>
                    <a:pt x="2750" y="2528"/>
                  </a:lnTo>
                  <a:lnTo>
                    <a:pt x="2761" y="2507"/>
                  </a:lnTo>
                  <a:lnTo>
                    <a:pt x="2774" y="2486"/>
                  </a:lnTo>
                  <a:lnTo>
                    <a:pt x="2789" y="2465"/>
                  </a:lnTo>
                  <a:lnTo>
                    <a:pt x="2802" y="2444"/>
                  </a:lnTo>
                  <a:lnTo>
                    <a:pt x="2812" y="2423"/>
                  </a:lnTo>
                  <a:lnTo>
                    <a:pt x="2801" y="2412"/>
                  </a:lnTo>
                  <a:lnTo>
                    <a:pt x="2740" y="2479"/>
                  </a:lnTo>
                  <a:lnTo>
                    <a:pt x="2691" y="2551"/>
                  </a:lnTo>
                  <a:lnTo>
                    <a:pt x="2649" y="2626"/>
                  </a:lnTo>
                  <a:lnTo>
                    <a:pt x="2614" y="2706"/>
                  </a:lnTo>
                  <a:lnTo>
                    <a:pt x="2582" y="2786"/>
                  </a:lnTo>
                  <a:lnTo>
                    <a:pt x="2552" y="2870"/>
                  </a:lnTo>
                  <a:lnTo>
                    <a:pt x="2524" y="2953"/>
                  </a:lnTo>
                  <a:lnTo>
                    <a:pt x="2496" y="3036"/>
                  </a:lnTo>
                  <a:lnTo>
                    <a:pt x="2447" y="3201"/>
                  </a:lnTo>
                  <a:lnTo>
                    <a:pt x="2394" y="3368"/>
                  </a:lnTo>
                  <a:lnTo>
                    <a:pt x="2334" y="3531"/>
                  </a:lnTo>
                  <a:lnTo>
                    <a:pt x="2264" y="3690"/>
                  </a:lnTo>
                  <a:lnTo>
                    <a:pt x="2178" y="3842"/>
                  </a:lnTo>
                  <a:lnTo>
                    <a:pt x="2080" y="3985"/>
                  </a:lnTo>
                  <a:lnTo>
                    <a:pt x="1961" y="4118"/>
                  </a:lnTo>
                  <a:lnTo>
                    <a:pt x="1822" y="4240"/>
                  </a:lnTo>
                  <a:lnTo>
                    <a:pt x="1773" y="4231"/>
                  </a:lnTo>
                  <a:lnTo>
                    <a:pt x="1728" y="4216"/>
                  </a:lnTo>
                  <a:lnTo>
                    <a:pt x="1686" y="4191"/>
                  </a:lnTo>
                  <a:lnTo>
                    <a:pt x="1648" y="4161"/>
                  </a:lnTo>
                  <a:lnTo>
                    <a:pt x="1611" y="4125"/>
                  </a:lnTo>
                  <a:lnTo>
                    <a:pt x="1577" y="4088"/>
                  </a:lnTo>
                  <a:lnTo>
                    <a:pt x="1546" y="4048"/>
                  </a:lnTo>
                  <a:lnTo>
                    <a:pt x="1518" y="4008"/>
                  </a:lnTo>
                  <a:lnTo>
                    <a:pt x="1440" y="3745"/>
                  </a:lnTo>
                  <a:lnTo>
                    <a:pt x="1399" y="3477"/>
                  </a:lnTo>
                  <a:lnTo>
                    <a:pt x="1388" y="3201"/>
                  </a:lnTo>
                  <a:lnTo>
                    <a:pt x="1399" y="2925"/>
                  </a:lnTo>
                  <a:lnTo>
                    <a:pt x="1423" y="2645"/>
                  </a:lnTo>
                  <a:lnTo>
                    <a:pt x="1456" y="2367"/>
                  </a:lnTo>
                  <a:lnTo>
                    <a:pt x="1490" y="2091"/>
                  </a:lnTo>
                  <a:lnTo>
                    <a:pt x="1518" y="1822"/>
                  </a:lnTo>
                  <a:lnTo>
                    <a:pt x="1515" y="1762"/>
                  </a:lnTo>
                  <a:lnTo>
                    <a:pt x="1515" y="1697"/>
                  </a:lnTo>
                  <a:lnTo>
                    <a:pt x="1515" y="1631"/>
                  </a:lnTo>
                  <a:lnTo>
                    <a:pt x="1514" y="1565"/>
                  </a:lnTo>
                  <a:lnTo>
                    <a:pt x="1507" y="1498"/>
                  </a:lnTo>
                  <a:lnTo>
                    <a:pt x="1494" y="1435"/>
                  </a:lnTo>
                  <a:lnTo>
                    <a:pt x="1472" y="1375"/>
                  </a:lnTo>
                  <a:lnTo>
                    <a:pt x="1440" y="1322"/>
                  </a:lnTo>
                  <a:lnTo>
                    <a:pt x="1455" y="1299"/>
                  </a:lnTo>
                  <a:lnTo>
                    <a:pt x="1473" y="1278"/>
                  </a:lnTo>
                  <a:lnTo>
                    <a:pt x="1493" y="1260"/>
                  </a:lnTo>
                  <a:lnTo>
                    <a:pt x="1515" y="1243"/>
                  </a:lnTo>
                  <a:lnTo>
                    <a:pt x="1536" y="1226"/>
                  </a:lnTo>
                  <a:lnTo>
                    <a:pt x="1560" y="1212"/>
                  </a:lnTo>
                  <a:lnTo>
                    <a:pt x="1584" y="1200"/>
                  </a:lnTo>
                  <a:lnTo>
                    <a:pt x="1608" y="1187"/>
                  </a:lnTo>
                  <a:lnTo>
                    <a:pt x="1601" y="1180"/>
                  </a:lnTo>
                  <a:lnTo>
                    <a:pt x="1594" y="1177"/>
                  </a:lnTo>
                  <a:lnTo>
                    <a:pt x="1583" y="1176"/>
                  </a:lnTo>
                  <a:lnTo>
                    <a:pt x="1573" y="1180"/>
                  </a:lnTo>
                  <a:lnTo>
                    <a:pt x="1560" y="1183"/>
                  </a:lnTo>
                  <a:lnTo>
                    <a:pt x="1549" y="1188"/>
                  </a:lnTo>
                  <a:lnTo>
                    <a:pt x="1538" y="1193"/>
                  </a:lnTo>
                  <a:lnTo>
                    <a:pt x="1529" y="1198"/>
                  </a:lnTo>
                  <a:lnTo>
                    <a:pt x="1461" y="1244"/>
                  </a:lnTo>
                  <a:lnTo>
                    <a:pt x="1396" y="1301"/>
                  </a:lnTo>
                  <a:lnTo>
                    <a:pt x="1333" y="1361"/>
                  </a:lnTo>
                  <a:lnTo>
                    <a:pt x="1271" y="1425"/>
                  </a:lnTo>
                  <a:lnTo>
                    <a:pt x="1207" y="1487"/>
                  </a:lnTo>
                  <a:lnTo>
                    <a:pt x="1142" y="1544"/>
                  </a:lnTo>
                  <a:lnTo>
                    <a:pt x="1074" y="1595"/>
                  </a:lnTo>
                  <a:lnTo>
                    <a:pt x="1001" y="1637"/>
                  </a:lnTo>
                  <a:lnTo>
                    <a:pt x="915" y="1643"/>
                  </a:lnTo>
                  <a:lnTo>
                    <a:pt x="838" y="1623"/>
                  </a:lnTo>
                  <a:lnTo>
                    <a:pt x="767" y="1582"/>
                  </a:lnTo>
                  <a:lnTo>
                    <a:pt x="702" y="1529"/>
                  </a:lnTo>
                  <a:lnTo>
                    <a:pt x="641" y="1463"/>
                  </a:lnTo>
                  <a:lnTo>
                    <a:pt x="585" y="1394"/>
                  </a:lnTo>
                  <a:lnTo>
                    <a:pt x="530" y="1326"/>
                  </a:lnTo>
                  <a:lnTo>
                    <a:pt x="478" y="1265"/>
                  </a:lnTo>
                  <a:lnTo>
                    <a:pt x="514" y="1265"/>
                  </a:lnTo>
                  <a:lnTo>
                    <a:pt x="548" y="1277"/>
                  </a:lnTo>
                  <a:lnTo>
                    <a:pt x="578" y="1295"/>
                  </a:lnTo>
                  <a:lnTo>
                    <a:pt x="607" y="1319"/>
                  </a:lnTo>
                  <a:lnTo>
                    <a:pt x="634" y="1344"/>
                  </a:lnTo>
                  <a:lnTo>
                    <a:pt x="660" y="1369"/>
                  </a:lnTo>
                  <a:lnTo>
                    <a:pt x="688" y="1392"/>
                  </a:lnTo>
                  <a:lnTo>
                    <a:pt x="719" y="1411"/>
                  </a:lnTo>
                  <a:lnTo>
                    <a:pt x="764" y="1428"/>
                  </a:lnTo>
                  <a:lnTo>
                    <a:pt x="810" y="1436"/>
                  </a:lnTo>
                  <a:lnTo>
                    <a:pt x="856" y="1436"/>
                  </a:lnTo>
                  <a:lnTo>
                    <a:pt x="904" y="1432"/>
                  </a:lnTo>
                  <a:lnTo>
                    <a:pt x="949" y="1420"/>
                  </a:lnTo>
                  <a:lnTo>
                    <a:pt x="994" y="1401"/>
                  </a:lnTo>
                  <a:lnTo>
                    <a:pt x="1036" y="1378"/>
                  </a:lnTo>
                  <a:lnTo>
                    <a:pt x="1074" y="1350"/>
                  </a:lnTo>
                  <a:lnTo>
                    <a:pt x="1248" y="1148"/>
                  </a:lnTo>
                  <a:lnTo>
                    <a:pt x="1320" y="1110"/>
                  </a:lnTo>
                  <a:lnTo>
                    <a:pt x="1395" y="1072"/>
                  </a:lnTo>
                  <a:lnTo>
                    <a:pt x="1469" y="1030"/>
                  </a:lnTo>
                  <a:lnTo>
                    <a:pt x="1541" y="984"/>
                  </a:lnTo>
                  <a:lnTo>
                    <a:pt x="1605" y="932"/>
                  </a:lnTo>
                  <a:lnTo>
                    <a:pt x="1662" y="872"/>
                  </a:lnTo>
                  <a:lnTo>
                    <a:pt x="1709" y="803"/>
                  </a:lnTo>
                  <a:lnTo>
                    <a:pt x="1742" y="726"/>
                  </a:lnTo>
                  <a:lnTo>
                    <a:pt x="1749" y="726"/>
                  </a:lnTo>
                  <a:lnTo>
                    <a:pt x="1755" y="729"/>
                  </a:lnTo>
                  <a:lnTo>
                    <a:pt x="1759" y="733"/>
                  </a:lnTo>
                  <a:lnTo>
                    <a:pt x="1763" y="738"/>
                  </a:lnTo>
                  <a:lnTo>
                    <a:pt x="1770" y="748"/>
                  </a:lnTo>
                  <a:lnTo>
                    <a:pt x="1777" y="759"/>
                  </a:lnTo>
                  <a:lnTo>
                    <a:pt x="1775" y="740"/>
                  </a:lnTo>
                  <a:lnTo>
                    <a:pt x="1772" y="720"/>
                  </a:lnTo>
                  <a:lnTo>
                    <a:pt x="1766" y="702"/>
                  </a:lnTo>
                  <a:lnTo>
                    <a:pt x="1759" y="685"/>
                  </a:lnTo>
                  <a:lnTo>
                    <a:pt x="1748" y="668"/>
                  </a:lnTo>
                  <a:lnTo>
                    <a:pt x="1735" y="653"/>
                  </a:lnTo>
                  <a:lnTo>
                    <a:pt x="1720" y="640"/>
                  </a:lnTo>
                  <a:lnTo>
                    <a:pt x="1703" y="629"/>
                  </a:lnTo>
                  <a:lnTo>
                    <a:pt x="1697" y="628"/>
                  </a:lnTo>
                  <a:lnTo>
                    <a:pt x="1692" y="628"/>
                  </a:lnTo>
                  <a:lnTo>
                    <a:pt x="1685" y="629"/>
                  </a:lnTo>
                  <a:lnTo>
                    <a:pt x="1681" y="635"/>
                  </a:lnTo>
                  <a:lnTo>
                    <a:pt x="1681" y="642"/>
                  </a:lnTo>
                  <a:lnTo>
                    <a:pt x="1683" y="650"/>
                  </a:lnTo>
                  <a:lnTo>
                    <a:pt x="1686" y="657"/>
                  </a:lnTo>
                  <a:lnTo>
                    <a:pt x="1690" y="664"/>
                  </a:lnTo>
                  <a:lnTo>
                    <a:pt x="1702" y="674"/>
                  </a:lnTo>
                  <a:lnTo>
                    <a:pt x="1714" y="681"/>
                  </a:lnTo>
                  <a:lnTo>
                    <a:pt x="1658" y="790"/>
                  </a:lnTo>
                  <a:lnTo>
                    <a:pt x="1587" y="883"/>
                  </a:lnTo>
                  <a:lnTo>
                    <a:pt x="1500" y="960"/>
                  </a:lnTo>
                  <a:lnTo>
                    <a:pt x="1405" y="1024"/>
                  </a:lnTo>
                  <a:lnTo>
                    <a:pt x="1298" y="1078"/>
                  </a:lnTo>
                  <a:lnTo>
                    <a:pt x="1190" y="1123"/>
                  </a:lnTo>
                  <a:lnTo>
                    <a:pt x="1079" y="1162"/>
                  </a:lnTo>
                  <a:lnTo>
                    <a:pt x="973" y="1198"/>
                  </a:lnTo>
                  <a:lnTo>
                    <a:pt x="904" y="1208"/>
                  </a:lnTo>
                  <a:lnTo>
                    <a:pt x="837" y="1214"/>
                  </a:lnTo>
                  <a:lnTo>
                    <a:pt x="771" y="1216"/>
                  </a:lnTo>
                  <a:lnTo>
                    <a:pt x="705" y="1218"/>
                  </a:lnTo>
                  <a:lnTo>
                    <a:pt x="638" y="1216"/>
                  </a:lnTo>
                  <a:lnTo>
                    <a:pt x="572" y="1214"/>
                  </a:lnTo>
                  <a:lnTo>
                    <a:pt x="505" y="1211"/>
                  </a:lnTo>
                  <a:lnTo>
                    <a:pt x="439" y="1209"/>
                  </a:lnTo>
                  <a:lnTo>
                    <a:pt x="373" y="1179"/>
                  </a:lnTo>
                  <a:lnTo>
                    <a:pt x="307" y="1149"/>
                  </a:lnTo>
                  <a:lnTo>
                    <a:pt x="240" y="1117"/>
                  </a:lnTo>
                  <a:lnTo>
                    <a:pt x="177" y="1082"/>
                  </a:lnTo>
                  <a:lnTo>
                    <a:pt x="116" y="1040"/>
                  </a:lnTo>
                  <a:lnTo>
                    <a:pt x="66" y="991"/>
                  </a:lnTo>
                  <a:lnTo>
                    <a:pt x="25" y="930"/>
                  </a:lnTo>
                  <a:lnTo>
                    <a:pt x="0" y="860"/>
                  </a:lnTo>
                  <a:lnTo>
                    <a:pt x="7" y="771"/>
                  </a:lnTo>
                  <a:lnTo>
                    <a:pt x="32" y="689"/>
                  </a:lnTo>
                  <a:lnTo>
                    <a:pt x="72" y="615"/>
                  </a:lnTo>
                  <a:lnTo>
                    <a:pt x="125" y="548"/>
                  </a:lnTo>
                  <a:lnTo>
                    <a:pt x="184" y="483"/>
                  </a:lnTo>
                  <a:lnTo>
                    <a:pt x="250" y="425"/>
                  </a:lnTo>
                  <a:lnTo>
                    <a:pt x="315" y="366"/>
                  </a:lnTo>
                  <a:lnTo>
                    <a:pt x="383" y="310"/>
                  </a:lnTo>
                  <a:lnTo>
                    <a:pt x="440" y="275"/>
                  </a:lnTo>
                  <a:lnTo>
                    <a:pt x="500" y="242"/>
                  </a:lnTo>
                  <a:lnTo>
                    <a:pt x="561" y="210"/>
                  </a:lnTo>
                  <a:lnTo>
                    <a:pt x="621" y="178"/>
                  </a:lnTo>
                  <a:lnTo>
                    <a:pt x="678" y="140"/>
                  </a:lnTo>
                  <a:lnTo>
                    <a:pt x="735" y="101"/>
                  </a:lnTo>
                  <a:lnTo>
                    <a:pt x="785" y="53"/>
                  </a:lnTo>
                  <a:lnTo>
                    <a:pt x="833" y="0"/>
                  </a:lnTo>
                  <a:lnTo>
                    <a:pt x="852" y="4"/>
                  </a:lnTo>
                  <a:lnTo>
                    <a:pt x="872" y="11"/>
                  </a:lnTo>
                  <a:lnTo>
                    <a:pt x="890" y="19"/>
                  </a:lnTo>
                  <a:lnTo>
                    <a:pt x="910" y="31"/>
                  </a:lnTo>
                  <a:lnTo>
                    <a:pt x="927" y="40"/>
                  </a:lnTo>
                  <a:lnTo>
                    <a:pt x="943" y="53"/>
                  </a:lnTo>
                  <a:lnTo>
                    <a:pt x="960" y="66"/>
                  </a:lnTo>
                  <a:lnTo>
                    <a:pt x="978" y="78"/>
                  </a:lnTo>
                  <a:close/>
                </a:path>
              </a:pathLst>
            </a:custGeom>
            <a:solidFill>
              <a:srgbClr val="9F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1706" y="2015"/>
              <a:ext cx="37" cy="76"/>
            </a:xfrm>
            <a:custGeom>
              <a:avLst/>
              <a:gdLst>
                <a:gd name="T0" fmla="*/ 73 w 73"/>
                <a:gd name="T1" fmla="*/ 39 h 152"/>
                <a:gd name="T2" fmla="*/ 73 w 73"/>
                <a:gd name="T3" fmla="*/ 55 h 152"/>
                <a:gd name="T4" fmla="*/ 70 w 73"/>
                <a:gd name="T5" fmla="*/ 70 h 152"/>
                <a:gd name="T6" fmla="*/ 66 w 73"/>
                <a:gd name="T7" fmla="*/ 84 h 152"/>
                <a:gd name="T8" fmla="*/ 60 w 73"/>
                <a:gd name="T9" fmla="*/ 100 h 152"/>
                <a:gd name="T10" fmla="*/ 51 w 73"/>
                <a:gd name="T11" fmla="*/ 112 h 152"/>
                <a:gd name="T12" fmla="*/ 44 w 73"/>
                <a:gd name="T13" fmla="*/ 125 h 152"/>
                <a:gd name="T14" fmla="*/ 36 w 73"/>
                <a:gd name="T15" fmla="*/ 137 h 152"/>
                <a:gd name="T16" fmla="*/ 28 w 73"/>
                <a:gd name="T17" fmla="*/ 152 h 152"/>
                <a:gd name="T18" fmla="*/ 14 w 73"/>
                <a:gd name="T19" fmla="*/ 145 h 152"/>
                <a:gd name="T20" fmla="*/ 5 w 73"/>
                <a:gd name="T21" fmla="*/ 135 h 152"/>
                <a:gd name="T22" fmla="*/ 0 w 73"/>
                <a:gd name="T23" fmla="*/ 122 h 152"/>
                <a:gd name="T24" fmla="*/ 0 w 73"/>
                <a:gd name="T25" fmla="*/ 109 h 152"/>
                <a:gd name="T26" fmla="*/ 0 w 73"/>
                <a:gd name="T27" fmla="*/ 94 h 152"/>
                <a:gd name="T28" fmla="*/ 2 w 73"/>
                <a:gd name="T29" fmla="*/ 79 h 152"/>
                <a:gd name="T30" fmla="*/ 4 w 73"/>
                <a:gd name="T31" fmla="*/ 63 h 152"/>
                <a:gd name="T32" fmla="*/ 5 w 73"/>
                <a:gd name="T33" fmla="*/ 51 h 152"/>
                <a:gd name="T34" fmla="*/ 33 w 73"/>
                <a:gd name="T35" fmla="*/ 0 h 152"/>
                <a:gd name="T36" fmla="*/ 44 w 73"/>
                <a:gd name="T37" fmla="*/ 4 h 152"/>
                <a:gd name="T38" fmla="*/ 57 w 73"/>
                <a:gd name="T39" fmla="*/ 13 h 152"/>
                <a:gd name="T40" fmla="*/ 61 w 73"/>
                <a:gd name="T41" fmla="*/ 17 h 152"/>
                <a:gd name="T42" fmla="*/ 66 w 73"/>
                <a:gd name="T43" fmla="*/ 24 h 152"/>
                <a:gd name="T44" fmla="*/ 68 w 73"/>
                <a:gd name="T45" fmla="*/ 31 h 152"/>
                <a:gd name="T46" fmla="*/ 73 w 73"/>
                <a:gd name="T47" fmla="*/ 3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3" h="152">
                  <a:moveTo>
                    <a:pt x="73" y="39"/>
                  </a:moveTo>
                  <a:lnTo>
                    <a:pt x="73" y="55"/>
                  </a:lnTo>
                  <a:lnTo>
                    <a:pt x="70" y="70"/>
                  </a:lnTo>
                  <a:lnTo>
                    <a:pt x="66" y="84"/>
                  </a:lnTo>
                  <a:lnTo>
                    <a:pt x="60" y="100"/>
                  </a:lnTo>
                  <a:lnTo>
                    <a:pt x="51" y="112"/>
                  </a:lnTo>
                  <a:lnTo>
                    <a:pt x="44" y="125"/>
                  </a:lnTo>
                  <a:lnTo>
                    <a:pt x="36" y="137"/>
                  </a:lnTo>
                  <a:lnTo>
                    <a:pt x="28" y="152"/>
                  </a:lnTo>
                  <a:lnTo>
                    <a:pt x="14" y="145"/>
                  </a:lnTo>
                  <a:lnTo>
                    <a:pt x="5" y="135"/>
                  </a:lnTo>
                  <a:lnTo>
                    <a:pt x="0" y="122"/>
                  </a:lnTo>
                  <a:lnTo>
                    <a:pt x="0" y="109"/>
                  </a:lnTo>
                  <a:lnTo>
                    <a:pt x="0" y="94"/>
                  </a:lnTo>
                  <a:lnTo>
                    <a:pt x="2" y="79"/>
                  </a:lnTo>
                  <a:lnTo>
                    <a:pt x="4" y="63"/>
                  </a:lnTo>
                  <a:lnTo>
                    <a:pt x="5" y="51"/>
                  </a:lnTo>
                  <a:lnTo>
                    <a:pt x="33" y="0"/>
                  </a:lnTo>
                  <a:lnTo>
                    <a:pt x="44" y="4"/>
                  </a:lnTo>
                  <a:lnTo>
                    <a:pt x="57" y="13"/>
                  </a:lnTo>
                  <a:lnTo>
                    <a:pt x="61" y="17"/>
                  </a:lnTo>
                  <a:lnTo>
                    <a:pt x="66" y="24"/>
                  </a:lnTo>
                  <a:lnTo>
                    <a:pt x="68" y="31"/>
                  </a:lnTo>
                  <a:lnTo>
                    <a:pt x="73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1560" y="2029"/>
              <a:ext cx="36" cy="70"/>
            </a:xfrm>
            <a:custGeom>
              <a:avLst/>
              <a:gdLst>
                <a:gd name="T0" fmla="*/ 73 w 73"/>
                <a:gd name="T1" fmla="*/ 140 h 140"/>
                <a:gd name="T2" fmla="*/ 56 w 73"/>
                <a:gd name="T3" fmla="*/ 139 h 140"/>
                <a:gd name="T4" fmla="*/ 42 w 73"/>
                <a:gd name="T5" fmla="*/ 135 h 140"/>
                <a:gd name="T6" fmla="*/ 29 w 73"/>
                <a:gd name="T7" fmla="*/ 126 h 140"/>
                <a:gd name="T8" fmla="*/ 21 w 73"/>
                <a:gd name="T9" fmla="*/ 115 h 140"/>
                <a:gd name="T10" fmla="*/ 12 w 73"/>
                <a:gd name="T11" fmla="*/ 101 h 140"/>
                <a:gd name="T12" fmla="*/ 7 w 73"/>
                <a:gd name="T13" fmla="*/ 88 h 140"/>
                <a:gd name="T14" fmla="*/ 1 w 73"/>
                <a:gd name="T15" fmla="*/ 74 h 140"/>
                <a:gd name="T16" fmla="*/ 0 w 73"/>
                <a:gd name="T17" fmla="*/ 62 h 140"/>
                <a:gd name="T18" fmla="*/ 5 w 73"/>
                <a:gd name="T19" fmla="*/ 0 h 140"/>
                <a:gd name="T20" fmla="*/ 14 w 73"/>
                <a:gd name="T21" fmla="*/ 17 h 140"/>
                <a:gd name="T22" fmla="*/ 24 w 73"/>
                <a:gd name="T23" fmla="*/ 34 h 140"/>
                <a:gd name="T24" fmla="*/ 33 w 73"/>
                <a:gd name="T25" fmla="*/ 51 h 140"/>
                <a:gd name="T26" fmla="*/ 45 w 73"/>
                <a:gd name="T27" fmla="*/ 67 h 140"/>
                <a:gd name="T28" fmla="*/ 53 w 73"/>
                <a:gd name="T29" fmla="*/ 84 h 140"/>
                <a:gd name="T30" fmla="*/ 63 w 73"/>
                <a:gd name="T31" fmla="*/ 102 h 140"/>
                <a:gd name="T32" fmla="*/ 68 w 73"/>
                <a:gd name="T33" fmla="*/ 121 h 140"/>
                <a:gd name="T34" fmla="*/ 73 w 73"/>
                <a:gd name="T35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140">
                  <a:moveTo>
                    <a:pt x="73" y="140"/>
                  </a:moveTo>
                  <a:lnTo>
                    <a:pt x="56" y="139"/>
                  </a:lnTo>
                  <a:lnTo>
                    <a:pt x="42" y="135"/>
                  </a:lnTo>
                  <a:lnTo>
                    <a:pt x="29" y="126"/>
                  </a:lnTo>
                  <a:lnTo>
                    <a:pt x="21" y="115"/>
                  </a:lnTo>
                  <a:lnTo>
                    <a:pt x="12" y="101"/>
                  </a:lnTo>
                  <a:lnTo>
                    <a:pt x="7" y="88"/>
                  </a:lnTo>
                  <a:lnTo>
                    <a:pt x="1" y="74"/>
                  </a:lnTo>
                  <a:lnTo>
                    <a:pt x="0" y="62"/>
                  </a:lnTo>
                  <a:lnTo>
                    <a:pt x="5" y="0"/>
                  </a:lnTo>
                  <a:lnTo>
                    <a:pt x="14" y="17"/>
                  </a:lnTo>
                  <a:lnTo>
                    <a:pt x="24" y="34"/>
                  </a:lnTo>
                  <a:lnTo>
                    <a:pt x="33" y="51"/>
                  </a:lnTo>
                  <a:lnTo>
                    <a:pt x="45" y="67"/>
                  </a:lnTo>
                  <a:lnTo>
                    <a:pt x="53" y="84"/>
                  </a:lnTo>
                  <a:lnTo>
                    <a:pt x="63" y="102"/>
                  </a:lnTo>
                  <a:lnTo>
                    <a:pt x="68" y="121"/>
                  </a:lnTo>
                  <a:lnTo>
                    <a:pt x="73" y="1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1782" y="2218"/>
              <a:ext cx="267" cy="96"/>
            </a:xfrm>
            <a:custGeom>
              <a:avLst/>
              <a:gdLst>
                <a:gd name="T0" fmla="*/ 534 w 534"/>
                <a:gd name="T1" fmla="*/ 0 h 194"/>
                <a:gd name="T2" fmla="*/ 512 w 534"/>
                <a:gd name="T3" fmla="*/ 28 h 194"/>
                <a:gd name="T4" fmla="*/ 489 w 534"/>
                <a:gd name="T5" fmla="*/ 58 h 194"/>
                <a:gd name="T6" fmla="*/ 464 w 534"/>
                <a:gd name="T7" fmla="*/ 84 h 194"/>
                <a:gd name="T8" fmla="*/ 439 w 534"/>
                <a:gd name="T9" fmla="*/ 111 h 194"/>
                <a:gd name="T10" fmla="*/ 411 w 534"/>
                <a:gd name="T11" fmla="*/ 133 h 194"/>
                <a:gd name="T12" fmla="*/ 381 w 534"/>
                <a:gd name="T13" fmla="*/ 154 h 194"/>
                <a:gd name="T14" fmla="*/ 349 w 534"/>
                <a:gd name="T15" fmla="*/ 171 h 194"/>
                <a:gd name="T16" fmla="*/ 315 w 534"/>
                <a:gd name="T17" fmla="*/ 185 h 194"/>
                <a:gd name="T18" fmla="*/ 266 w 534"/>
                <a:gd name="T19" fmla="*/ 194 h 194"/>
                <a:gd name="T20" fmla="*/ 223 w 534"/>
                <a:gd name="T21" fmla="*/ 194 h 194"/>
                <a:gd name="T22" fmla="*/ 179 w 534"/>
                <a:gd name="T23" fmla="*/ 184 h 194"/>
                <a:gd name="T24" fmla="*/ 142 w 534"/>
                <a:gd name="T25" fmla="*/ 168 h 194"/>
                <a:gd name="T26" fmla="*/ 104 w 534"/>
                <a:gd name="T27" fmla="*/ 147 h 194"/>
                <a:gd name="T28" fmla="*/ 69 w 534"/>
                <a:gd name="T29" fmla="*/ 124 h 194"/>
                <a:gd name="T30" fmla="*/ 34 w 534"/>
                <a:gd name="T31" fmla="*/ 98 h 194"/>
                <a:gd name="T32" fmla="*/ 0 w 534"/>
                <a:gd name="T33" fmla="*/ 73 h 194"/>
                <a:gd name="T34" fmla="*/ 71 w 534"/>
                <a:gd name="T35" fmla="*/ 73 h 194"/>
                <a:gd name="T36" fmla="*/ 142 w 534"/>
                <a:gd name="T37" fmla="*/ 70 h 194"/>
                <a:gd name="T38" fmla="*/ 207 w 534"/>
                <a:gd name="T39" fmla="*/ 63 h 194"/>
                <a:gd name="T40" fmla="*/ 275 w 534"/>
                <a:gd name="T41" fmla="*/ 55 h 194"/>
                <a:gd name="T42" fmla="*/ 339 w 534"/>
                <a:gd name="T43" fmla="*/ 42 h 194"/>
                <a:gd name="T44" fmla="*/ 404 w 534"/>
                <a:gd name="T45" fmla="*/ 31 h 194"/>
                <a:gd name="T46" fmla="*/ 468 w 534"/>
                <a:gd name="T47" fmla="*/ 16 h 194"/>
                <a:gd name="T48" fmla="*/ 534 w 534"/>
                <a:gd name="T49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4" h="194">
                  <a:moveTo>
                    <a:pt x="534" y="0"/>
                  </a:moveTo>
                  <a:lnTo>
                    <a:pt x="512" y="28"/>
                  </a:lnTo>
                  <a:lnTo>
                    <a:pt x="489" y="58"/>
                  </a:lnTo>
                  <a:lnTo>
                    <a:pt x="464" y="84"/>
                  </a:lnTo>
                  <a:lnTo>
                    <a:pt x="439" y="111"/>
                  </a:lnTo>
                  <a:lnTo>
                    <a:pt x="411" y="133"/>
                  </a:lnTo>
                  <a:lnTo>
                    <a:pt x="381" y="154"/>
                  </a:lnTo>
                  <a:lnTo>
                    <a:pt x="349" y="171"/>
                  </a:lnTo>
                  <a:lnTo>
                    <a:pt x="315" y="185"/>
                  </a:lnTo>
                  <a:lnTo>
                    <a:pt x="266" y="194"/>
                  </a:lnTo>
                  <a:lnTo>
                    <a:pt x="223" y="194"/>
                  </a:lnTo>
                  <a:lnTo>
                    <a:pt x="179" y="184"/>
                  </a:lnTo>
                  <a:lnTo>
                    <a:pt x="142" y="168"/>
                  </a:lnTo>
                  <a:lnTo>
                    <a:pt x="104" y="147"/>
                  </a:lnTo>
                  <a:lnTo>
                    <a:pt x="69" y="124"/>
                  </a:lnTo>
                  <a:lnTo>
                    <a:pt x="34" y="98"/>
                  </a:lnTo>
                  <a:lnTo>
                    <a:pt x="0" y="73"/>
                  </a:lnTo>
                  <a:lnTo>
                    <a:pt x="71" y="73"/>
                  </a:lnTo>
                  <a:lnTo>
                    <a:pt x="142" y="70"/>
                  </a:lnTo>
                  <a:lnTo>
                    <a:pt x="207" y="63"/>
                  </a:lnTo>
                  <a:lnTo>
                    <a:pt x="275" y="55"/>
                  </a:lnTo>
                  <a:lnTo>
                    <a:pt x="339" y="42"/>
                  </a:lnTo>
                  <a:lnTo>
                    <a:pt x="404" y="31"/>
                  </a:lnTo>
                  <a:lnTo>
                    <a:pt x="468" y="16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1815" y="2285"/>
              <a:ext cx="547" cy="1512"/>
            </a:xfrm>
            <a:custGeom>
              <a:avLst/>
              <a:gdLst>
                <a:gd name="T0" fmla="*/ 677 w 1093"/>
                <a:gd name="T1" fmla="*/ 1976 h 3025"/>
                <a:gd name="T2" fmla="*/ 931 w 1093"/>
                <a:gd name="T3" fmla="*/ 2844 h 3025"/>
                <a:gd name="T4" fmla="*/ 1041 w 1093"/>
                <a:gd name="T5" fmla="*/ 2963 h 3025"/>
                <a:gd name="T6" fmla="*/ 704 w 1093"/>
                <a:gd name="T7" fmla="*/ 3020 h 3025"/>
                <a:gd name="T8" fmla="*/ 788 w 1093"/>
                <a:gd name="T9" fmla="*/ 2970 h 3025"/>
                <a:gd name="T10" fmla="*/ 659 w 1093"/>
                <a:gd name="T11" fmla="*/ 2974 h 3025"/>
                <a:gd name="T12" fmla="*/ 317 w 1093"/>
                <a:gd name="T13" fmla="*/ 2907 h 3025"/>
                <a:gd name="T14" fmla="*/ 671 w 1093"/>
                <a:gd name="T15" fmla="*/ 2861 h 3025"/>
                <a:gd name="T16" fmla="*/ 506 w 1093"/>
                <a:gd name="T17" fmla="*/ 2863 h 3025"/>
                <a:gd name="T18" fmla="*/ 189 w 1093"/>
                <a:gd name="T19" fmla="*/ 2692 h 3025"/>
                <a:gd name="T20" fmla="*/ 614 w 1093"/>
                <a:gd name="T21" fmla="*/ 2639 h 3025"/>
                <a:gd name="T22" fmla="*/ 301 w 1093"/>
                <a:gd name="T23" fmla="*/ 2654 h 3025"/>
                <a:gd name="T24" fmla="*/ 181 w 1093"/>
                <a:gd name="T25" fmla="*/ 2434 h 3025"/>
                <a:gd name="T26" fmla="*/ 677 w 1093"/>
                <a:gd name="T27" fmla="*/ 2384 h 3025"/>
                <a:gd name="T28" fmla="*/ 191 w 1093"/>
                <a:gd name="T29" fmla="*/ 2392 h 3025"/>
                <a:gd name="T30" fmla="*/ 0 w 1093"/>
                <a:gd name="T31" fmla="*/ 2265 h 3025"/>
                <a:gd name="T32" fmla="*/ 66 w 1093"/>
                <a:gd name="T33" fmla="*/ 2171 h 3025"/>
                <a:gd name="T34" fmla="*/ 503 w 1093"/>
                <a:gd name="T35" fmla="*/ 2182 h 3025"/>
                <a:gd name="T36" fmla="*/ 349 w 1093"/>
                <a:gd name="T37" fmla="*/ 2167 h 3025"/>
                <a:gd name="T38" fmla="*/ 12 w 1093"/>
                <a:gd name="T39" fmla="*/ 1951 h 3025"/>
                <a:gd name="T40" fmla="*/ 399 w 1093"/>
                <a:gd name="T41" fmla="*/ 1996 h 3025"/>
                <a:gd name="T42" fmla="*/ 332 w 1093"/>
                <a:gd name="T43" fmla="*/ 1965 h 3025"/>
                <a:gd name="T44" fmla="*/ 25 w 1093"/>
                <a:gd name="T45" fmla="*/ 1877 h 3025"/>
                <a:gd name="T46" fmla="*/ 42 w 1093"/>
                <a:gd name="T47" fmla="*/ 1735 h 3025"/>
                <a:gd name="T48" fmla="*/ 378 w 1093"/>
                <a:gd name="T49" fmla="*/ 1788 h 3025"/>
                <a:gd name="T50" fmla="*/ 434 w 1093"/>
                <a:gd name="T51" fmla="*/ 1759 h 3025"/>
                <a:gd name="T52" fmla="*/ 57 w 1093"/>
                <a:gd name="T53" fmla="*/ 1675 h 3025"/>
                <a:gd name="T54" fmla="*/ 409 w 1093"/>
                <a:gd name="T55" fmla="*/ 1610 h 3025"/>
                <a:gd name="T56" fmla="*/ 601 w 1093"/>
                <a:gd name="T57" fmla="*/ 1571 h 3025"/>
                <a:gd name="T58" fmla="*/ 270 w 1093"/>
                <a:gd name="T59" fmla="*/ 1561 h 3025"/>
                <a:gd name="T60" fmla="*/ 248 w 1093"/>
                <a:gd name="T61" fmla="*/ 1368 h 3025"/>
                <a:gd name="T62" fmla="*/ 626 w 1093"/>
                <a:gd name="T63" fmla="*/ 1366 h 3025"/>
                <a:gd name="T64" fmla="*/ 318 w 1093"/>
                <a:gd name="T65" fmla="*/ 1338 h 3025"/>
                <a:gd name="T66" fmla="*/ 157 w 1093"/>
                <a:gd name="T67" fmla="*/ 1235 h 3025"/>
                <a:gd name="T68" fmla="*/ 241 w 1093"/>
                <a:gd name="T69" fmla="*/ 1152 h 3025"/>
                <a:gd name="T70" fmla="*/ 615 w 1093"/>
                <a:gd name="T71" fmla="*/ 1152 h 3025"/>
                <a:gd name="T72" fmla="*/ 363 w 1093"/>
                <a:gd name="T73" fmla="*/ 1136 h 3025"/>
                <a:gd name="T74" fmla="*/ 196 w 1093"/>
                <a:gd name="T75" fmla="*/ 1016 h 3025"/>
                <a:gd name="T76" fmla="*/ 266 w 1093"/>
                <a:gd name="T77" fmla="*/ 918 h 3025"/>
                <a:gd name="T78" fmla="*/ 626 w 1093"/>
                <a:gd name="T79" fmla="*/ 950 h 3025"/>
                <a:gd name="T80" fmla="*/ 378 w 1093"/>
                <a:gd name="T81" fmla="*/ 909 h 3025"/>
                <a:gd name="T82" fmla="*/ 333 w 1093"/>
                <a:gd name="T83" fmla="*/ 720 h 3025"/>
                <a:gd name="T84" fmla="*/ 666 w 1093"/>
                <a:gd name="T85" fmla="*/ 730 h 3025"/>
                <a:gd name="T86" fmla="*/ 345 w 1093"/>
                <a:gd name="T87" fmla="*/ 681 h 3025"/>
                <a:gd name="T88" fmla="*/ 405 w 1093"/>
                <a:gd name="T89" fmla="*/ 572 h 3025"/>
                <a:gd name="T90" fmla="*/ 652 w 1093"/>
                <a:gd name="T91" fmla="*/ 458 h 3025"/>
                <a:gd name="T92" fmla="*/ 517 w 1093"/>
                <a:gd name="T93" fmla="*/ 504 h 3025"/>
                <a:gd name="T94" fmla="*/ 263 w 1093"/>
                <a:gd name="T95" fmla="*/ 503 h 3025"/>
                <a:gd name="T96" fmla="*/ 245 w 1093"/>
                <a:gd name="T97" fmla="*/ 447 h 3025"/>
                <a:gd name="T98" fmla="*/ 468 w 1093"/>
                <a:gd name="T99" fmla="*/ 423 h 3025"/>
                <a:gd name="T100" fmla="*/ 642 w 1093"/>
                <a:gd name="T101" fmla="*/ 325 h 3025"/>
                <a:gd name="T102" fmla="*/ 645 w 1093"/>
                <a:gd name="T103" fmla="*/ 284 h 3025"/>
                <a:gd name="T104" fmla="*/ 335 w 1093"/>
                <a:gd name="T105" fmla="*/ 406 h 3025"/>
                <a:gd name="T106" fmla="*/ 303 w 1093"/>
                <a:gd name="T107" fmla="*/ 356 h 3025"/>
                <a:gd name="T108" fmla="*/ 680 w 1093"/>
                <a:gd name="T109" fmla="*/ 57 h 3025"/>
                <a:gd name="T110" fmla="*/ 806 w 1093"/>
                <a:gd name="T111" fmla="*/ 364 h 3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93" h="3025">
                  <a:moveTo>
                    <a:pt x="800" y="601"/>
                  </a:moveTo>
                  <a:lnTo>
                    <a:pt x="771" y="862"/>
                  </a:lnTo>
                  <a:lnTo>
                    <a:pt x="736" y="1135"/>
                  </a:lnTo>
                  <a:lnTo>
                    <a:pt x="704" y="1414"/>
                  </a:lnTo>
                  <a:lnTo>
                    <a:pt x="682" y="1697"/>
                  </a:lnTo>
                  <a:lnTo>
                    <a:pt x="677" y="1976"/>
                  </a:lnTo>
                  <a:lnTo>
                    <a:pt x="699" y="2249"/>
                  </a:lnTo>
                  <a:lnTo>
                    <a:pt x="757" y="2512"/>
                  </a:lnTo>
                  <a:lnTo>
                    <a:pt x="856" y="2761"/>
                  </a:lnTo>
                  <a:lnTo>
                    <a:pt x="877" y="2790"/>
                  </a:lnTo>
                  <a:lnTo>
                    <a:pt x="904" y="2818"/>
                  </a:lnTo>
                  <a:lnTo>
                    <a:pt x="931" y="2844"/>
                  </a:lnTo>
                  <a:lnTo>
                    <a:pt x="961" y="2869"/>
                  </a:lnTo>
                  <a:lnTo>
                    <a:pt x="991" y="2890"/>
                  </a:lnTo>
                  <a:lnTo>
                    <a:pt x="1024" y="2910"/>
                  </a:lnTo>
                  <a:lnTo>
                    <a:pt x="1058" y="2925"/>
                  </a:lnTo>
                  <a:lnTo>
                    <a:pt x="1093" y="2940"/>
                  </a:lnTo>
                  <a:lnTo>
                    <a:pt x="1041" y="2963"/>
                  </a:lnTo>
                  <a:lnTo>
                    <a:pt x="988" y="2982"/>
                  </a:lnTo>
                  <a:lnTo>
                    <a:pt x="932" y="2995"/>
                  </a:lnTo>
                  <a:lnTo>
                    <a:pt x="876" y="3005"/>
                  </a:lnTo>
                  <a:lnTo>
                    <a:pt x="818" y="3010"/>
                  </a:lnTo>
                  <a:lnTo>
                    <a:pt x="761" y="3016"/>
                  </a:lnTo>
                  <a:lnTo>
                    <a:pt x="704" y="3020"/>
                  </a:lnTo>
                  <a:lnTo>
                    <a:pt x="649" y="3025"/>
                  </a:lnTo>
                  <a:lnTo>
                    <a:pt x="674" y="3012"/>
                  </a:lnTo>
                  <a:lnTo>
                    <a:pt x="702" y="3002"/>
                  </a:lnTo>
                  <a:lnTo>
                    <a:pt x="732" y="2992"/>
                  </a:lnTo>
                  <a:lnTo>
                    <a:pt x="761" y="2982"/>
                  </a:lnTo>
                  <a:lnTo>
                    <a:pt x="788" y="2970"/>
                  </a:lnTo>
                  <a:lnTo>
                    <a:pt x="814" y="2956"/>
                  </a:lnTo>
                  <a:lnTo>
                    <a:pt x="837" y="2936"/>
                  </a:lnTo>
                  <a:lnTo>
                    <a:pt x="856" y="2912"/>
                  </a:lnTo>
                  <a:lnTo>
                    <a:pt x="795" y="2933"/>
                  </a:lnTo>
                  <a:lnTo>
                    <a:pt x="729" y="2956"/>
                  </a:lnTo>
                  <a:lnTo>
                    <a:pt x="659" y="2974"/>
                  </a:lnTo>
                  <a:lnTo>
                    <a:pt x="590" y="2988"/>
                  </a:lnTo>
                  <a:lnTo>
                    <a:pt x="518" y="2991"/>
                  </a:lnTo>
                  <a:lnTo>
                    <a:pt x="450" y="2981"/>
                  </a:lnTo>
                  <a:lnTo>
                    <a:pt x="385" y="2956"/>
                  </a:lnTo>
                  <a:lnTo>
                    <a:pt x="328" y="2912"/>
                  </a:lnTo>
                  <a:lnTo>
                    <a:pt x="317" y="2907"/>
                  </a:lnTo>
                  <a:lnTo>
                    <a:pt x="373" y="2905"/>
                  </a:lnTo>
                  <a:lnTo>
                    <a:pt x="432" y="2904"/>
                  </a:lnTo>
                  <a:lnTo>
                    <a:pt x="493" y="2898"/>
                  </a:lnTo>
                  <a:lnTo>
                    <a:pt x="555" y="2891"/>
                  </a:lnTo>
                  <a:lnTo>
                    <a:pt x="612" y="2877"/>
                  </a:lnTo>
                  <a:lnTo>
                    <a:pt x="671" y="2861"/>
                  </a:lnTo>
                  <a:lnTo>
                    <a:pt x="723" y="2837"/>
                  </a:lnTo>
                  <a:lnTo>
                    <a:pt x="772" y="2806"/>
                  </a:lnTo>
                  <a:lnTo>
                    <a:pt x="709" y="2821"/>
                  </a:lnTo>
                  <a:lnTo>
                    <a:pt x="643" y="2837"/>
                  </a:lnTo>
                  <a:lnTo>
                    <a:pt x="575" y="2852"/>
                  </a:lnTo>
                  <a:lnTo>
                    <a:pt x="506" y="2863"/>
                  </a:lnTo>
                  <a:lnTo>
                    <a:pt x="436" y="2869"/>
                  </a:lnTo>
                  <a:lnTo>
                    <a:pt x="367" y="2868"/>
                  </a:lnTo>
                  <a:lnTo>
                    <a:pt x="298" y="2856"/>
                  </a:lnTo>
                  <a:lnTo>
                    <a:pt x="233" y="2834"/>
                  </a:lnTo>
                  <a:lnTo>
                    <a:pt x="125" y="2687"/>
                  </a:lnTo>
                  <a:lnTo>
                    <a:pt x="189" y="2692"/>
                  </a:lnTo>
                  <a:lnTo>
                    <a:pt x="259" y="2695"/>
                  </a:lnTo>
                  <a:lnTo>
                    <a:pt x="331" y="2694"/>
                  </a:lnTo>
                  <a:lnTo>
                    <a:pt x="405" y="2688"/>
                  </a:lnTo>
                  <a:lnTo>
                    <a:pt x="475" y="2677"/>
                  </a:lnTo>
                  <a:lnTo>
                    <a:pt x="547" y="2661"/>
                  </a:lnTo>
                  <a:lnTo>
                    <a:pt x="614" y="2639"/>
                  </a:lnTo>
                  <a:lnTo>
                    <a:pt x="677" y="2614"/>
                  </a:lnTo>
                  <a:lnTo>
                    <a:pt x="607" y="2621"/>
                  </a:lnTo>
                  <a:lnTo>
                    <a:pt x="534" y="2632"/>
                  </a:lnTo>
                  <a:lnTo>
                    <a:pt x="458" y="2642"/>
                  </a:lnTo>
                  <a:lnTo>
                    <a:pt x="381" y="2652"/>
                  </a:lnTo>
                  <a:lnTo>
                    <a:pt x="301" y="2654"/>
                  </a:lnTo>
                  <a:lnTo>
                    <a:pt x="226" y="2653"/>
                  </a:lnTo>
                  <a:lnTo>
                    <a:pt x="153" y="2642"/>
                  </a:lnTo>
                  <a:lnTo>
                    <a:pt x="85" y="2619"/>
                  </a:lnTo>
                  <a:lnTo>
                    <a:pt x="24" y="2412"/>
                  </a:lnTo>
                  <a:lnTo>
                    <a:pt x="99" y="2425"/>
                  </a:lnTo>
                  <a:lnTo>
                    <a:pt x="181" y="2434"/>
                  </a:lnTo>
                  <a:lnTo>
                    <a:pt x="262" y="2439"/>
                  </a:lnTo>
                  <a:lnTo>
                    <a:pt x="346" y="2440"/>
                  </a:lnTo>
                  <a:lnTo>
                    <a:pt x="429" y="2434"/>
                  </a:lnTo>
                  <a:lnTo>
                    <a:pt x="511" y="2425"/>
                  </a:lnTo>
                  <a:lnTo>
                    <a:pt x="594" y="2406"/>
                  </a:lnTo>
                  <a:lnTo>
                    <a:pt x="677" y="2384"/>
                  </a:lnTo>
                  <a:lnTo>
                    <a:pt x="589" y="2390"/>
                  </a:lnTo>
                  <a:lnTo>
                    <a:pt x="506" y="2395"/>
                  </a:lnTo>
                  <a:lnTo>
                    <a:pt x="426" y="2399"/>
                  </a:lnTo>
                  <a:lnTo>
                    <a:pt x="349" y="2402"/>
                  </a:lnTo>
                  <a:lnTo>
                    <a:pt x="269" y="2399"/>
                  </a:lnTo>
                  <a:lnTo>
                    <a:pt x="191" y="2392"/>
                  </a:lnTo>
                  <a:lnTo>
                    <a:pt x="111" y="2380"/>
                  </a:lnTo>
                  <a:lnTo>
                    <a:pt x="29" y="2362"/>
                  </a:lnTo>
                  <a:lnTo>
                    <a:pt x="7" y="2339"/>
                  </a:lnTo>
                  <a:lnTo>
                    <a:pt x="3" y="2314"/>
                  </a:lnTo>
                  <a:lnTo>
                    <a:pt x="1" y="2290"/>
                  </a:lnTo>
                  <a:lnTo>
                    <a:pt x="0" y="2265"/>
                  </a:lnTo>
                  <a:lnTo>
                    <a:pt x="0" y="2242"/>
                  </a:lnTo>
                  <a:lnTo>
                    <a:pt x="0" y="2219"/>
                  </a:lnTo>
                  <a:lnTo>
                    <a:pt x="0" y="2195"/>
                  </a:lnTo>
                  <a:lnTo>
                    <a:pt x="0" y="2171"/>
                  </a:lnTo>
                  <a:lnTo>
                    <a:pt x="1" y="2147"/>
                  </a:lnTo>
                  <a:lnTo>
                    <a:pt x="66" y="2171"/>
                  </a:lnTo>
                  <a:lnTo>
                    <a:pt x="134" y="2189"/>
                  </a:lnTo>
                  <a:lnTo>
                    <a:pt x="206" y="2198"/>
                  </a:lnTo>
                  <a:lnTo>
                    <a:pt x="282" y="2202"/>
                  </a:lnTo>
                  <a:lnTo>
                    <a:pt x="356" y="2199"/>
                  </a:lnTo>
                  <a:lnTo>
                    <a:pt x="430" y="2193"/>
                  </a:lnTo>
                  <a:lnTo>
                    <a:pt x="503" y="2182"/>
                  </a:lnTo>
                  <a:lnTo>
                    <a:pt x="575" y="2170"/>
                  </a:lnTo>
                  <a:lnTo>
                    <a:pt x="575" y="2158"/>
                  </a:lnTo>
                  <a:lnTo>
                    <a:pt x="569" y="2147"/>
                  </a:lnTo>
                  <a:lnTo>
                    <a:pt x="497" y="2154"/>
                  </a:lnTo>
                  <a:lnTo>
                    <a:pt x="423" y="2162"/>
                  </a:lnTo>
                  <a:lnTo>
                    <a:pt x="349" y="2167"/>
                  </a:lnTo>
                  <a:lnTo>
                    <a:pt x="275" y="2168"/>
                  </a:lnTo>
                  <a:lnTo>
                    <a:pt x="199" y="2162"/>
                  </a:lnTo>
                  <a:lnTo>
                    <a:pt x="129" y="2151"/>
                  </a:lnTo>
                  <a:lnTo>
                    <a:pt x="63" y="2132"/>
                  </a:lnTo>
                  <a:lnTo>
                    <a:pt x="1" y="2102"/>
                  </a:lnTo>
                  <a:lnTo>
                    <a:pt x="12" y="1951"/>
                  </a:lnTo>
                  <a:lnTo>
                    <a:pt x="76" y="1972"/>
                  </a:lnTo>
                  <a:lnTo>
                    <a:pt x="139" y="1987"/>
                  </a:lnTo>
                  <a:lnTo>
                    <a:pt x="203" y="1996"/>
                  </a:lnTo>
                  <a:lnTo>
                    <a:pt x="269" y="2000"/>
                  </a:lnTo>
                  <a:lnTo>
                    <a:pt x="333" y="1999"/>
                  </a:lnTo>
                  <a:lnTo>
                    <a:pt x="399" y="1996"/>
                  </a:lnTo>
                  <a:lnTo>
                    <a:pt x="464" y="1987"/>
                  </a:lnTo>
                  <a:lnTo>
                    <a:pt x="530" y="1979"/>
                  </a:lnTo>
                  <a:lnTo>
                    <a:pt x="535" y="1973"/>
                  </a:lnTo>
                  <a:lnTo>
                    <a:pt x="468" y="1968"/>
                  </a:lnTo>
                  <a:lnTo>
                    <a:pt x="401" y="1966"/>
                  </a:lnTo>
                  <a:lnTo>
                    <a:pt x="332" y="1965"/>
                  </a:lnTo>
                  <a:lnTo>
                    <a:pt x="265" y="1963"/>
                  </a:lnTo>
                  <a:lnTo>
                    <a:pt x="198" y="1956"/>
                  </a:lnTo>
                  <a:lnTo>
                    <a:pt x="136" y="1947"/>
                  </a:lnTo>
                  <a:lnTo>
                    <a:pt x="77" y="1927"/>
                  </a:lnTo>
                  <a:lnTo>
                    <a:pt x="24" y="1900"/>
                  </a:lnTo>
                  <a:lnTo>
                    <a:pt x="25" y="1877"/>
                  </a:lnTo>
                  <a:lnTo>
                    <a:pt x="28" y="1853"/>
                  </a:lnTo>
                  <a:lnTo>
                    <a:pt x="29" y="1829"/>
                  </a:lnTo>
                  <a:lnTo>
                    <a:pt x="32" y="1805"/>
                  </a:lnTo>
                  <a:lnTo>
                    <a:pt x="35" y="1780"/>
                  </a:lnTo>
                  <a:lnTo>
                    <a:pt x="38" y="1757"/>
                  </a:lnTo>
                  <a:lnTo>
                    <a:pt x="42" y="1735"/>
                  </a:lnTo>
                  <a:lnTo>
                    <a:pt x="46" y="1714"/>
                  </a:lnTo>
                  <a:lnTo>
                    <a:pt x="104" y="1743"/>
                  </a:lnTo>
                  <a:lnTo>
                    <a:pt x="168" y="1766"/>
                  </a:lnTo>
                  <a:lnTo>
                    <a:pt x="235" y="1780"/>
                  </a:lnTo>
                  <a:lnTo>
                    <a:pt x="307" y="1788"/>
                  </a:lnTo>
                  <a:lnTo>
                    <a:pt x="378" y="1788"/>
                  </a:lnTo>
                  <a:lnTo>
                    <a:pt x="450" y="1785"/>
                  </a:lnTo>
                  <a:lnTo>
                    <a:pt x="520" y="1777"/>
                  </a:lnTo>
                  <a:lnTo>
                    <a:pt x="586" y="1766"/>
                  </a:lnTo>
                  <a:lnTo>
                    <a:pt x="569" y="1755"/>
                  </a:lnTo>
                  <a:lnTo>
                    <a:pt x="502" y="1756"/>
                  </a:lnTo>
                  <a:lnTo>
                    <a:pt x="434" y="1759"/>
                  </a:lnTo>
                  <a:lnTo>
                    <a:pt x="367" y="1757"/>
                  </a:lnTo>
                  <a:lnTo>
                    <a:pt x="303" y="1755"/>
                  </a:lnTo>
                  <a:lnTo>
                    <a:pt x="237" y="1745"/>
                  </a:lnTo>
                  <a:lnTo>
                    <a:pt x="175" y="1729"/>
                  </a:lnTo>
                  <a:lnTo>
                    <a:pt x="115" y="1706"/>
                  </a:lnTo>
                  <a:lnTo>
                    <a:pt x="57" y="1675"/>
                  </a:lnTo>
                  <a:lnTo>
                    <a:pt x="85" y="1540"/>
                  </a:lnTo>
                  <a:lnTo>
                    <a:pt x="143" y="1568"/>
                  </a:lnTo>
                  <a:lnTo>
                    <a:pt x="205" y="1589"/>
                  </a:lnTo>
                  <a:lnTo>
                    <a:pt x="270" y="1603"/>
                  </a:lnTo>
                  <a:lnTo>
                    <a:pt x="340" y="1610"/>
                  </a:lnTo>
                  <a:lnTo>
                    <a:pt x="409" y="1610"/>
                  </a:lnTo>
                  <a:lnTo>
                    <a:pt x="478" y="1606"/>
                  </a:lnTo>
                  <a:lnTo>
                    <a:pt x="545" y="1598"/>
                  </a:lnTo>
                  <a:lnTo>
                    <a:pt x="610" y="1585"/>
                  </a:lnTo>
                  <a:lnTo>
                    <a:pt x="610" y="1578"/>
                  </a:lnTo>
                  <a:lnTo>
                    <a:pt x="607" y="1574"/>
                  </a:lnTo>
                  <a:lnTo>
                    <a:pt x="601" y="1571"/>
                  </a:lnTo>
                  <a:lnTo>
                    <a:pt x="597" y="1568"/>
                  </a:lnTo>
                  <a:lnTo>
                    <a:pt x="533" y="1565"/>
                  </a:lnTo>
                  <a:lnTo>
                    <a:pt x="467" y="1567"/>
                  </a:lnTo>
                  <a:lnTo>
                    <a:pt x="401" y="1567"/>
                  </a:lnTo>
                  <a:lnTo>
                    <a:pt x="336" y="1567"/>
                  </a:lnTo>
                  <a:lnTo>
                    <a:pt x="270" y="1561"/>
                  </a:lnTo>
                  <a:lnTo>
                    <a:pt x="210" y="1550"/>
                  </a:lnTo>
                  <a:lnTo>
                    <a:pt x="151" y="1528"/>
                  </a:lnTo>
                  <a:lnTo>
                    <a:pt x="97" y="1495"/>
                  </a:lnTo>
                  <a:lnTo>
                    <a:pt x="137" y="1333"/>
                  </a:lnTo>
                  <a:lnTo>
                    <a:pt x="191" y="1352"/>
                  </a:lnTo>
                  <a:lnTo>
                    <a:pt x="248" y="1368"/>
                  </a:lnTo>
                  <a:lnTo>
                    <a:pt x="310" y="1378"/>
                  </a:lnTo>
                  <a:lnTo>
                    <a:pt x="374" y="1383"/>
                  </a:lnTo>
                  <a:lnTo>
                    <a:pt x="439" y="1383"/>
                  </a:lnTo>
                  <a:lnTo>
                    <a:pt x="503" y="1380"/>
                  </a:lnTo>
                  <a:lnTo>
                    <a:pt x="566" y="1375"/>
                  </a:lnTo>
                  <a:lnTo>
                    <a:pt x="626" y="1366"/>
                  </a:lnTo>
                  <a:lnTo>
                    <a:pt x="632" y="1361"/>
                  </a:lnTo>
                  <a:lnTo>
                    <a:pt x="569" y="1351"/>
                  </a:lnTo>
                  <a:lnTo>
                    <a:pt x="507" y="1345"/>
                  </a:lnTo>
                  <a:lnTo>
                    <a:pt x="444" y="1344"/>
                  </a:lnTo>
                  <a:lnTo>
                    <a:pt x="381" y="1343"/>
                  </a:lnTo>
                  <a:lnTo>
                    <a:pt x="318" y="1338"/>
                  </a:lnTo>
                  <a:lnTo>
                    <a:pt x="261" y="1331"/>
                  </a:lnTo>
                  <a:lnTo>
                    <a:pt x="205" y="1319"/>
                  </a:lnTo>
                  <a:lnTo>
                    <a:pt x="154" y="1299"/>
                  </a:lnTo>
                  <a:lnTo>
                    <a:pt x="154" y="1278"/>
                  </a:lnTo>
                  <a:lnTo>
                    <a:pt x="155" y="1257"/>
                  </a:lnTo>
                  <a:lnTo>
                    <a:pt x="157" y="1235"/>
                  </a:lnTo>
                  <a:lnTo>
                    <a:pt x="161" y="1214"/>
                  </a:lnTo>
                  <a:lnTo>
                    <a:pt x="165" y="1193"/>
                  </a:lnTo>
                  <a:lnTo>
                    <a:pt x="169" y="1172"/>
                  </a:lnTo>
                  <a:lnTo>
                    <a:pt x="175" y="1152"/>
                  </a:lnTo>
                  <a:lnTo>
                    <a:pt x="182" y="1135"/>
                  </a:lnTo>
                  <a:lnTo>
                    <a:pt x="241" y="1152"/>
                  </a:lnTo>
                  <a:lnTo>
                    <a:pt x="304" y="1165"/>
                  </a:lnTo>
                  <a:lnTo>
                    <a:pt x="367" y="1173"/>
                  </a:lnTo>
                  <a:lnTo>
                    <a:pt x="432" y="1179"/>
                  </a:lnTo>
                  <a:lnTo>
                    <a:pt x="493" y="1176"/>
                  </a:lnTo>
                  <a:lnTo>
                    <a:pt x="556" y="1167"/>
                  </a:lnTo>
                  <a:lnTo>
                    <a:pt x="615" y="1152"/>
                  </a:lnTo>
                  <a:lnTo>
                    <a:pt x="671" y="1129"/>
                  </a:lnTo>
                  <a:lnTo>
                    <a:pt x="610" y="1134"/>
                  </a:lnTo>
                  <a:lnTo>
                    <a:pt x="548" y="1138"/>
                  </a:lnTo>
                  <a:lnTo>
                    <a:pt x="486" y="1141"/>
                  </a:lnTo>
                  <a:lnTo>
                    <a:pt x="425" y="1141"/>
                  </a:lnTo>
                  <a:lnTo>
                    <a:pt x="363" y="1136"/>
                  </a:lnTo>
                  <a:lnTo>
                    <a:pt x="304" y="1128"/>
                  </a:lnTo>
                  <a:lnTo>
                    <a:pt x="247" y="1113"/>
                  </a:lnTo>
                  <a:lnTo>
                    <a:pt x="193" y="1090"/>
                  </a:lnTo>
                  <a:lnTo>
                    <a:pt x="193" y="1065"/>
                  </a:lnTo>
                  <a:lnTo>
                    <a:pt x="195" y="1041"/>
                  </a:lnTo>
                  <a:lnTo>
                    <a:pt x="196" y="1016"/>
                  </a:lnTo>
                  <a:lnTo>
                    <a:pt x="200" y="992"/>
                  </a:lnTo>
                  <a:lnTo>
                    <a:pt x="203" y="967"/>
                  </a:lnTo>
                  <a:lnTo>
                    <a:pt x="207" y="942"/>
                  </a:lnTo>
                  <a:lnTo>
                    <a:pt x="212" y="916"/>
                  </a:lnTo>
                  <a:lnTo>
                    <a:pt x="216" y="894"/>
                  </a:lnTo>
                  <a:lnTo>
                    <a:pt x="266" y="918"/>
                  </a:lnTo>
                  <a:lnTo>
                    <a:pt x="321" y="937"/>
                  </a:lnTo>
                  <a:lnTo>
                    <a:pt x="378" y="951"/>
                  </a:lnTo>
                  <a:lnTo>
                    <a:pt x="440" y="961"/>
                  </a:lnTo>
                  <a:lnTo>
                    <a:pt x="502" y="964"/>
                  </a:lnTo>
                  <a:lnTo>
                    <a:pt x="565" y="960"/>
                  </a:lnTo>
                  <a:lnTo>
                    <a:pt x="626" y="950"/>
                  </a:lnTo>
                  <a:lnTo>
                    <a:pt x="688" y="933"/>
                  </a:lnTo>
                  <a:lnTo>
                    <a:pt x="625" y="923"/>
                  </a:lnTo>
                  <a:lnTo>
                    <a:pt x="562" y="921"/>
                  </a:lnTo>
                  <a:lnTo>
                    <a:pt x="499" y="919"/>
                  </a:lnTo>
                  <a:lnTo>
                    <a:pt x="439" y="918"/>
                  </a:lnTo>
                  <a:lnTo>
                    <a:pt x="378" y="909"/>
                  </a:lnTo>
                  <a:lnTo>
                    <a:pt x="322" y="895"/>
                  </a:lnTo>
                  <a:lnTo>
                    <a:pt x="269" y="867"/>
                  </a:lnTo>
                  <a:lnTo>
                    <a:pt x="221" y="827"/>
                  </a:lnTo>
                  <a:lnTo>
                    <a:pt x="233" y="685"/>
                  </a:lnTo>
                  <a:lnTo>
                    <a:pt x="282" y="703"/>
                  </a:lnTo>
                  <a:lnTo>
                    <a:pt x="333" y="720"/>
                  </a:lnTo>
                  <a:lnTo>
                    <a:pt x="387" y="733"/>
                  </a:lnTo>
                  <a:lnTo>
                    <a:pt x="441" y="741"/>
                  </a:lnTo>
                  <a:lnTo>
                    <a:pt x="496" y="744"/>
                  </a:lnTo>
                  <a:lnTo>
                    <a:pt x="554" y="744"/>
                  </a:lnTo>
                  <a:lnTo>
                    <a:pt x="608" y="738"/>
                  </a:lnTo>
                  <a:lnTo>
                    <a:pt x="666" y="730"/>
                  </a:lnTo>
                  <a:lnTo>
                    <a:pt x="610" y="726"/>
                  </a:lnTo>
                  <a:lnTo>
                    <a:pt x="555" y="723"/>
                  </a:lnTo>
                  <a:lnTo>
                    <a:pt x="500" y="716"/>
                  </a:lnTo>
                  <a:lnTo>
                    <a:pt x="448" y="708"/>
                  </a:lnTo>
                  <a:lnTo>
                    <a:pt x="395" y="695"/>
                  </a:lnTo>
                  <a:lnTo>
                    <a:pt x="345" y="681"/>
                  </a:lnTo>
                  <a:lnTo>
                    <a:pt x="296" y="663"/>
                  </a:lnTo>
                  <a:lnTo>
                    <a:pt x="249" y="640"/>
                  </a:lnTo>
                  <a:lnTo>
                    <a:pt x="249" y="539"/>
                  </a:lnTo>
                  <a:lnTo>
                    <a:pt x="300" y="562"/>
                  </a:lnTo>
                  <a:lnTo>
                    <a:pt x="353" y="573"/>
                  </a:lnTo>
                  <a:lnTo>
                    <a:pt x="405" y="572"/>
                  </a:lnTo>
                  <a:lnTo>
                    <a:pt x="458" y="562"/>
                  </a:lnTo>
                  <a:lnTo>
                    <a:pt x="509" y="542"/>
                  </a:lnTo>
                  <a:lnTo>
                    <a:pt x="559" y="520"/>
                  </a:lnTo>
                  <a:lnTo>
                    <a:pt x="605" y="493"/>
                  </a:lnTo>
                  <a:lnTo>
                    <a:pt x="649" y="467"/>
                  </a:lnTo>
                  <a:lnTo>
                    <a:pt x="652" y="458"/>
                  </a:lnTo>
                  <a:lnTo>
                    <a:pt x="657" y="452"/>
                  </a:lnTo>
                  <a:lnTo>
                    <a:pt x="660" y="445"/>
                  </a:lnTo>
                  <a:lnTo>
                    <a:pt x="654" y="438"/>
                  </a:lnTo>
                  <a:lnTo>
                    <a:pt x="610" y="460"/>
                  </a:lnTo>
                  <a:lnTo>
                    <a:pt x="565" y="483"/>
                  </a:lnTo>
                  <a:lnTo>
                    <a:pt x="517" y="504"/>
                  </a:lnTo>
                  <a:lnTo>
                    <a:pt x="471" y="523"/>
                  </a:lnTo>
                  <a:lnTo>
                    <a:pt x="420" y="534"/>
                  </a:lnTo>
                  <a:lnTo>
                    <a:pt x="371" y="538"/>
                  </a:lnTo>
                  <a:lnTo>
                    <a:pt x="321" y="531"/>
                  </a:lnTo>
                  <a:lnTo>
                    <a:pt x="272" y="511"/>
                  </a:lnTo>
                  <a:lnTo>
                    <a:pt x="263" y="503"/>
                  </a:lnTo>
                  <a:lnTo>
                    <a:pt x="258" y="496"/>
                  </a:lnTo>
                  <a:lnTo>
                    <a:pt x="254" y="486"/>
                  </a:lnTo>
                  <a:lnTo>
                    <a:pt x="251" y="476"/>
                  </a:lnTo>
                  <a:lnTo>
                    <a:pt x="248" y="465"/>
                  </a:lnTo>
                  <a:lnTo>
                    <a:pt x="247" y="457"/>
                  </a:lnTo>
                  <a:lnTo>
                    <a:pt x="245" y="447"/>
                  </a:lnTo>
                  <a:lnTo>
                    <a:pt x="244" y="438"/>
                  </a:lnTo>
                  <a:lnTo>
                    <a:pt x="287" y="452"/>
                  </a:lnTo>
                  <a:lnTo>
                    <a:pt x="333" y="457"/>
                  </a:lnTo>
                  <a:lnTo>
                    <a:pt x="378" y="452"/>
                  </a:lnTo>
                  <a:lnTo>
                    <a:pt x="425" y="441"/>
                  </a:lnTo>
                  <a:lnTo>
                    <a:pt x="468" y="423"/>
                  </a:lnTo>
                  <a:lnTo>
                    <a:pt x="513" y="403"/>
                  </a:lnTo>
                  <a:lnTo>
                    <a:pt x="555" y="381"/>
                  </a:lnTo>
                  <a:lnTo>
                    <a:pt x="597" y="360"/>
                  </a:lnTo>
                  <a:lnTo>
                    <a:pt x="608" y="346"/>
                  </a:lnTo>
                  <a:lnTo>
                    <a:pt x="625" y="335"/>
                  </a:lnTo>
                  <a:lnTo>
                    <a:pt x="642" y="325"/>
                  </a:lnTo>
                  <a:lnTo>
                    <a:pt x="660" y="315"/>
                  </a:lnTo>
                  <a:lnTo>
                    <a:pt x="675" y="303"/>
                  </a:lnTo>
                  <a:lnTo>
                    <a:pt x="687" y="291"/>
                  </a:lnTo>
                  <a:lnTo>
                    <a:pt x="694" y="276"/>
                  </a:lnTo>
                  <a:lnTo>
                    <a:pt x="694" y="258"/>
                  </a:lnTo>
                  <a:lnTo>
                    <a:pt x="645" y="284"/>
                  </a:lnTo>
                  <a:lnTo>
                    <a:pt x="597" y="312"/>
                  </a:lnTo>
                  <a:lnTo>
                    <a:pt x="547" y="339"/>
                  </a:lnTo>
                  <a:lnTo>
                    <a:pt x="497" y="364"/>
                  </a:lnTo>
                  <a:lnTo>
                    <a:pt x="444" y="384"/>
                  </a:lnTo>
                  <a:lnTo>
                    <a:pt x="391" y="399"/>
                  </a:lnTo>
                  <a:lnTo>
                    <a:pt x="335" y="406"/>
                  </a:lnTo>
                  <a:lnTo>
                    <a:pt x="277" y="405"/>
                  </a:lnTo>
                  <a:lnTo>
                    <a:pt x="263" y="398"/>
                  </a:lnTo>
                  <a:lnTo>
                    <a:pt x="249" y="389"/>
                  </a:lnTo>
                  <a:lnTo>
                    <a:pt x="237" y="377"/>
                  </a:lnTo>
                  <a:lnTo>
                    <a:pt x="227" y="366"/>
                  </a:lnTo>
                  <a:lnTo>
                    <a:pt x="303" y="356"/>
                  </a:lnTo>
                  <a:lnTo>
                    <a:pt x="374" y="331"/>
                  </a:lnTo>
                  <a:lnTo>
                    <a:pt x="441" y="290"/>
                  </a:lnTo>
                  <a:lnTo>
                    <a:pt x="506" y="239"/>
                  </a:lnTo>
                  <a:lnTo>
                    <a:pt x="566" y="179"/>
                  </a:lnTo>
                  <a:lnTo>
                    <a:pt x="625" y="119"/>
                  </a:lnTo>
                  <a:lnTo>
                    <a:pt x="680" y="57"/>
                  </a:lnTo>
                  <a:lnTo>
                    <a:pt x="733" y="0"/>
                  </a:lnTo>
                  <a:lnTo>
                    <a:pt x="768" y="61"/>
                  </a:lnTo>
                  <a:lnTo>
                    <a:pt x="792" y="132"/>
                  </a:lnTo>
                  <a:lnTo>
                    <a:pt x="803" y="206"/>
                  </a:lnTo>
                  <a:lnTo>
                    <a:pt x="809" y="286"/>
                  </a:lnTo>
                  <a:lnTo>
                    <a:pt x="806" y="364"/>
                  </a:lnTo>
                  <a:lnTo>
                    <a:pt x="803" y="445"/>
                  </a:lnTo>
                  <a:lnTo>
                    <a:pt x="799" y="524"/>
                  </a:lnTo>
                  <a:lnTo>
                    <a:pt x="800" y="601"/>
                  </a:lnTo>
                  <a:close/>
                </a:path>
              </a:pathLst>
            </a:custGeom>
            <a:solidFill>
              <a:srgbClr val="FF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2692" y="2903"/>
              <a:ext cx="448" cy="754"/>
            </a:xfrm>
            <a:custGeom>
              <a:avLst/>
              <a:gdLst>
                <a:gd name="T0" fmla="*/ 394 w 895"/>
                <a:gd name="T1" fmla="*/ 614 h 1508"/>
                <a:gd name="T2" fmla="*/ 701 w 895"/>
                <a:gd name="T3" fmla="*/ 1284 h 1508"/>
                <a:gd name="T4" fmla="*/ 872 w 895"/>
                <a:gd name="T5" fmla="*/ 1418 h 1508"/>
                <a:gd name="T6" fmla="*/ 803 w 895"/>
                <a:gd name="T7" fmla="*/ 1459 h 1508"/>
                <a:gd name="T8" fmla="*/ 684 w 895"/>
                <a:gd name="T9" fmla="*/ 1494 h 1508"/>
                <a:gd name="T10" fmla="*/ 507 w 895"/>
                <a:gd name="T11" fmla="*/ 1507 h 1508"/>
                <a:gd name="T12" fmla="*/ 482 w 895"/>
                <a:gd name="T13" fmla="*/ 1470 h 1508"/>
                <a:gd name="T14" fmla="*/ 600 w 895"/>
                <a:gd name="T15" fmla="*/ 1435 h 1508"/>
                <a:gd name="T16" fmla="*/ 537 w 895"/>
                <a:gd name="T17" fmla="*/ 1416 h 1508"/>
                <a:gd name="T18" fmla="*/ 304 w 895"/>
                <a:gd name="T19" fmla="*/ 1441 h 1508"/>
                <a:gd name="T20" fmla="*/ 308 w 895"/>
                <a:gd name="T21" fmla="*/ 1367 h 1508"/>
                <a:gd name="T22" fmla="*/ 510 w 895"/>
                <a:gd name="T23" fmla="*/ 1334 h 1508"/>
                <a:gd name="T24" fmla="*/ 496 w 895"/>
                <a:gd name="T25" fmla="*/ 1308 h 1508"/>
                <a:gd name="T26" fmla="*/ 286 w 895"/>
                <a:gd name="T27" fmla="*/ 1332 h 1508"/>
                <a:gd name="T28" fmla="*/ 160 w 895"/>
                <a:gd name="T29" fmla="*/ 1308 h 1508"/>
                <a:gd name="T30" fmla="*/ 131 w 895"/>
                <a:gd name="T31" fmla="*/ 1261 h 1508"/>
                <a:gd name="T32" fmla="*/ 227 w 895"/>
                <a:gd name="T33" fmla="*/ 1239 h 1508"/>
                <a:gd name="T34" fmla="*/ 427 w 895"/>
                <a:gd name="T35" fmla="*/ 1221 h 1508"/>
                <a:gd name="T36" fmla="*/ 409 w 895"/>
                <a:gd name="T37" fmla="*/ 1187 h 1508"/>
                <a:gd name="T38" fmla="*/ 203 w 895"/>
                <a:gd name="T39" fmla="*/ 1201 h 1508"/>
                <a:gd name="T40" fmla="*/ 89 w 895"/>
                <a:gd name="T41" fmla="*/ 1173 h 1508"/>
                <a:gd name="T42" fmla="*/ 68 w 895"/>
                <a:gd name="T43" fmla="*/ 1113 h 1508"/>
                <a:gd name="T44" fmla="*/ 167 w 895"/>
                <a:gd name="T45" fmla="*/ 1082 h 1508"/>
                <a:gd name="T46" fmla="*/ 357 w 895"/>
                <a:gd name="T47" fmla="*/ 1064 h 1508"/>
                <a:gd name="T48" fmla="*/ 347 w 895"/>
                <a:gd name="T49" fmla="*/ 1032 h 1508"/>
                <a:gd name="T50" fmla="*/ 154 w 895"/>
                <a:gd name="T51" fmla="*/ 1047 h 1508"/>
                <a:gd name="T52" fmla="*/ 43 w 895"/>
                <a:gd name="T53" fmla="*/ 910 h 1508"/>
                <a:gd name="T54" fmla="*/ 204 w 895"/>
                <a:gd name="T55" fmla="*/ 905 h 1508"/>
                <a:gd name="T56" fmla="*/ 305 w 895"/>
                <a:gd name="T57" fmla="*/ 866 h 1508"/>
                <a:gd name="T58" fmla="*/ 5 w 895"/>
                <a:gd name="T59" fmla="*/ 817 h 1508"/>
                <a:gd name="T60" fmla="*/ 29 w 895"/>
                <a:gd name="T61" fmla="*/ 757 h 1508"/>
                <a:gd name="T62" fmla="*/ 147 w 895"/>
                <a:gd name="T63" fmla="*/ 734 h 1508"/>
                <a:gd name="T64" fmla="*/ 291 w 895"/>
                <a:gd name="T65" fmla="*/ 706 h 1508"/>
                <a:gd name="T66" fmla="*/ 251 w 895"/>
                <a:gd name="T67" fmla="*/ 690 h 1508"/>
                <a:gd name="T68" fmla="*/ 120 w 895"/>
                <a:gd name="T69" fmla="*/ 701 h 1508"/>
                <a:gd name="T70" fmla="*/ 57 w 895"/>
                <a:gd name="T71" fmla="*/ 671 h 1508"/>
                <a:gd name="T72" fmla="*/ 74 w 895"/>
                <a:gd name="T73" fmla="*/ 617 h 1508"/>
                <a:gd name="T74" fmla="*/ 134 w 895"/>
                <a:gd name="T75" fmla="*/ 592 h 1508"/>
                <a:gd name="T76" fmla="*/ 245 w 895"/>
                <a:gd name="T77" fmla="*/ 582 h 1508"/>
                <a:gd name="T78" fmla="*/ 96 w 895"/>
                <a:gd name="T79" fmla="*/ 552 h 1508"/>
                <a:gd name="T80" fmla="*/ 188 w 895"/>
                <a:gd name="T81" fmla="*/ 437 h 1508"/>
                <a:gd name="T82" fmla="*/ 266 w 895"/>
                <a:gd name="T83" fmla="*/ 422 h 1508"/>
                <a:gd name="T84" fmla="*/ 230 w 895"/>
                <a:gd name="T85" fmla="*/ 401 h 1508"/>
                <a:gd name="T86" fmla="*/ 165 w 895"/>
                <a:gd name="T87" fmla="*/ 406 h 1508"/>
                <a:gd name="T88" fmla="*/ 174 w 895"/>
                <a:gd name="T89" fmla="*/ 342 h 1508"/>
                <a:gd name="T90" fmla="*/ 267 w 895"/>
                <a:gd name="T91" fmla="*/ 321 h 1508"/>
                <a:gd name="T92" fmla="*/ 244 w 895"/>
                <a:gd name="T93" fmla="*/ 294 h 1508"/>
                <a:gd name="T94" fmla="*/ 193 w 895"/>
                <a:gd name="T95" fmla="*/ 300 h 1508"/>
                <a:gd name="T96" fmla="*/ 218 w 895"/>
                <a:gd name="T97" fmla="*/ 185 h 1508"/>
                <a:gd name="T98" fmla="*/ 287 w 895"/>
                <a:gd name="T99" fmla="*/ 36 h 1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95" h="1508">
                  <a:moveTo>
                    <a:pt x="328" y="35"/>
                  </a:moveTo>
                  <a:lnTo>
                    <a:pt x="349" y="226"/>
                  </a:lnTo>
                  <a:lnTo>
                    <a:pt x="368" y="421"/>
                  </a:lnTo>
                  <a:lnTo>
                    <a:pt x="394" y="614"/>
                  </a:lnTo>
                  <a:lnTo>
                    <a:pt x="433" y="803"/>
                  </a:lnTo>
                  <a:lnTo>
                    <a:pt x="490" y="980"/>
                  </a:lnTo>
                  <a:lnTo>
                    <a:pt x="579" y="1142"/>
                  </a:lnTo>
                  <a:lnTo>
                    <a:pt x="701" y="1284"/>
                  </a:lnTo>
                  <a:lnTo>
                    <a:pt x="867" y="1400"/>
                  </a:lnTo>
                  <a:lnTo>
                    <a:pt x="895" y="1395"/>
                  </a:lnTo>
                  <a:lnTo>
                    <a:pt x="884" y="1406"/>
                  </a:lnTo>
                  <a:lnTo>
                    <a:pt x="872" y="1418"/>
                  </a:lnTo>
                  <a:lnTo>
                    <a:pt x="856" y="1430"/>
                  </a:lnTo>
                  <a:lnTo>
                    <a:pt x="841" y="1441"/>
                  </a:lnTo>
                  <a:lnTo>
                    <a:pt x="821" y="1449"/>
                  </a:lnTo>
                  <a:lnTo>
                    <a:pt x="803" y="1459"/>
                  </a:lnTo>
                  <a:lnTo>
                    <a:pt x="783" y="1466"/>
                  </a:lnTo>
                  <a:lnTo>
                    <a:pt x="765" y="1475"/>
                  </a:lnTo>
                  <a:lnTo>
                    <a:pt x="724" y="1484"/>
                  </a:lnTo>
                  <a:lnTo>
                    <a:pt x="684" y="1494"/>
                  </a:lnTo>
                  <a:lnTo>
                    <a:pt x="639" y="1501"/>
                  </a:lnTo>
                  <a:lnTo>
                    <a:pt x="595" y="1507"/>
                  </a:lnTo>
                  <a:lnTo>
                    <a:pt x="551" y="1508"/>
                  </a:lnTo>
                  <a:lnTo>
                    <a:pt x="507" y="1507"/>
                  </a:lnTo>
                  <a:lnTo>
                    <a:pt x="464" y="1498"/>
                  </a:lnTo>
                  <a:lnTo>
                    <a:pt x="423" y="1486"/>
                  </a:lnTo>
                  <a:lnTo>
                    <a:pt x="452" y="1477"/>
                  </a:lnTo>
                  <a:lnTo>
                    <a:pt x="482" y="1470"/>
                  </a:lnTo>
                  <a:lnTo>
                    <a:pt x="511" y="1463"/>
                  </a:lnTo>
                  <a:lnTo>
                    <a:pt x="542" y="1456"/>
                  </a:lnTo>
                  <a:lnTo>
                    <a:pt x="570" y="1447"/>
                  </a:lnTo>
                  <a:lnTo>
                    <a:pt x="600" y="1435"/>
                  </a:lnTo>
                  <a:lnTo>
                    <a:pt x="626" y="1423"/>
                  </a:lnTo>
                  <a:lnTo>
                    <a:pt x="653" y="1406"/>
                  </a:lnTo>
                  <a:lnTo>
                    <a:pt x="595" y="1406"/>
                  </a:lnTo>
                  <a:lnTo>
                    <a:pt x="537" y="1416"/>
                  </a:lnTo>
                  <a:lnTo>
                    <a:pt x="475" y="1430"/>
                  </a:lnTo>
                  <a:lnTo>
                    <a:pt x="416" y="1444"/>
                  </a:lnTo>
                  <a:lnTo>
                    <a:pt x="357" y="1448"/>
                  </a:lnTo>
                  <a:lnTo>
                    <a:pt x="304" y="1441"/>
                  </a:lnTo>
                  <a:lnTo>
                    <a:pt x="255" y="1413"/>
                  </a:lnTo>
                  <a:lnTo>
                    <a:pt x="214" y="1361"/>
                  </a:lnTo>
                  <a:lnTo>
                    <a:pt x="259" y="1365"/>
                  </a:lnTo>
                  <a:lnTo>
                    <a:pt x="308" y="1367"/>
                  </a:lnTo>
                  <a:lnTo>
                    <a:pt x="359" y="1364"/>
                  </a:lnTo>
                  <a:lnTo>
                    <a:pt x="412" y="1358"/>
                  </a:lnTo>
                  <a:lnTo>
                    <a:pt x="461" y="1348"/>
                  </a:lnTo>
                  <a:lnTo>
                    <a:pt x="510" y="1334"/>
                  </a:lnTo>
                  <a:lnTo>
                    <a:pt x="555" y="1316"/>
                  </a:lnTo>
                  <a:lnTo>
                    <a:pt x="597" y="1294"/>
                  </a:lnTo>
                  <a:lnTo>
                    <a:pt x="546" y="1299"/>
                  </a:lnTo>
                  <a:lnTo>
                    <a:pt x="496" y="1308"/>
                  </a:lnTo>
                  <a:lnTo>
                    <a:pt x="444" y="1315"/>
                  </a:lnTo>
                  <a:lnTo>
                    <a:pt x="392" y="1323"/>
                  </a:lnTo>
                  <a:lnTo>
                    <a:pt x="339" y="1327"/>
                  </a:lnTo>
                  <a:lnTo>
                    <a:pt x="286" y="1332"/>
                  </a:lnTo>
                  <a:lnTo>
                    <a:pt x="232" y="1330"/>
                  </a:lnTo>
                  <a:lnTo>
                    <a:pt x="181" y="1327"/>
                  </a:lnTo>
                  <a:lnTo>
                    <a:pt x="169" y="1318"/>
                  </a:lnTo>
                  <a:lnTo>
                    <a:pt x="160" y="1308"/>
                  </a:lnTo>
                  <a:lnTo>
                    <a:pt x="151" y="1297"/>
                  </a:lnTo>
                  <a:lnTo>
                    <a:pt x="144" y="1287"/>
                  </a:lnTo>
                  <a:lnTo>
                    <a:pt x="136" y="1274"/>
                  </a:lnTo>
                  <a:lnTo>
                    <a:pt x="131" y="1261"/>
                  </a:lnTo>
                  <a:lnTo>
                    <a:pt x="126" y="1249"/>
                  </a:lnTo>
                  <a:lnTo>
                    <a:pt x="124" y="1238"/>
                  </a:lnTo>
                  <a:lnTo>
                    <a:pt x="175" y="1238"/>
                  </a:lnTo>
                  <a:lnTo>
                    <a:pt x="227" y="1239"/>
                  </a:lnTo>
                  <a:lnTo>
                    <a:pt x="279" y="1238"/>
                  </a:lnTo>
                  <a:lnTo>
                    <a:pt x="331" y="1236"/>
                  </a:lnTo>
                  <a:lnTo>
                    <a:pt x="380" y="1231"/>
                  </a:lnTo>
                  <a:lnTo>
                    <a:pt x="427" y="1221"/>
                  </a:lnTo>
                  <a:lnTo>
                    <a:pt x="472" y="1204"/>
                  </a:lnTo>
                  <a:lnTo>
                    <a:pt x="513" y="1182"/>
                  </a:lnTo>
                  <a:lnTo>
                    <a:pt x="461" y="1183"/>
                  </a:lnTo>
                  <a:lnTo>
                    <a:pt x="409" y="1187"/>
                  </a:lnTo>
                  <a:lnTo>
                    <a:pt x="357" y="1190"/>
                  </a:lnTo>
                  <a:lnTo>
                    <a:pt x="307" y="1194"/>
                  </a:lnTo>
                  <a:lnTo>
                    <a:pt x="255" y="1197"/>
                  </a:lnTo>
                  <a:lnTo>
                    <a:pt x="203" y="1201"/>
                  </a:lnTo>
                  <a:lnTo>
                    <a:pt x="153" y="1203"/>
                  </a:lnTo>
                  <a:lnTo>
                    <a:pt x="102" y="1204"/>
                  </a:lnTo>
                  <a:lnTo>
                    <a:pt x="95" y="1189"/>
                  </a:lnTo>
                  <a:lnTo>
                    <a:pt x="89" y="1173"/>
                  </a:lnTo>
                  <a:lnTo>
                    <a:pt x="82" y="1158"/>
                  </a:lnTo>
                  <a:lnTo>
                    <a:pt x="78" y="1144"/>
                  </a:lnTo>
                  <a:lnTo>
                    <a:pt x="73" y="1128"/>
                  </a:lnTo>
                  <a:lnTo>
                    <a:pt x="68" y="1113"/>
                  </a:lnTo>
                  <a:lnTo>
                    <a:pt x="64" y="1096"/>
                  </a:lnTo>
                  <a:lnTo>
                    <a:pt x="63" y="1081"/>
                  </a:lnTo>
                  <a:lnTo>
                    <a:pt x="115" y="1081"/>
                  </a:lnTo>
                  <a:lnTo>
                    <a:pt x="167" y="1082"/>
                  </a:lnTo>
                  <a:lnTo>
                    <a:pt x="216" y="1082"/>
                  </a:lnTo>
                  <a:lnTo>
                    <a:pt x="266" y="1081"/>
                  </a:lnTo>
                  <a:lnTo>
                    <a:pt x="311" y="1074"/>
                  </a:lnTo>
                  <a:lnTo>
                    <a:pt x="357" y="1064"/>
                  </a:lnTo>
                  <a:lnTo>
                    <a:pt x="399" y="1046"/>
                  </a:lnTo>
                  <a:lnTo>
                    <a:pt x="440" y="1019"/>
                  </a:lnTo>
                  <a:lnTo>
                    <a:pt x="394" y="1025"/>
                  </a:lnTo>
                  <a:lnTo>
                    <a:pt x="347" y="1032"/>
                  </a:lnTo>
                  <a:lnTo>
                    <a:pt x="300" y="1037"/>
                  </a:lnTo>
                  <a:lnTo>
                    <a:pt x="252" y="1043"/>
                  </a:lnTo>
                  <a:lnTo>
                    <a:pt x="203" y="1046"/>
                  </a:lnTo>
                  <a:lnTo>
                    <a:pt x="154" y="1047"/>
                  </a:lnTo>
                  <a:lnTo>
                    <a:pt x="105" y="1046"/>
                  </a:lnTo>
                  <a:lnTo>
                    <a:pt x="57" y="1041"/>
                  </a:lnTo>
                  <a:lnTo>
                    <a:pt x="7" y="911"/>
                  </a:lnTo>
                  <a:lnTo>
                    <a:pt x="43" y="910"/>
                  </a:lnTo>
                  <a:lnTo>
                    <a:pt x="82" y="910"/>
                  </a:lnTo>
                  <a:lnTo>
                    <a:pt x="122" y="908"/>
                  </a:lnTo>
                  <a:lnTo>
                    <a:pt x="164" y="908"/>
                  </a:lnTo>
                  <a:lnTo>
                    <a:pt x="204" y="905"/>
                  </a:lnTo>
                  <a:lnTo>
                    <a:pt x="246" y="900"/>
                  </a:lnTo>
                  <a:lnTo>
                    <a:pt x="287" y="890"/>
                  </a:lnTo>
                  <a:lnTo>
                    <a:pt x="328" y="877"/>
                  </a:lnTo>
                  <a:lnTo>
                    <a:pt x="305" y="866"/>
                  </a:lnTo>
                  <a:lnTo>
                    <a:pt x="1" y="866"/>
                  </a:lnTo>
                  <a:lnTo>
                    <a:pt x="0" y="849"/>
                  </a:lnTo>
                  <a:lnTo>
                    <a:pt x="1" y="833"/>
                  </a:lnTo>
                  <a:lnTo>
                    <a:pt x="5" y="817"/>
                  </a:lnTo>
                  <a:lnTo>
                    <a:pt x="11" y="802"/>
                  </a:lnTo>
                  <a:lnTo>
                    <a:pt x="17" y="786"/>
                  </a:lnTo>
                  <a:lnTo>
                    <a:pt x="24" y="772"/>
                  </a:lnTo>
                  <a:lnTo>
                    <a:pt x="29" y="757"/>
                  </a:lnTo>
                  <a:lnTo>
                    <a:pt x="35" y="743"/>
                  </a:lnTo>
                  <a:lnTo>
                    <a:pt x="71" y="740"/>
                  </a:lnTo>
                  <a:lnTo>
                    <a:pt x="109" y="739"/>
                  </a:lnTo>
                  <a:lnTo>
                    <a:pt x="147" y="734"/>
                  </a:lnTo>
                  <a:lnTo>
                    <a:pt x="185" y="732"/>
                  </a:lnTo>
                  <a:lnTo>
                    <a:pt x="220" y="726"/>
                  </a:lnTo>
                  <a:lnTo>
                    <a:pt x="256" y="718"/>
                  </a:lnTo>
                  <a:lnTo>
                    <a:pt x="291" y="706"/>
                  </a:lnTo>
                  <a:lnTo>
                    <a:pt x="328" y="692"/>
                  </a:lnTo>
                  <a:lnTo>
                    <a:pt x="317" y="681"/>
                  </a:lnTo>
                  <a:lnTo>
                    <a:pt x="283" y="685"/>
                  </a:lnTo>
                  <a:lnTo>
                    <a:pt x="251" y="690"/>
                  </a:lnTo>
                  <a:lnTo>
                    <a:pt x="218" y="694"/>
                  </a:lnTo>
                  <a:lnTo>
                    <a:pt x="186" y="698"/>
                  </a:lnTo>
                  <a:lnTo>
                    <a:pt x="153" y="699"/>
                  </a:lnTo>
                  <a:lnTo>
                    <a:pt x="120" y="701"/>
                  </a:lnTo>
                  <a:lnTo>
                    <a:pt x="88" y="699"/>
                  </a:lnTo>
                  <a:lnTo>
                    <a:pt x="57" y="698"/>
                  </a:lnTo>
                  <a:lnTo>
                    <a:pt x="56" y="684"/>
                  </a:lnTo>
                  <a:lnTo>
                    <a:pt x="57" y="671"/>
                  </a:lnTo>
                  <a:lnTo>
                    <a:pt x="60" y="657"/>
                  </a:lnTo>
                  <a:lnTo>
                    <a:pt x="64" y="645"/>
                  </a:lnTo>
                  <a:lnTo>
                    <a:pt x="68" y="631"/>
                  </a:lnTo>
                  <a:lnTo>
                    <a:pt x="74" y="617"/>
                  </a:lnTo>
                  <a:lnTo>
                    <a:pt x="80" y="604"/>
                  </a:lnTo>
                  <a:lnTo>
                    <a:pt x="85" y="592"/>
                  </a:lnTo>
                  <a:lnTo>
                    <a:pt x="109" y="592"/>
                  </a:lnTo>
                  <a:lnTo>
                    <a:pt x="134" y="592"/>
                  </a:lnTo>
                  <a:lnTo>
                    <a:pt x="161" y="590"/>
                  </a:lnTo>
                  <a:lnTo>
                    <a:pt x="189" y="589"/>
                  </a:lnTo>
                  <a:lnTo>
                    <a:pt x="217" y="584"/>
                  </a:lnTo>
                  <a:lnTo>
                    <a:pt x="245" y="582"/>
                  </a:lnTo>
                  <a:lnTo>
                    <a:pt x="272" y="577"/>
                  </a:lnTo>
                  <a:lnTo>
                    <a:pt x="300" y="575"/>
                  </a:lnTo>
                  <a:lnTo>
                    <a:pt x="276" y="552"/>
                  </a:lnTo>
                  <a:lnTo>
                    <a:pt x="96" y="552"/>
                  </a:lnTo>
                  <a:lnTo>
                    <a:pt x="130" y="450"/>
                  </a:lnTo>
                  <a:lnTo>
                    <a:pt x="147" y="443"/>
                  </a:lnTo>
                  <a:lnTo>
                    <a:pt x="168" y="439"/>
                  </a:lnTo>
                  <a:lnTo>
                    <a:pt x="188" y="437"/>
                  </a:lnTo>
                  <a:lnTo>
                    <a:pt x="210" y="436"/>
                  </a:lnTo>
                  <a:lnTo>
                    <a:pt x="230" y="433"/>
                  </a:lnTo>
                  <a:lnTo>
                    <a:pt x="249" y="429"/>
                  </a:lnTo>
                  <a:lnTo>
                    <a:pt x="266" y="422"/>
                  </a:lnTo>
                  <a:lnTo>
                    <a:pt x="281" y="411"/>
                  </a:lnTo>
                  <a:lnTo>
                    <a:pt x="263" y="404"/>
                  </a:lnTo>
                  <a:lnTo>
                    <a:pt x="246" y="401"/>
                  </a:lnTo>
                  <a:lnTo>
                    <a:pt x="230" y="401"/>
                  </a:lnTo>
                  <a:lnTo>
                    <a:pt x="216" y="404"/>
                  </a:lnTo>
                  <a:lnTo>
                    <a:pt x="199" y="405"/>
                  </a:lnTo>
                  <a:lnTo>
                    <a:pt x="183" y="406"/>
                  </a:lnTo>
                  <a:lnTo>
                    <a:pt x="165" y="406"/>
                  </a:lnTo>
                  <a:lnTo>
                    <a:pt x="147" y="405"/>
                  </a:lnTo>
                  <a:lnTo>
                    <a:pt x="144" y="371"/>
                  </a:lnTo>
                  <a:lnTo>
                    <a:pt x="155" y="352"/>
                  </a:lnTo>
                  <a:lnTo>
                    <a:pt x="174" y="342"/>
                  </a:lnTo>
                  <a:lnTo>
                    <a:pt x="197" y="338"/>
                  </a:lnTo>
                  <a:lnTo>
                    <a:pt x="223" y="334"/>
                  </a:lnTo>
                  <a:lnTo>
                    <a:pt x="248" y="331"/>
                  </a:lnTo>
                  <a:lnTo>
                    <a:pt x="267" y="321"/>
                  </a:lnTo>
                  <a:lnTo>
                    <a:pt x="281" y="304"/>
                  </a:lnTo>
                  <a:lnTo>
                    <a:pt x="269" y="297"/>
                  </a:lnTo>
                  <a:lnTo>
                    <a:pt x="256" y="294"/>
                  </a:lnTo>
                  <a:lnTo>
                    <a:pt x="244" y="294"/>
                  </a:lnTo>
                  <a:lnTo>
                    <a:pt x="231" y="297"/>
                  </a:lnTo>
                  <a:lnTo>
                    <a:pt x="218" y="299"/>
                  </a:lnTo>
                  <a:lnTo>
                    <a:pt x="206" y="300"/>
                  </a:lnTo>
                  <a:lnTo>
                    <a:pt x="193" y="300"/>
                  </a:lnTo>
                  <a:lnTo>
                    <a:pt x="181" y="299"/>
                  </a:lnTo>
                  <a:lnTo>
                    <a:pt x="189" y="261"/>
                  </a:lnTo>
                  <a:lnTo>
                    <a:pt x="203" y="223"/>
                  </a:lnTo>
                  <a:lnTo>
                    <a:pt x="218" y="185"/>
                  </a:lnTo>
                  <a:lnTo>
                    <a:pt x="235" y="149"/>
                  </a:lnTo>
                  <a:lnTo>
                    <a:pt x="252" y="111"/>
                  </a:lnTo>
                  <a:lnTo>
                    <a:pt x="270" y="74"/>
                  </a:lnTo>
                  <a:lnTo>
                    <a:pt x="287" y="36"/>
                  </a:lnTo>
                  <a:lnTo>
                    <a:pt x="305" y="0"/>
                  </a:lnTo>
                  <a:lnTo>
                    <a:pt x="328" y="35"/>
                  </a:lnTo>
                  <a:close/>
                </a:path>
              </a:pathLst>
            </a:custGeom>
            <a:solidFill>
              <a:srgbClr val="FF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4620036" y="3736582"/>
            <a:ext cx="1933164" cy="2240886"/>
            <a:chOff x="5372100" y="2220913"/>
            <a:chExt cx="3209925" cy="3806825"/>
          </a:xfrm>
        </p:grpSpPr>
        <p:sp>
          <p:nvSpPr>
            <p:cNvPr id="106" name="Freeform 7"/>
            <p:cNvSpPr>
              <a:spLocks/>
            </p:cNvSpPr>
            <p:nvPr/>
          </p:nvSpPr>
          <p:spPr bwMode="auto">
            <a:xfrm>
              <a:off x="5680075" y="2220913"/>
              <a:ext cx="485775" cy="396875"/>
            </a:xfrm>
            <a:custGeom>
              <a:avLst/>
              <a:gdLst>
                <a:gd name="T0" fmla="*/ 328 w 613"/>
                <a:gd name="T1" fmla="*/ 184 h 500"/>
                <a:gd name="T2" fmla="*/ 356 w 613"/>
                <a:gd name="T3" fmla="*/ 247 h 500"/>
                <a:gd name="T4" fmla="*/ 380 w 613"/>
                <a:gd name="T5" fmla="*/ 311 h 500"/>
                <a:gd name="T6" fmla="*/ 377 w 613"/>
                <a:gd name="T7" fmla="*/ 377 h 500"/>
                <a:gd name="T8" fmla="*/ 373 w 613"/>
                <a:gd name="T9" fmla="*/ 402 h 500"/>
                <a:gd name="T10" fmla="*/ 405 w 613"/>
                <a:gd name="T11" fmla="*/ 381 h 500"/>
                <a:gd name="T12" fmla="*/ 438 w 613"/>
                <a:gd name="T13" fmla="*/ 360 h 500"/>
                <a:gd name="T14" fmla="*/ 471 w 613"/>
                <a:gd name="T15" fmla="*/ 342 h 500"/>
                <a:gd name="T16" fmla="*/ 506 w 613"/>
                <a:gd name="T17" fmla="*/ 342 h 500"/>
                <a:gd name="T18" fmla="*/ 547 w 613"/>
                <a:gd name="T19" fmla="*/ 352 h 500"/>
                <a:gd name="T20" fmla="*/ 585 w 613"/>
                <a:gd name="T21" fmla="*/ 365 h 500"/>
                <a:gd name="T22" fmla="*/ 609 w 613"/>
                <a:gd name="T23" fmla="*/ 390 h 500"/>
                <a:gd name="T24" fmla="*/ 609 w 613"/>
                <a:gd name="T25" fmla="*/ 418 h 500"/>
                <a:gd name="T26" fmla="*/ 607 w 613"/>
                <a:gd name="T27" fmla="*/ 435 h 500"/>
                <a:gd name="T28" fmla="*/ 609 w 613"/>
                <a:gd name="T29" fmla="*/ 450 h 500"/>
                <a:gd name="T30" fmla="*/ 606 w 613"/>
                <a:gd name="T31" fmla="*/ 465 h 500"/>
                <a:gd name="T32" fmla="*/ 581 w 613"/>
                <a:gd name="T33" fmla="*/ 453 h 500"/>
                <a:gd name="T34" fmla="*/ 537 w 613"/>
                <a:gd name="T35" fmla="*/ 423 h 500"/>
                <a:gd name="T36" fmla="*/ 488 w 613"/>
                <a:gd name="T37" fmla="*/ 405 h 500"/>
                <a:gd name="T38" fmla="*/ 436 w 613"/>
                <a:gd name="T39" fmla="*/ 401 h 500"/>
                <a:gd name="T40" fmla="*/ 396 w 613"/>
                <a:gd name="T41" fmla="*/ 414 h 500"/>
                <a:gd name="T42" fmla="*/ 372 w 613"/>
                <a:gd name="T43" fmla="*/ 436 h 500"/>
                <a:gd name="T44" fmla="*/ 352 w 613"/>
                <a:gd name="T45" fmla="*/ 461 h 500"/>
                <a:gd name="T46" fmla="*/ 331 w 613"/>
                <a:gd name="T47" fmla="*/ 486 h 500"/>
                <a:gd name="T48" fmla="*/ 330 w 613"/>
                <a:gd name="T49" fmla="*/ 444 h 500"/>
                <a:gd name="T50" fmla="*/ 330 w 613"/>
                <a:gd name="T51" fmla="*/ 329 h 500"/>
                <a:gd name="T52" fmla="*/ 302 w 613"/>
                <a:gd name="T53" fmla="*/ 220 h 500"/>
                <a:gd name="T54" fmla="*/ 246 w 613"/>
                <a:gd name="T55" fmla="*/ 125 h 500"/>
                <a:gd name="T56" fmla="*/ 185 w 613"/>
                <a:gd name="T57" fmla="*/ 65 h 500"/>
                <a:gd name="T58" fmla="*/ 136 w 613"/>
                <a:gd name="T59" fmla="*/ 35 h 500"/>
                <a:gd name="T60" fmla="*/ 84 w 613"/>
                <a:gd name="T61" fmla="*/ 20 h 500"/>
                <a:gd name="T62" fmla="*/ 28 w 613"/>
                <a:gd name="T63" fmla="*/ 20 h 500"/>
                <a:gd name="T64" fmla="*/ 44 w 613"/>
                <a:gd name="T65" fmla="*/ 6 h 500"/>
                <a:gd name="T66" fmla="*/ 134 w 613"/>
                <a:gd name="T67" fmla="*/ 6 h 500"/>
                <a:gd name="T68" fmla="*/ 218 w 613"/>
                <a:gd name="T69" fmla="*/ 48 h 500"/>
                <a:gd name="T70" fmla="*/ 289 w 613"/>
                <a:gd name="T71" fmla="*/ 115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13" h="500">
                  <a:moveTo>
                    <a:pt x="320" y="153"/>
                  </a:moveTo>
                  <a:lnTo>
                    <a:pt x="328" y="184"/>
                  </a:lnTo>
                  <a:lnTo>
                    <a:pt x="342" y="216"/>
                  </a:lnTo>
                  <a:lnTo>
                    <a:pt x="356" y="247"/>
                  </a:lnTo>
                  <a:lnTo>
                    <a:pt x="370" y="279"/>
                  </a:lnTo>
                  <a:lnTo>
                    <a:pt x="380" y="311"/>
                  </a:lnTo>
                  <a:lnTo>
                    <a:pt x="383" y="343"/>
                  </a:lnTo>
                  <a:lnTo>
                    <a:pt x="377" y="377"/>
                  </a:lnTo>
                  <a:lnTo>
                    <a:pt x="359" y="411"/>
                  </a:lnTo>
                  <a:lnTo>
                    <a:pt x="373" y="402"/>
                  </a:lnTo>
                  <a:lnTo>
                    <a:pt x="389" y="393"/>
                  </a:lnTo>
                  <a:lnTo>
                    <a:pt x="405" y="381"/>
                  </a:lnTo>
                  <a:lnTo>
                    <a:pt x="422" y="372"/>
                  </a:lnTo>
                  <a:lnTo>
                    <a:pt x="438" y="360"/>
                  </a:lnTo>
                  <a:lnTo>
                    <a:pt x="454" y="351"/>
                  </a:lnTo>
                  <a:lnTo>
                    <a:pt x="471" y="342"/>
                  </a:lnTo>
                  <a:lnTo>
                    <a:pt x="490" y="338"/>
                  </a:lnTo>
                  <a:lnTo>
                    <a:pt x="506" y="342"/>
                  </a:lnTo>
                  <a:lnTo>
                    <a:pt x="527" y="348"/>
                  </a:lnTo>
                  <a:lnTo>
                    <a:pt x="547" y="352"/>
                  </a:lnTo>
                  <a:lnTo>
                    <a:pt x="568" y="358"/>
                  </a:lnTo>
                  <a:lnTo>
                    <a:pt x="585" y="365"/>
                  </a:lnTo>
                  <a:lnTo>
                    <a:pt x="599" y="376"/>
                  </a:lnTo>
                  <a:lnTo>
                    <a:pt x="609" y="390"/>
                  </a:lnTo>
                  <a:lnTo>
                    <a:pt x="613" y="411"/>
                  </a:lnTo>
                  <a:lnTo>
                    <a:pt x="609" y="418"/>
                  </a:lnTo>
                  <a:lnTo>
                    <a:pt x="609" y="426"/>
                  </a:lnTo>
                  <a:lnTo>
                    <a:pt x="607" y="435"/>
                  </a:lnTo>
                  <a:lnTo>
                    <a:pt x="609" y="443"/>
                  </a:lnTo>
                  <a:lnTo>
                    <a:pt x="609" y="450"/>
                  </a:lnTo>
                  <a:lnTo>
                    <a:pt x="609" y="458"/>
                  </a:lnTo>
                  <a:lnTo>
                    <a:pt x="606" y="465"/>
                  </a:lnTo>
                  <a:lnTo>
                    <a:pt x="602" y="472"/>
                  </a:lnTo>
                  <a:lnTo>
                    <a:pt x="581" y="453"/>
                  </a:lnTo>
                  <a:lnTo>
                    <a:pt x="560" y="437"/>
                  </a:lnTo>
                  <a:lnTo>
                    <a:pt x="537" y="423"/>
                  </a:lnTo>
                  <a:lnTo>
                    <a:pt x="513" y="414"/>
                  </a:lnTo>
                  <a:lnTo>
                    <a:pt x="488" y="405"/>
                  </a:lnTo>
                  <a:lnTo>
                    <a:pt x="463" y="401"/>
                  </a:lnTo>
                  <a:lnTo>
                    <a:pt x="436" y="401"/>
                  </a:lnTo>
                  <a:lnTo>
                    <a:pt x="410" y="405"/>
                  </a:lnTo>
                  <a:lnTo>
                    <a:pt x="396" y="414"/>
                  </a:lnTo>
                  <a:lnTo>
                    <a:pt x="383" y="425"/>
                  </a:lnTo>
                  <a:lnTo>
                    <a:pt x="372" y="436"/>
                  </a:lnTo>
                  <a:lnTo>
                    <a:pt x="362" y="449"/>
                  </a:lnTo>
                  <a:lnTo>
                    <a:pt x="352" y="461"/>
                  </a:lnTo>
                  <a:lnTo>
                    <a:pt x="342" y="474"/>
                  </a:lnTo>
                  <a:lnTo>
                    <a:pt x="331" y="486"/>
                  </a:lnTo>
                  <a:lnTo>
                    <a:pt x="320" y="500"/>
                  </a:lnTo>
                  <a:lnTo>
                    <a:pt x="330" y="444"/>
                  </a:lnTo>
                  <a:lnTo>
                    <a:pt x="334" y="387"/>
                  </a:lnTo>
                  <a:lnTo>
                    <a:pt x="330" y="329"/>
                  </a:lnTo>
                  <a:lnTo>
                    <a:pt x="320" y="275"/>
                  </a:lnTo>
                  <a:lnTo>
                    <a:pt x="302" y="220"/>
                  </a:lnTo>
                  <a:lnTo>
                    <a:pt x="278" y="171"/>
                  </a:lnTo>
                  <a:lnTo>
                    <a:pt x="246" y="125"/>
                  </a:lnTo>
                  <a:lnTo>
                    <a:pt x="208" y="84"/>
                  </a:lnTo>
                  <a:lnTo>
                    <a:pt x="185" y="65"/>
                  </a:lnTo>
                  <a:lnTo>
                    <a:pt x="162" y="49"/>
                  </a:lnTo>
                  <a:lnTo>
                    <a:pt x="136" y="35"/>
                  </a:lnTo>
                  <a:lnTo>
                    <a:pt x="112" y="27"/>
                  </a:lnTo>
                  <a:lnTo>
                    <a:pt x="84" y="20"/>
                  </a:lnTo>
                  <a:lnTo>
                    <a:pt x="58" y="17"/>
                  </a:lnTo>
                  <a:lnTo>
                    <a:pt x="28" y="20"/>
                  </a:lnTo>
                  <a:lnTo>
                    <a:pt x="0" y="28"/>
                  </a:lnTo>
                  <a:lnTo>
                    <a:pt x="44" y="6"/>
                  </a:lnTo>
                  <a:lnTo>
                    <a:pt x="89" y="0"/>
                  </a:lnTo>
                  <a:lnTo>
                    <a:pt x="134" y="6"/>
                  </a:lnTo>
                  <a:lnTo>
                    <a:pt x="177" y="24"/>
                  </a:lnTo>
                  <a:lnTo>
                    <a:pt x="218" y="48"/>
                  </a:lnTo>
                  <a:lnTo>
                    <a:pt x="255" y="80"/>
                  </a:lnTo>
                  <a:lnTo>
                    <a:pt x="289" y="115"/>
                  </a:lnTo>
                  <a:lnTo>
                    <a:pt x="320" y="1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8"/>
            <p:cNvSpPr>
              <a:spLocks/>
            </p:cNvSpPr>
            <p:nvPr/>
          </p:nvSpPr>
          <p:spPr bwMode="auto">
            <a:xfrm>
              <a:off x="6438900" y="2244725"/>
              <a:ext cx="739775" cy="747712"/>
            </a:xfrm>
            <a:custGeom>
              <a:avLst/>
              <a:gdLst>
                <a:gd name="T0" fmla="*/ 324 w 934"/>
                <a:gd name="T1" fmla="*/ 182 h 943"/>
                <a:gd name="T2" fmla="*/ 341 w 934"/>
                <a:gd name="T3" fmla="*/ 222 h 943"/>
                <a:gd name="T4" fmla="*/ 359 w 934"/>
                <a:gd name="T5" fmla="*/ 263 h 943"/>
                <a:gd name="T6" fmla="*/ 375 w 934"/>
                <a:gd name="T7" fmla="*/ 304 h 943"/>
                <a:gd name="T8" fmla="*/ 419 w 934"/>
                <a:gd name="T9" fmla="*/ 332 h 943"/>
                <a:gd name="T10" fmla="*/ 499 w 934"/>
                <a:gd name="T11" fmla="*/ 330 h 943"/>
                <a:gd name="T12" fmla="*/ 583 w 934"/>
                <a:gd name="T13" fmla="*/ 315 h 943"/>
                <a:gd name="T14" fmla="*/ 669 w 934"/>
                <a:gd name="T15" fmla="*/ 302 h 943"/>
                <a:gd name="T16" fmla="*/ 934 w 934"/>
                <a:gd name="T17" fmla="*/ 302 h 943"/>
                <a:gd name="T18" fmla="*/ 855 w 934"/>
                <a:gd name="T19" fmla="*/ 372 h 943"/>
                <a:gd name="T20" fmla="*/ 721 w 934"/>
                <a:gd name="T21" fmla="*/ 365 h 943"/>
                <a:gd name="T22" fmla="*/ 585 w 934"/>
                <a:gd name="T23" fmla="*/ 365 h 943"/>
                <a:gd name="T24" fmla="*/ 454 w 934"/>
                <a:gd name="T25" fmla="*/ 374 h 943"/>
                <a:gd name="T26" fmla="*/ 391 w 934"/>
                <a:gd name="T27" fmla="*/ 447 h 943"/>
                <a:gd name="T28" fmla="*/ 375 w 934"/>
                <a:gd name="T29" fmla="*/ 576 h 943"/>
                <a:gd name="T30" fmla="*/ 341 w 934"/>
                <a:gd name="T31" fmla="*/ 700 h 943"/>
                <a:gd name="T32" fmla="*/ 289 w 934"/>
                <a:gd name="T33" fmla="*/ 818 h 943"/>
                <a:gd name="T34" fmla="*/ 248 w 934"/>
                <a:gd name="T35" fmla="*/ 887 h 943"/>
                <a:gd name="T36" fmla="*/ 230 w 934"/>
                <a:gd name="T37" fmla="*/ 905 h 943"/>
                <a:gd name="T38" fmla="*/ 211 w 934"/>
                <a:gd name="T39" fmla="*/ 922 h 943"/>
                <a:gd name="T40" fmla="*/ 187 w 934"/>
                <a:gd name="T41" fmla="*/ 936 h 943"/>
                <a:gd name="T42" fmla="*/ 212 w 934"/>
                <a:gd name="T43" fmla="*/ 888 h 943"/>
                <a:gd name="T44" fmla="*/ 267 w 934"/>
                <a:gd name="T45" fmla="*/ 768 h 943"/>
                <a:gd name="T46" fmla="*/ 302 w 934"/>
                <a:gd name="T47" fmla="*/ 634 h 943"/>
                <a:gd name="T48" fmla="*/ 323 w 934"/>
                <a:gd name="T49" fmla="*/ 494 h 943"/>
                <a:gd name="T50" fmla="*/ 330 w 934"/>
                <a:gd name="T51" fmla="*/ 363 h 943"/>
                <a:gd name="T52" fmla="*/ 299 w 934"/>
                <a:gd name="T53" fmla="*/ 242 h 943"/>
                <a:gd name="T54" fmla="*/ 234 w 934"/>
                <a:gd name="T55" fmla="*/ 138 h 943"/>
                <a:gd name="T56" fmla="*/ 143 w 934"/>
                <a:gd name="T57" fmla="*/ 53 h 943"/>
                <a:gd name="T58" fmla="*/ 0 w 934"/>
                <a:gd name="T59" fmla="*/ 4 h 943"/>
                <a:gd name="T60" fmla="*/ 94 w 934"/>
                <a:gd name="T61" fmla="*/ 4 h 943"/>
                <a:gd name="T62" fmla="*/ 182 w 934"/>
                <a:gd name="T63" fmla="*/ 33 h 943"/>
                <a:gd name="T64" fmla="*/ 260 w 934"/>
                <a:gd name="T65" fmla="*/ 88 h 943"/>
                <a:gd name="T66" fmla="*/ 320 w 934"/>
                <a:gd name="T67" fmla="*/ 162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34" h="943">
                  <a:moveTo>
                    <a:pt x="320" y="162"/>
                  </a:moveTo>
                  <a:lnTo>
                    <a:pt x="324" y="182"/>
                  </a:lnTo>
                  <a:lnTo>
                    <a:pt x="332" y="203"/>
                  </a:lnTo>
                  <a:lnTo>
                    <a:pt x="341" y="222"/>
                  </a:lnTo>
                  <a:lnTo>
                    <a:pt x="351" y="243"/>
                  </a:lnTo>
                  <a:lnTo>
                    <a:pt x="359" y="263"/>
                  </a:lnTo>
                  <a:lnTo>
                    <a:pt x="368" y="283"/>
                  </a:lnTo>
                  <a:lnTo>
                    <a:pt x="375" y="304"/>
                  </a:lnTo>
                  <a:lnTo>
                    <a:pt x="382" y="325"/>
                  </a:lnTo>
                  <a:lnTo>
                    <a:pt x="419" y="332"/>
                  </a:lnTo>
                  <a:lnTo>
                    <a:pt x="459" y="335"/>
                  </a:lnTo>
                  <a:lnTo>
                    <a:pt x="499" y="330"/>
                  </a:lnTo>
                  <a:lnTo>
                    <a:pt x="541" y="323"/>
                  </a:lnTo>
                  <a:lnTo>
                    <a:pt x="583" y="315"/>
                  </a:lnTo>
                  <a:lnTo>
                    <a:pt x="625" y="308"/>
                  </a:lnTo>
                  <a:lnTo>
                    <a:pt x="669" y="302"/>
                  </a:lnTo>
                  <a:lnTo>
                    <a:pt x="714" y="302"/>
                  </a:lnTo>
                  <a:lnTo>
                    <a:pt x="934" y="302"/>
                  </a:lnTo>
                  <a:lnTo>
                    <a:pt x="923" y="381"/>
                  </a:lnTo>
                  <a:lnTo>
                    <a:pt x="855" y="372"/>
                  </a:lnTo>
                  <a:lnTo>
                    <a:pt x="788" y="368"/>
                  </a:lnTo>
                  <a:lnTo>
                    <a:pt x="721" y="365"/>
                  </a:lnTo>
                  <a:lnTo>
                    <a:pt x="653" y="365"/>
                  </a:lnTo>
                  <a:lnTo>
                    <a:pt x="585" y="365"/>
                  </a:lnTo>
                  <a:lnTo>
                    <a:pt x="519" y="370"/>
                  </a:lnTo>
                  <a:lnTo>
                    <a:pt x="454" y="374"/>
                  </a:lnTo>
                  <a:lnTo>
                    <a:pt x="393" y="381"/>
                  </a:lnTo>
                  <a:lnTo>
                    <a:pt x="391" y="447"/>
                  </a:lnTo>
                  <a:lnTo>
                    <a:pt x="386" y="513"/>
                  </a:lnTo>
                  <a:lnTo>
                    <a:pt x="375" y="576"/>
                  </a:lnTo>
                  <a:lnTo>
                    <a:pt x="360" y="640"/>
                  </a:lnTo>
                  <a:lnTo>
                    <a:pt x="341" y="700"/>
                  </a:lnTo>
                  <a:lnTo>
                    <a:pt x="317" y="761"/>
                  </a:lnTo>
                  <a:lnTo>
                    <a:pt x="289" y="818"/>
                  </a:lnTo>
                  <a:lnTo>
                    <a:pt x="258" y="876"/>
                  </a:lnTo>
                  <a:lnTo>
                    <a:pt x="248" y="887"/>
                  </a:lnTo>
                  <a:lnTo>
                    <a:pt x="240" y="897"/>
                  </a:lnTo>
                  <a:lnTo>
                    <a:pt x="230" y="905"/>
                  </a:lnTo>
                  <a:lnTo>
                    <a:pt x="222" y="915"/>
                  </a:lnTo>
                  <a:lnTo>
                    <a:pt x="211" y="922"/>
                  </a:lnTo>
                  <a:lnTo>
                    <a:pt x="199" y="929"/>
                  </a:lnTo>
                  <a:lnTo>
                    <a:pt x="187" y="936"/>
                  </a:lnTo>
                  <a:lnTo>
                    <a:pt x="174" y="943"/>
                  </a:lnTo>
                  <a:lnTo>
                    <a:pt x="212" y="888"/>
                  </a:lnTo>
                  <a:lnTo>
                    <a:pt x="243" y="831"/>
                  </a:lnTo>
                  <a:lnTo>
                    <a:pt x="267" y="768"/>
                  </a:lnTo>
                  <a:lnTo>
                    <a:pt x="288" y="703"/>
                  </a:lnTo>
                  <a:lnTo>
                    <a:pt x="302" y="634"/>
                  </a:lnTo>
                  <a:lnTo>
                    <a:pt x="314" y="564"/>
                  </a:lnTo>
                  <a:lnTo>
                    <a:pt x="323" y="494"/>
                  </a:lnTo>
                  <a:lnTo>
                    <a:pt x="331" y="426"/>
                  </a:lnTo>
                  <a:lnTo>
                    <a:pt x="330" y="363"/>
                  </a:lnTo>
                  <a:lnTo>
                    <a:pt x="318" y="301"/>
                  </a:lnTo>
                  <a:lnTo>
                    <a:pt x="299" y="242"/>
                  </a:lnTo>
                  <a:lnTo>
                    <a:pt x="271" y="189"/>
                  </a:lnTo>
                  <a:lnTo>
                    <a:pt x="234" y="138"/>
                  </a:lnTo>
                  <a:lnTo>
                    <a:pt x="192" y="92"/>
                  </a:lnTo>
                  <a:lnTo>
                    <a:pt x="143" y="53"/>
                  </a:lnTo>
                  <a:lnTo>
                    <a:pt x="90" y="21"/>
                  </a:lnTo>
                  <a:lnTo>
                    <a:pt x="0" y="4"/>
                  </a:lnTo>
                  <a:lnTo>
                    <a:pt x="47" y="0"/>
                  </a:lnTo>
                  <a:lnTo>
                    <a:pt x="94" y="4"/>
                  </a:lnTo>
                  <a:lnTo>
                    <a:pt x="139" y="14"/>
                  </a:lnTo>
                  <a:lnTo>
                    <a:pt x="182" y="33"/>
                  </a:lnTo>
                  <a:lnTo>
                    <a:pt x="222" y="57"/>
                  </a:lnTo>
                  <a:lnTo>
                    <a:pt x="260" y="88"/>
                  </a:lnTo>
                  <a:lnTo>
                    <a:pt x="292" y="121"/>
                  </a:lnTo>
                  <a:lnTo>
                    <a:pt x="320" y="1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5541962" y="2278063"/>
              <a:ext cx="361950" cy="523875"/>
            </a:xfrm>
            <a:custGeom>
              <a:avLst/>
              <a:gdLst>
                <a:gd name="T0" fmla="*/ 437 w 455"/>
                <a:gd name="T1" fmla="*/ 190 h 660"/>
                <a:gd name="T2" fmla="*/ 451 w 455"/>
                <a:gd name="T3" fmla="*/ 269 h 660"/>
                <a:gd name="T4" fmla="*/ 454 w 455"/>
                <a:gd name="T5" fmla="*/ 351 h 660"/>
                <a:gd name="T6" fmla="*/ 444 w 455"/>
                <a:gd name="T7" fmla="*/ 434 h 660"/>
                <a:gd name="T8" fmla="*/ 423 w 455"/>
                <a:gd name="T9" fmla="*/ 480 h 660"/>
                <a:gd name="T10" fmla="*/ 399 w 455"/>
                <a:gd name="T11" fmla="*/ 496 h 660"/>
                <a:gd name="T12" fmla="*/ 376 w 455"/>
                <a:gd name="T13" fmla="*/ 510 h 660"/>
                <a:gd name="T14" fmla="*/ 352 w 455"/>
                <a:gd name="T15" fmla="*/ 520 h 660"/>
                <a:gd name="T16" fmla="*/ 343 w 455"/>
                <a:gd name="T17" fmla="*/ 497 h 660"/>
                <a:gd name="T18" fmla="*/ 352 w 455"/>
                <a:gd name="T19" fmla="*/ 444 h 660"/>
                <a:gd name="T20" fmla="*/ 359 w 455"/>
                <a:gd name="T21" fmla="*/ 389 h 660"/>
                <a:gd name="T22" fmla="*/ 350 w 455"/>
                <a:gd name="T23" fmla="*/ 336 h 660"/>
                <a:gd name="T24" fmla="*/ 328 w 455"/>
                <a:gd name="T25" fmla="*/ 295 h 660"/>
                <a:gd name="T26" fmla="*/ 298 w 455"/>
                <a:gd name="T27" fmla="*/ 280 h 660"/>
                <a:gd name="T28" fmla="*/ 269 w 455"/>
                <a:gd name="T29" fmla="*/ 277 h 660"/>
                <a:gd name="T30" fmla="*/ 242 w 455"/>
                <a:gd name="T31" fmla="*/ 284 h 660"/>
                <a:gd name="T32" fmla="*/ 217 w 455"/>
                <a:gd name="T33" fmla="*/ 295 h 660"/>
                <a:gd name="T34" fmla="*/ 193 w 455"/>
                <a:gd name="T35" fmla="*/ 314 h 660"/>
                <a:gd name="T36" fmla="*/ 177 w 455"/>
                <a:gd name="T37" fmla="*/ 339 h 660"/>
                <a:gd name="T38" fmla="*/ 165 w 455"/>
                <a:gd name="T39" fmla="*/ 364 h 660"/>
                <a:gd name="T40" fmla="*/ 160 w 455"/>
                <a:gd name="T41" fmla="*/ 396 h 660"/>
                <a:gd name="T42" fmla="*/ 160 w 455"/>
                <a:gd name="T43" fmla="*/ 435 h 660"/>
                <a:gd name="T44" fmla="*/ 164 w 455"/>
                <a:gd name="T45" fmla="*/ 473 h 660"/>
                <a:gd name="T46" fmla="*/ 177 w 455"/>
                <a:gd name="T47" fmla="*/ 507 h 660"/>
                <a:gd name="T48" fmla="*/ 198 w 455"/>
                <a:gd name="T49" fmla="*/ 534 h 660"/>
                <a:gd name="T50" fmla="*/ 217 w 455"/>
                <a:gd name="T51" fmla="*/ 548 h 660"/>
                <a:gd name="T52" fmla="*/ 238 w 455"/>
                <a:gd name="T53" fmla="*/ 556 h 660"/>
                <a:gd name="T54" fmla="*/ 258 w 455"/>
                <a:gd name="T55" fmla="*/ 564 h 660"/>
                <a:gd name="T56" fmla="*/ 111 w 455"/>
                <a:gd name="T57" fmla="*/ 660 h 660"/>
                <a:gd name="T58" fmla="*/ 38 w 455"/>
                <a:gd name="T59" fmla="*/ 567 h 660"/>
                <a:gd name="T60" fmla="*/ 6 w 455"/>
                <a:gd name="T61" fmla="*/ 452 h 660"/>
                <a:gd name="T62" fmla="*/ 4 w 455"/>
                <a:gd name="T63" fmla="*/ 326 h 660"/>
                <a:gd name="T64" fmla="*/ 25 w 455"/>
                <a:gd name="T65" fmla="*/ 204 h 660"/>
                <a:gd name="T66" fmla="*/ 53 w 455"/>
                <a:gd name="T67" fmla="*/ 140 h 660"/>
                <a:gd name="T68" fmla="*/ 90 w 455"/>
                <a:gd name="T69" fmla="*/ 81 h 660"/>
                <a:gd name="T70" fmla="*/ 139 w 455"/>
                <a:gd name="T71" fmla="*/ 32 h 660"/>
                <a:gd name="T72" fmla="*/ 206 w 455"/>
                <a:gd name="T73" fmla="*/ 1 h 660"/>
                <a:gd name="T74" fmla="*/ 276 w 455"/>
                <a:gd name="T75" fmla="*/ 8 h 660"/>
                <a:gd name="T76" fmla="*/ 338 w 455"/>
                <a:gd name="T77" fmla="*/ 40 h 660"/>
                <a:gd name="T78" fmla="*/ 387 w 455"/>
                <a:gd name="T79" fmla="*/ 91 h 660"/>
                <a:gd name="T80" fmla="*/ 425 w 455"/>
                <a:gd name="T81" fmla="*/ 15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55" h="660">
                  <a:moveTo>
                    <a:pt x="425" y="154"/>
                  </a:moveTo>
                  <a:lnTo>
                    <a:pt x="437" y="190"/>
                  </a:lnTo>
                  <a:lnTo>
                    <a:pt x="446" y="229"/>
                  </a:lnTo>
                  <a:lnTo>
                    <a:pt x="451" y="269"/>
                  </a:lnTo>
                  <a:lnTo>
                    <a:pt x="455" y="311"/>
                  </a:lnTo>
                  <a:lnTo>
                    <a:pt x="454" y="351"/>
                  </a:lnTo>
                  <a:lnTo>
                    <a:pt x="451" y="393"/>
                  </a:lnTo>
                  <a:lnTo>
                    <a:pt x="444" y="434"/>
                  </a:lnTo>
                  <a:lnTo>
                    <a:pt x="436" y="473"/>
                  </a:lnTo>
                  <a:lnTo>
                    <a:pt x="423" y="480"/>
                  </a:lnTo>
                  <a:lnTo>
                    <a:pt x="411" y="489"/>
                  </a:lnTo>
                  <a:lnTo>
                    <a:pt x="399" y="496"/>
                  </a:lnTo>
                  <a:lnTo>
                    <a:pt x="388" y="504"/>
                  </a:lnTo>
                  <a:lnTo>
                    <a:pt x="376" y="510"/>
                  </a:lnTo>
                  <a:lnTo>
                    <a:pt x="364" y="515"/>
                  </a:lnTo>
                  <a:lnTo>
                    <a:pt x="352" y="520"/>
                  </a:lnTo>
                  <a:lnTo>
                    <a:pt x="341" y="524"/>
                  </a:lnTo>
                  <a:lnTo>
                    <a:pt x="343" y="497"/>
                  </a:lnTo>
                  <a:lnTo>
                    <a:pt x="348" y="471"/>
                  </a:lnTo>
                  <a:lnTo>
                    <a:pt x="352" y="444"/>
                  </a:lnTo>
                  <a:lnTo>
                    <a:pt x="357" y="417"/>
                  </a:lnTo>
                  <a:lnTo>
                    <a:pt x="359" y="389"/>
                  </a:lnTo>
                  <a:lnTo>
                    <a:pt x="357" y="363"/>
                  </a:lnTo>
                  <a:lnTo>
                    <a:pt x="350" y="336"/>
                  </a:lnTo>
                  <a:lnTo>
                    <a:pt x="341" y="311"/>
                  </a:lnTo>
                  <a:lnTo>
                    <a:pt x="328" y="295"/>
                  </a:lnTo>
                  <a:lnTo>
                    <a:pt x="314" y="286"/>
                  </a:lnTo>
                  <a:lnTo>
                    <a:pt x="298" y="280"/>
                  </a:lnTo>
                  <a:lnTo>
                    <a:pt x="284" y="279"/>
                  </a:lnTo>
                  <a:lnTo>
                    <a:pt x="269" y="277"/>
                  </a:lnTo>
                  <a:lnTo>
                    <a:pt x="255" y="280"/>
                  </a:lnTo>
                  <a:lnTo>
                    <a:pt x="242" y="284"/>
                  </a:lnTo>
                  <a:lnTo>
                    <a:pt x="234" y="288"/>
                  </a:lnTo>
                  <a:lnTo>
                    <a:pt x="217" y="295"/>
                  </a:lnTo>
                  <a:lnTo>
                    <a:pt x="205" y="304"/>
                  </a:lnTo>
                  <a:lnTo>
                    <a:pt x="193" y="314"/>
                  </a:lnTo>
                  <a:lnTo>
                    <a:pt x="185" y="326"/>
                  </a:lnTo>
                  <a:lnTo>
                    <a:pt x="177" y="339"/>
                  </a:lnTo>
                  <a:lnTo>
                    <a:pt x="171" y="351"/>
                  </a:lnTo>
                  <a:lnTo>
                    <a:pt x="165" y="364"/>
                  </a:lnTo>
                  <a:lnTo>
                    <a:pt x="161" y="378"/>
                  </a:lnTo>
                  <a:lnTo>
                    <a:pt x="160" y="396"/>
                  </a:lnTo>
                  <a:lnTo>
                    <a:pt x="160" y="416"/>
                  </a:lnTo>
                  <a:lnTo>
                    <a:pt x="160" y="435"/>
                  </a:lnTo>
                  <a:lnTo>
                    <a:pt x="163" y="455"/>
                  </a:lnTo>
                  <a:lnTo>
                    <a:pt x="164" y="473"/>
                  </a:lnTo>
                  <a:lnTo>
                    <a:pt x="170" y="492"/>
                  </a:lnTo>
                  <a:lnTo>
                    <a:pt x="177" y="507"/>
                  </a:lnTo>
                  <a:lnTo>
                    <a:pt x="189" y="524"/>
                  </a:lnTo>
                  <a:lnTo>
                    <a:pt x="198" y="534"/>
                  </a:lnTo>
                  <a:lnTo>
                    <a:pt x="207" y="542"/>
                  </a:lnTo>
                  <a:lnTo>
                    <a:pt x="217" y="548"/>
                  </a:lnTo>
                  <a:lnTo>
                    <a:pt x="228" y="553"/>
                  </a:lnTo>
                  <a:lnTo>
                    <a:pt x="238" y="556"/>
                  </a:lnTo>
                  <a:lnTo>
                    <a:pt x="248" y="560"/>
                  </a:lnTo>
                  <a:lnTo>
                    <a:pt x="258" y="564"/>
                  </a:lnTo>
                  <a:lnTo>
                    <a:pt x="268" y="570"/>
                  </a:lnTo>
                  <a:lnTo>
                    <a:pt x="111" y="660"/>
                  </a:lnTo>
                  <a:lnTo>
                    <a:pt x="67" y="616"/>
                  </a:lnTo>
                  <a:lnTo>
                    <a:pt x="38" y="567"/>
                  </a:lnTo>
                  <a:lnTo>
                    <a:pt x="17" y="511"/>
                  </a:lnTo>
                  <a:lnTo>
                    <a:pt x="6" y="452"/>
                  </a:lnTo>
                  <a:lnTo>
                    <a:pt x="0" y="389"/>
                  </a:lnTo>
                  <a:lnTo>
                    <a:pt x="4" y="326"/>
                  </a:lnTo>
                  <a:lnTo>
                    <a:pt x="11" y="263"/>
                  </a:lnTo>
                  <a:lnTo>
                    <a:pt x="25" y="204"/>
                  </a:lnTo>
                  <a:lnTo>
                    <a:pt x="38" y="172"/>
                  </a:lnTo>
                  <a:lnTo>
                    <a:pt x="53" y="140"/>
                  </a:lnTo>
                  <a:lnTo>
                    <a:pt x="69" y="109"/>
                  </a:lnTo>
                  <a:lnTo>
                    <a:pt x="90" y="81"/>
                  </a:lnTo>
                  <a:lnTo>
                    <a:pt x="112" y="54"/>
                  </a:lnTo>
                  <a:lnTo>
                    <a:pt x="139" y="32"/>
                  </a:lnTo>
                  <a:lnTo>
                    <a:pt x="168" y="14"/>
                  </a:lnTo>
                  <a:lnTo>
                    <a:pt x="206" y="1"/>
                  </a:lnTo>
                  <a:lnTo>
                    <a:pt x="242" y="0"/>
                  </a:lnTo>
                  <a:lnTo>
                    <a:pt x="276" y="8"/>
                  </a:lnTo>
                  <a:lnTo>
                    <a:pt x="308" y="21"/>
                  </a:lnTo>
                  <a:lnTo>
                    <a:pt x="338" y="40"/>
                  </a:lnTo>
                  <a:lnTo>
                    <a:pt x="363" y="63"/>
                  </a:lnTo>
                  <a:lnTo>
                    <a:pt x="387" y="91"/>
                  </a:lnTo>
                  <a:lnTo>
                    <a:pt x="408" y="120"/>
                  </a:lnTo>
                  <a:lnTo>
                    <a:pt x="425" y="154"/>
                  </a:lnTo>
                  <a:close/>
                </a:path>
              </a:pathLst>
            </a:custGeom>
            <a:solidFill>
              <a:srgbClr val="BFD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6197600" y="2282825"/>
              <a:ext cx="471488" cy="722312"/>
            </a:xfrm>
            <a:custGeom>
              <a:avLst/>
              <a:gdLst>
                <a:gd name="T0" fmla="*/ 521 w 594"/>
                <a:gd name="T1" fmla="*/ 126 h 911"/>
                <a:gd name="T2" fmla="*/ 545 w 594"/>
                <a:gd name="T3" fmla="*/ 154 h 911"/>
                <a:gd name="T4" fmla="*/ 562 w 594"/>
                <a:gd name="T5" fmla="*/ 188 h 911"/>
                <a:gd name="T6" fmla="*/ 571 w 594"/>
                <a:gd name="T7" fmla="*/ 224 h 911"/>
                <a:gd name="T8" fmla="*/ 578 w 594"/>
                <a:gd name="T9" fmla="*/ 262 h 911"/>
                <a:gd name="T10" fmla="*/ 581 w 594"/>
                <a:gd name="T11" fmla="*/ 300 h 911"/>
                <a:gd name="T12" fmla="*/ 584 w 594"/>
                <a:gd name="T13" fmla="*/ 339 h 911"/>
                <a:gd name="T14" fmla="*/ 587 w 594"/>
                <a:gd name="T15" fmla="*/ 376 h 911"/>
                <a:gd name="T16" fmla="*/ 594 w 594"/>
                <a:gd name="T17" fmla="*/ 412 h 911"/>
                <a:gd name="T18" fmla="*/ 585 w 594"/>
                <a:gd name="T19" fmla="*/ 484 h 911"/>
                <a:gd name="T20" fmla="*/ 576 w 594"/>
                <a:gd name="T21" fmla="*/ 557 h 911"/>
                <a:gd name="T22" fmla="*/ 559 w 594"/>
                <a:gd name="T23" fmla="*/ 627 h 911"/>
                <a:gd name="T24" fmla="*/ 538 w 594"/>
                <a:gd name="T25" fmla="*/ 697 h 911"/>
                <a:gd name="T26" fmla="*/ 507 w 594"/>
                <a:gd name="T27" fmla="*/ 760 h 911"/>
                <a:gd name="T28" fmla="*/ 468 w 594"/>
                <a:gd name="T29" fmla="*/ 819 h 911"/>
                <a:gd name="T30" fmla="*/ 416 w 594"/>
                <a:gd name="T31" fmla="*/ 866 h 911"/>
                <a:gd name="T32" fmla="*/ 353 w 594"/>
                <a:gd name="T33" fmla="*/ 907 h 911"/>
                <a:gd name="T34" fmla="*/ 312 w 594"/>
                <a:gd name="T35" fmla="*/ 911 h 911"/>
                <a:gd name="T36" fmla="*/ 274 w 594"/>
                <a:gd name="T37" fmla="*/ 910 h 911"/>
                <a:gd name="T38" fmla="*/ 238 w 594"/>
                <a:gd name="T39" fmla="*/ 903 h 911"/>
                <a:gd name="T40" fmla="*/ 204 w 594"/>
                <a:gd name="T41" fmla="*/ 892 h 911"/>
                <a:gd name="T42" fmla="*/ 171 w 594"/>
                <a:gd name="T43" fmla="*/ 875 h 911"/>
                <a:gd name="T44" fmla="*/ 140 w 594"/>
                <a:gd name="T45" fmla="*/ 855 h 911"/>
                <a:gd name="T46" fmla="*/ 109 w 594"/>
                <a:gd name="T47" fmla="*/ 831 h 911"/>
                <a:gd name="T48" fmla="*/ 82 w 594"/>
                <a:gd name="T49" fmla="*/ 806 h 911"/>
                <a:gd name="T50" fmla="*/ 40 w 594"/>
                <a:gd name="T51" fmla="*/ 732 h 911"/>
                <a:gd name="T52" fmla="*/ 15 w 594"/>
                <a:gd name="T53" fmla="*/ 655 h 911"/>
                <a:gd name="T54" fmla="*/ 1 w 594"/>
                <a:gd name="T55" fmla="*/ 575 h 911"/>
                <a:gd name="T56" fmla="*/ 0 w 594"/>
                <a:gd name="T57" fmla="*/ 496 h 911"/>
                <a:gd name="T58" fmla="*/ 5 w 594"/>
                <a:gd name="T59" fmla="*/ 415 h 911"/>
                <a:gd name="T60" fmla="*/ 21 w 594"/>
                <a:gd name="T61" fmla="*/ 335 h 911"/>
                <a:gd name="T62" fmla="*/ 40 w 594"/>
                <a:gd name="T63" fmla="*/ 257 h 911"/>
                <a:gd name="T64" fmla="*/ 65 w 594"/>
                <a:gd name="T65" fmla="*/ 182 h 911"/>
                <a:gd name="T66" fmla="*/ 84 w 594"/>
                <a:gd name="T67" fmla="*/ 152 h 911"/>
                <a:gd name="T68" fmla="*/ 105 w 594"/>
                <a:gd name="T69" fmla="*/ 122 h 911"/>
                <a:gd name="T70" fmla="*/ 126 w 594"/>
                <a:gd name="T71" fmla="*/ 91 h 911"/>
                <a:gd name="T72" fmla="*/ 149 w 594"/>
                <a:gd name="T73" fmla="*/ 66 h 911"/>
                <a:gd name="T74" fmla="*/ 175 w 594"/>
                <a:gd name="T75" fmla="*/ 42 h 911"/>
                <a:gd name="T76" fmla="*/ 204 w 594"/>
                <a:gd name="T77" fmla="*/ 23 h 911"/>
                <a:gd name="T78" fmla="*/ 236 w 594"/>
                <a:gd name="T79" fmla="*/ 9 h 911"/>
                <a:gd name="T80" fmla="*/ 274 w 594"/>
                <a:gd name="T81" fmla="*/ 2 h 911"/>
                <a:gd name="T82" fmla="*/ 312 w 594"/>
                <a:gd name="T83" fmla="*/ 0 h 911"/>
                <a:gd name="T84" fmla="*/ 347 w 594"/>
                <a:gd name="T85" fmla="*/ 6 h 911"/>
                <a:gd name="T86" fmla="*/ 381 w 594"/>
                <a:gd name="T87" fmla="*/ 16 h 911"/>
                <a:gd name="T88" fmla="*/ 412 w 594"/>
                <a:gd name="T89" fmla="*/ 31 h 911"/>
                <a:gd name="T90" fmla="*/ 440 w 594"/>
                <a:gd name="T91" fmla="*/ 49 h 911"/>
                <a:gd name="T92" fmla="*/ 468 w 594"/>
                <a:gd name="T93" fmla="*/ 73 h 911"/>
                <a:gd name="T94" fmla="*/ 494 w 594"/>
                <a:gd name="T95" fmla="*/ 97 h 911"/>
                <a:gd name="T96" fmla="*/ 521 w 594"/>
                <a:gd name="T97" fmla="*/ 126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94" h="911">
                  <a:moveTo>
                    <a:pt x="521" y="126"/>
                  </a:moveTo>
                  <a:lnTo>
                    <a:pt x="545" y="154"/>
                  </a:lnTo>
                  <a:lnTo>
                    <a:pt x="562" y="188"/>
                  </a:lnTo>
                  <a:lnTo>
                    <a:pt x="571" y="224"/>
                  </a:lnTo>
                  <a:lnTo>
                    <a:pt x="578" y="262"/>
                  </a:lnTo>
                  <a:lnTo>
                    <a:pt x="581" y="300"/>
                  </a:lnTo>
                  <a:lnTo>
                    <a:pt x="584" y="339"/>
                  </a:lnTo>
                  <a:lnTo>
                    <a:pt x="587" y="376"/>
                  </a:lnTo>
                  <a:lnTo>
                    <a:pt x="594" y="412"/>
                  </a:lnTo>
                  <a:lnTo>
                    <a:pt x="585" y="484"/>
                  </a:lnTo>
                  <a:lnTo>
                    <a:pt x="576" y="557"/>
                  </a:lnTo>
                  <a:lnTo>
                    <a:pt x="559" y="627"/>
                  </a:lnTo>
                  <a:lnTo>
                    <a:pt x="538" y="697"/>
                  </a:lnTo>
                  <a:lnTo>
                    <a:pt x="507" y="760"/>
                  </a:lnTo>
                  <a:lnTo>
                    <a:pt x="468" y="819"/>
                  </a:lnTo>
                  <a:lnTo>
                    <a:pt x="416" y="866"/>
                  </a:lnTo>
                  <a:lnTo>
                    <a:pt x="353" y="907"/>
                  </a:lnTo>
                  <a:lnTo>
                    <a:pt x="312" y="911"/>
                  </a:lnTo>
                  <a:lnTo>
                    <a:pt x="274" y="910"/>
                  </a:lnTo>
                  <a:lnTo>
                    <a:pt x="238" y="903"/>
                  </a:lnTo>
                  <a:lnTo>
                    <a:pt x="204" y="892"/>
                  </a:lnTo>
                  <a:lnTo>
                    <a:pt x="171" y="875"/>
                  </a:lnTo>
                  <a:lnTo>
                    <a:pt x="140" y="855"/>
                  </a:lnTo>
                  <a:lnTo>
                    <a:pt x="109" y="831"/>
                  </a:lnTo>
                  <a:lnTo>
                    <a:pt x="82" y="806"/>
                  </a:lnTo>
                  <a:lnTo>
                    <a:pt x="40" y="732"/>
                  </a:lnTo>
                  <a:lnTo>
                    <a:pt x="15" y="655"/>
                  </a:lnTo>
                  <a:lnTo>
                    <a:pt x="1" y="575"/>
                  </a:lnTo>
                  <a:lnTo>
                    <a:pt x="0" y="496"/>
                  </a:lnTo>
                  <a:lnTo>
                    <a:pt x="5" y="415"/>
                  </a:lnTo>
                  <a:lnTo>
                    <a:pt x="21" y="335"/>
                  </a:lnTo>
                  <a:lnTo>
                    <a:pt x="40" y="257"/>
                  </a:lnTo>
                  <a:lnTo>
                    <a:pt x="65" y="182"/>
                  </a:lnTo>
                  <a:lnTo>
                    <a:pt x="84" y="152"/>
                  </a:lnTo>
                  <a:lnTo>
                    <a:pt x="105" y="122"/>
                  </a:lnTo>
                  <a:lnTo>
                    <a:pt x="126" y="91"/>
                  </a:lnTo>
                  <a:lnTo>
                    <a:pt x="149" y="66"/>
                  </a:lnTo>
                  <a:lnTo>
                    <a:pt x="175" y="42"/>
                  </a:lnTo>
                  <a:lnTo>
                    <a:pt x="204" y="23"/>
                  </a:lnTo>
                  <a:lnTo>
                    <a:pt x="236" y="9"/>
                  </a:lnTo>
                  <a:lnTo>
                    <a:pt x="274" y="2"/>
                  </a:lnTo>
                  <a:lnTo>
                    <a:pt x="312" y="0"/>
                  </a:lnTo>
                  <a:lnTo>
                    <a:pt x="347" y="6"/>
                  </a:lnTo>
                  <a:lnTo>
                    <a:pt x="381" y="16"/>
                  </a:lnTo>
                  <a:lnTo>
                    <a:pt x="412" y="31"/>
                  </a:lnTo>
                  <a:lnTo>
                    <a:pt x="440" y="49"/>
                  </a:lnTo>
                  <a:lnTo>
                    <a:pt x="468" y="73"/>
                  </a:lnTo>
                  <a:lnTo>
                    <a:pt x="494" y="97"/>
                  </a:lnTo>
                  <a:lnTo>
                    <a:pt x="521" y="126"/>
                  </a:lnTo>
                  <a:close/>
                </a:path>
              </a:pathLst>
            </a:custGeom>
            <a:solidFill>
              <a:srgbClr val="BFD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6156325" y="2460625"/>
              <a:ext cx="31750" cy="38100"/>
            </a:xfrm>
            <a:custGeom>
              <a:avLst/>
              <a:gdLst>
                <a:gd name="T0" fmla="*/ 28 w 39"/>
                <a:gd name="T1" fmla="*/ 46 h 46"/>
                <a:gd name="T2" fmla="*/ 19 w 39"/>
                <a:gd name="T3" fmla="*/ 40 h 46"/>
                <a:gd name="T4" fmla="*/ 14 w 39"/>
                <a:gd name="T5" fmla="*/ 33 h 46"/>
                <a:gd name="T6" fmla="*/ 7 w 39"/>
                <a:gd name="T7" fmla="*/ 25 h 46"/>
                <a:gd name="T8" fmla="*/ 0 w 39"/>
                <a:gd name="T9" fmla="*/ 18 h 46"/>
                <a:gd name="T10" fmla="*/ 8 w 39"/>
                <a:gd name="T11" fmla="*/ 11 h 46"/>
                <a:gd name="T12" fmla="*/ 16 w 39"/>
                <a:gd name="T13" fmla="*/ 5 h 46"/>
                <a:gd name="T14" fmla="*/ 26 w 39"/>
                <a:gd name="T15" fmla="*/ 0 h 46"/>
                <a:gd name="T16" fmla="*/ 39 w 39"/>
                <a:gd name="T17" fmla="*/ 1 h 46"/>
                <a:gd name="T18" fmla="*/ 28 w 39"/>
                <a:gd name="T1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46">
                  <a:moveTo>
                    <a:pt x="28" y="46"/>
                  </a:moveTo>
                  <a:lnTo>
                    <a:pt x="19" y="40"/>
                  </a:lnTo>
                  <a:lnTo>
                    <a:pt x="14" y="33"/>
                  </a:lnTo>
                  <a:lnTo>
                    <a:pt x="7" y="25"/>
                  </a:lnTo>
                  <a:lnTo>
                    <a:pt x="0" y="18"/>
                  </a:lnTo>
                  <a:lnTo>
                    <a:pt x="8" y="11"/>
                  </a:lnTo>
                  <a:lnTo>
                    <a:pt x="16" y="5"/>
                  </a:lnTo>
                  <a:lnTo>
                    <a:pt x="26" y="0"/>
                  </a:lnTo>
                  <a:lnTo>
                    <a:pt x="39" y="1"/>
                  </a:lnTo>
                  <a:lnTo>
                    <a:pt x="28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5372100" y="2568575"/>
              <a:ext cx="3209925" cy="3365500"/>
            </a:xfrm>
            <a:custGeom>
              <a:avLst/>
              <a:gdLst>
                <a:gd name="T0" fmla="*/ 1006 w 4045"/>
                <a:gd name="T1" fmla="*/ 298 h 4240"/>
                <a:gd name="T2" fmla="*/ 1144 w 4045"/>
                <a:gd name="T3" fmla="*/ 532 h 4240"/>
                <a:gd name="T4" fmla="*/ 1662 w 4045"/>
                <a:gd name="T5" fmla="*/ 447 h 4240"/>
                <a:gd name="T6" fmla="*/ 1902 w 4045"/>
                <a:gd name="T7" fmla="*/ 162 h 4240"/>
                <a:gd name="T8" fmla="*/ 1895 w 4045"/>
                <a:gd name="T9" fmla="*/ 388 h 4240"/>
                <a:gd name="T10" fmla="*/ 1898 w 4045"/>
                <a:gd name="T11" fmla="*/ 436 h 4240"/>
                <a:gd name="T12" fmla="*/ 2147 w 4045"/>
                <a:gd name="T13" fmla="*/ 781 h 4240"/>
                <a:gd name="T14" fmla="*/ 1821 w 4045"/>
                <a:gd name="T15" fmla="*/ 1242 h 4240"/>
                <a:gd name="T16" fmla="*/ 1946 w 4045"/>
                <a:gd name="T17" fmla="*/ 1237 h 4240"/>
                <a:gd name="T18" fmla="*/ 1647 w 4045"/>
                <a:gd name="T19" fmla="*/ 2817 h 4240"/>
                <a:gd name="T20" fmla="*/ 1808 w 4045"/>
                <a:gd name="T21" fmla="*/ 3560 h 4240"/>
                <a:gd name="T22" fmla="*/ 1833 w 4045"/>
                <a:gd name="T23" fmla="*/ 3536 h 4240"/>
                <a:gd name="T24" fmla="*/ 1819 w 4045"/>
                <a:gd name="T25" fmla="*/ 3253 h 4240"/>
                <a:gd name="T26" fmla="*/ 1839 w 4045"/>
                <a:gd name="T27" fmla="*/ 3224 h 4240"/>
                <a:gd name="T28" fmla="*/ 1726 w 4045"/>
                <a:gd name="T29" fmla="*/ 3114 h 4240"/>
                <a:gd name="T30" fmla="*/ 1895 w 4045"/>
                <a:gd name="T31" fmla="*/ 3099 h 4240"/>
                <a:gd name="T32" fmla="*/ 1745 w 4045"/>
                <a:gd name="T33" fmla="*/ 3023 h 4240"/>
                <a:gd name="T34" fmla="*/ 1703 w 4045"/>
                <a:gd name="T35" fmla="*/ 2918 h 4240"/>
                <a:gd name="T36" fmla="*/ 1826 w 4045"/>
                <a:gd name="T37" fmla="*/ 2891 h 4240"/>
                <a:gd name="T38" fmla="*/ 1759 w 4045"/>
                <a:gd name="T39" fmla="*/ 2697 h 4240"/>
                <a:gd name="T40" fmla="*/ 2230 w 4045"/>
                <a:gd name="T41" fmla="*/ 1997 h 4240"/>
                <a:gd name="T42" fmla="*/ 2939 w 4045"/>
                <a:gd name="T43" fmla="*/ 1692 h 4240"/>
                <a:gd name="T44" fmla="*/ 3067 w 4045"/>
                <a:gd name="T45" fmla="*/ 2629 h 4240"/>
                <a:gd name="T46" fmla="*/ 3171 w 4045"/>
                <a:gd name="T47" fmla="*/ 3287 h 4240"/>
                <a:gd name="T48" fmla="*/ 3165 w 4045"/>
                <a:gd name="T49" fmla="*/ 3208 h 4240"/>
                <a:gd name="T50" fmla="*/ 3333 w 4045"/>
                <a:gd name="T51" fmla="*/ 3235 h 4240"/>
                <a:gd name="T52" fmla="*/ 3162 w 4045"/>
                <a:gd name="T53" fmla="*/ 3125 h 4240"/>
                <a:gd name="T54" fmla="*/ 3115 w 4045"/>
                <a:gd name="T55" fmla="*/ 3041 h 4240"/>
                <a:gd name="T56" fmla="*/ 3377 w 4045"/>
                <a:gd name="T57" fmla="*/ 3057 h 4240"/>
                <a:gd name="T58" fmla="*/ 3119 w 4045"/>
                <a:gd name="T59" fmla="*/ 2880 h 4240"/>
                <a:gd name="T60" fmla="*/ 3105 w 4045"/>
                <a:gd name="T61" fmla="*/ 2817 h 4240"/>
                <a:gd name="T62" fmla="*/ 3326 w 4045"/>
                <a:gd name="T63" fmla="*/ 2335 h 4240"/>
                <a:gd name="T64" fmla="*/ 3640 w 4045"/>
                <a:gd name="T65" fmla="*/ 1404 h 4240"/>
                <a:gd name="T66" fmla="*/ 3821 w 4045"/>
                <a:gd name="T67" fmla="*/ 1343 h 4240"/>
                <a:gd name="T68" fmla="*/ 3995 w 4045"/>
                <a:gd name="T69" fmla="*/ 1619 h 4240"/>
                <a:gd name="T70" fmla="*/ 3971 w 4045"/>
                <a:gd name="T71" fmla="*/ 2653 h 4240"/>
                <a:gd name="T72" fmla="*/ 3542 w 4045"/>
                <a:gd name="T73" fmla="*/ 3714 h 4240"/>
                <a:gd name="T74" fmla="*/ 3335 w 4045"/>
                <a:gd name="T75" fmla="*/ 3924 h 4240"/>
                <a:gd name="T76" fmla="*/ 3011 w 4045"/>
                <a:gd name="T77" fmla="*/ 3634 h 4240"/>
                <a:gd name="T78" fmla="*/ 2749 w 4045"/>
                <a:gd name="T79" fmla="*/ 2549 h 4240"/>
                <a:gd name="T80" fmla="*/ 2691 w 4045"/>
                <a:gd name="T81" fmla="*/ 2551 h 4240"/>
                <a:gd name="T82" fmla="*/ 2334 w 4045"/>
                <a:gd name="T83" fmla="*/ 3531 h 4240"/>
                <a:gd name="T84" fmla="*/ 1648 w 4045"/>
                <a:gd name="T85" fmla="*/ 4161 h 4240"/>
                <a:gd name="T86" fmla="*/ 1423 w 4045"/>
                <a:gd name="T87" fmla="*/ 2645 h 4240"/>
                <a:gd name="T88" fmla="*/ 1494 w 4045"/>
                <a:gd name="T89" fmla="*/ 1435 h 4240"/>
                <a:gd name="T90" fmla="*/ 1584 w 4045"/>
                <a:gd name="T91" fmla="*/ 1200 h 4240"/>
                <a:gd name="T92" fmla="*/ 1529 w 4045"/>
                <a:gd name="T93" fmla="*/ 1198 h 4240"/>
                <a:gd name="T94" fmla="*/ 915 w 4045"/>
                <a:gd name="T95" fmla="*/ 1643 h 4240"/>
                <a:gd name="T96" fmla="*/ 548 w 4045"/>
                <a:gd name="T97" fmla="*/ 1277 h 4240"/>
                <a:gd name="T98" fmla="*/ 856 w 4045"/>
                <a:gd name="T99" fmla="*/ 1436 h 4240"/>
                <a:gd name="T100" fmla="*/ 1469 w 4045"/>
                <a:gd name="T101" fmla="*/ 1030 h 4240"/>
                <a:gd name="T102" fmla="*/ 1763 w 4045"/>
                <a:gd name="T103" fmla="*/ 738 h 4240"/>
                <a:gd name="T104" fmla="*/ 1720 w 4045"/>
                <a:gd name="T105" fmla="*/ 640 h 4240"/>
                <a:gd name="T106" fmla="*/ 1690 w 4045"/>
                <a:gd name="T107" fmla="*/ 664 h 4240"/>
                <a:gd name="T108" fmla="*/ 1079 w 4045"/>
                <a:gd name="T109" fmla="*/ 1162 h 4240"/>
                <a:gd name="T110" fmla="*/ 439 w 4045"/>
                <a:gd name="T111" fmla="*/ 1209 h 4240"/>
                <a:gd name="T112" fmla="*/ 7 w 4045"/>
                <a:gd name="T113" fmla="*/ 771 h 4240"/>
                <a:gd name="T114" fmla="*/ 500 w 4045"/>
                <a:gd name="T115" fmla="*/ 242 h 4240"/>
                <a:gd name="T116" fmla="*/ 890 w 4045"/>
                <a:gd name="T117" fmla="*/ 19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45" h="4240">
                  <a:moveTo>
                    <a:pt x="978" y="78"/>
                  </a:moveTo>
                  <a:lnTo>
                    <a:pt x="984" y="104"/>
                  </a:lnTo>
                  <a:lnTo>
                    <a:pt x="985" y="130"/>
                  </a:lnTo>
                  <a:lnTo>
                    <a:pt x="985" y="158"/>
                  </a:lnTo>
                  <a:lnTo>
                    <a:pt x="985" y="188"/>
                  </a:lnTo>
                  <a:lnTo>
                    <a:pt x="985" y="216"/>
                  </a:lnTo>
                  <a:lnTo>
                    <a:pt x="988" y="244"/>
                  </a:lnTo>
                  <a:lnTo>
                    <a:pt x="994" y="272"/>
                  </a:lnTo>
                  <a:lnTo>
                    <a:pt x="1006" y="298"/>
                  </a:lnTo>
                  <a:lnTo>
                    <a:pt x="1009" y="325"/>
                  </a:lnTo>
                  <a:lnTo>
                    <a:pt x="1015" y="352"/>
                  </a:lnTo>
                  <a:lnTo>
                    <a:pt x="1022" y="378"/>
                  </a:lnTo>
                  <a:lnTo>
                    <a:pt x="1032" y="405"/>
                  </a:lnTo>
                  <a:lnTo>
                    <a:pt x="1043" y="429"/>
                  </a:lnTo>
                  <a:lnTo>
                    <a:pt x="1058" y="453"/>
                  </a:lnTo>
                  <a:lnTo>
                    <a:pt x="1075" y="474"/>
                  </a:lnTo>
                  <a:lnTo>
                    <a:pt x="1096" y="495"/>
                  </a:lnTo>
                  <a:lnTo>
                    <a:pt x="1144" y="532"/>
                  </a:lnTo>
                  <a:lnTo>
                    <a:pt x="1198" y="563"/>
                  </a:lnTo>
                  <a:lnTo>
                    <a:pt x="1257" y="583"/>
                  </a:lnTo>
                  <a:lnTo>
                    <a:pt x="1322" y="594"/>
                  </a:lnTo>
                  <a:lnTo>
                    <a:pt x="1386" y="596"/>
                  </a:lnTo>
                  <a:lnTo>
                    <a:pt x="1451" y="591"/>
                  </a:lnTo>
                  <a:lnTo>
                    <a:pt x="1514" y="577"/>
                  </a:lnTo>
                  <a:lnTo>
                    <a:pt x="1574" y="556"/>
                  </a:lnTo>
                  <a:lnTo>
                    <a:pt x="1620" y="503"/>
                  </a:lnTo>
                  <a:lnTo>
                    <a:pt x="1662" y="447"/>
                  </a:lnTo>
                  <a:lnTo>
                    <a:pt x="1696" y="387"/>
                  </a:lnTo>
                  <a:lnTo>
                    <a:pt x="1727" y="324"/>
                  </a:lnTo>
                  <a:lnTo>
                    <a:pt x="1749" y="256"/>
                  </a:lnTo>
                  <a:lnTo>
                    <a:pt x="1768" y="188"/>
                  </a:lnTo>
                  <a:lnTo>
                    <a:pt x="1780" y="116"/>
                  </a:lnTo>
                  <a:lnTo>
                    <a:pt x="1789" y="45"/>
                  </a:lnTo>
                  <a:lnTo>
                    <a:pt x="1835" y="77"/>
                  </a:lnTo>
                  <a:lnTo>
                    <a:pt x="1873" y="118"/>
                  </a:lnTo>
                  <a:lnTo>
                    <a:pt x="1902" y="162"/>
                  </a:lnTo>
                  <a:lnTo>
                    <a:pt x="1927" y="211"/>
                  </a:lnTo>
                  <a:lnTo>
                    <a:pt x="1943" y="262"/>
                  </a:lnTo>
                  <a:lnTo>
                    <a:pt x="1954" y="317"/>
                  </a:lnTo>
                  <a:lnTo>
                    <a:pt x="1957" y="368"/>
                  </a:lnTo>
                  <a:lnTo>
                    <a:pt x="1957" y="422"/>
                  </a:lnTo>
                  <a:lnTo>
                    <a:pt x="1943" y="408"/>
                  </a:lnTo>
                  <a:lnTo>
                    <a:pt x="1927" y="399"/>
                  </a:lnTo>
                  <a:lnTo>
                    <a:pt x="1911" y="392"/>
                  </a:lnTo>
                  <a:lnTo>
                    <a:pt x="1895" y="388"/>
                  </a:lnTo>
                  <a:lnTo>
                    <a:pt x="1877" y="384"/>
                  </a:lnTo>
                  <a:lnTo>
                    <a:pt x="1859" y="382"/>
                  </a:lnTo>
                  <a:lnTo>
                    <a:pt x="1840" y="380"/>
                  </a:lnTo>
                  <a:lnTo>
                    <a:pt x="1822" y="377"/>
                  </a:lnTo>
                  <a:lnTo>
                    <a:pt x="1832" y="391"/>
                  </a:lnTo>
                  <a:lnTo>
                    <a:pt x="1846" y="405"/>
                  </a:lnTo>
                  <a:lnTo>
                    <a:pt x="1861" y="415"/>
                  </a:lnTo>
                  <a:lnTo>
                    <a:pt x="1880" y="426"/>
                  </a:lnTo>
                  <a:lnTo>
                    <a:pt x="1898" y="436"/>
                  </a:lnTo>
                  <a:lnTo>
                    <a:pt x="1918" y="447"/>
                  </a:lnTo>
                  <a:lnTo>
                    <a:pt x="1934" y="458"/>
                  </a:lnTo>
                  <a:lnTo>
                    <a:pt x="1951" y="472"/>
                  </a:lnTo>
                  <a:lnTo>
                    <a:pt x="1999" y="513"/>
                  </a:lnTo>
                  <a:lnTo>
                    <a:pt x="2044" y="559"/>
                  </a:lnTo>
                  <a:lnTo>
                    <a:pt x="2080" y="610"/>
                  </a:lnTo>
                  <a:lnTo>
                    <a:pt x="2112" y="664"/>
                  </a:lnTo>
                  <a:lnTo>
                    <a:pt x="2133" y="720"/>
                  </a:lnTo>
                  <a:lnTo>
                    <a:pt x="2147" y="781"/>
                  </a:lnTo>
                  <a:lnTo>
                    <a:pt x="2147" y="844"/>
                  </a:lnTo>
                  <a:lnTo>
                    <a:pt x="2136" y="911"/>
                  </a:lnTo>
                  <a:lnTo>
                    <a:pt x="2108" y="968"/>
                  </a:lnTo>
                  <a:lnTo>
                    <a:pt x="2073" y="1022"/>
                  </a:lnTo>
                  <a:lnTo>
                    <a:pt x="2028" y="1071"/>
                  </a:lnTo>
                  <a:lnTo>
                    <a:pt x="1981" y="1117"/>
                  </a:lnTo>
                  <a:lnTo>
                    <a:pt x="1927" y="1159"/>
                  </a:lnTo>
                  <a:lnTo>
                    <a:pt x="1874" y="1201"/>
                  </a:lnTo>
                  <a:lnTo>
                    <a:pt x="1821" y="1242"/>
                  </a:lnTo>
                  <a:lnTo>
                    <a:pt x="1772" y="1282"/>
                  </a:lnTo>
                  <a:lnTo>
                    <a:pt x="1793" y="1282"/>
                  </a:lnTo>
                  <a:lnTo>
                    <a:pt x="1815" y="1277"/>
                  </a:lnTo>
                  <a:lnTo>
                    <a:pt x="1836" y="1264"/>
                  </a:lnTo>
                  <a:lnTo>
                    <a:pt x="1859" y="1251"/>
                  </a:lnTo>
                  <a:lnTo>
                    <a:pt x="1880" y="1237"/>
                  </a:lnTo>
                  <a:lnTo>
                    <a:pt x="1901" y="1229"/>
                  </a:lnTo>
                  <a:lnTo>
                    <a:pt x="1922" y="1228"/>
                  </a:lnTo>
                  <a:lnTo>
                    <a:pt x="1946" y="1237"/>
                  </a:lnTo>
                  <a:lnTo>
                    <a:pt x="1906" y="1368"/>
                  </a:lnTo>
                  <a:lnTo>
                    <a:pt x="1871" y="1502"/>
                  </a:lnTo>
                  <a:lnTo>
                    <a:pt x="1840" y="1637"/>
                  </a:lnTo>
                  <a:lnTo>
                    <a:pt x="1811" y="1773"/>
                  </a:lnTo>
                  <a:lnTo>
                    <a:pt x="1782" y="1907"/>
                  </a:lnTo>
                  <a:lnTo>
                    <a:pt x="1752" y="2043"/>
                  </a:lnTo>
                  <a:lnTo>
                    <a:pt x="1721" y="2178"/>
                  </a:lnTo>
                  <a:lnTo>
                    <a:pt x="1686" y="2311"/>
                  </a:lnTo>
                  <a:lnTo>
                    <a:pt x="1647" y="2817"/>
                  </a:lnTo>
                  <a:lnTo>
                    <a:pt x="1657" y="2911"/>
                  </a:lnTo>
                  <a:lnTo>
                    <a:pt x="1667" y="3006"/>
                  </a:lnTo>
                  <a:lnTo>
                    <a:pt x="1676" y="3102"/>
                  </a:lnTo>
                  <a:lnTo>
                    <a:pt x="1690" y="3197"/>
                  </a:lnTo>
                  <a:lnTo>
                    <a:pt x="1707" y="3288"/>
                  </a:lnTo>
                  <a:lnTo>
                    <a:pt x="1731" y="3379"/>
                  </a:lnTo>
                  <a:lnTo>
                    <a:pt x="1761" y="3465"/>
                  </a:lnTo>
                  <a:lnTo>
                    <a:pt x="1800" y="3549"/>
                  </a:lnTo>
                  <a:lnTo>
                    <a:pt x="1808" y="3560"/>
                  </a:lnTo>
                  <a:lnTo>
                    <a:pt x="1818" y="3571"/>
                  </a:lnTo>
                  <a:lnTo>
                    <a:pt x="1828" y="3581"/>
                  </a:lnTo>
                  <a:lnTo>
                    <a:pt x="1840" y="3592"/>
                  </a:lnTo>
                  <a:lnTo>
                    <a:pt x="1852" y="3601"/>
                  </a:lnTo>
                  <a:lnTo>
                    <a:pt x="1864" y="3609"/>
                  </a:lnTo>
                  <a:lnTo>
                    <a:pt x="1877" y="3617"/>
                  </a:lnTo>
                  <a:lnTo>
                    <a:pt x="1890" y="3627"/>
                  </a:lnTo>
                  <a:lnTo>
                    <a:pt x="1859" y="3582"/>
                  </a:lnTo>
                  <a:lnTo>
                    <a:pt x="1833" y="3536"/>
                  </a:lnTo>
                  <a:lnTo>
                    <a:pt x="1811" y="3488"/>
                  </a:lnTo>
                  <a:lnTo>
                    <a:pt x="1793" y="3439"/>
                  </a:lnTo>
                  <a:lnTo>
                    <a:pt x="1776" y="3388"/>
                  </a:lnTo>
                  <a:lnTo>
                    <a:pt x="1765" y="3337"/>
                  </a:lnTo>
                  <a:lnTo>
                    <a:pt x="1755" y="3285"/>
                  </a:lnTo>
                  <a:lnTo>
                    <a:pt x="1748" y="3233"/>
                  </a:lnTo>
                  <a:lnTo>
                    <a:pt x="1772" y="3236"/>
                  </a:lnTo>
                  <a:lnTo>
                    <a:pt x="1796" y="3243"/>
                  </a:lnTo>
                  <a:lnTo>
                    <a:pt x="1819" y="3253"/>
                  </a:lnTo>
                  <a:lnTo>
                    <a:pt x="1843" y="3264"/>
                  </a:lnTo>
                  <a:lnTo>
                    <a:pt x="1866" y="3274"/>
                  </a:lnTo>
                  <a:lnTo>
                    <a:pt x="1888" y="3282"/>
                  </a:lnTo>
                  <a:lnTo>
                    <a:pt x="1911" y="3285"/>
                  </a:lnTo>
                  <a:lnTo>
                    <a:pt x="1934" y="3284"/>
                  </a:lnTo>
                  <a:lnTo>
                    <a:pt x="1911" y="3267"/>
                  </a:lnTo>
                  <a:lnTo>
                    <a:pt x="1887" y="3252"/>
                  </a:lnTo>
                  <a:lnTo>
                    <a:pt x="1863" y="3236"/>
                  </a:lnTo>
                  <a:lnTo>
                    <a:pt x="1839" y="3224"/>
                  </a:lnTo>
                  <a:lnTo>
                    <a:pt x="1814" y="3211"/>
                  </a:lnTo>
                  <a:lnTo>
                    <a:pt x="1789" y="3204"/>
                  </a:lnTo>
                  <a:lnTo>
                    <a:pt x="1762" y="3197"/>
                  </a:lnTo>
                  <a:lnTo>
                    <a:pt x="1737" y="3194"/>
                  </a:lnTo>
                  <a:lnTo>
                    <a:pt x="1734" y="3177"/>
                  </a:lnTo>
                  <a:lnTo>
                    <a:pt x="1733" y="3161"/>
                  </a:lnTo>
                  <a:lnTo>
                    <a:pt x="1730" y="3145"/>
                  </a:lnTo>
                  <a:lnTo>
                    <a:pt x="1728" y="3130"/>
                  </a:lnTo>
                  <a:lnTo>
                    <a:pt x="1726" y="3114"/>
                  </a:lnTo>
                  <a:lnTo>
                    <a:pt x="1724" y="3100"/>
                  </a:lnTo>
                  <a:lnTo>
                    <a:pt x="1721" y="3085"/>
                  </a:lnTo>
                  <a:lnTo>
                    <a:pt x="1720" y="3071"/>
                  </a:lnTo>
                  <a:lnTo>
                    <a:pt x="1749" y="3067"/>
                  </a:lnTo>
                  <a:lnTo>
                    <a:pt x="1779" y="3069"/>
                  </a:lnTo>
                  <a:lnTo>
                    <a:pt x="1808" y="3075"/>
                  </a:lnTo>
                  <a:lnTo>
                    <a:pt x="1838" y="3083"/>
                  </a:lnTo>
                  <a:lnTo>
                    <a:pt x="1866" y="3090"/>
                  </a:lnTo>
                  <a:lnTo>
                    <a:pt x="1895" y="3099"/>
                  </a:lnTo>
                  <a:lnTo>
                    <a:pt x="1923" y="3106"/>
                  </a:lnTo>
                  <a:lnTo>
                    <a:pt x="1951" y="3110"/>
                  </a:lnTo>
                  <a:lnTo>
                    <a:pt x="1926" y="3088"/>
                  </a:lnTo>
                  <a:lnTo>
                    <a:pt x="1899" y="3069"/>
                  </a:lnTo>
                  <a:lnTo>
                    <a:pt x="1870" y="3055"/>
                  </a:lnTo>
                  <a:lnTo>
                    <a:pt x="1840" y="3044"/>
                  </a:lnTo>
                  <a:lnTo>
                    <a:pt x="1808" y="3034"/>
                  </a:lnTo>
                  <a:lnTo>
                    <a:pt x="1777" y="3029"/>
                  </a:lnTo>
                  <a:lnTo>
                    <a:pt x="1745" y="3023"/>
                  </a:lnTo>
                  <a:lnTo>
                    <a:pt x="1714" y="3019"/>
                  </a:lnTo>
                  <a:lnTo>
                    <a:pt x="1712" y="3005"/>
                  </a:lnTo>
                  <a:lnTo>
                    <a:pt x="1709" y="2992"/>
                  </a:lnTo>
                  <a:lnTo>
                    <a:pt x="1706" y="2980"/>
                  </a:lnTo>
                  <a:lnTo>
                    <a:pt x="1704" y="2970"/>
                  </a:lnTo>
                  <a:lnTo>
                    <a:pt x="1702" y="2957"/>
                  </a:lnTo>
                  <a:lnTo>
                    <a:pt x="1702" y="2946"/>
                  </a:lnTo>
                  <a:lnTo>
                    <a:pt x="1700" y="2932"/>
                  </a:lnTo>
                  <a:lnTo>
                    <a:pt x="1703" y="2918"/>
                  </a:lnTo>
                  <a:lnTo>
                    <a:pt x="1721" y="2917"/>
                  </a:lnTo>
                  <a:lnTo>
                    <a:pt x="1740" y="2915"/>
                  </a:lnTo>
                  <a:lnTo>
                    <a:pt x="1758" y="2914"/>
                  </a:lnTo>
                  <a:lnTo>
                    <a:pt x="1777" y="2912"/>
                  </a:lnTo>
                  <a:lnTo>
                    <a:pt x="1794" y="2910"/>
                  </a:lnTo>
                  <a:lnTo>
                    <a:pt x="1812" y="2908"/>
                  </a:lnTo>
                  <a:lnTo>
                    <a:pt x="1828" y="2907"/>
                  </a:lnTo>
                  <a:lnTo>
                    <a:pt x="1845" y="2907"/>
                  </a:lnTo>
                  <a:lnTo>
                    <a:pt x="1826" y="2891"/>
                  </a:lnTo>
                  <a:lnTo>
                    <a:pt x="1803" y="2886"/>
                  </a:lnTo>
                  <a:lnTo>
                    <a:pt x="1776" y="2884"/>
                  </a:lnTo>
                  <a:lnTo>
                    <a:pt x="1749" y="2884"/>
                  </a:lnTo>
                  <a:lnTo>
                    <a:pt x="1723" y="2880"/>
                  </a:lnTo>
                  <a:lnTo>
                    <a:pt x="1703" y="2873"/>
                  </a:lnTo>
                  <a:lnTo>
                    <a:pt x="1690" y="2856"/>
                  </a:lnTo>
                  <a:lnTo>
                    <a:pt x="1692" y="2828"/>
                  </a:lnTo>
                  <a:lnTo>
                    <a:pt x="1721" y="2760"/>
                  </a:lnTo>
                  <a:lnTo>
                    <a:pt x="1759" y="2697"/>
                  </a:lnTo>
                  <a:lnTo>
                    <a:pt x="1800" y="2636"/>
                  </a:lnTo>
                  <a:lnTo>
                    <a:pt x="1846" y="2579"/>
                  </a:lnTo>
                  <a:lnTo>
                    <a:pt x="1890" y="2520"/>
                  </a:lnTo>
                  <a:lnTo>
                    <a:pt x="1934" y="2462"/>
                  </a:lnTo>
                  <a:lnTo>
                    <a:pt x="1975" y="2402"/>
                  </a:lnTo>
                  <a:lnTo>
                    <a:pt x="2013" y="2339"/>
                  </a:lnTo>
                  <a:lnTo>
                    <a:pt x="2080" y="2228"/>
                  </a:lnTo>
                  <a:lnTo>
                    <a:pt x="2153" y="2113"/>
                  </a:lnTo>
                  <a:lnTo>
                    <a:pt x="2230" y="1997"/>
                  </a:lnTo>
                  <a:lnTo>
                    <a:pt x="2317" y="1888"/>
                  </a:lnTo>
                  <a:lnTo>
                    <a:pt x="2411" y="1790"/>
                  </a:lnTo>
                  <a:lnTo>
                    <a:pt x="2519" y="1711"/>
                  </a:lnTo>
                  <a:lnTo>
                    <a:pt x="2639" y="1658"/>
                  </a:lnTo>
                  <a:lnTo>
                    <a:pt x="2778" y="1637"/>
                  </a:lnTo>
                  <a:lnTo>
                    <a:pt x="2820" y="1641"/>
                  </a:lnTo>
                  <a:lnTo>
                    <a:pt x="2862" y="1652"/>
                  </a:lnTo>
                  <a:lnTo>
                    <a:pt x="2902" y="1669"/>
                  </a:lnTo>
                  <a:lnTo>
                    <a:pt x="2939" y="1692"/>
                  </a:lnTo>
                  <a:lnTo>
                    <a:pt x="2973" y="1718"/>
                  </a:lnTo>
                  <a:lnTo>
                    <a:pt x="3002" y="1750"/>
                  </a:lnTo>
                  <a:lnTo>
                    <a:pt x="3026" y="1787"/>
                  </a:lnTo>
                  <a:lnTo>
                    <a:pt x="3047" y="1828"/>
                  </a:lnTo>
                  <a:lnTo>
                    <a:pt x="3087" y="1987"/>
                  </a:lnTo>
                  <a:lnTo>
                    <a:pt x="3101" y="2147"/>
                  </a:lnTo>
                  <a:lnTo>
                    <a:pt x="3096" y="2308"/>
                  </a:lnTo>
                  <a:lnTo>
                    <a:pt x="3084" y="2469"/>
                  </a:lnTo>
                  <a:lnTo>
                    <a:pt x="3067" y="2629"/>
                  </a:lnTo>
                  <a:lnTo>
                    <a:pt x="3056" y="2790"/>
                  </a:lnTo>
                  <a:lnTo>
                    <a:pt x="3054" y="2952"/>
                  </a:lnTo>
                  <a:lnTo>
                    <a:pt x="3075" y="3116"/>
                  </a:lnTo>
                  <a:lnTo>
                    <a:pt x="3088" y="3144"/>
                  </a:lnTo>
                  <a:lnTo>
                    <a:pt x="3102" y="3173"/>
                  </a:lnTo>
                  <a:lnTo>
                    <a:pt x="3116" y="3203"/>
                  </a:lnTo>
                  <a:lnTo>
                    <a:pt x="3131" y="3233"/>
                  </a:lnTo>
                  <a:lnTo>
                    <a:pt x="3148" y="3261"/>
                  </a:lnTo>
                  <a:lnTo>
                    <a:pt x="3171" y="3287"/>
                  </a:lnTo>
                  <a:lnTo>
                    <a:pt x="3196" y="3306"/>
                  </a:lnTo>
                  <a:lnTo>
                    <a:pt x="3228" y="3323"/>
                  </a:lnTo>
                  <a:lnTo>
                    <a:pt x="3234" y="3317"/>
                  </a:lnTo>
                  <a:lnTo>
                    <a:pt x="3220" y="3299"/>
                  </a:lnTo>
                  <a:lnTo>
                    <a:pt x="3207" y="3282"/>
                  </a:lnTo>
                  <a:lnTo>
                    <a:pt x="3196" y="3264"/>
                  </a:lnTo>
                  <a:lnTo>
                    <a:pt x="3186" y="3246"/>
                  </a:lnTo>
                  <a:lnTo>
                    <a:pt x="3175" y="3226"/>
                  </a:lnTo>
                  <a:lnTo>
                    <a:pt x="3165" y="3208"/>
                  </a:lnTo>
                  <a:lnTo>
                    <a:pt x="3157" y="3190"/>
                  </a:lnTo>
                  <a:lnTo>
                    <a:pt x="3148" y="3172"/>
                  </a:lnTo>
                  <a:lnTo>
                    <a:pt x="3176" y="3175"/>
                  </a:lnTo>
                  <a:lnTo>
                    <a:pt x="3204" y="3180"/>
                  </a:lnTo>
                  <a:lnTo>
                    <a:pt x="3231" y="3187"/>
                  </a:lnTo>
                  <a:lnTo>
                    <a:pt x="3259" y="3198"/>
                  </a:lnTo>
                  <a:lnTo>
                    <a:pt x="3284" y="3208"/>
                  </a:lnTo>
                  <a:lnTo>
                    <a:pt x="3309" y="3222"/>
                  </a:lnTo>
                  <a:lnTo>
                    <a:pt x="3333" y="3235"/>
                  </a:lnTo>
                  <a:lnTo>
                    <a:pt x="3357" y="3250"/>
                  </a:lnTo>
                  <a:lnTo>
                    <a:pt x="3363" y="3245"/>
                  </a:lnTo>
                  <a:lnTo>
                    <a:pt x="3339" y="3215"/>
                  </a:lnTo>
                  <a:lnTo>
                    <a:pt x="3314" y="3193"/>
                  </a:lnTo>
                  <a:lnTo>
                    <a:pt x="3286" y="3173"/>
                  </a:lnTo>
                  <a:lnTo>
                    <a:pt x="3258" y="3159"/>
                  </a:lnTo>
                  <a:lnTo>
                    <a:pt x="3225" y="3145"/>
                  </a:lnTo>
                  <a:lnTo>
                    <a:pt x="3194" y="3135"/>
                  </a:lnTo>
                  <a:lnTo>
                    <a:pt x="3162" y="3125"/>
                  </a:lnTo>
                  <a:lnTo>
                    <a:pt x="3131" y="3116"/>
                  </a:lnTo>
                  <a:lnTo>
                    <a:pt x="3124" y="3107"/>
                  </a:lnTo>
                  <a:lnTo>
                    <a:pt x="3122" y="3100"/>
                  </a:lnTo>
                  <a:lnTo>
                    <a:pt x="3117" y="3090"/>
                  </a:lnTo>
                  <a:lnTo>
                    <a:pt x="3116" y="3082"/>
                  </a:lnTo>
                  <a:lnTo>
                    <a:pt x="3115" y="3071"/>
                  </a:lnTo>
                  <a:lnTo>
                    <a:pt x="3115" y="3061"/>
                  </a:lnTo>
                  <a:lnTo>
                    <a:pt x="3115" y="3051"/>
                  </a:lnTo>
                  <a:lnTo>
                    <a:pt x="3115" y="3041"/>
                  </a:lnTo>
                  <a:lnTo>
                    <a:pt x="3150" y="3039"/>
                  </a:lnTo>
                  <a:lnTo>
                    <a:pt x="3187" y="3040"/>
                  </a:lnTo>
                  <a:lnTo>
                    <a:pt x="3225" y="3043"/>
                  </a:lnTo>
                  <a:lnTo>
                    <a:pt x="3263" y="3050"/>
                  </a:lnTo>
                  <a:lnTo>
                    <a:pt x="3300" y="3055"/>
                  </a:lnTo>
                  <a:lnTo>
                    <a:pt x="3337" y="3064"/>
                  </a:lnTo>
                  <a:lnTo>
                    <a:pt x="3372" y="3069"/>
                  </a:lnTo>
                  <a:lnTo>
                    <a:pt x="3407" y="3076"/>
                  </a:lnTo>
                  <a:lnTo>
                    <a:pt x="3377" y="3057"/>
                  </a:lnTo>
                  <a:lnTo>
                    <a:pt x="3344" y="3040"/>
                  </a:lnTo>
                  <a:lnTo>
                    <a:pt x="3309" y="3026"/>
                  </a:lnTo>
                  <a:lnTo>
                    <a:pt x="3273" y="3015"/>
                  </a:lnTo>
                  <a:lnTo>
                    <a:pt x="3234" y="3005"/>
                  </a:lnTo>
                  <a:lnTo>
                    <a:pt x="3196" y="2999"/>
                  </a:lnTo>
                  <a:lnTo>
                    <a:pt x="3155" y="2995"/>
                  </a:lnTo>
                  <a:lnTo>
                    <a:pt x="3115" y="2997"/>
                  </a:lnTo>
                  <a:lnTo>
                    <a:pt x="3098" y="2884"/>
                  </a:lnTo>
                  <a:lnTo>
                    <a:pt x="3119" y="2880"/>
                  </a:lnTo>
                  <a:lnTo>
                    <a:pt x="3140" y="2882"/>
                  </a:lnTo>
                  <a:lnTo>
                    <a:pt x="3162" y="2884"/>
                  </a:lnTo>
                  <a:lnTo>
                    <a:pt x="3185" y="2890"/>
                  </a:lnTo>
                  <a:lnTo>
                    <a:pt x="3206" y="2893"/>
                  </a:lnTo>
                  <a:lnTo>
                    <a:pt x="3228" y="2896"/>
                  </a:lnTo>
                  <a:lnTo>
                    <a:pt x="3251" y="2893"/>
                  </a:lnTo>
                  <a:lnTo>
                    <a:pt x="3273" y="2884"/>
                  </a:lnTo>
                  <a:lnTo>
                    <a:pt x="3109" y="2851"/>
                  </a:lnTo>
                  <a:lnTo>
                    <a:pt x="3105" y="2817"/>
                  </a:lnTo>
                  <a:lnTo>
                    <a:pt x="3106" y="2783"/>
                  </a:lnTo>
                  <a:lnTo>
                    <a:pt x="3110" y="2750"/>
                  </a:lnTo>
                  <a:lnTo>
                    <a:pt x="3122" y="2719"/>
                  </a:lnTo>
                  <a:lnTo>
                    <a:pt x="3136" y="2688"/>
                  </a:lnTo>
                  <a:lnTo>
                    <a:pt x="3154" y="2660"/>
                  </a:lnTo>
                  <a:lnTo>
                    <a:pt x="3173" y="2633"/>
                  </a:lnTo>
                  <a:lnTo>
                    <a:pt x="3199" y="2610"/>
                  </a:lnTo>
                  <a:lnTo>
                    <a:pt x="3267" y="2474"/>
                  </a:lnTo>
                  <a:lnTo>
                    <a:pt x="3326" y="2335"/>
                  </a:lnTo>
                  <a:lnTo>
                    <a:pt x="3377" y="2192"/>
                  </a:lnTo>
                  <a:lnTo>
                    <a:pt x="3423" y="2049"/>
                  </a:lnTo>
                  <a:lnTo>
                    <a:pt x="3465" y="1902"/>
                  </a:lnTo>
                  <a:lnTo>
                    <a:pt x="3507" y="1756"/>
                  </a:lnTo>
                  <a:lnTo>
                    <a:pt x="3550" y="1610"/>
                  </a:lnTo>
                  <a:lnTo>
                    <a:pt x="3598" y="1467"/>
                  </a:lnTo>
                  <a:lnTo>
                    <a:pt x="3611" y="1443"/>
                  </a:lnTo>
                  <a:lnTo>
                    <a:pt x="3625" y="1424"/>
                  </a:lnTo>
                  <a:lnTo>
                    <a:pt x="3640" y="1404"/>
                  </a:lnTo>
                  <a:lnTo>
                    <a:pt x="3657" y="1387"/>
                  </a:lnTo>
                  <a:lnTo>
                    <a:pt x="3674" y="1371"/>
                  </a:lnTo>
                  <a:lnTo>
                    <a:pt x="3695" y="1357"/>
                  </a:lnTo>
                  <a:lnTo>
                    <a:pt x="3716" y="1343"/>
                  </a:lnTo>
                  <a:lnTo>
                    <a:pt x="3740" y="1333"/>
                  </a:lnTo>
                  <a:lnTo>
                    <a:pt x="3761" y="1331"/>
                  </a:lnTo>
                  <a:lnTo>
                    <a:pt x="3782" y="1333"/>
                  </a:lnTo>
                  <a:lnTo>
                    <a:pt x="3801" y="1336"/>
                  </a:lnTo>
                  <a:lnTo>
                    <a:pt x="3821" y="1343"/>
                  </a:lnTo>
                  <a:lnTo>
                    <a:pt x="3838" y="1348"/>
                  </a:lnTo>
                  <a:lnTo>
                    <a:pt x="3855" y="1358"/>
                  </a:lnTo>
                  <a:lnTo>
                    <a:pt x="3870" y="1366"/>
                  </a:lnTo>
                  <a:lnTo>
                    <a:pt x="3885" y="1378"/>
                  </a:lnTo>
                  <a:lnTo>
                    <a:pt x="3920" y="1420"/>
                  </a:lnTo>
                  <a:lnTo>
                    <a:pt x="3947" y="1467"/>
                  </a:lnTo>
                  <a:lnTo>
                    <a:pt x="3967" y="1516"/>
                  </a:lnTo>
                  <a:lnTo>
                    <a:pt x="3984" y="1568"/>
                  </a:lnTo>
                  <a:lnTo>
                    <a:pt x="3995" y="1619"/>
                  </a:lnTo>
                  <a:lnTo>
                    <a:pt x="4006" y="1672"/>
                  </a:lnTo>
                  <a:lnTo>
                    <a:pt x="4017" y="1725"/>
                  </a:lnTo>
                  <a:lnTo>
                    <a:pt x="4031" y="1777"/>
                  </a:lnTo>
                  <a:lnTo>
                    <a:pt x="4042" y="1927"/>
                  </a:lnTo>
                  <a:lnTo>
                    <a:pt x="4045" y="2077"/>
                  </a:lnTo>
                  <a:lnTo>
                    <a:pt x="4038" y="2224"/>
                  </a:lnTo>
                  <a:lnTo>
                    <a:pt x="4024" y="2371"/>
                  </a:lnTo>
                  <a:lnTo>
                    <a:pt x="4000" y="2513"/>
                  </a:lnTo>
                  <a:lnTo>
                    <a:pt x="3971" y="2653"/>
                  </a:lnTo>
                  <a:lnTo>
                    <a:pt x="3933" y="2789"/>
                  </a:lnTo>
                  <a:lnTo>
                    <a:pt x="3891" y="2924"/>
                  </a:lnTo>
                  <a:lnTo>
                    <a:pt x="3866" y="3046"/>
                  </a:lnTo>
                  <a:lnTo>
                    <a:pt x="3829" y="3165"/>
                  </a:lnTo>
                  <a:lnTo>
                    <a:pt x="3783" y="3280"/>
                  </a:lnTo>
                  <a:lnTo>
                    <a:pt x="3730" y="3392"/>
                  </a:lnTo>
                  <a:lnTo>
                    <a:pt x="3668" y="3500"/>
                  </a:lnTo>
                  <a:lnTo>
                    <a:pt x="3607" y="3608"/>
                  </a:lnTo>
                  <a:lnTo>
                    <a:pt x="3542" y="3714"/>
                  </a:lnTo>
                  <a:lnTo>
                    <a:pt x="3480" y="3823"/>
                  </a:lnTo>
                  <a:lnTo>
                    <a:pt x="3466" y="3840"/>
                  </a:lnTo>
                  <a:lnTo>
                    <a:pt x="3451" y="3857"/>
                  </a:lnTo>
                  <a:lnTo>
                    <a:pt x="3434" y="3873"/>
                  </a:lnTo>
                  <a:lnTo>
                    <a:pt x="3417" y="3888"/>
                  </a:lnTo>
                  <a:lnTo>
                    <a:pt x="3398" y="3901"/>
                  </a:lnTo>
                  <a:lnTo>
                    <a:pt x="3378" y="3912"/>
                  </a:lnTo>
                  <a:lnTo>
                    <a:pt x="3356" y="3920"/>
                  </a:lnTo>
                  <a:lnTo>
                    <a:pt x="3335" y="3924"/>
                  </a:lnTo>
                  <a:lnTo>
                    <a:pt x="3297" y="3919"/>
                  </a:lnTo>
                  <a:lnTo>
                    <a:pt x="3265" y="3906"/>
                  </a:lnTo>
                  <a:lnTo>
                    <a:pt x="3234" y="3887"/>
                  </a:lnTo>
                  <a:lnTo>
                    <a:pt x="3206" y="3864"/>
                  </a:lnTo>
                  <a:lnTo>
                    <a:pt x="3176" y="3837"/>
                  </a:lnTo>
                  <a:lnTo>
                    <a:pt x="3151" y="3811"/>
                  </a:lnTo>
                  <a:lnTo>
                    <a:pt x="3124" y="3784"/>
                  </a:lnTo>
                  <a:lnTo>
                    <a:pt x="3098" y="3762"/>
                  </a:lnTo>
                  <a:lnTo>
                    <a:pt x="3011" y="3634"/>
                  </a:lnTo>
                  <a:lnTo>
                    <a:pt x="2948" y="3498"/>
                  </a:lnTo>
                  <a:lnTo>
                    <a:pt x="2902" y="3354"/>
                  </a:lnTo>
                  <a:lnTo>
                    <a:pt x="2869" y="3205"/>
                  </a:lnTo>
                  <a:lnTo>
                    <a:pt x="2845" y="3051"/>
                  </a:lnTo>
                  <a:lnTo>
                    <a:pt x="2826" y="2897"/>
                  </a:lnTo>
                  <a:lnTo>
                    <a:pt x="2806" y="2743"/>
                  </a:lnTo>
                  <a:lnTo>
                    <a:pt x="2784" y="2593"/>
                  </a:lnTo>
                  <a:lnTo>
                    <a:pt x="2759" y="2570"/>
                  </a:lnTo>
                  <a:lnTo>
                    <a:pt x="2749" y="2549"/>
                  </a:lnTo>
                  <a:lnTo>
                    <a:pt x="2750" y="2528"/>
                  </a:lnTo>
                  <a:lnTo>
                    <a:pt x="2761" y="2507"/>
                  </a:lnTo>
                  <a:lnTo>
                    <a:pt x="2774" y="2486"/>
                  </a:lnTo>
                  <a:lnTo>
                    <a:pt x="2789" y="2465"/>
                  </a:lnTo>
                  <a:lnTo>
                    <a:pt x="2802" y="2444"/>
                  </a:lnTo>
                  <a:lnTo>
                    <a:pt x="2812" y="2423"/>
                  </a:lnTo>
                  <a:lnTo>
                    <a:pt x="2801" y="2412"/>
                  </a:lnTo>
                  <a:lnTo>
                    <a:pt x="2740" y="2479"/>
                  </a:lnTo>
                  <a:lnTo>
                    <a:pt x="2691" y="2551"/>
                  </a:lnTo>
                  <a:lnTo>
                    <a:pt x="2649" y="2626"/>
                  </a:lnTo>
                  <a:lnTo>
                    <a:pt x="2614" y="2706"/>
                  </a:lnTo>
                  <a:lnTo>
                    <a:pt x="2582" y="2786"/>
                  </a:lnTo>
                  <a:lnTo>
                    <a:pt x="2552" y="2870"/>
                  </a:lnTo>
                  <a:lnTo>
                    <a:pt x="2524" y="2953"/>
                  </a:lnTo>
                  <a:lnTo>
                    <a:pt x="2496" y="3036"/>
                  </a:lnTo>
                  <a:lnTo>
                    <a:pt x="2447" y="3201"/>
                  </a:lnTo>
                  <a:lnTo>
                    <a:pt x="2394" y="3368"/>
                  </a:lnTo>
                  <a:lnTo>
                    <a:pt x="2334" y="3531"/>
                  </a:lnTo>
                  <a:lnTo>
                    <a:pt x="2264" y="3690"/>
                  </a:lnTo>
                  <a:lnTo>
                    <a:pt x="2178" y="3842"/>
                  </a:lnTo>
                  <a:lnTo>
                    <a:pt x="2080" y="3985"/>
                  </a:lnTo>
                  <a:lnTo>
                    <a:pt x="1961" y="4118"/>
                  </a:lnTo>
                  <a:lnTo>
                    <a:pt x="1822" y="4240"/>
                  </a:lnTo>
                  <a:lnTo>
                    <a:pt x="1773" y="4231"/>
                  </a:lnTo>
                  <a:lnTo>
                    <a:pt x="1728" y="4216"/>
                  </a:lnTo>
                  <a:lnTo>
                    <a:pt x="1686" y="4191"/>
                  </a:lnTo>
                  <a:lnTo>
                    <a:pt x="1648" y="4161"/>
                  </a:lnTo>
                  <a:lnTo>
                    <a:pt x="1611" y="4125"/>
                  </a:lnTo>
                  <a:lnTo>
                    <a:pt x="1577" y="4088"/>
                  </a:lnTo>
                  <a:lnTo>
                    <a:pt x="1546" y="4048"/>
                  </a:lnTo>
                  <a:lnTo>
                    <a:pt x="1518" y="4008"/>
                  </a:lnTo>
                  <a:lnTo>
                    <a:pt x="1440" y="3745"/>
                  </a:lnTo>
                  <a:lnTo>
                    <a:pt x="1399" y="3477"/>
                  </a:lnTo>
                  <a:lnTo>
                    <a:pt x="1388" y="3201"/>
                  </a:lnTo>
                  <a:lnTo>
                    <a:pt x="1399" y="2925"/>
                  </a:lnTo>
                  <a:lnTo>
                    <a:pt x="1423" y="2645"/>
                  </a:lnTo>
                  <a:lnTo>
                    <a:pt x="1456" y="2367"/>
                  </a:lnTo>
                  <a:lnTo>
                    <a:pt x="1490" y="2091"/>
                  </a:lnTo>
                  <a:lnTo>
                    <a:pt x="1518" y="1822"/>
                  </a:lnTo>
                  <a:lnTo>
                    <a:pt x="1515" y="1762"/>
                  </a:lnTo>
                  <a:lnTo>
                    <a:pt x="1515" y="1697"/>
                  </a:lnTo>
                  <a:lnTo>
                    <a:pt x="1515" y="1631"/>
                  </a:lnTo>
                  <a:lnTo>
                    <a:pt x="1514" y="1565"/>
                  </a:lnTo>
                  <a:lnTo>
                    <a:pt x="1507" y="1498"/>
                  </a:lnTo>
                  <a:lnTo>
                    <a:pt x="1494" y="1435"/>
                  </a:lnTo>
                  <a:lnTo>
                    <a:pt x="1472" y="1375"/>
                  </a:lnTo>
                  <a:lnTo>
                    <a:pt x="1440" y="1322"/>
                  </a:lnTo>
                  <a:lnTo>
                    <a:pt x="1455" y="1299"/>
                  </a:lnTo>
                  <a:lnTo>
                    <a:pt x="1473" y="1278"/>
                  </a:lnTo>
                  <a:lnTo>
                    <a:pt x="1493" y="1260"/>
                  </a:lnTo>
                  <a:lnTo>
                    <a:pt x="1515" y="1243"/>
                  </a:lnTo>
                  <a:lnTo>
                    <a:pt x="1536" y="1226"/>
                  </a:lnTo>
                  <a:lnTo>
                    <a:pt x="1560" y="1212"/>
                  </a:lnTo>
                  <a:lnTo>
                    <a:pt x="1584" y="1200"/>
                  </a:lnTo>
                  <a:lnTo>
                    <a:pt x="1608" y="1187"/>
                  </a:lnTo>
                  <a:lnTo>
                    <a:pt x="1601" y="1180"/>
                  </a:lnTo>
                  <a:lnTo>
                    <a:pt x="1594" y="1177"/>
                  </a:lnTo>
                  <a:lnTo>
                    <a:pt x="1583" y="1176"/>
                  </a:lnTo>
                  <a:lnTo>
                    <a:pt x="1573" y="1180"/>
                  </a:lnTo>
                  <a:lnTo>
                    <a:pt x="1560" y="1183"/>
                  </a:lnTo>
                  <a:lnTo>
                    <a:pt x="1549" y="1188"/>
                  </a:lnTo>
                  <a:lnTo>
                    <a:pt x="1538" y="1193"/>
                  </a:lnTo>
                  <a:lnTo>
                    <a:pt x="1529" y="1198"/>
                  </a:lnTo>
                  <a:lnTo>
                    <a:pt x="1461" y="1244"/>
                  </a:lnTo>
                  <a:lnTo>
                    <a:pt x="1396" y="1301"/>
                  </a:lnTo>
                  <a:lnTo>
                    <a:pt x="1333" y="1361"/>
                  </a:lnTo>
                  <a:lnTo>
                    <a:pt x="1271" y="1425"/>
                  </a:lnTo>
                  <a:lnTo>
                    <a:pt x="1207" y="1487"/>
                  </a:lnTo>
                  <a:lnTo>
                    <a:pt x="1142" y="1544"/>
                  </a:lnTo>
                  <a:lnTo>
                    <a:pt x="1074" y="1595"/>
                  </a:lnTo>
                  <a:lnTo>
                    <a:pt x="1001" y="1637"/>
                  </a:lnTo>
                  <a:lnTo>
                    <a:pt x="915" y="1643"/>
                  </a:lnTo>
                  <a:lnTo>
                    <a:pt x="838" y="1623"/>
                  </a:lnTo>
                  <a:lnTo>
                    <a:pt x="767" y="1582"/>
                  </a:lnTo>
                  <a:lnTo>
                    <a:pt x="702" y="1529"/>
                  </a:lnTo>
                  <a:lnTo>
                    <a:pt x="641" y="1463"/>
                  </a:lnTo>
                  <a:lnTo>
                    <a:pt x="585" y="1394"/>
                  </a:lnTo>
                  <a:lnTo>
                    <a:pt x="530" y="1326"/>
                  </a:lnTo>
                  <a:lnTo>
                    <a:pt x="478" y="1265"/>
                  </a:lnTo>
                  <a:lnTo>
                    <a:pt x="514" y="1265"/>
                  </a:lnTo>
                  <a:lnTo>
                    <a:pt x="548" y="1277"/>
                  </a:lnTo>
                  <a:lnTo>
                    <a:pt x="578" y="1295"/>
                  </a:lnTo>
                  <a:lnTo>
                    <a:pt x="607" y="1319"/>
                  </a:lnTo>
                  <a:lnTo>
                    <a:pt x="634" y="1344"/>
                  </a:lnTo>
                  <a:lnTo>
                    <a:pt x="660" y="1369"/>
                  </a:lnTo>
                  <a:lnTo>
                    <a:pt x="688" y="1392"/>
                  </a:lnTo>
                  <a:lnTo>
                    <a:pt x="719" y="1411"/>
                  </a:lnTo>
                  <a:lnTo>
                    <a:pt x="764" y="1428"/>
                  </a:lnTo>
                  <a:lnTo>
                    <a:pt x="810" y="1436"/>
                  </a:lnTo>
                  <a:lnTo>
                    <a:pt x="856" y="1436"/>
                  </a:lnTo>
                  <a:lnTo>
                    <a:pt x="904" y="1432"/>
                  </a:lnTo>
                  <a:lnTo>
                    <a:pt x="949" y="1420"/>
                  </a:lnTo>
                  <a:lnTo>
                    <a:pt x="994" y="1401"/>
                  </a:lnTo>
                  <a:lnTo>
                    <a:pt x="1036" y="1378"/>
                  </a:lnTo>
                  <a:lnTo>
                    <a:pt x="1074" y="1350"/>
                  </a:lnTo>
                  <a:lnTo>
                    <a:pt x="1248" y="1148"/>
                  </a:lnTo>
                  <a:lnTo>
                    <a:pt x="1320" y="1110"/>
                  </a:lnTo>
                  <a:lnTo>
                    <a:pt x="1395" y="1072"/>
                  </a:lnTo>
                  <a:lnTo>
                    <a:pt x="1469" y="1030"/>
                  </a:lnTo>
                  <a:lnTo>
                    <a:pt x="1541" y="984"/>
                  </a:lnTo>
                  <a:lnTo>
                    <a:pt x="1605" y="932"/>
                  </a:lnTo>
                  <a:lnTo>
                    <a:pt x="1662" y="872"/>
                  </a:lnTo>
                  <a:lnTo>
                    <a:pt x="1709" y="803"/>
                  </a:lnTo>
                  <a:lnTo>
                    <a:pt x="1742" y="726"/>
                  </a:lnTo>
                  <a:lnTo>
                    <a:pt x="1749" y="726"/>
                  </a:lnTo>
                  <a:lnTo>
                    <a:pt x="1755" y="729"/>
                  </a:lnTo>
                  <a:lnTo>
                    <a:pt x="1759" y="733"/>
                  </a:lnTo>
                  <a:lnTo>
                    <a:pt x="1763" y="738"/>
                  </a:lnTo>
                  <a:lnTo>
                    <a:pt x="1770" y="748"/>
                  </a:lnTo>
                  <a:lnTo>
                    <a:pt x="1777" y="759"/>
                  </a:lnTo>
                  <a:lnTo>
                    <a:pt x="1775" y="740"/>
                  </a:lnTo>
                  <a:lnTo>
                    <a:pt x="1772" y="720"/>
                  </a:lnTo>
                  <a:lnTo>
                    <a:pt x="1766" y="702"/>
                  </a:lnTo>
                  <a:lnTo>
                    <a:pt x="1759" y="685"/>
                  </a:lnTo>
                  <a:lnTo>
                    <a:pt x="1748" y="668"/>
                  </a:lnTo>
                  <a:lnTo>
                    <a:pt x="1735" y="653"/>
                  </a:lnTo>
                  <a:lnTo>
                    <a:pt x="1720" y="640"/>
                  </a:lnTo>
                  <a:lnTo>
                    <a:pt x="1703" y="629"/>
                  </a:lnTo>
                  <a:lnTo>
                    <a:pt x="1697" y="628"/>
                  </a:lnTo>
                  <a:lnTo>
                    <a:pt x="1692" y="628"/>
                  </a:lnTo>
                  <a:lnTo>
                    <a:pt x="1685" y="629"/>
                  </a:lnTo>
                  <a:lnTo>
                    <a:pt x="1681" y="635"/>
                  </a:lnTo>
                  <a:lnTo>
                    <a:pt x="1681" y="642"/>
                  </a:lnTo>
                  <a:lnTo>
                    <a:pt x="1683" y="650"/>
                  </a:lnTo>
                  <a:lnTo>
                    <a:pt x="1686" y="657"/>
                  </a:lnTo>
                  <a:lnTo>
                    <a:pt x="1690" y="664"/>
                  </a:lnTo>
                  <a:lnTo>
                    <a:pt x="1702" y="674"/>
                  </a:lnTo>
                  <a:lnTo>
                    <a:pt x="1714" y="681"/>
                  </a:lnTo>
                  <a:lnTo>
                    <a:pt x="1658" y="790"/>
                  </a:lnTo>
                  <a:lnTo>
                    <a:pt x="1587" y="883"/>
                  </a:lnTo>
                  <a:lnTo>
                    <a:pt x="1500" y="960"/>
                  </a:lnTo>
                  <a:lnTo>
                    <a:pt x="1405" y="1024"/>
                  </a:lnTo>
                  <a:lnTo>
                    <a:pt x="1298" y="1078"/>
                  </a:lnTo>
                  <a:lnTo>
                    <a:pt x="1190" y="1123"/>
                  </a:lnTo>
                  <a:lnTo>
                    <a:pt x="1079" y="1162"/>
                  </a:lnTo>
                  <a:lnTo>
                    <a:pt x="973" y="1198"/>
                  </a:lnTo>
                  <a:lnTo>
                    <a:pt x="904" y="1208"/>
                  </a:lnTo>
                  <a:lnTo>
                    <a:pt x="837" y="1214"/>
                  </a:lnTo>
                  <a:lnTo>
                    <a:pt x="771" y="1216"/>
                  </a:lnTo>
                  <a:lnTo>
                    <a:pt x="705" y="1218"/>
                  </a:lnTo>
                  <a:lnTo>
                    <a:pt x="638" y="1216"/>
                  </a:lnTo>
                  <a:lnTo>
                    <a:pt x="572" y="1214"/>
                  </a:lnTo>
                  <a:lnTo>
                    <a:pt x="505" y="1211"/>
                  </a:lnTo>
                  <a:lnTo>
                    <a:pt x="439" y="1209"/>
                  </a:lnTo>
                  <a:lnTo>
                    <a:pt x="373" y="1179"/>
                  </a:lnTo>
                  <a:lnTo>
                    <a:pt x="307" y="1149"/>
                  </a:lnTo>
                  <a:lnTo>
                    <a:pt x="240" y="1117"/>
                  </a:lnTo>
                  <a:lnTo>
                    <a:pt x="177" y="1082"/>
                  </a:lnTo>
                  <a:lnTo>
                    <a:pt x="116" y="1040"/>
                  </a:lnTo>
                  <a:lnTo>
                    <a:pt x="66" y="991"/>
                  </a:lnTo>
                  <a:lnTo>
                    <a:pt x="25" y="930"/>
                  </a:lnTo>
                  <a:lnTo>
                    <a:pt x="0" y="860"/>
                  </a:lnTo>
                  <a:lnTo>
                    <a:pt x="7" y="771"/>
                  </a:lnTo>
                  <a:lnTo>
                    <a:pt x="32" y="689"/>
                  </a:lnTo>
                  <a:lnTo>
                    <a:pt x="72" y="615"/>
                  </a:lnTo>
                  <a:lnTo>
                    <a:pt x="125" y="548"/>
                  </a:lnTo>
                  <a:lnTo>
                    <a:pt x="184" y="483"/>
                  </a:lnTo>
                  <a:lnTo>
                    <a:pt x="250" y="425"/>
                  </a:lnTo>
                  <a:lnTo>
                    <a:pt x="315" y="366"/>
                  </a:lnTo>
                  <a:lnTo>
                    <a:pt x="383" y="310"/>
                  </a:lnTo>
                  <a:lnTo>
                    <a:pt x="440" y="275"/>
                  </a:lnTo>
                  <a:lnTo>
                    <a:pt x="500" y="242"/>
                  </a:lnTo>
                  <a:lnTo>
                    <a:pt x="561" y="210"/>
                  </a:lnTo>
                  <a:lnTo>
                    <a:pt x="621" y="178"/>
                  </a:lnTo>
                  <a:lnTo>
                    <a:pt x="678" y="140"/>
                  </a:lnTo>
                  <a:lnTo>
                    <a:pt x="735" y="101"/>
                  </a:lnTo>
                  <a:lnTo>
                    <a:pt x="785" y="53"/>
                  </a:lnTo>
                  <a:lnTo>
                    <a:pt x="833" y="0"/>
                  </a:lnTo>
                  <a:lnTo>
                    <a:pt x="852" y="4"/>
                  </a:lnTo>
                  <a:lnTo>
                    <a:pt x="872" y="11"/>
                  </a:lnTo>
                  <a:lnTo>
                    <a:pt x="890" y="19"/>
                  </a:lnTo>
                  <a:lnTo>
                    <a:pt x="910" y="31"/>
                  </a:lnTo>
                  <a:lnTo>
                    <a:pt x="927" y="40"/>
                  </a:lnTo>
                  <a:lnTo>
                    <a:pt x="943" y="53"/>
                  </a:lnTo>
                  <a:lnTo>
                    <a:pt x="960" y="66"/>
                  </a:lnTo>
                  <a:lnTo>
                    <a:pt x="978" y="78"/>
                  </a:lnTo>
                  <a:close/>
                </a:path>
              </a:pathLst>
            </a:custGeom>
            <a:solidFill>
              <a:srgbClr val="9FFF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5732462" y="3198813"/>
              <a:ext cx="58738" cy="120650"/>
            </a:xfrm>
            <a:custGeom>
              <a:avLst/>
              <a:gdLst>
                <a:gd name="T0" fmla="*/ 73 w 73"/>
                <a:gd name="T1" fmla="*/ 39 h 152"/>
                <a:gd name="T2" fmla="*/ 73 w 73"/>
                <a:gd name="T3" fmla="*/ 55 h 152"/>
                <a:gd name="T4" fmla="*/ 70 w 73"/>
                <a:gd name="T5" fmla="*/ 70 h 152"/>
                <a:gd name="T6" fmla="*/ 66 w 73"/>
                <a:gd name="T7" fmla="*/ 84 h 152"/>
                <a:gd name="T8" fmla="*/ 60 w 73"/>
                <a:gd name="T9" fmla="*/ 100 h 152"/>
                <a:gd name="T10" fmla="*/ 51 w 73"/>
                <a:gd name="T11" fmla="*/ 112 h 152"/>
                <a:gd name="T12" fmla="*/ 44 w 73"/>
                <a:gd name="T13" fmla="*/ 125 h 152"/>
                <a:gd name="T14" fmla="*/ 36 w 73"/>
                <a:gd name="T15" fmla="*/ 137 h 152"/>
                <a:gd name="T16" fmla="*/ 28 w 73"/>
                <a:gd name="T17" fmla="*/ 152 h 152"/>
                <a:gd name="T18" fmla="*/ 14 w 73"/>
                <a:gd name="T19" fmla="*/ 145 h 152"/>
                <a:gd name="T20" fmla="*/ 5 w 73"/>
                <a:gd name="T21" fmla="*/ 135 h 152"/>
                <a:gd name="T22" fmla="*/ 0 w 73"/>
                <a:gd name="T23" fmla="*/ 122 h 152"/>
                <a:gd name="T24" fmla="*/ 0 w 73"/>
                <a:gd name="T25" fmla="*/ 109 h 152"/>
                <a:gd name="T26" fmla="*/ 0 w 73"/>
                <a:gd name="T27" fmla="*/ 94 h 152"/>
                <a:gd name="T28" fmla="*/ 2 w 73"/>
                <a:gd name="T29" fmla="*/ 79 h 152"/>
                <a:gd name="T30" fmla="*/ 4 w 73"/>
                <a:gd name="T31" fmla="*/ 63 h 152"/>
                <a:gd name="T32" fmla="*/ 5 w 73"/>
                <a:gd name="T33" fmla="*/ 51 h 152"/>
                <a:gd name="T34" fmla="*/ 33 w 73"/>
                <a:gd name="T35" fmla="*/ 0 h 152"/>
                <a:gd name="T36" fmla="*/ 44 w 73"/>
                <a:gd name="T37" fmla="*/ 4 h 152"/>
                <a:gd name="T38" fmla="*/ 57 w 73"/>
                <a:gd name="T39" fmla="*/ 13 h 152"/>
                <a:gd name="T40" fmla="*/ 61 w 73"/>
                <a:gd name="T41" fmla="*/ 17 h 152"/>
                <a:gd name="T42" fmla="*/ 66 w 73"/>
                <a:gd name="T43" fmla="*/ 24 h 152"/>
                <a:gd name="T44" fmla="*/ 68 w 73"/>
                <a:gd name="T45" fmla="*/ 31 h 152"/>
                <a:gd name="T46" fmla="*/ 73 w 73"/>
                <a:gd name="T47" fmla="*/ 3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3" h="152">
                  <a:moveTo>
                    <a:pt x="73" y="39"/>
                  </a:moveTo>
                  <a:lnTo>
                    <a:pt x="73" y="55"/>
                  </a:lnTo>
                  <a:lnTo>
                    <a:pt x="70" y="70"/>
                  </a:lnTo>
                  <a:lnTo>
                    <a:pt x="66" y="84"/>
                  </a:lnTo>
                  <a:lnTo>
                    <a:pt x="60" y="100"/>
                  </a:lnTo>
                  <a:lnTo>
                    <a:pt x="51" y="112"/>
                  </a:lnTo>
                  <a:lnTo>
                    <a:pt x="44" y="125"/>
                  </a:lnTo>
                  <a:lnTo>
                    <a:pt x="36" y="137"/>
                  </a:lnTo>
                  <a:lnTo>
                    <a:pt x="28" y="152"/>
                  </a:lnTo>
                  <a:lnTo>
                    <a:pt x="14" y="145"/>
                  </a:lnTo>
                  <a:lnTo>
                    <a:pt x="5" y="135"/>
                  </a:lnTo>
                  <a:lnTo>
                    <a:pt x="0" y="122"/>
                  </a:lnTo>
                  <a:lnTo>
                    <a:pt x="0" y="109"/>
                  </a:lnTo>
                  <a:lnTo>
                    <a:pt x="0" y="94"/>
                  </a:lnTo>
                  <a:lnTo>
                    <a:pt x="2" y="79"/>
                  </a:lnTo>
                  <a:lnTo>
                    <a:pt x="4" y="63"/>
                  </a:lnTo>
                  <a:lnTo>
                    <a:pt x="5" y="51"/>
                  </a:lnTo>
                  <a:lnTo>
                    <a:pt x="33" y="0"/>
                  </a:lnTo>
                  <a:lnTo>
                    <a:pt x="44" y="4"/>
                  </a:lnTo>
                  <a:lnTo>
                    <a:pt x="57" y="13"/>
                  </a:lnTo>
                  <a:lnTo>
                    <a:pt x="61" y="17"/>
                  </a:lnTo>
                  <a:lnTo>
                    <a:pt x="66" y="24"/>
                  </a:lnTo>
                  <a:lnTo>
                    <a:pt x="68" y="31"/>
                  </a:lnTo>
                  <a:lnTo>
                    <a:pt x="73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5500687" y="3221038"/>
              <a:ext cx="57150" cy="111125"/>
            </a:xfrm>
            <a:custGeom>
              <a:avLst/>
              <a:gdLst>
                <a:gd name="T0" fmla="*/ 73 w 73"/>
                <a:gd name="T1" fmla="*/ 140 h 140"/>
                <a:gd name="T2" fmla="*/ 56 w 73"/>
                <a:gd name="T3" fmla="*/ 139 h 140"/>
                <a:gd name="T4" fmla="*/ 42 w 73"/>
                <a:gd name="T5" fmla="*/ 135 h 140"/>
                <a:gd name="T6" fmla="*/ 29 w 73"/>
                <a:gd name="T7" fmla="*/ 126 h 140"/>
                <a:gd name="T8" fmla="*/ 21 w 73"/>
                <a:gd name="T9" fmla="*/ 115 h 140"/>
                <a:gd name="T10" fmla="*/ 12 w 73"/>
                <a:gd name="T11" fmla="*/ 101 h 140"/>
                <a:gd name="T12" fmla="*/ 7 w 73"/>
                <a:gd name="T13" fmla="*/ 88 h 140"/>
                <a:gd name="T14" fmla="*/ 1 w 73"/>
                <a:gd name="T15" fmla="*/ 74 h 140"/>
                <a:gd name="T16" fmla="*/ 0 w 73"/>
                <a:gd name="T17" fmla="*/ 62 h 140"/>
                <a:gd name="T18" fmla="*/ 5 w 73"/>
                <a:gd name="T19" fmla="*/ 0 h 140"/>
                <a:gd name="T20" fmla="*/ 14 w 73"/>
                <a:gd name="T21" fmla="*/ 17 h 140"/>
                <a:gd name="T22" fmla="*/ 24 w 73"/>
                <a:gd name="T23" fmla="*/ 34 h 140"/>
                <a:gd name="T24" fmla="*/ 33 w 73"/>
                <a:gd name="T25" fmla="*/ 51 h 140"/>
                <a:gd name="T26" fmla="*/ 45 w 73"/>
                <a:gd name="T27" fmla="*/ 67 h 140"/>
                <a:gd name="T28" fmla="*/ 53 w 73"/>
                <a:gd name="T29" fmla="*/ 84 h 140"/>
                <a:gd name="T30" fmla="*/ 63 w 73"/>
                <a:gd name="T31" fmla="*/ 102 h 140"/>
                <a:gd name="T32" fmla="*/ 68 w 73"/>
                <a:gd name="T33" fmla="*/ 121 h 140"/>
                <a:gd name="T34" fmla="*/ 73 w 73"/>
                <a:gd name="T35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140">
                  <a:moveTo>
                    <a:pt x="73" y="140"/>
                  </a:moveTo>
                  <a:lnTo>
                    <a:pt x="56" y="139"/>
                  </a:lnTo>
                  <a:lnTo>
                    <a:pt x="42" y="135"/>
                  </a:lnTo>
                  <a:lnTo>
                    <a:pt x="29" y="126"/>
                  </a:lnTo>
                  <a:lnTo>
                    <a:pt x="21" y="115"/>
                  </a:lnTo>
                  <a:lnTo>
                    <a:pt x="12" y="101"/>
                  </a:lnTo>
                  <a:lnTo>
                    <a:pt x="7" y="88"/>
                  </a:lnTo>
                  <a:lnTo>
                    <a:pt x="1" y="74"/>
                  </a:lnTo>
                  <a:lnTo>
                    <a:pt x="0" y="62"/>
                  </a:lnTo>
                  <a:lnTo>
                    <a:pt x="5" y="0"/>
                  </a:lnTo>
                  <a:lnTo>
                    <a:pt x="14" y="17"/>
                  </a:lnTo>
                  <a:lnTo>
                    <a:pt x="24" y="34"/>
                  </a:lnTo>
                  <a:lnTo>
                    <a:pt x="33" y="51"/>
                  </a:lnTo>
                  <a:lnTo>
                    <a:pt x="45" y="67"/>
                  </a:lnTo>
                  <a:lnTo>
                    <a:pt x="53" y="84"/>
                  </a:lnTo>
                  <a:lnTo>
                    <a:pt x="63" y="102"/>
                  </a:lnTo>
                  <a:lnTo>
                    <a:pt x="68" y="121"/>
                  </a:lnTo>
                  <a:lnTo>
                    <a:pt x="73" y="1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5905500" y="3627438"/>
              <a:ext cx="868363" cy="2400300"/>
            </a:xfrm>
            <a:custGeom>
              <a:avLst/>
              <a:gdLst>
                <a:gd name="T0" fmla="*/ 677 w 1093"/>
                <a:gd name="T1" fmla="*/ 1976 h 3025"/>
                <a:gd name="T2" fmla="*/ 931 w 1093"/>
                <a:gd name="T3" fmla="*/ 2844 h 3025"/>
                <a:gd name="T4" fmla="*/ 1041 w 1093"/>
                <a:gd name="T5" fmla="*/ 2963 h 3025"/>
                <a:gd name="T6" fmla="*/ 704 w 1093"/>
                <a:gd name="T7" fmla="*/ 3020 h 3025"/>
                <a:gd name="T8" fmla="*/ 788 w 1093"/>
                <a:gd name="T9" fmla="*/ 2970 h 3025"/>
                <a:gd name="T10" fmla="*/ 659 w 1093"/>
                <a:gd name="T11" fmla="*/ 2974 h 3025"/>
                <a:gd name="T12" fmla="*/ 317 w 1093"/>
                <a:gd name="T13" fmla="*/ 2907 h 3025"/>
                <a:gd name="T14" fmla="*/ 671 w 1093"/>
                <a:gd name="T15" fmla="*/ 2861 h 3025"/>
                <a:gd name="T16" fmla="*/ 506 w 1093"/>
                <a:gd name="T17" fmla="*/ 2863 h 3025"/>
                <a:gd name="T18" fmla="*/ 189 w 1093"/>
                <a:gd name="T19" fmla="*/ 2692 h 3025"/>
                <a:gd name="T20" fmla="*/ 614 w 1093"/>
                <a:gd name="T21" fmla="*/ 2639 h 3025"/>
                <a:gd name="T22" fmla="*/ 301 w 1093"/>
                <a:gd name="T23" fmla="*/ 2654 h 3025"/>
                <a:gd name="T24" fmla="*/ 181 w 1093"/>
                <a:gd name="T25" fmla="*/ 2434 h 3025"/>
                <a:gd name="T26" fmla="*/ 677 w 1093"/>
                <a:gd name="T27" fmla="*/ 2384 h 3025"/>
                <a:gd name="T28" fmla="*/ 191 w 1093"/>
                <a:gd name="T29" fmla="*/ 2392 h 3025"/>
                <a:gd name="T30" fmla="*/ 0 w 1093"/>
                <a:gd name="T31" fmla="*/ 2265 h 3025"/>
                <a:gd name="T32" fmla="*/ 66 w 1093"/>
                <a:gd name="T33" fmla="*/ 2171 h 3025"/>
                <a:gd name="T34" fmla="*/ 503 w 1093"/>
                <a:gd name="T35" fmla="*/ 2182 h 3025"/>
                <a:gd name="T36" fmla="*/ 349 w 1093"/>
                <a:gd name="T37" fmla="*/ 2167 h 3025"/>
                <a:gd name="T38" fmla="*/ 12 w 1093"/>
                <a:gd name="T39" fmla="*/ 1951 h 3025"/>
                <a:gd name="T40" fmla="*/ 399 w 1093"/>
                <a:gd name="T41" fmla="*/ 1996 h 3025"/>
                <a:gd name="T42" fmla="*/ 332 w 1093"/>
                <a:gd name="T43" fmla="*/ 1965 h 3025"/>
                <a:gd name="T44" fmla="*/ 25 w 1093"/>
                <a:gd name="T45" fmla="*/ 1877 h 3025"/>
                <a:gd name="T46" fmla="*/ 42 w 1093"/>
                <a:gd name="T47" fmla="*/ 1735 h 3025"/>
                <a:gd name="T48" fmla="*/ 378 w 1093"/>
                <a:gd name="T49" fmla="*/ 1788 h 3025"/>
                <a:gd name="T50" fmla="*/ 434 w 1093"/>
                <a:gd name="T51" fmla="*/ 1759 h 3025"/>
                <a:gd name="T52" fmla="*/ 57 w 1093"/>
                <a:gd name="T53" fmla="*/ 1675 h 3025"/>
                <a:gd name="T54" fmla="*/ 409 w 1093"/>
                <a:gd name="T55" fmla="*/ 1610 h 3025"/>
                <a:gd name="T56" fmla="*/ 601 w 1093"/>
                <a:gd name="T57" fmla="*/ 1571 h 3025"/>
                <a:gd name="T58" fmla="*/ 270 w 1093"/>
                <a:gd name="T59" fmla="*/ 1561 h 3025"/>
                <a:gd name="T60" fmla="*/ 248 w 1093"/>
                <a:gd name="T61" fmla="*/ 1368 h 3025"/>
                <a:gd name="T62" fmla="*/ 626 w 1093"/>
                <a:gd name="T63" fmla="*/ 1366 h 3025"/>
                <a:gd name="T64" fmla="*/ 318 w 1093"/>
                <a:gd name="T65" fmla="*/ 1338 h 3025"/>
                <a:gd name="T66" fmla="*/ 157 w 1093"/>
                <a:gd name="T67" fmla="*/ 1235 h 3025"/>
                <a:gd name="T68" fmla="*/ 241 w 1093"/>
                <a:gd name="T69" fmla="*/ 1152 h 3025"/>
                <a:gd name="T70" fmla="*/ 615 w 1093"/>
                <a:gd name="T71" fmla="*/ 1152 h 3025"/>
                <a:gd name="T72" fmla="*/ 363 w 1093"/>
                <a:gd name="T73" fmla="*/ 1136 h 3025"/>
                <a:gd name="T74" fmla="*/ 196 w 1093"/>
                <a:gd name="T75" fmla="*/ 1016 h 3025"/>
                <a:gd name="T76" fmla="*/ 266 w 1093"/>
                <a:gd name="T77" fmla="*/ 918 h 3025"/>
                <a:gd name="T78" fmla="*/ 626 w 1093"/>
                <a:gd name="T79" fmla="*/ 950 h 3025"/>
                <a:gd name="T80" fmla="*/ 378 w 1093"/>
                <a:gd name="T81" fmla="*/ 909 h 3025"/>
                <a:gd name="T82" fmla="*/ 333 w 1093"/>
                <a:gd name="T83" fmla="*/ 720 h 3025"/>
                <a:gd name="T84" fmla="*/ 666 w 1093"/>
                <a:gd name="T85" fmla="*/ 730 h 3025"/>
                <a:gd name="T86" fmla="*/ 345 w 1093"/>
                <a:gd name="T87" fmla="*/ 681 h 3025"/>
                <a:gd name="T88" fmla="*/ 405 w 1093"/>
                <a:gd name="T89" fmla="*/ 572 h 3025"/>
                <a:gd name="T90" fmla="*/ 652 w 1093"/>
                <a:gd name="T91" fmla="*/ 458 h 3025"/>
                <a:gd name="T92" fmla="*/ 517 w 1093"/>
                <a:gd name="T93" fmla="*/ 504 h 3025"/>
                <a:gd name="T94" fmla="*/ 263 w 1093"/>
                <a:gd name="T95" fmla="*/ 503 h 3025"/>
                <a:gd name="T96" fmla="*/ 245 w 1093"/>
                <a:gd name="T97" fmla="*/ 447 h 3025"/>
                <a:gd name="T98" fmla="*/ 468 w 1093"/>
                <a:gd name="T99" fmla="*/ 423 h 3025"/>
                <a:gd name="T100" fmla="*/ 642 w 1093"/>
                <a:gd name="T101" fmla="*/ 325 h 3025"/>
                <a:gd name="T102" fmla="*/ 645 w 1093"/>
                <a:gd name="T103" fmla="*/ 284 h 3025"/>
                <a:gd name="T104" fmla="*/ 335 w 1093"/>
                <a:gd name="T105" fmla="*/ 406 h 3025"/>
                <a:gd name="T106" fmla="*/ 303 w 1093"/>
                <a:gd name="T107" fmla="*/ 356 h 3025"/>
                <a:gd name="T108" fmla="*/ 680 w 1093"/>
                <a:gd name="T109" fmla="*/ 57 h 3025"/>
                <a:gd name="T110" fmla="*/ 806 w 1093"/>
                <a:gd name="T111" fmla="*/ 364 h 3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93" h="3025">
                  <a:moveTo>
                    <a:pt x="800" y="601"/>
                  </a:moveTo>
                  <a:lnTo>
                    <a:pt x="771" y="862"/>
                  </a:lnTo>
                  <a:lnTo>
                    <a:pt x="736" y="1135"/>
                  </a:lnTo>
                  <a:lnTo>
                    <a:pt x="704" y="1414"/>
                  </a:lnTo>
                  <a:lnTo>
                    <a:pt x="682" y="1697"/>
                  </a:lnTo>
                  <a:lnTo>
                    <a:pt x="677" y="1976"/>
                  </a:lnTo>
                  <a:lnTo>
                    <a:pt x="699" y="2249"/>
                  </a:lnTo>
                  <a:lnTo>
                    <a:pt x="757" y="2512"/>
                  </a:lnTo>
                  <a:lnTo>
                    <a:pt x="856" y="2761"/>
                  </a:lnTo>
                  <a:lnTo>
                    <a:pt x="877" y="2790"/>
                  </a:lnTo>
                  <a:lnTo>
                    <a:pt x="904" y="2818"/>
                  </a:lnTo>
                  <a:lnTo>
                    <a:pt x="931" y="2844"/>
                  </a:lnTo>
                  <a:lnTo>
                    <a:pt x="961" y="2869"/>
                  </a:lnTo>
                  <a:lnTo>
                    <a:pt x="991" y="2890"/>
                  </a:lnTo>
                  <a:lnTo>
                    <a:pt x="1024" y="2910"/>
                  </a:lnTo>
                  <a:lnTo>
                    <a:pt x="1058" y="2925"/>
                  </a:lnTo>
                  <a:lnTo>
                    <a:pt x="1093" y="2940"/>
                  </a:lnTo>
                  <a:lnTo>
                    <a:pt x="1041" y="2963"/>
                  </a:lnTo>
                  <a:lnTo>
                    <a:pt x="988" y="2982"/>
                  </a:lnTo>
                  <a:lnTo>
                    <a:pt x="932" y="2995"/>
                  </a:lnTo>
                  <a:lnTo>
                    <a:pt x="876" y="3005"/>
                  </a:lnTo>
                  <a:lnTo>
                    <a:pt x="818" y="3010"/>
                  </a:lnTo>
                  <a:lnTo>
                    <a:pt x="761" y="3016"/>
                  </a:lnTo>
                  <a:lnTo>
                    <a:pt x="704" y="3020"/>
                  </a:lnTo>
                  <a:lnTo>
                    <a:pt x="649" y="3025"/>
                  </a:lnTo>
                  <a:lnTo>
                    <a:pt x="674" y="3012"/>
                  </a:lnTo>
                  <a:lnTo>
                    <a:pt x="702" y="3002"/>
                  </a:lnTo>
                  <a:lnTo>
                    <a:pt x="732" y="2992"/>
                  </a:lnTo>
                  <a:lnTo>
                    <a:pt x="761" y="2982"/>
                  </a:lnTo>
                  <a:lnTo>
                    <a:pt x="788" y="2970"/>
                  </a:lnTo>
                  <a:lnTo>
                    <a:pt x="814" y="2956"/>
                  </a:lnTo>
                  <a:lnTo>
                    <a:pt x="837" y="2936"/>
                  </a:lnTo>
                  <a:lnTo>
                    <a:pt x="856" y="2912"/>
                  </a:lnTo>
                  <a:lnTo>
                    <a:pt x="795" y="2933"/>
                  </a:lnTo>
                  <a:lnTo>
                    <a:pt x="729" y="2956"/>
                  </a:lnTo>
                  <a:lnTo>
                    <a:pt x="659" y="2974"/>
                  </a:lnTo>
                  <a:lnTo>
                    <a:pt x="590" y="2988"/>
                  </a:lnTo>
                  <a:lnTo>
                    <a:pt x="518" y="2991"/>
                  </a:lnTo>
                  <a:lnTo>
                    <a:pt x="450" y="2981"/>
                  </a:lnTo>
                  <a:lnTo>
                    <a:pt x="385" y="2956"/>
                  </a:lnTo>
                  <a:lnTo>
                    <a:pt x="328" y="2912"/>
                  </a:lnTo>
                  <a:lnTo>
                    <a:pt x="317" y="2907"/>
                  </a:lnTo>
                  <a:lnTo>
                    <a:pt x="373" y="2905"/>
                  </a:lnTo>
                  <a:lnTo>
                    <a:pt x="432" y="2904"/>
                  </a:lnTo>
                  <a:lnTo>
                    <a:pt x="493" y="2898"/>
                  </a:lnTo>
                  <a:lnTo>
                    <a:pt x="555" y="2891"/>
                  </a:lnTo>
                  <a:lnTo>
                    <a:pt x="612" y="2877"/>
                  </a:lnTo>
                  <a:lnTo>
                    <a:pt x="671" y="2861"/>
                  </a:lnTo>
                  <a:lnTo>
                    <a:pt x="723" y="2837"/>
                  </a:lnTo>
                  <a:lnTo>
                    <a:pt x="772" y="2806"/>
                  </a:lnTo>
                  <a:lnTo>
                    <a:pt x="709" y="2821"/>
                  </a:lnTo>
                  <a:lnTo>
                    <a:pt x="643" y="2837"/>
                  </a:lnTo>
                  <a:lnTo>
                    <a:pt x="575" y="2852"/>
                  </a:lnTo>
                  <a:lnTo>
                    <a:pt x="506" y="2863"/>
                  </a:lnTo>
                  <a:lnTo>
                    <a:pt x="436" y="2869"/>
                  </a:lnTo>
                  <a:lnTo>
                    <a:pt x="367" y="2868"/>
                  </a:lnTo>
                  <a:lnTo>
                    <a:pt x="298" y="2856"/>
                  </a:lnTo>
                  <a:lnTo>
                    <a:pt x="233" y="2834"/>
                  </a:lnTo>
                  <a:lnTo>
                    <a:pt x="125" y="2687"/>
                  </a:lnTo>
                  <a:lnTo>
                    <a:pt x="189" y="2692"/>
                  </a:lnTo>
                  <a:lnTo>
                    <a:pt x="259" y="2695"/>
                  </a:lnTo>
                  <a:lnTo>
                    <a:pt x="331" y="2694"/>
                  </a:lnTo>
                  <a:lnTo>
                    <a:pt x="405" y="2688"/>
                  </a:lnTo>
                  <a:lnTo>
                    <a:pt x="475" y="2677"/>
                  </a:lnTo>
                  <a:lnTo>
                    <a:pt x="547" y="2661"/>
                  </a:lnTo>
                  <a:lnTo>
                    <a:pt x="614" y="2639"/>
                  </a:lnTo>
                  <a:lnTo>
                    <a:pt x="677" y="2614"/>
                  </a:lnTo>
                  <a:lnTo>
                    <a:pt x="607" y="2621"/>
                  </a:lnTo>
                  <a:lnTo>
                    <a:pt x="534" y="2632"/>
                  </a:lnTo>
                  <a:lnTo>
                    <a:pt x="458" y="2642"/>
                  </a:lnTo>
                  <a:lnTo>
                    <a:pt x="381" y="2652"/>
                  </a:lnTo>
                  <a:lnTo>
                    <a:pt x="301" y="2654"/>
                  </a:lnTo>
                  <a:lnTo>
                    <a:pt x="226" y="2653"/>
                  </a:lnTo>
                  <a:lnTo>
                    <a:pt x="153" y="2642"/>
                  </a:lnTo>
                  <a:lnTo>
                    <a:pt x="85" y="2619"/>
                  </a:lnTo>
                  <a:lnTo>
                    <a:pt x="24" y="2412"/>
                  </a:lnTo>
                  <a:lnTo>
                    <a:pt x="99" y="2425"/>
                  </a:lnTo>
                  <a:lnTo>
                    <a:pt x="181" y="2434"/>
                  </a:lnTo>
                  <a:lnTo>
                    <a:pt x="262" y="2439"/>
                  </a:lnTo>
                  <a:lnTo>
                    <a:pt x="346" y="2440"/>
                  </a:lnTo>
                  <a:lnTo>
                    <a:pt x="429" y="2434"/>
                  </a:lnTo>
                  <a:lnTo>
                    <a:pt x="511" y="2425"/>
                  </a:lnTo>
                  <a:lnTo>
                    <a:pt x="594" y="2406"/>
                  </a:lnTo>
                  <a:lnTo>
                    <a:pt x="677" y="2384"/>
                  </a:lnTo>
                  <a:lnTo>
                    <a:pt x="589" y="2390"/>
                  </a:lnTo>
                  <a:lnTo>
                    <a:pt x="506" y="2395"/>
                  </a:lnTo>
                  <a:lnTo>
                    <a:pt x="426" y="2399"/>
                  </a:lnTo>
                  <a:lnTo>
                    <a:pt x="349" y="2402"/>
                  </a:lnTo>
                  <a:lnTo>
                    <a:pt x="269" y="2399"/>
                  </a:lnTo>
                  <a:lnTo>
                    <a:pt x="191" y="2392"/>
                  </a:lnTo>
                  <a:lnTo>
                    <a:pt x="111" y="2380"/>
                  </a:lnTo>
                  <a:lnTo>
                    <a:pt x="29" y="2362"/>
                  </a:lnTo>
                  <a:lnTo>
                    <a:pt x="7" y="2339"/>
                  </a:lnTo>
                  <a:lnTo>
                    <a:pt x="3" y="2314"/>
                  </a:lnTo>
                  <a:lnTo>
                    <a:pt x="1" y="2290"/>
                  </a:lnTo>
                  <a:lnTo>
                    <a:pt x="0" y="2265"/>
                  </a:lnTo>
                  <a:lnTo>
                    <a:pt x="0" y="2242"/>
                  </a:lnTo>
                  <a:lnTo>
                    <a:pt x="0" y="2219"/>
                  </a:lnTo>
                  <a:lnTo>
                    <a:pt x="0" y="2195"/>
                  </a:lnTo>
                  <a:lnTo>
                    <a:pt x="0" y="2171"/>
                  </a:lnTo>
                  <a:lnTo>
                    <a:pt x="1" y="2147"/>
                  </a:lnTo>
                  <a:lnTo>
                    <a:pt x="66" y="2171"/>
                  </a:lnTo>
                  <a:lnTo>
                    <a:pt x="134" y="2189"/>
                  </a:lnTo>
                  <a:lnTo>
                    <a:pt x="206" y="2198"/>
                  </a:lnTo>
                  <a:lnTo>
                    <a:pt x="282" y="2202"/>
                  </a:lnTo>
                  <a:lnTo>
                    <a:pt x="356" y="2199"/>
                  </a:lnTo>
                  <a:lnTo>
                    <a:pt x="430" y="2193"/>
                  </a:lnTo>
                  <a:lnTo>
                    <a:pt x="503" y="2182"/>
                  </a:lnTo>
                  <a:lnTo>
                    <a:pt x="575" y="2170"/>
                  </a:lnTo>
                  <a:lnTo>
                    <a:pt x="575" y="2158"/>
                  </a:lnTo>
                  <a:lnTo>
                    <a:pt x="569" y="2147"/>
                  </a:lnTo>
                  <a:lnTo>
                    <a:pt x="497" y="2154"/>
                  </a:lnTo>
                  <a:lnTo>
                    <a:pt x="423" y="2162"/>
                  </a:lnTo>
                  <a:lnTo>
                    <a:pt x="349" y="2167"/>
                  </a:lnTo>
                  <a:lnTo>
                    <a:pt x="275" y="2168"/>
                  </a:lnTo>
                  <a:lnTo>
                    <a:pt x="199" y="2162"/>
                  </a:lnTo>
                  <a:lnTo>
                    <a:pt x="129" y="2151"/>
                  </a:lnTo>
                  <a:lnTo>
                    <a:pt x="63" y="2132"/>
                  </a:lnTo>
                  <a:lnTo>
                    <a:pt x="1" y="2102"/>
                  </a:lnTo>
                  <a:lnTo>
                    <a:pt x="12" y="1951"/>
                  </a:lnTo>
                  <a:lnTo>
                    <a:pt x="76" y="1972"/>
                  </a:lnTo>
                  <a:lnTo>
                    <a:pt x="139" y="1987"/>
                  </a:lnTo>
                  <a:lnTo>
                    <a:pt x="203" y="1996"/>
                  </a:lnTo>
                  <a:lnTo>
                    <a:pt x="269" y="2000"/>
                  </a:lnTo>
                  <a:lnTo>
                    <a:pt x="333" y="1999"/>
                  </a:lnTo>
                  <a:lnTo>
                    <a:pt x="399" y="1996"/>
                  </a:lnTo>
                  <a:lnTo>
                    <a:pt x="464" y="1987"/>
                  </a:lnTo>
                  <a:lnTo>
                    <a:pt x="530" y="1979"/>
                  </a:lnTo>
                  <a:lnTo>
                    <a:pt x="535" y="1973"/>
                  </a:lnTo>
                  <a:lnTo>
                    <a:pt x="468" y="1968"/>
                  </a:lnTo>
                  <a:lnTo>
                    <a:pt x="401" y="1966"/>
                  </a:lnTo>
                  <a:lnTo>
                    <a:pt x="332" y="1965"/>
                  </a:lnTo>
                  <a:lnTo>
                    <a:pt x="265" y="1963"/>
                  </a:lnTo>
                  <a:lnTo>
                    <a:pt x="198" y="1956"/>
                  </a:lnTo>
                  <a:lnTo>
                    <a:pt x="136" y="1947"/>
                  </a:lnTo>
                  <a:lnTo>
                    <a:pt x="77" y="1927"/>
                  </a:lnTo>
                  <a:lnTo>
                    <a:pt x="24" y="1900"/>
                  </a:lnTo>
                  <a:lnTo>
                    <a:pt x="25" y="1877"/>
                  </a:lnTo>
                  <a:lnTo>
                    <a:pt x="28" y="1853"/>
                  </a:lnTo>
                  <a:lnTo>
                    <a:pt x="29" y="1829"/>
                  </a:lnTo>
                  <a:lnTo>
                    <a:pt x="32" y="1805"/>
                  </a:lnTo>
                  <a:lnTo>
                    <a:pt x="35" y="1780"/>
                  </a:lnTo>
                  <a:lnTo>
                    <a:pt x="38" y="1757"/>
                  </a:lnTo>
                  <a:lnTo>
                    <a:pt x="42" y="1735"/>
                  </a:lnTo>
                  <a:lnTo>
                    <a:pt x="46" y="1714"/>
                  </a:lnTo>
                  <a:lnTo>
                    <a:pt x="104" y="1743"/>
                  </a:lnTo>
                  <a:lnTo>
                    <a:pt x="168" y="1766"/>
                  </a:lnTo>
                  <a:lnTo>
                    <a:pt x="235" y="1780"/>
                  </a:lnTo>
                  <a:lnTo>
                    <a:pt x="307" y="1788"/>
                  </a:lnTo>
                  <a:lnTo>
                    <a:pt x="378" y="1788"/>
                  </a:lnTo>
                  <a:lnTo>
                    <a:pt x="450" y="1785"/>
                  </a:lnTo>
                  <a:lnTo>
                    <a:pt x="520" y="1777"/>
                  </a:lnTo>
                  <a:lnTo>
                    <a:pt x="586" y="1766"/>
                  </a:lnTo>
                  <a:lnTo>
                    <a:pt x="569" y="1755"/>
                  </a:lnTo>
                  <a:lnTo>
                    <a:pt x="502" y="1756"/>
                  </a:lnTo>
                  <a:lnTo>
                    <a:pt x="434" y="1759"/>
                  </a:lnTo>
                  <a:lnTo>
                    <a:pt x="367" y="1757"/>
                  </a:lnTo>
                  <a:lnTo>
                    <a:pt x="303" y="1755"/>
                  </a:lnTo>
                  <a:lnTo>
                    <a:pt x="237" y="1745"/>
                  </a:lnTo>
                  <a:lnTo>
                    <a:pt x="175" y="1729"/>
                  </a:lnTo>
                  <a:lnTo>
                    <a:pt x="115" y="1706"/>
                  </a:lnTo>
                  <a:lnTo>
                    <a:pt x="57" y="1675"/>
                  </a:lnTo>
                  <a:lnTo>
                    <a:pt x="85" y="1540"/>
                  </a:lnTo>
                  <a:lnTo>
                    <a:pt x="143" y="1568"/>
                  </a:lnTo>
                  <a:lnTo>
                    <a:pt x="205" y="1589"/>
                  </a:lnTo>
                  <a:lnTo>
                    <a:pt x="270" y="1603"/>
                  </a:lnTo>
                  <a:lnTo>
                    <a:pt x="340" y="1610"/>
                  </a:lnTo>
                  <a:lnTo>
                    <a:pt x="409" y="1610"/>
                  </a:lnTo>
                  <a:lnTo>
                    <a:pt x="478" y="1606"/>
                  </a:lnTo>
                  <a:lnTo>
                    <a:pt x="545" y="1598"/>
                  </a:lnTo>
                  <a:lnTo>
                    <a:pt x="610" y="1585"/>
                  </a:lnTo>
                  <a:lnTo>
                    <a:pt x="610" y="1578"/>
                  </a:lnTo>
                  <a:lnTo>
                    <a:pt x="607" y="1574"/>
                  </a:lnTo>
                  <a:lnTo>
                    <a:pt x="601" y="1571"/>
                  </a:lnTo>
                  <a:lnTo>
                    <a:pt x="597" y="1568"/>
                  </a:lnTo>
                  <a:lnTo>
                    <a:pt x="533" y="1565"/>
                  </a:lnTo>
                  <a:lnTo>
                    <a:pt x="467" y="1567"/>
                  </a:lnTo>
                  <a:lnTo>
                    <a:pt x="401" y="1567"/>
                  </a:lnTo>
                  <a:lnTo>
                    <a:pt x="336" y="1567"/>
                  </a:lnTo>
                  <a:lnTo>
                    <a:pt x="270" y="1561"/>
                  </a:lnTo>
                  <a:lnTo>
                    <a:pt x="210" y="1550"/>
                  </a:lnTo>
                  <a:lnTo>
                    <a:pt x="151" y="1528"/>
                  </a:lnTo>
                  <a:lnTo>
                    <a:pt x="97" y="1495"/>
                  </a:lnTo>
                  <a:lnTo>
                    <a:pt x="137" y="1333"/>
                  </a:lnTo>
                  <a:lnTo>
                    <a:pt x="191" y="1352"/>
                  </a:lnTo>
                  <a:lnTo>
                    <a:pt x="248" y="1368"/>
                  </a:lnTo>
                  <a:lnTo>
                    <a:pt x="310" y="1378"/>
                  </a:lnTo>
                  <a:lnTo>
                    <a:pt x="374" y="1383"/>
                  </a:lnTo>
                  <a:lnTo>
                    <a:pt x="439" y="1383"/>
                  </a:lnTo>
                  <a:lnTo>
                    <a:pt x="503" y="1380"/>
                  </a:lnTo>
                  <a:lnTo>
                    <a:pt x="566" y="1375"/>
                  </a:lnTo>
                  <a:lnTo>
                    <a:pt x="626" y="1366"/>
                  </a:lnTo>
                  <a:lnTo>
                    <a:pt x="632" y="1361"/>
                  </a:lnTo>
                  <a:lnTo>
                    <a:pt x="569" y="1351"/>
                  </a:lnTo>
                  <a:lnTo>
                    <a:pt x="507" y="1345"/>
                  </a:lnTo>
                  <a:lnTo>
                    <a:pt x="444" y="1344"/>
                  </a:lnTo>
                  <a:lnTo>
                    <a:pt x="381" y="1343"/>
                  </a:lnTo>
                  <a:lnTo>
                    <a:pt x="318" y="1338"/>
                  </a:lnTo>
                  <a:lnTo>
                    <a:pt x="261" y="1331"/>
                  </a:lnTo>
                  <a:lnTo>
                    <a:pt x="205" y="1319"/>
                  </a:lnTo>
                  <a:lnTo>
                    <a:pt x="154" y="1299"/>
                  </a:lnTo>
                  <a:lnTo>
                    <a:pt x="154" y="1278"/>
                  </a:lnTo>
                  <a:lnTo>
                    <a:pt x="155" y="1257"/>
                  </a:lnTo>
                  <a:lnTo>
                    <a:pt x="157" y="1235"/>
                  </a:lnTo>
                  <a:lnTo>
                    <a:pt x="161" y="1214"/>
                  </a:lnTo>
                  <a:lnTo>
                    <a:pt x="165" y="1193"/>
                  </a:lnTo>
                  <a:lnTo>
                    <a:pt x="169" y="1172"/>
                  </a:lnTo>
                  <a:lnTo>
                    <a:pt x="175" y="1152"/>
                  </a:lnTo>
                  <a:lnTo>
                    <a:pt x="182" y="1135"/>
                  </a:lnTo>
                  <a:lnTo>
                    <a:pt x="241" y="1152"/>
                  </a:lnTo>
                  <a:lnTo>
                    <a:pt x="304" y="1165"/>
                  </a:lnTo>
                  <a:lnTo>
                    <a:pt x="367" y="1173"/>
                  </a:lnTo>
                  <a:lnTo>
                    <a:pt x="432" y="1179"/>
                  </a:lnTo>
                  <a:lnTo>
                    <a:pt x="493" y="1176"/>
                  </a:lnTo>
                  <a:lnTo>
                    <a:pt x="556" y="1167"/>
                  </a:lnTo>
                  <a:lnTo>
                    <a:pt x="615" y="1152"/>
                  </a:lnTo>
                  <a:lnTo>
                    <a:pt x="671" y="1129"/>
                  </a:lnTo>
                  <a:lnTo>
                    <a:pt x="610" y="1134"/>
                  </a:lnTo>
                  <a:lnTo>
                    <a:pt x="548" y="1138"/>
                  </a:lnTo>
                  <a:lnTo>
                    <a:pt x="486" y="1141"/>
                  </a:lnTo>
                  <a:lnTo>
                    <a:pt x="425" y="1141"/>
                  </a:lnTo>
                  <a:lnTo>
                    <a:pt x="363" y="1136"/>
                  </a:lnTo>
                  <a:lnTo>
                    <a:pt x="304" y="1128"/>
                  </a:lnTo>
                  <a:lnTo>
                    <a:pt x="247" y="1113"/>
                  </a:lnTo>
                  <a:lnTo>
                    <a:pt x="193" y="1090"/>
                  </a:lnTo>
                  <a:lnTo>
                    <a:pt x="193" y="1065"/>
                  </a:lnTo>
                  <a:lnTo>
                    <a:pt x="195" y="1041"/>
                  </a:lnTo>
                  <a:lnTo>
                    <a:pt x="196" y="1016"/>
                  </a:lnTo>
                  <a:lnTo>
                    <a:pt x="200" y="992"/>
                  </a:lnTo>
                  <a:lnTo>
                    <a:pt x="203" y="967"/>
                  </a:lnTo>
                  <a:lnTo>
                    <a:pt x="207" y="942"/>
                  </a:lnTo>
                  <a:lnTo>
                    <a:pt x="212" y="916"/>
                  </a:lnTo>
                  <a:lnTo>
                    <a:pt x="216" y="894"/>
                  </a:lnTo>
                  <a:lnTo>
                    <a:pt x="266" y="918"/>
                  </a:lnTo>
                  <a:lnTo>
                    <a:pt x="321" y="937"/>
                  </a:lnTo>
                  <a:lnTo>
                    <a:pt x="378" y="951"/>
                  </a:lnTo>
                  <a:lnTo>
                    <a:pt x="440" y="961"/>
                  </a:lnTo>
                  <a:lnTo>
                    <a:pt x="502" y="964"/>
                  </a:lnTo>
                  <a:lnTo>
                    <a:pt x="565" y="960"/>
                  </a:lnTo>
                  <a:lnTo>
                    <a:pt x="626" y="950"/>
                  </a:lnTo>
                  <a:lnTo>
                    <a:pt x="688" y="933"/>
                  </a:lnTo>
                  <a:lnTo>
                    <a:pt x="625" y="923"/>
                  </a:lnTo>
                  <a:lnTo>
                    <a:pt x="562" y="921"/>
                  </a:lnTo>
                  <a:lnTo>
                    <a:pt x="499" y="919"/>
                  </a:lnTo>
                  <a:lnTo>
                    <a:pt x="439" y="918"/>
                  </a:lnTo>
                  <a:lnTo>
                    <a:pt x="378" y="909"/>
                  </a:lnTo>
                  <a:lnTo>
                    <a:pt x="322" y="895"/>
                  </a:lnTo>
                  <a:lnTo>
                    <a:pt x="269" y="867"/>
                  </a:lnTo>
                  <a:lnTo>
                    <a:pt x="221" y="827"/>
                  </a:lnTo>
                  <a:lnTo>
                    <a:pt x="233" y="685"/>
                  </a:lnTo>
                  <a:lnTo>
                    <a:pt x="282" y="703"/>
                  </a:lnTo>
                  <a:lnTo>
                    <a:pt x="333" y="720"/>
                  </a:lnTo>
                  <a:lnTo>
                    <a:pt x="387" y="733"/>
                  </a:lnTo>
                  <a:lnTo>
                    <a:pt x="441" y="741"/>
                  </a:lnTo>
                  <a:lnTo>
                    <a:pt x="496" y="744"/>
                  </a:lnTo>
                  <a:lnTo>
                    <a:pt x="554" y="744"/>
                  </a:lnTo>
                  <a:lnTo>
                    <a:pt x="608" y="738"/>
                  </a:lnTo>
                  <a:lnTo>
                    <a:pt x="666" y="730"/>
                  </a:lnTo>
                  <a:lnTo>
                    <a:pt x="610" y="726"/>
                  </a:lnTo>
                  <a:lnTo>
                    <a:pt x="555" y="723"/>
                  </a:lnTo>
                  <a:lnTo>
                    <a:pt x="500" y="716"/>
                  </a:lnTo>
                  <a:lnTo>
                    <a:pt x="448" y="708"/>
                  </a:lnTo>
                  <a:lnTo>
                    <a:pt x="395" y="695"/>
                  </a:lnTo>
                  <a:lnTo>
                    <a:pt x="345" y="681"/>
                  </a:lnTo>
                  <a:lnTo>
                    <a:pt x="296" y="663"/>
                  </a:lnTo>
                  <a:lnTo>
                    <a:pt x="249" y="640"/>
                  </a:lnTo>
                  <a:lnTo>
                    <a:pt x="249" y="539"/>
                  </a:lnTo>
                  <a:lnTo>
                    <a:pt x="300" y="562"/>
                  </a:lnTo>
                  <a:lnTo>
                    <a:pt x="353" y="573"/>
                  </a:lnTo>
                  <a:lnTo>
                    <a:pt x="405" y="572"/>
                  </a:lnTo>
                  <a:lnTo>
                    <a:pt x="458" y="562"/>
                  </a:lnTo>
                  <a:lnTo>
                    <a:pt x="509" y="542"/>
                  </a:lnTo>
                  <a:lnTo>
                    <a:pt x="559" y="520"/>
                  </a:lnTo>
                  <a:lnTo>
                    <a:pt x="605" y="493"/>
                  </a:lnTo>
                  <a:lnTo>
                    <a:pt x="649" y="467"/>
                  </a:lnTo>
                  <a:lnTo>
                    <a:pt x="652" y="458"/>
                  </a:lnTo>
                  <a:lnTo>
                    <a:pt x="657" y="452"/>
                  </a:lnTo>
                  <a:lnTo>
                    <a:pt x="660" y="445"/>
                  </a:lnTo>
                  <a:lnTo>
                    <a:pt x="654" y="438"/>
                  </a:lnTo>
                  <a:lnTo>
                    <a:pt x="610" y="460"/>
                  </a:lnTo>
                  <a:lnTo>
                    <a:pt x="565" y="483"/>
                  </a:lnTo>
                  <a:lnTo>
                    <a:pt x="517" y="504"/>
                  </a:lnTo>
                  <a:lnTo>
                    <a:pt x="471" y="523"/>
                  </a:lnTo>
                  <a:lnTo>
                    <a:pt x="420" y="534"/>
                  </a:lnTo>
                  <a:lnTo>
                    <a:pt x="371" y="538"/>
                  </a:lnTo>
                  <a:lnTo>
                    <a:pt x="321" y="531"/>
                  </a:lnTo>
                  <a:lnTo>
                    <a:pt x="272" y="511"/>
                  </a:lnTo>
                  <a:lnTo>
                    <a:pt x="263" y="503"/>
                  </a:lnTo>
                  <a:lnTo>
                    <a:pt x="258" y="496"/>
                  </a:lnTo>
                  <a:lnTo>
                    <a:pt x="254" y="486"/>
                  </a:lnTo>
                  <a:lnTo>
                    <a:pt x="251" y="476"/>
                  </a:lnTo>
                  <a:lnTo>
                    <a:pt x="248" y="465"/>
                  </a:lnTo>
                  <a:lnTo>
                    <a:pt x="247" y="457"/>
                  </a:lnTo>
                  <a:lnTo>
                    <a:pt x="245" y="447"/>
                  </a:lnTo>
                  <a:lnTo>
                    <a:pt x="244" y="438"/>
                  </a:lnTo>
                  <a:lnTo>
                    <a:pt x="287" y="452"/>
                  </a:lnTo>
                  <a:lnTo>
                    <a:pt x="333" y="457"/>
                  </a:lnTo>
                  <a:lnTo>
                    <a:pt x="378" y="452"/>
                  </a:lnTo>
                  <a:lnTo>
                    <a:pt x="425" y="441"/>
                  </a:lnTo>
                  <a:lnTo>
                    <a:pt x="468" y="423"/>
                  </a:lnTo>
                  <a:lnTo>
                    <a:pt x="513" y="403"/>
                  </a:lnTo>
                  <a:lnTo>
                    <a:pt x="555" y="381"/>
                  </a:lnTo>
                  <a:lnTo>
                    <a:pt x="597" y="360"/>
                  </a:lnTo>
                  <a:lnTo>
                    <a:pt x="608" y="346"/>
                  </a:lnTo>
                  <a:lnTo>
                    <a:pt x="625" y="335"/>
                  </a:lnTo>
                  <a:lnTo>
                    <a:pt x="642" y="325"/>
                  </a:lnTo>
                  <a:lnTo>
                    <a:pt x="660" y="315"/>
                  </a:lnTo>
                  <a:lnTo>
                    <a:pt x="675" y="303"/>
                  </a:lnTo>
                  <a:lnTo>
                    <a:pt x="687" y="291"/>
                  </a:lnTo>
                  <a:lnTo>
                    <a:pt x="694" y="276"/>
                  </a:lnTo>
                  <a:lnTo>
                    <a:pt x="694" y="258"/>
                  </a:lnTo>
                  <a:lnTo>
                    <a:pt x="645" y="284"/>
                  </a:lnTo>
                  <a:lnTo>
                    <a:pt x="597" y="312"/>
                  </a:lnTo>
                  <a:lnTo>
                    <a:pt x="547" y="339"/>
                  </a:lnTo>
                  <a:lnTo>
                    <a:pt x="497" y="364"/>
                  </a:lnTo>
                  <a:lnTo>
                    <a:pt x="444" y="384"/>
                  </a:lnTo>
                  <a:lnTo>
                    <a:pt x="391" y="399"/>
                  </a:lnTo>
                  <a:lnTo>
                    <a:pt x="335" y="406"/>
                  </a:lnTo>
                  <a:lnTo>
                    <a:pt x="277" y="405"/>
                  </a:lnTo>
                  <a:lnTo>
                    <a:pt x="263" y="398"/>
                  </a:lnTo>
                  <a:lnTo>
                    <a:pt x="249" y="389"/>
                  </a:lnTo>
                  <a:lnTo>
                    <a:pt x="237" y="377"/>
                  </a:lnTo>
                  <a:lnTo>
                    <a:pt x="227" y="366"/>
                  </a:lnTo>
                  <a:lnTo>
                    <a:pt x="303" y="356"/>
                  </a:lnTo>
                  <a:lnTo>
                    <a:pt x="374" y="331"/>
                  </a:lnTo>
                  <a:lnTo>
                    <a:pt x="441" y="290"/>
                  </a:lnTo>
                  <a:lnTo>
                    <a:pt x="506" y="239"/>
                  </a:lnTo>
                  <a:lnTo>
                    <a:pt x="566" y="179"/>
                  </a:lnTo>
                  <a:lnTo>
                    <a:pt x="625" y="119"/>
                  </a:lnTo>
                  <a:lnTo>
                    <a:pt x="680" y="57"/>
                  </a:lnTo>
                  <a:lnTo>
                    <a:pt x="733" y="0"/>
                  </a:lnTo>
                  <a:lnTo>
                    <a:pt x="768" y="61"/>
                  </a:lnTo>
                  <a:lnTo>
                    <a:pt x="792" y="132"/>
                  </a:lnTo>
                  <a:lnTo>
                    <a:pt x="803" y="206"/>
                  </a:lnTo>
                  <a:lnTo>
                    <a:pt x="809" y="286"/>
                  </a:lnTo>
                  <a:lnTo>
                    <a:pt x="806" y="364"/>
                  </a:lnTo>
                  <a:lnTo>
                    <a:pt x="803" y="445"/>
                  </a:lnTo>
                  <a:lnTo>
                    <a:pt x="799" y="524"/>
                  </a:lnTo>
                  <a:lnTo>
                    <a:pt x="800" y="601"/>
                  </a:lnTo>
                  <a:close/>
                </a:path>
              </a:pathLst>
            </a:custGeom>
            <a:solidFill>
              <a:srgbClr val="FF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7297737" y="4608513"/>
              <a:ext cx="711200" cy="1196975"/>
            </a:xfrm>
            <a:custGeom>
              <a:avLst/>
              <a:gdLst>
                <a:gd name="T0" fmla="*/ 394 w 895"/>
                <a:gd name="T1" fmla="*/ 614 h 1508"/>
                <a:gd name="T2" fmla="*/ 701 w 895"/>
                <a:gd name="T3" fmla="*/ 1284 h 1508"/>
                <a:gd name="T4" fmla="*/ 872 w 895"/>
                <a:gd name="T5" fmla="*/ 1418 h 1508"/>
                <a:gd name="T6" fmla="*/ 803 w 895"/>
                <a:gd name="T7" fmla="*/ 1459 h 1508"/>
                <a:gd name="T8" fmla="*/ 684 w 895"/>
                <a:gd name="T9" fmla="*/ 1494 h 1508"/>
                <a:gd name="T10" fmla="*/ 507 w 895"/>
                <a:gd name="T11" fmla="*/ 1507 h 1508"/>
                <a:gd name="T12" fmla="*/ 482 w 895"/>
                <a:gd name="T13" fmla="*/ 1470 h 1508"/>
                <a:gd name="T14" fmla="*/ 600 w 895"/>
                <a:gd name="T15" fmla="*/ 1435 h 1508"/>
                <a:gd name="T16" fmla="*/ 537 w 895"/>
                <a:gd name="T17" fmla="*/ 1416 h 1508"/>
                <a:gd name="T18" fmla="*/ 304 w 895"/>
                <a:gd name="T19" fmla="*/ 1441 h 1508"/>
                <a:gd name="T20" fmla="*/ 308 w 895"/>
                <a:gd name="T21" fmla="*/ 1367 h 1508"/>
                <a:gd name="T22" fmla="*/ 510 w 895"/>
                <a:gd name="T23" fmla="*/ 1334 h 1508"/>
                <a:gd name="T24" fmla="*/ 496 w 895"/>
                <a:gd name="T25" fmla="*/ 1308 h 1508"/>
                <a:gd name="T26" fmla="*/ 286 w 895"/>
                <a:gd name="T27" fmla="*/ 1332 h 1508"/>
                <a:gd name="T28" fmla="*/ 160 w 895"/>
                <a:gd name="T29" fmla="*/ 1308 h 1508"/>
                <a:gd name="T30" fmla="*/ 131 w 895"/>
                <a:gd name="T31" fmla="*/ 1261 h 1508"/>
                <a:gd name="T32" fmla="*/ 227 w 895"/>
                <a:gd name="T33" fmla="*/ 1239 h 1508"/>
                <a:gd name="T34" fmla="*/ 427 w 895"/>
                <a:gd name="T35" fmla="*/ 1221 h 1508"/>
                <a:gd name="T36" fmla="*/ 409 w 895"/>
                <a:gd name="T37" fmla="*/ 1187 h 1508"/>
                <a:gd name="T38" fmla="*/ 203 w 895"/>
                <a:gd name="T39" fmla="*/ 1201 h 1508"/>
                <a:gd name="T40" fmla="*/ 89 w 895"/>
                <a:gd name="T41" fmla="*/ 1173 h 1508"/>
                <a:gd name="T42" fmla="*/ 68 w 895"/>
                <a:gd name="T43" fmla="*/ 1113 h 1508"/>
                <a:gd name="T44" fmla="*/ 167 w 895"/>
                <a:gd name="T45" fmla="*/ 1082 h 1508"/>
                <a:gd name="T46" fmla="*/ 357 w 895"/>
                <a:gd name="T47" fmla="*/ 1064 h 1508"/>
                <a:gd name="T48" fmla="*/ 347 w 895"/>
                <a:gd name="T49" fmla="*/ 1032 h 1508"/>
                <a:gd name="T50" fmla="*/ 154 w 895"/>
                <a:gd name="T51" fmla="*/ 1047 h 1508"/>
                <a:gd name="T52" fmla="*/ 43 w 895"/>
                <a:gd name="T53" fmla="*/ 910 h 1508"/>
                <a:gd name="T54" fmla="*/ 204 w 895"/>
                <a:gd name="T55" fmla="*/ 905 h 1508"/>
                <a:gd name="T56" fmla="*/ 305 w 895"/>
                <a:gd name="T57" fmla="*/ 866 h 1508"/>
                <a:gd name="T58" fmla="*/ 5 w 895"/>
                <a:gd name="T59" fmla="*/ 817 h 1508"/>
                <a:gd name="T60" fmla="*/ 29 w 895"/>
                <a:gd name="T61" fmla="*/ 757 h 1508"/>
                <a:gd name="T62" fmla="*/ 147 w 895"/>
                <a:gd name="T63" fmla="*/ 734 h 1508"/>
                <a:gd name="T64" fmla="*/ 291 w 895"/>
                <a:gd name="T65" fmla="*/ 706 h 1508"/>
                <a:gd name="T66" fmla="*/ 251 w 895"/>
                <a:gd name="T67" fmla="*/ 690 h 1508"/>
                <a:gd name="T68" fmla="*/ 120 w 895"/>
                <a:gd name="T69" fmla="*/ 701 h 1508"/>
                <a:gd name="T70" fmla="*/ 57 w 895"/>
                <a:gd name="T71" fmla="*/ 671 h 1508"/>
                <a:gd name="T72" fmla="*/ 74 w 895"/>
                <a:gd name="T73" fmla="*/ 617 h 1508"/>
                <a:gd name="T74" fmla="*/ 134 w 895"/>
                <a:gd name="T75" fmla="*/ 592 h 1508"/>
                <a:gd name="T76" fmla="*/ 245 w 895"/>
                <a:gd name="T77" fmla="*/ 582 h 1508"/>
                <a:gd name="T78" fmla="*/ 96 w 895"/>
                <a:gd name="T79" fmla="*/ 552 h 1508"/>
                <a:gd name="T80" fmla="*/ 188 w 895"/>
                <a:gd name="T81" fmla="*/ 437 h 1508"/>
                <a:gd name="T82" fmla="*/ 266 w 895"/>
                <a:gd name="T83" fmla="*/ 422 h 1508"/>
                <a:gd name="T84" fmla="*/ 230 w 895"/>
                <a:gd name="T85" fmla="*/ 401 h 1508"/>
                <a:gd name="T86" fmla="*/ 165 w 895"/>
                <a:gd name="T87" fmla="*/ 406 h 1508"/>
                <a:gd name="T88" fmla="*/ 174 w 895"/>
                <a:gd name="T89" fmla="*/ 342 h 1508"/>
                <a:gd name="T90" fmla="*/ 267 w 895"/>
                <a:gd name="T91" fmla="*/ 321 h 1508"/>
                <a:gd name="T92" fmla="*/ 244 w 895"/>
                <a:gd name="T93" fmla="*/ 294 h 1508"/>
                <a:gd name="T94" fmla="*/ 193 w 895"/>
                <a:gd name="T95" fmla="*/ 300 h 1508"/>
                <a:gd name="T96" fmla="*/ 218 w 895"/>
                <a:gd name="T97" fmla="*/ 185 h 1508"/>
                <a:gd name="T98" fmla="*/ 287 w 895"/>
                <a:gd name="T99" fmla="*/ 36 h 1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95" h="1508">
                  <a:moveTo>
                    <a:pt x="328" y="35"/>
                  </a:moveTo>
                  <a:lnTo>
                    <a:pt x="349" y="226"/>
                  </a:lnTo>
                  <a:lnTo>
                    <a:pt x="368" y="421"/>
                  </a:lnTo>
                  <a:lnTo>
                    <a:pt x="394" y="614"/>
                  </a:lnTo>
                  <a:lnTo>
                    <a:pt x="433" y="803"/>
                  </a:lnTo>
                  <a:lnTo>
                    <a:pt x="490" y="980"/>
                  </a:lnTo>
                  <a:lnTo>
                    <a:pt x="579" y="1142"/>
                  </a:lnTo>
                  <a:lnTo>
                    <a:pt x="701" y="1284"/>
                  </a:lnTo>
                  <a:lnTo>
                    <a:pt x="867" y="1400"/>
                  </a:lnTo>
                  <a:lnTo>
                    <a:pt x="895" y="1395"/>
                  </a:lnTo>
                  <a:lnTo>
                    <a:pt x="884" y="1406"/>
                  </a:lnTo>
                  <a:lnTo>
                    <a:pt x="872" y="1418"/>
                  </a:lnTo>
                  <a:lnTo>
                    <a:pt x="856" y="1430"/>
                  </a:lnTo>
                  <a:lnTo>
                    <a:pt x="841" y="1441"/>
                  </a:lnTo>
                  <a:lnTo>
                    <a:pt x="821" y="1449"/>
                  </a:lnTo>
                  <a:lnTo>
                    <a:pt x="803" y="1459"/>
                  </a:lnTo>
                  <a:lnTo>
                    <a:pt x="783" y="1466"/>
                  </a:lnTo>
                  <a:lnTo>
                    <a:pt x="765" y="1475"/>
                  </a:lnTo>
                  <a:lnTo>
                    <a:pt x="724" y="1484"/>
                  </a:lnTo>
                  <a:lnTo>
                    <a:pt x="684" y="1494"/>
                  </a:lnTo>
                  <a:lnTo>
                    <a:pt x="639" y="1501"/>
                  </a:lnTo>
                  <a:lnTo>
                    <a:pt x="595" y="1507"/>
                  </a:lnTo>
                  <a:lnTo>
                    <a:pt x="551" y="1508"/>
                  </a:lnTo>
                  <a:lnTo>
                    <a:pt x="507" y="1507"/>
                  </a:lnTo>
                  <a:lnTo>
                    <a:pt x="464" y="1498"/>
                  </a:lnTo>
                  <a:lnTo>
                    <a:pt x="423" y="1486"/>
                  </a:lnTo>
                  <a:lnTo>
                    <a:pt x="452" y="1477"/>
                  </a:lnTo>
                  <a:lnTo>
                    <a:pt x="482" y="1470"/>
                  </a:lnTo>
                  <a:lnTo>
                    <a:pt x="511" y="1463"/>
                  </a:lnTo>
                  <a:lnTo>
                    <a:pt x="542" y="1456"/>
                  </a:lnTo>
                  <a:lnTo>
                    <a:pt x="570" y="1447"/>
                  </a:lnTo>
                  <a:lnTo>
                    <a:pt x="600" y="1435"/>
                  </a:lnTo>
                  <a:lnTo>
                    <a:pt x="626" y="1423"/>
                  </a:lnTo>
                  <a:lnTo>
                    <a:pt x="653" y="1406"/>
                  </a:lnTo>
                  <a:lnTo>
                    <a:pt x="595" y="1406"/>
                  </a:lnTo>
                  <a:lnTo>
                    <a:pt x="537" y="1416"/>
                  </a:lnTo>
                  <a:lnTo>
                    <a:pt x="475" y="1430"/>
                  </a:lnTo>
                  <a:lnTo>
                    <a:pt x="416" y="1444"/>
                  </a:lnTo>
                  <a:lnTo>
                    <a:pt x="357" y="1448"/>
                  </a:lnTo>
                  <a:lnTo>
                    <a:pt x="304" y="1441"/>
                  </a:lnTo>
                  <a:lnTo>
                    <a:pt x="255" y="1413"/>
                  </a:lnTo>
                  <a:lnTo>
                    <a:pt x="214" y="1361"/>
                  </a:lnTo>
                  <a:lnTo>
                    <a:pt x="259" y="1365"/>
                  </a:lnTo>
                  <a:lnTo>
                    <a:pt x="308" y="1367"/>
                  </a:lnTo>
                  <a:lnTo>
                    <a:pt x="359" y="1364"/>
                  </a:lnTo>
                  <a:lnTo>
                    <a:pt x="412" y="1358"/>
                  </a:lnTo>
                  <a:lnTo>
                    <a:pt x="461" y="1348"/>
                  </a:lnTo>
                  <a:lnTo>
                    <a:pt x="510" y="1334"/>
                  </a:lnTo>
                  <a:lnTo>
                    <a:pt x="555" y="1316"/>
                  </a:lnTo>
                  <a:lnTo>
                    <a:pt x="597" y="1294"/>
                  </a:lnTo>
                  <a:lnTo>
                    <a:pt x="546" y="1299"/>
                  </a:lnTo>
                  <a:lnTo>
                    <a:pt x="496" y="1308"/>
                  </a:lnTo>
                  <a:lnTo>
                    <a:pt x="444" y="1315"/>
                  </a:lnTo>
                  <a:lnTo>
                    <a:pt x="392" y="1323"/>
                  </a:lnTo>
                  <a:lnTo>
                    <a:pt x="339" y="1327"/>
                  </a:lnTo>
                  <a:lnTo>
                    <a:pt x="286" y="1332"/>
                  </a:lnTo>
                  <a:lnTo>
                    <a:pt x="232" y="1330"/>
                  </a:lnTo>
                  <a:lnTo>
                    <a:pt x="181" y="1327"/>
                  </a:lnTo>
                  <a:lnTo>
                    <a:pt x="169" y="1318"/>
                  </a:lnTo>
                  <a:lnTo>
                    <a:pt x="160" y="1308"/>
                  </a:lnTo>
                  <a:lnTo>
                    <a:pt x="151" y="1297"/>
                  </a:lnTo>
                  <a:lnTo>
                    <a:pt x="144" y="1287"/>
                  </a:lnTo>
                  <a:lnTo>
                    <a:pt x="136" y="1274"/>
                  </a:lnTo>
                  <a:lnTo>
                    <a:pt x="131" y="1261"/>
                  </a:lnTo>
                  <a:lnTo>
                    <a:pt x="126" y="1249"/>
                  </a:lnTo>
                  <a:lnTo>
                    <a:pt x="124" y="1238"/>
                  </a:lnTo>
                  <a:lnTo>
                    <a:pt x="175" y="1238"/>
                  </a:lnTo>
                  <a:lnTo>
                    <a:pt x="227" y="1239"/>
                  </a:lnTo>
                  <a:lnTo>
                    <a:pt x="279" y="1238"/>
                  </a:lnTo>
                  <a:lnTo>
                    <a:pt x="331" y="1236"/>
                  </a:lnTo>
                  <a:lnTo>
                    <a:pt x="380" y="1231"/>
                  </a:lnTo>
                  <a:lnTo>
                    <a:pt x="427" y="1221"/>
                  </a:lnTo>
                  <a:lnTo>
                    <a:pt x="472" y="1204"/>
                  </a:lnTo>
                  <a:lnTo>
                    <a:pt x="513" y="1182"/>
                  </a:lnTo>
                  <a:lnTo>
                    <a:pt x="461" y="1183"/>
                  </a:lnTo>
                  <a:lnTo>
                    <a:pt x="409" y="1187"/>
                  </a:lnTo>
                  <a:lnTo>
                    <a:pt x="357" y="1190"/>
                  </a:lnTo>
                  <a:lnTo>
                    <a:pt x="307" y="1194"/>
                  </a:lnTo>
                  <a:lnTo>
                    <a:pt x="255" y="1197"/>
                  </a:lnTo>
                  <a:lnTo>
                    <a:pt x="203" y="1201"/>
                  </a:lnTo>
                  <a:lnTo>
                    <a:pt x="153" y="1203"/>
                  </a:lnTo>
                  <a:lnTo>
                    <a:pt x="102" y="1204"/>
                  </a:lnTo>
                  <a:lnTo>
                    <a:pt x="95" y="1189"/>
                  </a:lnTo>
                  <a:lnTo>
                    <a:pt x="89" y="1173"/>
                  </a:lnTo>
                  <a:lnTo>
                    <a:pt x="82" y="1158"/>
                  </a:lnTo>
                  <a:lnTo>
                    <a:pt x="78" y="1144"/>
                  </a:lnTo>
                  <a:lnTo>
                    <a:pt x="73" y="1128"/>
                  </a:lnTo>
                  <a:lnTo>
                    <a:pt x="68" y="1113"/>
                  </a:lnTo>
                  <a:lnTo>
                    <a:pt x="64" y="1096"/>
                  </a:lnTo>
                  <a:lnTo>
                    <a:pt x="63" y="1081"/>
                  </a:lnTo>
                  <a:lnTo>
                    <a:pt x="115" y="1081"/>
                  </a:lnTo>
                  <a:lnTo>
                    <a:pt x="167" y="1082"/>
                  </a:lnTo>
                  <a:lnTo>
                    <a:pt x="216" y="1082"/>
                  </a:lnTo>
                  <a:lnTo>
                    <a:pt x="266" y="1081"/>
                  </a:lnTo>
                  <a:lnTo>
                    <a:pt x="311" y="1074"/>
                  </a:lnTo>
                  <a:lnTo>
                    <a:pt x="357" y="1064"/>
                  </a:lnTo>
                  <a:lnTo>
                    <a:pt x="399" y="1046"/>
                  </a:lnTo>
                  <a:lnTo>
                    <a:pt x="440" y="1019"/>
                  </a:lnTo>
                  <a:lnTo>
                    <a:pt x="394" y="1025"/>
                  </a:lnTo>
                  <a:lnTo>
                    <a:pt x="347" y="1032"/>
                  </a:lnTo>
                  <a:lnTo>
                    <a:pt x="300" y="1037"/>
                  </a:lnTo>
                  <a:lnTo>
                    <a:pt x="252" y="1043"/>
                  </a:lnTo>
                  <a:lnTo>
                    <a:pt x="203" y="1046"/>
                  </a:lnTo>
                  <a:lnTo>
                    <a:pt x="154" y="1047"/>
                  </a:lnTo>
                  <a:lnTo>
                    <a:pt x="105" y="1046"/>
                  </a:lnTo>
                  <a:lnTo>
                    <a:pt x="57" y="1041"/>
                  </a:lnTo>
                  <a:lnTo>
                    <a:pt x="7" y="911"/>
                  </a:lnTo>
                  <a:lnTo>
                    <a:pt x="43" y="910"/>
                  </a:lnTo>
                  <a:lnTo>
                    <a:pt x="82" y="910"/>
                  </a:lnTo>
                  <a:lnTo>
                    <a:pt x="122" y="908"/>
                  </a:lnTo>
                  <a:lnTo>
                    <a:pt x="164" y="908"/>
                  </a:lnTo>
                  <a:lnTo>
                    <a:pt x="204" y="905"/>
                  </a:lnTo>
                  <a:lnTo>
                    <a:pt x="246" y="900"/>
                  </a:lnTo>
                  <a:lnTo>
                    <a:pt x="287" y="890"/>
                  </a:lnTo>
                  <a:lnTo>
                    <a:pt x="328" y="877"/>
                  </a:lnTo>
                  <a:lnTo>
                    <a:pt x="305" y="866"/>
                  </a:lnTo>
                  <a:lnTo>
                    <a:pt x="1" y="866"/>
                  </a:lnTo>
                  <a:lnTo>
                    <a:pt x="0" y="849"/>
                  </a:lnTo>
                  <a:lnTo>
                    <a:pt x="1" y="833"/>
                  </a:lnTo>
                  <a:lnTo>
                    <a:pt x="5" y="817"/>
                  </a:lnTo>
                  <a:lnTo>
                    <a:pt x="11" y="802"/>
                  </a:lnTo>
                  <a:lnTo>
                    <a:pt x="17" y="786"/>
                  </a:lnTo>
                  <a:lnTo>
                    <a:pt x="24" y="772"/>
                  </a:lnTo>
                  <a:lnTo>
                    <a:pt x="29" y="757"/>
                  </a:lnTo>
                  <a:lnTo>
                    <a:pt x="35" y="743"/>
                  </a:lnTo>
                  <a:lnTo>
                    <a:pt x="71" y="740"/>
                  </a:lnTo>
                  <a:lnTo>
                    <a:pt x="109" y="739"/>
                  </a:lnTo>
                  <a:lnTo>
                    <a:pt x="147" y="734"/>
                  </a:lnTo>
                  <a:lnTo>
                    <a:pt x="185" y="732"/>
                  </a:lnTo>
                  <a:lnTo>
                    <a:pt x="220" y="726"/>
                  </a:lnTo>
                  <a:lnTo>
                    <a:pt x="256" y="718"/>
                  </a:lnTo>
                  <a:lnTo>
                    <a:pt x="291" y="706"/>
                  </a:lnTo>
                  <a:lnTo>
                    <a:pt x="328" y="692"/>
                  </a:lnTo>
                  <a:lnTo>
                    <a:pt x="317" y="681"/>
                  </a:lnTo>
                  <a:lnTo>
                    <a:pt x="283" y="685"/>
                  </a:lnTo>
                  <a:lnTo>
                    <a:pt x="251" y="690"/>
                  </a:lnTo>
                  <a:lnTo>
                    <a:pt x="218" y="694"/>
                  </a:lnTo>
                  <a:lnTo>
                    <a:pt x="186" y="698"/>
                  </a:lnTo>
                  <a:lnTo>
                    <a:pt x="153" y="699"/>
                  </a:lnTo>
                  <a:lnTo>
                    <a:pt x="120" y="701"/>
                  </a:lnTo>
                  <a:lnTo>
                    <a:pt x="88" y="699"/>
                  </a:lnTo>
                  <a:lnTo>
                    <a:pt x="57" y="698"/>
                  </a:lnTo>
                  <a:lnTo>
                    <a:pt x="56" y="684"/>
                  </a:lnTo>
                  <a:lnTo>
                    <a:pt x="57" y="671"/>
                  </a:lnTo>
                  <a:lnTo>
                    <a:pt x="60" y="657"/>
                  </a:lnTo>
                  <a:lnTo>
                    <a:pt x="64" y="645"/>
                  </a:lnTo>
                  <a:lnTo>
                    <a:pt x="68" y="631"/>
                  </a:lnTo>
                  <a:lnTo>
                    <a:pt x="74" y="617"/>
                  </a:lnTo>
                  <a:lnTo>
                    <a:pt x="80" y="604"/>
                  </a:lnTo>
                  <a:lnTo>
                    <a:pt x="85" y="592"/>
                  </a:lnTo>
                  <a:lnTo>
                    <a:pt x="109" y="592"/>
                  </a:lnTo>
                  <a:lnTo>
                    <a:pt x="134" y="592"/>
                  </a:lnTo>
                  <a:lnTo>
                    <a:pt x="161" y="590"/>
                  </a:lnTo>
                  <a:lnTo>
                    <a:pt x="189" y="589"/>
                  </a:lnTo>
                  <a:lnTo>
                    <a:pt x="217" y="584"/>
                  </a:lnTo>
                  <a:lnTo>
                    <a:pt x="245" y="582"/>
                  </a:lnTo>
                  <a:lnTo>
                    <a:pt x="272" y="577"/>
                  </a:lnTo>
                  <a:lnTo>
                    <a:pt x="300" y="575"/>
                  </a:lnTo>
                  <a:lnTo>
                    <a:pt x="276" y="552"/>
                  </a:lnTo>
                  <a:lnTo>
                    <a:pt x="96" y="552"/>
                  </a:lnTo>
                  <a:lnTo>
                    <a:pt x="130" y="450"/>
                  </a:lnTo>
                  <a:lnTo>
                    <a:pt x="147" y="443"/>
                  </a:lnTo>
                  <a:lnTo>
                    <a:pt x="168" y="439"/>
                  </a:lnTo>
                  <a:lnTo>
                    <a:pt x="188" y="437"/>
                  </a:lnTo>
                  <a:lnTo>
                    <a:pt x="210" y="436"/>
                  </a:lnTo>
                  <a:lnTo>
                    <a:pt x="230" y="433"/>
                  </a:lnTo>
                  <a:lnTo>
                    <a:pt x="249" y="429"/>
                  </a:lnTo>
                  <a:lnTo>
                    <a:pt x="266" y="422"/>
                  </a:lnTo>
                  <a:lnTo>
                    <a:pt x="281" y="411"/>
                  </a:lnTo>
                  <a:lnTo>
                    <a:pt x="263" y="404"/>
                  </a:lnTo>
                  <a:lnTo>
                    <a:pt x="246" y="401"/>
                  </a:lnTo>
                  <a:lnTo>
                    <a:pt x="230" y="401"/>
                  </a:lnTo>
                  <a:lnTo>
                    <a:pt x="216" y="404"/>
                  </a:lnTo>
                  <a:lnTo>
                    <a:pt x="199" y="405"/>
                  </a:lnTo>
                  <a:lnTo>
                    <a:pt x="183" y="406"/>
                  </a:lnTo>
                  <a:lnTo>
                    <a:pt x="165" y="406"/>
                  </a:lnTo>
                  <a:lnTo>
                    <a:pt x="147" y="405"/>
                  </a:lnTo>
                  <a:lnTo>
                    <a:pt x="144" y="371"/>
                  </a:lnTo>
                  <a:lnTo>
                    <a:pt x="155" y="352"/>
                  </a:lnTo>
                  <a:lnTo>
                    <a:pt x="174" y="342"/>
                  </a:lnTo>
                  <a:lnTo>
                    <a:pt x="197" y="338"/>
                  </a:lnTo>
                  <a:lnTo>
                    <a:pt x="223" y="334"/>
                  </a:lnTo>
                  <a:lnTo>
                    <a:pt x="248" y="331"/>
                  </a:lnTo>
                  <a:lnTo>
                    <a:pt x="267" y="321"/>
                  </a:lnTo>
                  <a:lnTo>
                    <a:pt x="281" y="304"/>
                  </a:lnTo>
                  <a:lnTo>
                    <a:pt x="269" y="297"/>
                  </a:lnTo>
                  <a:lnTo>
                    <a:pt x="256" y="294"/>
                  </a:lnTo>
                  <a:lnTo>
                    <a:pt x="244" y="294"/>
                  </a:lnTo>
                  <a:lnTo>
                    <a:pt x="231" y="297"/>
                  </a:lnTo>
                  <a:lnTo>
                    <a:pt x="218" y="299"/>
                  </a:lnTo>
                  <a:lnTo>
                    <a:pt x="206" y="300"/>
                  </a:lnTo>
                  <a:lnTo>
                    <a:pt x="193" y="300"/>
                  </a:lnTo>
                  <a:lnTo>
                    <a:pt x="181" y="299"/>
                  </a:lnTo>
                  <a:lnTo>
                    <a:pt x="189" y="261"/>
                  </a:lnTo>
                  <a:lnTo>
                    <a:pt x="203" y="223"/>
                  </a:lnTo>
                  <a:lnTo>
                    <a:pt x="218" y="185"/>
                  </a:lnTo>
                  <a:lnTo>
                    <a:pt x="235" y="149"/>
                  </a:lnTo>
                  <a:lnTo>
                    <a:pt x="252" y="111"/>
                  </a:lnTo>
                  <a:lnTo>
                    <a:pt x="270" y="74"/>
                  </a:lnTo>
                  <a:lnTo>
                    <a:pt x="287" y="36"/>
                  </a:lnTo>
                  <a:lnTo>
                    <a:pt x="305" y="0"/>
                  </a:lnTo>
                  <a:lnTo>
                    <a:pt x="328" y="35"/>
                  </a:lnTo>
                  <a:close/>
                </a:path>
              </a:pathLst>
            </a:custGeom>
            <a:solidFill>
              <a:srgbClr val="FF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5624802" y="2462982"/>
              <a:ext cx="246268" cy="277270"/>
            </a:xfrm>
            <a:custGeom>
              <a:avLst/>
              <a:gdLst>
                <a:gd name="connsiteX0" fmla="*/ 126836 w 203527"/>
                <a:gd name="connsiteY0" fmla="*/ 2950 h 277270"/>
                <a:gd name="connsiteX1" fmla="*/ 126836 w 203527"/>
                <a:gd name="connsiteY1" fmla="*/ 2950 h 277270"/>
                <a:gd name="connsiteX2" fmla="*/ 150433 w 203527"/>
                <a:gd name="connsiteY2" fmla="*/ 26547 h 277270"/>
                <a:gd name="connsiteX3" fmla="*/ 165181 w 203527"/>
                <a:gd name="connsiteY3" fmla="*/ 29497 h 277270"/>
                <a:gd name="connsiteX4" fmla="*/ 203527 w 203527"/>
                <a:gd name="connsiteY4" fmla="*/ 76692 h 277270"/>
                <a:gd name="connsiteX5" fmla="*/ 191729 w 203527"/>
                <a:gd name="connsiteY5" fmla="*/ 103239 h 277270"/>
                <a:gd name="connsiteX6" fmla="*/ 188779 w 203527"/>
                <a:gd name="connsiteY6" fmla="*/ 168132 h 277270"/>
                <a:gd name="connsiteX7" fmla="*/ 185829 w 203527"/>
                <a:gd name="connsiteY7" fmla="*/ 176981 h 277270"/>
                <a:gd name="connsiteX8" fmla="*/ 191729 w 203527"/>
                <a:gd name="connsiteY8" fmla="*/ 203528 h 277270"/>
                <a:gd name="connsiteX9" fmla="*/ 194678 w 203527"/>
                <a:gd name="connsiteY9" fmla="*/ 215327 h 277270"/>
                <a:gd name="connsiteX10" fmla="*/ 176980 w 203527"/>
                <a:gd name="connsiteY10" fmla="*/ 221226 h 277270"/>
                <a:gd name="connsiteX11" fmla="*/ 168131 w 203527"/>
                <a:gd name="connsiteY11" fmla="*/ 224176 h 277270"/>
                <a:gd name="connsiteX12" fmla="*/ 159282 w 203527"/>
                <a:gd name="connsiteY12" fmla="*/ 230075 h 277270"/>
                <a:gd name="connsiteX13" fmla="*/ 141584 w 203527"/>
                <a:gd name="connsiteY13" fmla="*/ 244823 h 277270"/>
                <a:gd name="connsiteX14" fmla="*/ 132735 w 203527"/>
                <a:gd name="connsiteY14" fmla="*/ 247773 h 277270"/>
                <a:gd name="connsiteX15" fmla="*/ 123886 w 203527"/>
                <a:gd name="connsiteY15" fmla="*/ 253673 h 277270"/>
                <a:gd name="connsiteX16" fmla="*/ 106188 w 203527"/>
                <a:gd name="connsiteY16" fmla="*/ 259572 h 277270"/>
                <a:gd name="connsiteX17" fmla="*/ 88490 w 203527"/>
                <a:gd name="connsiteY17" fmla="*/ 268421 h 277270"/>
                <a:gd name="connsiteX18" fmla="*/ 70792 w 203527"/>
                <a:gd name="connsiteY18" fmla="*/ 274320 h 277270"/>
                <a:gd name="connsiteX19" fmla="*/ 61943 w 203527"/>
                <a:gd name="connsiteY19" fmla="*/ 277270 h 277270"/>
                <a:gd name="connsiteX20" fmla="*/ 47194 w 203527"/>
                <a:gd name="connsiteY20" fmla="*/ 274320 h 277270"/>
                <a:gd name="connsiteX21" fmla="*/ 44245 w 203527"/>
                <a:gd name="connsiteY21" fmla="*/ 265471 h 277270"/>
                <a:gd name="connsiteX22" fmla="*/ 38345 w 203527"/>
                <a:gd name="connsiteY22" fmla="*/ 259572 h 277270"/>
                <a:gd name="connsiteX23" fmla="*/ 29496 w 203527"/>
                <a:gd name="connsiteY23" fmla="*/ 244823 h 277270"/>
                <a:gd name="connsiteX24" fmla="*/ 26547 w 203527"/>
                <a:gd name="connsiteY24" fmla="*/ 235974 h 277270"/>
                <a:gd name="connsiteX25" fmla="*/ 14748 w 203527"/>
                <a:gd name="connsiteY25" fmla="*/ 212377 h 277270"/>
                <a:gd name="connsiteX26" fmla="*/ 11798 w 203527"/>
                <a:gd name="connsiteY26" fmla="*/ 203528 h 277270"/>
                <a:gd name="connsiteX27" fmla="*/ 8849 w 203527"/>
                <a:gd name="connsiteY27" fmla="*/ 191729 h 277270"/>
                <a:gd name="connsiteX28" fmla="*/ 2949 w 203527"/>
                <a:gd name="connsiteY28" fmla="*/ 179931 h 277270"/>
                <a:gd name="connsiteX29" fmla="*/ 0 w 203527"/>
                <a:gd name="connsiteY29" fmla="*/ 168132 h 277270"/>
                <a:gd name="connsiteX30" fmla="*/ 5899 w 203527"/>
                <a:gd name="connsiteY30" fmla="*/ 132736 h 277270"/>
                <a:gd name="connsiteX31" fmla="*/ 8849 w 203527"/>
                <a:gd name="connsiteY31" fmla="*/ 123887 h 277270"/>
                <a:gd name="connsiteX32" fmla="*/ 20647 w 203527"/>
                <a:gd name="connsiteY32" fmla="*/ 109138 h 277270"/>
                <a:gd name="connsiteX33" fmla="*/ 26547 w 203527"/>
                <a:gd name="connsiteY33" fmla="*/ 100289 h 277270"/>
                <a:gd name="connsiteX34" fmla="*/ 38345 w 203527"/>
                <a:gd name="connsiteY34" fmla="*/ 85541 h 277270"/>
                <a:gd name="connsiteX35" fmla="*/ 50144 w 203527"/>
                <a:gd name="connsiteY35" fmla="*/ 73742 h 277270"/>
                <a:gd name="connsiteX36" fmla="*/ 61943 w 203527"/>
                <a:gd name="connsiteY36" fmla="*/ 50145 h 277270"/>
                <a:gd name="connsiteX37" fmla="*/ 67842 w 203527"/>
                <a:gd name="connsiteY37" fmla="*/ 32447 h 277270"/>
                <a:gd name="connsiteX38" fmla="*/ 79641 w 203527"/>
                <a:gd name="connsiteY38" fmla="*/ 17698 h 277270"/>
                <a:gd name="connsiteX39" fmla="*/ 97339 w 203527"/>
                <a:gd name="connsiteY39" fmla="*/ 11799 h 277270"/>
                <a:gd name="connsiteX40" fmla="*/ 106188 w 203527"/>
                <a:gd name="connsiteY40" fmla="*/ 8849 h 277270"/>
                <a:gd name="connsiteX41" fmla="*/ 115037 w 203527"/>
                <a:gd name="connsiteY41" fmla="*/ 11799 h 277270"/>
                <a:gd name="connsiteX42" fmla="*/ 129785 w 203527"/>
                <a:gd name="connsiteY42" fmla="*/ 0 h 277270"/>
                <a:gd name="connsiteX43" fmla="*/ 126836 w 203527"/>
                <a:gd name="connsiteY43" fmla="*/ 2950 h 277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03527" h="277270">
                  <a:moveTo>
                    <a:pt x="126836" y="2950"/>
                  </a:moveTo>
                  <a:lnTo>
                    <a:pt x="126836" y="2950"/>
                  </a:lnTo>
                  <a:cubicBezTo>
                    <a:pt x="134702" y="10816"/>
                    <a:pt x="141287" y="20215"/>
                    <a:pt x="150433" y="26547"/>
                  </a:cubicBezTo>
                  <a:cubicBezTo>
                    <a:pt x="154555" y="29401"/>
                    <a:pt x="161408" y="26196"/>
                    <a:pt x="165181" y="29497"/>
                  </a:cubicBezTo>
                  <a:cubicBezTo>
                    <a:pt x="182869" y="44974"/>
                    <a:pt x="191950" y="59326"/>
                    <a:pt x="203527" y="76692"/>
                  </a:cubicBezTo>
                  <a:cubicBezTo>
                    <a:pt x="196507" y="97753"/>
                    <a:pt x="201077" y="89216"/>
                    <a:pt x="191729" y="103239"/>
                  </a:cubicBezTo>
                  <a:cubicBezTo>
                    <a:pt x="190746" y="124870"/>
                    <a:pt x="190506" y="146548"/>
                    <a:pt x="188779" y="168132"/>
                  </a:cubicBezTo>
                  <a:cubicBezTo>
                    <a:pt x="188531" y="171231"/>
                    <a:pt x="185829" y="173872"/>
                    <a:pt x="185829" y="176981"/>
                  </a:cubicBezTo>
                  <a:cubicBezTo>
                    <a:pt x="185829" y="190293"/>
                    <a:pt x="188687" y="192880"/>
                    <a:pt x="191729" y="203528"/>
                  </a:cubicBezTo>
                  <a:cubicBezTo>
                    <a:pt x="192843" y="207426"/>
                    <a:pt x="193695" y="211394"/>
                    <a:pt x="194678" y="215327"/>
                  </a:cubicBezTo>
                  <a:lnTo>
                    <a:pt x="176980" y="221226"/>
                  </a:lnTo>
                  <a:cubicBezTo>
                    <a:pt x="174030" y="222209"/>
                    <a:pt x="170718" y="222451"/>
                    <a:pt x="168131" y="224176"/>
                  </a:cubicBezTo>
                  <a:cubicBezTo>
                    <a:pt x="165181" y="226142"/>
                    <a:pt x="162005" y="227806"/>
                    <a:pt x="159282" y="230075"/>
                  </a:cubicBezTo>
                  <a:cubicBezTo>
                    <a:pt x="149495" y="238231"/>
                    <a:pt x="152571" y="239330"/>
                    <a:pt x="141584" y="244823"/>
                  </a:cubicBezTo>
                  <a:cubicBezTo>
                    <a:pt x="138803" y="246214"/>
                    <a:pt x="135516" y="246382"/>
                    <a:pt x="132735" y="247773"/>
                  </a:cubicBezTo>
                  <a:cubicBezTo>
                    <a:pt x="129564" y="249359"/>
                    <a:pt x="127126" y="252233"/>
                    <a:pt x="123886" y="253673"/>
                  </a:cubicBezTo>
                  <a:cubicBezTo>
                    <a:pt x="118204" y="256199"/>
                    <a:pt x="112087" y="257606"/>
                    <a:pt x="106188" y="259572"/>
                  </a:cubicBezTo>
                  <a:cubicBezTo>
                    <a:pt x="73916" y="270329"/>
                    <a:pt x="122797" y="253174"/>
                    <a:pt x="88490" y="268421"/>
                  </a:cubicBezTo>
                  <a:cubicBezTo>
                    <a:pt x="82807" y="270946"/>
                    <a:pt x="76691" y="272354"/>
                    <a:pt x="70792" y="274320"/>
                  </a:cubicBezTo>
                  <a:lnTo>
                    <a:pt x="61943" y="277270"/>
                  </a:lnTo>
                  <a:cubicBezTo>
                    <a:pt x="57027" y="276287"/>
                    <a:pt x="51366" y="277101"/>
                    <a:pt x="47194" y="274320"/>
                  </a:cubicBezTo>
                  <a:cubicBezTo>
                    <a:pt x="44607" y="272595"/>
                    <a:pt x="45845" y="268137"/>
                    <a:pt x="44245" y="265471"/>
                  </a:cubicBezTo>
                  <a:cubicBezTo>
                    <a:pt x="42814" y="263086"/>
                    <a:pt x="40312" y="261538"/>
                    <a:pt x="38345" y="259572"/>
                  </a:cubicBezTo>
                  <a:cubicBezTo>
                    <a:pt x="29992" y="234506"/>
                    <a:pt x="41642" y="265068"/>
                    <a:pt x="29496" y="244823"/>
                  </a:cubicBezTo>
                  <a:cubicBezTo>
                    <a:pt x="27896" y="242157"/>
                    <a:pt x="27834" y="238804"/>
                    <a:pt x="26547" y="235974"/>
                  </a:cubicBezTo>
                  <a:cubicBezTo>
                    <a:pt x="22908" y="227968"/>
                    <a:pt x="17529" y="220720"/>
                    <a:pt x="14748" y="212377"/>
                  </a:cubicBezTo>
                  <a:cubicBezTo>
                    <a:pt x="13765" y="209427"/>
                    <a:pt x="12652" y="206518"/>
                    <a:pt x="11798" y="203528"/>
                  </a:cubicBezTo>
                  <a:cubicBezTo>
                    <a:pt x="10684" y="199630"/>
                    <a:pt x="10272" y="195525"/>
                    <a:pt x="8849" y="191729"/>
                  </a:cubicBezTo>
                  <a:cubicBezTo>
                    <a:pt x="7305" y="187612"/>
                    <a:pt x="4916" y="183864"/>
                    <a:pt x="2949" y="179931"/>
                  </a:cubicBezTo>
                  <a:cubicBezTo>
                    <a:pt x="1966" y="175998"/>
                    <a:pt x="0" y="172186"/>
                    <a:pt x="0" y="168132"/>
                  </a:cubicBezTo>
                  <a:cubicBezTo>
                    <a:pt x="0" y="157354"/>
                    <a:pt x="2791" y="143612"/>
                    <a:pt x="5899" y="132736"/>
                  </a:cubicBezTo>
                  <a:cubicBezTo>
                    <a:pt x="6753" y="129746"/>
                    <a:pt x="7458" y="126668"/>
                    <a:pt x="8849" y="123887"/>
                  </a:cubicBezTo>
                  <a:cubicBezTo>
                    <a:pt x="14900" y="111786"/>
                    <a:pt x="13333" y="118281"/>
                    <a:pt x="20647" y="109138"/>
                  </a:cubicBezTo>
                  <a:cubicBezTo>
                    <a:pt x="22862" y="106370"/>
                    <a:pt x="24580" y="103239"/>
                    <a:pt x="26547" y="100289"/>
                  </a:cubicBezTo>
                  <a:cubicBezTo>
                    <a:pt x="31508" y="85402"/>
                    <a:pt x="25893" y="96214"/>
                    <a:pt x="38345" y="85541"/>
                  </a:cubicBezTo>
                  <a:cubicBezTo>
                    <a:pt x="42568" y="81921"/>
                    <a:pt x="50144" y="73742"/>
                    <a:pt x="50144" y="73742"/>
                  </a:cubicBezTo>
                  <a:cubicBezTo>
                    <a:pt x="56922" y="53406"/>
                    <a:pt x="51646" y="60441"/>
                    <a:pt x="61943" y="50145"/>
                  </a:cubicBezTo>
                  <a:lnTo>
                    <a:pt x="67842" y="32447"/>
                  </a:lnTo>
                  <a:cubicBezTo>
                    <a:pt x="71040" y="22852"/>
                    <a:pt x="69200" y="22338"/>
                    <a:pt x="79641" y="17698"/>
                  </a:cubicBezTo>
                  <a:cubicBezTo>
                    <a:pt x="85323" y="15172"/>
                    <a:pt x="91440" y="13765"/>
                    <a:pt x="97339" y="11799"/>
                  </a:cubicBezTo>
                  <a:lnTo>
                    <a:pt x="106188" y="8849"/>
                  </a:lnTo>
                  <a:cubicBezTo>
                    <a:pt x="109138" y="9832"/>
                    <a:pt x="111970" y="12310"/>
                    <a:pt x="115037" y="11799"/>
                  </a:cubicBezTo>
                  <a:cubicBezTo>
                    <a:pt x="119504" y="11055"/>
                    <a:pt x="126633" y="3153"/>
                    <a:pt x="129785" y="0"/>
                  </a:cubicBezTo>
                  <a:lnTo>
                    <a:pt x="126836" y="2950"/>
                  </a:lnTo>
                  <a:close/>
                </a:path>
              </a:pathLst>
            </a:custGeom>
            <a:solidFill>
              <a:srgbClr val="BFD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7" name="Straight Connector 116"/>
            <p:cNvCxnSpPr/>
            <p:nvPr/>
          </p:nvCxnSpPr>
          <p:spPr>
            <a:xfrm flipH="1">
              <a:off x="6400800" y="2479675"/>
              <a:ext cx="32544" cy="339725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H="1" flipV="1">
              <a:off x="6248637" y="2638081"/>
              <a:ext cx="322263" cy="22597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H="1">
              <a:off x="5708975" y="2409380"/>
              <a:ext cx="26895" cy="280765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H="1" flipV="1">
              <a:off x="5581952" y="2540267"/>
              <a:ext cx="266333" cy="18675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Freeform 120"/>
            <p:cNvSpPr/>
            <p:nvPr/>
          </p:nvSpPr>
          <p:spPr>
            <a:xfrm>
              <a:off x="6338832" y="3014570"/>
              <a:ext cx="474923" cy="477848"/>
            </a:xfrm>
            <a:custGeom>
              <a:avLst/>
              <a:gdLst>
                <a:gd name="connsiteX0" fmla="*/ 32471 w 474923"/>
                <a:gd name="connsiteY0" fmla="*/ 468999 h 477848"/>
                <a:gd name="connsiteX1" fmla="*/ 32471 w 474923"/>
                <a:gd name="connsiteY1" fmla="*/ 468999 h 477848"/>
                <a:gd name="connsiteX2" fmla="*/ 5924 w 474923"/>
                <a:gd name="connsiteY2" fmla="*/ 418855 h 477848"/>
                <a:gd name="connsiteX3" fmla="*/ 25 w 474923"/>
                <a:gd name="connsiteY3" fmla="*/ 401156 h 477848"/>
                <a:gd name="connsiteX4" fmla="*/ 8874 w 474923"/>
                <a:gd name="connsiteY4" fmla="*/ 368710 h 477848"/>
                <a:gd name="connsiteX5" fmla="*/ 17723 w 474923"/>
                <a:gd name="connsiteY5" fmla="*/ 359861 h 477848"/>
                <a:gd name="connsiteX6" fmla="*/ 38371 w 474923"/>
                <a:gd name="connsiteY6" fmla="*/ 345113 h 477848"/>
                <a:gd name="connsiteX7" fmla="*/ 44270 w 474923"/>
                <a:gd name="connsiteY7" fmla="*/ 339213 h 477848"/>
                <a:gd name="connsiteX8" fmla="*/ 61968 w 474923"/>
                <a:gd name="connsiteY8" fmla="*/ 327415 h 477848"/>
                <a:gd name="connsiteX9" fmla="*/ 70817 w 474923"/>
                <a:gd name="connsiteY9" fmla="*/ 321515 h 477848"/>
                <a:gd name="connsiteX10" fmla="*/ 91465 w 474923"/>
                <a:gd name="connsiteY10" fmla="*/ 303817 h 477848"/>
                <a:gd name="connsiteX11" fmla="*/ 100314 w 474923"/>
                <a:gd name="connsiteY11" fmla="*/ 297918 h 477848"/>
                <a:gd name="connsiteX12" fmla="*/ 109163 w 474923"/>
                <a:gd name="connsiteY12" fmla="*/ 294968 h 477848"/>
                <a:gd name="connsiteX13" fmla="*/ 118012 w 474923"/>
                <a:gd name="connsiteY13" fmla="*/ 289069 h 477848"/>
                <a:gd name="connsiteX14" fmla="*/ 135710 w 474923"/>
                <a:gd name="connsiteY14" fmla="*/ 280220 h 477848"/>
                <a:gd name="connsiteX15" fmla="*/ 141609 w 474923"/>
                <a:gd name="connsiteY15" fmla="*/ 271371 h 477848"/>
                <a:gd name="connsiteX16" fmla="*/ 156358 w 474923"/>
                <a:gd name="connsiteY16" fmla="*/ 247773 h 477848"/>
                <a:gd name="connsiteX17" fmla="*/ 165207 w 474923"/>
                <a:gd name="connsiteY17" fmla="*/ 238924 h 477848"/>
                <a:gd name="connsiteX18" fmla="*/ 174056 w 474923"/>
                <a:gd name="connsiteY18" fmla="*/ 227125 h 477848"/>
                <a:gd name="connsiteX19" fmla="*/ 182905 w 474923"/>
                <a:gd name="connsiteY19" fmla="*/ 218276 h 477848"/>
                <a:gd name="connsiteX20" fmla="*/ 188804 w 474923"/>
                <a:gd name="connsiteY20" fmla="*/ 206478 h 477848"/>
                <a:gd name="connsiteX21" fmla="*/ 206502 w 474923"/>
                <a:gd name="connsiteY21" fmla="*/ 194679 h 477848"/>
                <a:gd name="connsiteX22" fmla="*/ 224200 w 474923"/>
                <a:gd name="connsiteY22" fmla="*/ 182880 h 477848"/>
                <a:gd name="connsiteX23" fmla="*/ 233049 w 474923"/>
                <a:gd name="connsiteY23" fmla="*/ 176981 h 477848"/>
                <a:gd name="connsiteX24" fmla="*/ 241898 w 474923"/>
                <a:gd name="connsiteY24" fmla="*/ 174031 h 477848"/>
                <a:gd name="connsiteX25" fmla="*/ 259596 w 474923"/>
                <a:gd name="connsiteY25" fmla="*/ 159283 h 477848"/>
                <a:gd name="connsiteX26" fmla="*/ 271395 w 474923"/>
                <a:gd name="connsiteY26" fmla="*/ 153384 h 477848"/>
                <a:gd name="connsiteX27" fmla="*/ 303842 w 474923"/>
                <a:gd name="connsiteY27" fmla="*/ 126836 h 477848"/>
                <a:gd name="connsiteX28" fmla="*/ 312691 w 474923"/>
                <a:gd name="connsiteY28" fmla="*/ 117987 h 477848"/>
                <a:gd name="connsiteX29" fmla="*/ 324489 w 474923"/>
                <a:gd name="connsiteY29" fmla="*/ 100289 h 477848"/>
                <a:gd name="connsiteX30" fmla="*/ 330389 w 474923"/>
                <a:gd name="connsiteY30" fmla="*/ 91440 h 477848"/>
                <a:gd name="connsiteX31" fmla="*/ 333338 w 474923"/>
                <a:gd name="connsiteY31" fmla="*/ 82591 h 477848"/>
                <a:gd name="connsiteX32" fmla="*/ 339238 w 474923"/>
                <a:gd name="connsiteY32" fmla="*/ 38346 h 477848"/>
                <a:gd name="connsiteX33" fmla="*/ 342187 w 474923"/>
                <a:gd name="connsiteY33" fmla="*/ 29497 h 477848"/>
                <a:gd name="connsiteX34" fmla="*/ 345137 w 474923"/>
                <a:gd name="connsiteY34" fmla="*/ 17698 h 477848"/>
                <a:gd name="connsiteX35" fmla="*/ 353986 w 474923"/>
                <a:gd name="connsiteY35" fmla="*/ 8849 h 477848"/>
                <a:gd name="connsiteX36" fmla="*/ 374634 w 474923"/>
                <a:gd name="connsiteY36" fmla="*/ 0 h 477848"/>
                <a:gd name="connsiteX37" fmla="*/ 395282 w 474923"/>
                <a:gd name="connsiteY37" fmla="*/ 2950 h 477848"/>
                <a:gd name="connsiteX38" fmla="*/ 412980 w 474923"/>
                <a:gd name="connsiteY38" fmla="*/ 8849 h 477848"/>
                <a:gd name="connsiteX39" fmla="*/ 427728 w 474923"/>
                <a:gd name="connsiteY39" fmla="*/ 23598 h 477848"/>
                <a:gd name="connsiteX40" fmla="*/ 445426 w 474923"/>
                <a:gd name="connsiteY40" fmla="*/ 35396 h 477848"/>
                <a:gd name="connsiteX41" fmla="*/ 451325 w 474923"/>
                <a:gd name="connsiteY41" fmla="*/ 41296 h 477848"/>
                <a:gd name="connsiteX42" fmla="*/ 457225 w 474923"/>
                <a:gd name="connsiteY42" fmla="*/ 50145 h 477848"/>
                <a:gd name="connsiteX43" fmla="*/ 466074 w 474923"/>
                <a:gd name="connsiteY43" fmla="*/ 61944 h 477848"/>
                <a:gd name="connsiteX44" fmla="*/ 474923 w 474923"/>
                <a:gd name="connsiteY44" fmla="*/ 94390 h 477848"/>
                <a:gd name="connsiteX45" fmla="*/ 469023 w 474923"/>
                <a:gd name="connsiteY45" fmla="*/ 126836 h 477848"/>
                <a:gd name="connsiteX46" fmla="*/ 463124 w 474923"/>
                <a:gd name="connsiteY46" fmla="*/ 138635 h 477848"/>
                <a:gd name="connsiteX47" fmla="*/ 460174 w 474923"/>
                <a:gd name="connsiteY47" fmla="*/ 150434 h 477848"/>
                <a:gd name="connsiteX48" fmla="*/ 451325 w 474923"/>
                <a:gd name="connsiteY48" fmla="*/ 159283 h 477848"/>
                <a:gd name="connsiteX49" fmla="*/ 445426 w 474923"/>
                <a:gd name="connsiteY49" fmla="*/ 171082 h 477848"/>
                <a:gd name="connsiteX50" fmla="*/ 430678 w 474923"/>
                <a:gd name="connsiteY50" fmla="*/ 185830 h 477848"/>
                <a:gd name="connsiteX51" fmla="*/ 427728 w 474923"/>
                <a:gd name="connsiteY51" fmla="*/ 194679 h 477848"/>
                <a:gd name="connsiteX52" fmla="*/ 407080 w 474923"/>
                <a:gd name="connsiteY52" fmla="*/ 218276 h 477848"/>
                <a:gd name="connsiteX53" fmla="*/ 392332 w 474923"/>
                <a:gd name="connsiteY53" fmla="*/ 227125 h 477848"/>
                <a:gd name="connsiteX54" fmla="*/ 383483 w 474923"/>
                <a:gd name="connsiteY54" fmla="*/ 233025 h 477848"/>
                <a:gd name="connsiteX55" fmla="*/ 377583 w 474923"/>
                <a:gd name="connsiteY55" fmla="*/ 241874 h 477848"/>
                <a:gd name="connsiteX56" fmla="*/ 359885 w 474923"/>
                <a:gd name="connsiteY56" fmla="*/ 259572 h 477848"/>
                <a:gd name="connsiteX57" fmla="*/ 348087 w 474923"/>
                <a:gd name="connsiteY57" fmla="*/ 268421 h 477848"/>
                <a:gd name="connsiteX58" fmla="*/ 333338 w 474923"/>
                <a:gd name="connsiteY58" fmla="*/ 283169 h 477848"/>
                <a:gd name="connsiteX59" fmla="*/ 324489 w 474923"/>
                <a:gd name="connsiteY59" fmla="*/ 297918 h 477848"/>
                <a:gd name="connsiteX60" fmla="*/ 309741 w 474923"/>
                <a:gd name="connsiteY60" fmla="*/ 315616 h 477848"/>
                <a:gd name="connsiteX61" fmla="*/ 292043 w 474923"/>
                <a:gd name="connsiteY61" fmla="*/ 327415 h 477848"/>
                <a:gd name="connsiteX62" fmla="*/ 283194 w 474923"/>
                <a:gd name="connsiteY62" fmla="*/ 333314 h 477848"/>
                <a:gd name="connsiteX63" fmla="*/ 268445 w 474923"/>
                <a:gd name="connsiteY63" fmla="*/ 351012 h 477848"/>
                <a:gd name="connsiteX64" fmla="*/ 259596 w 474923"/>
                <a:gd name="connsiteY64" fmla="*/ 356911 h 477848"/>
                <a:gd name="connsiteX65" fmla="*/ 247798 w 474923"/>
                <a:gd name="connsiteY65" fmla="*/ 371660 h 477848"/>
                <a:gd name="connsiteX66" fmla="*/ 230100 w 474923"/>
                <a:gd name="connsiteY66" fmla="*/ 407056 h 477848"/>
                <a:gd name="connsiteX67" fmla="*/ 224200 w 474923"/>
                <a:gd name="connsiteY67" fmla="*/ 412955 h 477848"/>
                <a:gd name="connsiteX68" fmla="*/ 206502 w 474923"/>
                <a:gd name="connsiteY68" fmla="*/ 418855 h 477848"/>
                <a:gd name="connsiteX69" fmla="*/ 197653 w 474923"/>
                <a:gd name="connsiteY69" fmla="*/ 424754 h 477848"/>
                <a:gd name="connsiteX70" fmla="*/ 179955 w 474923"/>
                <a:gd name="connsiteY70" fmla="*/ 430653 h 477848"/>
                <a:gd name="connsiteX71" fmla="*/ 174056 w 474923"/>
                <a:gd name="connsiteY71" fmla="*/ 436553 h 477848"/>
                <a:gd name="connsiteX72" fmla="*/ 156358 w 474923"/>
                <a:gd name="connsiteY72" fmla="*/ 442452 h 477848"/>
                <a:gd name="connsiteX73" fmla="*/ 135710 w 474923"/>
                <a:gd name="connsiteY73" fmla="*/ 460150 h 477848"/>
                <a:gd name="connsiteX74" fmla="*/ 123911 w 474923"/>
                <a:gd name="connsiteY74" fmla="*/ 466049 h 477848"/>
                <a:gd name="connsiteX75" fmla="*/ 115062 w 474923"/>
                <a:gd name="connsiteY75" fmla="*/ 471949 h 477848"/>
                <a:gd name="connsiteX76" fmla="*/ 97364 w 474923"/>
                <a:gd name="connsiteY76" fmla="*/ 477848 h 477848"/>
                <a:gd name="connsiteX77" fmla="*/ 79666 w 474923"/>
                <a:gd name="connsiteY77" fmla="*/ 471949 h 477848"/>
                <a:gd name="connsiteX78" fmla="*/ 56069 w 474923"/>
                <a:gd name="connsiteY78" fmla="*/ 466049 h 477848"/>
                <a:gd name="connsiteX79" fmla="*/ 50169 w 474923"/>
                <a:gd name="connsiteY79" fmla="*/ 460150 h 477848"/>
                <a:gd name="connsiteX80" fmla="*/ 32471 w 474923"/>
                <a:gd name="connsiteY80" fmla="*/ 454251 h 477848"/>
                <a:gd name="connsiteX81" fmla="*/ 23622 w 474923"/>
                <a:gd name="connsiteY81" fmla="*/ 451301 h 477848"/>
                <a:gd name="connsiteX82" fmla="*/ 32471 w 474923"/>
                <a:gd name="connsiteY82" fmla="*/ 468999 h 477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474923" h="477848">
                  <a:moveTo>
                    <a:pt x="32471" y="468999"/>
                  </a:moveTo>
                  <a:lnTo>
                    <a:pt x="32471" y="468999"/>
                  </a:lnTo>
                  <a:cubicBezTo>
                    <a:pt x="23622" y="452284"/>
                    <a:pt x="14084" y="435917"/>
                    <a:pt x="5924" y="418855"/>
                  </a:cubicBezTo>
                  <a:cubicBezTo>
                    <a:pt x="3241" y="413245"/>
                    <a:pt x="-340" y="407364"/>
                    <a:pt x="25" y="401156"/>
                  </a:cubicBezTo>
                  <a:cubicBezTo>
                    <a:pt x="683" y="389965"/>
                    <a:pt x="4458" y="379014"/>
                    <a:pt x="8874" y="368710"/>
                  </a:cubicBezTo>
                  <a:cubicBezTo>
                    <a:pt x="10517" y="364876"/>
                    <a:pt x="14556" y="362576"/>
                    <a:pt x="17723" y="359861"/>
                  </a:cubicBezTo>
                  <a:cubicBezTo>
                    <a:pt x="46825" y="334917"/>
                    <a:pt x="15000" y="363811"/>
                    <a:pt x="38371" y="345113"/>
                  </a:cubicBezTo>
                  <a:cubicBezTo>
                    <a:pt x="40543" y="343376"/>
                    <a:pt x="42045" y="340882"/>
                    <a:pt x="44270" y="339213"/>
                  </a:cubicBezTo>
                  <a:cubicBezTo>
                    <a:pt x="49942" y="334959"/>
                    <a:pt x="56069" y="331348"/>
                    <a:pt x="61968" y="327415"/>
                  </a:cubicBezTo>
                  <a:cubicBezTo>
                    <a:pt x="64918" y="325448"/>
                    <a:pt x="68310" y="324022"/>
                    <a:pt x="70817" y="321515"/>
                  </a:cubicBezTo>
                  <a:cubicBezTo>
                    <a:pt x="81537" y="310795"/>
                    <a:pt x="78221" y="313277"/>
                    <a:pt x="91465" y="303817"/>
                  </a:cubicBezTo>
                  <a:cubicBezTo>
                    <a:pt x="94350" y="301757"/>
                    <a:pt x="97143" y="299503"/>
                    <a:pt x="100314" y="297918"/>
                  </a:cubicBezTo>
                  <a:cubicBezTo>
                    <a:pt x="103095" y="296527"/>
                    <a:pt x="106382" y="296359"/>
                    <a:pt x="109163" y="294968"/>
                  </a:cubicBezTo>
                  <a:cubicBezTo>
                    <a:pt x="112334" y="293383"/>
                    <a:pt x="114841" y="290654"/>
                    <a:pt x="118012" y="289069"/>
                  </a:cubicBezTo>
                  <a:cubicBezTo>
                    <a:pt x="142436" y="276857"/>
                    <a:pt x="110350" y="297125"/>
                    <a:pt x="135710" y="280220"/>
                  </a:cubicBezTo>
                  <a:cubicBezTo>
                    <a:pt x="137676" y="277270"/>
                    <a:pt x="139850" y="274449"/>
                    <a:pt x="141609" y="271371"/>
                  </a:cubicBezTo>
                  <a:cubicBezTo>
                    <a:pt x="150241" y="256266"/>
                    <a:pt x="144275" y="261870"/>
                    <a:pt x="156358" y="247773"/>
                  </a:cubicBezTo>
                  <a:cubicBezTo>
                    <a:pt x="159073" y="244606"/>
                    <a:pt x="162492" y="242091"/>
                    <a:pt x="165207" y="238924"/>
                  </a:cubicBezTo>
                  <a:cubicBezTo>
                    <a:pt x="168406" y="235191"/>
                    <a:pt x="170857" y="230858"/>
                    <a:pt x="174056" y="227125"/>
                  </a:cubicBezTo>
                  <a:cubicBezTo>
                    <a:pt x="176771" y="223958"/>
                    <a:pt x="180480" y="221670"/>
                    <a:pt x="182905" y="218276"/>
                  </a:cubicBezTo>
                  <a:cubicBezTo>
                    <a:pt x="185461" y="214698"/>
                    <a:pt x="185695" y="209587"/>
                    <a:pt x="188804" y="206478"/>
                  </a:cubicBezTo>
                  <a:cubicBezTo>
                    <a:pt x="193818" y="201464"/>
                    <a:pt x="200603" y="198612"/>
                    <a:pt x="206502" y="194679"/>
                  </a:cubicBezTo>
                  <a:lnTo>
                    <a:pt x="224200" y="182880"/>
                  </a:lnTo>
                  <a:cubicBezTo>
                    <a:pt x="227150" y="180914"/>
                    <a:pt x="229686" y="178102"/>
                    <a:pt x="233049" y="176981"/>
                  </a:cubicBezTo>
                  <a:cubicBezTo>
                    <a:pt x="235999" y="175998"/>
                    <a:pt x="239117" y="175422"/>
                    <a:pt x="241898" y="174031"/>
                  </a:cubicBezTo>
                  <a:cubicBezTo>
                    <a:pt x="257507" y="166227"/>
                    <a:pt x="244370" y="170158"/>
                    <a:pt x="259596" y="159283"/>
                  </a:cubicBezTo>
                  <a:cubicBezTo>
                    <a:pt x="263174" y="156727"/>
                    <a:pt x="267624" y="155646"/>
                    <a:pt x="271395" y="153384"/>
                  </a:cubicBezTo>
                  <a:cubicBezTo>
                    <a:pt x="290963" y="141644"/>
                    <a:pt x="287919" y="142759"/>
                    <a:pt x="303842" y="126836"/>
                  </a:cubicBezTo>
                  <a:cubicBezTo>
                    <a:pt x="306792" y="123886"/>
                    <a:pt x="310377" y="121458"/>
                    <a:pt x="312691" y="117987"/>
                  </a:cubicBezTo>
                  <a:lnTo>
                    <a:pt x="324489" y="100289"/>
                  </a:lnTo>
                  <a:lnTo>
                    <a:pt x="330389" y="91440"/>
                  </a:lnTo>
                  <a:cubicBezTo>
                    <a:pt x="331372" y="88490"/>
                    <a:pt x="332664" y="85626"/>
                    <a:pt x="333338" y="82591"/>
                  </a:cubicBezTo>
                  <a:cubicBezTo>
                    <a:pt x="338189" y="60760"/>
                    <a:pt x="334977" y="63916"/>
                    <a:pt x="339238" y="38346"/>
                  </a:cubicBezTo>
                  <a:cubicBezTo>
                    <a:pt x="339749" y="35279"/>
                    <a:pt x="341333" y="32487"/>
                    <a:pt x="342187" y="29497"/>
                  </a:cubicBezTo>
                  <a:cubicBezTo>
                    <a:pt x="343301" y="25599"/>
                    <a:pt x="343126" y="21218"/>
                    <a:pt x="345137" y="17698"/>
                  </a:cubicBezTo>
                  <a:cubicBezTo>
                    <a:pt x="347207" y="14076"/>
                    <a:pt x="350592" y="11274"/>
                    <a:pt x="353986" y="8849"/>
                  </a:cubicBezTo>
                  <a:cubicBezTo>
                    <a:pt x="360363" y="4294"/>
                    <a:pt x="367414" y="2407"/>
                    <a:pt x="374634" y="0"/>
                  </a:cubicBezTo>
                  <a:cubicBezTo>
                    <a:pt x="381517" y="983"/>
                    <a:pt x="388507" y="1387"/>
                    <a:pt x="395282" y="2950"/>
                  </a:cubicBezTo>
                  <a:cubicBezTo>
                    <a:pt x="401341" y="4348"/>
                    <a:pt x="412980" y="8849"/>
                    <a:pt x="412980" y="8849"/>
                  </a:cubicBezTo>
                  <a:cubicBezTo>
                    <a:pt x="417896" y="13765"/>
                    <a:pt x="421943" y="19742"/>
                    <a:pt x="427728" y="23598"/>
                  </a:cubicBezTo>
                  <a:cubicBezTo>
                    <a:pt x="433627" y="27531"/>
                    <a:pt x="440413" y="30382"/>
                    <a:pt x="445426" y="35396"/>
                  </a:cubicBezTo>
                  <a:cubicBezTo>
                    <a:pt x="447392" y="37363"/>
                    <a:pt x="449588" y="39124"/>
                    <a:pt x="451325" y="41296"/>
                  </a:cubicBezTo>
                  <a:cubicBezTo>
                    <a:pt x="453540" y="44064"/>
                    <a:pt x="455164" y="47260"/>
                    <a:pt x="457225" y="50145"/>
                  </a:cubicBezTo>
                  <a:cubicBezTo>
                    <a:pt x="460083" y="54145"/>
                    <a:pt x="463124" y="58011"/>
                    <a:pt x="466074" y="61944"/>
                  </a:cubicBezTo>
                  <a:cubicBezTo>
                    <a:pt x="473558" y="84398"/>
                    <a:pt x="470753" y="73544"/>
                    <a:pt x="474923" y="94390"/>
                  </a:cubicBezTo>
                  <a:cubicBezTo>
                    <a:pt x="474427" y="97363"/>
                    <a:pt x="470398" y="122712"/>
                    <a:pt x="469023" y="126836"/>
                  </a:cubicBezTo>
                  <a:cubicBezTo>
                    <a:pt x="467632" y="131008"/>
                    <a:pt x="464668" y="134518"/>
                    <a:pt x="463124" y="138635"/>
                  </a:cubicBezTo>
                  <a:cubicBezTo>
                    <a:pt x="461701" y="142431"/>
                    <a:pt x="462185" y="146914"/>
                    <a:pt x="460174" y="150434"/>
                  </a:cubicBezTo>
                  <a:cubicBezTo>
                    <a:pt x="458104" y="154056"/>
                    <a:pt x="454275" y="156333"/>
                    <a:pt x="451325" y="159283"/>
                  </a:cubicBezTo>
                  <a:cubicBezTo>
                    <a:pt x="449359" y="163216"/>
                    <a:pt x="448241" y="167704"/>
                    <a:pt x="445426" y="171082"/>
                  </a:cubicBezTo>
                  <a:cubicBezTo>
                    <a:pt x="430675" y="188783"/>
                    <a:pt x="441495" y="164196"/>
                    <a:pt x="430678" y="185830"/>
                  </a:cubicBezTo>
                  <a:cubicBezTo>
                    <a:pt x="429287" y="188611"/>
                    <a:pt x="429238" y="191961"/>
                    <a:pt x="427728" y="194679"/>
                  </a:cubicBezTo>
                  <a:cubicBezTo>
                    <a:pt x="414156" y="219107"/>
                    <a:pt x="421732" y="206554"/>
                    <a:pt x="407080" y="218276"/>
                  </a:cubicBezTo>
                  <a:cubicBezTo>
                    <a:pt x="395511" y="227532"/>
                    <a:pt x="407701" y="222003"/>
                    <a:pt x="392332" y="227125"/>
                  </a:cubicBezTo>
                  <a:cubicBezTo>
                    <a:pt x="389382" y="229092"/>
                    <a:pt x="385990" y="230518"/>
                    <a:pt x="383483" y="233025"/>
                  </a:cubicBezTo>
                  <a:cubicBezTo>
                    <a:pt x="380976" y="235532"/>
                    <a:pt x="379938" y="239224"/>
                    <a:pt x="377583" y="241874"/>
                  </a:cubicBezTo>
                  <a:cubicBezTo>
                    <a:pt x="372040" y="248109"/>
                    <a:pt x="366559" y="254566"/>
                    <a:pt x="359885" y="259572"/>
                  </a:cubicBezTo>
                  <a:cubicBezTo>
                    <a:pt x="355952" y="262522"/>
                    <a:pt x="351761" y="265155"/>
                    <a:pt x="348087" y="268421"/>
                  </a:cubicBezTo>
                  <a:cubicBezTo>
                    <a:pt x="342891" y="273040"/>
                    <a:pt x="333338" y="283169"/>
                    <a:pt x="333338" y="283169"/>
                  </a:cubicBezTo>
                  <a:cubicBezTo>
                    <a:pt x="328217" y="298536"/>
                    <a:pt x="333744" y="286349"/>
                    <a:pt x="324489" y="297918"/>
                  </a:cubicBezTo>
                  <a:cubicBezTo>
                    <a:pt x="316468" y="307944"/>
                    <a:pt x="320871" y="306959"/>
                    <a:pt x="309741" y="315616"/>
                  </a:cubicBezTo>
                  <a:cubicBezTo>
                    <a:pt x="304144" y="319969"/>
                    <a:pt x="297942" y="323482"/>
                    <a:pt x="292043" y="327415"/>
                  </a:cubicBezTo>
                  <a:lnTo>
                    <a:pt x="283194" y="333314"/>
                  </a:lnTo>
                  <a:cubicBezTo>
                    <a:pt x="277393" y="342014"/>
                    <a:pt x="276961" y="343916"/>
                    <a:pt x="268445" y="351012"/>
                  </a:cubicBezTo>
                  <a:cubicBezTo>
                    <a:pt x="265722" y="353281"/>
                    <a:pt x="262364" y="354696"/>
                    <a:pt x="259596" y="356911"/>
                  </a:cubicBezTo>
                  <a:cubicBezTo>
                    <a:pt x="255370" y="360292"/>
                    <a:pt x="249912" y="366903"/>
                    <a:pt x="247798" y="371660"/>
                  </a:cubicBezTo>
                  <a:cubicBezTo>
                    <a:pt x="240124" y="388926"/>
                    <a:pt x="244813" y="392345"/>
                    <a:pt x="230100" y="407056"/>
                  </a:cubicBezTo>
                  <a:cubicBezTo>
                    <a:pt x="228133" y="409022"/>
                    <a:pt x="226687" y="411711"/>
                    <a:pt x="224200" y="412955"/>
                  </a:cubicBezTo>
                  <a:cubicBezTo>
                    <a:pt x="218638" y="415736"/>
                    <a:pt x="211676" y="415406"/>
                    <a:pt x="206502" y="418855"/>
                  </a:cubicBezTo>
                  <a:cubicBezTo>
                    <a:pt x="203552" y="420821"/>
                    <a:pt x="200892" y="423314"/>
                    <a:pt x="197653" y="424754"/>
                  </a:cubicBezTo>
                  <a:cubicBezTo>
                    <a:pt x="191970" y="427279"/>
                    <a:pt x="179955" y="430653"/>
                    <a:pt x="179955" y="430653"/>
                  </a:cubicBezTo>
                  <a:cubicBezTo>
                    <a:pt x="177989" y="432620"/>
                    <a:pt x="176543" y="435309"/>
                    <a:pt x="174056" y="436553"/>
                  </a:cubicBezTo>
                  <a:cubicBezTo>
                    <a:pt x="168494" y="439334"/>
                    <a:pt x="156358" y="442452"/>
                    <a:pt x="156358" y="442452"/>
                  </a:cubicBezTo>
                  <a:cubicBezTo>
                    <a:pt x="146751" y="452059"/>
                    <a:pt x="146192" y="454161"/>
                    <a:pt x="135710" y="460150"/>
                  </a:cubicBezTo>
                  <a:cubicBezTo>
                    <a:pt x="131892" y="462331"/>
                    <a:pt x="127729" y="463867"/>
                    <a:pt x="123911" y="466049"/>
                  </a:cubicBezTo>
                  <a:cubicBezTo>
                    <a:pt x="120833" y="467808"/>
                    <a:pt x="118302" y="470509"/>
                    <a:pt x="115062" y="471949"/>
                  </a:cubicBezTo>
                  <a:cubicBezTo>
                    <a:pt x="109380" y="474475"/>
                    <a:pt x="97364" y="477848"/>
                    <a:pt x="97364" y="477848"/>
                  </a:cubicBezTo>
                  <a:cubicBezTo>
                    <a:pt x="91465" y="475882"/>
                    <a:pt x="85764" y="473169"/>
                    <a:pt x="79666" y="471949"/>
                  </a:cubicBezTo>
                  <a:cubicBezTo>
                    <a:pt x="61869" y="468389"/>
                    <a:pt x="69674" y="470585"/>
                    <a:pt x="56069" y="466049"/>
                  </a:cubicBezTo>
                  <a:cubicBezTo>
                    <a:pt x="54102" y="464083"/>
                    <a:pt x="52656" y="461394"/>
                    <a:pt x="50169" y="460150"/>
                  </a:cubicBezTo>
                  <a:cubicBezTo>
                    <a:pt x="44607" y="457369"/>
                    <a:pt x="38370" y="456217"/>
                    <a:pt x="32471" y="454251"/>
                  </a:cubicBezTo>
                  <a:cubicBezTo>
                    <a:pt x="29521" y="453268"/>
                    <a:pt x="25820" y="453500"/>
                    <a:pt x="23622" y="451301"/>
                  </a:cubicBezTo>
                  <a:lnTo>
                    <a:pt x="32471" y="468999"/>
                  </a:lnTo>
                  <a:close/>
                </a:path>
              </a:pathLst>
            </a:custGeom>
            <a:solidFill>
              <a:srgbClr val="9FF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6341806" y="3424575"/>
              <a:ext cx="297918" cy="44246"/>
            </a:xfrm>
            <a:custGeom>
              <a:avLst/>
              <a:gdLst>
                <a:gd name="connsiteX0" fmla="*/ 0 w 297918"/>
                <a:gd name="connsiteY0" fmla="*/ 44246 h 44246"/>
                <a:gd name="connsiteX1" fmla="*/ 0 w 297918"/>
                <a:gd name="connsiteY1" fmla="*/ 44246 h 44246"/>
                <a:gd name="connsiteX2" fmla="*/ 32447 w 297918"/>
                <a:gd name="connsiteY2" fmla="*/ 29497 h 44246"/>
                <a:gd name="connsiteX3" fmla="*/ 61944 w 297918"/>
                <a:gd name="connsiteY3" fmla="*/ 20648 h 44246"/>
                <a:gd name="connsiteX4" fmla="*/ 94390 w 297918"/>
                <a:gd name="connsiteY4" fmla="*/ 8850 h 44246"/>
                <a:gd name="connsiteX5" fmla="*/ 103239 w 297918"/>
                <a:gd name="connsiteY5" fmla="*/ 5900 h 44246"/>
                <a:gd name="connsiteX6" fmla="*/ 168132 w 297918"/>
                <a:gd name="connsiteY6" fmla="*/ 2950 h 44246"/>
                <a:gd name="connsiteX7" fmla="*/ 194679 w 297918"/>
                <a:gd name="connsiteY7" fmla="*/ 0 h 44246"/>
                <a:gd name="connsiteX8" fmla="*/ 238924 w 297918"/>
                <a:gd name="connsiteY8" fmla="*/ 2950 h 44246"/>
                <a:gd name="connsiteX9" fmla="*/ 271371 w 297918"/>
                <a:gd name="connsiteY9" fmla="*/ 8850 h 44246"/>
                <a:gd name="connsiteX10" fmla="*/ 289069 w 297918"/>
                <a:gd name="connsiteY10" fmla="*/ 23598 h 44246"/>
                <a:gd name="connsiteX11" fmla="*/ 289069 w 297918"/>
                <a:gd name="connsiteY11" fmla="*/ 26548 h 44246"/>
                <a:gd name="connsiteX12" fmla="*/ 297918 w 297918"/>
                <a:gd name="connsiteY12" fmla="*/ 14749 h 44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7918" h="44246">
                  <a:moveTo>
                    <a:pt x="0" y="44246"/>
                  </a:moveTo>
                  <a:lnTo>
                    <a:pt x="0" y="44246"/>
                  </a:lnTo>
                  <a:cubicBezTo>
                    <a:pt x="15561" y="36466"/>
                    <a:pt x="19080" y="33316"/>
                    <a:pt x="32447" y="29497"/>
                  </a:cubicBezTo>
                  <a:cubicBezTo>
                    <a:pt x="39666" y="27435"/>
                    <a:pt x="56680" y="24157"/>
                    <a:pt x="61944" y="20648"/>
                  </a:cubicBezTo>
                  <a:cubicBezTo>
                    <a:pt x="80497" y="8280"/>
                    <a:pt x="60589" y="20118"/>
                    <a:pt x="94390" y="8850"/>
                  </a:cubicBezTo>
                  <a:cubicBezTo>
                    <a:pt x="97340" y="7867"/>
                    <a:pt x="100140" y="6148"/>
                    <a:pt x="103239" y="5900"/>
                  </a:cubicBezTo>
                  <a:cubicBezTo>
                    <a:pt x="124823" y="4173"/>
                    <a:pt x="146501" y="3933"/>
                    <a:pt x="168132" y="2950"/>
                  </a:cubicBezTo>
                  <a:cubicBezTo>
                    <a:pt x="176981" y="1967"/>
                    <a:pt x="185776" y="0"/>
                    <a:pt x="194679" y="0"/>
                  </a:cubicBezTo>
                  <a:cubicBezTo>
                    <a:pt x="209460" y="0"/>
                    <a:pt x="224210" y="1548"/>
                    <a:pt x="238924" y="2950"/>
                  </a:cubicBezTo>
                  <a:cubicBezTo>
                    <a:pt x="246127" y="3636"/>
                    <a:pt x="263701" y="7316"/>
                    <a:pt x="271371" y="8850"/>
                  </a:cubicBezTo>
                  <a:cubicBezTo>
                    <a:pt x="278866" y="13846"/>
                    <a:pt x="283391" y="16027"/>
                    <a:pt x="289069" y="23598"/>
                  </a:cubicBezTo>
                  <a:cubicBezTo>
                    <a:pt x="289659" y="24385"/>
                    <a:pt x="289069" y="25565"/>
                    <a:pt x="289069" y="26548"/>
                  </a:cubicBezTo>
                  <a:lnTo>
                    <a:pt x="297918" y="14749"/>
                  </a:lnTo>
                </a:path>
              </a:pathLst>
            </a:cu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3" name="Straight Connector 122"/>
            <p:cNvCxnSpPr>
              <a:endCxn id="111" idx="45"/>
            </p:cNvCxnSpPr>
            <p:nvPr/>
          </p:nvCxnSpPr>
          <p:spPr>
            <a:xfrm flipH="1">
              <a:off x="6629089" y="3389444"/>
              <a:ext cx="39999" cy="94986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Freeform 123"/>
            <p:cNvSpPr/>
            <p:nvPr/>
          </p:nvSpPr>
          <p:spPr>
            <a:xfrm>
              <a:off x="5807915" y="3486519"/>
              <a:ext cx="578520" cy="244823"/>
            </a:xfrm>
            <a:custGeom>
              <a:avLst/>
              <a:gdLst>
                <a:gd name="connsiteX0" fmla="*/ 0 w 578520"/>
                <a:gd name="connsiteY0" fmla="*/ 79641 h 244823"/>
                <a:gd name="connsiteX1" fmla="*/ 0 w 578520"/>
                <a:gd name="connsiteY1" fmla="*/ 79641 h 244823"/>
                <a:gd name="connsiteX2" fmla="*/ 47195 w 578520"/>
                <a:gd name="connsiteY2" fmla="*/ 91440 h 244823"/>
                <a:gd name="connsiteX3" fmla="*/ 70792 w 578520"/>
                <a:gd name="connsiteY3" fmla="*/ 97339 h 244823"/>
                <a:gd name="connsiteX4" fmla="*/ 109138 w 578520"/>
                <a:gd name="connsiteY4" fmla="*/ 94389 h 244823"/>
                <a:gd name="connsiteX5" fmla="*/ 138635 w 578520"/>
                <a:gd name="connsiteY5" fmla="*/ 85540 h 244823"/>
                <a:gd name="connsiteX6" fmla="*/ 156333 w 578520"/>
                <a:gd name="connsiteY6" fmla="*/ 82591 h 244823"/>
                <a:gd name="connsiteX7" fmla="*/ 203528 w 578520"/>
                <a:gd name="connsiteY7" fmla="*/ 85540 h 244823"/>
                <a:gd name="connsiteX8" fmla="*/ 277270 w 578520"/>
                <a:gd name="connsiteY8" fmla="*/ 79641 h 244823"/>
                <a:gd name="connsiteX9" fmla="*/ 297917 w 578520"/>
                <a:gd name="connsiteY9" fmla="*/ 73742 h 244823"/>
                <a:gd name="connsiteX10" fmla="*/ 353961 w 578520"/>
                <a:gd name="connsiteY10" fmla="*/ 58993 h 244823"/>
                <a:gd name="connsiteX11" fmla="*/ 412955 w 578520"/>
                <a:gd name="connsiteY11" fmla="*/ 56044 h 244823"/>
                <a:gd name="connsiteX12" fmla="*/ 460150 w 578520"/>
                <a:gd name="connsiteY12" fmla="*/ 44245 h 244823"/>
                <a:gd name="connsiteX13" fmla="*/ 480797 w 578520"/>
                <a:gd name="connsiteY13" fmla="*/ 38346 h 244823"/>
                <a:gd name="connsiteX14" fmla="*/ 501445 w 578520"/>
                <a:gd name="connsiteY14" fmla="*/ 26547 h 244823"/>
                <a:gd name="connsiteX15" fmla="*/ 507344 w 578520"/>
                <a:gd name="connsiteY15" fmla="*/ 20647 h 244823"/>
                <a:gd name="connsiteX16" fmla="*/ 542740 w 578520"/>
                <a:gd name="connsiteY16" fmla="*/ 14748 h 244823"/>
                <a:gd name="connsiteX17" fmla="*/ 551590 w 578520"/>
                <a:gd name="connsiteY17" fmla="*/ 11798 h 244823"/>
                <a:gd name="connsiteX18" fmla="*/ 569288 w 578520"/>
                <a:gd name="connsiteY18" fmla="*/ 0 h 244823"/>
                <a:gd name="connsiteX19" fmla="*/ 578137 w 578520"/>
                <a:gd name="connsiteY19" fmla="*/ 2949 h 244823"/>
                <a:gd name="connsiteX20" fmla="*/ 575187 w 578520"/>
                <a:gd name="connsiteY20" fmla="*/ 14748 h 244823"/>
                <a:gd name="connsiteX21" fmla="*/ 566338 w 578520"/>
                <a:gd name="connsiteY21" fmla="*/ 32446 h 244823"/>
                <a:gd name="connsiteX22" fmla="*/ 560439 w 578520"/>
                <a:gd name="connsiteY22" fmla="*/ 44245 h 244823"/>
                <a:gd name="connsiteX23" fmla="*/ 545690 w 578520"/>
                <a:gd name="connsiteY23" fmla="*/ 61943 h 244823"/>
                <a:gd name="connsiteX24" fmla="*/ 539791 w 578520"/>
                <a:gd name="connsiteY24" fmla="*/ 70792 h 244823"/>
                <a:gd name="connsiteX25" fmla="*/ 527992 w 578520"/>
                <a:gd name="connsiteY25" fmla="*/ 82591 h 244823"/>
                <a:gd name="connsiteX26" fmla="*/ 519143 w 578520"/>
                <a:gd name="connsiteY26" fmla="*/ 94389 h 244823"/>
                <a:gd name="connsiteX27" fmla="*/ 507344 w 578520"/>
                <a:gd name="connsiteY27" fmla="*/ 106188 h 244823"/>
                <a:gd name="connsiteX28" fmla="*/ 492596 w 578520"/>
                <a:gd name="connsiteY28" fmla="*/ 126836 h 244823"/>
                <a:gd name="connsiteX29" fmla="*/ 483747 w 578520"/>
                <a:gd name="connsiteY29" fmla="*/ 129786 h 244823"/>
                <a:gd name="connsiteX30" fmla="*/ 457200 w 578520"/>
                <a:gd name="connsiteY30" fmla="*/ 150433 h 244823"/>
                <a:gd name="connsiteX31" fmla="*/ 433602 w 578520"/>
                <a:gd name="connsiteY31" fmla="*/ 168131 h 244823"/>
                <a:gd name="connsiteX32" fmla="*/ 424753 w 578520"/>
                <a:gd name="connsiteY32" fmla="*/ 174031 h 244823"/>
                <a:gd name="connsiteX33" fmla="*/ 418854 w 578520"/>
                <a:gd name="connsiteY33" fmla="*/ 182880 h 244823"/>
                <a:gd name="connsiteX34" fmla="*/ 415904 w 578520"/>
                <a:gd name="connsiteY34" fmla="*/ 191729 h 244823"/>
                <a:gd name="connsiteX35" fmla="*/ 407055 w 578520"/>
                <a:gd name="connsiteY35" fmla="*/ 194678 h 244823"/>
                <a:gd name="connsiteX36" fmla="*/ 383458 w 578520"/>
                <a:gd name="connsiteY36" fmla="*/ 212376 h 244823"/>
                <a:gd name="connsiteX37" fmla="*/ 365760 w 578520"/>
                <a:gd name="connsiteY37" fmla="*/ 218276 h 244823"/>
                <a:gd name="connsiteX38" fmla="*/ 356911 w 578520"/>
                <a:gd name="connsiteY38" fmla="*/ 224175 h 244823"/>
                <a:gd name="connsiteX39" fmla="*/ 333313 w 578520"/>
                <a:gd name="connsiteY39" fmla="*/ 230075 h 244823"/>
                <a:gd name="connsiteX40" fmla="*/ 315615 w 578520"/>
                <a:gd name="connsiteY40" fmla="*/ 227125 h 244823"/>
                <a:gd name="connsiteX41" fmla="*/ 289068 w 578520"/>
                <a:gd name="connsiteY41" fmla="*/ 235974 h 244823"/>
                <a:gd name="connsiteX42" fmla="*/ 277270 w 578520"/>
                <a:gd name="connsiteY42" fmla="*/ 238924 h 244823"/>
                <a:gd name="connsiteX43" fmla="*/ 259571 w 578520"/>
                <a:gd name="connsiteY43" fmla="*/ 244823 h 244823"/>
                <a:gd name="connsiteX44" fmla="*/ 197628 w 578520"/>
                <a:gd name="connsiteY44" fmla="*/ 241873 h 244823"/>
                <a:gd name="connsiteX45" fmla="*/ 171081 w 578520"/>
                <a:gd name="connsiteY45" fmla="*/ 235974 h 244823"/>
                <a:gd name="connsiteX46" fmla="*/ 147484 w 578520"/>
                <a:gd name="connsiteY46" fmla="*/ 230075 h 244823"/>
                <a:gd name="connsiteX47" fmla="*/ 138635 w 578520"/>
                <a:gd name="connsiteY47" fmla="*/ 227125 h 244823"/>
                <a:gd name="connsiteX48" fmla="*/ 109138 w 578520"/>
                <a:gd name="connsiteY48" fmla="*/ 218276 h 244823"/>
                <a:gd name="connsiteX49" fmla="*/ 82591 w 578520"/>
                <a:gd name="connsiteY49" fmla="*/ 203527 h 244823"/>
                <a:gd name="connsiteX50" fmla="*/ 67842 w 578520"/>
                <a:gd name="connsiteY50" fmla="*/ 191729 h 244823"/>
                <a:gd name="connsiteX51" fmla="*/ 61943 w 578520"/>
                <a:gd name="connsiteY51" fmla="*/ 185829 h 244823"/>
                <a:gd name="connsiteX52" fmla="*/ 50144 w 578520"/>
                <a:gd name="connsiteY52" fmla="*/ 159282 h 244823"/>
                <a:gd name="connsiteX53" fmla="*/ 41295 w 578520"/>
                <a:gd name="connsiteY53" fmla="*/ 153383 h 244823"/>
                <a:gd name="connsiteX54" fmla="*/ 32446 w 578520"/>
                <a:gd name="connsiteY54" fmla="*/ 150433 h 244823"/>
                <a:gd name="connsiteX55" fmla="*/ 26547 w 578520"/>
                <a:gd name="connsiteY55" fmla="*/ 141584 h 244823"/>
                <a:gd name="connsiteX56" fmla="*/ 17698 w 578520"/>
                <a:gd name="connsiteY56" fmla="*/ 132735 h 244823"/>
                <a:gd name="connsiteX57" fmla="*/ 8849 w 578520"/>
                <a:gd name="connsiteY57" fmla="*/ 115037 h 244823"/>
                <a:gd name="connsiteX58" fmla="*/ 5899 w 578520"/>
                <a:gd name="connsiteY58" fmla="*/ 97339 h 244823"/>
                <a:gd name="connsiteX59" fmla="*/ 0 w 578520"/>
                <a:gd name="connsiteY59" fmla="*/ 79641 h 24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578520" h="244823">
                  <a:moveTo>
                    <a:pt x="0" y="79641"/>
                  </a:moveTo>
                  <a:lnTo>
                    <a:pt x="0" y="79641"/>
                  </a:lnTo>
                  <a:cubicBezTo>
                    <a:pt x="42297" y="95503"/>
                    <a:pt x="4619" y="83457"/>
                    <a:pt x="47195" y="91440"/>
                  </a:cubicBezTo>
                  <a:cubicBezTo>
                    <a:pt x="55164" y="92934"/>
                    <a:pt x="70792" y="97339"/>
                    <a:pt x="70792" y="97339"/>
                  </a:cubicBezTo>
                  <a:cubicBezTo>
                    <a:pt x="83574" y="96356"/>
                    <a:pt x="96406" y="95887"/>
                    <a:pt x="109138" y="94389"/>
                  </a:cubicBezTo>
                  <a:cubicBezTo>
                    <a:pt x="126618" y="92333"/>
                    <a:pt x="117631" y="89040"/>
                    <a:pt x="138635" y="85540"/>
                  </a:cubicBezTo>
                  <a:lnTo>
                    <a:pt x="156333" y="82591"/>
                  </a:lnTo>
                  <a:cubicBezTo>
                    <a:pt x="172065" y="83574"/>
                    <a:pt x="187766" y="85540"/>
                    <a:pt x="203528" y="85540"/>
                  </a:cubicBezTo>
                  <a:cubicBezTo>
                    <a:pt x="228072" y="85540"/>
                    <a:pt x="252871" y="82352"/>
                    <a:pt x="277270" y="79641"/>
                  </a:cubicBezTo>
                  <a:cubicBezTo>
                    <a:pt x="307010" y="69727"/>
                    <a:pt x="260880" y="84853"/>
                    <a:pt x="297917" y="73742"/>
                  </a:cubicBezTo>
                  <a:cubicBezTo>
                    <a:pt x="316706" y="68105"/>
                    <a:pt x="333846" y="59999"/>
                    <a:pt x="353961" y="58993"/>
                  </a:cubicBezTo>
                  <a:lnTo>
                    <a:pt x="412955" y="56044"/>
                  </a:lnTo>
                  <a:lnTo>
                    <a:pt x="460150" y="44245"/>
                  </a:lnTo>
                  <a:cubicBezTo>
                    <a:pt x="466128" y="42750"/>
                    <a:pt x="474880" y="40882"/>
                    <a:pt x="480797" y="38346"/>
                  </a:cubicBezTo>
                  <a:cubicBezTo>
                    <a:pt x="487314" y="35553"/>
                    <a:pt x="495751" y="31102"/>
                    <a:pt x="501445" y="26547"/>
                  </a:cubicBezTo>
                  <a:cubicBezTo>
                    <a:pt x="503617" y="24810"/>
                    <a:pt x="504857" y="21891"/>
                    <a:pt x="507344" y="20647"/>
                  </a:cubicBezTo>
                  <a:cubicBezTo>
                    <a:pt x="513837" y="17401"/>
                    <a:pt x="540533" y="15024"/>
                    <a:pt x="542740" y="14748"/>
                  </a:cubicBezTo>
                  <a:cubicBezTo>
                    <a:pt x="545690" y="13765"/>
                    <a:pt x="549003" y="13523"/>
                    <a:pt x="551590" y="11798"/>
                  </a:cubicBezTo>
                  <a:cubicBezTo>
                    <a:pt x="573684" y="-2931"/>
                    <a:pt x="548248" y="7012"/>
                    <a:pt x="569288" y="0"/>
                  </a:cubicBezTo>
                  <a:cubicBezTo>
                    <a:pt x="572238" y="983"/>
                    <a:pt x="576982" y="62"/>
                    <a:pt x="578137" y="2949"/>
                  </a:cubicBezTo>
                  <a:cubicBezTo>
                    <a:pt x="579643" y="6713"/>
                    <a:pt x="576301" y="10850"/>
                    <a:pt x="575187" y="14748"/>
                  </a:cubicBezTo>
                  <a:cubicBezTo>
                    <a:pt x="571324" y="28268"/>
                    <a:pt x="573725" y="19518"/>
                    <a:pt x="566338" y="32446"/>
                  </a:cubicBezTo>
                  <a:cubicBezTo>
                    <a:pt x="564157" y="36264"/>
                    <a:pt x="562621" y="40427"/>
                    <a:pt x="560439" y="44245"/>
                  </a:cubicBezTo>
                  <a:cubicBezTo>
                    <a:pt x="552451" y="58224"/>
                    <a:pt x="556780" y="48635"/>
                    <a:pt x="545690" y="61943"/>
                  </a:cubicBezTo>
                  <a:cubicBezTo>
                    <a:pt x="543421" y="64666"/>
                    <a:pt x="542098" y="68100"/>
                    <a:pt x="539791" y="70792"/>
                  </a:cubicBezTo>
                  <a:cubicBezTo>
                    <a:pt x="536171" y="75015"/>
                    <a:pt x="531329" y="78141"/>
                    <a:pt x="527992" y="82591"/>
                  </a:cubicBezTo>
                  <a:cubicBezTo>
                    <a:pt x="525042" y="86524"/>
                    <a:pt x="522380" y="90689"/>
                    <a:pt x="519143" y="94389"/>
                  </a:cubicBezTo>
                  <a:cubicBezTo>
                    <a:pt x="515480" y="98575"/>
                    <a:pt x="510429" y="101560"/>
                    <a:pt x="507344" y="106188"/>
                  </a:cubicBezTo>
                  <a:cubicBezTo>
                    <a:pt x="504654" y="110224"/>
                    <a:pt x="495341" y="124549"/>
                    <a:pt x="492596" y="126836"/>
                  </a:cubicBezTo>
                  <a:cubicBezTo>
                    <a:pt x="490207" y="128827"/>
                    <a:pt x="486697" y="128803"/>
                    <a:pt x="483747" y="129786"/>
                  </a:cubicBezTo>
                  <a:cubicBezTo>
                    <a:pt x="463850" y="149683"/>
                    <a:pt x="473964" y="144846"/>
                    <a:pt x="457200" y="150433"/>
                  </a:cubicBezTo>
                  <a:cubicBezTo>
                    <a:pt x="446286" y="161347"/>
                    <a:pt x="453616" y="154788"/>
                    <a:pt x="433602" y="168131"/>
                  </a:cubicBezTo>
                  <a:lnTo>
                    <a:pt x="424753" y="174031"/>
                  </a:lnTo>
                  <a:cubicBezTo>
                    <a:pt x="422787" y="176981"/>
                    <a:pt x="420439" y="179709"/>
                    <a:pt x="418854" y="182880"/>
                  </a:cubicBezTo>
                  <a:cubicBezTo>
                    <a:pt x="417463" y="185661"/>
                    <a:pt x="418103" y="189531"/>
                    <a:pt x="415904" y="191729"/>
                  </a:cubicBezTo>
                  <a:cubicBezTo>
                    <a:pt x="413705" y="193927"/>
                    <a:pt x="410005" y="193695"/>
                    <a:pt x="407055" y="194678"/>
                  </a:cubicBezTo>
                  <a:cubicBezTo>
                    <a:pt x="400066" y="201668"/>
                    <a:pt x="393468" y="209039"/>
                    <a:pt x="383458" y="212376"/>
                  </a:cubicBezTo>
                  <a:cubicBezTo>
                    <a:pt x="377559" y="214343"/>
                    <a:pt x="370934" y="214827"/>
                    <a:pt x="365760" y="218276"/>
                  </a:cubicBezTo>
                  <a:cubicBezTo>
                    <a:pt x="362810" y="220242"/>
                    <a:pt x="360082" y="222590"/>
                    <a:pt x="356911" y="224175"/>
                  </a:cubicBezTo>
                  <a:cubicBezTo>
                    <a:pt x="350863" y="227199"/>
                    <a:pt x="338925" y="228953"/>
                    <a:pt x="333313" y="230075"/>
                  </a:cubicBezTo>
                  <a:cubicBezTo>
                    <a:pt x="327414" y="229092"/>
                    <a:pt x="321575" y="226628"/>
                    <a:pt x="315615" y="227125"/>
                  </a:cubicBezTo>
                  <a:cubicBezTo>
                    <a:pt x="311186" y="227494"/>
                    <a:pt x="295707" y="234314"/>
                    <a:pt x="289068" y="235974"/>
                  </a:cubicBezTo>
                  <a:cubicBezTo>
                    <a:pt x="285135" y="236957"/>
                    <a:pt x="281153" y="237759"/>
                    <a:pt x="277270" y="238924"/>
                  </a:cubicBezTo>
                  <a:cubicBezTo>
                    <a:pt x="271314" y="240711"/>
                    <a:pt x="259571" y="244823"/>
                    <a:pt x="259571" y="244823"/>
                  </a:cubicBezTo>
                  <a:cubicBezTo>
                    <a:pt x="238923" y="243840"/>
                    <a:pt x="218243" y="243400"/>
                    <a:pt x="197628" y="241873"/>
                  </a:cubicBezTo>
                  <a:cubicBezTo>
                    <a:pt x="178011" y="240420"/>
                    <a:pt x="185007" y="239772"/>
                    <a:pt x="171081" y="235974"/>
                  </a:cubicBezTo>
                  <a:cubicBezTo>
                    <a:pt x="163259" y="233841"/>
                    <a:pt x="155176" y="232639"/>
                    <a:pt x="147484" y="230075"/>
                  </a:cubicBezTo>
                  <a:cubicBezTo>
                    <a:pt x="144534" y="229092"/>
                    <a:pt x="141625" y="227979"/>
                    <a:pt x="138635" y="227125"/>
                  </a:cubicBezTo>
                  <a:cubicBezTo>
                    <a:pt x="131423" y="225064"/>
                    <a:pt x="114393" y="221780"/>
                    <a:pt x="109138" y="218276"/>
                  </a:cubicBezTo>
                  <a:cubicBezTo>
                    <a:pt x="88853" y="204752"/>
                    <a:pt x="98166" y="208719"/>
                    <a:pt x="82591" y="203527"/>
                  </a:cubicBezTo>
                  <a:cubicBezTo>
                    <a:pt x="68336" y="189275"/>
                    <a:pt x="86459" y="206624"/>
                    <a:pt x="67842" y="191729"/>
                  </a:cubicBezTo>
                  <a:cubicBezTo>
                    <a:pt x="65670" y="189992"/>
                    <a:pt x="63909" y="187796"/>
                    <a:pt x="61943" y="185829"/>
                  </a:cubicBezTo>
                  <a:cubicBezTo>
                    <a:pt x="59022" y="177064"/>
                    <a:pt x="57157" y="166294"/>
                    <a:pt x="50144" y="159282"/>
                  </a:cubicBezTo>
                  <a:cubicBezTo>
                    <a:pt x="47637" y="156775"/>
                    <a:pt x="44466" y="154968"/>
                    <a:pt x="41295" y="153383"/>
                  </a:cubicBezTo>
                  <a:cubicBezTo>
                    <a:pt x="38514" y="151992"/>
                    <a:pt x="35396" y="151416"/>
                    <a:pt x="32446" y="150433"/>
                  </a:cubicBezTo>
                  <a:cubicBezTo>
                    <a:pt x="30480" y="147483"/>
                    <a:pt x="28816" y="144307"/>
                    <a:pt x="26547" y="141584"/>
                  </a:cubicBezTo>
                  <a:cubicBezTo>
                    <a:pt x="23877" y="138379"/>
                    <a:pt x="20368" y="135940"/>
                    <a:pt x="17698" y="132735"/>
                  </a:cubicBezTo>
                  <a:cubicBezTo>
                    <a:pt x="12878" y="126950"/>
                    <a:pt x="10461" y="122292"/>
                    <a:pt x="8849" y="115037"/>
                  </a:cubicBezTo>
                  <a:cubicBezTo>
                    <a:pt x="7551" y="109199"/>
                    <a:pt x="7072" y="103204"/>
                    <a:pt x="5899" y="97339"/>
                  </a:cubicBezTo>
                  <a:cubicBezTo>
                    <a:pt x="5104" y="93364"/>
                    <a:pt x="983" y="82591"/>
                    <a:pt x="0" y="79641"/>
                  </a:cubicBezTo>
                  <a:close/>
                </a:path>
              </a:pathLst>
            </a:custGeom>
            <a:solidFill>
              <a:srgbClr val="9FF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5"/>
          <p:cNvGrpSpPr>
            <a:grpSpLocks noChangeAspect="1"/>
          </p:cNvGrpSpPr>
          <p:nvPr/>
        </p:nvGrpSpPr>
        <p:grpSpPr bwMode="auto">
          <a:xfrm>
            <a:off x="6703372" y="3691686"/>
            <a:ext cx="2043296" cy="2385285"/>
            <a:chOff x="1440" y="1357"/>
            <a:chExt cx="2127" cy="2483"/>
          </a:xfrm>
        </p:grpSpPr>
        <p:sp>
          <p:nvSpPr>
            <p:cNvPr id="126" name="AutoShape 4"/>
            <p:cNvSpPr>
              <a:spLocks noChangeAspect="1" noChangeArrowheads="1" noTextEdit="1"/>
            </p:cNvSpPr>
            <p:nvPr/>
          </p:nvSpPr>
          <p:spPr bwMode="auto">
            <a:xfrm>
              <a:off x="1440" y="1357"/>
              <a:ext cx="2127" cy="2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6"/>
            <p:cNvSpPr>
              <a:spLocks/>
            </p:cNvSpPr>
            <p:nvPr/>
          </p:nvSpPr>
          <p:spPr bwMode="auto">
            <a:xfrm>
              <a:off x="1455" y="1379"/>
              <a:ext cx="2064" cy="2441"/>
            </a:xfrm>
            <a:custGeom>
              <a:avLst/>
              <a:gdLst>
                <a:gd name="T0" fmla="*/ 854 w 4128"/>
                <a:gd name="T1" fmla="*/ 229 h 4882"/>
                <a:gd name="T2" fmla="*/ 987 w 4128"/>
                <a:gd name="T3" fmla="*/ 267 h 4882"/>
                <a:gd name="T4" fmla="*/ 896 w 4128"/>
                <a:gd name="T5" fmla="*/ 292 h 4882"/>
                <a:gd name="T6" fmla="*/ 843 w 4128"/>
                <a:gd name="T7" fmla="*/ 331 h 4882"/>
                <a:gd name="T8" fmla="*/ 883 w 4128"/>
                <a:gd name="T9" fmla="*/ 347 h 4882"/>
                <a:gd name="T10" fmla="*/ 1007 w 4128"/>
                <a:gd name="T11" fmla="*/ 344 h 4882"/>
                <a:gd name="T12" fmla="*/ 1087 w 4128"/>
                <a:gd name="T13" fmla="*/ 303 h 4882"/>
                <a:gd name="T14" fmla="*/ 1216 w 4128"/>
                <a:gd name="T15" fmla="*/ 138 h 4882"/>
                <a:gd name="T16" fmla="*/ 1434 w 4128"/>
                <a:gd name="T17" fmla="*/ 30 h 4882"/>
                <a:gd name="T18" fmla="*/ 1668 w 4128"/>
                <a:gd name="T19" fmla="*/ 124 h 4882"/>
                <a:gd name="T20" fmla="*/ 1893 w 4128"/>
                <a:gd name="T21" fmla="*/ 365 h 4882"/>
                <a:gd name="T22" fmla="*/ 2230 w 4128"/>
                <a:gd name="T23" fmla="*/ 341 h 4882"/>
                <a:gd name="T24" fmla="*/ 2362 w 4128"/>
                <a:gd name="T25" fmla="*/ 407 h 4882"/>
                <a:gd name="T26" fmla="*/ 2331 w 4128"/>
                <a:gd name="T27" fmla="*/ 491 h 4882"/>
                <a:gd name="T28" fmla="*/ 2041 w 4128"/>
                <a:gd name="T29" fmla="*/ 467 h 4882"/>
                <a:gd name="T30" fmla="*/ 1953 w 4128"/>
                <a:gd name="T31" fmla="*/ 568 h 4882"/>
                <a:gd name="T32" fmla="*/ 2054 w 4128"/>
                <a:gd name="T33" fmla="*/ 857 h 4882"/>
                <a:gd name="T34" fmla="*/ 2214 w 4128"/>
                <a:gd name="T35" fmla="*/ 1154 h 4882"/>
                <a:gd name="T36" fmla="*/ 2201 w 4128"/>
                <a:gd name="T37" fmla="*/ 1458 h 4882"/>
                <a:gd name="T38" fmla="*/ 2089 w 4128"/>
                <a:gd name="T39" fmla="*/ 1590 h 4882"/>
                <a:gd name="T40" fmla="*/ 1938 w 4128"/>
                <a:gd name="T41" fmla="*/ 2072 h 4882"/>
                <a:gd name="T42" fmla="*/ 1774 w 4128"/>
                <a:gd name="T43" fmla="*/ 2791 h 4882"/>
                <a:gd name="T44" fmla="*/ 2068 w 4128"/>
                <a:gd name="T45" fmla="*/ 2734 h 4882"/>
                <a:gd name="T46" fmla="*/ 2707 w 4128"/>
                <a:gd name="T47" fmla="*/ 2082 h 4882"/>
                <a:gd name="T48" fmla="*/ 2926 w 4128"/>
                <a:gd name="T49" fmla="*/ 2093 h 4882"/>
                <a:gd name="T50" fmla="*/ 3163 w 4128"/>
                <a:gd name="T51" fmla="*/ 2365 h 4882"/>
                <a:gd name="T52" fmla="*/ 3172 w 4128"/>
                <a:gd name="T53" fmla="*/ 3001 h 4882"/>
                <a:gd name="T54" fmla="*/ 3293 w 4128"/>
                <a:gd name="T55" fmla="*/ 2928 h 4882"/>
                <a:gd name="T56" fmla="*/ 3422 w 4128"/>
                <a:gd name="T57" fmla="*/ 2577 h 4882"/>
                <a:gd name="T58" fmla="*/ 3545 w 4128"/>
                <a:gd name="T59" fmla="*/ 2111 h 4882"/>
                <a:gd name="T60" fmla="*/ 3694 w 4128"/>
                <a:gd name="T61" fmla="*/ 1818 h 4882"/>
                <a:gd name="T62" fmla="*/ 3792 w 4128"/>
                <a:gd name="T63" fmla="*/ 1774 h 4882"/>
                <a:gd name="T64" fmla="*/ 3956 w 4128"/>
                <a:gd name="T65" fmla="*/ 1830 h 4882"/>
                <a:gd name="T66" fmla="*/ 4090 w 4128"/>
                <a:gd name="T67" fmla="*/ 2142 h 4882"/>
                <a:gd name="T68" fmla="*/ 4072 w 4128"/>
                <a:gd name="T69" fmla="*/ 3066 h 4882"/>
                <a:gd name="T70" fmla="*/ 3875 w 4128"/>
                <a:gd name="T71" fmla="*/ 3757 h 4882"/>
                <a:gd name="T72" fmla="*/ 3590 w 4128"/>
                <a:gd name="T73" fmla="*/ 4275 h 4882"/>
                <a:gd name="T74" fmla="*/ 3198 w 4128"/>
                <a:gd name="T75" fmla="*/ 4577 h 4882"/>
                <a:gd name="T76" fmla="*/ 2711 w 4128"/>
                <a:gd name="T77" fmla="*/ 4503 h 4882"/>
                <a:gd name="T78" fmla="*/ 2470 w 4128"/>
                <a:gd name="T79" fmla="*/ 4075 h 4882"/>
                <a:gd name="T80" fmla="*/ 2079 w 4128"/>
                <a:gd name="T81" fmla="*/ 4589 h 4882"/>
                <a:gd name="T82" fmla="*/ 1360 w 4128"/>
                <a:gd name="T83" fmla="*/ 4878 h 4882"/>
                <a:gd name="T84" fmla="*/ 959 w 4128"/>
                <a:gd name="T85" fmla="*/ 4721 h 4882"/>
                <a:gd name="T86" fmla="*/ 762 w 4128"/>
                <a:gd name="T87" fmla="*/ 4435 h 4882"/>
                <a:gd name="T88" fmla="*/ 683 w 4128"/>
                <a:gd name="T89" fmla="*/ 4169 h 4882"/>
                <a:gd name="T90" fmla="*/ 804 w 4128"/>
                <a:gd name="T91" fmla="*/ 3191 h 4882"/>
                <a:gd name="T92" fmla="*/ 914 w 4128"/>
                <a:gd name="T93" fmla="*/ 2497 h 4882"/>
                <a:gd name="T94" fmla="*/ 914 w 4128"/>
                <a:gd name="T95" fmla="*/ 2207 h 4882"/>
                <a:gd name="T96" fmla="*/ 593 w 4128"/>
                <a:gd name="T97" fmla="*/ 1884 h 4882"/>
                <a:gd name="T98" fmla="*/ 235 w 4128"/>
                <a:gd name="T99" fmla="*/ 1622 h 4882"/>
                <a:gd name="T100" fmla="*/ 44 w 4128"/>
                <a:gd name="T101" fmla="*/ 1454 h 4882"/>
                <a:gd name="T102" fmla="*/ 52 w 4128"/>
                <a:gd name="T103" fmla="*/ 1112 h 4882"/>
                <a:gd name="T104" fmla="*/ 345 w 4128"/>
                <a:gd name="T105" fmla="*/ 795 h 4882"/>
                <a:gd name="T106" fmla="*/ 226 w 4128"/>
                <a:gd name="T107" fmla="*/ 490 h 4882"/>
                <a:gd name="T108" fmla="*/ 295 w 4128"/>
                <a:gd name="T109" fmla="*/ 205 h 4882"/>
                <a:gd name="T110" fmla="*/ 445 w 4128"/>
                <a:gd name="T111" fmla="*/ 13 h 4882"/>
                <a:gd name="T112" fmla="*/ 659 w 4128"/>
                <a:gd name="T113" fmla="*/ 44 h 4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28" h="4882">
                  <a:moveTo>
                    <a:pt x="778" y="159"/>
                  </a:moveTo>
                  <a:lnTo>
                    <a:pt x="784" y="198"/>
                  </a:lnTo>
                  <a:lnTo>
                    <a:pt x="799" y="221"/>
                  </a:lnTo>
                  <a:lnTo>
                    <a:pt x="823" y="229"/>
                  </a:lnTo>
                  <a:lnTo>
                    <a:pt x="854" y="229"/>
                  </a:lnTo>
                  <a:lnTo>
                    <a:pt x="885" y="222"/>
                  </a:lnTo>
                  <a:lnTo>
                    <a:pt x="919" y="216"/>
                  </a:lnTo>
                  <a:lnTo>
                    <a:pt x="949" y="212"/>
                  </a:lnTo>
                  <a:lnTo>
                    <a:pt x="976" y="216"/>
                  </a:lnTo>
                  <a:lnTo>
                    <a:pt x="987" y="267"/>
                  </a:lnTo>
                  <a:lnTo>
                    <a:pt x="970" y="272"/>
                  </a:lnTo>
                  <a:lnTo>
                    <a:pt x="954" y="279"/>
                  </a:lnTo>
                  <a:lnTo>
                    <a:pt x="934" y="284"/>
                  </a:lnTo>
                  <a:lnTo>
                    <a:pt x="916" y="288"/>
                  </a:lnTo>
                  <a:lnTo>
                    <a:pt x="896" y="292"/>
                  </a:lnTo>
                  <a:lnTo>
                    <a:pt x="878" y="298"/>
                  </a:lnTo>
                  <a:lnTo>
                    <a:pt x="861" y="305"/>
                  </a:lnTo>
                  <a:lnTo>
                    <a:pt x="846" y="317"/>
                  </a:lnTo>
                  <a:lnTo>
                    <a:pt x="841" y="324"/>
                  </a:lnTo>
                  <a:lnTo>
                    <a:pt x="843" y="331"/>
                  </a:lnTo>
                  <a:lnTo>
                    <a:pt x="846" y="335"/>
                  </a:lnTo>
                  <a:lnTo>
                    <a:pt x="850" y="341"/>
                  </a:lnTo>
                  <a:lnTo>
                    <a:pt x="858" y="351"/>
                  </a:lnTo>
                  <a:lnTo>
                    <a:pt x="864" y="362"/>
                  </a:lnTo>
                  <a:lnTo>
                    <a:pt x="883" y="347"/>
                  </a:lnTo>
                  <a:lnTo>
                    <a:pt x="907" y="341"/>
                  </a:lnTo>
                  <a:lnTo>
                    <a:pt x="931" y="341"/>
                  </a:lnTo>
                  <a:lnTo>
                    <a:pt x="958" y="345"/>
                  </a:lnTo>
                  <a:lnTo>
                    <a:pt x="982" y="347"/>
                  </a:lnTo>
                  <a:lnTo>
                    <a:pt x="1007" y="344"/>
                  </a:lnTo>
                  <a:lnTo>
                    <a:pt x="1029" y="333"/>
                  </a:lnTo>
                  <a:lnTo>
                    <a:pt x="1049" y="312"/>
                  </a:lnTo>
                  <a:lnTo>
                    <a:pt x="1061" y="309"/>
                  </a:lnTo>
                  <a:lnTo>
                    <a:pt x="1074" y="306"/>
                  </a:lnTo>
                  <a:lnTo>
                    <a:pt x="1087" y="303"/>
                  </a:lnTo>
                  <a:lnTo>
                    <a:pt x="1099" y="306"/>
                  </a:lnTo>
                  <a:lnTo>
                    <a:pt x="1126" y="265"/>
                  </a:lnTo>
                  <a:lnTo>
                    <a:pt x="1154" y="222"/>
                  </a:lnTo>
                  <a:lnTo>
                    <a:pt x="1183" y="178"/>
                  </a:lnTo>
                  <a:lnTo>
                    <a:pt x="1216" y="138"/>
                  </a:lnTo>
                  <a:lnTo>
                    <a:pt x="1249" y="99"/>
                  </a:lnTo>
                  <a:lnTo>
                    <a:pt x="1289" y="68"/>
                  </a:lnTo>
                  <a:lnTo>
                    <a:pt x="1332" y="42"/>
                  </a:lnTo>
                  <a:lnTo>
                    <a:pt x="1381" y="30"/>
                  </a:lnTo>
                  <a:lnTo>
                    <a:pt x="1434" y="30"/>
                  </a:lnTo>
                  <a:lnTo>
                    <a:pt x="1486" y="37"/>
                  </a:lnTo>
                  <a:lnTo>
                    <a:pt x="1535" y="48"/>
                  </a:lnTo>
                  <a:lnTo>
                    <a:pt x="1583" y="68"/>
                  </a:lnTo>
                  <a:lnTo>
                    <a:pt x="1626" y="92"/>
                  </a:lnTo>
                  <a:lnTo>
                    <a:pt x="1668" y="124"/>
                  </a:lnTo>
                  <a:lnTo>
                    <a:pt x="1706" y="160"/>
                  </a:lnTo>
                  <a:lnTo>
                    <a:pt x="1740" y="205"/>
                  </a:lnTo>
                  <a:lnTo>
                    <a:pt x="1807" y="362"/>
                  </a:lnTo>
                  <a:lnTo>
                    <a:pt x="1825" y="373"/>
                  </a:lnTo>
                  <a:lnTo>
                    <a:pt x="1893" y="365"/>
                  </a:lnTo>
                  <a:lnTo>
                    <a:pt x="1960" y="356"/>
                  </a:lnTo>
                  <a:lnTo>
                    <a:pt x="2027" y="349"/>
                  </a:lnTo>
                  <a:lnTo>
                    <a:pt x="2094" y="345"/>
                  </a:lnTo>
                  <a:lnTo>
                    <a:pt x="2162" y="341"/>
                  </a:lnTo>
                  <a:lnTo>
                    <a:pt x="2230" y="341"/>
                  </a:lnTo>
                  <a:lnTo>
                    <a:pt x="2299" y="344"/>
                  </a:lnTo>
                  <a:lnTo>
                    <a:pt x="2371" y="351"/>
                  </a:lnTo>
                  <a:lnTo>
                    <a:pt x="2366" y="368"/>
                  </a:lnTo>
                  <a:lnTo>
                    <a:pt x="2365" y="387"/>
                  </a:lnTo>
                  <a:lnTo>
                    <a:pt x="2362" y="407"/>
                  </a:lnTo>
                  <a:lnTo>
                    <a:pt x="2361" y="427"/>
                  </a:lnTo>
                  <a:lnTo>
                    <a:pt x="2357" y="445"/>
                  </a:lnTo>
                  <a:lnTo>
                    <a:pt x="2352" y="463"/>
                  </a:lnTo>
                  <a:lnTo>
                    <a:pt x="2343" y="478"/>
                  </a:lnTo>
                  <a:lnTo>
                    <a:pt x="2331" y="491"/>
                  </a:lnTo>
                  <a:lnTo>
                    <a:pt x="2271" y="490"/>
                  </a:lnTo>
                  <a:lnTo>
                    <a:pt x="2214" y="485"/>
                  </a:lnTo>
                  <a:lnTo>
                    <a:pt x="2155" y="478"/>
                  </a:lnTo>
                  <a:lnTo>
                    <a:pt x="2099" y="473"/>
                  </a:lnTo>
                  <a:lnTo>
                    <a:pt x="2041" y="467"/>
                  </a:lnTo>
                  <a:lnTo>
                    <a:pt x="1984" y="466"/>
                  </a:lnTo>
                  <a:lnTo>
                    <a:pt x="1923" y="469"/>
                  </a:lnTo>
                  <a:lnTo>
                    <a:pt x="1865" y="480"/>
                  </a:lnTo>
                  <a:lnTo>
                    <a:pt x="1911" y="522"/>
                  </a:lnTo>
                  <a:lnTo>
                    <a:pt x="1953" y="568"/>
                  </a:lnTo>
                  <a:lnTo>
                    <a:pt x="1988" y="619"/>
                  </a:lnTo>
                  <a:lnTo>
                    <a:pt x="2017" y="675"/>
                  </a:lnTo>
                  <a:lnTo>
                    <a:pt x="2038" y="731"/>
                  </a:lnTo>
                  <a:lnTo>
                    <a:pt x="2051" y="792"/>
                  </a:lnTo>
                  <a:lnTo>
                    <a:pt x="2054" y="857"/>
                  </a:lnTo>
                  <a:lnTo>
                    <a:pt x="2050" y="924"/>
                  </a:lnTo>
                  <a:lnTo>
                    <a:pt x="2099" y="975"/>
                  </a:lnTo>
                  <a:lnTo>
                    <a:pt x="2144" y="1031"/>
                  </a:lnTo>
                  <a:lnTo>
                    <a:pt x="2181" y="1090"/>
                  </a:lnTo>
                  <a:lnTo>
                    <a:pt x="2214" y="1154"/>
                  </a:lnTo>
                  <a:lnTo>
                    <a:pt x="2233" y="1218"/>
                  </a:lnTo>
                  <a:lnTo>
                    <a:pt x="2243" y="1287"/>
                  </a:lnTo>
                  <a:lnTo>
                    <a:pt x="2237" y="1359"/>
                  </a:lnTo>
                  <a:lnTo>
                    <a:pt x="2218" y="1430"/>
                  </a:lnTo>
                  <a:lnTo>
                    <a:pt x="2201" y="1458"/>
                  </a:lnTo>
                  <a:lnTo>
                    <a:pt x="2181" y="1486"/>
                  </a:lnTo>
                  <a:lnTo>
                    <a:pt x="2160" y="1513"/>
                  </a:lnTo>
                  <a:lnTo>
                    <a:pt x="2138" y="1539"/>
                  </a:lnTo>
                  <a:lnTo>
                    <a:pt x="2113" y="1565"/>
                  </a:lnTo>
                  <a:lnTo>
                    <a:pt x="2089" y="1590"/>
                  </a:lnTo>
                  <a:lnTo>
                    <a:pt x="2064" y="1614"/>
                  </a:lnTo>
                  <a:lnTo>
                    <a:pt x="2038" y="1639"/>
                  </a:lnTo>
                  <a:lnTo>
                    <a:pt x="2002" y="1783"/>
                  </a:lnTo>
                  <a:lnTo>
                    <a:pt x="1968" y="1928"/>
                  </a:lnTo>
                  <a:lnTo>
                    <a:pt x="1938" y="2072"/>
                  </a:lnTo>
                  <a:lnTo>
                    <a:pt x="1908" y="2216"/>
                  </a:lnTo>
                  <a:lnTo>
                    <a:pt x="1876" y="2359"/>
                  </a:lnTo>
                  <a:lnTo>
                    <a:pt x="1845" y="2504"/>
                  </a:lnTo>
                  <a:lnTo>
                    <a:pt x="1810" y="2647"/>
                  </a:lnTo>
                  <a:lnTo>
                    <a:pt x="1774" y="2791"/>
                  </a:lnTo>
                  <a:lnTo>
                    <a:pt x="1740" y="3196"/>
                  </a:lnTo>
                  <a:lnTo>
                    <a:pt x="1751" y="3196"/>
                  </a:lnTo>
                  <a:lnTo>
                    <a:pt x="1867" y="3052"/>
                  </a:lnTo>
                  <a:lnTo>
                    <a:pt x="1971" y="2895"/>
                  </a:lnTo>
                  <a:lnTo>
                    <a:pt x="2068" y="2734"/>
                  </a:lnTo>
                  <a:lnTo>
                    <a:pt x="2166" y="2574"/>
                  </a:lnTo>
                  <a:lnTo>
                    <a:pt x="2270" y="2420"/>
                  </a:lnTo>
                  <a:lnTo>
                    <a:pt x="2390" y="2284"/>
                  </a:lnTo>
                  <a:lnTo>
                    <a:pt x="2533" y="2167"/>
                  </a:lnTo>
                  <a:lnTo>
                    <a:pt x="2707" y="2082"/>
                  </a:lnTo>
                  <a:lnTo>
                    <a:pt x="2750" y="2073"/>
                  </a:lnTo>
                  <a:lnTo>
                    <a:pt x="2795" y="2071"/>
                  </a:lnTo>
                  <a:lnTo>
                    <a:pt x="2839" y="2073"/>
                  </a:lnTo>
                  <a:lnTo>
                    <a:pt x="2884" y="2082"/>
                  </a:lnTo>
                  <a:lnTo>
                    <a:pt x="2926" y="2093"/>
                  </a:lnTo>
                  <a:lnTo>
                    <a:pt x="2968" y="2110"/>
                  </a:lnTo>
                  <a:lnTo>
                    <a:pt x="3007" y="2131"/>
                  </a:lnTo>
                  <a:lnTo>
                    <a:pt x="3045" y="2156"/>
                  </a:lnTo>
                  <a:lnTo>
                    <a:pt x="3116" y="2253"/>
                  </a:lnTo>
                  <a:lnTo>
                    <a:pt x="3163" y="2365"/>
                  </a:lnTo>
                  <a:lnTo>
                    <a:pt x="3188" y="2484"/>
                  </a:lnTo>
                  <a:lnTo>
                    <a:pt x="3198" y="2613"/>
                  </a:lnTo>
                  <a:lnTo>
                    <a:pt x="3195" y="2743"/>
                  </a:lnTo>
                  <a:lnTo>
                    <a:pt x="3185" y="2874"/>
                  </a:lnTo>
                  <a:lnTo>
                    <a:pt x="3172" y="3001"/>
                  </a:lnTo>
                  <a:lnTo>
                    <a:pt x="3163" y="3123"/>
                  </a:lnTo>
                  <a:lnTo>
                    <a:pt x="3174" y="3123"/>
                  </a:lnTo>
                  <a:lnTo>
                    <a:pt x="3221" y="3060"/>
                  </a:lnTo>
                  <a:lnTo>
                    <a:pt x="3261" y="2996"/>
                  </a:lnTo>
                  <a:lnTo>
                    <a:pt x="3293" y="2928"/>
                  </a:lnTo>
                  <a:lnTo>
                    <a:pt x="3322" y="2860"/>
                  </a:lnTo>
                  <a:lnTo>
                    <a:pt x="3348" y="2788"/>
                  </a:lnTo>
                  <a:lnTo>
                    <a:pt x="3371" y="2717"/>
                  </a:lnTo>
                  <a:lnTo>
                    <a:pt x="3395" y="2645"/>
                  </a:lnTo>
                  <a:lnTo>
                    <a:pt x="3422" y="2577"/>
                  </a:lnTo>
                  <a:lnTo>
                    <a:pt x="3451" y="2486"/>
                  </a:lnTo>
                  <a:lnTo>
                    <a:pt x="3477" y="2393"/>
                  </a:lnTo>
                  <a:lnTo>
                    <a:pt x="3499" y="2298"/>
                  </a:lnTo>
                  <a:lnTo>
                    <a:pt x="3521" y="2205"/>
                  </a:lnTo>
                  <a:lnTo>
                    <a:pt x="3545" y="2111"/>
                  </a:lnTo>
                  <a:lnTo>
                    <a:pt x="3576" y="2022"/>
                  </a:lnTo>
                  <a:lnTo>
                    <a:pt x="3614" y="1933"/>
                  </a:lnTo>
                  <a:lnTo>
                    <a:pt x="3663" y="1852"/>
                  </a:lnTo>
                  <a:lnTo>
                    <a:pt x="3677" y="1834"/>
                  </a:lnTo>
                  <a:lnTo>
                    <a:pt x="3694" y="1818"/>
                  </a:lnTo>
                  <a:lnTo>
                    <a:pt x="3711" y="1804"/>
                  </a:lnTo>
                  <a:lnTo>
                    <a:pt x="3730" y="1793"/>
                  </a:lnTo>
                  <a:lnTo>
                    <a:pt x="3748" y="1783"/>
                  </a:lnTo>
                  <a:lnTo>
                    <a:pt x="3771" y="1778"/>
                  </a:lnTo>
                  <a:lnTo>
                    <a:pt x="3792" y="1774"/>
                  </a:lnTo>
                  <a:lnTo>
                    <a:pt x="3816" y="1774"/>
                  </a:lnTo>
                  <a:lnTo>
                    <a:pt x="3854" y="1776"/>
                  </a:lnTo>
                  <a:lnTo>
                    <a:pt x="3890" y="1789"/>
                  </a:lnTo>
                  <a:lnTo>
                    <a:pt x="3924" y="1806"/>
                  </a:lnTo>
                  <a:lnTo>
                    <a:pt x="3956" y="1830"/>
                  </a:lnTo>
                  <a:lnTo>
                    <a:pt x="3983" y="1856"/>
                  </a:lnTo>
                  <a:lnTo>
                    <a:pt x="4008" y="1888"/>
                  </a:lnTo>
                  <a:lnTo>
                    <a:pt x="4029" y="1922"/>
                  </a:lnTo>
                  <a:lnTo>
                    <a:pt x="4046" y="1959"/>
                  </a:lnTo>
                  <a:lnTo>
                    <a:pt x="4090" y="2142"/>
                  </a:lnTo>
                  <a:lnTo>
                    <a:pt x="4118" y="2327"/>
                  </a:lnTo>
                  <a:lnTo>
                    <a:pt x="4128" y="2514"/>
                  </a:lnTo>
                  <a:lnTo>
                    <a:pt x="4124" y="2700"/>
                  </a:lnTo>
                  <a:lnTo>
                    <a:pt x="4104" y="2884"/>
                  </a:lnTo>
                  <a:lnTo>
                    <a:pt x="4072" y="3066"/>
                  </a:lnTo>
                  <a:lnTo>
                    <a:pt x="4027" y="3244"/>
                  </a:lnTo>
                  <a:lnTo>
                    <a:pt x="3973" y="3420"/>
                  </a:lnTo>
                  <a:lnTo>
                    <a:pt x="3949" y="3535"/>
                  </a:lnTo>
                  <a:lnTo>
                    <a:pt x="3917" y="3648"/>
                  </a:lnTo>
                  <a:lnTo>
                    <a:pt x="3875" y="3757"/>
                  </a:lnTo>
                  <a:lnTo>
                    <a:pt x="3826" y="3865"/>
                  </a:lnTo>
                  <a:lnTo>
                    <a:pt x="3769" y="3968"/>
                  </a:lnTo>
                  <a:lnTo>
                    <a:pt x="3712" y="4071"/>
                  </a:lnTo>
                  <a:lnTo>
                    <a:pt x="3650" y="4173"/>
                  </a:lnTo>
                  <a:lnTo>
                    <a:pt x="3590" y="4275"/>
                  </a:lnTo>
                  <a:lnTo>
                    <a:pt x="3528" y="4362"/>
                  </a:lnTo>
                  <a:lnTo>
                    <a:pt x="3458" y="4437"/>
                  </a:lnTo>
                  <a:lnTo>
                    <a:pt x="3378" y="4497"/>
                  </a:lnTo>
                  <a:lnTo>
                    <a:pt x="3292" y="4545"/>
                  </a:lnTo>
                  <a:lnTo>
                    <a:pt x="3198" y="4577"/>
                  </a:lnTo>
                  <a:lnTo>
                    <a:pt x="3099" y="4595"/>
                  </a:lnTo>
                  <a:lnTo>
                    <a:pt x="2997" y="4599"/>
                  </a:lnTo>
                  <a:lnTo>
                    <a:pt x="2893" y="4591"/>
                  </a:lnTo>
                  <a:lnTo>
                    <a:pt x="2794" y="4556"/>
                  </a:lnTo>
                  <a:lnTo>
                    <a:pt x="2711" y="4503"/>
                  </a:lnTo>
                  <a:lnTo>
                    <a:pt x="2641" y="4434"/>
                  </a:lnTo>
                  <a:lnTo>
                    <a:pt x="2584" y="4354"/>
                  </a:lnTo>
                  <a:lnTo>
                    <a:pt x="2536" y="4264"/>
                  </a:lnTo>
                  <a:lnTo>
                    <a:pt x="2500" y="4170"/>
                  </a:lnTo>
                  <a:lnTo>
                    <a:pt x="2470" y="4075"/>
                  </a:lnTo>
                  <a:lnTo>
                    <a:pt x="2449" y="3983"/>
                  </a:lnTo>
                  <a:lnTo>
                    <a:pt x="2375" y="4131"/>
                  </a:lnTo>
                  <a:lnTo>
                    <a:pt x="2289" y="4289"/>
                  </a:lnTo>
                  <a:lnTo>
                    <a:pt x="2191" y="4444"/>
                  </a:lnTo>
                  <a:lnTo>
                    <a:pt x="2079" y="4589"/>
                  </a:lnTo>
                  <a:lnTo>
                    <a:pt x="1949" y="4714"/>
                  </a:lnTo>
                  <a:lnTo>
                    <a:pt x="1803" y="4811"/>
                  </a:lnTo>
                  <a:lnTo>
                    <a:pt x="1638" y="4870"/>
                  </a:lnTo>
                  <a:lnTo>
                    <a:pt x="1454" y="4882"/>
                  </a:lnTo>
                  <a:lnTo>
                    <a:pt x="1360" y="4878"/>
                  </a:lnTo>
                  <a:lnTo>
                    <a:pt x="1272" y="4866"/>
                  </a:lnTo>
                  <a:lnTo>
                    <a:pt x="1185" y="4843"/>
                  </a:lnTo>
                  <a:lnTo>
                    <a:pt x="1105" y="4814"/>
                  </a:lnTo>
                  <a:lnTo>
                    <a:pt x="1028" y="4772"/>
                  </a:lnTo>
                  <a:lnTo>
                    <a:pt x="959" y="4721"/>
                  </a:lnTo>
                  <a:lnTo>
                    <a:pt x="897" y="4658"/>
                  </a:lnTo>
                  <a:lnTo>
                    <a:pt x="846" y="4585"/>
                  </a:lnTo>
                  <a:lnTo>
                    <a:pt x="812" y="4536"/>
                  </a:lnTo>
                  <a:lnTo>
                    <a:pt x="785" y="4487"/>
                  </a:lnTo>
                  <a:lnTo>
                    <a:pt x="762" y="4435"/>
                  </a:lnTo>
                  <a:lnTo>
                    <a:pt x="743" y="4385"/>
                  </a:lnTo>
                  <a:lnTo>
                    <a:pt x="725" y="4330"/>
                  </a:lnTo>
                  <a:lnTo>
                    <a:pt x="711" y="4277"/>
                  </a:lnTo>
                  <a:lnTo>
                    <a:pt x="697" y="4222"/>
                  </a:lnTo>
                  <a:lnTo>
                    <a:pt x="683" y="4169"/>
                  </a:lnTo>
                  <a:lnTo>
                    <a:pt x="676" y="3964"/>
                  </a:lnTo>
                  <a:lnTo>
                    <a:pt x="690" y="3767"/>
                  </a:lnTo>
                  <a:lnTo>
                    <a:pt x="721" y="3572"/>
                  </a:lnTo>
                  <a:lnTo>
                    <a:pt x="762" y="3381"/>
                  </a:lnTo>
                  <a:lnTo>
                    <a:pt x="804" y="3191"/>
                  </a:lnTo>
                  <a:lnTo>
                    <a:pt x="847" y="3000"/>
                  </a:lnTo>
                  <a:lnTo>
                    <a:pt x="881" y="2807"/>
                  </a:lnTo>
                  <a:lnTo>
                    <a:pt x="903" y="2612"/>
                  </a:lnTo>
                  <a:lnTo>
                    <a:pt x="906" y="2554"/>
                  </a:lnTo>
                  <a:lnTo>
                    <a:pt x="914" y="2497"/>
                  </a:lnTo>
                  <a:lnTo>
                    <a:pt x="921" y="2438"/>
                  </a:lnTo>
                  <a:lnTo>
                    <a:pt x="928" y="2379"/>
                  </a:lnTo>
                  <a:lnTo>
                    <a:pt x="930" y="2320"/>
                  </a:lnTo>
                  <a:lnTo>
                    <a:pt x="927" y="2263"/>
                  </a:lnTo>
                  <a:lnTo>
                    <a:pt x="914" y="2207"/>
                  </a:lnTo>
                  <a:lnTo>
                    <a:pt x="892" y="2156"/>
                  </a:lnTo>
                  <a:lnTo>
                    <a:pt x="799" y="2109"/>
                  </a:lnTo>
                  <a:lnTo>
                    <a:pt x="724" y="2044"/>
                  </a:lnTo>
                  <a:lnTo>
                    <a:pt x="656" y="1966"/>
                  </a:lnTo>
                  <a:lnTo>
                    <a:pt x="593" y="1884"/>
                  </a:lnTo>
                  <a:lnTo>
                    <a:pt x="526" y="1803"/>
                  </a:lnTo>
                  <a:lnTo>
                    <a:pt x="456" y="1733"/>
                  </a:lnTo>
                  <a:lnTo>
                    <a:pt x="375" y="1677"/>
                  </a:lnTo>
                  <a:lnTo>
                    <a:pt x="278" y="1645"/>
                  </a:lnTo>
                  <a:lnTo>
                    <a:pt x="235" y="1622"/>
                  </a:lnTo>
                  <a:lnTo>
                    <a:pt x="192" y="1596"/>
                  </a:lnTo>
                  <a:lnTo>
                    <a:pt x="149" y="1566"/>
                  </a:lnTo>
                  <a:lnTo>
                    <a:pt x="111" y="1532"/>
                  </a:lnTo>
                  <a:lnTo>
                    <a:pt x="75" y="1495"/>
                  </a:lnTo>
                  <a:lnTo>
                    <a:pt x="44" y="1454"/>
                  </a:lnTo>
                  <a:lnTo>
                    <a:pt x="19" y="1409"/>
                  </a:lnTo>
                  <a:lnTo>
                    <a:pt x="3" y="1363"/>
                  </a:lnTo>
                  <a:lnTo>
                    <a:pt x="0" y="1270"/>
                  </a:lnTo>
                  <a:lnTo>
                    <a:pt x="19" y="1188"/>
                  </a:lnTo>
                  <a:lnTo>
                    <a:pt x="52" y="1112"/>
                  </a:lnTo>
                  <a:lnTo>
                    <a:pt x="100" y="1042"/>
                  </a:lnTo>
                  <a:lnTo>
                    <a:pt x="156" y="976"/>
                  </a:lnTo>
                  <a:lnTo>
                    <a:pt x="218" y="914"/>
                  </a:lnTo>
                  <a:lnTo>
                    <a:pt x="281" y="854"/>
                  </a:lnTo>
                  <a:lnTo>
                    <a:pt x="345" y="795"/>
                  </a:lnTo>
                  <a:lnTo>
                    <a:pt x="300" y="742"/>
                  </a:lnTo>
                  <a:lnTo>
                    <a:pt x="267" y="684"/>
                  </a:lnTo>
                  <a:lnTo>
                    <a:pt x="244" y="621"/>
                  </a:lnTo>
                  <a:lnTo>
                    <a:pt x="232" y="557"/>
                  </a:lnTo>
                  <a:lnTo>
                    <a:pt x="226" y="490"/>
                  </a:lnTo>
                  <a:lnTo>
                    <a:pt x="229" y="422"/>
                  </a:lnTo>
                  <a:lnTo>
                    <a:pt x="236" y="356"/>
                  </a:lnTo>
                  <a:lnTo>
                    <a:pt x="250" y="295"/>
                  </a:lnTo>
                  <a:lnTo>
                    <a:pt x="272" y="251"/>
                  </a:lnTo>
                  <a:lnTo>
                    <a:pt x="295" y="205"/>
                  </a:lnTo>
                  <a:lnTo>
                    <a:pt x="316" y="157"/>
                  </a:lnTo>
                  <a:lnTo>
                    <a:pt x="341" y="114"/>
                  </a:lnTo>
                  <a:lnTo>
                    <a:pt x="368" y="72"/>
                  </a:lnTo>
                  <a:lnTo>
                    <a:pt x="403" y="38"/>
                  </a:lnTo>
                  <a:lnTo>
                    <a:pt x="445" y="13"/>
                  </a:lnTo>
                  <a:lnTo>
                    <a:pt x="498" y="2"/>
                  </a:lnTo>
                  <a:lnTo>
                    <a:pt x="543" y="0"/>
                  </a:lnTo>
                  <a:lnTo>
                    <a:pt x="585" y="9"/>
                  </a:lnTo>
                  <a:lnTo>
                    <a:pt x="623" y="23"/>
                  </a:lnTo>
                  <a:lnTo>
                    <a:pt x="659" y="44"/>
                  </a:lnTo>
                  <a:lnTo>
                    <a:pt x="690" y="68"/>
                  </a:lnTo>
                  <a:lnTo>
                    <a:pt x="721" y="97"/>
                  </a:lnTo>
                  <a:lnTo>
                    <a:pt x="749" y="127"/>
                  </a:lnTo>
                  <a:lnTo>
                    <a:pt x="778" y="1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7"/>
            <p:cNvSpPr>
              <a:spLocks/>
            </p:cNvSpPr>
            <p:nvPr/>
          </p:nvSpPr>
          <p:spPr bwMode="auto">
            <a:xfrm>
              <a:off x="1673" y="1399"/>
              <a:ext cx="306" cy="250"/>
            </a:xfrm>
            <a:custGeom>
              <a:avLst/>
              <a:gdLst>
                <a:gd name="T0" fmla="*/ 328 w 613"/>
                <a:gd name="T1" fmla="*/ 184 h 500"/>
                <a:gd name="T2" fmla="*/ 356 w 613"/>
                <a:gd name="T3" fmla="*/ 247 h 500"/>
                <a:gd name="T4" fmla="*/ 380 w 613"/>
                <a:gd name="T5" fmla="*/ 311 h 500"/>
                <a:gd name="T6" fmla="*/ 377 w 613"/>
                <a:gd name="T7" fmla="*/ 377 h 500"/>
                <a:gd name="T8" fmla="*/ 373 w 613"/>
                <a:gd name="T9" fmla="*/ 402 h 500"/>
                <a:gd name="T10" fmla="*/ 405 w 613"/>
                <a:gd name="T11" fmla="*/ 381 h 500"/>
                <a:gd name="T12" fmla="*/ 438 w 613"/>
                <a:gd name="T13" fmla="*/ 360 h 500"/>
                <a:gd name="T14" fmla="*/ 471 w 613"/>
                <a:gd name="T15" fmla="*/ 342 h 500"/>
                <a:gd name="T16" fmla="*/ 506 w 613"/>
                <a:gd name="T17" fmla="*/ 342 h 500"/>
                <a:gd name="T18" fmla="*/ 547 w 613"/>
                <a:gd name="T19" fmla="*/ 352 h 500"/>
                <a:gd name="T20" fmla="*/ 585 w 613"/>
                <a:gd name="T21" fmla="*/ 365 h 500"/>
                <a:gd name="T22" fmla="*/ 609 w 613"/>
                <a:gd name="T23" fmla="*/ 390 h 500"/>
                <a:gd name="T24" fmla="*/ 609 w 613"/>
                <a:gd name="T25" fmla="*/ 418 h 500"/>
                <a:gd name="T26" fmla="*/ 607 w 613"/>
                <a:gd name="T27" fmla="*/ 435 h 500"/>
                <a:gd name="T28" fmla="*/ 609 w 613"/>
                <a:gd name="T29" fmla="*/ 450 h 500"/>
                <a:gd name="T30" fmla="*/ 606 w 613"/>
                <a:gd name="T31" fmla="*/ 465 h 500"/>
                <a:gd name="T32" fmla="*/ 581 w 613"/>
                <a:gd name="T33" fmla="*/ 453 h 500"/>
                <a:gd name="T34" fmla="*/ 537 w 613"/>
                <a:gd name="T35" fmla="*/ 423 h 500"/>
                <a:gd name="T36" fmla="*/ 488 w 613"/>
                <a:gd name="T37" fmla="*/ 405 h 500"/>
                <a:gd name="T38" fmla="*/ 436 w 613"/>
                <a:gd name="T39" fmla="*/ 401 h 500"/>
                <a:gd name="T40" fmla="*/ 396 w 613"/>
                <a:gd name="T41" fmla="*/ 414 h 500"/>
                <a:gd name="T42" fmla="*/ 372 w 613"/>
                <a:gd name="T43" fmla="*/ 436 h 500"/>
                <a:gd name="T44" fmla="*/ 352 w 613"/>
                <a:gd name="T45" fmla="*/ 461 h 500"/>
                <a:gd name="T46" fmla="*/ 331 w 613"/>
                <a:gd name="T47" fmla="*/ 486 h 500"/>
                <a:gd name="T48" fmla="*/ 330 w 613"/>
                <a:gd name="T49" fmla="*/ 444 h 500"/>
                <a:gd name="T50" fmla="*/ 330 w 613"/>
                <a:gd name="T51" fmla="*/ 329 h 500"/>
                <a:gd name="T52" fmla="*/ 302 w 613"/>
                <a:gd name="T53" fmla="*/ 220 h 500"/>
                <a:gd name="T54" fmla="*/ 246 w 613"/>
                <a:gd name="T55" fmla="*/ 125 h 500"/>
                <a:gd name="T56" fmla="*/ 185 w 613"/>
                <a:gd name="T57" fmla="*/ 65 h 500"/>
                <a:gd name="T58" fmla="*/ 136 w 613"/>
                <a:gd name="T59" fmla="*/ 35 h 500"/>
                <a:gd name="T60" fmla="*/ 84 w 613"/>
                <a:gd name="T61" fmla="*/ 20 h 500"/>
                <a:gd name="T62" fmla="*/ 28 w 613"/>
                <a:gd name="T63" fmla="*/ 20 h 500"/>
                <a:gd name="T64" fmla="*/ 44 w 613"/>
                <a:gd name="T65" fmla="*/ 6 h 500"/>
                <a:gd name="T66" fmla="*/ 134 w 613"/>
                <a:gd name="T67" fmla="*/ 6 h 500"/>
                <a:gd name="T68" fmla="*/ 218 w 613"/>
                <a:gd name="T69" fmla="*/ 48 h 500"/>
                <a:gd name="T70" fmla="*/ 289 w 613"/>
                <a:gd name="T71" fmla="*/ 115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13" h="500">
                  <a:moveTo>
                    <a:pt x="320" y="153"/>
                  </a:moveTo>
                  <a:lnTo>
                    <a:pt x="328" y="184"/>
                  </a:lnTo>
                  <a:lnTo>
                    <a:pt x="342" y="216"/>
                  </a:lnTo>
                  <a:lnTo>
                    <a:pt x="356" y="247"/>
                  </a:lnTo>
                  <a:lnTo>
                    <a:pt x="370" y="279"/>
                  </a:lnTo>
                  <a:lnTo>
                    <a:pt x="380" y="311"/>
                  </a:lnTo>
                  <a:lnTo>
                    <a:pt x="383" y="343"/>
                  </a:lnTo>
                  <a:lnTo>
                    <a:pt x="377" y="377"/>
                  </a:lnTo>
                  <a:lnTo>
                    <a:pt x="359" y="411"/>
                  </a:lnTo>
                  <a:lnTo>
                    <a:pt x="373" y="402"/>
                  </a:lnTo>
                  <a:lnTo>
                    <a:pt x="389" y="393"/>
                  </a:lnTo>
                  <a:lnTo>
                    <a:pt x="405" y="381"/>
                  </a:lnTo>
                  <a:lnTo>
                    <a:pt x="422" y="372"/>
                  </a:lnTo>
                  <a:lnTo>
                    <a:pt x="438" y="360"/>
                  </a:lnTo>
                  <a:lnTo>
                    <a:pt x="454" y="351"/>
                  </a:lnTo>
                  <a:lnTo>
                    <a:pt x="471" y="342"/>
                  </a:lnTo>
                  <a:lnTo>
                    <a:pt x="490" y="338"/>
                  </a:lnTo>
                  <a:lnTo>
                    <a:pt x="506" y="342"/>
                  </a:lnTo>
                  <a:lnTo>
                    <a:pt x="527" y="348"/>
                  </a:lnTo>
                  <a:lnTo>
                    <a:pt x="547" y="352"/>
                  </a:lnTo>
                  <a:lnTo>
                    <a:pt x="568" y="358"/>
                  </a:lnTo>
                  <a:lnTo>
                    <a:pt x="585" y="365"/>
                  </a:lnTo>
                  <a:lnTo>
                    <a:pt x="599" y="376"/>
                  </a:lnTo>
                  <a:lnTo>
                    <a:pt x="609" y="390"/>
                  </a:lnTo>
                  <a:lnTo>
                    <a:pt x="613" y="411"/>
                  </a:lnTo>
                  <a:lnTo>
                    <a:pt x="609" y="418"/>
                  </a:lnTo>
                  <a:lnTo>
                    <a:pt x="609" y="426"/>
                  </a:lnTo>
                  <a:lnTo>
                    <a:pt x="607" y="435"/>
                  </a:lnTo>
                  <a:lnTo>
                    <a:pt x="609" y="443"/>
                  </a:lnTo>
                  <a:lnTo>
                    <a:pt x="609" y="450"/>
                  </a:lnTo>
                  <a:lnTo>
                    <a:pt x="609" y="458"/>
                  </a:lnTo>
                  <a:lnTo>
                    <a:pt x="606" y="465"/>
                  </a:lnTo>
                  <a:lnTo>
                    <a:pt x="602" y="472"/>
                  </a:lnTo>
                  <a:lnTo>
                    <a:pt x="581" y="453"/>
                  </a:lnTo>
                  <a:lnTo>
                    <a:pt x="560" y="437"/>
                  </a:lnTo>
                  <a:lnTo>
                    <a:pt x="537" y="423"/>
                  </a:lnTo>
                  <a:lnTo>
                    <a:pt x="513" y="414"/>
                  </a:lnTo>
                  <a:lnTo>
                    <a:pt x="488" y="405"/>
                  </a:lnTo>
                  <a:lnTo>
                    <a:pt x="463" y="401"/>
                  </a:lnTo>
                  <a:lnTo>
                    <a:pt x="436" y="401"/>
                  </a:lnTo>
                  <a:lnTo>
                    <a:pt x="410" y="405"/>
                  </a:lnTo>
                  <a:lnTo>
                    <a:pt x="396" y="414"/>
                  </a:lnTo>
                  <a:lnTo>
                    <a:pt x="383" y="425"/>
                  </a:lnTo>
                  <a:lnTo>
                    <a:pt x="372" y="436"/>
                  </a:lnTo>
                  <a:lnTo>
                    <a:pt x="362" y="449"/>
                  </a:lnTo>
                  <a:lnTo>
                    <a:pt x="352" y="461"/>
                  </a:lnTo>
                  <a:lnTo>
                    <a:pt x="342" y="474"/>
                  </a:lnTo>
                  <a:lnTo>
                    <a:pt x="331" y="486"/>
                  </a:lnTo>
                  <a:lnTo>
                    <a:pt x="320" y="500"/>
                  </a:lnTo>
                  <a:lnTo>
                    <a:pt x="330" y="444"/>
                  </a:lnTo>
                  <a:lnTo>
                    <a:pt x="334" y="387"/>
                  </a:lnTo>
                  <a:lnTo>
                    <a:pt x="330" y="329"/>
                  </a:lnTo>
                  <a:lnTo>
                    <a:pt x="320" y="275"/>
                  </a:lnTo>
                  <a:lnTo>
                    <a:pt x="302" y="220"/>
                  </a:lnTo>
                  <a:lnTo>
                    <a:pt x="278" y="171"/>
                  </a:lnTo>
                  <a:lnTo>
                    <a:pt x="246" y="125"/>
                  </a:lnTo>
                  <a:lnTo>
                    <a:pt x="208" y="84"/>
                  </a:lnTo>
                  <a:lnTo>
                    <a:pt x="185" y="65"/>
                  </a:lnTo>
                  <a:lnTo>
                    <a:pt x="162" y="49"/>
                  </a:lnTo>
                  <a:lnTo>
                    <a:pt x="136" y="35"/>
                  </a:lnTo>
                  <a:lnTo>
                    <a:pt x="112" y="27"/>
                  </a:lnTo>
                  <a:lnTo>
                    <a:pt x="84" y="20"/>
                  </a:lnTo>
                  <a:lnTo>
                    <a:pt x="58" y="17"/>
                  </a:lnTo>
                  <a:lnTo>
                    <a:pt x="28" y="20"/>
                  </a:lnTo>
                  <a:lnTo>
                    <a:pt x="0" y="28"/>
                  </a:lnTo>
                  <a:lnTo>
                    <a:pt x="44" y="6"/>
                  </a:lnTo>
                  <a:lnTo>
                    <a:pt x="89" y="0"/>
                  </a:lnTo>
                  <a:lnTo>
                    <a:pt x="134" y="6"/>
                  </a:lnTo>
                  <a:lnTo>
                    <a:pt x="177" y="24"/>
                  </a:lnTo>
                  <a:lnTo>
                    <a:pt x="218" y="48"/>
                  </a:lnTo>
                  <a:lnTo>
                    <a:pt x="255" y="80"/>
                  </a:lnTo>
                  <a:lnTo>
                    <a:pt x="289" y="115"/>
                  </a:lnTo>
                  <a:lnTo>
                    <a:pt x="320" y="1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8"/>
            <p:cNvSpPr>
              <a:spLocks/>
            </p:cNvSpPr>
            <p:nvPr/>
          </p:nvSpPr>
          <p:spPr bwMode="auto">
            <a:xfrm>
              <a:off x="2151" y="1414"/>
              <a:ext cx="466" cy="471"/>
            </a:xfrm>
            <a:custGeom>
              <a:avLst/>
              <a:gdLst>
                <a:gd name="T0" fmla="*/ 324 w 934"/>
                <a:gd name="T1" fmla="*/ 182 h 943"/>
                <a:gd name="T2" fmla="*/ 341 w 934"/>
                <a:gd name="T3" fmla="*/ 222 h 943"/>
                <a:gd name="T4" fmla="*/ 359 w 934"/>
                <a:gd name="T5" fmla="*/ 263 h 943"/>
                <a:gd name="T6" fmla="*/ 375 w 934"/>
                <a:gd name="T7" fmla="*/ 304 h 943"/>
                <a:gd name="T8" fmla="*/ 419 w 934"/>
                <a:gd name="T9" fmla="*/ 332 h 943"/>
                <a:gd name="T10" fmla="*/ 499 w 934"/>
                <a:gd name="T11" fmla="*/ 330 h 943"/>
                <a:gd name="T12" fmla="*/ 583 w 934"/>
                <a:gd name="T13" fmla="*/ 315 h 943"/>
                <a:gd name="T14" fmla="*/ 669 w 934"/>
                <a:gd name="T15" fmla="*/ 302 h 943"/>
                <a:gd name="T16" fmla="*/ 934 w 934"/>
                <a:gd name="T17" fmla="*/ 302 h 943"/>
                <a:gd name="T18" fmla="*/ 855 w 934"/>
                <a:gd name="T19" fmla="*/ 372 h 943"/>
                <a:gd name="T20" fmla="*/ 721 w 934"/>
                <a:gd name="T21" fmla="*/ 365 h 943"/>
                <a:gd name="T22" fmla="*/ 585 w 934"/>
                <a:gd name="T23" fmla="*/ 365 h 943"/>
                <a:gd name="T24" fmla="*/ 454 w 934"/>
                <a:gd name="T25" fmla="*/ 374 h 943"/>
                <a:gd name="T26" fmla="*/ 391 w 934"/>
                <a:gd name="T27" fmla="*/ 447 h 943"/>
                <a:gd name="T28" fmla="*/ 375 w 934"/>
                <a:gd name="T29" fmla="*/ 576 h 943"/>
                <a:gd name="T30" fmla="*/ 341 w 934"/>
                <a:gd name="T31" fmla="*/ 700 h 943"/>
                <a:gd name="T32" fmla="*/ 289 w 934"/>
                <a:gd name="T33" fmla="*/ 818 h 943"/>
                <a:gd name="T34" fmla="*/ 248 w 934"/>
                <a:gd name="T35" fmla="*/ 887 h 943"/>
                <a:gd name="T36" fmla="*/ 230 w 934"/>
                <a:gd name="T37" fmla="*/ 905 h 943"/>
                <a:gd name="T38" fmla="*/ 211 w 934"/>
                <a:gd name="T39" fmla="*/ 922 h 943"/>
                <a:gd name="T40" fmla="*/ 187 w 934"/>
                <a:gd name="T41" fmla="*/ 936 h 943"/>
                <a:gd name="T42" fmla="*/ 212 w 934"/>
                <a:gd name="T43" fmla="*/ 888 h 943"/>
                <a:gd name="T44" fmla="*/ 267 w 934"/>
                <a:gd name="T45" fmla="*/ 768 h 943"/>
                <a:gd name="T46" fmla="*/ 302 w 934"/>
                <a:gd name="T47" fmla="*/ 634 h 943"/>
                <a:gd name="T48" fmla="*/ 323 w 934"/>
                <a:gd name="T49" fmla="*/ 494 h 943"/>
                <a:gd name="T50" fmla="*/ 330 w 934"/>
                <a:gd name="T51" fmla="*/ 363 h 943"/>
                <a:gd name="T52" fmla="*/ 299 w 934"/>
                <a:gd name="T53" fmla="*/ 242 h 943"/>
                <a:gd name="T54" fmla="*/ 234 w 934"/>
                <a:gd name="T55" fmla="*/ 138 h 943"/>
                <a:gd name="T56" fmla="*/ 143 w 934"/>
                <a:gd name="T57" fmla="*/ 53 h 943"/>
                <a:gd name="T58" fmla="*/ 0 w 934"/>
                <a:gd name="T59" fmla="*/ 4 h 943"/>
                <a:gd name="T60" fmla="*/ 94 w 934"/>
                <a:gd name="T61" fmla="*/ 4 h 943"/>
                <a:gd name="T62" fmla="*/ 182 w 934"/>
                <a:gd name="T63" fmla="*/ 33 h 943"/>
                <a:gd name="T64" fmla="*/ 260 w 934"/>
                <a:gd name="T65" fmla="*/ 88 h 943"/>
                <a:gd name="T66" fmla="*/ 320 w 934"/>
                <a:gd name="T67" fmla="*/ 162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34" h="943">
                  <a:moveTo>
                    <a:pt x="320" y="162"/>
                  </a:moveTo>
                  <a:lnTo>
                    <a:pt x="324" y="182"/>
                  </a:lnTo>
                  <a:lnTo>
                    <a:pt x="332" y="203"/>
                  </a:lnTo>
                  <a:lnTo>
                    <a:pt x="341" y="222"/>
                  </a:lnTo>
                  <a:lnTo>
                    <a:pt x="351" y="243"/>
                  </a:lnTo>
                  <a:lnTo>
                    <a:pt x="359" y="263"/>
                  </a:lnTo>
                  <a:lnTo>
                    <a:pt x="368" y="283"/>
                  </a:lnTo>
                  <a:lnTo>
                    <a:pt x="375" y="304"/>
                  </a:lnTo>
                  <a:lnTo>
                    <a:pt x="382" y="325"/>
                  </a:lnTo>
                  <a:lnTo>
                    <a:pt x="419" y="332"/>
                  </a:lnTo>
                  <a:lnTo>
                    <a:pt x="459" y="335"/>
                  </a:lnTo>
                  <a:lnTo>
                    <a:pt x="499" y="330"/>
                  </a:lnTo>
                  <a:lnTo>
                    <a:pt x="541" y="323"/>
                  </a:lnTo>
                  <a:lnTo>
                    <a:pt x="583" y="315"/>
                  </a:lnTo>
                  <a:lnTo>
                    <a:pt x="625" y="308"/>
                  </a:lnTo>
                  <a:lnTo>
                    <a:pt x="669" y="302"/>
                  </a:lnTo>
                  <a:lnTo>
                    <a:pt x="714" y="302"/>
                  </a:lnTo>
                  <a:lnTo>
                    <a:pt x="934" y="302"/>
                  </a:lnTo>
                  <a:lnTo>
                    <a:pt x="923" y="381"/>
                  </a:lnTo>
                  <a:lnTo>
                    <a:pt x="855" y="372"/>
                  </a:lnTo>
                  <a:lnTo>
                    <a:pt x="788" y="368"/>
                  </a:lnTo>
                  <a:lnTo>
                    <a:pt x="721" y="365"/>
                  </a:lnTo>
                  <a:lnTo>
                    <a:pt x="653" y="365"/>
                  </a:lnTo>
                  <a:lnTo>
                    <a:pt x="585" y="365"/>
                  </a:lnTo>
                  <a:lnTo>
                    <a:pt x="519" y="370"/>
                  </a:lnTo>
                  <a:lnTo>
                    <a:pt x="454" y="374"/>
                  </a:lnTo>
                  <a:lnTo>
                    <a:pt x="393" y="381"/>
                  </a:lnTo>
                  <a:lnTo>
                    <a:pt x="391" y="447"/>
                  </a:lnTo>
                  <a:lnTo>
                    <a:pt x="386" y="513"/>
                  </a:lnTo>
                  <a:lnTo>
                    <a:pt x="375" y="576"/>
                  </a:lnTo>
                  <a:lnTo>
                    <a:pt x="360" y="640"/>
                  </a:lnTo>
                  <a:lnTo>
                    <a:pt x="341" y="700"/>
                  </a:lnTo>
                  <a:lnTo>
                    <a:pt x="317" y="761"/>
                  </a:lnTo>
                  <a:lnTo>
                    <a:pt x="289" y="818"/>
                  </a:lnTo>
                  <a:lnTo>
                    <a:pt x="258" y="876"/>
                  </a:lnTo>
                  <a:lnTo>
                    <a:pt x="248" y="887"/>
                  </a:lnTo>
                  <a:lnTo>
                    <a:pt x="240" y="897"/>
                  </a:lnTo>
                  <a:lnTo>
                    <a:pt x="230" y="905"/>
                  </a:lnTo>
                  <a:lnTo>
                    <a:pt x="222" y="915"/>
                  </a:lnTo>
                  <a:lnTo>
                    <a:pt x="211" y="922"/>
                  </a:lnTo>
                  <a:lnTo>
                    <a:pt x="199" y="929"/>
                  </a:lnTo>
                  <a:lnTo>
                    <a:pt x="187" y="936"/>
                  </a:lnTo>
                  <a:lnTo>
                    <a:pt x="174" y="943"/>
                  </a:lnTo>
                  <a:lnTo>
                    <a:pt x="212" y="888"/>
                  </a:lnTo>
                  <a:lnTo>
                    <a:pt x="243" y="831"/>
                  </a:lnTo>
                  <a:lnTo>
                    <a:pt x="267" y="768"/>
                  </a:lnTo>
                  <a:lnTo>
                    <a:pt x="288" y="703"/>
                  </a:lnTo>
                  <a:lnTo>
                    <a:pt x="302" y="634"/>
                  </a:lnTo>
                  <a:lnTo>
                    <a:pt x="314" y="564"/>
                  </a:lnTo>
                  <a:lnTo>
                    <a:pt x="323" y="494"/>
                  </a:lnTo>
                  <a:lnTo>
                    <a:pt x="331" y="426"/>
                  </a:lnTo>
                  <a:lnTo>
                    <a:pt x="330" y="363"/>
                  </a:lnTo>
                  <a:lnTo>
                    <a:pt x="318" y="301"/>
                  </a:lnTo>
                  <a:lnTo>
                    <a:pt x="299" y="242"/>
                  </a:lnTo>
                  <a:lnTo>
                    <a:pt x="271" y="189"/>
                  </a:lnTo>
                  <a:lnTo>
                    <a:pt x="234" y="138"/>
                  </a:lnTo>
                  <a:lnTo>
                    <a:pt x="192" y="92"/>
                  </a:lnTo>
                  <a:lnTo>
                    <a:pt x="143" y="53"/>
                  </a:lnTo>
                  <a:lnTo>
                    <a:pt x="90" y="21"/>
                  </a:lnTo>
                  <a:lnTo>
                    <a:pt x="0" y="4"/>
                  </a:lnTo>
                  <a:lnTo>
                    <a:pt x="47" y="0"/>
                  </a:lnTo>
                  <a:lnTo>
                    <a:pt x="94" y="4"/>
                  </a:lnTo>
                  <a:lnTo>
                    <a:pt x="139" y="14"/>
                  </a:lnTo>
                  <a:lnTo>
                    <a:pt x="182" y="33"/>
                  </a:lnTo>
                  <a:lnTo>
                    <a:pt x="222" y="57"/>
                  </a:lnTo>
                  <a:lnTo>
                    <a:pt x="260" y="88"/>
                  </a:lnTo>
                  <a:lnTo>
                    <a:pt x="292" y="121"/>
                  </a:lnTo>
                  <a:lnTo>
                    <a:pt x="320" y="1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1586" y="1435"/>
              <a:ext cx="228" cy="330"/>
            </a:xfrm>
            <a:custGeom>
              <a:avLst/>
              <a:gdLst>
                <a:gd name="T0" fmla="*/ 437 w 455"/>
                <a:gd name="T1" fmla="*/ 190 h 660"/>
                <a:gd name="T2" fmla="*/ 451 w 455"/>
                <a:gd name="T3" fmla="*/ 269 h 660"/>
                <a:gd name="T4" fmla="*/ 454 w 455"/>
                <a:gd name="T5" fmla="*/ 351 h 660"/>
                <a:gd name="T6" fmla="*/ 444 w 455"/>
                <a:gd name="T7" fmla="*/ 434 h 660"/>
                <a:gd name="T8" fmla="*/ 423 w 455"/>
                <a:gd name="T9" fmla="*/ 480 h 660"/>
                <a:gd name="T10" fmla="*/ 399 w 455"/>
                <a:gd name="T11" fmla="*/ 496 h 660"/>
                <a:gd name="T12" fmla="*/ 376 w 455"/>
                <a:gd name="T13" fmla="*/ 510 h 660"/>
                <a:gd name="T14" fmla="*/ 352 w 455"/>
                <a:gd name="T15" fmla="*/ 520 h 660"/>
                <a:gd name="T16" fmla="*/ 343 w 455"/>
                <a:gd name="T17" fmla="*/ 497 h 660"/>
                <a:gd name="T18" fmla="*/ 352 w 455"/>
                <a:gd name="T19" fmla="*/ 444 h 660"/>
                <a:gd name="T20" fmla="*/ 359 w 455"/>
                <a:gd name="T21" fmla="*/ 389 h 660"/>
                <a:gd name="T22" fmla="*/ 350 w 455"/>
                <a:gd name="T23" fmla="*/ 336 h 660"/>
                <a:gd name="T24" fmla="*/ 328 w 455"/>
                <a:gd name="T25" fmla="*/ 295 h 660"/>
                <a:gd name="T26" fmla="*/ 298 w 455"/>
                <a:gd name="T27" fmla="*/ 280 h 660"/>
                <a:gd name="T28" fmla="*/ 269 w 455"/>
                <a:gd name="T29" fmla="*/ 277 h 660"/>
                <a:gd name="T30" fmla="*/ 242 w 455"/>
                <a:gd name="T31" fmla="*/ 284 h 660"/>
                <a:gd name="T32" fmla="*/ 217 w 455"/>
                <a:gd name="T33" fmla="*/ 295 h 660"/>
                <a:gd name="T34" fmla="*/ 193 w 455"/>
                <a:gd name="T35" fmla="*/ 314 h 660"/>
                <a:gd name="T36" fmla="*/ 177 w 455"/>
                <a:gd name="T37" fmla="*/ 339 h 660"/>
                <a:gd name="T38" fmla="*/ 165 w 455"/>
                <a:gd name="T39" fmla="*/ 364 h 660"/>
                <a:gd name="T40" fmla="*/ 160 w 455"/>
                <a:gd name="T41" fmla="*/ 396 h 660"/>
                <a:gd name="T42" fmla="*/ 160 w 455"/>
                <a:gd name="T43" fmla="*/ 435 h 660"/>
                <a:gd name="T44" fmla="*/ 164 w 455"/>
                <a:gd name="T45" fmla="*/ 473 h 660"/>
                <a:gd name="T46" fmla="*/ 177 w 455"/>
                <a:gd name="T47" fmla="*/ 507 h 660"/>
                <a:gd name="T48" fmla="*/ 198 w 455"/>
                <a:gd name="T49" fmla="*/ 534 h 660"/>
                <a:gd name="T50" fmla="*/ 217 w 455"/>
                <a:gd name="T51" fmla="*/ 548 h 660"/>
                <a:gd name="T52" fmla="*/ 238 w 455"/>
                <a:gd name="T53" fmla="*/ 556 h 660"/>
                <a:gd name="T54" fmla="*/ 258 w 455"/>
                <a:gd name="T55" fmla="*/ 564 h 660"/>
                <a:gd name="T56" fmla="*/ 111 w 455"/>
                <a:gd name="T57" fmla="*/ 660 h 660"/>
                <a:gd name="T58" fmla="*/ 38 w 455"/>
                <a:gd name="T59" fmla="*/ 567 h 660"/>
                <a:gd name="T60" fmla="*/ 6 w 455"/>
                <a:gd name="T61" fmla="*/ 452 h 660"/>
                <a:gd name="T62" fmla="*/ 4 w 455"/>
                <a:gd name="T63" fmla="*/ 326 h 660"/>
                <a:gd name="T64" fmla="*/ 25 w 455"/>
                <a:gd name="T65" fmla="*/ 204 h 660"/>
                <a:gd name="T66" fmla="*/ 53 w 455"/>
                <a:gd name="T67" fmla="*/ 140 h 660"/>
                <a:gd name="T68" fmla="*/ 90 w 455"/>
                <a:gd name="T69" fmla="*/ 81 h 660"/>
                <a:gd name="T70" fmla="*/ 139 w 455"/>
                <a:gd name="T71" fmla="*/ 32 h 660"/>
                <a:gd name="T72" fmla="*/ 206 w 455"/>
                <a:gd name="T73" fmla="*/ 1 h 660"/>
                <a:gd name="T74" fmla="*/ 276 w 455"/>
                <a:gd name="T75" fmla="*/ 8 h 660"/>
                <a:gd name="T76" fmla="*/ 338 w 455"/>
                <a:gd name="T77" fmla="*/ 40 h 660"/>
                <a:gd name="T78" fmla="*/ 387 w 455"/>
                <a:gd name="T79" fmla="*/ 91 h 660"/>
                <a:gd name="T80" fmla="*/ 425 w 455"/>
                <a:gd name="T81" fmla="*/ 15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55" h="660">
                  <a:moveTo>
                    <a:pt x="425" y="154"/>
                  </a:moveTo>
                  <a:lnTo>
                    <a:pt x="437" y="190"/>
                  </a:lnTo>
                  <a:lnTo>
                    <a:pt x="446" y="229"/>
                  </a:lnTo>
                  <a:lnTo>
                    <a:pt x="451" y="269"/>
                  </a:lnTo>
                  <a:lnTo>
                    <a:pt x="455" y="311"/>
                  </a:lnTo>
                  <a:lnTo>
                    <a:pt x="454" y="351"/>
                  </a:lnTo>
                  <a:lnTo>
                    <a:pt x="451" y="393"/>
                  </a:lnTo>
                  <a:lnTo>
                    <a:pt x="444" y="434"/>
                  </a:lnTo>
                  <a:lnTo>
                    <a:pt x="436" y="473"/>
                  </a:lnTo>
                  <a:lnTo>
                    <a:pt x="423" y="480"/>
                  </a:lnTo>
                  <a:lnTo>
                    <a:pt x="411" y="489"/>
                  </a:lnTo>
                  <a:lnTo>
                    <a:pt x="399" y="496"/>
                  </a:lnTo>
                  <a:lnTo>
                    <a:pt x="388" y="504"/>
                  </a:lnTo>
                  <a:lnTo>
                    <a:pt x="376" y="510"/>
                  </a:lnTo>
                  <a:lnTo>
                    <a:pt x="364" y="515"/>
                  </a:lnTo>
                  <a:lnTo>
                    <a:pt x="352" y="520"/>
                  </a:lnTo>
                  <a:lnTo>
                    <a:pt x="341" y="524"/>
                  </a:lnTo>
                  <a:lnTo>
                    <a:pt x="343" y="497"/>
                  </a:lnTo>
                  <a:lnTo>
                    <a:pt x="348" y="471"/>
                  </a:lnTo>
                  <a:lnTo>
                    <a:pt x="352" y="444"/>
                  </a:lnTo>
                  <a:lnTo>
                    <a:pt x="357" y="417"/>
                  </a:lnTo>
                  <a:lnTo>
                    <a:pt x="359" y="389"/>
                  </a:lnTo>
                  <a:lnTo>
                    <a:pt x="357" y="363"/>
                  </a:lnTo>
                  <a:lnTo>
                    <a:pt x="350" y="336"/>
                  </a:lnTo>
                  <a:lnTo>
                    <a:pt x="341" y="311"/>
                  </a:lnTo>
                  <a:lnTo>
                    <a:pt x="328" y="295"/>
                  </a:lnTo>
                  <a:lnTo>
                    <a:pt x="314" y="286"/>
                  </a:lnTo>
                  <a:lnTo>
                    <a:pt x="298" y="280"/>
                  </a:lnTo>
                  <a:lnTo>
                    <a:pt x="284" y="279"/>
                  </a:lnTo>
                  <a:lnTo>
                    <a:pt x="269" y="277"/>
                  </a:lnTo>
                  <a:lnTo>
                    <a:pt x="255" y="280"/>
                  </a:lnTo>
                  <a:lnTo>
                    <a:pt x="242" y="284"/>
                  </a:lnTo>
                  <a:lnTo>
                    <a:pt x="234" y="288"/>
                  </a:lnTo>
                  <a:lnTo>
                    <a:pt x="217" y="295"/>
                  </a:lnTo>
                  <a:lnTo>
                    <a:pt x="205" y="304"/>
                  </a:lnTo>
                  <a:lnTo>
                    <a:pt x="193" y="314"/>
                  </a:lnTo>
                  <a:lnTo>
                    <a:pt x="185" y="326"/>
                  </a:lnTo>
                  <a:lnTo>
                    <a:pt x="177" y="339"/>
                  </a:lnTo>
                  <a:lnTo>
                    <a:pt x="171" y="351"/>
                  </a:lnTo>
                  <a:lnTo>
                    <a:pt x="165" y="364"/>
                  </a:lnTo>
                  <a:lnTo>
                    <a:pt x="161" y="378"/>
                  </a:lnTo>
                  <a:lnTo>
                    <a:pt x="160" y="396"/>
                  </a:lnTo>
                  <a:lnTo>
                    <a:pt x="160" y="416"/>
                  </a:lnTo>
                  <a:lnTo>
                    <a:pt x="160" y="435"/>
                  </a:lnTo>
                  <a:lnTo>
                    <a:pt x="163" y="455"/>
                  </a:lnTo>
                  <a:lnTo>
                    <a:pt x="164" y="473"/>
                  </a:lnTo>
                  <a:lnTo>
                    <a:pt x="170" y="492"/>
                  </a:lnTo>
                  <a:lnTo>
                    <a:pt x="177" y="507"/>
                  </a:lnTo>
                  <a:lnTo>
                    <a:pt x="189" y="524"/>
                  </a:lnTo>
                  <a:lnTo>
                    <a:pt x="198" y="534"/>
                  </a:lnTo>
                  <a:lnTo>
                    <a:pt x="207" y="542"/>
                  </a:lnTo>
                  <a:lnTo>
                    <a:pt x="217" y="548"/>
                  </a:lnTo>
                  <a:lnTo>
                    <a:pt x="228" y="553"/>
                  </a:lnTo>
                  <a:lnTo>
                    <a:pt x="238" y="556"/>
                  </a:lnTo>
                  <a:lnTo>
                    <a:pt x="248" y="560"/>
                  </a:lnTo>
                  <a:lnTo>
                    <a:pt x="258" y="564"/>
                  </a:lnTo>
                  <a:lnTo>
                    <a:pt x="268" y="570"/>
                  </a:lnTo>
                  <a:lnTo>
                    <a:pt x="111" y="660"/>
                  </a:lnTo>
                  <a:lnTo>
                    <a:pt x="67" y="616"/>
                  </a:lnTo>
                  <a:lnTo>
                    <a:pt x="38" y="567"/>
                  </a:lnTo>
                  <a:lnTo>
                    <a:pt x="17" y="511"/>
                  </a:lnTo>
                  <a:lnTo>
                    <a:pt x="6" y="452"/>
                  </a:lnTo>
                  <a:lnTo>
                    <a:pt x="0" y="389"/>
                  </a:lnTo>
                  <a:lnTo>
                    <a:pt x="4" y="326"/>
                  </a:lnTo>
                  <a:lnTo>
                    <a:pt x="11" y="263"/>
                  </a:lnTo>
                  <a:lnTo>
                    <a:pt x="25" y="204"/>
                  </a:lnTo>
                  <a:lnTo>
                    <a:pt x="38" y="172"/>
                  </a:lnTo>
                  <a:lnTo>
                    <a:pt x="53" y="140"/>
                  </a:lnTo>
                  <a:lnTo>
                    <a:pt x="69" y="109"/>
                  </a:lnTo>
                  <a:lnTo>
                    <a:pt x="90" y="81"/>
                  </a:lnTo>
                  <a:lnTo>
                    <a:pt x="112" y="54"/>
                  </a:lnTo>
                  <a:lnTo>
                    <a:pt x="139" y="32"/>
                  </a:lnTo>
                  <a:lnTo>
                    <a:pt x="168" y="14"/>
                  </a:lnTo>
                  <a:lnTo>
                    <a:pt x="206" y="1"/>
                  </a:lnTo>
                  <a:lnTo>
                    <a:pt x="242" y="0"/>
                  </a:lnTo>
                  <a:lnTo>
                    <a:pt x="276" y="8"/>
                  </a:lnTo>
                  <a:lnTo>
                    <a:pt x="308" y="21"/>
                  </a:lnTo>
                  <a:lnTo>
                    <a:pt x="338" y="40"/>
                  </a:lnTo>
                  <a:lnTo>
                    <a:pt x="363" y="63"/>
                  </a:lnTo>
                  <a:lnTo>
                    <a:pt x="387" y="91"/>
                  </a:lnTo>
                  <a:lnTo>
                    <a:pt x="408" y="120"/>
                  </a:lnTo>
                  <a:lnTo>
                    <a:pt x="425" y="154"/>
                  </a:lnTo>
                  <a:close/>
                </a:path>
              </a:pathLst>
            </a:custGeom>
            <a:solidFill>
              <a:srgbClr val="BFD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1999" y="1438"/>
              <a:ext cx="297" cy="455"/>
            </a:xfrm>
            <a:custGeom>
              <a:avLst/>
              <a:gdLst>
                <a:gd name="T0" fmla="*/ 521 w 594"/>
                <a:gd name="T1" fmla="*/ 126 h 911"/>
                <a:gd name="T2" fmla="*/ 545 w 594"/>
                <a:gd name="T3" fmla="*/ 154 h 911"/>
                <a:gd name="T4" fmla="*/ 562 w 594"/>
                <a:gd name="T5" fmla="*/ 188 h 911"/>
                <a:gd name="T6" fmla="*/ 571 w 594"/>
                <a:gd name="T7" fmla="*/ 224 h 911"/>
                <a:gd name="T8" fmla="*/ 578 w 594"/>
                <a:gd name="T9" fmla="*/ 262 h 911"/>
                <a:gd name="T10" fmla="*/ 581 w 594"/>
                <a:gd name="T11" fmla="*/ 300 h 911"/>
                <a:gd name="T12" fmla="*/ 584 w 594"/>
                <a:gd name="T13" fmla="*/ 339 h 911"/>
                <a:gd name="T14" fmla="*/ 587 w 594"/>
                <a:gd name="T15" fmla="*/ 376 h 911"/>
                <a:gd name="T16" fmla="*/ 594 w 594"/>
                <a:gd name="T17" fmla="*/ 412 h 911"/>
                <a:gd name="T18" fmla="*/ 585 w 594"/>
                <a:gd name="T19" fmla="*/ 484 h 911"/>
                <a:gd name="T20" fmla="*/ 576 w 594"/>
                <a:gd name="T21" fmla="*/ 557 h 911"/>
                <a:gd name="T22" fmla="*/ 559 w 594"/>
                <a:gd name="T23" fmla="*/ 627 h 911"/>
                <a:gd name="T24" fmla="*/ 538 w 594"/>
                <a:gd name="T25" fmla="*/ 697 h 911"/>
                <a:gd name="T26" fmla="*/ 507 w 594"/>
                <a:gd name="T27" fmla="*/ 760 h 911"/>
                <a:gd name="T28" fmla="*/ 468 w 594"/>
                <a:gd name="T29" fmla="*/ 819 h 911"/>
                <a:gd name="T30" fmla="*/ 416 w 594"/>
                <a:gd name="T31" fmla="*/ 866 h 911"/>
                <a:gd name="T32" fmla="*/ 353 w 594"/>
                <a:gd name="T33" fmla="*/ 907 h 911"/>
                <a:gd name="T34" fmla="*/ 312 w 594"/>
                <a:gd name="T35" fmla="*/ 911 h 911"/>
                <a:gd name="T36" fmla="*/ 274 w 594"/>
                <a:gd name="T37" fmla="*/ 910 h 911"/>
                <a:gd name="T38" fmla="*/ 238 w 594"/>
                <a:gd name="T39" fmla="*/ 903 h 911"/>
                <a:gd name="T40" fmla="*/ 204 w 594"/>
                <a:gd name="T41" fmla="*/ 892 h 911"/>
                <a:gd name="T42" fmla="*/ 171 w 594"/>
                <a:gd name="T43" fmla="*/ 875 h 911"/>
                <a:gd name="T44" fmla="*/ 140 w 594"/>
                <a:gd name="T45" fmla="*/ 855 h 911"/>
                <a:gd name="T46" fmla="*/ 109 w 594"/>
                <a:gd name="T47" fmla="*/ 831 h 911"/>
                <a:gd name="T48" fmla="*/ 82 w 594"/>
                <a:gd name="T49" fmla="*/ 806 h 911"/>
                <a:gd name="T50" fmla="*/ 40 w 594"/>
                <a:gd name="T51" fmla="*/ 732 h 911"/>
                <a:gd name="T52" fmla="*/ 15 w 594"/>
                <a:gd name="T53" fmla="*/ 655 h 911"/>
                <a:gd name="T54" fmla="*/ 1 w 594"/>
                <a:gd name="T55" fmla="*/ 575 h 911"/>
                <a:gd name="T56" fmla="*/ 0 w 594"/>
                <a:gd name="T57" fmla="*/ 496 h 911"/>
                <a:gd name="T58" fmla="*/ 5 w 594"/>
                <a:gd name="T59" fmla="*/ 415 h 911"/>
                <a:gd name="T60" fmla="*/ 21 w 594"/>
                <a:gd name="T61" fmla="*/ 335 h 911"/>
                <a:gd name="T62" fmla="*/ 40 w 594"/>
                <a:gd name="T63" fmla="*/ 257 h 911"/>
                <a:gd name="T64" fmla="*/ 65 w 594"/>
                <a:gd name="T65" fmla="*/ 182 h 911"/>
                <a:gd name="T66" fmla="*/ 84 w 594"/>
                <a:gd name="T67" fmla="*/ 152 h 911"/>
                <a:gd name="T68" fmla="*/ 105 w 594"/>
                <a:gd name="T69" fmla="*/ 122 h 911"/>
                <a:gd name="T70" fmla="*/ 126 w 594"/>
                <a:gd name="T71" fmla="*/ 91 h 911"/>
                <a:gd name="T72" fmla="*/ 149 w 594"/>
                <a:gd name="T73" fmla="*/ 66 h 911"/>
                <a:gd name="T74" fmla="*/ 175 w 594"/>
                <a:gd name="T75" fmla="*/ 42 h 911"/>
                <a:gd name="T76" fmla="*/ 204 w 594"/>
                <a:gd name="T77" fmla="*/ 23 h 911"/>
                <a:gd name="T78" fmla="*/ 236 w 594"/>
                <a:gd name="T79" fmla="*/ 9 h 911"/>
                <a:gd name="T80" fmla="*/ 274 w 594"/>
                <a:gd name="T81" fmla="*/ 2 h 911"/>
                <a:gd name="T82" fmla="*/ 312 w 594"/>
                <a:gd name="T83" fmla="*/ 0 h 911"/>
                <a:gd name="T84" fmla="*/ 347 w 594"/>
                <a:gd name="T85" fmla="*/ 6 h 911"/>
                <a:gd name="T86" fmla="*/ 381 w 594"/>
                <a:gd name="T87" fmla="*/ 16 h 911"/>
                <a:gd name="T88" fmla="*/ 412 w 594"/>
                <a:gd name="T89" fmla="*/ 31 h 911"/>
                <a:gd name="T90" fmla="*/ 440 w 594"/>
                <a:gd name="T91" fmla="*/ 49 h 911"/>
                <a:gd name="T92" fmla="*/ 468 w 594"/>
                <a:gd name="T93" fmla="*/ 73 h 911"/>
                <a:gd name="T94" fmla="*/ 494 w 594"/>
                <a:gd name="T95" fmla="*/ 97 h 911"/>
                <a:gd name="T96" fmla="*/ 521 w 594"/>
                <a:gd name="T97" fmla="*/ 126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94" h="911">
                  <a:moveTo>
                    <a:pt x="521" y="126"/>
                  </a:moveTo>
                  <a:lnTo>
                    <a:pt x="545" y="154"/>
                  </a:lnTo>
                  <a:lnTo>
                    <a:pt x="562" y="188"/>
                  </a:lnTo>
                  <a:lnTo>
                    <a:pt x="571" y="224"/>
                  </a:lnTo>
                  <a:lnTo>
                    <a:pt x="578" y="262"/>
                  </a:lnTo>
                  <a:lnTo>
                    <a:pt x="581" y="300"/>
                  </a:lnTo>
                  <a:lnTo>
                    <a:pt x="584" y="339"/>
                  </a:lnTo>
                  <a:lnTo>
                    <a:pt x="587" y="376"/>
                  </a:lnTo>
                  <a:lnTo>
                    <a:pt x="594" y="412"/>
                  </a:lnTo>
                  <a:lnTo>
                    <a:pt x="585" y="484"/>
                  </a:lnTo>
                  <a:lnTo>
                    <a:pt x="576" y="557"/>
                  </a:lnTo>
                  <a:lnTo>
                    <a:pt x="559" y="627"/>
                  </a:lnTo>
                  <a:lnTo>
                    <a:pt x="538" y="697"/>
                  </a:lnTo>
                  <a:lnTo>
                    <a:pt x="507" y="760"/>
                  </a:lnTo>
                  <a:lnTo>
                    <a:pt x="468" y="819"/>
                  </a:lnTo>
                  <a:lnTo>
                    <a:pt x="416" y="866"/>
                  </a:lnTo>
                  <a:lnTo>
                    <a:pt x="353" y="907"/>
                  </a:lnTo>
                  <a:lnTo>
                    <a:pt x="312" y="911"/>
                  </a:lnTo>
                  <a:lnTo>
                    <a:pt x="274" y="910"/>
                  </a:lnTo>
                  <a:lnTo>
                    <a:pt x="238" y="903"/>
                  </a:lnTo>
                  <a:lnTo>
                    <a:pt x="204" y="892"/>
                  </a:lnTo>
                  <a:lnTo>
                    <a:pt x="171" y="875"/>
                  </a:lnTo>
                  <a:lnTo>
                    <a:pt x="140" y="855"/>
                  </a:lnTo>
                  <a:lnTo>
                    <a:pt x="109" y="831"/>
                  </a:lnTo>
                  <a:lnTo>
                    <a:pt x="82" y="806"/>
                  </a:lnTo>
                  <a:lnTo>
                    <a:pt x="40" y="732"/>
                  </a:lnTo>
                  <a:lnTo>
                    <a:pt x="15" y="655"/>
                  </a:lnTo>
                  <a:lnTo>
                    <a:pt x="1" y="575"/>
                  </a:lnTo>
                  <a:lnTo>
                    <a:pt x="0" y="496"/>
                  </a:lnTo>
                  <a:lnTo>
                    <a:pt x="5" y="415"/>
                  </a:lnTo>
                  <a:lnTo>
                    <a:pt x="21" y="335"/>
                  </a:lnTo>
                  <a:lnTo>
                    <a:pt x="40" y="257"/>
                  </a:lnTo>
                  <a:lnTo>
                    <a:pt x="65" y="182"/>
                  </a:lnTo>
                  <a:lnTo>
                    <a:pt x="84" y="152"/>
                  </a:lnTo>
                  <a:lnTo>
                    <a:pt x="105" y="122"/>
                  </a:lnTo>
                  <a:lnTo>
                    <a:pt x="126" y="91"/>
                  </a:lnTo>
                  <a:lnTo>
                    <a:pt x="149" y="66"/>
                  </a:lnTo>
                  <a:lnTo>
                    <a:pt x="175" y="42"/>
                  </a:lnTo>
                  <a:lnTo>
                    <a:pt x="204" y="23"/>
                  </a:lnTo>
                  <a:lnTo>
                    <a:pt x="236" y="9"/>
                  </a:lnTo>
                  <a:lnTo>
                    <a:pt x="274" y="2"/>
                  </a:lnTo>
                  <a:lnTo>
                    <a:pt x="312" y="0"/>
                  </a:lnTo>
                  <a:lnTo>
                    <a:pt x="347" y="6"/>
                  </a:lnTo>
                  <a:lnTo>
                    <a:pt x="381" y="16"/>
                  </a:lnTo>
                  <a:lnTo>
                    <a:pt x="412" y="31"/>
                  </a:lnTo>
                  <a:lnTo>
                    <a:pt x="440" y="49"/>
                  </a:lnTo>
                  <a:lnTo>
                    <a:pt x="468" y="73"/>
                  </a:lnTo>
                  <a:lnTo>
                    <a:pt x="494" y="97"/>
                  </a:lnTo>
                  <a:lnTo>
                    <a:pt x="521" y="126"/>
                  </a:lnTo>
                  <a:close/>
                </a:path>
              </a:pathLst>
            </a:custGeom>
            <a:solidFill>
              <a:srgbClr val="BFD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1973" y="1550"/>
              <a:ext cx="20" cy="24"/>
            </a:xfrm>
            <a:custGeom>
              <a:avLst/>
              <a:gdLst>
                <a:gd name="T0" fmla="*/ 28 w 39"/>
                <a:gd name="T1" fmla="*/ 46 h 46"/>
                <a:gd name="T2" fmla="*/ 19 w 39"/>
                <a:gd name="T3" fmla="*/ 40 h 46"/>
                <a:gd name="T4" fmla="*/ 14 w 39"/>
                <a:gd name="T5" fmla="*/ 33 h 46"/>
                <a:gd name="T6" fmla="*/ 7 w 39"/>
                <a:gd name="T7" fmla="*/ 25 h 46"/>
                <a:gd name="T8" fmla="*/ 0 w 39"/>
                <a:gd name="T9" fmla="*/ 18 h 46"/>
                <a:gd name="T10" fmla="*/ 8 w 39"/>
                <a:gd name="T11" fmla="*/ 11 h 46"/>
                <a:gd name="T12" fmla="*/ 16 w 39"/>
                <a:gd name="T13" fmla="*/ 5 h 46"/>
                <a:gd name="T14" fmla="*/ 26 w 39"/>
                <a:gd name="T15" fmla="*/ 0 h 46"/>
                <a:gd name="T16" fmla="*/ 39 w 39"/>
                <a:gd name="T17" fmla="*/ 1 h 46"/>
                <a:gd name="T18" fmla="*/ 28 w 39"/>
                <a:gd name="T1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46">
                  <a:moveTo>
                    <a:pt x="28" y="46"/>
                  </a:moveTo>
                  <a:lnTo>
                    <a:pt x="19" y="40"/>
                  </a:lnTo>
                  <a:lnTo>
                    <a:pt x="14" y="33"/>
                  </a:lnTo>
                  <a:lnTo>
                    <a:pt x="7" y="25"/>
                  </a:lnTo>
                  <a:lnTo>
                    <a:pt x="0" y="18"/>
                  </a:lnTo>
                  <a:lnTo>
                    <a:pt x="8" y="11"/>
                  </a:lnTo>
                  <a:lnTo>
                    <a:pt x="16" y="5"/>
                  </a:lnTo>
                  <a:lnTo>
                    <a:pt x="26" y="0"/>
                  </a:lnTo>
                  <a:lnTo>
                    <a:pt x="39" y="1"/>
                  </a:lnTo>
                  <a:lnTo>
                    <a:pt x="28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2135" y="1593"/>
              <a:ext cx="112" cy="153"/>
            </a:xfrm>
            <a:custGeom>
              <a:avLst/>
              <a:gdLst>
                <a:gd name="T0" fmla="*/ 217 w 226"/>
                <a:gd name="T1" fmla="*/ 79 h 306"/>
                <a:gd name="T2" fmla="*/ 220 w 226"/>
                <a:gd name="T3" fmla="*/ 97 h 306"/>
                <a:gd name="T4" fmla="*/ 223 w 226"/>
                <a:gd name="T5" fmla="*/ 117 h 306"/>
                <a:gd name="T6" fmla="*/ 224 w 226"/>
                <a:gd name="T7" fmla="*/ 136 h 306"/>
                <a:gd name="T8" fmla="*/ 226 w 226"/>
                <a:gd name="T9" fmla="*/ 156 h 306"/>
                <a:gd name="T10" fmla="*/ 224 w 226"/>
                <a:gd name="T11" fmla="*/ 174 h 306"/>
                <a:gd name="T12" fmla="*/ 220 w 226"/>
                <a:gd name="T13" fmla="*/ 194 h 306"/>
                <a:gd name="T14" fmla="*/ 214 w 226"/>
                <a:gd name="T15" fmla="*/ 212 h 306"/>
                <a:gd name="T16" fmla="*/ 206 w 226"/>
                <a:gd name="T17" fmla="*/ 230 h 306"/>
                <a:gd name="T18" fmla="*/ 198 w 226"/>
                <a:gd name="T19" fmla="*/ 239 h 306"/>
                <a:gd name="T20" fmla="*/ 191 w 226"/>
                <a:gd name="T21" fmla="*/ 248 h 306"/>
                <a:gd name="T22" fmla="*/ 182 w 226"/>
                <a:gd name="T23" fmla="*/ 260 h 306"/>
                <a:gd name="T24" fmla="*/ 177 w 226"/>
                <a:gd name="T25" fmla="*/ 271 h 306"/>
                <a:gd name="T26" fmla="*/ 168 w 226"/>
                <a:gd name="T27" fmla="*/ 281 h 306"/>
                <a:gd name="T28" fmla="*/ 160 w 226"/>
                <a:gd name="T29" fmla="*/ 290 h 306"/>
                <a:gd name="T30" fmla="*/ 150 w 226"/>
                <a:gd name="T31" fmla="*/ 297 h 306"/>
                <a:gd name="T32" fmla="*/ 139 w 226"/>
                <a:gd name="T33" fmla="*/ 305 h 306"/>
                <a:gd name="T34" fmla="*/ 122 w 226"/>
                <a:gd name="T35" fmla="*/ 306 h 306"/>
                <a:gd name="T36" fmla="*/ 108 w 226"/>
                <a:gd name="T37" fmla="*/ 305 h 306"/>
                <a:gd name="T38" fmla="*/ 95 w 226"/>
                <a:gd name="T39" fmla="*/ 300 h 306"/>
                <a:gd name="T40" fmla="*/ 84 w 226"/>
                <a:gd name="T41" fmla="*/ 295 h 306"/>
                <a:gd name="T42" fmla="*/ 72 w 226"/>
                <a:gd name="T43" fmla="*/ 286 h 306"/>
                <a:gd name="T44" fmla="*/ 60 w 226"/>
                <a:gd name="T45" fmla="*/ 279 h 306"/>
                <a:gd name="T46" fmla="*/ 49 w 226"/>
                <a:gd name="T47" fmla="*/ 271 h 306"/>
                <a:gd name="T48" fmla="*/ 38 w 226"/>
                <a:gd name="T49" fmla="*/ 265 h 306"/>
                <a:gd name="T50" fmla="*/ 25 w 226"/>
                <a:gd name="T51" fmla="*/ 250 h 306"/>
                <a:gd name="T52" fmla="*/ 17 w 226"/>
                <a:gd name="T53" fmla="*/ 233 h 306"/>
                <a:gd name="T54" fmla="*/ 8 w 226"/>
                <a:gd name="T55" fmla="*/ 215 h 306"/>
                <a:gd name="T56" fmla="*/ 4 w 226"/>
                <a:gd name="T57" fmla="*/ 197 h 306"/>
                <a:gd name="T58" fmla="*/ 0 w 226"/>
                <a:gd name="T59" fmla="*/ 177 h 306"/>
                <a:gd name="T60" fmla="*/ 0 w 226"/>
                <a:gd name="T61" fmla="*/ 157 h 306"/>
                <a:gd name="T62" fmla="*/ 0 w 226"/>
                <a:gd name="T63" fmla="*/ 136 h 306"/>
                <a:gd name="T64" fmla="*/ 4 w 226"/>
                <a:gd name="T65" fmla="*/ 118 h 306"/>
                <a:gd name="T66" fmla="*/ 13 w 226"/>
                <a:gd name="T67" fmla="*/ 98 h 306"/>
                <a:gd name="T68" fmla="*/ 21 w 226"/>
                <a:gd name="T69" fmla="*/ 80 h 306"/>
                <a:gd name="T70" fmla="*/ 29 w 226"/>
                <a:gd name="T71" fmla="*/ 61 h 306"/>
                <a:gd name="T72" fmla="*/ 39 w 226"/>
                <a:gd name="T73" fmla="*/ 42 h 306"/>
                <a:gd name="T74" fmla="*/ 48 w 226"/>
                <a:gd name="T75" fmla="*/ 24 h 306"/>
                <a:gd name="T76" fmla="*/ 62 w 226"/>
                <a:gd name="T77" fmla="*/ 12 h 306"/>
                <a:gd name="T78" fmla="*/ 79 w 226"/>
                <a:gd name="T79" fmla="*/ 3 h 306"/>
                <a:gd name="T80" fmla="*/ 100 w 226"/>
                <a:gd name="T81" fmla="*/ 0 h 306"/>
                <a:gd name="T82" fmla="*/ 118 w 226"/>
                <a:gd name="T83" fmla="*/ 0 h 306"/>
                <a:gd name="T84" fmla="*/ 136 w 226"/>
                <a:gd name="T85" fmla="*/ 6 h 306"/>
                <a:gd name="T86" fmla="*/ 153 w 226"/>
                <a:gd name="T87" fmla="*/ 13 h 306"/>
                <a:gd name="T88" fmla="*/ 171 w 226"/>
                <a:gd name="T89" fmla="*/ 23 h 306"/>
                <a:gd name="T90" fmla="*/ 185 w 226"/>
                <a:gd name="T91" fmla="*/ 34 h 306"/>
                <a:gd name="T92" fmla="*/ 198 w 226"/>
                <a:gd name="T93" fmla="*/ 47 h 306"/>
                <a:gd name="T94" fmla="*/ 209 w 226"/>
                <a:gd name="T95" fmla="*/ 62 h 306"/>
                <a:gd name="T96" fmla="*/ 217 w 226"/>
                <a:gd name="T97" fmla="*/ 79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6" h="306">
                  <a:moveTo>
                    <a:pt x="217" y="79"/>
                  </a:moveTo>
                  <a:lnTo>
                    <a:pt x="220" y="97"/>
                  </a:lnTo>
                  <a:lnTo>
                    <a:pt x="223" y="117"/>
                  </a:lnTo>
                  <a:lnTo>
                    <a:pt x="224" y="136"/>
                  </a:lnTo>
                  <a:lnTo>
                    <a:pt x="226" y="156"/>
                  </a:lnTo>
                  <a:lnTo>
                    <a:pt x="224" y="174"/>
                  </a:lnTo>
                  <a:lnTo>
                    <a:pt x="220" y="194"/>
                  </a:lnTo>
                  <a:lnTo>
                    <a:pt x="214" y="212"/>
                  </a:lnTo>
                  <a:lnTo>
                    <a:pt x="206" y="230"/>
                  </a:lnTo>
                  <a:lnTo>
                    <a:pt x="198" y="239"/>
                  </a:lnTo>
                  <a:lnTo>
                    <a:pt x="191" y="248"/>
                  </a:lnTo>
                  <a:lnTo>
                    <a:pt x="182" y="260"/>
                  </a:lnTo>
                  <a:lnTo>
                    <a:pt x="177" y="271"/>
                  </a:lnTo>
                  <a:lnTo>
                    <a:pt x="168" y="281"/>
                  </a:lnTo>
                  <a:lnTo>
                    <a:pt x="160" y="290"/>
                  </a:lnTo>
                  <a:lnTo>
                    <a:pt x="150" y="297"/>
                  </a:lnTo>
                  <a:lnTo>
                    <a:pt x="139" y="305"/>
                  </a:lnTo>
                  <a:lnTo>
                    <a:pt x="122" y="306"/>
                  </a:lnTo>
                  <a:lnTo>
                    <a:pt x="108" y="305"/>
                  </a:lnTo>
                  <a:lnTo>
                    <a:pt x="95" y="300"/>
                  </a:lnTo>
                  <a:lnTo>
                    <a:pt x="84" y="295"/>
                  </a:lnTo>
                  <a:lnTo>
                    <a:pt x="72" y="286"/>
                  </a:lnTo>
                  <a:lnTo>
                    <a:pt x="60" y="279"/>
                  </a:lnTo>
                  <a:lnTo>
                    <a:pt x="49" y="271"/>
                  </a:lnTo>
                  <a:lnTo>
                    <a:pt x="38" y="265"/>
                  </a:lnTo>
                  <a:lnTo>
                    <a:pt x="25" y="250"/>
                  </a:lnTo>
                  <a:lnTo>
                    <a:pt x="17" y="233"/>
                  </a:lnTo>
                  <a:lnTo>
                    <a:pt x="8" y="215"/>
                  </a:lnTo>
                  <a:lnTo>
                    <a:pt x="4" y="197"/>
                  </a:lnTo>
                  <a:lnTo>
                    <a:pt x="0" y="177"/>
                  </a:lnTo>
                  <a:lnTo>
                    <a:pt x="0" y="157"/>
                  </a:lnTo>
                  <a:lnTo>
                    <a:pt x="0" y="136"/>
                  </a:lnTo>
                  <a:lnTo>
                    <a:pt x="4" y="118"/>
                  </a:lnTo>
                  <a:lnTo>
                    <a:pt x="13" y="98"/>
                  </a:lnTo>
                  <a:lnTo>
                    <a:pt x="21" y="80"/>
                  </a:lnTo>
                  <a:lnTo>
                    <a:pt x="29" y="61"/>
                  </a:lnTo>
                  <a:lnTo>
                    <a:pt x="39" y="42"/>
                  </a:lnTo>
                  <a:lnTo>
                    <a:pt x="48" y="24"/>
                  </a:lnTo>
                  <a:lnTo>
                    <a:pt x="62" y="12"/>
                  </a:lnTo>
                  <a:lnTo>
                    <a:pt x="79" y="3"/>
                  </a:lnTo>
                  <a:lnTo>
                    <a:pt x="100" y="0"/>
                  </a:lnTo>
                  <a:lnTo>
                    <a:pt x="118" y="0"/>
                  </a:lnTo>
                  <a:lnTo>
                    <a:pt x="136" y="6"/>
                  </a:lnTo>
                  <a:lnTo>
                    <a:pt x="153" y="13"/>
                  </a:lnTo>
                  <a:lnTo>
                    <a:pt x="171" y="23"/>
                  </a:lnTo>
                  <a:lnTo>
                    <a:pt x="185" y="34"/>
                  </a:lnTo>
                  <a:lnTo>
                    <a:pt x="198" y="47"/>
                  </a:lnTo>
                  <a:lnTo>
                    <a:pt x="209" y="62"/>
                  </a:lnTo>
                  <a:lnTo>
                    <a:pt x="217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1689" y="1597"/>
              <a:ext cx="57" cy="97"/>
            </a:xfrm>
            <a:custGeom>
              <a:avLst/>
              <a:gdLst>
                <a:gd name="T0" fmla="*/ 113 w 113"/>
                <a:gd name="T1" fmla="*/ 42 h 193"/>
                <a:gd name="T2" fmla="*/ 113 w 113"/>
                <a:gd name="T3" fmla="*/ 63 h 193"/>
                <a:gd name="T4" fmla="*/ 113 w 113"/>
                <a:gd name="T5" fmla="*/ 84 h 193"/>
                <a:gd name="T6" fmla="*/ 110 w 113"/>
                <a:gd name="T7" fmla="*/ 105 h 193"/>
                <a:gd name="T8" fmla="*/ 106 w 113"/>
                <a:gd name="T9" fmla="*/ 127 h 193"/>
                <a:gd name="T10" fmla="*/ 98 w 113"/>
                <a:gd name="T11" fmla="*/ 147 h 193"/>
                <a:gd name="T12" fmla="*/ 89 w 113"/>
                <a:gd name="T13" fmla="*/ 165 h 193"/>
                <a:gd name="T14" fmla="*/ 77 w 113"/>
                <a:gd name="T15" fmla="*/ 181 h 193"/>
                <a:gd name="T16" fmla="*/ 63 w 113"/>
                <a:gd name="T17" fmla="*/ 193 h 193"/>
                <a:gd name="T18" fmla="*/ 54 w 113"/>
                <a:gd name="T19" fmla="*/ 189 h 193"/>
                <a:gd name="T20" fmla="*/ 47 w 113"/>
                <a:gd name="T21" fmla="*/ 185 h 193"/>
                <a:gd name="T22" fmla="*/ 39 w 113"/>
                <a:gd name="T23" fmla="*/ 181 h 193"/>
                <a:gd name="T24" fmla="*/ 30 w 113"/>
                <a:gd name="T25" fmla="*/ 176 h 193"/>
                <a:gd name="T26" fmla="*/ 22 w 113"/>
                <a:gd name="T27" fmla="*/ 171 h 193"/>
                <a:gd name="T28" fmla="*/ 15 w 113"/>
                <a:gd name="T29" fmla="*/ 165 h 193"/>
                <a:gd name="T30" fmla="*/ 9 w 113"/>
                <a:gd name="T31" fmla="*/ 157 h 193"/>
                <a:gd name="T32" fmla="*/ 7 w 113"/>
                <a:gd name="T33" fmla="*/ 148 h 193"/>
                <a:gd name="T34" fmla="*/ 2 w 113"/>
                <a:gd name="T35" fmla="*/ 132 h 193"/>
                <a:gd name="T36" fmla="*/ 1 w 113"/>
                <a:gd name="T37" fmla="*/ 116 h 193"/>
                <a:gd name="T38" fmla="*/ 0 w 113"/>
                <a:gd name="T39" fmla="*/ 99 h 193"/>
                <a:gd name="T40" fmla="*/ 1 w 113"/>
                <a:gd name="T41" fmla="*/ 84 h 193"/>
                <a:gd name="T42" fmla="*/ 2 w 113"/>
                <a:gd name="T43" fmla="*/ 67 h 193"/>
                <a:gd name="T44" fmla="*/ 7 w 113"/>
                <a:gd name="T45" fmla="*/ 52 h 193"/>
                <a:gd name="T46" fmla="*/ 11 w 113"/>
                <a:gd name="T47" fmla="*/ 38 h 193"/>
                <a:gd name="T48" fmla="*/ 18 w 113"/>
                <a:gd name="T49" fmla="*/ 25 h 193"/>
                <a:gd name="T50" fmla="*/ 29 w 113"/>
                <a:gd name="T51" fmla="*/ 12 h 193"/>
                <a:gd name="T52" fmla="*/ 44 w 113"/>
                <a:gd name="T53" fmla="*/ 5 h 193"/>
                <a:gd name="T54" fmla="*/ 60 w 113"/>
                <a:gd name="T55" fmla="*/ 0 h 193"/>
                <a:gd name="T56" fmla="*/ 75 w 113"/>
                <a:gd name="T57" fmla="*/ 0 h 193"/>
                <a:gd name="T58" fmla="*/ 89 w 113"/>
                <a:gd name="T59" fmla="*/ 3 h 193"/>
                <a:gd name="T60" fmla="*/ 102 w 113"/>
                <a:gd name="T61" fmla="*/ 10 h 193"/>
                <a:gd name="T62" fmla="*/ 109 w 113"/>
                <a:gd name="T63" fmla="*/ 22 h 193"/>
                <a:gd name="T64" fmla="*/ 113 w 113"/>
                <a:gd name="T65" fmla="*/ 42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3" h="193">
                  <a:moveTo>
                    <a:pt x="113" y="42"/>
                  </a:moveTo>
                  <a:lnTo>
                    <a:pt x="113" y="63"/>
                  </a:lnTo>
                  <a:lnTo>
                    <a:pt x="113" y="84"/>
                  </a:lnTo>
                  <a:lnTo>
                    <a:pt x="110" y="105"/>
                  </a:lnTo>
                  <a:lnTo>
                    <a:pt x="106" y="127"/>
                  </a:lnTo>
                  <a:lnTo>
                    <a:pt x="98" y="147"/>
                  </a:lnTo>
                  <a:lnTo>
                    <a:pt x="89" y="165"/>
                  </a:lnTo>
                  <a:lnTo>
                    <a:pt x="77" y="181"/>
                  </a:lnTo>
                  <a:lnTo>
                    <a:pt x="63" y="193"/>
                  </a:lnTo>
                  <a:lnTo>
                    <a:pt x="54" y="189"/>
                  </a:lnTo>
                  <a:lnTo>
                    <a:pt x="47" y="185"/>
                  </a:lnTo>
                  <a:lnTo>
                    <a:pt x="39" y="181"/>
                  </a:lnTo>
                  <a:lnTo>
                    <a:pt x="30" y="176"/>
                  </a:lnTo>
                  <a:lnTo>
                    <a:pt x="22" y="171"/>
                  </a:lnTo>
                  <a:lnTo>
                    <a:pt x="15" y="165"/>
                  </a:lnTo>
                  <a:lnTo>
                    <a:pt x="9" y="157"/>
                  </a:lnTo>
                  <a:lnTo>
                    <a:pt x="7" y="148"/>
                  </a:lnTo>
                  <a:lnTo>
                    <a:pt x="2" y="132"/>
                  </a:lnTo>
                  <a:lnTo>
                    <a:pt x="1" y="116"/>
                  </a:lnTo>
                  <a:lnTo>
                    <a:pt x="0" y="99"/>
                  </a:lnTo>
                  <a:lnTo>
                    <a:pt x="1" y="84"/>
                  </a:lnTo>
                  <a:lnTo>
                    <a:pt x="2" y="67"/>
                  </a:lnTo>
                  <a:lnTo>
                    <a:pt x="7" y="52"/>
                  </a:lnTo>
                  <a:lnTo>
                    <a:pt x="11" y="38"/>
                  </a:lnTo>
                  <a:lnTo>
                    <a:pt x="18" y="25"/>
                  </a:lnTo>
                  <a:lnTo>
                    <a:pt x="29" y="12"/>
                  </a:lnTo>
                  <a:lnTo>
                    <a:pt x="44" y="5"/>
                  </a:lnTo>
                  <a:lnTo>
                    <a:pt x="60" y="0"/>
                  </a:lnTo>
                  <a:lnTo>
                    <a:pt x="75" y="0"/>
                  </a:lnTo>
                  <a:lnTo>
                    <a:pt x="89" y="3"/>
                  </a:lnTo>
                  <a:lnTo>
                    <a:pt x="102" y="10"/>
                  </a:lnTo>
                  <a:lnTo>
                    <a:pt x="109" y="22"/>
                  </a:lnTo>
                  <a:lnTo>
                    <a:pt x="113" y="42"/>
                  </a:lnTo>
                  <a:close/>
                </a:path>
              </a:pathLst>
            </a:custGeom>
            <a:solidFill>
              <a:srgbClr val="008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2156" y="1608"/>
              <a:ext cx="73" cy="118"/>
            </a:xfrm>
            <a:custGeom>
              <a:avLst/>
              <a:gdLst>
                <a:gd name="T0" fmla="*/ 147 w 147"/>
                <a:gd name="T1" fmla="*/ 88 h 235"/>
                <a:gd name="T2" fmla="*/ 147 w 147"/>
                <a:gd name="T3" fmla="*/ 106 h 235"/>
                <a:gd name="T4" fmla="*/ 146 w 147"/>
                <a:gd name="T5" fmla="*/ 127 h 235"/>
                <a:gd name="T6" fmla="*/ 142 w 147"/>
                <a:gd name="T7" fmla="*/ 147 h 235"/>
                <a:gd name="T8" fmla="*/ 137 w 147"/>
                <a:gd name="T9" fmla="*/ 167 h 235"/>
                <a:gd name="T10" fmla="*/ 128 w 147"/>
                <a:gd name="T11" fmla="*/ 185 h 235"/>
                <a:gd name="T12" fmla="*/ 116 w 147"/>
                <a:gd name="T13" fmla="*/ 203 h 235"/>
                <a:gd name="T14" fmla="*/ 102 w 147"/>
                <a:gd name="T15" fmla="*/ 220 h 235"/>
                <a:gd name="T16" fmla="*/ 86 w 147"/>
                <a:gd name="T17" fmla="*/ 235 h 235"/>
                <a:gd name="T18" fmla="*/ 73 w 147"/>
                <a:gd name="T19" fmla="*/ 234 h 235"/>
                <a:gd name="T20" fmla="*/ 60 w 147"/>
                <a:gd name="T21" fmla="*/ 231 h 235"/>
                <a:gd name="T22" fmla="*/ 49 w 147"/>
                <a:gd name="T23" fmla="*/ 227 h 235"/>
                <a:gd name="T24" fmla="*/ 39 w 147"/>
                <a:gd name="T25" fmla="*/ 221 h 235"/>
                <a:gd name="T26" fmla="*/ 30 w 147"/>
                <a:gd name="T27" fmla="*/ 213 h 235"/>
                <a:gd name="T28" fmla="*/ 21 w 147"/>
                <a:gd name="T29" fmla="*/ 204 h 235"/>
                <a:gd name="T30" fmla="*/ 13 w 147"/>
                <a:gd name="T31" fmla="*/ 195 h 235"/>
                <a:gd name="T32" fmla="*/ 7 w 147"/>
                <a:gd name="T33" fmla="*/ 183 h 235"/>
                <a:gd name="T34" fmla="*/ 3 w 147"/>
                <a:gd name="T35" fmla="*/ 162 h 235"/>
                <a:gd name="T36" fmla="*/ 1 w 147"/>
                <a:gd name="T37" fmla="*/ 144 h 235"/>
                <a:gd name="T38" fmla="*/ 0 w 147"/>
                <a:gd name="T39" fmla="*/ 127 h 235"/>
                <a:gd name="T40" fmla="*/ 3 w 147"/>
                <a:gd name="T41" fmla="*/ 111 h 235"/>
                <a:gd name="T42" fmla="*/ 4 w 147"/>
                <a:gd name="T43" fmla="*/ 94 h 235"/>
                <a:gd name="T44" fmla="*/ 10 w 147"/>
                <a:gd name="T45" fmla="*/ 78 h 235"/>
                <a:gd name="T46" fmla="*/ 16 w 147"/>
                <a:gd name="T47" fmla="*/ 60 h 235"/>
                <a:gd name="T48" fmla="*/ 24 w 147"/>
                <a:gd name="T49" fmla="*/ 43 h 235"/>
                <a:gd name="T50" fmla="*/ 38 w 147"/>
                <a:gd name="T51" fmla="*/ 15 h 235"/>
                <a:gd name="T52" fmla="*/ 56 w 147"/>
                <a:gd name="T53" fmla="*/ 1 h 235"/>
                <a:gd name="T54" fmla="*/ 76 w 147"/>
                <a:gd name="T55" fmla="*/ 0 h 235"/>
                <a:gd name="T56" fmla="*/ 95 w 147"/>
                <a:gd name="T57" fmla="*/ 8 h 235"/>
                <a:gd name="T58" fmla="*/ 114 w 147"/>
                <a:gd name="T59" fmla="*/ 24 h 235"/>
                <a:gd name="T60" fmla="*/ 129 w 147"/>
                <a:gd name="T61" fmla="*/ 43 h 235"/>
                <a:gd name="T62" fmla="*/ 140 w 147"/>
                <a:gd name="T63" fmla="*/ 66 h 235"/>
                <a:gd name="T64" fmla="*/ 147 w 147"/>
                <a:gd name="T65" fmla="*/ 88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7" h="235">
                  <a:moveTo>
                    <a:pt x="147" y="88"/>
                  </a:moveTo>
                  <a:lnTo>
                    <a:pt x="147" y="106"/>
                  </a:lnTo>
                  <a:lnTo>
                    <a:pt x="146" y="127"/>
                  </a:lnTo>
                  <a:lnTo>
                    <a:pt x="142" y="147"/>
                  </a:lnTo>
                  <a:lnTo>
                    <a:pt x="137" y="167"/>
                  </a:lnTo>
                  <a:lnTo>
                    <a:pt x="128" y="185"/>
                  </a:lnTo>
                  <a:lnTo>
                    <a:pt x="116" y="203"/>
                  </a:lnTo>
                  <a:lnTo>
                    <a:pt x="102" y="220"/>
                  </a:lnTo>
                  <a:lnTo>
                    <a:pt x="86" y="235"/>
                  </a:lnTo>
                  <a:lnTo>
                    <a:pt x="73" y="234"/>
                  </a:lnTo>
                  <a:lnTo>
                    <a:pt x="60" y="231"/>
                  </a:lnTo>
                  <a:lnTo>
                    <a:pt x="49" y="227"/>
                  </a:lnTo>
                  <a:lnTo>
                    <a:pt x="39" y="221"/>
                  </a:lnTo>
                  <a:lnTo>
                    <a:pt x="30" y="213"/>
                  </a:lnTo>
                  <a:lnTo>
                    <a:pt x="21" y="204"/>
                  </a:lnTo>
                  <a:lnTo>
                    <a:pt x="13" y="195"/>
                  </a:lnTo>
                  <a:lnTo>
                    <a:pt x="7" y="183"/>
                  </a:lnTo>
                  <a:lnTo>
                    <a:pt x="3" y="162"/>
                  </a:lnTo>
                  <a:lnTo>
                    <a:pt x="1" y="144"/>
                  </a:lnTo>
                  <a:lnTo>
                    <a:pt x="0" y="127"/>
                  </a:lnTo>
                  <a:lnTo>
                    <a:pt x="3" y="111"/>
                  </a:lnTo>
                  <a:lnTo>
                    <a:pt x="4" y="94"/>
                  </a:lnTo>
                  <a:lnTo>
                    <a:pt x="10" y="78"/>
                  </a:lnTo>
                  <a:lnTo>
                    <a:pt x="16" y="60"/>
                  </a:lnTo>
                  <a:lnTo>
                    <a:pt x="24" y="43"/>
                  </a:lnTo>
                  <a:lnTo>
                    <a:pt x="38" y="15"/>
                  </a:lnTo>
                  <a:lnTo>
                    <a:pt x="56" y="1"/>
                  </a:lnTo>
                  <a:lnTo>
                    <a:pt x="76" y="0"/>
                  </a:lnTo>
                  <a:lnTo>
                    <a:pt x="95" y="8"/>
                  </a:lnTo>
                  <a:lnTo>
                    <a:pt x="114" y="24"/>
                  </a:lnTo>
                  <a:lnTo>
                    <a:pt x="129" y="43"/>
                  </a:lnTo>
                  <a:lnTo>
                    <a:pt x="140" y="66"/>
                  </a:lnTo>
                  <a:lnTo>
                    <a:pt x="147" y="88"/>
                  </a:lnTo>
                  <a:close/>
                </a:path>
              </a:pathLst>
            </a:custGeom>
            <a:solidFill>
              <a:srgbClr val="008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1479" y="1618"/>
              <a:ext cx="2022" cy="2120"/>
            </a:xfrm>
            <a:custGeom>
              <a:avLst/>
              <a:gdLst>
                <a:gd name="T0" fmla="*/ 1006 w 4045"/>
                <a:gd name="T1" fmla="*/ 298 h 4240"/>
                <a:gd name="T2" fmla="*/ 1144 w 4045"/>
                <a:gd name="T3" fmla="*/ 532 h 4240"/>
                <a:gd name="T4" fmla="*/ 1662 w 4045"/>
                <a:gd name="T5" fmla="*/ 447 h 4240"/>
                <a:gd name="T6" fmla="*/ 1902 w 4045"/>
                <a:gd name="T7" fmla="*/ 162 h 4240"/>
                <a:gd name="T8" fmla="*/ 1895 w 4045"/>
                <a:gd name="T9" fmla="*/ 388 h 4240"/>
                <a:gd name="T10" fmla="*/ 1898 w 4045"/>
                <a:gd name="T11" fmla="*/ 436 h 4240"/>
                <a:gd name="T12" fmla="*/ 2147 w 4045"/>
                <a:gd name="T13" fmla="*/ 781 h 4240"/>
                <a:gd name="T14" fmla="*/ 1821 w 4045"/>
                <a:gd name="T15" fmla="*/ 1242 h 4240"/>
                <a:gd name="T16" fmla="*/ 1946 w 4045"/>
                <a:gd name="T17" fmla="*/ 1237 h 4240"/>
                <a:gd name="T18" fmla="*/ 1647 w 4045"/>
                <a:gd name="T19" fmla="*/ 2817 h 4240"/>
                <a:gd name="T20" fmla="*/ 1808 w 4045"/>
                <a:gd name="T21" fmla="*/ 3560 h 4240"/>
                <a:gd name="T22" fmla="*/ 1833 w 4045"/>
                <a:gd name="T23" fmla="*/ 3536 h 4240"/>
                <a:gd name="T24" fmla="*/ 1819 w 4045"/>
                <a:gd name="T25" fmla="*/ 3253 h 4240"/>
                <a:gd name="T26" fmla="*/ 1839 w 4045"/>
                <a:gd name="T27" fmla="*/ 3224 h 4240"/>
                <a:gd name="T28" fmla="*/ 1726 w 4045"/>
                <a:gd name="T29" fmla="*/ 3114 h 4240"/>
                <a:gd name="T30" fmla="*/ 1895 w 4045"/>
                <a:gd name="T31" fmla="*/ 3099 h 4240"/>
                <a:gd name="T32" fmla="*/ 1745 w 4045"/>
                <a:gd name="T33" fmla="*/ 3023 h 4240"/>
                <a:gd name="T34" fmla="*/ 1703 w 4045"/>
                <a:gd name="T35" fmla="*/ 2918 h 4240"/>
                <a:gd name="T36" fmla="*/ 1826 w 4045"/>
                <a:gd name="T37" fmla="*/ 2891 h 4240"/>
                <a:gd name="T38" fmla="*/ 1759 w 4045"/>
                <a:gd name="T39" fmla="*/ 2697 h 4240"/>
                <a:gd name="T40" fmla="*/ 2230 w 4045"/>
                <a:gd name="T41" fmla="*/ 1997 h 4240"/>
                <a:gd name="T42" fmla="*/ 2939 w 4045"/>
                <a:gd name="T43" fmla="*/ 1692 h 4240"/>
                <a:gd name="T44" fmla="*/ 3067 w 4045"/>
                <a:gd name="T45" fmla="*/ 2629 h 4240"/>
                <a:gd name="T46" fmla="*/ 3171 w 4045"/>
                <a:gd name="T47" fmla="*/ 3287 h 4240"/>
                <a:gd name="T48" fmla="*/ 3165 w 4045"/>
                <a:gd name="T49" fmla="*/ 3208 h 4240"/>
                <a:gd name="T50" fmla="*/ 3333 w 4045"/>
                <a:gd name="T51" fmla="*/ 3235 h 4240"/>
                <a:gd name="T52" fmla="*/ 3162 w 4045"/>
                <a:gd name="T53" fmla="*/ 3125 h 4240"/>
                <a:gd name="T54" fmla="*/ 3115 w 4045"/>
                <a:gd name="T55" fmla="*/ 3041 h 4240"/>
                <a:gd name="T56" fmla="*/ 3377 w 4045"/>
                <a:gd name="T57" fmla="*/ 3057 h 4240"/>
                <a:gd name="T58" fmla="*/ 3119 w 4045"/>
                <a:gd name="T59" fmla="*/ 2880 h 4240"/>
                <a:gd name="T60" fmla="*/ 3105 w 4045"/>
                <a:gd name="T61" fmla="*/ 2817 h 4240"/>
                <a:gd name="T62" fmla="*/ 3326 w 4045"/>
                <a:gd name="T63" fmla="*/ 2335 h 4240"/>
                <a:gd name="T64" fmla="*/ 3640 w 4045"/>
                <a:gd name="T65" fmla="*/ 1404 h 4240"/>
                <a:gd name="T66" fmla="*/ 3821 w 4045"/>
                <a:gd name="T67" fmla="*/ 1343 h 4240"/>
                <a:gd name="T68" fmla="*/ 3995 w 4045"/>
                <a:gd name="T69" fmla="*/ 1619 h 4240"/>
                <a:gd name="T70" fmla="*/ 3971 w 4045"/>
                <a:gd name="T71" fmla="*/ 2653 h 4240"/>
                <a:gd name="T72" fmla="*/ 3542 w 4045"/>
                <a:gd name="T73" fmla="*/ 3714 h 4240"/>
                <a:gd name="T74" fmla="*/ 3335 w 4045"/>
                <a:gd name="T75" fmla="*/ 3924 h 4240"/>
                <a:gd name="T76" fmla="*/ 3011 w 4045"/>
                <a:gd name="T77" fmla="*/ 3634 h 4240"/>
                <a:gd name="T78" fmla="*/ 2749 w 4045"/>
                <a:gd name="T79" fmla="*/ 2549 h 4240"/>
                <a:gd name="T80" fmla="*/ 2691 w 4045"/>
                <a:gd name="T81" fmla="*/ 2551 h 4240"/>
                <a:gd name="T82" fmla="*/ 2334 w 4045"/>
                <a:gd name="T83" fmla="*/ 3531 h 4240"/>
                <a:gd name="T84" fmla="*/ 1648 w 4045"/>
                <a:gd name="T85" fmla="*/ 4161 h 4240"/>
                <a:gd name="T86" fmla="*/ 1423 w 4045"/>
                <a:gd name="T87" fmla="*/ 2645 h 4240"/>
                <a:gd name="T88" fmla="*/ 1494 w 4045"/>
                <a:gd name="T89" fmla="*/ 1435 h 4240"/>
                <a:gd name="T90" fmla="*/ 1584 w 4045"/>
                <a:gd name="T91" fmla="*/ 1200 h 4240"/>
                <a:gd name="T92" fmla="*/ 1529 w 4045"/>
                <a:gd name="T93" fmla="*/ 1198 h 4240"/>
                <a:gd name="T94" fmla="*/ 915 w 4045"/>
                <a:gd name="T95" fmla="*/ 1643 h 4240"/>
                <a:gd name="T96" fmla="*/ 548 w 4045"/>
                <a:gd name="T97" fmla="*/ 1277 h 4240"/>
                <a:gd name="T98" fmla="*/ 856 w 4045"/>
                <a:gd name="T99" fmla="*/ 1436 h 4240"/>
                <a:gd name="T100" fmla="*/ 1469 w 4045"/>
                <a:gd name="T101" fmla="*/ 1030 h 4240"/>
                <a:gd name="T102" fmla="*/ 1763 w 4045"/>
                <a:gd name="T103" fmla="*/ 738 h 4240"/>
                <a:gd name="T104" fmla="*/ 1720 w 4045"/>
                <a:gd name="T105" fmla="*/ 640 h 4240"/>
                <a:gd name="T106" fmla="*/ 1690 w 4045"/>
                <a:gd name="T107" fmla="*/ 664 h 4240"/>
                <a:gd name="T108" fmla="*/ 1079 w 4045"/>
                <a:gd name="T109" fmla="*/ 1162 h 4240"/>
                <a:gd name="T110" fmla="*/ 439 w 4045"/>
                <a:gd name="T111" fmla="*/ 1209 h 4240"/>
                <a:gd name="T112" fmla="*/ 7 w 4045"/>
                <a:gd name="T113" fmla="*/ 771 h 4240"/>
                <a:gd name="T114" fmla="*/ 500 w 4045"/>
                <a:gd name="T115" fmla="*/ 242 h 4240"/>
                <a:gd name="T116" fmla="*/ 890 w 4045"/>
                <a:gd name="T117" fmla="*/ 19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45" h="4240">
                  <a:moveTo>
                    <a:pt x="978" y="78"/>
                  </a:moveTo>
                  <a:lnTo>
                    <a:pt x="984" y="104"/>
                  </a:lnTo>
                  <a:lnTo>
                    <a:pt x="985" y="130"/>
                  </a:lnTo>
                  <a:lnTo>
                    <a:pt x="985" y="158"/>
                  </a:lnTo>
                  <a:lnTo>
                    <a:pt x="985" y="188"/>
                  </a:lnTo>
                  <a:lnTo>
                    <a:pt x="985" y="216"/>
                  </a:lnTo>
                  <a:lnTo>
                    <a:pt x="988" y="244"/>
                  </a:lnTo>
                  <a:lnTo>
                    <a:pt x="994" y="272"/>
                  </a:lnTo>
                  <a:lnTo>
                    <a:pt x="1006" y="298"/>
                  </a:lnTo>
                  <a:lnTo>
                    <a:pt x="1009" y="325"/>
                  </a:lnTo>
                  <a:lnTo>
                    <a:pt x="1015" y="352"/>
                  </a:lnTo>
                  <a:lnTo>
                    <a:pt x="1022" y="378"/>
                  </a:lnTo>
                  <a:lnTo>
                    <a:pt x="1032" y="405"/>
                  </a:lnTo>
                  <a:lnTo>
                    <a:pt x="1043" y="429"/>
                  </a:lnTo>
                  <a:lnTo>
                    <a:pt x="1058" y="453"/>
                  </a:lnTo>
                  <a:lnTo>
                    <a:pt x="1075" y="474"/>
                  </a:lnTo>
                  <a:lnTo>
                    <a:pt x="1096" y="495"/>
                  </a:lnTo>
                  <a:lnTo>
                    <a:pt x="1144" y="532"/>
                  </a:lnTo>
                  <a:lnTo>
                    <a:pt x="1198" y="563"/>
                  </a:lnTo>
                  <a:lnTo>
                    <a:pt x="1257" y="583"/>
                  </a:lnTo>
                  <a:lnTo>
                    <a:pt x="1322" y="594"/>
                  </a:lnTo>
                  <a:lnTo>
                    <a:pt x="1386" y="596"/>
                  </a:lnTo>
                  <a:lnTo>
                    <a:pt x="1451" y="591"/>
                  </a:lnTo>
                  <a:lnTo>
                    <a:pt x="1514" y="577"/>
                  </a:lnTo>
                  <a:lnTo>
                    <a:pt x="1574" y="556"/>
                  </a:lnTo>
                  <a:lnTo>
                    <a:pt x="1620" y="503"/>
                  </a:lnTo>
                  <a:lnTo>
                    <a:pt x="1662" y="447"/>
                  </a:lnTo>
                  <a:lnTo>
                    <a:pt x="1696" y="387"/>
                  </a:lnTo>
                  <a:lnTo>
                    <a:pt x="1727" y="324"/>
                  </a:lnTo>
                  <a:lnTo>
                    <a:pt x="1749" y="256"/>
                  </a:lnTo>
                  <a:lnTo>
                    <a:pt x="1768" y="188"/>
                  </a:lnTo>
                  <a:lnTo>
                    <a:pt x="1780" y="116"/>
                  </a:lnTo>
                  <a:lnTo>
                    <a:pt x="1789" y="45"/>
                  </a:lnTo>
                  <a:lnTo>
                    <a:pt x="1835" y="77"/>
                  </a:lnTo>
                  <a:lnTo>
                    <a:pt x="1873" y="118"/>
                  </a:lnTo>
                  <a:lnTo>
                    <a:pt x="1902" y="162"/>
                  </a:lnTo>
                  <a:lnTo>
                    <a:pt x="1927" y="211"/>
                  </a:lnTo>
                  <a:lnTo>
                    <a:pt x="1943" y="262"/>
                  </a:lnTo>
                  <a:lnTo>
                    <a:pt x="1954" y="317"/>
                  </a:lnTo>
                  <a:lnTo>
                    <a:pt x="1957" y="368"/>
                  </a:lnTo>
                  <a:lnTo>
                    <a:pt x="1957" y="422"/>
                  </a:lnTo>
                  <a:lnTo>
                    <a:pt x="1943" y="408"/>
                  </a:lnTo>
                  <a:lnTo>
                    <a:pt x="1927" y="399"/>
                  </a:lnTo>
                  <a:lnTo>
                    <a:pt x="1911" y="392"/>
                  </a:lnTo>
                  <a:lnTo>
                    <a:pt x="1895" y="388"/>
                  </a:lnTo>
                  <a:lnTo>
                    <a:pt x="1877" y="384"/>
                  </a:lnTo>
                  <a:lnTo>
                    <a:pt x="1859" y="382"/>
                  </a:lnTo>
                  <a:lnTo>
                    <a:pt x="1840" y="380"/>
                  </a:lnTo>
                  <a:lnTo>
                    <a:pt x="1822" y="377"/>
                  </a:lnTo>
                  <a:lnTo>
                    <a:pt x="1832" y="391"/>
                  </a:lnTo>
                  <a:lnTo>
                    <a:pt x="1846" y="405"/>
                  </a:lnTo>
                  <a:lnTo>
                    <a:pt x="1861" y="415"/>
                  </a:lnTo>
                  <a:lnTo>
                    <a:pt x="1880" y="426"/>
                  </a:lnTo>
                  <a:lnTo>
                    <a:pt x="1898" y="436"/>
                  </a:lnTo>
                  <a:lnTo>
                    <a:pt x="1918" y="447"/>
                  </a:lnTo>
                  <a:lnTo>
                    <a:pt x="1934" y="458"/>
                  </a:lnTo>
                  <a:lnTo>
                    <a:pt x="1951" y="472"/>
                  </a:lnTo>
                  <a:lnTo>
                    <a:pt x="1999" y="513"/>
                  </a:lnTo>
                  <a:lnTo>
                    <a:pt x="2044" y="559"/>
                  </a:lnTo>
                  <a:lnTo>
                    <a:pt x="2080" y="610"/>
                  </a:lnTo>
                  <a:lnTo>
                    <a:pt x="2112" y="664"/>
                  </a:lnTo>
                  <a:lnTo>
                    <a:pt x="2133" y="720"/>
                  </a:lnTo>
                  <a:lnTo>
                    <a:pt x="2147" y="781"/>
                  </a:lnTo>
                  <a:lnTo>
                    <a:pt x="2147" y="844"/>
                  </a:lnTo>
                  <a:lnTo>
                    <a:pt x="2136" y="911"/>
                  </a:lnTo>
                  <a:lnTo>
                    <a:pt x="2108" y="968"/>
                  </a:lnTo>
                  <a:lnTo>
                    <a:pt x="2073" y="1022"/>
                  </a:lnTo>
                  <a:lnTo>
                    <a:pt x="2028" y="1071"/>
                  </a:lnTo>
                  <a:lnTo>
                    <a:pt x="1981" y="1117"/>
                  </a:lnTo>
                  <a:lnTo>
                    <a:pt x="1927" y="1159"/>
                  </a:lnTo>
                  <a:lnTo>
                    <a:pt x="1874" y="1201"/>
                  </a:lnTo>
                  <a:lnTo>
                    <a:pt x="1821" y="1242"/>
                  </a:lnTo>
                  <a:lnTo>
                    <a:pt x="1772" y="1282"/>
                  </a:lnTo>
                  <a:lnTo>
                    <a:pt x="1793" y="1282"/>
                  </a:lnTo>
                  <a:lnTo>
                    <a:pt x="1815" y="1277"/>
                  </a:lnTo>
                  <a:lnTo>
                    <a:pt x="1836" y="1264"/>
                  </a:lnTo>
                  <a:lnTo>
                    <a:pt x="1859" y="1251"/>
                  </a:lnTo>
                  <a:lnTo>
                    <a:pt x="1880" y="1237"/>
                  </a:lnTo>
                  <a:lnTo>
                    <a:pt x="1901" y="1229"/>
                  </a:lnTo>
                  <a:lnTo>
                    <a:pt x="1922" y="1228"/>
                  </a:lnTo>
                  <a:lnTo>
                    <a:pt x="1946" y="1237"/>
                  </a:lnTo>
                  <a:lnTo>
                    <a:pt x="1906" y="1368"/>
                  </a:lnTo>
                  <a:lnTo>
                    <a:pt x="1871" y="1502"/>
                  </a:lnTo>
                  <a:lnTo>
                    <a:pt x="1840" y="1637"/>
                  </a:lnTo>
                  <a:lnTo>
                    <a:pt x="1811" y="1773"/>
                  </a:lnTo>
                  <a:lnTo>
                    <a:pt x="1782" y="1907"/>
                  </a:lnTo>
                  <a:lnTo>
                    <a:pt x="1752" y="2043"/>
                  </a:lnTo>
                  <a:lnTo>
                    <a:pt x="1721" y="2178"/>
                  </a:lnTo>
                  <a:lnTo>
                    <a:pt x="1686" y="2311"/>
                  </a:lnTo>
                  <a:lnTo>
                    <a:pt x="1647" y="2817"/>
                  </a:lnTo>
                  <a:lnTo>
                    <a:pt x="1657" y="2911"/>
                  </a:lnTo>
                  <a:lnTo>
                    <a:pt x="1667" y="3006"/>
                  </a:lnTo>
                  <a:lnTo>
                    <a:pt x="1676" y="3102"/>
                  </a:lnTo>
                  <a:lnTo>
                    <a:pt x="1690" y="3197"/>
                  </a:lnTo>
                  <a:lnTo>
                    <a:pt x="1707" y="3288"/>
                  </a:lnTo>
                  <a:lnTo>
                    <a:pt x="1731" y="3379"/>
                  </a:lnTo>
                  <a:lnTo>
                    <a:pt x="1761" y="3465"/>
                  </a:lnTo>
                  <a:lnTo>
                    <a:pt x="1800" y="3549"/>
                  </a:lnTo>
                  <a:lnTo>
                    <a:pt x="1808" y="3560"/>
                  </a:lnTo>
                  <a:lnTo>
                    <a:pt x="1818" y="3571"/>
                  </a:lnTo>
                  <a:lnTo>
                    <a:pt x="1828" y="3581"/>
                  </a:lnTo>
                  <a:lnTo>
                    <a:pt x="1840" y="3592"/>
                  </a:lnTo>
                  <a:lnTo>
                    <a:pt x="1852" y="3601"/>
                  </a:lnTo>
                  <a:lnTo>
                    <a:pt x="1864" y="3609"/>
                  </a:lnTo>
                  <a:lnTo>
                    <a:pt x="1877" y="3617"/>
                  </a:lnTo>
                  <a:lnTo>
                    <a:pt x="1890" y="3627"/>
                  </a:lnTo>
                  <a:lnTo>
                    <a:pt x="1859" y="3582"/>
                  </a:lnTo>
                  <a:lnTo>
                    <a:pt x="1833" y="3536"/>
                  </a:lnTo>
                  <a:lnTo>
                    <a:pt x="1811" y="3488"/>
                  </a:lnTo>
                  <a:lnTo>
                    <a:pt x="1793" y="3439"/>
                  </a:lnTo>
                  <a:lnTo>
                    <a:pt x="1776" y="3388"/>
                  </a:lnTo>
                  <a:lnTo>
                    <a:pt x="1765" y="3337"/>
                  </a:lnTo>
                  <a:lnTo>
                    <a:pt x="1755" y="3285"/>
                  </a:lnTo>
                  <a:lnTo>
                    <a:pt x="1748" y="3233"/>
                  </a:lnTo>
                  <a:lnTo>
                    <a:pt x="1772" y="3236"/>
                  </a:lnTo>
                  <a:lnTo>
                    <a:pt x="1796" y="3243"/>
                  </a:lnTo>
                  <a:lnTo>
                    <a:pt x="1819" y="3253"/>
                  </a:lnTo>
                  <a:lnTo>
                    <a:pt x="1843" y="3264"/>
                  </a:lnTo>
                  <a:lnTo>
                    <a:pt x="1866" y="3274"/>
                  </a:lnTo>
                  <a:lnTo>
                    <a:pt x="1888" y="3282"/>
                  </a:lnTo>
                  <a:lnTo>
                    <a:pt x="1911" y="3285"/>
                  </a:lnTo>
                  <a:lnTo>
                    <a:pt x="1934" y="3284"/>
                  </a:lnTo>
                  <a:lnTo>
                    <a:pt x="1911" y="3267"/>
                  </a:lnTo>
                  <a:lnTo>
                    <a:pt x="1887" y="3252"/>
                  </a:lnTo>
                  <a:lnTo>
                    <a:pt x="1863" y="3236"/>
                  </a:lnTo>
                  <a:lnTo>
                    <a:pt x="1839" y="3224"/>
                  </a:lnTo>
                  <a:lnTo>
                    <a:pt x="1814" y="3211"/>
                  </a:lnTo>
                  <a:lnTo>
                    <a:pt x="1789" y="3204"/>
                  </a:lnTo>
                  <a:lnTo>
                    <a:pt x="1762" y="3197"/>
                  </a:lnTo>
                  <a:lnTo>
                    <a:pt x="1737" y="3194"/>
                  </a:lnTo>
                  <a:lnTo>
                    <a:pt x="1734" y="3177"/>
                  </a:lnTo>
                  <a:lnTo>
                    <a:pt x="1733" y="3161"/>
                  </a:lnTo>
                  <a:lnTo>
                    <a:pt x="1730" y="3145"/>
                  </a:lnTo>
                  <a:lnTo>
                    <a:pt x="1728" y="3130"/>
                  </a:lnTo>
                  <a:lnTo>
                    <a:pt x="1726" y="3114"/>
                  </a:lnTo>
                  <a:lnTo>
                    <a:pt x="1724" y="3100"/>
                  </a:lnTo>
                  <a:lnTo>
                    <a:pt x="1721" y="3085"/>
                  </a:lnTo>
                  <a:lnTo>
                    <a:pt x="1720" y="3071"/>
                  </a:lnTo>
                  <a:lnTo>
                    <a:pt x="1749" y="3067"/>
                  </a:lnTo>
                  <a:lnTo>
                    <a:pt x="1779" y="3069"/>
                  </a:lnTo>
                  <a:lnTo>
                    <a:pt x="1808" y="3075"/>
                  </a:lnTo>
                  <a:lnTo>
                    <a:pt x="1838" y="3083"/>
                  </a:lnTo>
                  <a:lnTo>
                    <a:pt x="1866" y="3090"/>
                  </a:lnTo>
                  <a:lnTo>
                    <a:pt x="1895" y="3099"/>
                  </a:lnTo>
                  <a:lnTo>
                    <a:pt x="1923" y="3106"/>
                  </a:lnTo>
                  <a:lnTo>
                    <a:pt x="1951" y="3110"/>
                  </a:lnTo>
                  <a:lnTo>
                    <a:pt x="1926" y="3088"/>
                  </a:lnTo>
                  <a:lnTo>
                    <a:pt x="1899" y="3069"/>
                  </a:lnTo>
                  <a:lnTo>
                    <a:pt x="1870" y="3055"/>
                  </a:lnTo>
                  <a:lnTo>
                    <a:pt x="1840" y="3044"/>
                  </a:lnTo>
                  <a:lnTo>
                    <a:pt x="1808" y="3034"/>
                  </a:lnTo>
                  <a:lnTo>
                    <a:pt x="1777" y="3029"/>
                  </a:lnTo>
                  <a:lnTo>
                    <a:pt x="1745" y="3023"/>
                  </a:lnTo>
                  <a:lnTo>
                    <a:pt x="1714" y="3019"/>
                  </a:lnTo>
                  <a:lnTo>
                    <a:pt x="1712" y="3005"/>
                  </a:lnTo>
                  <a:lnTo>
                    <a:pt x="1709" y="2992"/>
                  </a:lnTo>
                  <a:lnTo>
                    <a:pt x="1706" y="2980"/>
                  </a:lnTo>
                  <a:lnTo>
                    <a:pt x="1704" y="2970"/>
                  </a:lnTo>
                  <a:lnTo>
                    <a:pt x="1702" y="2957"/>
                  </a:lnTo>
                  <a:lnTo>
                    <a:pt x="1702" y="2946"/>
                  </a:lnTo>
                  <a:lnTo>
                    <a:pt x="1700" y="2932"/>
                  </a:lnTo>
                  <a:lnTo>
                    <a:pt x="1703" y="2918"/>
                  </a:lnTo>
                  <a:lnTo>
                    <a:pt x="1721" y="2917"/>
                  </a:lnTo>
                  <a:lnTo>
                    <a:pt x="1740" y="2915"/>
                  </a:lnTo>
                  <a:lnTo>
                    <a:pt x="1758" y="2914"/>
                  </a:lnTo>
                  <a:lnTo>
                    <a:pt x="1777" y="2912"/>
                  </a:lnTo>
                  <a:lnTo>
                    <a:pt x="1794" y="2910"/>
                  </a:lnTo>
                  <a:lnTo>
                    <a:pt x="1812" y="2908"/>
                  </a:lnTo>
                  <a:lnTo>
                    <a:pt x="1828" y="2907"/>
                  </a:lnTo>
                  <a:lnTo>
                    <a:pt x="1845" y="2907"/>
                  </a:lnTo>
                  <a:lnTo>
                    <a:pt x="1826" y="2891"/>
                  </a:lnTo>
                  <a:lnTo>
                    <a:pt x="1803" y="2886"/>
                  </a:lnTo>
                  <a:lnTo>
                    <a:pt x="1776" y="2884"/>
                  </a:lnTo>
                  <a:lnTo>
                    <a:pt x="1749" y="2884"/>
                  </a:lnTo>
                  <a:lnTo>
                    <a:pt x="1723" y="2880"/>
                  </a:lnTo>
                  <a:lnTo>
                    <a:pt x="1703" y="2873"/>
                  </a:lnTo>
                  <a:lnTo>
                    <a:pt x="1690" y="2856"/>
                  </a:lnTo>
                  <a:lnTo>
                    <a:pt x="1692" y="2828"/>
                  </a:lnTo>
                  <a:lnTo>
                    <a:pt x="1721" y="2760"/>
                  </a:lnTo>
                  <a:lnTo>
                    <a:pt x="1759" y="2697"/>
                  </a:lnTo>
                  <a:lnTo>
                    <a:pt x="1800" y="2636"/>
                  </a:lnTo>
                  <a:lnTo>
                    <a:pt x="1846" y="2579"/>
                  </a:lnTo>
                  <a:lnTo>
                    <a:pt x="1890" y="2520"/>
                  </a:lnTo>
                  <a:lnTo>
                    <a:pt x="1934" y="2462"/>
                  </a:lnTo>
                  <a:lnTo>
                    <a:pt x="1975" y="2402"/>
                  </a:lnTo>
                  <a:lnTo>
                    <a:pt x="2013" y="2339"/>
                  </a:lnTo>
                  <a:lnTo>
                    <a:pt x="2080" y="2228"/>
                  </a:lnTo>
                  <a:lnTo>
                    <a:pt x="2153" y="2113"/>
                  </a:lnTo>
                  <a:lnTo>
                    <a:pt x="2230" y="1997"/>
                  </a:lnTo>
                  <a:lnTo>
                    <a:pt x="2317" y="1888"/>
                  </a:lnTo>
                  <a:lnTo>
                    <a:pt x="2411" y="1790"/>
                  </a:lnTo>
                  <a:lnTo>
                    <a:pt x="2519" y="1711"/>
                  </a:lnTo>
                  <a:lnTo>
                    <a:pt x="2639" y="1658"/>
                  </a:lnTo>
                  <a:lnTo>
                    <a:pt x="2778" y="1637"/>
                  </a:lnTo>
                  <a:lnTo>
                    <a:pt x="2820" y="1641"/>
                  </a:lnTo>
                  <a:lnTo>
                    <a:pt x="2862" y="1652"/>
                  </a:lnTo>
                  <a:lnTo>
                    <a:pt x="2902" y="1669"/>
                  </a:lnTo>
                  <a:lnTo>
                    <a:pt x="2939" y="1692"/>
                  </a:lnTo>
                  <a:lnTo>
                    <a:pt x="2973" y="1718"/>
                  </a:lnTo>
                  <a:lnTo>
                    <a:pt x="3002" y="1750"/>
                  </a:lnTo>
                  <a:lnTo>
                    <a:pt x="3026" y="1787"/>
                  </a:lnTo>
                  <a:lnTo>
                    <a:pt x="3047" y="1828"/>
                  </a:lnTo>
                  <a:lnTo>
                    <a:pt x="3087" y="1987"/>
                  </a:lnTo>
                  <a:lnTo>
                    <a:pt x="3101" y="2147"/>
                  </a:lnTo>
                  <a:lnTo>
                    <a:pt x="3096" y="2308"/>
                  </a:lnTo>
                  <a:lnTo>
                    <a:pt x="3084" y="2469"/>
                  </a:lnTo>
                  <a:lnTo>
                    <a:pt x="3067" y="2629"/>
                  </a:lnTo>
                  <a:lnTo>
                    <a:pt x="3056" y="2790"/>
                  </a:lnTo>
                  <a:lnTo>
                    <a:pt x="3054" y="2952"/>
                  </a:lnTo>
                  <a:lnTo>
                    <a:pt x="3075" y="3116"/>
                  </a:lnTo>
                  <a:lnTo>
                    <a:pt x="3088" y="3144"/>
                  </a:lnTo>
                  <a:lnTo>
                    <a:pt x="3102" y="3173"/>
                  </a:lnTo>
                  <a:lnTo>
                    <a:pt x="3116" y="3203"/>
                  </a:lnTo>
                  <a:lnTo>
                    <a:pt x="3131" y="3233"/>
                  </a:lnTo>
                  <a:lnTo>
                    <a:pt x="3148" y="3261"/>
                  </a:lnTo>
                  <a:lnTo>
                    <a:pt x="3171" y="3287"/>
                  </a:lnTo>
                  <a:lnTo>
                    <a:pt x="3196" y="3306"/>
                  </a:lnTo>
                  <a:lnTo>
                    <a:pt x="3228" y="3323"/>
                  </a:lnTo>
                  <a:lnTo>
                    <a:pt x="3234" y="3317"/>
                  </a:lnTo>
                  <a:lnTo>
                    <a:pt x="3220" y="3299"/>
                  </a:lnTo>
                  <a:lnTo>
                    <a:pt x="3207" y="3282"/>
                  </a:lnTo>
                  <a:lnTo>
                    <a:pt x="3196" y="3264"/>
                  </a:lnTo>
                  <a:lnTo>
                    <a:pt x="3186" y="3246"/>
                  </a:lnTo>
                  <a:lnTo>
                    <a:pt x="3175" y="3226"/>
                  </a:lnTo>
                  <a:lnTo>
                    <a:pt x="3165" y="3208"/>
                  </a:lnTo>
                  <a:lnTo>
                    <a:pt x="3157" y="3190"/>
                  </a:lnTo>
                  <a:lnTo>
                    <a:pt x="3148" y="3172"/>
                  </a:lnTo>
                  <a:lnTo>
                    <a:pt x="3176" y="3175"/>
                  </a:lnTo>
                  <a:lnTo>
                    <a:pt x="3204" y="3180"/>
                  </a:lnTo>
                  <a:lnTo>
                    <a:pt x="3231" y="3187"/>
                  </a:lnTo>
                  <a:lnTo>
                    <a:pt x="3259" y="3198"/>
                  </a:lnTo>
                  <a:lnTo>
                    <a:pt x="3284" y="3208"/>
                  </a:lnTo>
                  <a:lnTo>
                    <a:pt x="3309" y="3222"/>
                  </a:lnTo>
                  <a:lnTo>
                    <a:pt x="3333" y="3235"/>
                  </a:lnTo>
                  <a:lnTo>
                    <a:pt x="3357" y="3250"/>
                  </a:lnTo>
                  <a:lnTo>
                    <a:pt x="3363" y="3245"/>
                  </a:lnTo>
                  <a:lnTo>
                    <a:pt x="3339" y="3215"/>
                  </a:lnTo>
                  <a:lnTo>
                    <a:pt x="3314" y="3193"/>
                  </a:lnTo>
                  <a:lnTo>
                    <a:pt x="3286" y="3173"/>
                  </a:lnTo>
                  <a:lnTo>
                    <a:pt x="3258" y="3159"/>
                  </a:lnTo>
                  <a:lnTo>
                    <a:pt x="3225" y="3145"/>
                  </a:lnTo>
                  <a:lnTo>
                    <a:pt x="3194" y="3135"/>
                  </a:lnTo>
                  <a:lnTo>
                    <a:pt x="3162" y="3125"/>
                  </a:lnTo>
                  <a:lnTo>
                    <a:pt x="3131" y="3116"/>
                  </a:lnTo>
                  <a:lnTo>
                    <a:pt x="3124" y="3107"/>
                  </a:lnTo>
                  <a:lnTo>
                    <a:pt x="3122" y="3100"/>
                  </a:lnTo>
                  <a:lnTo>
                    <a:pt x="3117" y="3090"/>
                  </a:lnTo>
                  <a:lnTo>
                    <a:pt x="3116" y="3082"/>
                  </a:lnTo>
                  <a:lnTo>
                    <a:pt x="3115" y="3071"/>
                  </a:lnTo>
                  <a:lnTo>
                    <a:pt x="3115" y="3061"/>
                  </a:lnTo>
                  <a:lnTo>
                    <a:pt x="3115" y="3051"/>
                  </a:lnTo>
                  <a:lnTo>
                    <a:pt x="3115" y="3041"/>
                  </a:lnTo>
                  <a:lnTo>
                    <a:pt x="3150" y="3039"/>
                  </a:lnTo>
                  <a:lnTo>
                    <a:pt x="3187" y="3040"/>
                  </a:lnTo>
                  <a:lnTo>
                    <a:pt x="3225" y="3043"/>
                  </a:lnTo>
                  <a:lnTo>
                    <a:pt x="3263" y="3050"/>
                  </a:lnTo>
                  <a:lnTo>
                    <a:pt x="3300" y="3055"/>
                  </a:lnTo>
                  <a:lnTo>
                    <a:pt x="3337" y="3064"/>
                  </a:lnTo>
                  <a:lnTo>
                    <a:pt x="3372" y="3069"/>
                  </a:lnTo>
                  <a:lnTo>
                    <a:pt x="3407" y="3076"/>
                  </a:lnTo>
                  <a:lnTo>
                    <a:pt x="3377" y="3057"/>
                  </a:lnTo>
                  <a:lnTo>
                    <a:pt x="3344" y="3040"/>
                  </a:lnTo>
                  <a:lnTo>
                    <a:pt x="3309" y="3026"/>
                  </a:lnTo>
                  <a:lnTo>
                    <a:pt x="3273" y="3015"/>
                  </a:lnTo>
                  <a:lnTo>
                    <a:pt x="3234" y="3005"/>
                  </a:lnTo>
                  <a:lnTo>
                    <a:pt x="3196" y="2999"/>
                  </a:lnTo>
                  <a:lnTo>
                    <a:pt x="3155" y="2995"/>
                  </a:lnTo>
                  <a:lnTo>
                    <a:pt x="3115" y="2997"/>
                  </a:lnTo>
                  <a:lnTo>
                    <a:pt x="3098" y="2884"/>
                  </a:lnTo>
                  <a:lnTo>
                    <a:pt x="3119" y="2880"/>
                  </a:lnTo>
                  <a:lnTo>
                    <a:pt x="3140" y="2882"/>
                  </a:lnTo>
                  <a:lnTo>
                    <a:pt x="3162" y="2884"/>
                  </a:lnTo>
                  <a:lnTo>
                    <a:pt x="3185" y="2890"/>
                  </a:lnTo>
                  <a:lnTo>
                    <a:pt x="3206" y="2893"/>
                  </a:lnTo>
                  <a:lnTo>
                    <a:pt x="3228" y="2896"/>
                  </a:lnTo>
                  <a:lnTo>
                    <a:pt x="3251" y="2893"/>
                  </a:lnTo>
                  <a:lnTo>
                    <a:pt x="3273" y="2884"/>
                  </a:lnTo>
                  <a:lnTo>
                    <a:pt x="3109" y="2851"/>
                  </a:lnTo>
                  <a:lnTo>
                    <a:pt x="3105" y="2817"/>
                  </a:lnTo>
                  <a:lnTo>
                    <a:pt x="3106" y="2783"/>
                  </a:lnTo>
                  <a:lnTo>
                    <a:pt x="3110" y="2750"/>
                  </a:lnTo>
                  <a:lnTo>
                    <a:pt x="3122" y="2719"/>
                  </a:lnTo>
                  <a:lnTo>
                    <a:pt x="3136" y="2688"/>
                  </a:lnTo>
                  <a:lnTo>
                    <a:pt x="3154" y="2660"/>
                  </a:lnTo>
                  <a:lnTo>
                    <a:pt x="3173" y="2633"/>
                  </a:lnTo>
                  <a:lnTo>
                    <a:pt x="3199" y="2610"/>
                  </a:lnTo>
                  <a:lnTo>
                    <a:pt x="3267" y="2474"/>
                  </a:lnTo>
                  <a:lnTo>
                    <a:pt x="3326" y="2335"/>
                  </a:lnTo>
                  <a:lnTo>
                    <a:pt x="3377" y="2192"/>
                  </a:lnTo>
                  <a:lnTo>
                    <a:pt x="3423" y="2049"/>
                  </a:lnTo>
                  <a:lnTo>
                    <a:pt x="3465" y="1902"/>
                  </a:lnTo>
                  <a:lnTo>
                    <a:pt x="3507" y="1756"/>
                  </a:lnTo>
                  <a:lnTo>
                    <a:pt x="3550" y="1610"/>
                  </a:lnTo>
                  <a:lnTo>
                    <a:pt x="3598" y="1467"/>
                  </a:lnTo>
                  <a:lnTo>
                    <a:pt x="3611" y="1443"/>
                  </a:lnTo>
                  <a:lnTo>
                    <a:pt x="3625" y="1424"/>
                  </a:lnTo>
                  <a:lnTo>
                    <a:pt x="3640" y="1404"/>
                  </a:lnTo>
                  <a:lnTo>
                    <a:pt x="3657" y="1387"/>
                  </a:lnTo>
                  <a:lnTo>
                    <a:pt x="3674" y="1371"/>
                  </a:lnTo>
                  <a:lnTo>
                    <a:pt x="3695" y="1357"/>
                  </a:lnTo>
                  <a:lnTo>
                    <a:pt x="3716" y="1343"/>
                  </a:lnTo>
                  <a:lnTo>
                    <a:pt x="3740" y="1333"/>
                  </a:lnTo>
                  <a:lnTo>
                    <a:pt x="3761" y="1331"/>
                  </a:lnTo>
                  <a:lnTo>
                    <a:pt x="3782" y="1333"/>
                  </a:lnTo>
                  <a:lnTo>
                    <a:pt x="3801" y="1336"/>
                  </a:lnTo>
                  <a:lnTo>
                    <a:pt x="3821" y="1343"/>
                  </a:lnTo>
                  <a:lnTo>
                    <a:pt x="3838" y="1348"/>
                  </a:lnTo>
                  <a:lnTo>
                    <a:pt x="3855" y="1358"/>
                  </a:lnTo>
                  <a:lnTo>
                    <a:pt x="3870" y="1366"/>
                  </a:lnTo>
                  <a:lnTo>
                    <a:pt x="3885" y="1378"/>
                  </a:lnTo>
                  <a:lnTo>
                    <a:pt x="3920" y="1420"/>
                  </a:lnTo>
                  <a:lnTo>
                    <a:pt x="3947" y="1467"/>
                  </a:lnTo>
                  <a:lnTo>
                    <a:pt x="3967" y="1516"/>
                  </a:lnTo>
                  <a:lnTo>
                    <a:pt x="3984" y="1568"/>
                  </a:lnTo>
                  <a:lnTo>
                    <a:pt x="3995" y="1619"/>
                  </a:lnTo>
                  <a:lnTo>
                    <a:pt x="4006" y="1672"/>
                  </a:lnTo>
                  <a:lnTo>
                    <a:pt x="4017" y="1725"/>
                  </a:lnTo>
                  <a:lnTo>
                    <a:pt x="4031" y="1777"/>
                  </a:lnTo>
                  <a:lnTo>
                    <a:pt x="4042" y="1927"/>
                  </a:lnTo>
                  <a:lnTo>
                    <a:pt x="4045" y="2077"/>
                  </a:lnTo>
                  <a:lnTo>
                    <a:pt x="4038" y="2224"/>
                  </a:lnTo>
                  <a:lnTo>
                    <a:pt x="4024" y="2371"/>
                  </a:lnTo>
                  <a:lnTo>
                    <a:pt x="4000" y="2513"/>
                  </a:lnTo>
                  <a:lnTo>
                    <a:pt x="3971" y="2653"/>
                  </a:lnTo>
                  <a:lnTo>
                    <a:pt x="3933" y="2789"/>
                  </a:lnTo>
                  <a:lnTo>
                    <a:pt x="3891" y="2924"/>
                  </a:lnTo>
                  <a:lnTo>
                    <a:pt x="3866" y="3046"/>
                  </a:lnTo>
                  <a:lnTo>
                    <a:pt x="3829" y="3165"/>
                  </a:lnTo>
                  <a:lnTo>
                    <a:pt x="3783" y="3280"/>
                  </a:lnTo>
                  <a:lnTo>
                    <a:pt x="3730" y="3392"/>
                  </a:lnTo>
                  <a:lnTo>
                    <a:pt x="3668" y="3500"/>
                  </a:lnTo>
                  <a:lnTo>
                    <a:pt x="3607" y="3608"/>
                  </a:lnTo>
                  <a:lnTo>
                    <a:pt x="3542" y="3714"/>
                  </a:lnTo>
                  <a:lnTo>
                    <a:pt x="3480" y="3823"/>
                  </a:lnTo>
                  <a:lnTo>
                    <a:pt x="3466" y="3840"/>
                  </a:lnTo>
                  <a:lnTo>
                    <a:pt x="3451" y="3857"/>
                  </a:lnTo>
                  <a:lnTo>
                    <a:pt x="3434" y="3873"/>
                  </a:lnTo>
                  <a:lnTo>
                    <a:pt x="3417" y="3888"/>
                  </a:lnTo>
                  <a:lnTo>
                    <a:pt x="3398" y="3901"/>
                  </a:lnTo>
                  <a:lnTo>
                    <a:pt x="3378" y="3912"/>
                  </a:lnTo>
                  <a:lnTo>
                    <a:pt x="3356" y="3920"/>
                  </a:lnTo>
                  <a:lnTo>
                    <a:pt x="3335" y="3924"/>
                  </a:lnTo>
                  <a:lnTo>
                    <a:pt x="3297" y="3919"/>
                  </a:lnTo>
                  <a:lnTo>
                    <a:pt x="3265" y="3906"/>
                  </a:lnTo>
                  <a:lnTo>
                    <a:pt x="3234" y="3887"/>
                  </a:lnTo>
                  <a:lnTo>
                    <a:pt x="3206" y="3864"/>
                  </a:lnTo>
                  <a:lnTo>
                    <a:pt x="3176" y="3837"/>
                  </a:lnTo>
                  <a:lnTo>
                    <a:pt x="3151" y="3811"/>
                  </a:lnTo>
                  <a:lnTo>
                    <a:pt x="3124" y="3784"/>
                  </a:lnTo>
                  <a:lnTo>
                    <a:pt x="3098" y="3762"/>
                  </a:lnTo>
                  <a:lnTo>
                    <a:pt x="3011" y="3634"/>
                  </a:lnTo>
                  <a:lnTo>
                    <a:pt x="2948" y="3498"/>
                  </a:lnTo>
                  <a:lnTo>
                    <a:pt x="2902" y="3354"/>
                  </a:lnTo>
                  <a:lnTo>
                    <a:pt x="2869" y="3205"/>
                  </a:lnTo>
                  <a:lnTo>
                    <a:pt x="2845" y="3051"/>
                  </a:lnTo>
                  <a:lnTo>
                    <a:pt x="2826" y="2897"/>
                  </a:lnTo>
                  <a:lnTo>
                    <a:pt x="2806" y="2743"/>
                  </a:lnTo>
                  <a:lnTo>
                    <a:pt x="2784" y="2593"/>
                  </a:lnTo>
                  <a:lnTo>
                    <a:pt x="2759" y="2570"/>
                  </a:lnTo>
                  <a:lnTo>
                    <a:pt x="2749" y="2549"/>
                  </a:lnTo>
                  <a:lnTo>
                    <a:pt x="2750" y="2528"/>
                  </a:lnTo>
                  <a:lnTo>
                    <a:pt x="2761" y="2507"/>
                  </a:lnTo>
                  <a:lnTo>
                    <a:pt x="2774" y="2486"/>
                  </a:lnTo>
                  <a:lnTo>
                    <a:pt x="2789" y="2465"/>
                  </a:lnTo>
                  <a:lnTo>
                    <a:pt x="2802" y="2444"/>
                  </a:lnTo>
                  <a:lnTo>
                    <a:pt x="2812" y="2423"/>
                  </a:lnTo>
                  <a:lnTo>
                    <a:pt x="2801" y="2412"/>
                  </a:lnTo>
                  <a:lnTo>
                    <a:pt x="2740" y="2479"/>
                  </a:lnTo>
                  <a:lnTo>
                    <a:pt x="2691" y="2551"/>
                  </a:lnTo>
                  <a:lnTo>
                    <a:pt x="2649" y="2626"/>
                  </a:lnTo>
                  <a:lnTo>
                    <a:pt x="2614" y="2706"/>
                  </a:lnTo>
                  <a:lnTo>
                    <a:pt x="2582" y="2786"/>
                  </a:lnTo>
                  <a:lnTo>
                    <a:pt x="2552" y="2870"/>
                  </a:lnTo>
                  <a:lnTo>
                    <a:pt x="2524" y="2953"/>
                  </a:lnTo>
                  <a:lnTo>
                    <a:pt x="2496" y="3036"/>
                  </a:lnTo>
                  <a:lnTo>
                    <a:pt x="2447" y="3201"/>
                  </a:lnTo>
                  <a:lnTo>
                    <a:pt x="2394" y="3368"/>
                  </a:lnTo>
                  <a:lnTo>
                    <a:pt x="2334" y="3531"/>
                  </a:lnTo>
                  <a:lnTo>
                    <a:pt x="2264" y="3690"/>
                  </a:lnTo>
                  <a:lnTo>
                    <a:pt x="2178" y="3842"/>
                  </a:lnTo>
                  <a:lnTo>
                    <a:pt x="2080" y="3985"/>
                  </a:lnTo>
                  <a:lnTo>
                    <a:pt x="1961" y="4118"/>
                  </a:lnTo>
                  <a:lnTo>
                    <a:pt x="1822" y="4240"/>
                  </a:lnTo>
                  <a:lnTo>
                    <a:pt x="1773" y="4231"/>
                  </a:lnTo>
                  <a:lnTo>
                    <a:pt x="1728" y="4216"/>
                  </a:lnTo>
                  <a:lnTo>
                    <a:pt x="1686" y="4191"/>
                  </a:lnTo>
                  <a:lnTo>
                    <a:pt x="1648" y="4161"/>
                  </a:lnTo>
                  <a:lnTo>
                    <a:pt x="1611" y="4125"/>
                  </a:lnTo>
                  <a:lnTo>
                    <a:pt x="1577" y="4088"/>
                  </a:lnTo>
                  <a:lnTo>
                    <a:pt x="1546" y="4048"/>
                  </a:lnTo>
                  <a:lnTo>
                    <a:pt x="1518" y="4008"/>
                  </a:lnTo>
                  <a:lnTo>
                    <a:pt x="1440" y="3745"/>
                  </a:lnTo>
                  <a:lnTo>
                    <a:pt x="1399" y="3477"/>
                  </a:lnTo>
                  <a:lnTo>
                    <a:pt x="1388" y="3201"/>
                  </a:lnTo>
                  <a:lnTo>
                    <a:pt x="1399" y="2925"/>
                  </a:lnTo>
                  <a:lnTo>
                    <a:pt x="1423" y="2645"/>
                  </a:lnTo>
                  <a:lnTo>
                    <a:pt x="1456" y="2367"/>
                  </a:lnTo>
                  <a:lnTo>
                    <a:pt x="1490" y="2091"/>
                  </a:lnTo>
                  <a:lnTo>
                    <a:pt x="1518" y="1822"/>
                  </a:lnTo>
                  <a:lnTo>
                    <a:pt x="1515" y="1762"/>
                  </a:lnTo>
                  <a:lnTo>
                    <a:pt x="1515" y="1697"/>
                  </a:lnTo>
                  <a:lnTo>
                    <a:pt x="1515" y="1631"/>
                  </a:lnTo>
                  <a:lnTo>
                    <a:pt x="1514" y="1565"/>
                  </a:lnTo>
                  <a:lnTo>
                    <a:pt x="1507" y="1498"/>
                  </a:lnTo>
                  <a:lnTo>
                    <a:pt x="1494" y="1435"/>
                  </a:lnTo>
                  <a:lnTo>
                    <a:pt x="1472" y="1375"/>
                  </a:lnTo>
                  <a:lnTo>
                    <a:pt x="1440" y="1322"/>
                  </a:lnTo>
                  <a:lnTo>
                    <a:pt x="1455" y="1299"/>
                  </a:lnTo>
                  <a:lnTo>
                    <a:pt x="1473" y="1278"/>
                  </a:lnTo>
                  <a:lnTo>
                    <a:pt x="1493" y="1260"/>
                  </a:lnTo>
                  <a:lnTo>
                    <a:pt x="1515" y="1243"/>
                  </a:lnTo>
                  <a:lnTo>
                    <a:pt x="1536" y="1226"/>
                  </a:lnTo>
                  <a:lnTo>
                    <a:pt x="1560" y="1212"/>
                  </a:lnTo>
                  <a:lnTo>
                    <a:pt x="1584" y="1200"/>
                  </a:lnTo>
                  <a:lnTo>
                    <a:pt x="1608" y="1187"/>
                  </a:lnTo>
                  <a:lnTo>
                    <a:pt x="1601" y="1180"/>
                  </a:lnTo>
                  <a:lnTo>
                    <a:pt x="1594" y="1177"/>
                  </a:lnTo>
                  <a:lnTo>
                    <a:pt x="1583" y="1176"/>
                  </a:lnTo>
                  <a:lnTo>
                    <a:pt x="1573" y="1180"/>
                  </a:lnTo>
                  <a:lnTo>
                    <a:pt x="1560" y="1183"/>
                  </a:lnTo>
                  <a:lnTo>
                    <a:pt x="1549" y="1188"/>
                  </a:lnTo>
                  <a:lnTo>
                    <a:pt x="1538" y="1193"/>
                  </a:lnTo>
                  <a:lnTo>
                    <a:pt x="1529" y="1198"/>
                  </a:lnTo>
                  <a:lnTo>
                    <a:pt x="1461" y="1244"/>
                  </a:lnTo>
                  <a:lnTo>
                    <a:pt x="1396" y="1301"/>
                  </a:lnTo>
                  <a:lnTo>
                    <a:pt x="1333" y="1361"/>
                  </a:lnTo>
                  <a:lnTo>
                    <a:pt x="1271" y="1425"/>
                  </a:lnTo>
                  <a:lnTo>
                    <a:pt x="1207" y="1487"/>
                  </a:lnTo>
                  <a:lnTo>
                    <a:pt x="1142" y="1544"/>
                  </a:lnTo>
                  <a:lnTo>
                    <a:pt x="1074" y="1595"/>
                  </a:lnTo>
                  <a:lnTo>
                    <a:pt x="1001" y="1637"/>
                  </a:lnTo>
                  <a:lnTo>
                    <a:pt x="915" y="1643"/>
                  </a:lnTo>
                  <a:lnTo>
                    <a:pt x="838" y="1623"/>
                  </a:lnTo>
                  <a:lnTo>
                    <a:pt x="767" y="1582"/>
                  </a:lnTo>
                  <a:lnTo>
                    <a:pt x="702" y="1529"/>
                  </a:lnTo>
                  <a:lnTo>
                    <a:pt x="641" y="1463"/>
                  </a:lnTo>
                  <a:lnTo>
                    <a:pt x="585" y="1394"/>
                  </a:lnTo>
                  <a:lnTo>
                    <a:pt x="530" y="1326"/>
                  </a:lnTo>
                  <a:lnTo>
                    <a:pt x="478" y="1265"/>
                  </a:lnTo>
                  <a:lnTo>
                    <a:pt x="514" y="1265"/>
                  </a:lnTo>
                  <a:lnTo>
                    <a:pt x="548" y="1277"/>
                  </a:lnTo>
                  <a:lnTo>
                    <a:pt x="578" y="1295"/>
                  </a:lnTo>
                  <a:lnTo>
                    <a:pt x="607" y="1319"/>
                  </a:lnTo>
                  <a:lnTo>
                    <a:pt x="634" y="1344"/>
                  </a:lnTo>
                  <a:lnTo>
                    <a:pt x="660" y="1369"/>
                  </a:lnTo>
                  <a:lnTo>
                    <a:pt x="688" y="1392"/>
                  </a:lnTo>
                  <a:lnTo>
                    <a:pt x="719" y="1411"/>
                  </a:lnTo>
                  <a:lnTo>
                    <a:pt x="764" y="1428"/>
                  </a:lnTo>
                  <a:lnTo>
                    <a:pt x="810" y="1436"/>
                  </a:lnTo>
                  <a:lnTo>
                    <a:pt x="856" y="1436"/>
                  </a:lnTo>
                  <a:lnTo>
                    <a:pt x="904" y="1432"/>
                  </a:lnTo>
                  <a:lnTo>
                    <a:pt x="949" y="1420"/>
                  </a:lnTo>
                  <a:lnTo>
                    <a:pt x="994" y="1401"/>
                  </a:lnTo>
                  <a:lnTo>
                    <a:pt x="1036" y="1378"/>
                  </a:lnTo>
                  <a:lnTo>
                    <a:pt x="1074" y="1350"/>
                  </a:lnTo>
                  <a:lnTo>
                    <a:pt x="1248" y="1148"/>
                  </a:lnTo>
                  <a:lnTo>
                    <a:pt x="1320" y="1110"/>
                  </a:lnTo>
                  <a:lnTo>
                    <a:pt x="1395" y="1072"/>
                  </a:lnTo>
                  <a:lnTo>
                    <a:pt x="1469" y="1030"/>
                  </a:lnTo>
                  <a:lnTo>
                    <a:pt x="1541" y="984"/>
                  </a:lnTo>
                  <a:lnTo>
                    <a:pt x="1605" y="932"/>
                  </a:lnTo>
                  <a:lnTo>
                    <a:pt x="1662" y="872"/>
                  </a:lnTo>
                  <a:lnTo>
                    <a:pt x="1709" y="803"/>
                  </a:lnTo>
                  <a:lnTo>
                    <a:pt x="1742" y="726"/>
                  </a:lnTo>
                  <a:lnTo>
                    <a:pt x="1749" y="726"/>
                  </a:lnTo>
                  <a:lnTo>
                    <a:pt x="1755" y="729"/>
                  </a:lnTo>
                  <a:lnTo>
                    <a:pt x="1759" y="733"/>
                  </a:lnTo>
                  <a:lnTo>
                    <a:pt x="1763" y="738"/>
                  </a:lnTo>
                  <a:lnTo>
                    <a:pt x="1770" y="748"/>
                  </a:lnTo>
                  <a:lnTo>
                    <a:pt x="1777" y="759"/>
                  </a:lnTo>
                  <a:lnTo>
                    <a:pt x="1775" y="740"/>
                  </a:lnTo>
                  <a:lnTo>
                    <a:pt x="1772" y="720"/>
                  </a:lnTo>
                  <a:lnTo>
                    <a:pt x="1766" y="702"/>
                  </a:lnTo>
                  <a:lnTo>
                    <a:pt x="1759" y="685"/>
                  </a:lnTo>
                  <a:lnTo>
                    <a:pt x="1748" y="668"/>
                  </a:lnTo>
                  <a:lnTo>
                    <a:pt x="1735" y="653"/>
                  </a:lnTo>
                  <a:lnTo>
                    <a:pt x="1720" y="640"/>
                  </a:lnTo>
                  <a:lnTo>
                    <a:pt x="1703" y="629"/>
                  </a:lnTo>
                  <a:lnTo>
                    <a:pt x="1697" y="628"/>
                  </a:lnTo>
                  <a:lnTo>
                    <a:pt x="1692" y="628"/>
                  </a:lnTo>
                  <a:lnTo>
                    <a:pt x="1685" y="629"/>
                  </a:lnTo>
                  <a:lnTo>
                    <a:pt x="1681" y="635"/>
                  </a:lnTo>
                  <a:lnTo>
                    <a:pt x="1681" y="642"/>
                  </a:lnTo>
                  <a:lnTo>
                    <a:pt x="1683" y="650"/>
                  </a:lnTo>
                  <a:lnTo>
                    <a:pt x="1686" y="657"/>
                  </a:lnTo>
                  <a:lnTo>
                    <a:pt x="1690" y="664"/>
                  </a:lnTo>
                  <a:lnTo>
                    <a:pt x="1702" y="674"/>
                  </a:lnTo>
                  <a:lnTo>
                    <a:pt x="1714" y="681"/>
                  </a:lnTo>
                  <a:lnTo>
                    <a:pt x="1658" y="790"/>
                  </a:lnTo>
                  <a:lnTo>
                    <a:pt x="1587" y="883"/>
                  </a:lnTo>
                  <a:lnTo>
                    <a:pt x="1500" y="960"/>
                  </a:lnTo>
                  <a:lnTo>
                    <a:pt x="1405" y="1024"/>
                  </a:lnTo>
                  <a:lnTo>
                    <a:pt x="1298" y="1078"/>
                  </a:lnTo>
                  <a:lnTo>
                    <a:pt x="1190" y="1123"/>
                  </a:lnTo>
                  <a:lnTo>
                    <a:pt x="1079" y="1162"/>
                  </a:lnTo>
                  <a:lnTo>
                    <a:pt x="973" y="1198"/>
                  </a:lnTo>
                  <a:lnTo>
                    <a:pt x="904" y="1208"/>
                  </a:lnTo>
                  <a:lnTo>
                    <a:pt x="837" y="1214"/>
                  </a:lnTo>
                  <a:lnTo>
                    <a:pt x="771" y="1216"/>
                  </a:lnTo>
                  <a:lnTo>
                    <a:pt x="705" y="1218"/>
                  </a:lnTo>
                  <a:lnTo>
                    <a:pt x="638" y="1216"/>
                  </a:lnTo>
                  <a:lnTo>
                    <a:pt x="572" y="1214"/>
                  </a:lnTo>
                  <a:lnTo>
                    <a:pt x="505" y="1211"/>
                  </a:lnTo>
                  <a:lnTo>
                    <a:pt x="439" y="1209"/>
                  </a:lnTo>
                  <a:lnTo>
                    <a:pt x="373" y="1179"/>
                  </a:lnTo>
                  <a:lnTo>
                    <a:pt x="307" y="1149"/>
                  </a:lnTo>
                  <a:lnTo>
                    <a:pt x="240" y="1117"/>
                  </a:lnTo>
                  <a:lnTo>
                    <a:pt x="177" y="1082"/>
                  </a:lnTo>
                  <a:lnTo>
                    <a:pt x="116" y="1040"/>
                  </a:lnTo>
                  <a:lnTo>
                    <a:pt x="66" y="991"/>
                  </a:lnTo>
                  <a:lnTo>
                    <a:pt x="25" y="930"/>
                  </a:lnTo>
                  <a:lnTo>
                    <a:pt x="0" y="860"/>
                  </a:lnTo>
                  <a:lnTo>
                    <a:pt x="7" y="771"/>
                  </a:lnTo>
                  <a:lnTo>
                    <a:pt x="32" y="689"/>
                  </a:lnTo>
                  <a:lnTo>
                    <a:pt x="72" y="615"/>
                  </a:lnTo>
                  <a:lnTo>
                    <a:pt x="125" y="548"/>
                  </a:lnTo>
                  <a:lnTo>
                    <a:pt x="184" y="483"/>
                  </a:lnTo>
                  <a:lnTo>
                    <a:pt x="250" y="425"/>
                  </a:lnTo>
                  <a:lnTo>
                    <a:pt x="315" y="366"/>
                  </a:lnTo>
                  <a:lnTo>
                    <a:pt x="383" y="310"/>
                  </a:lnTo>
                  <a:lnTo>
                    <a:pt x="440" y="275"/>
                  </a:lnTo>
                  <a:lnTo>
                    <a:pt x="500" y="242"/>
                  </a:lnTo>
                  <a:lnTo>
                    <a:pt x="561" y="210"/>
                  </a:lnTo>
                  <a:lnTo>
                    <a:pt x="621" y="178"/>
                  </a:lnTo>
                  <a:lnTo>
                    <a:pt x="678" y="140"/>
                  </a:lnTo>
                  <a:lnTo>
                    <a:pt x="735" y="101"/>
                  </a:lnTo>
                  <a:lnTo>
                    <a:pt x="785" y="53"/>
                  </a:lnTo>
                  <a:lnTo>
                    <a:pt x="833" y="0"/>
                  </a:lnTo>
                  <a:lnTo>
                    <a:pt x="852" y="4"/>
                  </a:lnTo>
                  <a:lnTo>
                    <a:pt x="872" y="11"/>
                  </a:lnTo>
                  <a:lnTo>
                    <a:pt x="890" y="19"/>
                  </a:lnTo>
                  <a:lnTo>
                    <a:pt x="910" y="31"/>
                  </a:lnTo>
                  <a:lnTo>
                    <a:pt x="927" y="40"/>
                  </a:lnTo>
                  <a:lnTo>
                    <a:pt x="943" y="53"/>
                  </a:lnTo>
                  <a:lnTo>
                    <a:pt x="960" y="66"/>
                  </a:lnTo>
                  <a:lnTo>
                    <a:pt x="978" y="78"/>
                  </a:lnTo>
                  <a:close/>
                </a:path>
              </a:pathLst>
            </a:custGeom>
            <a:solidFill>
              <a:srgbClr val="9F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1706" y="2015"/>
              <a:ext cx="37" cy="76"/>
            </a:xfrm>
            <a:custGeom>
              <a:avLst/>
              <a:gdLst>
                <a:gd name="T0" fmla="*/ 73 w 73"/>
                <a:gd name="T1" fmla="*/ 39 h 152"/>
                <a:gd name="T2" fmla="*/ 73 w 73"/>
                <a:gd name="T3" fmla="*/ 55 h 152"/>
                <a:gd name="T4" fmla="*/ 70 w 73"/>
                <a:gd name="T5" fmla="*/ 70 h 152"/>
                <a:gd name="T6" fmla="*/ 66 w 73"/>
                <a:gd name="T7" fmla="*/ 84 h 152"/>
                <a:gd name="T8" fmla="*/ 60 w 73"/>
                <a:gd name="T9" fmla="*/ 100 h 152"/>
                <a:gd name="T10" fmla="*/ 51 w 73"/>
                <a:gd name="T11" fmla="*/ 112 h 152"/>
                <a:gd name="T12" fmla="*/ 44 w 73"/>
                <a:gd name="T13" fmla="*/ 125 h 152"/>
                <a:gd name="T14" fmla="*/ 36 w 73"/>
                <a:gd name="T15" fmla="*/ 137 h 152"/>
                <a:gd name="T16" fmla="*/ 28 w 73"/>
                <a:gd name="T17" fmla="*/ 152 h 152"/>
                <a:gd name="T18" fmla="*/ 14 w 73"/>
                <a:gd name="T19" fmla="*/ 145 h 152"/>
                <a:gd name="T20" fmla="*/ 5 w 73"/>
                <a:gd name="T21" fmla="*/ 135 h 152"/>
                <a:gd name="T22" fmla="*/ 0 w 73"/>
                <a:gd name="T23" fmla="*/ 122 h 152"/>
                <a:gd name="T24" fmla="*/ 0 w 73"/>
                <a:gd name="T25" fmla="*/ 109 h 152"/>
                <a:gd name="T26" fmla="*/ 0 w 73"/>
                <a:gd name="T27" fmla="*/ 94 h 152"/>
                <a:gd name="T28" fmla="*/ 2 w 73"/>
                <a:gd name="T29" fmla="*/ 79 h 152"/>
                <a:gd name="T30" fmla="*/ 4 w 73"/>
                <a:gd name="T31" fmla="*/ 63 h 152"/>
                <a:gd name="T32" fmla="*/ 5 w 73"/>
                <a:gd name="T33" fmla="*/ 51 h 152"/>
                <a:gd name="T34" fmla="*/ 33 w 73"/>
                <a:gd name="T35" fmla="*/ 0 h 152"/>
                <a:gd name="T36" fmla="*/ 44 w 73"/>
                <a:gd name="T37" fmla="*/ 4 h 152"/>
                <a:gd name="T38" fmla="*/ 57 w 73"/>
                <a:gd name="T39" fmla="*/ 13 h 152"/>
                <a:gd name="T40" fmla="*/ 61 w 73"/>
                <a:gd name="T41" fmla="*/ 17 h 152"/>
                <a:gd name="T42" fmla="*/ 66 w 73"/>
                <a:gd name="T43" fmla="*/ 24 h 152"/>
                <a:gd name="T44" fmla="*/ 68 w 73"/>
                <a:gd name="T45" fmla="*/ 31 h 152"/>
                <a:gd name="T46" fmla="*/ 73 w 73"/>
                <a:gd name="T47" fmla="*/ 3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3" h="152">
                  <a:moveTo>
                    <a:pt x="73" y="39"/>
                  </a:moveTo>
                  <a:lnTo>
                    <a:pt x="73" y="55"/>
                  </a:lnTo>
                  <a:lnTo>
                    <a:pt x="70" y="70"/>
                  </a:lnTo>
                  <a:lnTo>
                    <a:pt x="66" y="84"/>
                  </a:lnTo>
                  <a:lnTo>
                    <a:pt x="60" y="100"/>
                  </a:lnTo>
                  <a:lnTo>
                    <a:pt x="51" y="112"/>
                  </a:lnTo>
                  <a:lnTo>
                    <a:pt x="44" y="125"/>
                  </a:lnTo>
                  <a:lnTo>
                    <a:pt x="36" y="137"/>
                  </a:lnTo>
                  <a:lnTo>
                    <a:pt x="28" y="152"/>
                  </a:lnTo>
                  <a:lnTo>
                    <a:pt x="14" y="145"/>
                  </a:lnTo>
                  <a:lnTo>
                    <a:pt x="5" y="135"/>
                  </a:lnTo>
                  <a:lnTo>
                    <a:pt x="0" y="122"/>
                  </a:lnTo>
                  <a:lnTo>
                    <a:pt x="0" y="109"/>
                  </a:lnTo>
                  <a:lnTo>
                    <a:pt x="0" y="94"/>
                  </a:lnTo>
                  <a:lnTo>
                    <a:pt x="2" y="79"/>
                  </a:lnTo>
                  <a:lnTo>
                    <a:pt x="4" y="63"/>
                  </a:lnTo>
                  <a:lnTo>
                    <a:pt x="5" y="51"/>
                  </a:lnTo>
                  <a:lnTo>
                    <a:pt x="33" y="0"/>
                  </a:lnTo>
                  <a:lnTo>
                    <a:pt x="44" y="4"/>
                  </a:lnTo>
                  <a:lnTo>
                    <a:pt x="57" y="13"/>
                  </a:lnTo>
                  <a:lnTo>
                    <a:pt x="61" y="17"/>
                  </a:lnTo>
                  <a:lnTo>
                    <a:pt x="66" y="24"/>
                  </a:lnTo>
                  <a:lnTo>
                    <a:pt x="68" y="31"/>
                  </a:lnTo>
                  <a:lnTo>
                    <a:pt x="73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1560" y="2029"/>
              <a:ext cx="36" cy="70"/>
            </a:xfrm>
            <a:custGeom>
              <a:avLst/>
              <a:gdLst>
                <a:gd name="T0" fmla="*/ 73 w 73"/>
                <a:gd name="T1" fmla="*/ 140 h 140"/>
                <a:gd name="T2" fmla="*/ 56 w 73"/>
                <a:gd name="T3" fmla="*/ 139 h 140"/>
                <a:gd name="T4" fmla="*/ 42 w 73"/>
                <a:gd name="T5" fmla="*/ 135 h 140"/>
                <a:gd name="T6" fmla="*/ 29 w 73"/>
                <a:gd name="T7" fmla="*/ 126 h 140"/>
                <a:gd name="T8" fmla="*/ 21 w 73"/>
                <a:gd name="T9" fmla="*/ 115 h 140"/>
                <a:gd name="T10" fmla="*/ 12 w 73"/>
                <a:gd name="T11" fmla="*/ 101 h 140"/>
                <a:gd name="T12" fmla="*/ 7 w 73"/>
                <a:gd name="T13" fmla="*/ 88 h 140"/>
                <a:gd name="T14" fmla="*/ 1 w 73"/>
                <a:gd name="T15" fmla="*/ 74 h 140"/>
                <a:gd name="T16" fmla="*/ 0 w 73"/>
                <a:gd name="T17" fmla="*/ 62 h 140"/>
                <a:gd name="T18" fmla="*/ 5 w 73"/>
                <a:gd name="T19" fmla="*/ 0 h 140"/>
                <a:gd name="T20" fmla="*/ 14 w 73"/>
                <a:gd name="T21" fmla="*/ 17 h 140"/>
                <a:gd name="T22" fmla="*/ 24 w 73"/>
                <a:gd name="T23" fmla="*/ 34 h 140"/>
                <a:gd name="T24" fmla="*/ 33 w 73"/>
                <a:gd name="T25" fmla="*/ 51 h 140"/>
                <a:gd name="T26" fmla="*/ 45 w 73"/>
                <a:gd name="T27" fmla="*/ 67 h 140"/>
                <a:gd name="T28" fmla="*/ 53 w 73"/>
                <a:gd name="T29" fmla="*/ 84 h 140"/>
                <a:gd name="T30" fmla="*/ 63 w 73"/>
                <a:gd name="T31" fmla="*/ 102 h 140"/>
                <a:gd name="T32" fmla="*/ 68 w 73"/>
                <a:gd name="T33" fmla="*/ 121 h 140"/>
                <a:gd name="T34" fmla="*/ 73 w 73"/>
                <a:gd name="T35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140">
                  <a:moveTo>
                    <a:pt x="73" y="140"/>
                  </a:moveTo>
                  <a:lnTo>
                    <a:pt x="56" y="139"/>
                  </a:lnTo>
                  <a:lnTo>
                    <a:pt x="42" y="135"/>
                  </a:lnTo>
                  <a:lnTo>
                    <a:pt x="29" y="126"/>
                  </a:lnTo>
                  <a:lnTo>
                    <a:pt x="21" y="115"/>
                  </a:lnTo>
                  <a:lnTo>
                    <a:pt x="12" y="101"/>
                  </a:lnTo>
                  <a:lnTo>
                    <a:pt x="7" y="88"/>
                  </a:lnTo>
                  <a:lnTo>
                    <a:pt x="1" y="74"/>
                  </a:lnTo>
                  <a:lnTo>
                    <a:pt x="0" y="62"/>
                  </a:lnTo>
                  <a:lnTo>
                    <a:pt x="5" y="0"/>
                  </a:lnTo>
                  <a:lnTo>
                    <a:pt x="14" y="17"/>
                  </a:lnTo>
                  <a:lnTo>
                    <a:pt x="24" y="34"/>
                  </a:lnTo>
                  <a:lnTo>
                    <a:pt x="33" y="51"/>
                  </a:lnTo>
                  <a:lnTo>
                    <a:pt x="45" y="67"/>
                  </a:lnTo>
                  <a:lnTo>
                    <a:pt x="53" y="84"/>
                  </a:lnTo>
                  <a:lnTo>
                    <a:pt x="63" y="102"/>
                  </a:lnTo>
                  <a:lnTo>
                    <a:pt x="68" y="121"/>
                  </a:lnTo>
                  <a:lnTo>
                    <a:pt x="73" y="1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1782" y="2218"/>
              <a:ext cx="267" cy="96"/>
            </a:xfrm>
            <a:custGeom>
              <a:avLst/>
              <a:gdLst>
                <a:gd name="T0" fmla="*/ 534 w 534"/>
                <a:gd name="T1" fmla="*/ 0 h 194"/>
                <a:gd name="T2" fmla="*/ 512 w 534"/>
                <a:gd name="T3" fmla="*/ 28 h 194"/>
                <a:gd name="T4" fmla="*/ 489 w 534"/>
                <a:gd name="T5" fmla="*/ 58 h 194"/>
                <a:gd name="T6" fmla="*/ 464 w 534"/>
                <a:gd name="T7" fmla="*/ 84 h 194"/>
                <a:gd name="T8" fmla="*/ 439 w 534"/>
                <a:gd name="T9" fmla="*/ 111 h 194"/>
                <a:gd name="T10" fmla="*/ 411 w 534"/>
                <a:gd name="T11" fmla="*/ 133 h 194"/>
                <a:gd name="T12" fmla="*/ 381 w 534"/>
                <a:gd name="T13" fmla="*/ 154 h 194"/>
                <a:gd name="T14" fmla="*/ 349 w 534"/>
                <a:gd name="T15" fmla="*/ 171 h 194"/>
                <a:gd name="T16" fmla="*/ 315 w 534"/>
                <a:gd name="T17" fmla="*/ 185 h 194"/>
                <a:gd name="T18" fmla="*/ 266 w 534"/>
                <a:gd name="T19" fmla="*/ 194 h 194"/>
                <a:gd name="T20" fmla="*/ 223 w 534"/>
                <a:gd name="T21" fmla="*/ 194 h 194"/>
                <a:gd name="T22" fmla="*/ 179 w 534"/>
                <a:gd name="T23" fmla="*/ 184 h 194"/>
                <a:gd name="T24" fmla="*/ 142 w 534"/>
                <a:gd name="T25" fmla="*/ 168 h 194"/>
                <a:gd name="T26" fmla="*/ 104 w 534"/>
                <a:gd name="T27" fmla="*/ 147 h 194"/>
                <a:gd name="T28" fmla="*/ 69 w 534"/>
                <a:gd name="T29" fmla="*/ 124 h 194"/>
                <a:gd name="T30" fmla="*/ 34 w 534"/>
                <a:gd name="T31" fmla="*/ 98 h 194"/>
                <a:gd name="T32" fmla="*/ 0 w 534"/>
                <a:gd name="T33" fmla="*/ 73 h 194"/>
                <a:gd name="T34" fmla="*/ 71 w 534"/>
                <a:gd name="T35" fmla="*/ 73 h 194"/>
                <a:gd name="T36" fmla="*/ 142 w 534"/>
                <a:gd name="T37" fmla="*/ 70 h 194"/>
                <a:gd name="T38" fmla="*/ 207 w 534"/>
                <a:gd name="T39" fmla="*/ 63 h 194"/>
                <a:gd name="T40" fmla="*/ 275 w 534"/>
                <a:gd name="T41" fmla="*/ 55 h 194"/>
                <a:gd name="T42" fmla="*/ 339 w 534"/>
                <a:gd name="T43" fmla="*/ 42 h 194"/>
                <a:gd name="T44" fmla="*/ 404 w 534"/>
                <a:gd name="T45" fmla="*/ 31 h 194"/>
                <a:gd name="T46" fmla="*/ 468 w 534"/>
                <a:gd name="T47" fmla="*/ 16 h 194"/>
                <a:gd name="T48" fmla="*/ 534 w 534"/>
                <a:gd name="T49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4" h="194">
                  <a:moveTo>
                    <a:pt x="534" y="0"/>
                  </a:moveTo>
                  <a:lnTo>
                    <a:pt x="512" y="28"/>
                  </a:lnTo>
                  <a:lnTo>
                    <a:pt x="489" y="58"/>
                  </a:lnTo>
                  <a:lnTo>
                    <a:pt x="464" y="84"/>
                  </a:lnTo>
                  <a:lnTo>
                    <a:pt x="439" y="111"/>
                  </a:lnTo>
                  <a:lnTo>
                    <a:pt x="411" y="133"/>
                  </a:lnTo>
                  <a:lnTo>
                    <a:pt x="381" y="154"/>
                  </a:lnTo>
                  <a:lnTo>
                    <a:pt x="349" y="171"/>
                  </a:lnTo>
                  <a:lnTo>
                    <a:pt x="315" y="185"/>
                  </a:lnTo>
                  <a:lnTo>
                    <a:pt x="266" y="194"/>
                  </a:lnTo>
                  <a:lnTo>
                    <a:pt x="223" y="194"/>
                  </a:lnTo>
                  <a:lnTo>
                    <a:pt x="179" y="184"/>
                  </a:lnTo>
                  <a:lnTo>
                    <a:pt x="142" y="168"/>
                  </a:lnTo>
                  <a:lnTo>
                    <a:pt x="104" y="147"/>
                  </a:lnTo>
                  <a:lnTo>
                    <a:pt x="69" y="124"/>
                  </a:lnTo>
                  <a:lnTo>
                    <a:pt x="34" y="98"/>
                  </a:lnTo>
                  <a:lnTo>
                    <a:pt x="0" y="73"/>
                  </a:lnTo>
                  <a:lnTo>
                    <a:pt x="71" y="73"/>
                  </a:lnTo>
                  <a:lnTo>
                    <a:pt x="142" y="70"/>
                  </a:lnTo>
                  <a:lnTo>
                    <a:pt x="207" y="63"/>
                  </a:lnTo>
                  <a:lnTo>
                    <a:pt x="275" y="55"/>
                  </a:lnTo>
                  <a:lnTo>
                    <a:pt x="339" y="42"/>
                  </a:lnTo>
                  <a:lnTo>
                    <a:pt x="404" y="31"/>
                  </a:lnTo>
                  <a:lnTo>
                    <a:pt x="468" y="16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1815" y="2285"/>
              <a:ext cx="547" cy="1512"/>
            </a:xfrm>
            <a:custGeom>
              <a:avLst/>
              <a:gdLst>
                <a:gd name="T0" fmla="*/ 677 w 1093"/>
                <a:gd name="T1" fmla="*/ 1976 h 3025"/>
                <a:gd name="T2" fmla="*/ 931 w 1093"/>
                <a:gd name="T3" fmla="*/ 2844 h 3025"/>
                <a:gd name="T4" fmla="*/ 1041 w 1093"/>
                <a:gd name="T5" fmla="*/ 2963 h 3025"/>
                <a:gd name="T6" fmla="*/ 704 w 1093"/>
                <a:gd name="T7" fmla="*/ 3020 h 3025"/>
                <a:gd name="T8" fmla="*/ 788 w 1093"/>
                <a:gd name="T9" fmla="*/ 2970 h 3025"/>
                <a:gd name="T10" fmla="*/ 659 w 1093"/>
                <a:gd name="T11" fmla="*/ 2974 h 3025"/>
                <a:gd name="T12" fmla="*/ 317 w 1093"/>
                <a:gd name="T13" fmla="*/ 2907 h 3025"/>
                <a:gd name="T14" fmla="*/ 671 w 1093"/>
                <a:gd name="T15" fmla="*/ 2861 h 3025"/>
                <a:gd name="T16" fmla="*/ 506 w 1093"/>
                <a:gd name="T17" fmla="*/ 2863 h 3025"/>
                <a:gd name="T18" fmla="*/ 189 w 1093"/>
                <a:gd name="T19" fmla="*/ 2692 h 3025"/>
                <a:gd name="T20" fmla="*/ 614 w 1093"/>
                <a:gd name="T21" fmla="*/ 2639 h 3025"/>
                <a:gd name="T22" fmla="*/ 301 w 1093"/>
                <a:gd name="T23" fmla="*/ 2654 h 3025"/>
                <a:gd name="T24" fmla="*/ 181 w 1093"/>
                <a:gd name="T25" fmla="*/ 2434 h 3025"/>
                <a:gd name="T26" fmla="*/ 677 w 1093"/>
                <a:gd name="T27" fmla="*/ 2384 h 3025"/>
                <a:gd name="T28" fmla="*/ 191 w 1093"/>
                <a:gd name="T29" fmla="*/ 2392 h 3025"/>
                <a:gd name="T30" fmla="*/ 0 w 1093"/>
                <a:gd name="T31" fmla="*/ 2265 h 3025"/>
                <a:gd name="T32" fmla="*/ 66 w 1093"/>
                <a:gd name="T33" fmla="*/ 2171 h 3025"/>
                <a:gd name="T34" fmla="*/ 503 w 1093"/>
                <a:gd name="T35" fmla="*/ 2182 h 3025"/>
                <a:gd name="T36" fmla="*/ 349 w 1093"/>
                <a:gd name="T37" fmla="*/ 2167 h 3025"/>
                <a:gd name="T38" fmla="*/ 12 w 1093"/>
                <a:gd name="T39" fmla="*/ 1951 h 3025"/>
                <a:gd name="T40" fmla="*/ 399 w 1093"/>
                <a:gd name="T41" fmla="*/ 1996 h 3025"/>
                <a:gd name="T42" fmla="*/ 332 w 1093"/>
                <a:gd name="T43" fmla="*/ 1965 h 3025"/>
                <a:gd name="T44" fmla="*/ 25 w 1093"/>
                <a:gd name="T45" fmla="*/ 1877 h 3025"/>
                <a:gd name="T46" fmla="*/ 42 w 1093"/>
                <a:gd name="T47" fmla="*/ 1735 h 3025"/>
                <a:gd name="T48" fmla="*/ 378 w 1093"/>
                <a:gd name="T49" fmla="*/ 1788 h 3025"/>
                <a:gd name="T50" fmla="*/ 434 w 1093"/>
                <a:gd name="T51" fmla="*/ 1759 h 3025"/>
                <a:gd name="T52" fmla="*/ 57 w 1093"/>
                <a:gd name="T53" fmla="*/ 1675 h 3025"/>
                <a:gd name="T54" fmla="*/ 409 w 1093"/>
                <a:gd name="T55" fmla="*/ 1610 h 3025"/>
                <a:gd name="T56" fmla="*/ 601 w 1093"/>
                <a:gd name="T57" fmla="*/ 1571 h 3025"/>
                <a:gd name="T58" fmla="*/ 270 w 1093"/>
                <a:gd name="T59" fmla="*/ 1561 h 3025"/>
                <a:gd name="T60" fmla="*/ 248 w 1093"/>
                <a:gd name="T61" fmla="*/ 1368 h 3025"/>
                <a:gd name="T62" fmla="*/ 626 w 1093"/>
                <a:gd name="T63" fmla="*/ 1366 h 3025"/>
                <a:gd name="T64" fmla="*/ 318 w 1093"/>
                <a:gd name="T65" fmla="*/ 1338 h 3025"/>
                <a:gd name="T66" fmla="*/ 157 w 1093"/>
                <a:gd name="T67" fmla="*/ 1235 h 3025"/>
                <a:gd name="T68" fmla="*/ 241 w 1093"/>
                <a:gd name="T69" fmla="*/ 1152 h 3025"/>
                <a:gd name="T70" fmla="*/ 615 w 1093"/>
                <a:gd name="T71" fmla="*/ 1152 h 3025"/>
                <a:gd name="T72" fmla="*/ 363 w 1093"/>
                <a:gd name="T73" fmla="*/ 1136 h 3025"/>
                <a:gd name="T74" fmla="*/ 196 w 1093"/>
                <a:gd name="T75" fmla="*/ 1016 h 3025"/>
                <a:gd name="T76" fmla="*/ 266 w 1093"/>
                <a:gd name="T77" fmla="*/ 918 h 3025"/>
                <a:gd name="T78" fmla="*/ 626 w 1093"/>
                <a:gd name="T79" fmla="*/ 950 h 3025"/>
                <a:gd name="T80" fmla="*/ 378 w 1093"/>
                <a:gd name="T81" fmla="*/ 909 h 3025"/>
                <a:gd name="T82" fmla="*/ 333 w 1093"/>
                <a:gd name="T83" fmla="*/ 720 h 3025"/>
                <a:gd name="T84" fmla="*/ 666 w 1093"/>
                <a:gd name="T85" fmla="*/ 730 h 3025"/>
                <a:gd name="T86" fmla="*/ 345 w 1093"/>
                <a:gd name="T87" fmla="*/ 681 h 3025"/>
                <a:gd name="T88" fmla="*/ 405 w 1093"/>
                <a:gd name="T89" fmla="*/ 572 h 3025"/>
                <a:gd name="T90" fmla="*/ 652 w 1093"/>
                <a:gd name="T91" fmla="*/ 458 h 3025"/>
                <a:gd name="T92" fmla="*/ 517 w 1093"/>
                <a:gd name="T93" fmla="*/ 504 h 3025"/>
                <a:gd name="T94" fmla="*/ 263 w 1093"/>
                <a:gd name="T95" fmla="*/ 503 h 3025"/>
                <a:gd name="T96" fmla="*/ 245 w 1093"/>
                <a:gd name="T97" fmla="*/ 447 h 3025"/>
                <a:gd name="T98" fmla="*/ 468 w 1093"/>
                <a:gd name="T99" fmla="*/ 423 h 3025"/>
                <a:gd name="T100" fmla="*/ 642 w 1093"/>
                <a:gd name="T101" fmla="*/ 325 h 3025"/>
                <a:gd name="T102" fmla="*/ 645 w 1093"/>
                <a:gd name="T103" fmla="*/ 284 h 3025"/>
                <a:gd name="T104" fmla="*/ 335 w 1093"/>
                <a:gd name="T105" fmla="*/ 406 h 3025"/>
                <a:gd name="T106" fmla="*/ 303 w 1093"/>
                <a:gd name="T107" fmla="*/ 356 h 3025"/>
                <a:gd name="T108" fmla="*/ 680 w 1093"/>
                <a:gd name="T109" fmla="*/ 57 h 3025"/>
                <a:gd name="T110" fmla="*/ 806 w 1093"/>
                <a:gd name="T111" fmla="*/ 364 h 3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93" h="3025">
                  <a:moveTo>
                    <a:pt x="800" y="601"/>
                  </a:moveTo>
                  <a:lnTo>
                    <a:pt x="771" y="862"/>
                  </a:lnTo>
                  <a:lnTo>
                    <a:pt x="736" y="1135"/>
                  </a:lnTo>
                  <a:lnTo>
                    <a:pt x="704" y="1414"/>
                  </a:lnTo>
                  <a:lnTo>
                    <a:pt x="682" y="1697"/>
                  </a:lnTo>
                  <a:lnTo>
                    <a:pt x="677" y="1976"/>
                  </a:lnTo>
                  <a:lnTo>
                    <a:pt x="699" y="2249"/>
                  </a:lnTo>
                  <a:lnTo>
                    <a:pt x="757" y="2512"/>
                  </a:lnTo>
                  <a:lnTo>
                    <a:pt x="856" y="2761"/>
                  </a:lnTo>
                  <a:lnTo>
                    <a:pt x="877" y="2790"/>
                  </a:lnTo>
                  <a:lnTo>
                    <a:pt x="904" y="2818"/>
                  </a:lnTo>
                  <a:lnTo>
                    <a:pt x="931" y="2844"/>
                  </a:lnTo>
                  <a:lnTo>
                    <a:pt x="961" y="2869"/>
                  </a:lnTo>
                  <a:lnTo>
                    <a:pt x="991" y="2890"/>
                  </a:lnTo>
                  <a:lnTo>
                    <a:pt x="1024" y="2910"/>
                  </a:lnTo>
                  <a:lnTo>
                    <a:pt x="1058" y="2925"/>
                  </a:lnTo>
                  <a:lnTo>
                    <a:pt x="1093" y="2940"/>
                  </a:lnTo>
                  <a:lnTo>
                    <a:pt x="1041" y="2963"/>
                  </a:lnTo>
                  <a:lnTo>
                    <a:pt x="988" y="2982"/>
                  </a:lnTo>
                  <a:lnTo>
                    <a:pt x="932" y="2995"/>
                  </a:lnTo>
                  <a:lnTo>
                    <a:pt x="876" y="3005"/>
                  </a:lnTo>
                  <a:lnTo>
                    <a:pt x="818" y="3010"/>
                  </a:lnTo>
                  <a:lnTo>
                    <a:pt x="761" y="3016"/>
                  </a:lnTo>
                  <a:lnTo>
                    <a:pt x="704" y="3020"/>
                  </a:lnTo>
                  <a:lnTo>
                    <a:pt x="649" y="3025"/>
                  </a:lnTo>
                  <a:lnTo>
                    <a:pt x="674" y="3012"/>
                  </a:lnTo>
                  <a:lnTo>
                    <a:pt x="702" y="3002"/>
                  </a:lnTo>
                  <a:lnTo>
                    <a:pt x="732" y="2992"/>
                  </a:lnTo>
                  <a:lnTo>
                    <a:pt x="761" y="2982"/>
                  </a:lnTo>
                  <a:lnTo>
                    <a:pt x="788" y="2970"/>
                  </a:lnTo>
                  <a:lnTo>
                    <a:pt x="814" y="2956"/>
                  </a:lnTo>
                  <a:lnTo>
                    <a:pt x="837" y="2936"/>
                  </a:lnTo>
                  <a:lnTo>
                    <a:pt x="856" y="2912"/>
                  </a:lnTo>
                  <a:lnTo>
                    <a:pt x="795" y="2933"/>
                  </a:lnTo>
                  <a:lnTo>
                    <a:pt x="729" y="2956"/>
                  </a:lnTo>
                  <a:lnTo>
                    <a:pt x="659" y="2974"/>
                  </a:lnTo>
                  <a:lnTo>
                    <a:pt x="590" y="2988"/>
                  </a:lnTo>
                  <a:lnTo>
                    <a:pt x="518" y="2991"/>
                  </a:lnTo>
                  <a:lnTo>
                    <a:pt x="450" y="2981"/>
                  </a:lnTo>
                  <a:lnTo>
                    <a:pt x="385" y="2956"/>
                  </a:lnTo>
                  <a:lnTo>
                    <a:pt x="328" y="2912"/>
                  </a:lnTo>
                  <a:lnTo>
                    <a:pt x="317" y="2907"/>
                  </a:lnTo>
                  <a:lnTo>
                    <a:pt x="373" y="2905"/>
                  </a:lnTo>
                  <a:lnTo>
                    <a:pt x="432" y="2904"/>
                  </a:lnTo>
                  <a:lnTo>
                    <a:pt x="493" y="2898"/>
                  </a:lnTo>
                  <a:lnTo>
                    <a:pt x="555" y="2891"/>
                  </a:lnTo>
                  <a:lnTo>
                    <a:pt x="612" y="2877"/>
                  </a:lnTo>
                  <a:lnTo>
                    <a:pt x="671" y="2861"/>
                  </a:lnTo>
                  <a:lnTo>
                    <a:pt x="723" y="2837"/>
                  </a:lnTo>
                  <a:lnTo>
                    <a:pt x="772" y="2806"/>
                  </a:lnTo>
                  <a:lnTo>
                    <a:pt x="709" y="2821"/>
                  </a:lnTo>
                  <a:lnTo>
                    <a:pt x="643" y="2837"/>
                  </a:lnTo>
                  <a:lnTo>
                    <a:pt x="575" y="2852"/>
                  </a:lnTo>
                  <a:lnTo>
                    <a:pt x="506" y="2863"/>
                  </a:lnTo>
                  <a:lnTo>
                    <a:pt x="436" y="2869"/>
                  </a:lnTo>
                  <a:lnTo>
                    <a:pt x="367" y="2868"/>
                  </a:lnTo>
                  <a:lnTo>
                    <a:pt x="298" y="2856"/>
                  </a:lnTo>
                  <a:lnTo>
                    <a:pt x="233" y="2834"/>
                  </a:lnTo>
                  <a:lnTo>
                    <a:pt x="125" y="2687"/>
                  </a:lnTo>
                  <a:lnTo>
                    <a:pt x="189" y="2692"/>
                  </a:lnTo>
                  <a:lnTo>
                    <a:pt x="259" y="2695"/>
                  </a:lnTo>
                  <a:lnTo>
                    <a:pt x="331" y="2694"/>
                  </a:lnTo>
                  <a:lnTo>
                    <a:pt x="405" y="2688"/>
                  </a:lnTo>
                  <a:lnTo>
                    <a:pt x="475" y="2677"/>
                  </a:lnTo>
                  <a:lnTo>
                    <a:pt x="547" y="2661"/>
                  </a:lnTo>
                  <a:lnTo>
                    <a:pt x="614" y="2639"/>
                  </a:lnTo>
                  <a:lnTo>
                    <a:pt x="677" y="2614"/>
                  </a:lnTo>
                  <a:lnTo>
                    <a:pt x="607" y="2621"/>
                  </a:lnTo>
                  <a:lnTo>
                    <a:pt x="534" y="2632"/>
                  </a:lnTo>
                  <a:lnTo>
                    <a:pt x="458" y="2642"/>
                  </a:lnTo>
                  <a:lnTo>
                    <a:pt x="381" y="2652"/>
                  </a:lnTo>
                  <a:lnTo>
                    <a:pt x="301" y="2654"/>
                  </a:lnTo>
                  <a:lnTo>
                    <a:pt x="226" y="2653"/>
                  </a:lnTo>
                  <a:lnTo>
                    <a:pt x="153" y="2642"/>
                  </a:lnTo>
                  <a:lnTo>
                    <a:pt x="85" y="2619"/>
                  </a:lnTo>
                  <a:lnTo>
                    <a:pt x="24" y="2412"/>
                  </a:lnTo>
                  <a:lnTo>
                    <a:pt x="99" y="2425"/>
                  </a:lnTo>
                  <a:lnTo>
                    <a:pt x="181" y="2434"/>
                  </a:lnTo>
                  <a:lnTo>
                    <a:pt x="262" y="2439"/>
                  </a:lnTo>
                  <a:lnTo>
                    <a:pt x="346" y="2440"/>
                  </a:lnTo>
                  <a:lnTo>
                    <a:pt x="429" y="2434"/>
                  </a:lnTo>
                  <a:lnTo>
                    <a:pt x="511" y="2425"/>
                  </a:lnTo>
                  <a:lnTo>
                    <a:pt x="594" y="2406"/>
                  </a:lnTo>
                  <a:lnTo>
                    <a:pt x="677" y="2384"/>
                  </a:lnTo>
                  <a:lnTo>
                    <a:pt x="589" y="2390"/>
                  </a:lnTo>
                  <a:lnTo>
                    <a:pt x="506" y="2395"/>
                  </a:lnTo>
                  <a:lnTo>
                    <a:pt x="426" y="2399"/>
                  </a:lnTo>
                  <a:lnTo>
                    <a:pt x="349" y="2402"/>
                  </a:lnTo>
                  <a:lnTo>
                    <a:pt x="269" y="2399"/>
                  </a:lnTo>
                  <a:lnTo>
                    <a:pt x="191" y="2392"/>
                  </a:lnTo>
                  <a:lnTo>
                    <a:pt x="111" y="2380"/>
                  </a:lnTo>
                  <a:lnTo>
                    <a:pt x="29" y="2362"/>
                  </a:lnTo>
                  <a:lnTo>
                    <a:pt x="7" y="2339"/>
                  </a:lnTo>
                  <a:lnTo>
                    <a:pt x="3" y="2314"/>
                  </a:lnTo>
                  <a:lnTo>
                    <a:pt x="1" y="2290"/>
                  </a:lnTo>
                  <a:lnTo>
                    <a:pt x="0" y="2265"/>
                  </a:lnTo>
                  <a:lnTo>
                    <a:pt x="0" y="2242"/>
                  </a:lnTo>
                  <a:lnTo>
                    <a:pt x="0" y="2219"/>
                  </a:lnTo>
                  <a:lnTo>
                    <a:pt x="0" y="2195"/>
                  </a:lnTo>
                  <a:lnTo>
                    <a:pt x="0" y="2171"/>
                  </a:lnTo>
                  <a:lnTo>
                    <a:pt x="1" y="2147"/>
                  </a:lnTo>
                  <a:lnTo>
                    <a:pt x="66" y="2171"/>
                  </a:lnTo>
                  <a:lnTo>
                    <a:pt x="134" y="2189"/>
                  </a:lnTo>
                  <a:lnTo>
                    <a:pt x="206" y="2198"/>
                  </a:lnTo>
                  <a:lnTo>
                    <a:pt x="282" y="2202"/>
                  </a:lnTo>
                  <a:lnTo>
                    <a:pt x="356" y="2199"/>
                  </a:lnTo>
                  <a:lnTo>
                    <a:pt x="430" y="2193"/>
                  </a:lnTo>
                  <a:lnTo>
                    <a:pt x="503" y="2182"/>
                  </a:lnTo>
                  <a:lnTo>
                    <a:pt x="575" y="2170"/>
                  </a:lnTo>
                  <a:lnTo>
                    <a:pt x="575" y="2158"/>
                  </a:lnTo>
                  <a:lnTo>
                    <a:pt x="569" y="2147"/>
                  </a:lnTo>
                  <a:lnTo>
                    <a:pt x="497" y="2154"/>
                  </a:lnTo>
                  <a:lnTo>
                    <a:pt x="423" y="2162"/>
                  </a:lnTo>
                  <a:lnTo>
                    <a:pt x="349" y="2167"/>
                  </a:lnTo>
                  <a:lnTo>
                    <a:pt x="275" y="2168"/>
                  </a:lnTo>
                  <a:lnTo>
                    <a:pt x="199" y="2162"/>
                  </a:lnTo>
                  <a:lnTo>
                    <a:pt x="129" y="2151"/>
                  </a:lnTo>
                  <a:lnTo>
                    <a:pt x="63" y="2132"/>
                  </a:lnTo>
                  <a:lnTo>
                    <a:pt x="1" y="2102"/>
                  </a:lnTo>
                  <a:lnTo>
                    <a:pt x="12" y="1951"/>
                  </a:lnTo>
                  <a:lnTo>
                    <a:pt x="76" y="1972"/>
                  </a:lnTo>
                  <a:lnTo>
                    <a:pt x="139" y="1987"/>
                  </a:lnTo>
                  <a:lnTo>
                    <a:pt x="203" y="1996"/>
                  </a:lnTo>
                  <a:lnTo>
                    <a:pt x="269" y="2000"/>
                  </a:lnTo>
                  <a:lnTo>
                    <a:pt x="333" y="1999"/>
                  </a:lnTo>
                  <a:lnTo>
                    <a:pt x="399" y="1996"/>
                  </a:lnTo>
                  <a:lnTo>
                    <a:pt x="464" y="1987"/>
                  </a:lnTo>
                  <a:lnTo>
                    <a:pt x="530" y="1979"/>
                  </a:lnTo>
                  <a:lnTo>
                    <a:pt x="535" y="1973"/>
                  </a:lnTo>
                  <a:lnTo>
                    <a:pt x="468" y="1968"/>
                  </a:lnTo>
                  <a:lnTo>
                    <a:pt x="401" y="1966"/>
                  </a:lnTo>
                  <a:lnTo>
                    <a:pt x="332" y="1965"/>
                  </a:lnTo>
                  <a:lnTo>
                    <a:pt x="265" y="1963"/>
                  </a:lnTo>
                  <a:lnTo>
                    <a:pt x="198" y="1956"/>
                  </a:lnTo>
                  <a:lnTo>
                    <a:pt x="136" y="1947"/>
                  </a:lnTo>
                  <a:lnTo>
                    <a:pt x="77" y="1927"/>
                  </a:lnTo>
                  <a:lnTo>
                    <a:pt x="24" y="1900"/>
                  </a:lnTo>
                  <a:lnTo>
                    <a:pt x="25" y="1877"/>
                  </a:lnTo>
                  <a:lnTo>
                    <a:pt x="28" y="1853"/>
                  </a:lnTo>
                  <a:lnTo>
                    <a:pt x="29" y="1829"/>
                  </a:lnTo>
                  <a:lnTo>
                    <a:pt x="32" y="1805"/>
                  </a:lnTo>
                  <a:lnTo>
                    <a:pt x="35" y="1780"/>
                  </a:lnTo>
                  <a:lnTo>
                    <a:pt x="38" y="1757"/>
                  </a:lnTo>
                  <a:lnTo>
                    <a:pt x="42" y="1735"/>
                  </a:lnTo>
                  <a:lnTo>
                    <a:pt x="46" y="1714"/>
                  </a:lnTo>
                  <a:lnTo>
                    <a:pt x="104" y="1743"/>
                  </a:lnTo>
                  <a:lnTo>
                    <a:pt x="168" y="1766"/>
                  </a:lnTo>
                  <a:lnTo>
                    <a:pt x="235" y="1780"/>
                  </a:lnTo>
                  <a:lnTo>
                    <a:pt x="307" y="1788"/>
                  </a:lnTo>
                  <a:lnTo>
                    <a:pt x="378" y="1788"/>
                  </a:lnTo>
                  <a:lnTo>
                    <a:pt x="450" y="1785"/>
                  </a:lnTo>
                  <a:lnTo>
                    <a:pt x="520" y="1777"/>
                  </a:lnTo>
                  <a:lnTo>
                    <a:pt x="586" y="1766"/>
                  </a:lnTo>
                  <a:lnTo>
                    <a:pt x="569" y="1755"/>
                  </a:lnTo>
                  <a:lnTo>
                    <a:pt x="502" y="1756"/>
                  </a:lnTo>
                  <a:lnTo>
                    <a:pt x="434" y="1759"/>
                  </a:lnTo>
                  <a:lnTo>
                    <a:pt x="367" y="1757"/>
                  </a:lnTo>
                  <a:lnTo>
                    <a:pt x="303" y="1755"/>
                  </a:lnTo>
                  <a:lnTo>
                    <a:pt x="237" y="1745"/>
                  </a:lnTo>
                  <a:lnTo>
                    <a:pt x="175" y="1729"/>
                  </a:lnTo>
                  <a:lnTo>
                    <a:pt x="115" y="1706"/>
                  </a:lnTo>
                  <a:lnTo>
                    <a:pt x="57" y="1675"/>
                  </a:lnTo>
                  <a:lnTo>
                    <a:pt x="85" y="1540"/>
                  </a:lnTo>
                  <a:lnTo>
                    <a:pt x="143" y="1568"/>
                  </a:lnTo>
                  <a:lnTo>
                    <a:pt x="205" y="1589"/>
                  </a:lnTo>
                  <a:lnTo>
                    <a:pt x="270" y="1603"/>
                  </a:lnTo>
                  <a:lnTo>
                    <a:pt x="340" y="1610"/>
                  </a:lnTo>
                  <a:lnTo>
                    <a:pt x="409" y="1610"/>
                  </a:lnTo>
                  <a:lnTo>
                    <a:pt x="478" y="1606"/>
                  </a:lnTo>
                  <a:lnTo>
                    <a:pt x="545" y="1598"/>
                  </a:lnTo>
                  <a:lnTo>
                    <a:pt x="610" y="1585"/>
                  </a:lnTo>
                  <a:lnTo>
                    <a:pt x="610" y="1578"/>
                  </a:lnTo>
                  <a:lnTo>
                    <a:pt x="607" y="1574"/>
                  </a:lnTo>
                  <a:lnTo>
                    <a:pt x="601" y="1571"/>
                  </a:lnTo>
                  <a:lnTo>
                    <a:pt x="597" y="1568"/>
                  </a:lnTo>
                  <a:lnTo>
                    <a:pt x="533" y="1565"/>
                  </a:lnTo>
                  <a:lnTo>
                    <a:pt x="467" y="1567"/>
                  </a:lnTo>
                  <a:lnTo>
                    <a:pt x="401" y="1567"/>
                  </a:lnTo>
                  <a:lnTo>
                    <a:pt x="336" y="1567"/>
                  </a:lnTo>
                  <a:lnTo>
                    <a:pt x="270" y="1561"/>
                  </a:lnTo>
                  <a:lnTo>
                    <a:pt x="210" y="1550"/>
                  </a:lnTo>
                  <a:lnTo>
                    <a:pt x="151" y="1528"/>
                  </a:lnTo>
                  <a:lnTo>
                    <a:pt x="97" y="1495"/>
                  </a:lnTo>
                  <a:lnTo>
                    <a:pt x="137" y="1333"/>
                  </a:lnTo>
                  <a:lnTo>
                    <a:pt x="191" y="1352"/>
                  </a:lnTo>
                  <a:lnTo>
                    <a:pt x="248" y="1368"/>
                  </a:lnTo>
                  <a:lnTo>
                    <a:pt x="310" y="1378"/>
                  </a:lnTo>
                  <a:lnTo>
                    <a:pt x="374" y="1383"/>
                  </a:lnTo>
                  <a:lnTo>
                    <a:pt x="439" y="1383"/>
                  </a:lnTo>
                  <a:lnTo>
                    <a:pt x="503" y="1380"/>
                  </a:lnTo>
                  <a:lnTo>
                    <a:pt x="566" y="1375"/>
                  </a:lnTo>
                  <a:lnTo>
                    <a:pt x="626" y="1366"/>
                  </a:lnTo>
                  <a:lnTo>
                    <a:pt x="632" y="1361"/>
                  </a:lnTo>
                  <a:lnTo>
                    <a:pt x="569" y="1351"/>
                  </a:lnTo>
                  <a:lnTo>
                    <a:pt x="507" y="1345"/>
                  </a:lnTo>
                  <a:lnTo>
                    <a:pt x="444" y="1344"/>
                  </a:lnTo>
                  <a:lnTo>
                    <a:pt x="381" y="1343"/>
                  </a:lnTo>
                  <a:lnTo>
                    <a:pt x="318" y="1338"/>
                  </a:lnTo>
                  <a:lnTo>
                    <a:pt x="261" y="1331"/>
                  </a:lnTo>
                  <a:lnTo>
                    <a:pt x="205" y="1319"/>
                  </a:lnTo>
                  <a:lnTo>
                    <a:pt x="154" y="1299"/>
                  </a:lnTo>
                  <a:lnTo>
                    <a:pt x="154" y="1278"/>
                  </a:lnTo>
                  <a:lnTo>
                    <a:pt x="155" y="1257"/>
                  </a:lnTo>
                  <a:lnTo>
                    <a:pt x="157" y="1235"/>
                  </a:lnTo>
                  <a:lnTo>
                    <a:pt x="161" y="1214"/>
                  </a:lnTo>
                  <a:lnTo>
                    <a:pt x="165" y="1193"/>
                  </a:lnTo>
                  <a:lnTo>
                    <a:pt x="169" y="1172"/>
                  </a:lnTo>
                  <a:lnTo>
                    <a:pt x="175" y="1152"/>
                  </a:lnTo>
                  <a:lnTo>
                    <a:pt x="182" y="1135"/>
                  </a:lnTo>
                  <a:lnTo>
                    <a:pt x="241" y="1152"/>
                  </a:lnTo>
                  <a:lnTo>
                    <a:pt x="304" y="1165"/>
                  </a:lnTo>
                  <a:lnTo>
                    <a:pt x="367" y="1173"/>
                  </a:lnTo>
                  <a:lnTo>
                    <a:pt x="432" y="1179"/>
                  </a:lnTo>
                  <a:lnTo>
                    <a:pt x="493" y="1176"/>
                  </a:lnTo>
                  <a:lnTo>
                    <a:pt x="556" y="1167"/>
                  </a:lnTo>
                  <a:lnTo>
                    <a:pt x="615" y="1152"/>
                  </a:lnTo>
                  <a:lnTo>
                    <a:pt x="671" y="1129"/>
                  </a:lnTo>
                  <a:lnTo>
                    <a:pt x="610" y="1134"/>
                  </a:lnTo>
                  <a:lnTo>
                    <a:pt x="548" y="1138"/>
                  </a:lnTo>
                  <a:lnTo>
                    <a:pt x="486" y="1141"/>
                  </a:lnTo>
                  <a:lnTo>
                    <a:pt x="425" y="1141"/>
                  </a:lnTo>
                  <a:lnTo>
                    <a:pt x="363" y="1136"/>
                  </a:lnTo>
                  <a:lnTo>
                    <a:pt x="304" y="1128"/>
                  </a:lnTo>
                  <a:lnTo>
                    <a:pt x="247" y="1113"/>
                  </a:lnTo>
                  <a:lnTo>
                    <a:pt x="193" y="1090"/>
                  </a:lnTo>
                  <a:lnTo>
                    <a:pt x="193" y="1065"/>
                  </a:lnTo>
                  <a:lnTo>
                    <a:pt x="195" y="1041"/>
                  </a:lnTo>
                  <a:lnTo>
                    <a:pt x="196" y="1016"/>
                  </a:lnTo>
                  <a:lnTo>
                    <a:pt x="200" y="992"/>
                  </a:lnTo>
                  <a:lnTo>
                    <a:pt x="203" y="967"/>
                  </a:lnTo>
                  <a:lnTo>
                    <a:pt x="207" y="942"/>
                  </a:lnTo>
                  <a:lnTo>
                    <a:pt x="212" y="916"/>
                  </a:lnTo>
                  <a:lnTo>
                    <a:pt x="216" y="894"/>
                  </a:lnTo>
                  <a:lnTo>
                    <a:pt x="266" y="918"/>
                  </a:lnTo>
                  <a:lnTo>
                    <a:pt x="321" y="937"/>
                  </a:lnTo>
                  <a:lnTo>
                    <a:pt x="378" y="951"/>
                  </a:lnTo>
                  <a:lnTo>
                    <a:pt x="440" y="961"/>
                  </a:lnTo>
                  <a:lnTo>
                    <a:pt x="502" y="964"/>
                  </a:lnTo>
                  <a:lnTo>
                    <a:pt x="565" y="960"/>
                  </a:lnTo>
                  <a:lnTo>
                    <a:pt x="626" y="950"/>
                  </a:lnTo>
                  <a:lnTo>
                    <a:pt x="688" y="933"/>
                  </a:lnTo>
                  <a:lnTo>
                    <a:pt x="625" y="923"/>
                  </a:lnTo>
                  <a:lnTo>
                    <a:pt x="562" y="921"/>
                  </a:lnTo>
                  <a:lnTo>
                    <a:pt x="499" y="919"/>
                  </a:lnTo>
                  <a:lnTo>
                    <a:pt x="439" y="918"/>
                  </a:lnTo>
                  <a:lnTo>
                    <a:pt x="378" y="909"/>
                  </a:lnTo>
                  <a:lnTo>
                    <a:pt x="322" y="895"/>
                  </a:lnTo>
                  <a:lnTo>
                    <a:pt x="269" y="867"/>
                  </a:lnTo>
                  <a:lnTo>
                    <a:pt x="221" y="827"/>
                  </a:lnTo>
                  <a:lnTo>
                    <a:pt x="233" y="685"/>
                  </a:lnTo>
                  <a:lnTo>
                    <a:pt x="282" y="703"/>
                  </a:lnTo>
                  <a:lnTo>
                    <a:pt x="333" y="720"/>
                  </a:lnTo>
                  <a:lnTo>
                    <a:pt x="387" y="733"/>
                  </a:lnTo>
                  <a:lnTo>
                    <a:pt x="441" y="741"/>
                  </a:lnTo>
                  <a:lnTo>
                    <a:pt x="496" y="744"/>
                  </a:lnTo>
                  <a:lnTo>
                    <a:pt x="554" y="744"/>
                  </a:lnTo>
                  <a:lnTo>
                    <a:pt x="608" y="738"/>
                  </a:lnTo>
                  <a:lnTo>
                    <a:pt x="666" y="730"/>
                  </a:lnTo>
                  <a:lnTo>
                    <a:pt x="610" y="726"/>
                  </a:lnTo>
                  <a:lnTo>
                    <a:pt x="555" y="723"/>
                  </a:lnTo>
                  <a:lnTo>
                    <a:pt x="500" y="716"/>
                  </a:lnTo>
                  <a:lnTo>
                    <a:pt x="448" y="708"/>
                  </a:lnTo>
                  <a:lnTo>
                    <a:pt x="395" y="695"/>
                  </a:lnTo>
                  <a:lnTo>
                    <a:pt x="345" y="681"/>
                  </a:lnTo>
                  <a:lnTo>
                    <a:pt x="296" y="663"/>
                  </a:lnTo>
                  <a:lnTo>
                    <a:pt x="249" y="640"/>
                  </a:lnTo>
                  <a:lnTo>
                    <a:pt x="249" y="539"/>
                  </a:lnTo>
                  <a:lnTo>
                    <a:pt x="300" y="562"/>
                  </a:lnTo>
                  <a:lnTo>
                    <a:pt x="353" y="573"/>
                  </a:lnTo>
                  <a:lnTo>
                    <a:pt x="405" y="572"/>
                  </a:lnTo>
                  <a:lnTo>
                    <a:pt x="458" y="562"/>
                  </a:lnTo>
                  <a:lnTo>
                    <a:pt x="509" y="542"/>
                  </a:lnTo>
                  <a:lnTo>
                    <a:pt x="559" y="520"/>
                  </a:lnTo>
                  <a:lnTo>
                    <a:pt x="605" y="493"/>
                  </a:lnTo>
                  <a:lnTo>
                    <a:pt x="649" y="467"/>
                  </a:lnTo>
                  <a:lnTo>
                    <a:pt x="652" y="458"/>
                  </a:lnTo>
                  <a:lnTo>
                    <a:pt x="657" y="452"/>
                  </a:lnTo>
                  <a:lnTo>
                    <a:pt x="660" y="445"/>
                  </a:lnTo>
                  <a:lnTo>
                    <a:pt x="654" y="438"/>
                  </a:lnTo>
                  <a:lnTo>
                    <a:pt x="610" y="460"/>
                  </a:lnTo>
                  <a:lnTo>
                    <a:pt x="565" y="483"/>
                  </a:lnTo>
                  <a:lnTo>
                    <a:pt x="517" y="504"/>
                  </a:lnTo>
                  <a:lnTo>
                    <a:pt x="471" y="523"/>
                  </a:lnTo>
                  <a:lnTo>
                    <a:pt x="420" y="534"/>
                  </a:lnTo>
                  <a:lnTo>
                    <a:pt x="371" y="538"/>
                  </a:lnTo>
                  <a:lnTo>
                    <a:pt x="321" y="531"/>
                  </a:lnTo>
                  <a:lnTo>
                    <a:pt x="272" y="511"/>
                  </a:lnTo>
                  <a:lnTo>
                    <a:pt x="263" y="503"/>
                  </a:lnTo>
                  <a:lnTo>
                    <a:pt x="258" y="496"/>
                  </a:lnTo>
                  <a:lnTo>
                    <a:pt x="254" y="486"/>
                  </a:lnTo>
                  <a:lnTo>
                    <a:pt x="251" y="476"/>
                  </a:lnTo>
                  <a:lnTo>
                    <a:pt x="248" y="465"/>
                  </a:lnTo>
                  <a:lnTo>
                    <a:pt x="247" y="457"/>
                  </a:lnTo>
                  <a:lnTo>
                    <a:pt x="245" y="447"/>
                  </a:lnTo>
                  <a:lnTo>
                    <a:pt x="244" y="438"/>
                  </a:lnTo>
                  <a:lnTo>
                    <a:pt x="287" y="452"/>
                  </a:lnTo>
                  <a:lnTo>
                    <a:pt x="333" y="457"/>
                  </a:lnTo>
                  <a:lnTo>
                    <a:pt x="378" y="452"/>
                  </a:lnTo>
                  <a:lnTo>
                    <a:pt x="425" y="441"/>
                  </a:lnTo>
                  <a:lnTo>
                    <a:pt x="468" y="423"/>
                  </a:lnTo>
                  <a:lnTo>
                    <a:pt x="513" y="403"/>
                  </a:lnTo>
                  <a:lnTo>
                    <a:pt x="555" y="381"/>
                  </a:lnTo>
                  <a:lnTo>
                    <a:pt x="597" y="360"/>
                  </a:lnTo>
                  <a:lnTo>
                    <a:pt x="608" y="346"/>
                  </a:lnTo>
                  <a:lnTo>
                    <a:pt x="625" y="335"/>
                  </a:lnTo>
                  <a:lnTo>
                    <a:pt x="642" y="325"/>
                  </a:lnTo>
                  <a:lnTo>
                    <a:pt x="660" y="315"/>
                  </a:lnTo>
                  <a:lnTo>
                    <a:pt x="675" y="303"/>
                  </a:lnTo>
                  <a:lnTo>
                    <a:pt x="687" y="291"/>
                  </a:lnTo>
                  <a:lnTo>
                    <a:pt x="694" y="276"/>
                  </a:lnTo>
                  <a:lnTo>
                    <a:pt x="694" y="258"/>
                  </a:lnTo>
                  <a:lnTo>
                    <a:pt x="645" y="284"/>
                  </a:lnTo>
                  <a:lnTo>
                    <a:pt x="597" y="312"/>
                  </a:lnTo>
                  <a:lnTo>
                    <a:pt x="547" y="339"/>
                  </a:lnTo>
                  <a:lnTo>
                    <a:pt x="497" y="364"/>
                  </a:lnTo>
                  <a:lnTo>
                    <a:pt x="444" y="384"/>
                  </a:lnTo>
                  <a:lnTo>
                    <a:pt x="391" y="399"/>
                  </a:lnTo>
                  <a:lnTo>
                    <a:pt x="335" y="406"/>
                  </a:lnTo>
                  <a:lnTo>
                    <a:pt x="277" y="405"/>
                  </a:lnTo>
                  <a:lnTo>
                    <a:pt x="263" y="398"/>
                  </a:lnTo>
                  <a:lnTo>
                    <a:pt x="249" y="389"/>
                  </a:lnTo>
                  <a:lnTo>
                    <a:pt x="237" y="377"/>
                  </a:lnTo>
                  <a:lnTo>
                    <a:pt x="227" y="366"/>
                  </a:lnTo>
                  <a:lnTo>
                    <a:pt x="303" y="356"/>
                  </a:lnTo>
                  <a:lnTo>
                    <a:pt x="374" y="331"/>
                  </a:lnTo>
                  <a:lnTo>
                    <a:pt x="441" y="290"/>
                  </a:lnTo>
                  <a:lnTo>
                    <a:pt x="506" y="239"/>
                  </a:lnTo>
                  <a:lnTo>
                    <a:pt x="566" y="179"/>
                  </a:lnTo>
                  <a:lnTo>
                    <a:pt x="625" y="119"/>
                  </a:lnTo>
                  <a:lnTo>
                    <a:pt x="680" y="57"/>
                  </a:lnTo>
                  <a:lnTo>
                    <a:pt x="733" y="0"/>
                  </a:lnTo>
                  <a:lnTo>
                    <a:pt x="768" y="61"/>
                  </a:lnTo>
                  <a:lnTo>
                    <a:pt x="792" y="132"/>
                  </a:lnTo>
                  <a:lnTo>
                    <a:pt x="803" y="206"/>
                  </a:lnTo>
                  <a:lnTo>
                    <a:pt x="809" y="286"/>
                  </a:lnTo>
                  <a:lnTo>
                    <a:pt x="806" y="364"/>
                  </a:lnTo>
                  <a:lnTo>
                    <a:pt x="803" y="445"/>
                  </a:lnTo>
                  <a:lnTo>
                    <a:pt x="799" y="524"/>
                  </a:lnTo>
                  <a:lnTo>
                    <a:pt x="800" y="601"/>
                  </a:lnTo>
                  <a:close/>
                </a:path>
              </a:pathLst>
            </a:custGeom>
            <a:solidFill>
              <a:srgbClr val="FF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2692" y="2903"/>
              <a:ext cx="448" cy="754"/>
            </a:xfrm>
            <a:custGeom>
              <a:avLst/>
              <a:gdLst>
                <a:gd name="T0" fmla="*/ 394 w 895"/>
                <a:gd name="T1" fmla="*/ 614 h 1508"/>
                <a:gd name="T2" fmla="*/ 701 w 895"/>
                <a:gd name="T3" fmla="*/ 1284 h 1508"/>
                <a:gd name="T4" fmla="*/ 872 w 895"/>
                <a:gd name="T5" fmla="*/ 1418 h 1508"/>
                <a:gd name="T6" fmla="*/ 803 w 895"/>
                <a:gd name="T7" fmla="*/ 1459 h 1508"/>
                <a:gd name="T8" fmla="*/ 684 w 895"/>
                <a:gd name="T9" fmla="*/ 1494 h 1508"/>
                <a:gd name="T10" fmla="*/ 507 w 895"/>
                <a:gd name="T11" fmla="*/ 1507 h 1508"/>
                <a:gd name="T12" fmla="*/ 482 w 895"/>
                <a:gd name="T13" fmla="*/ 1470 h 1508"/>
                <a:gd name="T14" fmla="*/ 600 w 895"/>
                <a:gd name="T15" fmla="*/ 1435 h 1508"/>
                <a:gd name="T16" fmla="*/ 537 w 895"/>
                <a:gd name="T17" fmla="*/ 1416 h 1508"/>
                <a:gd name="T18" fmla="*/ 304 w 895"/>
                <a:gd name="T19" fmla="*/ 1441 h 1508"/>
                <a:gd name="T20" fmla="*/ 308 w 895"/>
                <a:gd name="T21" fmla="*/ 1367 h 1508"/>
                <a:gd name="T22" fmla="*/ 510 w 895"/>
                <a:gd name="T23" fmla="*/ 1334 h 1508"/>
                <a:gd name="T24" fmla="*/ 496 w 895"/>
                <a:gd name="T25" fmla="*/ 1308 h 1508"/>
                <a:gd name="T26" fmla="*/ 286 w 895"/>
                <a:gd name="T27" fmla="*/ 1332 h 1508"/>
                <a:gd name="T28" fmla="*/ 160 w 895"/>
                <a:gd name="T29" fmla="*/ 1308 h 1508"/>
                <a:gd name="T30" fmla="*/ 131 w 895"/>
                <a:gd name="T31" fmla="*/ 1261 h 1508"/>
                <a:gd name="T32" fmla="*/ 227 w 895"/>
                <a:gd name="T33" fmla="*/ 1239 h 1508"/>
                <a:gd name="T34" fmla="*/ 427 w 895"/>
                <a:gd name="T35" fmla="*/ 1221 h 1508"/>
                <a:gd name="T36" fmla="*/ 409 w 895"/>
                <a:gd name="T37" fmla="*/ 1187 h 1508"/>
                <a:gd name="T38" fmla="*/ 203 w 895"/>
                <a:gd name="T39" fmla="*/ 1201 h 1508"/>
                <a:gd name="T40" fmla="*/ 89 w 895"/>
                <a:gd name="T41" fmla="*/ 1173 h 1508"/>
                <a:gd name="T42" fmla="*/ 68 w 895"/>
                <a:gd name="T43" fmla="*/ 1113 h 1508"/>
                <a:gd name="T44" fmla="*/ 167 w 895"/>
                <a:gd name="T45" fmla="*/ 1082 h 1508"/>
                <a:gd name="T46" fmla="*/ 357 w 895"/>
                <a:gd name="T47" fmla="*/ 1064 h 1508"/>
                <a:gd name="T48" fmla="*/ 347 w 895"/>
                <a:gd name="T49" fmla="*/ 1032 h 1508"/>
                <a:gd name="T50" fmla="*/ 154 w 895"/>
                <a:gd name="T51" fmla="*/ 1047 h 1508"/>
                <a:gd name="T52" fmla="*/ 43 w 895"/>
                <a:gd name="T53" fmla="*/ 910 h 1508"/>
                <a:gd name="T54" fmla="*/ 204 w 895"/>
                <a:gd name="T55" fmla="*/ 905 h 1508"/>
                <a:gd name="T56" fmla="*/ 305 w 895"/>
                <a:gd name="T57" fmla="*/ 866 h 1508"/>
                <a:gd name="T58" fmla="*/ 5 w 895"/>
                <a:gd name="T59" fmla="*/ 817 h 1508"/>
                <a:gd name="T60" fmla="*/ 29 w 895"/>
                <a:gd name="T61" fmla="*/ 757 h 1508"/>
                <a:gd name="T62" fmla="*/ 147 w 895"/>
                <a:gd name="T63" fmla="*/ 734 h 1508"/>
                <a:gd name="T64" fmla="*/ 291 w 895"/>
                <a:gd name="T65" fmla="*/ 706 h 1508"/>
                <a:gd name="T66" fmla="*/ 251 w 895"/>
                <a:gd name="T67" fmla="*/ 690 h 1508"/>
                <a:gd name="T68" fmla="*/ 120 w 895"/>
                <a:gd name="T69" fmla="*/ 701 h 1508"/>
                <a:gd name="T70" fmla="*/ 57 w 895"/>
                <a:gd name="T71" fmla="*/ 671 h 1508"/>
                <a:gd name="T72" fmla="*/ 74 w 895"/>
                <a:gd name="T73" fmla="*/ 617 h 1508"/>
                <a:gd name="T74" fmla="*/ 134 w 895"/>
                <a:gd name="T75" fmla="*/ 592 h 1508"/>
                <a:gd name="T76" fmla="*/ 245 w 895"/>
                <a:gd name="T77" fmla="*/ 582 h 1508"/>
                <a:gd name="T78" fmla="*/ 96 w 895"/>
                <a:gd name="T79" fmla="*/ 552 h 1508"/>
                <a:gd name="T80" fmla="*/ 188 w 895"/>
                <a:gd name="T81" fmla="*/ 437 h 1508"/>
                <a:gd name="T82" fmla="*/ 266 w 895"/>
                <a:gd name="T83" fmla="*/ 422 h 1508"/>
                <a:gd name="T84" fmla="*/ 230 w 895"/>
                <a:gd name="T85" fmla="*/ 401 h 1508"/>
                <a:gd name="T86" fmla="*/ 165 w 895"/>
                <a:gd name="T87" fmla="*/ 406 h 1508"/>
                <a:gd name="T88" fmla="*/ 174 w 895"/>
                <a:gd name="T89" fmla="*/ 342 h 1508"/>
                <a:gd name="T90" fmla="*/ 267 w 895"/>
                <a:gd name="T91" fmla="*/ 321 h 1508"/>
                <a:gd name="T92" fmla="*/ 244 w 895"/>
                <a:gd name="T93" fmla="*/ 294 h 1508"/>
                <a:gd name="T94" fmla="*/ 193 w 895"/>
                <a:gd name="T95" fmla="*/ 300 h 1508"/>
                <a:gd name="T96" fmla="*/ 218 w 895"/>
                <a:gd name="T97" fmla="*/ 185 h 1508"/>
                <a:gd name="T98" fmla="*/ 287 w 895"/>
                <a:gd name="T99" fmla="*/ 36 h 1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95" h="1508">
                  <a:moveTo>
                    <a:pt x="328" y="35"/>
                  </a:moveTo>
                  <a:lnTo>
                    <a:pt x="349" y="226"/>
                  </a:lnTo>
                  <a:lnTo>
                    <a:pt x="368" y="421"/>
                  </a:lnTo>
                  <a:lnTo>
                    <a:pt x="394" y="614"/>
                  </a:lnTo>
                  <a:lnTo>
                    <a:pt x="433" y="803"/>
                  </a:lnTo>
                  <a:lnTo>
                    <a:pt x="490" y="980"/>
                  </a:lnTo>
                  <a:lnTo>
                    <a:pt x="579" y="1142"/>
                  </a:lnTo>
                  <a:lnTo>
                    <a:pt x="701" y="1284"/>
                  </a:lnTo>
                  <a:lnTo>
                    <a:pt x="867" y="1400"/>
                  </a:lnTo>
                  <a:lnTo>
                    <a:pt x="895" y="1395"/>
                  </a:lnTo>
                  <a:lnTo>
                    <a:pt x="884" y="1406"/>
                  </a:lnTo>
                  <a:lnTo>
                    <a:pt x="872" y="1418"/>
                  </a:lnTo>
                  <a:lnTo>
                    <a:pt x="856" y="1430"/>
                  </a:lnTo>
                  <a:lnTo>
                    <a:pt x="841" y="1441"/>
                  </a:lnTo>
                  <a:lnTo>
                    <a:pt x="821" y="1449"/>
                  </a:lnTo>
                  <a:lnTo>
                    <a:pt x="803" y="1459"/>
                  </a:lnTo>
                  <a:lnTo>
                    <a:pt x="783" y="1466"/>
                  </a:lnTo>
                  <a:lnTo>
                    <a:pt x="765" y="1475"/>
                  </a:lnTo>
                  <a:lnTo>
                    <a:pt x="724" y="1484"/>
                  </a:lnTo>
                  <a:lnTo>
                    <a:pt x="684" y="1494"/>
                  </a:lnTo>
                  <a:lnTo>
                    <a:pt x="639" y="1501"/>
                  </a:lnTo>
                  <a:lnTo>
                    <a:pt x="595" y="1507"/>
                  </a:lnTo>
                  <a:lnTo>
                    <a:pt x="551" y="1508"/>
                  </a:lnTo>
                  <a:lnTo>
                    <a:pt x="507" y="1507"/>
                  </a:lnTo>
                  <a:lnTo>
                    <a:pt x="464" y="1498"/>
                  </a:lnTo>
                  <a:lnTo>
                    <a:pt x="423" y="1486"/>
                  </a:lnTo>
                  <a:lnTo>
                    <a:pt x="452" y="1477"/>
                  </a:lnTo>
                  <a:lnTo>
                    <a:pt x="482" y="1470"/>
                  </a:lnTo>
                  <a:lnTo>
                    <a:pt x="511" y="1463"/>
                  </a:lnTo>
                  <a:lnTo>
                    <a:pt x="542" y="1456"/>
                  </a:lnTo>
                  <a:lnTo>
                    <a:pt x="570" y="1447"/>
                  </a:lnTo>
                  <a:lnTo>
                    <a:pt x="600" y="1435"/>
                  </a:lnTo>
                  <a:lnTo>
                    <a:pt x="626" y="1423"/>
                  </a:lnTo>
                  <a:lnTo>
                    <a:pt x="653" y="1406"/>
                  </a:lnTo>
                  <a:lnTo>
                    <a:pt x="595" y="1406"/>
                  </a:lnTo>
                  <a:lnTo>
                    <a:pt x="537" y="1416"/>
                  </a:lnTo>
                  <a:lnTo>
                    <a:pt x="475" y="1430"/>
                  </a:lnTo>
                  <a:lnTo>
                    <a:pt x="416" y="1444"/>
                  </a:lnTo>
                  <a:lnTo>
                    <a:pt x="357" y="1448"/>
                  </a:lnTo>
                  <a:lnTo>
                    <a:pt x="304" y="1441"/>
                  </a:lnTo>
                  <a:lnTo>
                    <a:pt x="255" y="1413"/>
                  </a:lnTo>
                  <a:lnTo>
                    <a:pt x="214" y="1361"/>
                  </a:lnTo>
                  <a:lnTo>
                    <a:pt x="259" y="1365"/>
                  </a:lnTo>
                  <a:lnTo>
                    <a:pt x="308" y="1367"/>
                  </a:lnTo>
                  <a:lnTo>
                    <a:pt x="359" y="1364"/>
                  </a:lnTo>
                  <a:lnTo>
                    <a:pt x="412" y="1358"/>
                  </a:lnTo>
                  <a:lnTo>
                    <a:pt x="461" y="1348"/>
                  </a:lnTo>
                  <a:lnTo>
                    <a:pt x="510" y="1334"/>
                  </a:lnTo>
                  <a:lnTo>
                    <a:pt x="555" y="1316"/>
                  </a:lnTo>
                  <a:lnTo>
                    <a:pt x="597" y="1294"/>
                  </a:lnTo>
                  <a:lnTo>
                    <a:pt x="546" y="1299"/>
                  </a:lnTo>
                  <a:lnTo>
                    <a:pt x="496" y="1308"/>
                  </a:lnTo>
                  <a:lnTo>
                    <a:pt x="444" y="1315"/>
                  </a:lnTo>
                  <a:lnTo>
                    <a:pt x="392" y="1323"/>
                  </a:lnTo>
                  <a:lnTo>
                    <a:pt x="339" y="1327"/>
                  </a:lnTo>
                  <a:lnTo>
                    <a:pt x="286" y="1332"/>
                  </a:lnTo>
                  <a:lnTo>
                    <a:pt x="232" y="1330"/>
                  </a:lnTo>
                  <a:lnTo>
                    <a:pt x="181" y="1327"/>
                  </a:lnTo>
                  <a:lnTo>
                    <a:pt x="169" y="1318"/>
                  </a:lnTo>
                  <a:lnTo>
                    <a:pt x="160" y="1308"/>
                  </a:lnTo>
                  <a:lnTo>
                    <a:pt x="151" y="1297"/>
                  </a:lnTo>
                  <a:lnTo>
                    <a:pt x="144" y="1287"/>
                  </a:lnTo>
                  <a:lnTo>
                    <a:pt x="136" y="1274"/>
                  </a:lnTo>
                  <a:lnTo>
                    <a:pt x="131" y="1261"/>
                  </a:lnTo>
                  <a:lnTo>
                    <a:pt x="126" y="1249"/>
                  </a:lnTo>
                  <a:lnTo>
                    <a:pt x="124" y="1238"/>
                  </a:lnTo>
                  <a:lnTo>
                    <a:pt x="175" y="1238"/>
                  </a:lnTo>
                  <a:lnTo>
                    <a:pt x="227" y="1239"/>
                  </a:lnTo>
                  <a:lnTo>
                    <a:pt x="279" y="1238"/>
                  </a:lnTo>
                  <a:lnTo>
                    <a:pt x="331" y="1236"/>
                  </a:lnTo>
                  <a:lnTo>
                    <a:pt x="380" y="1231"/>
                  </a:lnTo>
                  <a:lnTo>
                    <a:pt x="427" y="1221"/>
                  </a:lnTo>
                  <a:lnTo>
                    <a:pt x="472" y="1204"/>
                  </a:lnTo>
                  <a:lnTo>
                    <a:pt x="513" y="1182"/>
                  </a:lnTo>
                  <a:lnTo>
                    <a:pt x="461" y="1183"/>
                  </a:lnTo>
                  <a:lnTo>
                    <a:pt x="409" y="1187"/>
                  </a:lnTo>
                  <a:lnTo>
                    <a:pt x="357" y="1190"/>
                  </a:lnTo>
                  <a:lnTo>
                    <a:pt x="307" y="1194"/>
                  </a:lnTo>
                  <a:lnTo>
                    <a:pt x="255" y="1197"/>
                  </a:lnTo>
                  <a:lnTo>
                    <a:pt x="203" y="1201"/>
                  </a:lnTo>
                  <a:lnTo>
                    <a:pt x="153" y="1203"/>
                  </a:lnTo>
                  <a:lnTo>
                    <a:pt x="102" y="1204"/>
                  </a:lnTo>
                  <a:lnTo>
                    <a:pt x="95" y="1189"/>
                  </a:lnTo>
                  <a:lnTo>
                    <a:pt x="89" y="1173"/>
                  </a:lnTo>
                  <a:lnTo>
                    <a:pt x="82" y="1158"/>
                  </a:lnTo>
                  <a:lnTo>
                    <a:pt x="78" y="1144"/>
                  </a:lnTo>
                  <a:lnTo>
                    <a:pt x="73" y="1128"/>
                  </a:lnTo>
                  <a:lnTo>
                    <a:pt x="68" y="1113"/>
                  </a:lnTo>
                  <a:lnTo>
                    <a:pt x="64" y="1096"/>
                  </a:lnTo>
                  <a:lnTo>
                    <a:pt x="63" y="1081"/>
                  </a:lnTo>
                  <a:lnTo>
                    <a:pt x="115" y="1081"/>
                  </a:lnTo>
                  <a:lnTo>
                    <a:pt x="167" y="1082"/>
                  </a:lnTo>
                  <a:lnTo>
                    <a:pt x="216" y="1082"/>
                  </a:lnTo>
                  <a:lnTo>
                    <a:pt x="266" y="1081"/>
                  </a:lnTo>
                  <a:lnTo>
                    <a:pt x="311" y="1074"/>
                  </a:lnTo>
                  <a:lnTo>
                    <a:pt x="357" y="1064"/>
                  </a:lnTo>
                  <a:lnTo>
                    <a:pt x="399" y="1046"/>
                  </a:lnTo>
                  <a:lnTo>
                    <a:pt x="440" y="1019"/>
                  </a:lnTo>
                  <a:lnTo>
                    <a:pt x="394" y="1025"/>
                  </a:lnTo>
                  <a:lnTo>
                    <a:pt x="347" y="1032"/>
                  </a:lnTo>
                  <a:lnTo>
                    <a:pt x="300" y="1037"/>
                  </a:lnTo>
                  <a:lnTo>
                    <a:pt x="252" y="1043"/>
                  </a:lnTo>
                  <a:lnTo>
                    <a:pt x="203" y="1046"/>
                  </a:lnTo>
                  <a:lnTo>
                    <a:pt x="154" y="1047"/>
                  </a:lnTo>
                  <a:lnTo>
                    <a:pt x="105" y="1046"/>
                  </a:lnTo>
                  <a:lnTo>
                    <a:pt x="57" y="1041"/>
                  </a:lnTo>
                  <a:lnTo>
                    <a:pt x="7" y="911"/>
                  </a:lnTo>
                  <a:lnTo>
                    <a:pt x="43" y="910"/>
                  </a:lnTo>
                  <a:lnTo>
                    <a:pt x="82" y="910"/>
                  </a:lnTo>
                  <a:lnTo>
                    <a:pt x="122" y="908"/>
                  </a:lnTo>
                  <a:lnTo>
                    <a:pt x="164" y="908"/>
                  </a:lnTo>
                  <a:lnTo>
                    <a:pt x="204" y="905"/>
                  </a:lnTo>
                  <a:lnTo>
                    <a:pt x="246" y="900"/>
                  </a:lnTo>
                  <a:lnTo>
                    <a:pt x="287" y="890"/>
                  </a:lnTo>
                  <a:lnTo>
                    <a:pt x="328" y="877"/>
                  </a:lnTo>
                  <a:lnTo>
                    <a:pt x="305" y="866"/>
                  </a:lnTo>
                  <a:lnTo>
                    <a:pt x="1" y="866"/>
                  </a:lnTo>
                  <a:lnTo>
                    <a:pt x="0" y="849"/>
                  </a:lnTo>
                  <a:lnTo>
                    <a:pt x="1" y="833"/>
                  </a:lnTo>
                  <a:lnTo>
                    <a:pt x="5" y="817"/>
                  </a:lnTo>
                  <a:lnTo>
                    <a:pt x="11" y="802"/>
                  </a:lnTo>
                  <a:lnTo>
                    <a:pt x="17" y="786"/>
                  </a:lnTo>
                  <a:lnTo>
                    <a:pt x="24" y="772"/>
                  </a:lnTo>
                  <a:lnTo>
                    <a:pt x="29" y="757"/>
                  </a:lnTo>
                  <a:lnTo>
                    <a:pt x="35" y="743"/>
                  </a:lnTo>
                  <a:lnTo>
                    <a:pt x="71" y="740"/>
                  </a:lnTo>
                  <a:lnTo>
                    <a:pt x="109" y="739"/>
                  </a:lnTo>
                  <a:lnTo>
                    <a:pt x="147" y="734"/>
                  </a:lnTo>
                  <a:lnTo>
                    <a:pt x="185" y="732"/>
                  </a:lnTo>
                  <a:lnTo>
                    <a:pt x="220" y="726"/>
                  </a:lnTo>
                  <a:lnTo>
                    <a:pt x="256" y="718"/>
                  </a:lnTo>
                  <a:lnTo>
                    <a:pt x="291" y="706"/>
                  </a:lnTo>
                  <a:lnTo>
                    <a:pt x="328" y="692"/>
                  </a:lnTo>
                  <a:lnTo>
                    <a:pt x="317" y="681"/>
                  </a:lnTo>
                  <a:lnTo>
                    <a:pt x="283" y="685"/>
                  </a:lnTo>
                  <a:lnTo>
                    <a:pt x="251" y="690"/>
                  </a:lnTo>
                  <a:lnTo>
                    <a:pt x="218" y="694"/>
                  </a:lnTo>
                  <a:lnTo>
                    <a:pt x="186" y="698"/>
                  </a:lnTo>
                  <a:lnTo>
                    <a:pt x="153" y="699"/>
                  </a:lnTo>
                  <a:lnTo>
                    <a:pt x="120" y="701"/>
                  </a:lnTo>
                  <a:lnTo>
                    <a:pt x="88" y="699"/>
                  </a:lnTo>
                  <a:lnTo>
                    <a:pt x="57" y="698"/>
                  </a:lnTo>
                  <a:lnTo>
                    <a:pt x="56" y="684"/>
                  </a:lnTo>
                  <a:lnTo>
                    <a:pt x="57" y="671"/>
                  </a:lnTo>
                  <a:lnTo>
                    <a:pt x="60" y="657"/>
                  </a:lnTo>
                  <a:lnTo>
                    <a:pt x="64" y="645"/>
                  </a:lnTo>
                  <a:lnTo>
                    <a:pt x="68" y="631"/>
                  </a:lnTo>
                  <a:lnTo>
                    <a:pt x="74" y="617"/>
                  </a:lnTo>
                  <a:lnTo>
                    <a:pt x="80" y="604"/>
                  </a:lnTo>
                  <a:lnTo>
                    <a:pt x="85" y="592"/>
                  </a:lnTo>
                  <a:lnTo>
                    <a:pt x="109" y="592"/>
                  </a:lnTo>
                  <a:lnTo>
                    <a:pt x="134" y="592"/>
                  </a:lnTo>
                  <a:lnTo>
                    <a:pt x="161" y="590"/>
                  </a:lnTo>
                  <a:lnTo>
                    <a:pt x="189" y="589"/>
                  </a:lnTo>
                  <a:lnTo>
                    <a:pt x="217" y="584"/>
                  </a:lnTo>
                  <a:lnTo>
                    <a:pt x="245" y="582"/>
                  </a:lnTo>
                  <a:lnTo>
                    <a:pt x="272" y="577"/>
                  </a:lnTo>
                  <a:lnTo>
                    <a:pt x="300" y="575"/>
                  </a:lnTo>
                  <a:lnTo>
                    <a:pt x="276" y="552"/>
                  </a:lnTo>
                  <a:lnTo>
                    <a:pt x="96" y="552"/>
                  </a:lnTo>
                  <a:lnTo>
                    <a:pt x="130" y="450"/>
                  </a:lnTo>
                  <a:lnTo>
                    <a:pt x="147" y="443"/>
                  </a:lnTo>
                  <a:lnTo>
                    <a:pt x="168" y="439"/>
                  </a:lnTo>
                  <a:lnTo>
                    <a:pt x="188" y="437"/>
                  </a:lnTo>
                  <a:lnTo>
                    <a:pt x="210" y="436"/>
                  </a:lnTo>
                  <a:lnTo>
                    <a:pt x="230" y="433"/>
                  </a:lnTo>
                  <a:lnTo>
                    <a:pt x="249" y="429"/>
                  </a:lnTo>
                  <a:lnTo>
                    <a:pt x="266" y="422"/>
                  </a:lnTo>
                  <a:lnTo>
                    <a:pt x="281" y="411"/>
                  </a:lnTo>
                  <a:lnTo>
                    <a:pt x="263" y="404"/>
                  </a:lnTo>
                  <a:lnTo>
                    <a:pt x="246" y="401"/>
                  </a:lnTo>
                  <a:lnTo>
                    <a:pt x="230" y="401"/>
                  </a:lnTo>
                  <a:lnTo>
                    <a:pt x="216" y="404"/>
                  </a:lnTo>
                  <a:lnTo>
                    <a:pt x="199" y="405"/>
                  </a:lnTo>
                  <a:lnTo>
                    <a:pt x="183" y="406"/>
                  </a:lnTo>
                  <a:lnTo>
                    <a:pt x="165" y="406"/>
                  </a:lnTo>
                  <a:lnTo>
                    <a:pt x="147" y="405"/>
                  </a:lnTo>
                  <a:lnTo>
                    <a:pt x="144" y="371"/>
                  </a:lnTo>
                  <a:lnTo>
                    <a:pt x="155" y="352"/>
                  </a:lnTo>
                  <a:lnTo>
                    <a:pt x="174" y="342"/>
                  </a:lnTo>
                  <a:lnTo>
                    <a:pt x="197" y="338"/>
                  </a:lnTo>
                  <a:lnTo>
                    <a:pt x="223" y="334"/>
                  </a:lnTo>
                  <a:lnTo>
                    <a:pt x="248" y="331"/>
                  </a:lnTo>
                  <a:lnTo>
                    <a:pt x="267" y="321"/>
                  </a:lnTo>
                  <a:lnTo>
                    <a:pt x="281" y="304"/>
                  </a:lnTo>
                  <a:lnTo>
                    <a:pt x="269" y="297"/>
                  </a:lnTo>
                  <a:lnTo>
                    <a:pt x="256" y="294"/>
                  </a:lnTo>
                  <a:lnTo>
                    <a:pt x="244" y="294"/>
                  </a:lnTo>
                  <a:lnTo>
                    <a:pt x="231" y="297"/>
                  </a:lnTo>
                  <a:lnTo>
                    <a:pt x="218" y="299"/>
                  </a:lnTo>
                  <a:lnTo>
                    <a:pt x="206" y="300"/>
                  </a:lnTo>
                  <a:lnTo>
                    <a:pt x="193" y="300"/>
                  </a:lnTo>
                  <a:lnTo>
                    <a:pt x="181" y="299"/>
                  </a:lnTo>
                  <a:lnTo>
                    <a:pt x="189" y="261"/>
                  </a:lnTo>
                  <a:lnTo>
                    <a:pt x="203" y="223"/>
                  </a:lnTo>
                  <a:lnTo>
                    <a:pt x="218" y="185"/>
                  </a:lnTo>
                  <a:lnTo>
                    <a:pt x="235" y="149"/>
                  </a:lnTo>
                  <a:lnTo>
                    <a:pt x="252" y="111"/>
                  </a:lnTo>
                  <a:lnTo>
                    <a:pt x="270" y="74"/>
                  </a:lnTo>
                  <a:lnTo>
                    <a:pt x="287" y="36"/>
                  </a:lnTo>
                  <a:lnTo>
                    <a:pt x="305" y="0"/>
                  </a:lnTo>
                  <a:lnTo>
                    <a:pt x="328" y="35"/>
                  </a:lnTo>
                  <a:close/>
                </a:path>
              </a:pathLst>
            </a:custGeom>
            <a:solidFill>
              <a:srgbClr val="FF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9601200" y="5124696"/>
            <a:ext cx="1933164" cy="2240886"/>
            <a:chOff x="5372100" y="2220913"/>
            <a:chExt cx="3209925" cy="3806825"/>
          </a:xfrm>
        </p:grpSpPr>
        <p:sp>
          <p:nvSpPr>
            <p:cNvPr id="143" name="Freeform 7"/>
            <p:cNvSpPr>
              <a:spLocks/>
            </p:cNvSpPr>
            <p:nvPr/>
          </p:nvSpPr>
          <p:spPr bwMode="auto">
            <a:xfrm>
              <a:off x="5680075" y="2220913"/>
              <a:ext cx="485775" cy="396875"/>
            </a:xfrm>
            <a:custGeom>
              <a:avLst/>
              <a:gdLst>
                <a:gd name="T0" fmla="*/ 328 w 613"/>
                <a:gd name="T1" fmla="*/ 184 h 500"/>
                <a:gd name="T2" fmla="*/ 356 w 613"/>
                <a:gd name="T3" fmla="*/ 247 h 500"/>
                <a:gd name="T4" fmla="*/ 380 w 613"/>
                <a:gd name="T5" fmla="*/ 311 h 500"/>
                <a:gd name="T6" fmla="*/ 377 w 613"/>
                <a:gd name="T7" fmla="*/ 377 h 500"/>
                <a:gd name="T8" fmla="*/ 373 w 613"/>
                <a:gd name="T9" fmla="*/ 402 h 500"/>
                <a:gd name="T10" fmla="*/ 405 w 613"/>
                <a:gd name="T11" fmla="*/ 381 h 500"/>
                <a:gd name="T12" fmla="*/ 438 w 613"/>
                <a:gd name="T13" fmla="*/ 360 h 500"/>
                <a:gd name="T14" fmla="*/ 471 w 613"/>
                <a:gd name="T15" fmla="*/ 342 h 500"/>
                <a:gd name="T16" fmla="*/ 506 w 613"/>
                <a:gd name="T17" fmla="*/ 342 h 500"/>
                <a:gd name="T18" fmla="*/ 547 w 613"/>
                <a:gd name="T19" fmla="*/ 352 h 500"/>
                <a:gd name="T20" fmla="*/ 585 w 613"/>
                <a:gd name="T21" fmla="*/ 365 h 500"/>
                <a:gd name="T22" fmla="*/ 609 w 613"/>
                <a:gd name="T23" fmla="*/ 390 h 500"/>
                <a:gd name="T24" fmla="*/ 609 w 613"/>
                <a:gd name="T25" fmla="*/ 418 h 500"/>
                <a:gd name="T26" fmla="*/ 607 w 613"/>
                <a:gd name="T27" fmla="*/ 435 h 500"/>
                <a:gd name="T28" fmla="*/ 609 w 613"/>
                <a:gd name="T29" fmla="*/ 450 h 500"/>
                <a:gd name="T30" fmla="*/ 606 w 613"/>
                <a:gd name="T31" fmla="*/ 465 h 500"/>
                <a:gd name="T32" fmla="*/ 581 w 613"/>
                <a:gd name="T33" fmla="*/ 453 h 500"/>
                <a:gd name="T34" fmla="*/ 537 w 613"/>
                <a:gd name="T35" fmla="*/ 423 h 500"/>
                <a:gd name="T36" fmla="*/ 488 w 613"/>
                <a:gd name="T37" fmla="*/ 405 h 500"/>
                <a:gd name="T38" fmla="*/ 436 w 613"/>
                <a:gd name="T39" fmla="*/ 401 h 500"/>
                <a:gd name="T40" fmla="*/ 396 w 613"/>
                <a:gd name="T41" fmla="*/ 414 h 500"/>
                <a:gd name="T42" fmla="*/ 372 w 613"/>
                <a:gd name="T43" fmla="*/ 436 h 500"/>
                <a:gd name="T44" fmla="*/ 352 w 613"/>
                <a:gd name="T45" fmla="*/ 461 h 500"/>
                <a:gd name="T46" fmla="*/ 331 w 613"/>
                <a:gd name="T47" fmla="*/ 486 h 500"/>
                <a:gd name="T48" fmla="*/ 330 w 613"/>
                <a:gd name="T49" fmla="*/ 444 h 500"/>
                <a:gd name="T50" fmla="*/ 330 w 613"/>
                <a:gd name="T51" fmla="*/ 329 h 500"/>
                <a:gd name="T52" fmla="*/ 302 w 613"/>
                <a:gd name="T53" fmla="*/ 220 h 500"/>
                <a:gd name="T54" fmla="*/ 246 w 613"/>
                <a:gd name="T55" fmla="*/ 125 h 500"/>
                <a:gd name="T56" fmla="*/ 185 w 613"/>
                <a:gd name="T57" fmla="*/ 65 h 500"/>
                <a:gd name="T58" fmla="*/ 136 w 613"/>
                <a:gd name="T59" fmla="*/ 35 h 500"/>
                <a:gd name="T60" fmla="*/ 84 w 613"/>
                <a:gd name="T61" fmla="*/ 20 h 500"/>
                <a:gd name="T62" fmla="*/ 28 w 613"/>
                <a:gd name="T63" fmla="*/ 20 h 500"/>
                <a:gd name="T64" fmla="*/ 44 w 613"/>
                <a:gd name="T65" fmla="*/ 6 h 500"/>
                <a:gd name="T66" fmla="*/ 134 w 613"/>
                <a:gd name="T67" fmla="*/ 6 h 500"/>
                <a:gd name="T68" fmla="*/ 218 w 613"/>
                <a:gd name="T69" fmla="*/ 48 h 500"/>
                <a:gd name="T70" fmla="*/ 289 w 613"/>
                <a:gd name="T71" fmla="*/ 115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13" h="500">
                  <a:moveTo>
                    <a:pt x="320" y="153"/>
                  </a:moveTo>
                  <a:lnTo>
                    <a:pt x="328" y="184"/>
                  </a:lnTo>
                  <a:lnTo>
                    <a:pt x="342" y="216"/>
                  </a:lnTo>
                  <a:lnTo>
                    <a:pt x="356" y="247"/>
                  </a:lnTo>
                  <a:lnTo>
                    <a:pt x="370" y="279"/>
                  </a:lnTo>
                  <a:lnTo>
                    <a:pt x="380" y="311"/>
                  </a:lnTo>
                  <a:lnTo>
                    <a:pt x="383" y="343"/>
                  </a:lnTo>
                  <a:lnTo>
                    <a:pt x="377" y="377"/>
                  </a:lnTo>
                  <a:lnTo>
                    <a:pt x="359" y="411"/>
                  </a:lnTo>
                  <a:lnTo>
                    <a:pt x="373" y="402"/>
                  </a:lnTo>
                  <a:lnTo>
                    <a:pt x="389" y="393"/>
                  </a:lnTo>
                  <a:lnTo>
                    <a:pt x="405" y="381"/>
                  </a:lnTo>
                  <a:lnTo>
                    <a:pt x="422" y="372"/>
                  </a:lnTo>
                  <a:lnTo>
                    <a:pt x="438" y="360"/>
                  </a:lnTo>
                  <a:lnTo>
                    <a:pt x="454" y="351"/>
                  </a:lnTo>
                  <a:lnTo>
                    <a:pt x="471" y="342"/>
                  </a:lnTo>
                  <a:lnTo>
                    <a:pt x="490" y="338"/>
                  </a:lnTo>
                  <a:lnTo>
                    <a:pt x="506" y="342"/>
                  </a:lnTo>
                  <a:lnTo>
                    <a:pt x="527" y="348"/>
                  </a:lnTo>
                  <a:lnTo>
                    <a:pt x="547" y="352"/>
                  </a:lnTo>
                  <a:lnTo>
                    <a:pt x="568" y="358"/>
                  </a:lnTo>
                  <a:lnTo>
                    <a:pt x="585" y="365"/>
                  </a:lnTo>
                  <a:lnTo>
                    <a:pt x="599" y="376"/>
                  </a:lnTo>
                  <a:lnTo>
                    <a:pt x="609" y="390"/>
                  </a:lnTo>
                  <a:lnTo>
                    <a:pt x="613" y="411"/>
                  </a:lnTo>
                  <a:lnTo>
                    <a:pt x="609" y="418"/>
                  </a:lnTo>
                  <a:lnTo>
                    <a:pt x="609" y="426"/>
                  </a:lnTo>
                  <a:lnTo>
                    <a:pt x="607" y="435"/>
                  </a:lnTo>
                  <a:lnTo>
                    <a:pt x="609" y="443"/>
                  </a:lnTo>
                  <a:lnTo>
                    <a:pt x="609" y="450"/>
                  </a:lnTo>
                  <a:lnTo>
                    <a:pt x="609" y="458"/>
                  </a:lnTo>
                  <a:lnTo>
                    <a:pt x="606" y="465"/>
                  </a:lnTo>
                  <a:lnTo>
                    <a:pt x="602" y="472"/>
                  </a:lnTo>
                  <a:lnTo>
                    <a:pt x="581" y="453"/>
                  </a:lnTo>
                  <a:lnTo>
                    <a:pt x="560" y="437"/>
                  </a:lnTo>
                  <a:lnTo>
                    <a:pt x="537" y="423"/>
                  </a:lnTo>
                  <a:lnTo>
                    <a:pt x="513" y="414"/>
                  </a:lnTo>
                  <a:lnTo>
                    <a:pt x="488" y="405"/>
                  </a:lnTo>
                  <a:lnTo>
                    <a:pt x="463" y="401"/>
                  </a:lnTo>
                  <a:lnTo>
                    <a:pt x="436" y="401"/>
                  </a:lnTo>
                  <a:lnTo>
                    <a:pt x="410" y="405"/>
                  </a:lnTo>
                  <a:lnTo>
                    <a:pt x="396" y="414"/>
                  </a:lnTo>
                  <a:lnTo>
                    <a:pt x="383" y="425"/>
                  </a:lnTo>
                  <a:lnTo>
                    <a:pt x="372" y="436"/>
                  </a:lnTo>
                  <a:lnTo>
                    <a:pt x="362" y="449"/>
                  </a:lnTo>
                  <a:lnTo>
                    <a:pt x="352" y="461"/>
                  </a:lnTo>
                  <a:lnTo>
                    <a:pt x="342" y="474"/>
                  </a:lnTo>
                  <a:lnTo>
                    <a:pt x="331" y="486"/>
                  </a:lnTo>
                  <a:lnTo>
                    <a:pt x="320" y="500"/>
                  </a:lnTo>
                  <a:lnTo>
                    <a:pt x="330" y="444"/>
                  </a:lnTo>
                  <a:lnTo>
                    <a:pt x="334" y="387"/>
                  </a:lnTo>
                  <a:lnTo>
                    <a:pt x="330" y="329"/>
                  </a:lnTo>
                  <a:lnTo>
                    <a:pt x="320" y="275"/>
                  </a:lnTo>
                  <a:lnTo>
                    <a:pt x="302" y="220"/>
                  </a:lnTo>
                  <a:lnTo>
                    <a:pt x="278" y="171"/>
                  </a:lnTo>
                  <a:lnTo>
                    <a:pt x="246" y="125"/>
                  </a:lnTo>
                  <a:lnTo>
                    <a:pt x="208" y="84"/>
                  </a:lnTo>
                  <a:lnTo>
                    <a:pt x="185" y="65"/>
                  </a:lnTo>
                  <a:lnTo>
                    <a:pt x="162" y="49"/>
                  </a:lnTo>
                  <a:lnTo>
                    <a:pt x="136" y="35"/>
                  </a:lnTo>
                  <a:lnTo>
                    <a:pt x="112" y="27"/>
                  </a:lnTo>
                  <a:lnTo>
                    <a:pt x="84" y="20"/>
                  </a:lnTo>
                  <a:lnTo>
                    <a:pt x="58" y="17"/>
                  </a:lnTo>
                  <a:lnTo>
                    <a:pt x="28" y="20"/>
                  </a:lnTo>
                  <a:lnTo>
                    <a:pt x="0" y="28"/>
                  </a:lnTo>
                  <a:lnTo>
                    <a:pt x="44" y="6"/>
                  </a:lnTo>
                  <a:lnTo>
                    <a:pt x="89" y="0"/>
                  </a:lnTo>
                  <a:lnTo>
                    <a:pt x="134" y="6"/>
                  </a:lnTo>
                  <a:lnTo>
                    <a:pt x="177" y="24"/>
                  </a:lnTo>
                  <a:lnTo>
                    <a:pt x="218" y="48"/>
                  </a:lnTo>
                  <a:lnTo>
                    <a:pt x="255" y="80"/>
                  </a:lnTo>
                  <a:lnTo>
                    <a:pt x="289" y="115"/>
                  </a:lnTo>
                  <a:lnTo>
                    <a:pt x="320" y="1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8"/>
            <p:cNvSpPr>
              <a:spLocks/>
            </p:cNvSpPr>
            <p:nvPr/>
          </p:nvSpPr>
          <p:spPr bwMode="auto">
            <a:xfrm>
              <a:off x="6438900" y="2244725"/>
              <a:ext cx="739775" cy="747712"/>
            </a:xfrm>
            <a:custGeom>
              <a:avLst/>
              <a:gdLst>
                <a:gd name="T0" fmla="*/ 324 w 934"/>
                <a:gd name="T1" fmla="*/ 182 h 943"/>
                <a:gd name="T2" fmla="*/ 341 w 934"/>
                <a:gd name="T3" fmla="*/ 222 h 943"/>
                <a:gd name="T4" fmla="*/ 359 w 934"/>
                <a:gd name="T5" fmla="*/ 263 h 943"/>
                <a:gd name="T6" fmla="*/ 375 w 934"/>
                <a:gd name="T7" fmla="*/ 304 h 943"/>
                <a:gd name="T8" fmla="*/ 419 w 934"/>
                <a:gd name="T9" fmla="*/ 332 h 943"/>
                <a:gd name="T10" fmla="*/ 499 w 934"/>
                <a:gd name="T11" fmla="*/ 330 h 943"/>
                <a:gd name="T12" fmla="*/ 583 w 934"/>
                <a:gd name="T13" fmla="*/ 315 h 943"/>
                <a:gd name="T14" fmla="*/ 669 w 934"/>
                <a:gd name="T15" fmla="*/ 302 h 943"/>
                <a:gd name="T16" fmla="*/ 934 w 934"/>
                <a:gd name="T17" fmla="*/ 302 h 943"/>
                <a:gd name="T18" fmla="*/ 855 w 934"/>
                <a:gd name="T19" fmla="*/ 372 h 943"/>
                <a:gd name="T20" fmla="*/ 721 w 934"/>
                <a:gd name="T21" fmla="*/ 365 h 943"/>
                <a:gd name="T22" fmla="*/ 585 w 934"/>
                <a:gd name="T23" fmla="*/ 365 h 943"/>
                <a:gd name="T24" fmla="*/ 454 w 934"/>
                <a:gd name="T25" fmla="*/ 374 h 943"/>
                <a:gd name="T26" fmla="*/ 391 w 934"/>
                <a:gd name="T27" fmla="*/ 447 h 943"/>
                <a:gd name="T28" fmla="*/ 375 w 934"/>
                <a:gd name="T29" fmla="*/ 576 h 943"/>
                <a:gd name="T30" fmla="*/ 341 w 934"/>
                <a:gd name="T31" fmla="*/ 700 h 943"/>
                <a:gd name="T32" fmla="*/ 289 w 934"/>
                <a:gd name="T33" fmla="*/ 818 h 943"/>
                <a:gd name="T34" fmla="*/ 248 w 934"/>
                <a:gd name="T35" fmla="*/ 887 h 943"/>
                <a:gd name="T36" fmla="*/ 230 w 934"/>
                <a:gd name="T37" fmla="*/ 905 h 943"/>
                <a:gd name="T38" fmla="*/ 211 w 934"/>
                <a:gd name="T39" fmla="*/ 922 h 943"/>
                <a:gd name="T40" fmla="*/ 187 w 934"/>
                <a:gd name="T41" fmla="*/ 936 h 943"/>
                <a:gd name="T42" fmla="*/ 212 w 934"/>
                <a:gd name="T43" fmla="*/ 888 h 943"/>
                <a:gd name="T44" fmla="*/ 267 w 934"/>
                <a:gd name="T45" fmla="*/ 768 h 943"/>
                <a:gd name="T46" fmla="*/ 302 w 934"/>
                <a:gd name="T47" fmla="*/ 634 h 943"/>
                <a:gd name="T48" fmla="*/ 323 w 934"/>
                <a:gd name="T49" fmla="*/ 494 h 943"/>
                <a:gd name="T50" fmla="*/ 330 w 934"/>
                <a:gd name="T51" fmla="*/ 363 h 943"/>
                <a:gd name="T52" fmla="*/ 299 w 934"/>
                <a:gd name="T53" fmla="*/ 242 h 943"/>
                <a:gd name="T54" fmla="*/ 234 w 934"/>
                <a:gd name="T55" fmla="*/ 138 h 943"/>
                <a:gd name="T56" fmla="*/ 143 w 934"/>
                <a:gd name="T57" fmla="*/ 53 h 943"/>
                <a:gd name="T58" fmla="*/ 0 w 934"/>
                <a:gd name="T59" fmla="*/ 4 h 943"/>
                <a:gd name="T60" fmla="*/ 94 w 934"/>
                <a:gd name="T61" fmla="*/ 4 h 943"/>
                <a:gd name="T62" fmla="*/ 182 w 934"/>
                <a:gd name="T63" fmla="*/ 33 h 943"/>
                <a:gd name="T64" fmla="*/ 260 w 934"/>
                <a:gd name="T65" fmla="*/ 88 h 943"/>
                <a:gd name="T66" fmla="*/ 320 w 934"/>
                <a:gd name="T67" fmla="*/ 162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34" h="943">
                  <a:moveTo>
                    <a:pt x="320" y="162"/>
                  </a:moveTo>
                  <a:lnTo>
                    <a:pt x="324" y="182"/>
                  </a:lnTo>
                  <a:lnTo>
                    <a:pt x="332" y="203"/>
                  </a:lnTo>
                  <a:lnTo>
                    <a:pt x="341" y="222"/>
                  </a:lnTo>
                  <a:lnTo>
                    <a:pt x="351" y="243"/>
                  </a:lnTo>
                  <a:lnTo>
                    <a:pt x="359" y="263"/>
                  </a:lnTo>
                  <a:lnTo>
                    <a:pt x="368" y="283"/>
                  </a:lnTo>
                  <a:lnTo>
                    <a:pt x="375" y="304"/>
                  </a:lnTo>
                  <a:lnTo>
                    <a:pt x="382" y="325"/>
                  </a:lnTo>
                  <a:lnTo>
                    <a:pt x="419" y="332"/>
                  </a:lnTo>
                  <a:lnTo>
                    <a:pt x="459" y="335"/>
                  </a:lnTo>
                  <a:lnTo>
                    <a:pt x="499" y="330"/>
                  </a:lnTo>
                  <a:lnTo>
                    <a:pt x="541" y="323"/>
                  </a:lnTo>
                  <a:lnTo>
                    <a:pt x="583" y="315"/>
                  </a:lnTo>
                  <a:lnTo>
                    <a:pt x="625" y="308"/>
                  </a:lnTo>
                  <a:lnTo>
                    <a:pt x="669" y="302"/>
                  </a:lnTo>
                  <a:lnTo>
                    <a:pt x="714" y="302"/>
                  </a:lnTo>
                  <a:lnTo>
                    <a:pt x="934" y="302"/>
                  </a:lnTo>
                  <a:lnTo>
                    <a:pt x="923" y="381"/>
                  </a:lnTo>
                  <a:lnTo>
                    <a:pt x="855" y="372"/>
                  </a:lnTo>
                  <a:lnTo>
                    <a:pt x="788" y="368"/>
                  </a:lnTo>
                  <a:lnTo>
                    <a:pt x="721" y="365"/>
                  </a:lnTo>
                  <a:lnTo>
                    <a:pt x="653" y="365"/>
                  </a:lnTo>
                  <a:lnTo>
                    <a:pt x="585" y="365"/>
                  </a:lnTo>
                  <a:lnTo>
                    <a:pt x="519" y="370"/>
                  </a:lnTo>
                  <a:lnTo>
                    <a:pt x="454" y="374"/>
                  </a:lnTo>
                  <a:lnTo>
                    <a:pt x="393" y="381"/>
                  </a:lnTo>
                  <a:lnTo>
                    <a:pt x="391" y="447"/>
                  </a:lnTo>
                  <a:lnTo>
                    <a:pt x="386" y="513"/>
                  </a:lnTo>
                  <a:lnTo>
                    <a:pt x="375" y="576"/>
                  </a:lnTo>
                  <a:lnTo>
                    <a:pt x="360" y="640"/>
                  </a:lnTo>
                  <a:lnTo>
                    <a:pt x="341" y="700"/>
                  </a:lnTo>
                  <a:lnTo>
                    <a:pt x="317" y="761"/>
                  </a:lnTo>
                  <a:lnTo>
                    <a:pt x="289" y="818"/>
                  </a:lnTo>
                  <a:lnTo>
                    <a:pt x="258" y="876"/>
                  </a:lnTo>
                  <a:lnTo>
                    <a:pt x="248" y="887"/>
                  </a:lnTo>
                  <a:lnTo>
                    <a:pt x="240" y="897"/>
                  </a:lnTo>
                  <a:lnTo>
                    <a:pt x="230" y="905"/>
                  </a:lnTo>
                  <a:lnTo>
                    <a:pt x="222" y="915"/>
                  </a:lnTo>
                  <a:lnTo>
                    <a:pt x="211" y="922"/>
                  </a:lnTo>
                  <a:lnTo>
                    <a:pt x="199" y="929"/>
                  </a:lnTo>
                  <a:lnTo>
                    <a:pt x="187" y="936"/>
                  </a:lnTo>
                  <a:lnTo>
                    <a:pt x="174" y="943"/>
                  </a:lnTo>
                  <a:lnTo>
                    <a:pt x="212" y="888"/>
                  </a:lnTo>
                  <a:lnTo>
                    <a:pt x="243" y="831"/>
                  </a:lnTo>
                  <a:lnTo>
                    <a:pt x="267" y="768"/>
                  </a:lnTo>
                  <a:lnTo>
                    <a:pt x="288" y="703"/>
                  </a:lnTo>
                  <a:lnTo>
                    <a:pt x="302" y="634"/>
                  </a:lnTo>
                  <a:lnTo>
                    <a:pt x="314" y="564"/>
                  </a:lnTo>
                  <a:lnTo>
                    <a:pt x="323" y="494"/>
                  </a:lnTo>
                  <a:lnTo>
                    <a:pt x="331" y="426"/>
                  </a:lnTo>
                  <a:lnTo>
                    <a:pt x="330" y="363"/>
                  </a:lnTo>
                  <a:lnTo>
                    <a:pt x="318" y="301"/>
                  </a:lnTo>
                  <a:lnTo>
                    <a:pt x="299" y="242"/>
                  </a:lnTo>
                  <a:lnTo>
                    <a:pt x="271" y="189"/>
                  </a:lnTo>
                  <a:lnTo>
                    <a:pt x="234" y="138"/>
                  </a:lnTo>
                  <a:lnTo>
                    <a:pt x="192" y="92"/>
                  </a:lnTo>
                  <a:lnTo>
                    <a:pt x="143" y="53"/>
                  </a:lnTo>
                  <a:lnTo>
                    <a:pt x="90" y="21"/>
                  </a:lnTo>
                  <a:lnTo>
                    <a:pt x="0" y="4"/>
                  </a:lnTo>
                  <a:lnTo>
                    <a:pt x="47" y="0"/>
                  </a:lnTo>
                  <a:lnTo>
                    <a:pt x="94" y="4"/>
                  </a:lnTo>
                  <a:lnTo>
                    <a:pt x="139" y="14"/>
                  </a:lnTo>
                  <a:lnTo>
                    <a:pt x="182" y="33"/>
                  </a:lnTo>
                  <a:lnTo>
                    <a:pt x="222" y="57"/>
                  </a:lnTo>
                  <a:lnTo>
                    <a:pt x="260" y="88"/>
                  </a:lnTo>
                  <a:lnTo>
                    <a:pt x="292" y="121"/>
                  </a:lnTo>
                  <a:lnTo>
                    <a:pt x="320" y="1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5541962" y="2278063"/>
              <a:ext cx="361950" cy="523875"/>
            </a:xfrm>
            <a:custGeom>
              <a:avLst/>
              <a:gdLst>
                <a:gd name="T0" fmla="*/ 437 w 455"/>
                <a:gd name="T1" fmla="*/ 190 h 660"/>
                <a:gd name="T2" fmla="*/ 451 w 455"/>
                <a:gd name="T3" fmla="*/ 269 h 660"/>
                <a:gd name="T4" fmla="*/ 454 w 455"/>
                <a:gd name="T5" fmla="*/ 351 h 660"/>
                <a:gd name="T6" fmla="*/ 444 w 455"/>
                <a:gd name="T7" fmla="*/ 434 h 660"/>
                <a:gd name="T8" fmla="*/ 423 w 455"/>
                <a:gd name="T9" fmla="*/ 480 h 660"/>
                <a:gd name="T10" fmla="*/ 399 w 455"/>
                <a:gd name="T11" fmla="*/ 496 h 660"/>
                <a:gd name="T12" fmla="*/ 376 w 455"/>
                <a:gd name="T13" fmla="*/ 510 h 660"/>
                <a:gd name="T14" fmla="*/ 352 w 455"/>
                <a:gd name="T15" fmla="*/ 520 h 660"/>
                <a:gd name="T16" fmla="*/ 343 w 455"/>
                <a:gd name="T17" fmla="*/ 497 h 660"/>
                <a:gd name="T18" fmla="*/ 352 w 455"/>
                <a:gd name="T19" fmla="*/ 444 h 660"/>
                <a:gd name="T20" fmla="*/ 359 w 455"/>
                <a:gd name="T21" fmla="*/ 389 h 660"/>
                <a:gd name="T22" fmla="*/ 350 w 455"/>
                <a:gd name="T23" fmla="*/ 336 h 660"/>
                <a:gd name="T24" fmla="*/ 328 w 455"/>
                <a:gd name="T25" fmla="*/ 295 h 660"/>
                <a:gd name="T26" fmla="*/ 298 w 455"/>
                <a:gd name="T27" fmla="*/ 280 h 660"/>
                <a:gd name="T28" fmla="*/ 269 w 455"/>
                <a:gd name="T29" fmla="*/ 277 h 660"/>
                <a:gd name="T30" fmla="*/ 242 w 455"/>
                <a:gd name="T31" fmla="*/ 284 h 660"/>
                <a:gd name="T32" fmla="*/ 217 w 455"/>
                <a:gd name="T33" fmla="*/ 295 h 660"/>
                <a:gd name="T34" fmla="*/ 193 w 455"/>
                <a:gd name="T35" fmla="*/ 314 h 660"/>
                <a:gd name="T36" fmla="*/ 177 w 455"/>
                <a:gd name="T37" fmla="*/ 339 h 660"/>
                <a:gd name="T38" fmla="*/ 165 w 455"/>
                <a:gd name="T39" fmla="*/ 364 h 660"/>
                <a:gd name="T40" fmla="*/ 160 w 455"/>
                <a:gd name="T41" fmla="*/ 396 h 660"/>
                <a:gd name="T42" fmla="*/ 160 w 455"/>
                <a:gd name="T43" fmla="*/ 435 h 660"/>
                <a:gd name="T44" fmla="*/ 164 w 455"/>
                <a:gd name="T45" fmla="*/ 473 h 660"/>
                <a:gd name="T46" fmla="*/ 177 w 455"/>
                <a:gd name="T47" fmla="*/ 507 h 660"/>
                <a:gd name="T48" fmla="*/ 198 w 455"/>
                <a:gd name="T49" fmla="*/ 534 h 660"/>
                <a:gd name="T50" fmla="*/ 217 w 455"/>
                <a:gd name="T51" fmla="*/ 548 h 660"/>
                <a:gd name="T52" fmla="*/ 238 w 455"/>
                <a:gd name="T53" fmla="*/ 556 h 660"/>
                <a:gd name="T54" fmla="*/ 258 w 455"/>
                <a:gd name="T55" fmla="*/ 564 h 660"/>
                <a:gd name="T56" fmla="*/ 111 w 455"/>
                <a:gd name="T57" fmla="*/ 660 h 660"/>
                <a:gd name="T58" fmla="*/ 38 w 455"/>
                <a:gd name="T59" fmla="*/ 567 h 660"/>
                <a:gd name="T60" fmla="*/ 6 w 455"/>
                <a:gd name="T61" fmla="*/ 452 h 660"/>
                <a:gd name="T62" fmla="*/ 4 w 455"/>
                <a:gd name="T63" fmla="*/ 326 h 660"/>
                <a:gd name="T64" fmla="*/ 25 w 455"/>
                <a:gd name="T65" fmla="*/ 204 h 660"/>
                <a:gd name="T66" fmla="*/ 53 w 455"/>
                <a:gd name="T67" fmla="*/ 140 h 660"/>
                <a:gd name="T68" fmla="*/ 90 w 455"/>
                <a:gd name="T69" fmla="*/ 81 h 660"/>
                <a:gd name="T70" fmla="*/ 139 w 455"/>
                <a:gd name="T71" fmla="*/ 32 h 660"/>
                <a:gd name="T72" fmla="*/ 206 w 455"/>
                <a:gd name="T73" fmla="*/ 1 h 660"/>
                <a:gd name="T74" fmla="*/ 276 w 455"/>
                <a:gd name="T75" fmla="*/ 8 h 660"/>
                <a:gd name="T76" fmla="*/ 338 w 455"/>
                <a:gd name="T77" fmla="*/ 40 h 660"/>
                <a:gd name="T78" fmla="*/ 387 w 455"/>
                <a:gd name="T79" fmla="*/ 91 h 660"/>
                <a:gd name="T80" fmla="*/ 425 w 455"/>
                <a:gd name="T81" fmla="*/ 15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55" h="660">
                  <a:moveTo>
                    <a:pt x="425" y="154"/>
                  </a:moveTo>
                  <a:lnTo>
                    <a:pt x="437" y="190"/>
                  </a:lnTo>
                  <a:lnTo>
                    <a:pt x="446" y="229"/>
                  </a:lnTo>
                  <a:lnTo>
                    <a:pt x="451" y="269"/>
                  </a:lnTo>
                  <a:lnTo>
                    <a:pt x="455" y="311"/>
                  </a:lnTo>
                  <a:lnTo>
                    <a:pt x="454" y="351"/>
                  </a:lnTo>
                  <a:lnTo>
                    <a:pt x="451" y="393"/>
                  </a:lnTo>
                  <a:lnTo>
                    <a:pt x="444" y="434"/>
                  </a:lnTo>
                  <a:lnTo>
                    <a:pt x="436" y="473"/>
                  </a:lnTo>
                  <a:lnTo>
                    <a:pt x="423" y="480"/>
                  </a:lnTo>
                  <a:lnTo>
                    <a:pt x="411" y="489"/>
                  </a:lnTo>
                  <a:lnTo>
                    <a:pt x="399" y="496"/>
                  </a:lnTo>
                  <a:lnTo>
                    <a:pt x="388" y="504"/>
                  </a:lnTo>
                  <a:lnTo>
                    <a:pt x="376" y="510"/>
                  </a:lnTo>
                  <a:lnTo>
                    <a:pt x="364" y="515"/>
                  </a:lnTo>
                  <a:lnTo>
                    <a:pt x="352" y="520"/>
                  </a:lnTo>
                  <a:lnTo>
                    <a:pt x="341" y="524"/>
                  </a:lnTo>
                  <a:lnTo>
                    <a:pt x="343" y="497"/>
                  </a:lnTo>
                  <a:lnTo>
                    <a:pt x="348" y="471"/>
                  </a:lnTo>
                  <a:lnTo>
                    <a:pt x="352" y="444"/>
                  </a:lnTo>
                  <a:lnTo>
                    <a:pt x="357" y="417"/>
                  </a:lnTo>
                  <a:lnTo>
                    <a:pt x="359" y="389"/>
                  </a:lnTo>
                  <a:lnTo>
                    <a:pt x="357" y="363"/>
                  </a:lnTo>
                  <a:lnTo>
                    <a:pt x="350" y="336"/>
                  </a:lnTo>
                  <a:lnTo>
                    <a:pt x="341" y="311"/>
                  </a:lnTo>
                  <a:lnTo>
                    <a:pt x="328" y="295"/>
                  </a:lnTo>
                  <a:lnTo>
                    <a:pt x="314" y="286"/>
                  </a:lnTo>
                  <a:lnTo>
                    <a:pt x="298" y="280"/>
                  </a:lnTo>
                  <a:lnTo>
                    <a:pt x="284" y="279"/>
                  </a:lnTo>
                  <a:lnTo>
                    <a:pt x="269" y="277"/>
                  </a:lnTo>
                  <a:lnTo>
                    <a:pt x="255" y="280"/>
                  </a:lnTo>
                  <a:lnTo>
                    <a:pt x="242" y="284"/>
                  </a:lnTo>
                  <a:lnTo>
                    <a:pt x="234" y="288"/>
                  </a:lnTo>
                  <a:lnTo>
                    <a:pt x="217" y="295"/>
                  </a:lnTo>
                  <a:lnTo>
                    <a:pt x="205" y="304"/>
                  </a:lnTo>
                  <a:lnTo>
                    <a:pt x="193" y="314"/>
                  </a:lnTo>
                  <a:lnTo>
                    <a:pt x="185" y="326"/>
                  </a:lnTo>
                  <a:lnTo>
                    <a:pt x="177" y="339"/>
                  </a:lnTo>
                  <a:lnTo>
                    <a:pt x="171" y="351"/>
                  </a:lnTo>
                  <a:lnTo>
                    <a:pt x="165" y="364"/>
                  </a:lnTo>
                  <a:lnTo>
                    <a:pt x="161" y="378"/>
                  </a:lnTo>
                  <a:lnTo>
                    <a:pt x="160" y="396"/>
                  </a:lnTo>
                  <a:lnTo>
                    <a:pt x="160" y="416"/>
                  </a:lnTo>
                  <a:lnTo>
                    <a:pt x="160" y="435"/>
                  </a:lnTo>
                  <a:lnTo>
                    <a:pt x="163" y="455"/>
                  </a:lnTo>
                  <a:lnTo>
                    <a:pt x="164" y="473"/>
                  </a:lnTo>
                  <a:lnTo>
                    <a:pt x="170" y="492"/>
                  </a:lnTo>
                  <a:lnTo>
                    <a:pt x="177" y="507"/>
                  </a:lnTo>
                  <a:lnTo>
                    <a:pt x="189" y="524"/>
                  </a:lnTo>
                  <a:lnTo>
                    <a:pt x="198" y="534"/>
                  </a:lnTo>
                  <a:lnTo>
                    <a:pt x="207" y="542"/>
                  </a:lnTo>
                  <a:lnTo>
                    <a:pt x="217" y="548"/>
                  </a:lnTo>
                  <a:lnTo>
                    <a:pt x="228" y="553"/>
                  </a:lnTo>
                  <a:lnTo>
                    <a:pt x="238" y="556"/>
                  </a:lnTo>
                  <a:lnTo>
                    <a:pt x="248" y="560"/>
                  </a:lnTo>
                  <a:lnTo>
                    <a:pt x="258" y="564"/>
                  </a:lnTo>
                  <a:lnTo>
                    <a:pt x="268" y="570"/>
                  </a:lnTo>
                  <a:lnTo>
                    <a:pt x="111" y="660"/>
                  </a:lnTo>
                  <a:lnTo>
                    <a:pt x="67" y="616"/>
                  </a:lnTo>
                  <a:lnTo>
                    <a:pt x="38" y="567"/>
                  </a:lnTo>
                  <a:lnTo>
                    <a:pt x="17" y="511"/>
                  </a:lnTo>
                  <a:lnTo>
                    <a:pt x="6" y="452"/>
                  </a:lnTo>
                  <a:lnTo>
                    <a:pt x="0" y="389"/>
                  </a:lnTo>
                  <a:lnTo>
                    <a:pt x="4" y="326"/>
                  </a:lnTo>
                  <a:lnTo>
                    <a:pt x="11" y="263"/>
                  </a:lnTo>
                  <a:lnTo>
                    <a:pt x="25" y="204"/>
                  </a:lnTo>
                  <a:lnTo>
                    <a:pt x="38" y="172"/>
                  </a:lnTo>
                  <a:lnTo>
                    <a:pt x="53" y="140"/>
                  </a:lnTo>
                  <a:lnTo>
                    <a:pt x="69" y="109"/>
                  </a:lnTo>
                  <a:lnTo>
                    <a:pt x="90" y="81"/>
                  </a:lnTo>
                  <a:lnTo>
                    <a:pt x="112" y="54"/>
                  </a:lnTo>
                  <a:lnTo>
                    <a:pt x="139" y="32"/>
                  </a:lnTo>
                  <a:lnTo>
                    <a:pt x="168" y="14"/>
                  </a:lnTo>
                  <a:lnTo>
                    <a:pt x="206" y="1"/>
                  </a:lnTo>
                  <a:lnTo>
                    <a:pt x="242" y="0"/>
                  </a:lnTo>
                  <a:lnTo>
                    <a:pt x="276" y="8"/>
                  </a:lnTo>
                  <a:lnTo>
                    <a:pt x="308" y="21"/>
                  </a:lnTo>
                  <a:lnTo>
                    <a:pt x="338" y="40"/>
                  </a:lnTo>
                  <a:lnTo>
                    <a:pt x="363" y="63"/>
                  </a:lnTo>
                  <a:lnTo>
                    <a:pt x="387" y="91"/>
                  </a:lnTo>
                  <a:lnTo>
                    <a:pt x="408" y="120"/>
                  </a:lnTo>
                  <a:lnTo>
                    <a:pt x="425" y="154"/>
                  </a:lnTo>
                  <a:close/>
                </a:path>
              </a:pathLst>
            </a:custGeom>
            <a:solidFill>
              <a:srgbClr val="BFD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6197600" y="2282825"/>
              <a:ext cx="471488" cy="722312"/>
            </a:xfrm>
            <a:custGeom>
              <a:avLst/>
              <a:gdLst>
                <a:gd name="T0" fmla="*/ 521 w 594"/>
                <a:gd name="T1" fmla="*/ 126 h 911"/>
                <a:gd name="T2" fmla="*/ 545 w 594"/>
                <a:gd name="T3" fmla="*/ 154 h 911"/>
                <a:gd name="T4" fmla="*/ 562 w 594"/>
                <a:gd name="T5" fmla="*/ 188 h 911"/>
                <a:gd name="T6" fmla="*/ 571 w 594"/>
                <a:gd name="T7" fmla="*/ 224 h 911"/>
                <a:gd name="T8" fmla="*/ 578 w 594"/>
                <a:gd name="T9" fmla="*/ 262 h 911"/>
                <a:gd name="T10" fmla="*/ 581 w 594"/>
                <a:gd name="T11" fmla="*/ 300 h 911"/>
                <a:gd name="T12" fmla="*/ 584 w 594"/>
                <a:gd name="T13" fmla="*/ 339 h 911"/>
                <a:gd name="T14" fmla="*/ 587 w 594"/>
                <a:gd name="T15" fmla="*/ 376 h 911"/>
                <a:gd name="T16" fmla="*/ 594 w 594"/>
                <a:gd name="T17" fmla="*/ 412 h 911"/>
                <a:gd name="T18" fmla="*/ 585 w 594"/>
                <a:gd name="T19" fmla="*/ 484 h 911"/>
                <a:gd name="T20" fmla="*/ 576 w 594"/>
                <a:gd name="T21" fmla="*/ 557 h 911"/>
                <a:gd name="T22" fmla="*/ 559 w 594"/>
                <a:gd name="T23" fmla="*/ 627 h 911"/>
                <a:gd name="T24" fmla="*/ 538 w 594"/>
                <a:gd name="T25" fmla="*/ 697 h 911"/>
                <a:gd name="T26" fmla="*/ 507 w 594"/>
                <a:gd name="T27" fmla="*/ 760 h 911"/>
                <a:gd name="T28" fmla="*/ 468 w 594"/>
                <a:gd name="T29" fmla="*/ 819 h 911"/>
                <a:gd name="T30" fmla="*/ 416 w 594"/>
                <a:gd name="T31" fmla="*/ 866 h 911"/>
                <a:gd name="T32" fmla="*/ 353 w 594"/>
                <a:gd name="T33" fmla="*/ 907 h 911"/>
                <a:gd name="T34" fmla="*/ 312 w 594"/>
                <a:gd name="T35" fmla="*/ 911 h 911"/>
                <a:gd name="T36" fmla="*/ 274 w 594"/>
                <a:gd name="T37" fmla="*/ 910 h 911"/>
                <a:gd name="T38" fmla="*/ 238 w 594"/>
                <a:gd name="T39" fmla="*/ 903 h 911"/>
                <a:gd name="T40" fmla="*/ 204 w 594"/>
                <a:gd name="T41" fmla="*/ 892 h 911"/>
                <a:gd name="T42" fmla="*/ 171 w 594"/>
                <a:gd name="T43" fmla="*/ 875 h 911"/>
                <a:gd name="T44" fmla="*/ 140 w 594"/>
                <a:gd name="T45" fmla="*/ 855 h 911"/>
                <a:gd name="T46" fmla="*/ 109 w 594"/>
                <a:gd name="T47" fmla="*/ 831 h 911"/>
                <a:gd name="T48" fmla="*/ 82 w 594"/>
                <a:gd name="T49" fmla="*/ 806 h 911"/>
                <a:gd name="T50" fmla="*/ 40 w 594"/>
                <a:gd name="T51" fmla="*/ 732 h 911"/>
                <a:gd name="T52" fmla="*/ 15 w 594"/>
                <a:gd name="T53" fmla="*/ 655 h 911"/>
                <a:gd name="T54" fmla="*/ 1 w 594"/>
                <a:gd name="T55" fmla="*/ 575 h 911"/>
                <a:gd name="T56" fmla="*/ 0 w 594"/>
                <a:gd name="T57" fmla="*/ 496 h 911"/>
                <a:gd name="T58" fmla="*/ 5 w 594"/>
                <a:gd name="T59" fmla="*/ 415 h 911"/>
                <a:gd name="T60" fmla="*/ 21 w 594"/>
                <a:gd name="T61" fmla="*/ 335 h 911"/>
                <a:gd name="T62" fmla="*/ 40 w 594"/>
                <a:gd name="T63" fmla="*/ 257 h 911"/>
                <a:gd name="T64" fmla="*/ 65 w 594"/>
                <a:gd name="T65" fmla="*/ 182 h 911"/>
                <a:gd name="T66" fmla="*/ 84 w 594"/>
                <a:gd name="T67" fmla="*/ 152 h 911"/>
                <a:gd name="T68" fmla="*/ 105 w 594"/>
                <a:gd name="T69" fmla="*/ 122 h 911"/>
                <a:gd name="T70" fmla="*/ 126 w 594"/>
                <a:gd name="T71" fmla="*/ 91 h 911"/>
                <a:gd name="T72" fmla="*/ 149 w 594"/>
                <a:gd name="T73" fmla="*/ 66 h 911"/>
                <a:gd name="T74" fmla="*/ 175 w 594"/>
                <a:gd name="T75" fmla="*/ 42 h 911"/>
                <a:gd name="T76" fmla="*/ 204 w 594"/>
                <a:gd name="T77" fmla="*/ 23 h 911"/>
                <a:gd name="T78" fmla="*/ 236 w 594"/>
                <a:gd name="T79" fmla="*/ 9 h 911"/>
                <a:gd name="T80" fmla="*/ 274 w 594"/>
                <a:gd name="T81" fmla="*/ 2 h 911"/>
                <a:gd name="T82" fmla="*/ 312 w 594"/>
                <a:gd name="T83" fmla="*/ 0 h 911"/>
                <a:gd name="T84" fmla="*/ 347 w 594"/>
                <a:gd name="T85" fmla="*/ 6 h 911"/>
                <a:gd name="T86" fmla="*/ 381 w 594"/>
                <a:gd name="T87" fmla="*/ 16 h 911"/>
                <a:gd name="T88" fmla="*/ 412 w 594"/>
                <a:gd name="T89" fmla="*/ 31 h 911"/>
                <a:gd name="T90" fmla="*/ 440 w 594"/>
                <a:gd name="T91" fmla="*/ 49 h 911"/>
                <a:gd name="T92" fmla="*/ 468 w 594"/>
                <a:gd name="T93" fmla="*/ 73 h 911"/>
                <a:gd name="T94" fmla="*/ 494 w 594"/>
                <a:gd name="T95" fmla="*/ 97 h 911"/>
                <a:gd name="T96" fmla="*/ 521 w 594"/>
                <a:gd name="T97" fmla="*/ 126 h 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94" h="911">
                  <a:moveTo>
                    <a:pt x="521" y="126"/>
                  </a:moveTo>
                  <a:lnTo>
                    <a:pt x="545" y="154"/>
                  </a:lnTo>
                  <a:lnTo>
                    <a:pt x="562" y="188"/>
                  </a:lnTo>
                  <a:lnTo>
                    <a:pt x="571" y="224"/>
                  </a:lnTo>
                  <a:lnTo>
                    <a:pt x="578" y="262"/>
                  </a:lnTo>
                  <a:lnTo>
                    <a:pt x="581" y="300"/>
                  </a:lnTo>
                  <a:lnTo>
                    <a:pt x="584" y="339"/>
                  </a:lnTo>
                  <a:lnTo>
                    <a:pt x="587" y="376"/>
                  </a:lnTo>
                  <a:lnTo>
                    <a:pt x="594" y="412"/>
                  </a:lnTo>
                  <a:lnTo>
                    <a:pt x="585" y="484"/>
                  </a:lnTo>
                  <a:lnTo>
                    <a:pt x="576" y="557"/>
                  </a:lnTo>
                  <a:lnTo>
                    <a:pt x="559" y="627"/>
                  </a:lnTo>
                  <a:lnTo>
                    <a:pt x="538" y="697"/>
                  </a:lnTo>
                  <a:lnTo>
                    <a:pt x="507" y="760"/>
                  </a:lnTo>
                  <a:lnTo>
                    <a:pt x="468" y="819"/>
                  </a:lnTo>
                  <a:lnTo>
                    <a:pt x="416" y="866"/>
                  </a:lnTo>
                  <a:lnTo>
                    <a:pt x="353" y="907"/>
                  </a:lnTo>
                  <a:lnTo>
                    <a:pt x="312" y="911"/>
                  </a:lnTo>
                  <a:lnTo>
                    <a:pt x="274" y="910"/>
                  </a:lnTo>
                  <a:lnTo>
                    <a:pt x="238" y="903"/>
                  </a:lnTo>
                  <a:lnTo>
                    <a:pt x="204" y="892"/>
                  </a:lnTo>
                  <a:lnTo>
                    <a:pt x="171" y="875"/>
                  </a:lnTo>
                  <a:lnTo>
                    <a:pt x="140" y="855"/>
                  </a:lnTo>
                  <a:lnTo>
                    <a:pt x="109" y="831"/>
                  </a:lnTo>
                  <a:lnTo>
                    <a:pt x="82" y="806"/>
                  </a:lnTo>
                  <a:lnTo>
                    <a:pt x="40" y="732"/>
                  </a:lnTo>
                  <a:lnTo>
                    <a:pt x="15" y="655"/>
                  </a:lnTo>
                  <a:lnTo>
                    <a:pt x="1" y="575"/>
                  </a:lnTo>
                  <a:lnTo>
                    <a:pt x="0" y="496"/>
                  </a:lnTo>
                  <a:lnTo>
                    <a:pt x="5" y="415"/>
                  </a:lnTo>
                  <a:lnTo>
                    <a:pt x="21" y="335"/>
                  </a:lnTo>
                  <a:lnTo>
                    <a:pt x="40" y="257"/>
                  </a:lnTo>
                  <a:lnTo>
                    <a:pt x="65" y="182"/>
                  </a:lnTo>
                  <a:lnTo>
                    <a:pt x="84" y="152"/>
                  </a:lnTo>
                  <a:lnTo>
                    <a:pt x="105" y="122"/>
                  </a:lnTo>
                  <a:lnTo>
                    <a:pt x="126" y="91"/>
                  </a:lnTo>
                  <a:lnTo>
                    <a:pt x="149" y="66"/>
                  </a:lnTo>
                  <a:lnTo>
                    <a:pt x="175" y="42"/>
                  </a:lnTo>
                  <a:lnTo>
                    <a:pt x="204" y="23"/>
                  </a:lnTo>
                  <a:lnTo>
                    <a:pt x="236" y="9"/>
                  </a:lnTo>
                  <a:lnTo>
                    <a:pt x="274" y="2"/>
                  </a:lnTo>
                  <a:lnTo>
                    <a:pt x="312" y="0"/>
                  </a:lnTo>
                  <a:lnTo>
                    <a:pt x="347" y="6"/>
                  </a:lnTo>
                  <a:lnTo>
                    <a:pt x="381" y="16"/>
                  </a:lnTo>
                  <a:lnTo>
                    <a:pt x="412" y="31"/>
                  </a:lnTo>
                  <a:lnTo>
                    <a:pt x="440" y="49"/>
                  </a:lnTo>
                  <a:lnTo>
                    <a:pt x="468" y="73"/>
                  </a:lnTo>
                  <a:lnTo>
                    <a:pt x="494" y="97"/>
                  </a:lnTo>
                  <a:lnTo>
                    <a:pt x="521" y="126"/>
                  </a:lnTo>
                  <a:close/>
                </a:path>
              </a:pathLst>
            </a:custGeom>
            <a:solidFill>
              <a:srgbClr val="BFD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6156325" y="2460625"/>
              <a:ext cx="31750" cy="38100"/>
            </a:xfrm>
            <a:custGeom>
              <a:avLst/>
              <a:gdLst>
                <a:gd name="T0" fmla="*/ 28 w 39"/>
                <a:gd name="T1" fmla="*/ 46 h 46"/>
                <a:gd name="T2" fmla="*/ 19 w 39"/>
                <a:gd name="T3" fmla="*/ 40 h 46"/>
                <a:gd name="T4" fmla="*/ 14 w 39"/>
                <a:gd name="T5" fmla="*/ 33 h 46"/>
                <a:gd name="T6" fmla="*/ 7 w 39"/>
                <a:gd name="T7" fmla="*/ 25 h 46"/>
                <a:gd name="T8" fmla="*/ 0 w 39"/>
                <a:gd name="T9" fmla="*/ 18 h 46"/>
                <a:gd name="T10" fmla="*/ 8 w 39"/>
                <a:gd name="T11" fmla="*/ 11 h 46"/>
                <a:gd name="T12" fmla="*/ 16 w 39"/>
                <a:gd name="T13" fmla="*/ 5 h 46"/>
                <a:gd name="T14" fmla="*/ 26 w 39"/>
                <a:gd name="T15" fmla="*/ 0 h 46"/>
                <a:gd name="T16" fmla="*/ 39 w 39"/>
                <a:gd name="T17" fmla="*/ 1 h 46"/>
                <a:gd name="T18" fmla="*/ 28 w 39"/>
                <a:gd name="T1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46">
                  <a:moveTo>
                    <a:pt x="28" y="46"/>
                  </a:moveTo>
                  <a:lnTo>
                    <a:pt x="19" y="40"/>
                  </a:lnTo>
                  <a:lnTo>
                    <a:pt x="14" y="33"/>
                  </a:lnTo>
                  <a:lnTo>
                    <a:pt x="7" y="25"/>
                  </a:lnTo>
                  <a:lnTo>
                    <a:pt x="0" y="18"/>
                  </a:lnTo>
                  <a:lnTo>
                    <a:pt x="8" y="11"/>
                  </a:lnTo>
                  <a:lnTo>
                    <a:pt x="16" y="5"/>
                  </a:lnTo>
                  <a:lnTo>
                    <a:pt x="26" y="0"/>
                  </a:lnTo>
                  <a:lnTo>
                    <a:pt x="39" y="1"/>
                  </a:lnTo>
                  <a:lnTo>
                    <a:pt x="28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5372100" y="2568575"/>
              <a:ext cx="3209925" cy="3365500"/>
            </a:xfrm>
            <a:custGeom>
              <a:avLst/>
              <a:gdLst>
                <a:gd name="T0" fmla="*/ 1006 w 4045"/>
                <a:gd name="T1" fmla="*/ 298 h 4240"/>
                <a:gd name="T2" fmla="*/ 1144 w 4045"/>
                <a:gd name="T3" fmla="*/ 532 h 4240"/>
                <a:gd name="T4" fmla="*/ 1662 w 4045"/>
                <a:gd name="T5" fmla="*/ 447 h 4240"/>
                <a:gd name="T6" fmla="*/ 1902 w 4045"/>
                <a:gd name="T7" fmla="*/ 162 h 4240"/>
                <a:gd name="T8" fmla="*/ 1895 w 4045"/>
                <a:gd name="T9" fmla="*/ 388 h 4240"/>
                <a:gd name="T10" fmla="*/ 1898 w 4045"/>
                <a:gd name="T11" fmla="*/ 436 h 4240"/>
                <a:gd name="T12" fmla="*/ 2147 w 4045"/>
                <a:gd name="T13" fmla="*/ 781 h 4240"/>
                <a:gd name="T14" fmla="*/ 1821 w 4045"/>
                <a:gd name="T15" fmla="*/ 1242 h 4240"/>
                <a:gd name="T16" fmla="*/ 1946 w 4045"/>
                <a:gd name="T17" fmla="*/ 1237 h 4240"/>
                <a:gd name="T18" fmla="*/ 1647 w 4045"/>
                <a:gd name="T19" fmla="*/ 2817 h 4240"/>
                <a:gd name="T20" fmla="*/ 1808 w 4045"/>
                <a:gd name="T21" fmla="*/ 3560 h 4240"/>
                <a:gd name="T22" fmla="*/ 1833 w 4045"/>
                <a:gd name="T23" fmla="*/ 3536 h 4240"/>
                <a:gd name="T24" fmla="*/ 1819 w 4045"/>
                <a:gd name="T25" fmla="*/ 3253 h 4240"/>
                <a:gd name="T26" fmla="*/ 1839 w 4045"/>
                <a:gd name="T27" fmla="*/ 3224 h 4240"/>
                <a:gd name="T28" fmla="*/ 1726 w 4045"/>
                <a:gd name="T29" fmla="*/ 3114 h 4240"/>
                <a:gd name="T30" fmla="*/ 1895 w 4045"/>
                <a:gd name="T31" fmla="*/ 3099 h 4240"/>
                <a:gd name="T32" fmla="*/ 1745 w 4045"/>
                <a:gd name="T33" fmla="*/ 3023 h 4240"/>
                <a:gd name="T34" fmla="*/ 1703 w 4045"/>
                <a:gd name="T35" fmla="*/ 2918 h 4240"/>
                <a:gd name="T36" fmla="*/ 1826 w 4045"/>
                <a:gd name="T37" fmla="*/ 2891 h 4240"/>
                <a:gd name="T38" fmla="*/ 1759 w 4045"/>
                <a:gd name="T39" fmla="*/ 2697 h 4240"/>
                <a:gd name="T40" fmla="*/ 2230 w 4045"/>
                <a:gd name="T41" fmla="*/ 1997 h 4240"/>
                <a:gd name="T42" fmla="*/ 2939 w 4045"/>
                <a:gd name="T43" fmla="*/ 1692 h 4240"/>
                <a:gd name="T44" fmla="*/ 3067 w 4045"/>
                <a:gd name="T45" fmla="*/ 2629 h 4240"/>
                <a:gd name="T46" fmla="*/ 3171 w 4045"/>
                <a:gd name="T47" fmla="*/ 3287 h 4240"/>
                <a:gd name="T48" fmla="*/ 3165 w 4045"/>
                <a:gd name="T49" fmla="*/ 3208 h 4240"/>
                <a:gd name="T50" fmla="*/ 3333 w 4045"/>
                <a:gd name="T51" fmla="*/ 3235 h 4240"/>
                <a:gd name="T52" fmla="*/ 3162 w 4045"/>
                <a:gd name="T53" fmla="*/ 3125 h 4240"/>
                <a:gd name="T54" fmla="*/ 3115 w 4045"/>
                <a:gd name="T55" fmla="*/ 3041 h 4240"/>
                <a:gd name="T56" fmla="*/ 3377 w 4045"/>
                <a:gd name="T57" fmla="*/ 3057 h 4240"/>
                <a:gd name="T58" fmla="*/ 3119 w 4045"/>
                <a:gd name="T59" fmla="*/ 2880 h 4240"/>
                <a:gd name="T60" fmla="*/ 3105 w 4045"/>
                <a:gd name="T61" fmla="*/ 2817 h 4240"/>
                <a:gd name="T62" fmla="*/ 3326 w 4045"/>
                <a:gd name="T63" fmla="*/ 2335 h 4240"/>
                <a:gd name="T64" fmla="*/ 3640 w 4045"/>
                <a:gd name="T65" fmla="*/ 1404 h 4240"/>
                <a:gd name="T66" fmla="*/ 3821 w 4045"/>
                <a:gd name="T67" fmla="*/ 1343 h 4240"/>
                <a:gd name="T68" fmla="*/ 3995 w 4045"/>
                <a:gd name="T69" fmla="*/ 1619 h 4240"/>
                <a:gd name="T70" fmla="*/ 3971 w 4045"/>
                <a:gd name="T71" fmla="*/ 2653 h 4240"/>
                <a:gd name="T72" fmla="*/ 3542 w 4045"/>
                <a:gd name="T73" fmla="*/ 3714 h 4240"/>
                <a:gd name="T74" fmla="*/ 3335 w 4045"/>
                <a:gd name="T75" fmla="*/ 3924 h 4240"/>
                <a:gd name="T76" fmla="*/ 3011 w 4045"/>
                <a:gd name="T77" fmla="*/ 3634 h 4240"/>
                <a:gd name="T78" fmla="*/ 2749 w 4045"/>
                <a:gd name="T79" fmla="*/ 2549 h 4240"/>
                <a:gd name="T80" fmla="*/ 2691 w 4045"/>
                <a:gd name="T81" fmla="*/ 2551 h 4240"/>
                <a:gd name="T82" fmla="*/ 2334 w 4045"/>
                <a:gd name="T83" fmla="*/ 3531 h 4240"/>
                <a:gd name="T84" fmla="*/ 1648 w 4045"/>
                <a:gd name="T85" fmla="*/ 4161 h 4240"/>
                <a:gd name="T86" fmla="*/ 1423 w 4045"/>
                <a:gd name="T87" fmla="*/ 2645 h 4240"/>
                <a:gd name="T88" fmla="*/ 1494 w 4045"/>
                <a:gd name="T89" fmla="*/ 1435 h 4240"/>
                <a:gd name="T90" fmla="*/ 1584 w 4045"/>
                <a:gd name="T91" fmla="*/ 1200 h 4240"/>
                <a:gd name="T92" fmla="*/ 1529 w 4045"/>
                <a:gd name="T93" fmla="*/ 1198 h 4240"/>
                <a:gd name="T94" fmla="*/ 915 w 4045"/>
                <a:gd name="T95" fmla="*/ 1643 h 4240"/>
                <a:gd name="T96" fmla="*/ 548 w 4045"/>
                <a:gd name="T97" fmla="*/ 1277 h 4240"/>
                <a:gd name="T98" fmla="*/ 856 w 4045"/>
                <a:gd name="T99" fmla="*/ 1436 h 4240"/>
                <a:gd name="T100" fmla="*/ 1469 w 4045"/>
                <a:gd name="T101" fmla="*/ 1030 h 4240"/>
                <a:gd name="T102" fmla="*/ 1763 w 4045"/>
                <a:gd name="T103" fmla="*/ 738 h 4240"/>
                <a:gd name="T104" fmla="*/ 1720 w 4045"/>
                <a:gd name="T105" fmla="*/ 640 h 4240"/>
                <a:gd name="T106" fmla="*/ 1690 w 4045"/>
                <a:gd name="T107" fmla="*/ 664 h 4240"/>
                <a:gd name="T108" fmla="*/ 1079 w 4045"/>
                <a:gd name="T109" fmla="*/ 1162 h 4240"/>
                <a:gd name="T110" fmla="*/ 439 w 4045"/>
                <a:gd name="T111" fmla="*/ 1209 h 4240"/>
                <a:gd name="T112" fmla="*/ 7 w 4045"/>
                <a:gd name="T113" fmla="*/ 771 h 4240"/>
                <a:gd name="T114" fmla="*/ 500 w 4045"/>
                <a:gd name="T115" fmla="*/ 242 h 4240"/>
                <a:gd name="T116" fmla="*/ 890 w 4045"/>
                <a:gd name="T117" fmla="*/ 19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45" h="4240">
                  <a:moveTo>
                    <a:pt x="978" y="78"/>
                  </a:moveTo>
                  <a:lnTo>
                    <a:pt x="984" y="104"/>
                  </a:lnTo>
                  <a:lnTo>
                    <a:pt x="985" y="130"/>
                  </a:lnTo>
                  <a:lnTo>
                    <a:pt x="985" y="158"/>
                  </a:lnTo>
                  <a:lnTo>
                    <a:pt x="985" y="188"/>
                  </a:lnTo>
                  <a:lnTo>
                    <a:pt x="985" y="216"/>
                  </a:lnTo>
                  <a:lnTo>
                    <a:pt x="988" y="244"/>
                  </a:lnTo>
                  <a:lnTo>
                    <a:pt x="994" y="272"/>
                  </a:lnTo>
                  <a:lnTo>
                    <a:pt x="1006" y="298"/>
                  </a:lnTo>
                  <a:lnTo>
                    <a:pt x="1009" y="325"/>
                  </a:lnTo>
                  <a:lnTo>
                    <a:pt x="1015" y="352"/>
                  </a:lnTo>
                  <a:lnTo>
                    <a:pt x="1022" y="378"/>
                  </a:lnTo>
                  <a:lnTo>
                    <a:pt x="1032" y="405"/>
                  </a:lnTo>
                  <a:lnTo>
                    <a:pt x="1043" y="429"/>
                  </a:lnTo>
                  <a:lnTo>
                    <a:pt x="1058" y="453"/>
                  </a:lnTo>
                  <a:lnTo>
                    <a:pt x="1075" y="474"/>
                  </a:lnTo>
                  <a:lnTo>
                    <a:pt x="1096" y="495"/>
                  </a:lnTo>
                  <a:lnTo>
                    <a:pt x="1144" y="532"/>
                  </a:lnTo>
                  <a:lnTo>
                    <a:pt x="1198" y="563"/>
                  </a:lnTo>
                  <a:lnTo>
                    <a:pt x="1257" y="583"/>
                  </a:lnTo>
                  <a:lnTo>
                    <a:pt x="1322" y="594"/>
                  </a:lnTo>
                  <a:lnTo>
                    <a:pt x="1386" y="596"/>
                  </a:lnTo>
                  <a:lnTo>
                    <a:pt x="1451" y="591"/>
                  </a:lnTo>
                  <a:lnTo>
                    <a:pt x="1514" y="577"/>
                  </a:lnTo>
                  <a:lnTo>
                    <a:pt x="1574" y="556"/>
                  </a:lnTo>
                  <a:lnTo>
                    <a:pt x="1620" y="503"/>
                  </a:lnTo>
                  <a:lnTo>
                    <a:pt x="1662" y="447"/>
                  </a:lnTo>
                  <a:lnTo>
                    <a:pt x="1696" y="387"/>
                  </a:lnTo>
                  <a:lnTo>
                    <a:pt x="1727" y="324"/>
                  </a:lnTo>
                  <a:lnTo>
                    <a:pt x="1749" y="256"/>
                  </a:lnTo>
                  <a:lnTo>
                    <a:pt x="1768" y="188"/>
                  </a:lnTo>
                  <a:lnTo>
                    <a:pt x="1780" y="116"/>
                  </a:lnTo>
                  <a:lnTo>
                    <a:pt x="1789" y="45"/>
                  </a:lnTo>
                  <a:lnTo>
                    <a:pt x="1835" y="77"/>
                  </a:lnTo>
                  <a:lnTo>
                    <a:pt x="1873" y="118"/>
                  </a:lnTo>
                  <a:lnTo>
                    <a:pt x="1902" y="162"/>
                  </a:lnTo>
                  <a:lnTo>
                    <a:pt x="1927" y="211"/>
                  </a:lnTo>
                  <a:lnTo>
                    <a:pt x="1943" y="262"/>
                  </a:lnTo>
                  <a:lnTo>
                    <a:pt x="1954" y="317"/>
                  </a:lnTo>
                  <a:lnTo>
                    <a:pt x="1957" y="368"/>
                  </a:lnTo>
                  <a:lnTo>
                    <a:pt x="1957" y="422"/>
                  </a:lnTo>
                  <a:lnTo>
                    <a:pt x="1943" y="408"/>
                  </a:lnTo>
                  <a:lnTo>
                    <a:pt x="1927" y="399"/>
                  </a:lnTo>
                  <a:lnTo>
                    <a:pt x="1911" y="392"/>
                  </a:lnTo>
                  <a:lnTo>
                    <a:pt x="1895" y="388"/>
                  </a:lnTo>
                  <a:lnTo>
                    <a:pt x="1877" y="384"/>
                  </a:lnTo>
                  <a:lnTo>
                    <a:pt x="1859" y="382"/>
                  </a:lnTo>
                  <a:lnTo>
                    <a:pt x="1840" y="380"/>
                  </a:lnTo>
                  <a:lnTo>
                    <a:pt x="1822" y="377"/>
                  </a:lnTo>
                  <a:lnTo>
                    <a:pt x="1832" y="391"/>
                  </a:lnTo>
                  <a:lnTo>
                    <a:pt x="1846" y="405"/>
                  </a:lnTo>
                  <a:lnTo>
                    <a:pt x="1861" y="415"/>
                  </a:lnTo>
                  <a:lnTo>
                    <a:pt x="1880" y="426"/>
                  </a:lnTo>
                  <a:lnTo>
                    <a:pt x="1898" y="436"/>
                  </a:lnTo>
                  <a:lnTo>
                    <a:pt x="1918" y="447"/>
                  </a:lnTo>
                  <a:lnTo>
                    <a:pt x="1934" y="458"/>
                  </a:lnTo>
                  <a:lnTo>
                    <a:pt x="1951" y="472"/>
                  </a:lnTo>
                  <a:lnTo>
                    <a:pt x="1999" y="513"/>
                  </a:lnTo>
                  <a:lnTo>
                    <a:pt x="2044" y="559"/>
                  </a:lnTo>
                  <a:lnTo>
                    <a:pt x="2080" y="610"/>
                  </a:lnTo>
                  <a:lnTo>
                    <a:pt x="2112" y="664"/>
                  </a:lnTo>
                  <a:lnTo>
                    <a:pt x="2133" y="720"/>
                  </a:lnTo>
                  <a:lnTo>
                    <a:pt x="2147" y="781"/>
                  </a:lnTo>
                  <a:lnTo>
                    <a:pt x="2147" y="844"/>
                  </a:lnTo>
                  <a:lnTo>
                    <a:pt x="2136" y="911"/>
                  </a:lnTo>
                  <a:lnTo>
                    <a:pt x="2108" y="968"/>
                  </a:lnTo>
                  <a:lnTo>
                    <a:pt x="2073" y="1022"/>
                  </a:lnTo>
                  <a:lnTo>
                    <a:pt x="2028" y="1071"/>
                  </a:lnTo>
                  <a:lnTo>
                    <a:pt x="1981" y="1117"/>
                  </a:lnTo>
                  <a:lnTo>
                    <a:pt x="1927" y="1159"/>
                  </a:lnTo>
                  <a:lnTo>
                    <a:pt x="1874" y="1201"/>
                  </a:lnTo>
                  <a:lnTo>
                    <a:pt x="1821" y="1242"/>
                  </a:lnTo>
                  <a:lnTo>
                    <a:pt x="1772" y="1282"/>
                  </a:lnTo>
                  <a:lnTo>
                    <a:pt x="1793" y="1282"/>
                  </a:lnTo>
                  <a:lnTo>
                    <a:pt x="1815" y="1277"/>
                  </a:lnTo>
                  <a:lnTo>
                    <a:pt x="1836" y="1264"/>
                  </a:lnTo>
                  <a:lnTo>
                    <a:pt x="1859" y="1251"/>
                  </a:lnTo>
                  <a:lnTo>
                    <a:pt x="1880" y="1237"/>
                  </a:lnTo>
                  <a:lnTo>
                    <a:pt x="1901" y="1229"/>
                  </a:lnTo>
                  <a:lnTo>
                    <a:pt x="1922" y="1228"/>
                  </a:lnTo>
                  <a:lnTo>
                    <a:pt x="1946" y="1237"/>
                  </a:lnTo>
                  <a:lnTo>
                    <a:pt x="1906" y="1368"/>
                  </a:lnTo>
                  <a:lnTo>
                    <a:pt x="1871" y="1502"/>
                  </a:lnTo>
                  <a:lnTo>
                    <a:pt x="1840" y="1637"/>
                  </a:lnTo>
                  <a:lnTo>
                    <a:pt x="1811" y="1773"/>
                  </a:lnTo>
                  <a:lnTo>
                    <a:pt x="1782" y="1907"/>
                  </a:lnTo>
                  <a:lnTo>
                    <a:pt x="1752" y="2043"/>
                  </a:lnTo>
                  <a:lnTo>
                    <a:pt x="1721" y="2178"/>
                  </a:lnTo>
                  <a:lnTo>
                    <a:pt x="1686" y="2311"/>
                  </a:lnTo>
                  <a:lnTo>
                    <a:pt x="1647" y="2817"/>
                  </a:lnTo>
                  <a:lnTo>
                    <a:pt x="1657" y="2911"/>
                  </a:lnTo>
                  <a:lnTo>
                    <a:pt x="1667" y="3006"/>
                  </a:lnTo>
                  <a:lnTo>
                    <a:pt x="1676" y="3102"/>
                  </a:lnTo>
                  <a:lnTo>
                    <a:pt x="1690" y="3197"/>
                  </a:lnTo>
                  <a:lnTo>
                    <a:pt x="1707" y="3288"/>
                  </a:lnTo>
                  <a:lnTo>
                    <a:pt x="1731" y="3379"/>
                  </a:lnTo>
                  <a:lnTo>
                    <a:pt x="1761" y="3465"/>
                  </a:lnTo>
                  <a:lnTo>
                    <a:pt x="1800" y="3549"/>
                  </a:lnTo>
                  <a:lnTo>
                    <a:pt x="1808" y="3560"/>
                  </a:lnTo>
                  <a:lnTo>
                    <a:pt x="1818" y="3571"/>
                  </a:lnTo>
                  <a:lnTo>
                    <a:pt x="1828" y="3581"/>
                  </a:lnTo>
                  <a:lnTo>
                    <a:pt x="1840" y="3592"/>
                  </a:lnTo>
                  <a:lnTo>
                    <a:pt x="1852" y="3601"/>
                  </a:lnTo>
                  <a:lnTo>
                    <a:pt x="1864" y="3609"/>
                  </a:lnTo>
                  <a:lnTo>
                    <a:pt x="1877" y="3617"/>
                  </a:lnTo>
                  <a:lnTo>
                    <a:pt x="1890" y="3627"/>
                  </a:lnTo>
                  <a:lnTo>
                    <a:pt x="1859" y="3582"/>
                  </a:lnTo>
                  <a:lnTo>
                    <a:pt x="1833" y="3536"/>
                  </a:lnTo>
                  <a:lnTo>
                    <a:pt x="1811" y="3488"/>
                  </a:lnTo>
                  <a:lnTo>
                    <a:pt x="1793" y="3439"/>
                  </a:lnTo>
                  <a:lnTo>
                    <a:pt x="1776" y="3388"/>
                  </a:lnTo>
                  <a:lnTo>
                    <a:pt x="1765" y="3337"/>
                  </a:lnTo>
                  <a:lnTo>
                    <a:pt x="1755" y="3285"/>
                  </a:lnTo>
                  <a:lnTo>
                    <a:pt x="1748" y="3233"/>
                  </a:lnTo>
                  <a:lnTo>
                    <a:pt x="1772" y="3236"/>
                  </a:lnTo>
                  <a:lnTo>
                    <a:pt x="1796" y="3243"/>
                  </a:lnTo>
                  <a:lnTo>
                    <a:pt x="1819" y="3253"/>
                  </a:lnTo>
                  <a:lnTo>
                    <a:pt x="1843" y="3264"/>
                  </a:lnTo>
                  <a:lnTo>
                    <a:pt x="1866" y="3274"/>
                  </a:lnTo>
                  <a:lnTo>
                    <a:pt x="1888" y="3282"/>
                  </a:lnTo>
                  <a:lnTo>
                    <a:pt x="1911" y="3285"/>
                  </a:lnTo>
                  <a:lnTo>
                    <a:pt x="1934" y="3284"/>
                  </a:lnTo>
                  <a:lnTo>
                    <a:pt x="1911" y="3267"/>
                  </a:lnTo>
                  <a:lnTo>
                    <a:pt x="1887" y="3252"/>
                  </a:lnTo>
                  <a:lnTo>
                    <a:pt x="1863" y="3236"/>
                  </a:lnTo>
                  <a:lnTo>
                    <a:pt x="1839" y="3224"/>
                  </a:lnTo>
                  <a:lnTo>
                    <a:pt x="1814" y="3211"/>
                  </a:lnTo>
                  <a:lnTo>
                    <a:pt x="1789" y="3204"/>
                  </a:lnTo>
                  <a:lnTo>
                    <a:pt x="1762" y="3197"/>
                  </a:lnTo>
                  <a:lnTo>
                    <a:pt x="1737" y="3194"/>
                  </a:lnTo>
                  <a:lnTo>
                    <a:pt x="1734" y="3177"/>
                  </a:lnTo>
                  <a:lnTo>
                    <a:pt x="1733" y="3161"/>
                  </a:lnTo>
                  <a:lnTo>
                    <a:pt x="1730" y="3145"/>
                  </a:lnTo>
                  <a:lnTo>
                    <a:pt x="1728" y="3130"/>
                  </a:lnTo>
                  <a:lnTo>
                    <a:pt x="1726" y="3114"/>
                  </a:lnTo>
                  <a:lnTo>
                    <a:pt x="1724" y="3100"/>
                  </a:lnTo>
                  <a:lnTo>
                    <a:pt x="1721" y="3085"/>
                  </a:lnTo>
                  <a:lnTo>
                    <a:pt x="1720" y="3071"/>
                  </a:lnTo>
                  <a:lnTo>
                    <a:pt x="1749" y="3067"/>
                  </a:lnTo>
                  <a:lnTo>
                    <a:pt x="1779" y="3069"/>
                  </a:lnTo>
                  <a:lnTo>
                    <a:pt x="1808" y="3075"/>
                  </a:lnTo>
                  <a:lnTo>
                    <a:pt x="1838" y="3083"/>
                  </a:lnTo>
                  <a:lnTo>
                    <a:pt x="1866" y="3090"/>
                  </a:lnTo>
                  <a:lnTo>
                    <a:pt x="1895" y="3099"/>
                  </a:lnTo>
                  <a:lnTo>
                    <a:pt x="1923" y="3106"/>
                  </a:lnTo>
                  <a:lnTo>
                    <a:pt x="1951" y="3110"/>
                  </a:lnTo>
                  <a:lnTo>
                    <a:pt x="1926" y="3088"/>
                  </a:lnTo>
                  <a:lnTo>
                    <a:pt x="1899" y="3069"/>
                  </a:lnTo>
                  <a:lnTo>
                    <a:pt x="1870" y="3055"/>
                  </a:lnTo>
                  <a:lnTo>
                    <a:pt x="1840" y="3044"/>
                  </a:lnTo>
                  <a:lnTo>
                    <a:pt x="1808" y="3034"/>
                  </a:lnTo>
                  <a:lnTo>
                    <a:pt x="1777" y="3029"/>
                  </a:lnTo>
                  <a:lnTo>
                    <a:pt x="1745" y="3023"/>
                  </a:lnTo>
                  <a:lnTo>
                    <a:pt x="1714" y="3019"/>
                  </a:lnTo>
                  <a:lnTo>
                    <a:pt x="1712" y="3005"/>
                  </a:lnTo>
                  <a:lnTo>
                    <a:pt x="1709" y="2992"/>
                  </a:lnTo>
                  <a:lnTo>
                    <a:pt x="1706" y="2980"/>
                  </a:lnTo>
                  <a:lnTo>
                    <a:pt x="1704" y="2970"/>
                  </a:lnTo>
                  <a:lnTo>
                    <a:pt x="1702" y="2957"/>
                  </a:lnTo>
                  <a:lnTo>
                    <a:pt x="1702" y="2946"/>
                  </a:lnTo>
                  <a:lnTo>
                    <a:pt x="1700" y="2932"/>
                  </a:lnTo>
                  <a:lnTo>
                    <a:pt x="1703" y="2918"/>
                  </a:lnTo>
                  <a:lnTo>
                    <a:pt x="1721" y="2917"/>
                  </a:lnTo>
                  <a:lnTo>
                    <a:pt x="1740" y="2915"/>
                  </a:lnTo>
                  <a:lnTo>
                    <a:pt x="1758" y="2914"/>
                  </a:lnTo>
                  <a:lnTo>
                    <a:pt x="1777" y="2912"/>
                  </a:lnTo>
                  <a:lnTo>
                    <a:pt x="1794" y="2910"/>
                  </a:lnTo>
                  <a:lnTo>
                    <a:pt x="1812" y="2908"/>
                  </a:lnTo>
                  <a:lnTo>
                    <a:pt x="1828" y="2907"/>
                  </a:lnTo>
                  <a:lnTo>
                    <a:pt x="1845" y="2907"/>
                  </a:lnTo>
                  <a:lnTo>
                    <a:pt x="1826" y="2891"/>
                  </a:lnTo>
                  <a:lnTo>
                    <a:pt x="1803" y="2886"/>
                  </a:lnTo>
                  <a:lnTo>
                    <a:pt x="1776" y="2884"/>
                  </a:lnTo>
                  <a:lnTo>
                    <a:pt x="1749" y="2884"/>
                  </a:lnTo>
                  <a:lnTo>
                    <a:pt x="1723" y="2880"/>
                  </a:lnTo>
                  <a:lnTo>
                    <a:pt x="1703" y="2873"/>
                  </a:lnTo>
                  <a:lnTo>
                    <a:pt x="1690" y="2856"/>
                  </a:lnTo>
                  <a:lnTo>
                    <a:pt x="1692" y="2828"/>
                  </a:lnTo>
                  <a:lnTo>
                    <a:pt x="1721" y="2760"/>
                  </a:lnTo>
                  <a:lnTo>
                    <a:pt x="1759" y="2697"/>
                  </a:lnTo>
                  <a:lnTo>
                    <a:pt x="1800" y="2636"/>
                  </a:lnTo>
                  <a:lnTo>
                    <a:pt x="1846" y="2579"/>
                  </a:lnTo>
                  <a:lnTo>
                    <a:pt x="1890" y="2520"/>
                  </a:lnTo>
                  <a:lnTo>
                    <a:pt x="1934" y="2462"/>
                  </a:lnTo>
                  <a:lnTo>
                    <a:pt x="1975" y="2402"/>
                  </a:lnTo>
                  <a:lnTo>
                    <a:pt x="2013" y="2339"/>
                  </a:lnTo>
                  <a:lnTo>
                    <a:pt x="2080" y="2228"/>
                  </a:lnTo>
                  <a:lnTo>
                    <a:pt x="2153" y="2113"/>
                  </a:lnTo>
                  <a:lnTo>
                    <a:pt x="2230" y="1997"/>
                  </a:lnTo>
                  <a:lnTo>
                    <a:pt x="2317" y="1888"/>
                  </a:lnTo>
                  <a:lnTo>
                    <a:pt x="2411" y="1790"/>
                  </a:lnTo>
                  <a:lnTo>
                    <a:pt x="2519" y="1711"/>
                  </a:lnTo>
                  <a:lnTo>
                    <a:pt x="2639" y="1658"/>
                  </a:lnTo>
                  <a:lnTo>
                    <a:pt x="2778" y="1637"/>
                  </a:lnTo>
                  <a:lnTo>
                    <a:pt x="2820" y="1641"/>
                  </a:lnTo>
                  <a:lnTo>
                    <a:pt x="2862" y="1652"/>
                  </a:lnTo>
                  <a:lnTo>
                    <a:pt x="2902" y="1669"/>
                  </a:lnTo>
                  <a:lnTo>
                    <a:pt x="2939" y="1692"/>
                  </a:lnTo>
                  <a:lnTo>
                    <a:pt x="2973" y="1718"/>
                  </a:lnTo>
                  <a:lnTo>
                    <a:pt x="3002" y="1750"/>
                  </a:lnTo>
                  <a:lnTo>
                    <a:pt x="3026" y="1787"/>
                  </a:lnTo>
                  <a:lnTo>
                    <a:pt x="3047" y="1828"/>
                  </a:lnTo>
                  <a:lnTo>
                    <a:pt x="3087" y="1987"/>
                  </a:lnTo>
                  <a:lnTo>
                    <a:pt x="3101" y="2147"/>
                  </a:lnTo>
                  <a:lnTo>
                    <a:pt x="3096" y="2308"/>
                  </a:lnTo>
                  <a:lnTo>
                    <a:pt x="3084" y="2469"/>
                  </a:lnTo>
                  <a:lnTo>
                    <a:pt x="3067" y="2629"/>
                  </a:lnTo>
                  <a:lnTo>
                    <a:pt x="3056" y="2790"/>
                  </a:lnTo>
                  <a:lnTo>
                    <a:pt x="3054" y="2952"/>
                  </a:lnTo>
                  <a:lnTo>
                    <a:pt x="3075" y="3116"/>
                  </a:lnTo>
                  <a:lnTo>
                    <a:pt x="3088" y="3144"/>
                  </a:lnTo>
                  <a:lnTo>
                    <a:pt x="3102" y="3173"/>
                  </a:lnTo>
                  <a:lnTo>
                    <a:pt x="3116" y="3203"/>
                  </a:lnTo>
                  <a:lnTo>
                    <a:pt x="3131" y="3233"/>
                  </a:lnTo>
                  <a:lnTo>
                    <a:pt x="3148" y="3261"/>
                  </a:lnTo>
                  <a:lnTo>
                    <a:pt x="3171" y="3287"/>
                  </a:lnTo>
                  <a:lnTo>
                    <a:pt x="3196" y="3306"/>
                  </a:lnTo>
                  <a:lnTo>
                    <a:pt x="3228" y="3323"/>
                  </a:lnTo>
                  <a:lnTo>
                    <a:pt x="3234" y="3317"/>
                  </a:lnTo>
                  <a:lnTo>
                    <a:pt x="3220" y="3299"/>
                  </a:lnTo>
                  <a:lnTo>
                    <a:pt x="3207" y="3282"/>
                  </a:lnTo>
                  <a:lnTo>
                    <a:pt x="3196" y="3264"/>
                  </a:lnTo>
                  <a:lnTo>
                    <a:pt x="3186" y="3246"/>
                  </a:lnTo>
                  <a:lnTo>
                    <a:pt x="3175" y="3226"/>
                  </a:lnTo>
                  <a:lnTo>
                    <a:pt x="3165" y="3208"/>
                  </a:lnTo>
                  <a:lnTo>
                    <a:pt x="3157" y="3190"/>
                  </a:lnTo>
                  <a:lnTo>
                    <a:pt x="3148" y="3172"/>
                  </a:lnTo>
                  <a:lnTo>
                    <a:pt x="3176" y="3175"/>
                  </a:lnTo>
                  <a:lnTo>
                    <a:pt x="3204" y="3180"/>
                  </a:lnTo>
                  <a:lnTo>
                    <a:pt x="3231" y="3187"/>
                  </a:lnTo>
                  <a:lnTo>
                    <a:pt x="3259" y="3198"/>
                  </a:lnTo>
                  <a:lnTo>
                    <a:pt x="3284" y="3208"/>
                  </a:lnTo>
                  <a:lnTo>
                    <a:pt x="3309" y="3222"/>
                  </a:lnTo>
                  <a:lnTo>
                    <a:pt x="3333" y="3235"/>
                  </a:lnTo>
                  <a:lnTo>
                    <a:pt x="3357" y="3250"/>
                  </a:lnTo>
                  <a:lnTo>
                    <a:pt x="3363" y="3245"/>
                  </a:lnTo>
                  <a:lnTo>
                    <a:pt x="3339" y="3215"/>
                  </a:lnTo>
                  <a:lnTo>
                    <a:pt x="3314" y="3193"/>
                  </a:lnTo>
                  <a:lnTo>
                    <a:pt x="3286" y="3173"/>
                  </a:lnTo>
                  <a:lnTo>
                    <a:pt x="3258" y="3159"/>
                  </a:lnTo>
                  <a:lnTo>
                    <a:pt x="3225" y="3145"/>
                  </a:lnTo>
                  <a:lnTo>
                    <a:pt x="3194" y="3135"/>
                  </a:lnTo>
                  <a:lnTo>
                    <a:pt x="3162" y="3125"/>
                  </a:lnTo>
                  <a:lnTo>
                    <a:pt x="3131" y="3116"/>
                  </a:lnTo>
                  <a:lnTo>
                    <a:pt x="3124" y="3107"/>
                  </a:lnTo>
                  <a:lnTo>
                    <a:pt x="3122" y="3100"/>
                  </a:lnTo>
                  <a:lnTo>
                    <a:pt x="3117" y="3090"/>
                  </a:lnTo>
                  <a:lnTo>
                    <a:pt x="3116" y="3082"/>
                  </a:lnTo>
                  <a:lnTo>
                    <a:pt x="3115" y="3071"/>
                  </a:lnTo>
                  <a:lnTo>
                    <a:pt x="3115" y="3061"/>
                  </a:lnTo>
                  <a:lnTo>
                    <a:pt x="3115" y="3051"/>
                  </a:lnTo>
                  <a:lnTo>
                    <a:pt x="3115" y="3041"/>
                  </a:lnTo>
                  <a:lnTo>
                    <a:pt x="3150" y="3039"/>
                  </a:lnTo>
                  <a:lnTo>
                    <a:pt x="3187" y="3040"/>
                  </a:lnTo>
                  <a:lnTo>
                    <a:pt x="3225" y="3043"/>
                  </a:lnTo>
                  <a:lnTo>
                    <a:pt x="3263" y="3050"/>
                  </a:lnTo>
                  <a:lnTo>
                    <a:pt x="3300" y="3055"/>
                  </a:lnTo>
                  <a:lnTo>
                    <a:pt x="3337" y="3064"/>
                  </a:lnTo>
                  <a:lnTo>
                    <a:pt x="3372" y="3069"/>
                  </a:lnTo>
                  <a:lnTo>
                    <a:pt x="3407" y="3076"/>
                  </a:lnTo>
                  <a:lnTo>
                    <a:pt x="3377" y="3057"/>
                  </a:lnTo>
                  <a:lnTo>
                    <a:pt x="3344" y="3040"/>
                  </a:lnTo>
                  <a:lnTo>
                    <a:pt x="3309" y="3026"/>
                  </a:lnTo>
                  <a:lnTo>
                    <a:pt x="3273" y="3015"/>
                  </a:lnTo>
                  <a:lnTo>
                    <a:pt x="3234" y="3005"/>
                  </a:lnTo>
                  <a:lnTo>
                    <a:pt x="3196" y="2999"/>
                  </a:lnTo>
                  <a:lnTo>
                    <a:pt x="3155" y="2995"/>
                  </a:lnTo>
                  <a:lnTo>
                    <a:pt x="3115" y="2997"/>
                  </a:lnTo>
                  <a:lnTo>
                    <a:pt x="3098" y="2884"/>
                  </a:lnTo>
                  <a:lnTo>
                    <a:pt x="3119" y="2880"/>
                  </a:lnTo>
                  <a:lnTo>
                    <a:pt x="3140" y="2882"/>
                  </a:lnTo>
                  <a:lnTo>
                    <a:pt x="3162" y="2884"/>
                  </a:lnTo>
                  <a:lnTo>
                    <a:pt x="3185" y="2890"/>
                  </a:lnTo>
                  <a:lnTo>
                    <a:pt x="3206" y="2893"/>
                  </a:lnTo>
                  <a:lnTo>
                    <a:pt x="3228" y="2896"/>
                  </a:lnTo>
                  <a:lnTo>
                    <a:pt x="3251" y="2893"/>
                  </a:lnTo>
                  <a:lnTo>
                    <a:pt x="3273" y="2884"/>
                  </a:lnTo>
                  <a:lnTo>
                    <a:pt x="3109" y="2851"/>
                  </a:lnTo>
                  <a:lnTo>
                    <a:pt x="3105" y="2817"/>
                  </a:lnTo>
                  <a:lnTo>
                    <a:pt x="3106" y="2783"/>
                  </a:lnTo>
                  <a:lnTo>
                    <a:pt x="3110" y="2750"/>
                  </a:lnTo>
                  <a:lnTo>
                    <a:pt x="3122" y="2719"/>
                  </a:lnTo>
                  <a:lnTo>
                    <a:pt x="3136" y="2688"/>
                  </a:lnTo>
                  <a:lnTo>
                    <a:pt x="3154" y="2660"/>
                  </a:lnTo>
                  <a:lnTo>
                    <a:pt x="3173" y="2633"/>
                  </a:lnTo>
                  <a:lnTo>
                    <a:pt x="3199" y="2610"/>
                  </a:lnTo>
                  <a:lnTo>
                    <a:pt x="3267" y="2474"/>
                  </a:lnTo>
                  <a:lnTo>
                    <a:pt x="3326" y="2335"/>
                  </a:lnTo>
                  <a:lnTo>
                    <a:pt x="3377" y="2192"/>
                  </a:lnTo>
                  <a:lnTo>
                    <a:pt x="3423" y="2049"/>
                  </a:lnTo>
                  <a:lnTo>
                    <a:pt x="3465" y="1902"/>
                  </a:lnTo>
                  <a:lnTo>
                    <a:pt x="3507" y="1756"/>
                  </a:lnTo>
                  <a:lnTo>
                    <a:pt x="3550" y="1610"/>
                  </a:lnTo>
                  <a:lnTo>
                    <a:pt x="3598" y="1467"/>
                  </a:lnTo>
                  <a:lnTo>
                    <a:pt x="3611" y="1443"/>
                  </a:lnTo>
                  <a:lnTo>
                    <a:pt x="3625" y="1424"/>
                  </a:lnTo>
                  <a:lnTo>
                    <a:pt x="3640" y="1404"/>
                  </a:lnTo>
                  <a:lnTo>
                    <a:pt x="3657" y="1387"/>
                  </a:lnTo>
                  <a:lnTo>
                    <a:pt x="3674" y="1371"/>
                  </a:lnTo>
                  <a:lnTo>
                    <a:pt x="3695" y="1357"/>
                  </a:lnTo>
                  <a:lnTo>
                    <a:pt x="3716" y="1343"/>
                  </a:lnTo>
                  <a:lnTo>
                    <a:pt x="3740" y="1333"/>
                  </a:lnTo>
                  <a:lnTo>
                    <a:pt x="3761" y="1331"/>
                  </a:lnTo>
                  <a:lnTo>
                    <a:pt x="3782" y="1333"/>
                  </a:lnTo>
                  <a:lnTo>
                    <a:pt x="3801" y="1336"/>
                  </a:lnTo>
                  <a:lnTo>
                    <a:pt x="3821" y="1343"/>
                  </a:lnTo>
                  <a:lnTo>
                    <a:pt x="3838" y="1348"/>
                  </a:lnTo>
                  <a:lnTo>
                    <a:pt x="3855" y="1358"/>
                  </a:lnTo>
                  <a:lnTo>
                    <a:pt x="3870" y="1366"/>
                  </a:lnTo>
                  <a:lnTo>
                    <a:pt x="3885" y="1378"/>
                  </a:lnTo>
                  <a:lnTo>
                    <a:pt x="3920" y="1420"/>
                  </a:lnTo>
                  <a:lnTo>
                    <a:pt x="3947" y="1467"/>
                  </a:lnTo>
                  <a:lnTo>
                    <a:pt x="3967" y="1516"/>
                  </a:lnTo>
                  <a:lnTo>
                    <a:pt x="3984" y="1568"/>
                  </a:lnTo>
                  <a:lnTo>
                    <a:pt x="3995" y="1619"/>
                  </a:lnTo>
                  <a:lnTo>
                    <a:pt x="4006" y="1672"/>
                  </a:lnTo>
                  <a:lnTo>
                    <a:pt x="4017" y="1725"/>
                  </a:lnTo>
                  <a:lnTo>
                    <a:pt x="4031" y="1777"/>
                  </a:lnTo>
                  <a:lnTo>
                    <a:pt x="4042" y="1927"/>
                  </a:lnTo>
                  <a:lnTo>
                    <a:pt x="4045" y="2077"/>
                  </a:lnTo>
                  <a:lnTo>
                    <a:pt x="4038" y="2224"/>
                  </a:lnTo>
                  <a:lnTo>
                    <a:pt x="4024" y="2371"/>
                  </a:lnTo>
                  <a:lnTo>
                    <a:pt x="4000" y="2513"/>
                  </a:lnTo>
                  <a:lnTo>
                    <a:pt x="3971" y="2653"/>
                  </a:lnTo>
                  <a:lnTo>
                    <a:pt x="3933" y="2789"/>
                  </a:lnTo>
                  <a:lnTo>
                    <a:pt x="3891" y="2924"/>
                  </a:lnTo>
                  <a:lnTo>
                    <a:pt x="3866" y="3046"/>
                  </a:lnTo>
                  <a:lnTo>
                    <a:pt x="3829" y="3165"/>
                  </a:lnTo>
                  <a:lnTo>
                    <a:pt x="3783" y="3280"/>
                  </a:lnTo>
                  <a:lnTo>
                    <a:pt x="3730" y="3392"/>
                  </a:lnTo>
                  <a:lnTo>
                    <a:pt x="3668" y="3500"/>
                  </a:lnTo>
                  <a:lnTo>
                    <a:pt x="3607" y="3608"/>
                  </a:lnTo>
                  <a:lnTo>
                    <a:pt x="3542" y="3714"/>
                  </a:lnTo>
                  <a:lnTo>
                    <a:pt x="3480" y="3823"/>
                  </a:lnTo>
                  <a:lnTo>
                    <a:pt x="3466" y="3840"/>
                  </a:lnTo>
                  <a:lnTo>
                    <a:pt x="3451" y="3857"/>
                  </a:lnTo>
                  <a:lnTo>
                    <a:pt x="3434" y="3873"/>
                  </a:lnTo>
                  <a:lnTo>
                    <a:pt x="3417" y="3888"/>
                  </a:lnTo>
                  <a:lnTo>
                    <a:pt x="3398" y="3901"/>
                  </a:lnTo>
                  <a:lnTo>
                    <a:pt x="3378" y="3912"/>
                  </a:lnTo>
                  <a:lnTo>
                    <a:pt x="3356" y="3920"/>
                  </a:lnTo>
                  <a:lnTo>
                    <a:pt x="3335" y="3924"/>
                  </a:lnTo>
                  <a:lnTo>
                    <a:pt x="3297" y="3919"/>
                  </a:lnTo>
                  <a:lnTo>
                    <a:pt x="3265" y="3906"/>
                  </a:lnTo>
                  <a:lnTo>
                    <a:pt x="3234" y="3887"/>
                  </a:lnTo>
                  <a:lnTo>
                    <a:pt x="3206" y="3864"/>
                  </a:lnTo>
                  <a:lnTo>
                    <a:pt x="3176" y="3837"/>
                  </a:lnTo>
                  <a:lnTo>
                    <a:pt x="3151" y="3811"/>
                  </a:lnTo>
                  <a:lnTo>
                    <a:pt x="3124" y="3784"/>
                  </a:lnTo>
                  <a:lnTo>
                    <a:pt x="3098" y="3762"/>
                  </a:lnTo>
                  <a:lnTo>
                    <a:pt x="3011" y="3634"/>
                  </a:lnTo>
                  <a:lnTo>
                    <a:pt x="2948" y="3498"/>
                  </a:lnTo>
                  <a:lnTo>
                    <a:pt x="2902" y="3354"/>
                  </a:lnTo>
                  <a:lnTo>
                    <a:pt x="2869" y="3205"/>
                  </a:lnTo>
                  <a:lnTo>
                    <a:pt x="2845" y="3051"/>
                  </a:lnTo>
                  <a:lnTo>
                    <a:pt x="2826" y="2897"/>
                  </a:lnTo>
                  <a:lnTo>
                    <a:pt x="2806" y="2743"/>
                  </a:lnTo>
                  <a:lnTo>
                    <a:pt x="2784" y="2593"/>
                  </a:lnTo>
                  <a:lnTo>
                    <a:pt x="2759" y="2570"/>
                  </a:lnTo>
                  <a:lnTo>
                    <a:pt x="2749" y="2549"/>
                  </a:lnTo>
                  <a:lnTo>
                    <a:pt x="2750" y="2528"/>
                  </a:lnTo>
                  <a:lnTo>
                    <a:pt x="2761" y="2507"/>
                  </a:lnTo>
                  <a:lnTo>
                    <a:pt x="2774" y="2486"/>
                  </a:lnTo>
                  <a:lnTo>
                    <a:pt x="2789" y="2465"/>
                  </a:lnTo>
                  <a:lnTo>
                    <a:pt x="2802" y="2444"/>
                  </a:lnTo>
                  <a:lnTo>
                    <a:pt x="2812" y="2423"/>
                  </a:lnTo>
                  <a:lnTo>
                    <a:pt x="2801" y="2412"/>
                  </a:lnTo>
                  <a:lnTo>
                    <a:pt x="2740" y="2479"/>
                  </a:lnTo>
                  <a:lnTo>
                    <a:pt x="2691" y="2551"/>
                  </a:lnTo>
                  <a:lnTo>
                    <a:pt x="2649" y="2626"/>
                  </a:lnTo>
                  <a:lnTo>
                    <a:pt x="2614" y="2706"/>
                  </a:lnTo>
                  <a:lnTo>
                    <a:pt x="2582" y="2786"/>
                  </a:lnTo>
                  <a:lnTo>
                    <a:pt x="2552" y="2870"/>
                  </a:lnTo>
                  <a:lnTo>
                    <a:pt x="2524" y="2953"/>
                  </a:lnTo>
                  <a:lnTo>
                    <a:pt x="2496" y="3036"/>
                  </a:lnTo>
                  <a:lnTo>
                    <a:pt x="2447" y="3201"/>
                  </a:lnTo>
                  <a:lnTo>
                    <a:pt x="2394" y="3368"/>
                  </a:lnTo>
                  <a:lnTo>
                    <a:pt x="2334" y="3531"/>
                  </a:lnTo>
                  <a:lnTo>
                    <a:pt x="2264" y="3690"/>
                  </a:lnTo>
                  <a:lnTo>
                    <a:pt x="2178" y="3842"/>
                  </a:lnTo>
                  <a:lnTo>
                    <a:pt x="2080" y="3985"/>
                  </a:lnTo>
                  <a:lnTo>
                    <a:pt x="1961" y="4118"/>
                  </a:lnTo>
                  <a:lnTo>
                    <a:pt x="1822" y="4240"/>
                  </a:lnTo>
                  <a:lnTo>
                    <a:pt x="1773" y="4231"/>
                  </a:lnTo>
                  <a:lnTo>
                    <a:pt x="1728" y="4216"/>
                  </a:lnTo>
                  <a:lnTo>
                    <a:pt x="1686" y="4191"/>
                  </a:lnTo>
                  <a:lnTo>
                    <a:pt x="1648" y="4161"/>
                  </a:lnTo>
                  <a:lnTo>
                    <a:pt x="1611" y="4125"/>
                  </a:lnTo>
                  <a:lnTo>
                    <a:pt x="1577" y="4088"/>
                  </a:lnTo>
                  <a:lnTo>
                    <a:pt x="1546" y="4048"/>
                  </a:lnTo>
                  <a:lnTo>
                    <a:pt x="1518" y="4008"/>
                  </a:lnTo>
                  <a:lnTo>
                    <a:pt x="1440" y="3745"/>
                  </a:lnTo>
                  <a:lnTo>
                    <a:pt x="1399" y="3477"/>
                  </a:lnTo>
                  <a:lnTo>
                    <a:pt x="1388" y="3201"/>
                  </a:lnTo>
                  <a:lnTo>
                    <a:pt x="1399" y="2925"/>
                  </a:lnTo>
                  <a:lnTo>
                    <a:pt x="1423" y="2645"/>
                  </a:lnTo>
                  <a:lnTo>
                    <a:pt x="1456" y="2367"/>
                  </a:lnTo>
                  <a:lnTo>
                    <a:pt x="1490" y="2091"/>
                  </a:lnTo>
                  <a:lnTo>
                    <a:pt x="1518" y="1822"/>
                  </a:lnTo>
                  <a:lnTo>
                    <a:pt x="1515" y="1762"/>
                  </a:lnTo>
                  <a:lnTo>
                    <a:pt x="1515" y="1697"/>
                  </a:lnTo>
                  <a:lnTo>
                    <a:pt x="1515" y="1631"/>
                  </a:lnTo>
                  <a:lnTo>
                    <a:pt x="1514" y="1565"/>
                  </a:lnTo>
                  <a:lnTo>
                    <a:pt x="1507" y="1498"/>
                  </a:lnTo>
                  <a:lnTo>
                    <a:pt x="1494" y="1435"/>
                  </a:lnTo>
                  <a:lnTo>
                    <a:pt x="1472" y="1375"/>
                  </a:lnTo>
                  <a:lnTo>
                    <a:pt x="1440" y="1322"/>
                  </a:lnTo>
                  <a:lnTo>
                    <a:pt x="1455" y="1299"/>
                  </a:lnTo>
                  <a:lnTo>
                    <a:pt x="1473" y="1278"/>
                  </a:lnTo>
                  <a:lnTo>
                    <a:pt x="1493" y="1260"/>
                  </a:lnTo>
                  <a:lnTo>
                    <a:pt x="1515" y="1243"/>
                  </a:lnTo>
                  <a:lnTo>
                    <a:pt x="1536" y="1226"/>
                  </a:lnTo>
                  <a:lnTo>
                    <a:pt x="1560" y="1212"/>
                  </a:lnTo>
                  <a:lnTo>
                    <a:pt x="1584" y="1200"/>
                  </a:lnTo>
                  <a:lnTo>
                    <a:pt x="1608" y="1187"/>
                  </a:lnTo>
                  <a:lnTo>
                    <a:pt x="1601" y="1180"/>
                  </a:lnTo>
                  <a:lnTo>
                    <a:pt x="1594" y="1177"/>
                  </a:lnTo>
                  <a:lnTo>
                    <a:pt x="1583" y="1176"/>
                  </a:lnTo>
                  <a:lnTo>
                    <a:pt x="1573" y="1180"/>
                  </a:lnTo>
                  <a:lnTo>
                    <a:pt x="1560" y="1183"/>
                  </a:lnTo>
                  <a:lnTo>
                    <a:pt x="1549" y="1188"/>
                  </a:lnTo>
                  <a:lnTo>
                    <a:pt x="1538" y="1193"/>
                  </a:lnTo>
                  <a:lnTo>
                    <a:pt x="1529" y="1198"/>
                  </a:lnTo>
                  <a:lnTo>
                    <a:pt x="1461" y="1244"/>
                  </a:lnTo>
                  <a:lnTo>
                    <a:pt x="1396" y="1301"/>
                  </a:lnTo>
                  <a:lnTo>
                    <a:pt x="1333" y="1361"/>
                  </a:lnTo>
                  <a:lnTo>
                    <a:pt x="1271" y="1425"/>
                  </a:lnTo>
                  <a:lnTo>
                    <a:pt x="1207" y="1487"/>
                  </a:lnTo>
                  <a:lnTo>
                    <a:pt x="1142" y="1544"/>
                  </a:lnTo>
                  <a:lnTo>
                    <a:pt x="1074" y="1595"/>
                  </a:lnTo>
                  <a:lnTo>
                    <a:pt x="1001" y="1637"/>
                  </a:lnTo>
                  <a:lnTo>
                    <a:pt x="915" y="1643"/>
                  </a:lnTo>
                  <a:lnTo>
                    <a:pt x="838" y="1623"/>
                  </a:lnTo>
                  <a:lnTo>
                    <a:pt x="767" y="1582"/>
                  </a:lnTo>
                  <a:lnTo>
                    <a:pt x="702" y="1529"/>
                  </a:lnTo>
                  <a:lnTo>
                    <a:pt x="641" y="1463"/>
                  </a:lnTo>
                  <a:lnTo>
                    <a:pt x="585" y="1394"/>
                  </a:lnTo>
                  <a:lnTo>
                    <a:pt x="530" y="1326"/>
                  </a:lnTo>
                  <a:lnTo>
                    <a:pt x="478" y="1265"/>
                  </a:lnTo>
                  <a:lnTo>
                    <a:pt x="514" y="1265"/>
                  </a:lnTo>
                  <a:lnTo>
                    <a:pt x="548" y="1277"/>
                  </a:lnTo>
                  <a:lnTo>
                    <a:pt x="578" y="1295"/>
                  </a:lnTo>
                  <a:lnTo>
                    <a:pt x="607" y="1319"/>
                  </a:lnTo>
                  <a:lnTo>
                    <a:pt x="634" y="1344"/>
                  </a:lnTo>
                  <a:lnTo>
                    <a:pt x="660" y="1369"/>
                  </a:lnTo>
                  <a:lnTo>
                    <a:pt x="688" y="1392"/>
                  </a:lnTo>
                  <a:lnTo>
                    <a:pt x="719" y="1411"/>
                  </a:lnTo>
                  <a:lnTo>
                    <a:pt x="764" y="1428"/>
                  </a:lnTo>
                  <a:lnTo>
                    <a:pt x="810" y="1436"/>
                  </a:lnTo>
                  <a:lnTo>
                    <a:pt x="856" y="1436"/>
                  </a:lnTo>
                  <a:lnTo>
                    <a:pt x="904" y="1432"/>
                  </a:lnTo>
                  <a:lnTo>
                    <a:pt x="949" y="1420"/>
                  </a:lnTo>
                  <a:lnTo>
                    <a:pt x="994" y="1401"/>
                  </a:lnTo>
                  <a:lnTo>
                    <a:pt x="1036" y="1378"/>
                  </a:lnTo>
                  <a:lnTo>
                    <a:pt x="1074" y="1350"/>
                  </a:lnTo>
                  <a:lnTo>
                    <a:pt x="1248" y="1148"/>
                  </a:lnTo>
                  <a:lnTo>
                    <a:pt x="1320" y="1110"/>
                  </a:lnTo>
                  <a:lnTo>
                    <a:pt x="1395" y="1072"/>
                  </a:lnTo>
                  <a:lnTo>
                    <a:pt x="1469" y="1030"/>
                  </a:lnTo>
                  <a:lnTo>
                    <a:pt x="1541" y="984"/>
                  </a:lnTo>
                  <a:lnTo>
                    <a:pt x="1605" y="932"/>
                  </a:lnTo>
                  <a:lnTo>
                    <a:pt x="1662" y="872"/>
                  </a:lnTo>
                  <a:lnTo>
                    <a:pt x="1709" y="803"/>
                  </a:lnTo>
                  <a:lnTo>
                    <a:pt x="1742" y="726"/>
                  </a:lnTo>
                  <a:lnTo>
                    <a:pt x="1749" y="726"/>
                  </a:lnTo>
                  <a:lnTo>
                    <a:pt x="1755" y="729"/>
                  </a:lnTo>
                  <a:lnTo>
                    <a:pt x="1759" y="733"/>
                  </a:lnTo>
                  <a:lnTo>
                    <a:pt x="1763" y="738"/>
                  </a:lnTo>
                  <a:lnTo>
                    <a:pt x="1770" y="748"/>
                  </a:lnTo>
                  <a:lnTo>
                    <a:pt x="1777" y="759"/>
                  </a:lnTo>
                  <a:lnTo>
                    <a:pt x="1775" y="740"/>
                  </a:lnTo>
                  <a:lnTo>
                    <a:pt x="1772" y="720"/>
                  </a:lnTo>
                  <a:lnTo>
                    <a:pt x="1766" y="702"/>
                  </a:lnTo>
                  <a:lnTo>
                    <a:pt x="1759" y="685"/>
                  </a:lnTo>
                  <a:lnTo>
                    <a:pt x="1748" y="668"/>
                  </a:lnTo>
                  <a:lnTo>
                    <a:pt x="1735" y="653"/>
                  </a:lnTo>
                  <a:lnTo>
                    <a:pt x="1720" y="640"/>
                  </a:lnTo>
                  <a:lnTo>
                    <a:pt x="1703" y="629"/>
                  </a:lnTo>
                  <a:lnTo>
                    <a:pt x="1697" y="628"/>
                  </a:lnTo>
                  <a:lnTo>
                    <a:pt x="1692" y="628"/>
                  </a:lnTo>
                  <a:lnTo>
                    <a:pt x="1685" y="629"/>
                  </a:lnTo>
                  <a:lnTo>
                    <a:pt x="1681" y="635"/>
                  </a:lnTo>
                  <a:lnTo>
                    <a:pt x="1681" y="642"/>
                  </a:lnTo>
                  <a:lnTo>
                    <a:pt x="1683" y="650"/>
                  </a:lnTo>
                  <a:lnTo>
                    <a:pt x="1686" y="657"/>
                  </a:lnTo>
                  <a:lnTo>
                    <a:pt x="1690" y="664"/>
                  </a:lnTo>
                  <a:lnTo>
                    <a:pt x="1702" y="674"/>
                  </a:lnTo>
                  <a:lnTo>
                    <a:pt x="1714" y="681"/>
                  </a:lnTo>
                  <a:lnTo>
                    <a:pt x="1658" y="790"/>
                  </a:lnTo>
                  <a:lnTo>
                    <a:pt x="1587" y="883"/>
                  </a:lnTo>
                  <a:lnTo>
                    <a:pt x="1500" y="960"/>
                  </a:lnTo>
                  <a:lnTo>
                    <a:pt x="1405" y="1024"/>
                  </a:lnTo>
                  <a:lnTo>
                    <a:pt x="1298" y="1078"/>
                  </a:lnTo>
                  <a:lnTo>
                    <a:pt x="1190" y="1123"/>
                  </a:lnTo>
                  <a:lnTo>
                    <a:pt x="1079" y="1162"/>
                  </a:lnTo>
                  <a:lnTo>
                    <a:pt x="973" y="1198"/>
                  </a:lnTo>
                  <a:lnTo>
                    <a:pt x="904" y="1208"/>
                  </a:lnTo>
                  <a:lnTo>
                    <a:pt x="837" y="1214"/>
                  </a:lnTo>
                  <a:lnTo>
                    <a:pt x="771" y="1216"/>
                  </a:lnTo>
                  <a:lnTo>
                    <a:pt x="705" y="1218"/>
                  </a:lnTo>
                  <a:lnTo>
                    <a:pt x="638" y="1216"/>
                  </a:lnTo>
                  <a:lnTo>
                    <a:pt x="572" y="1214"/>
                  </a:lnTo>
                  <a:lnTo>
                    <a:pt x="505" y="1211"/>
                  </a:lnTo>
                  <a:lnTo>
                    <a:pt x="439" y="1209"/>
                  </a:lnTo>
                  <a:lnTo>
                    <a:pt x="373" y="1179"/>
                  </a:lnTo>
                  <a:lnTo>
                    <a:pt x="307" y="1149"/>
                  </a:lnTo>
                  <a:lnTo>
                    <a:pt x="240" y="1117"/>
                  </a:lnTo>
                  <a:lnTo>
                    <a:pt x="177" y="1082"/>
                  </a:lnTo>
                  <a:lnTo>
                    <a:pt x="116" y="1040"/>
                  </a:lnTo>
                  <a:lnTo>
                    <a:pt x="66" y="991"/>
                  </a:lnTo>
                  <a:lnTo>
                    <a:pt x="25" y="930"/>
                  </a:lnTo>
                  <a:lnTo>
                    <a:pt x="0" y="860"/>
                  </a:lnTo>
                  <a:lnTo>
                    <a:pt x="7" y="771"/>
                  </a:lnTo>
                  <a:lnTo>
                    <a:pt x="32" y="689"/>
                  </a:lnTo>
                  <a:lnTo>
                    <a:pt x="72" y="615"/>
                  </a:lnTo>
                  <a:lnTo>
                    <a:pt x="125" y="548"/>
                  </a:lnTo>
                  <a:lnTo>
                    <a:pt x="184" y="483"/>
                  </a:lnTo>
                  <a:lnTo>
                    <a:pt x="250" y="425"/>
                  </a:lnTo>
                  <a:lnTo>
                    <a:pt x="315" y="366"/>
                  </a:lnTo>
                  <a:lnTo>
                    <a:pt x="383" y="310"/>
                  </a:lnTo>
                  <a:lnTo>
                    <a:pt x="440" y="275"/>
                  </a:lnTo>
                  <a:lnTo>
                    <a:pt x="500" y="242"/>
                  </a:lnTo>
                  <a:lnTo>
                    <a:pt x="561" y="210"/>
                  </a:lnTo>
                  <a:lnTo>
                    <a:pt x="621" y="178"/>
                  </a:lnTo>
                  <a:lnTo>
                    <a:pt x="678" y="140"/>
                  </a:lnTo>
                  <a:lnTo>
                    <a:pt x="735" y="101"/>
                  </a:lnTo>
                  <a:lnTo>
                    <a:pt x="785" y="53"/>
                  </a:lnTo>
                  <a:lnTo>
                    <a:pt x="833" y="0"/>
                  </a:lnTo>
                  <a:lnTo>
                    <a:pt x="852" y="4"/>
                  </a:lnTo>
                  <a:lnTo>
                    <a:pt x="872" y="11"/>
                  </a:lnTo>
                  <a:lnTo>
                    <a:pt x="890" y="19"/>
                  </a:lnTo>
                  <a:lnTo>
                    <a:pt x="910" y="31"/>
                  </a:lnTo>
                  <a:lnTo>
                    <a:pt x="927" y="40"/>
                  </a:lnTo>
                  <a:lnTo>
                    <a:pt x="943" y="53"/>
                  </a:lnTo>
                  <a:lnTo>
                    <a:pt x="960" y="66"/>
                  </a:lnTo>
                  <a:lnTo>
                    <a:pt x="978" y="78"/>
                  </a:lnTo>
                  <a:close/>
                </a:path>
              </a:pathLst>
            </a:custGeom>
            <a:solidFill>
              <a:srgbClr val="9FFF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5732462" y="3198813"/>
              <a:ext cx="58738" cy="120650"/>
            </a:xfrm>
            <a:custGeom>
              <a:avLst/>
              <a:gdLst>
                <a:gd name="T0" fmla="*/ 73 w 73"/>
                <a:gd name="T1" fmla="*/ 39 h 152"/>
                <a:gd name="T2" fmla="*/ 73 w 73"/>
                <a:gd name="T3" fmla="*/ 55 h 152"/>
                <a:gd name="T4" fmla="*/ 70 w 73"/>
                <a:gd name="T5" fmla="*/ 70 h 152"/>
                <a:gd name="T6" fmla="*/ 66 w 73"/>
                <a:gd name="T7" fmla="*/ 84 h 152"/>
                <a:gd name="T8" fmla="*/ 60 w 73"/>
                <a:gd name="T9" fmla="*/ 100 h 152"/>
                <a:gd name="T10" fmla="*/ 51 w 73"/>
                <a:gd name="T11" fmla="*/ 112 h 152"/>
                <a:gd name="T12" fmla="*/ 44 w 73"/>
                <a:gd name="T13" fmla="*/ 125 h 152"/>
                <a:gd name="T14" fmla="*/ 36 w 73"/>
                <a:gd name="T15" fmla="*/ 137 h 152"/>
                <a:gd name="T16" fmla="*/ 28 w 73"/>
                <a:gd name="T17" fmla="*/ 152 h 152"/>
                <a:gd name="T18" fmla="*/ 14 w 73"/>
                <a:gd name="T19" fmla="*/ 145 h 152"/>
                <a:gd name="T20" fmla="*/ 5 w 73"/>
                <a:gd name="T21" fmla="*/ 135 h 152"/>
                <a:gd name="T22" fmla="*/ 0 w 73"/>
                <a:gd name="T23" fmla="*/ 122 h 152"/>
                <a:gd name="T24" fmla="*/ 0 w 73"/>
                <a:gd name="T25" fmla="*/ 109 h 152"/>
                <a:gd name="T26" fmla="*/ 0 w 73"/>
                <a:gd name="T27" fmla="*/ 94 h 152"/>
                <a:gd name="T28" fmla="*/ 2 w 73"/>
                <a:gd name="T29" fmla="*/ 79 h 152"/>
                <a:gd name="T30" fmla="*/ 4 w 73"/>
                <a:gd name="T31" fmla="*/ 63 h 152"/>
                <a:gd name="T32" fmla="*/ 5 w 73"/>
                <a:gd name="T33" fmla="*/ 51 h 152"/>
                <a:gd name="T34" fmla="*/ 33 w 73"/>
                <a:gd name="T35" fmla="*/ 0 h 152"/>
                <a:gd name="T36" fmla="*/ 44 w 73"/>
                <a:gd name="T37" fmla="*/ 4 h 152"/>
                <a:gd name="T38" fmla="*/ 57 w 73"/>
                <a:gd name="T39" fmla="*/ 13 h 152"/>
                <a:gd name="T40" fmla="*/ 61 w 73"/>
                <a:gd name="T41" fmla="*/ 17 h 152"/>
                <a:gd name="T42" fmla="*/ 66 w 73"/>
                <a:gd name="T43" fmla="*/ 24 h 152"/>
                <a:gd name="T44" fmla="*/ 68 w 73"/>
                <a:gd name="T45" fmla="*/ 31 h 152"/>
                <a:gd name="T46" fmla="*/ 73 w 73"/>
                <a:gd name="T47" fmla="*/ 3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3" h="152">
                  <a:moveTo>
                    <a:pt x="73" y="39"/>
                  </a:moveTo>
                  <a:lnTo>
                    <a:pt x="73" y="55"/>
                  </a:lnTo>
                  <a:lnTo>
                    <a:pt x="70" y="70"/>
                  </a:lnTo>
                  <a:lnTo>
                    <a:pt x="66" y="84"/>
                  </a:lnTo>
                  <a:lnTo>
                    <a:pt x="60" y="100"/>
                  </a:lnTo>
                  <a:lnTo>
                    <a:pt x="51" y="112"/>
                  </a:lnTo>
                  <a:lnTo>
                    <a:pt x="44" y="125"/>
                  </a:lnTo>
                  <a:lnTo>
                    <a:pt x="36" y="137"/>
                  </a:lnTo>
                  <a:lnTo>
                    <a:pt x="28" y="152"/>
                  </a:lnTo>
                  <a:lnTo>
                    <a:pt x="14" y="145"/>
                  </a:lnTo>
                  <a:lnTo>
                    <a:pt x="5" y="135"/>
                  </a:lnTo>
                  <a:lnTo>
                    <a:pt x="0" y="122"/>
                  </a:lnTo>
                  <a:lnTo>
                    <a:pt x="0" y="109"/>
                  </a:lnTo>
                  <a:lnTo>
                    <a:pt x="0" y="94"/>
                  </a:lnTo>
                  <a:lnTo>
                    <a:pt x="2" y="79"/>
                  </a:lnTo>
                  <a:lnTo>
                    <a:pt x="4" y="63"/>
                  </a:lnTo>
                  <a:lnTo>
                    <a:pt x="5" y="51"/>
                  </a:lnTo>
                  <a:lnTo>
                    <a:pt x="33" y="0"/>
                  </a:lnTo>
                  <a:lnTo>
                    <a:pt x="44" y="4"/>
                  </a:lnTo>
                  <a:lnTo>
                    <a:pt x="57" y="13"/>
                  </a:lnTo>
                  <a:lnTo>
                    <a:pt x="61" y="17"/>
                  </a:lnTo>
                  <a:lnTo>
                    <a:pt x="66" y="24"/>
                  </a:lnTo>
                  <a:lnTo>
                    <a:pt x="68" y="31"/>
                  </a:lnTo>
                  <a:lnTo>
                    <a:pt x="73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5500687" y="3221038"/>
              <a:ext cx="57150" cy="111125"/>
            </a:xfrm>
            <a:custGeom>
              <a:avLst/>
              <a:gdLst>
                <a:gd name="T0" fmla="*/ 73 w 73"/>
                <a:gd name="T1" fmla="*/ 140 h 140"/>
                <a:gd name="T2" fmla="*/ 56 w 73"/>
                <a:gd name="T3" fmla="*/ 139 h 140"/>
                <a:gd name="T4" fmla="*/ 42 w 73"/>
                <a:gd name="T5" fmla="*/ 135 h 140"/>
                <a:gd name="T6" fmla="*/ 29 w 73"/>
                <a:gd name="T7" fmla="*/ 126 h 140"/>
                <a:gd name="T8" fmla="*/ 21 w 73"/>
                <a:gd name="T9" fmla="*/ 115 h 140"/>
                <a:gd name="T10" fmla="*/ 12 w 73"/>
                <a:gd name="T11" fmla="*/ 101 h 140"/>
                <a:gd name="T12" fmla="*/ 7 w 73"/>
                <a:gd name="T13" fmla="*/ 88 h 140"/>
                <a:gd name="T14" fmla="*/ 1 w 73"/>
                <a:gd name="T15" fmla="*/ 74 h 140"/>
                <a:gd name="T16" fmla="*/ 0 w 73"/>
                <a:gd name="T17" fmla="*/ 62 h 140"/>
                <a:gd name="T18" fmla="*/ 5 w 73"/>
                <a:gd name="T19" fmla="*/ 0 h 140"/>
                <a:gd name="T20" fmla="*/ 14 w 73"/>
                <a:gd name="T21" fmla="*/ 17 h 140"/>
                <a:gd name="T22" fmla="*/ 24 w 73"/>
                <a:gd name="T23" fmla="*/ 34 h 140"/>
                <a:gd name="T24" fmla="*/ 33 w 73"/>
                <a:gd name="T25" fmla="*/ 51 h 140"/>
                <a:gd name="T26" fmla="*/ 45 w 73"/>
                <a:gd name="T27" fmla="*/ 67 h 140"/>
                <a:gd name="T28" fmla="*/ 53 w 73"/>
                <a:gd name="T29" fmla="*/ 84 h 140"/>
                <a:gd name="T30" fmla="*/ 63 w 73"/>
                <a:gd name="T31" fmla="*/ 102 h 140"/>
                <a:gd name="T32" fmla="*/ 68 w 73"/>
                <a:gd name="T33" fmla="*/ 121 h 140"/>
                <a:gd name="T34" fmla="*/ 73 w 73"/>
                <a:gd name="T35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140">
                  <a:moveTo>
                    <a:pt x="73" y="140"/>
                  </a:moveTo>
                  <a:lnTo>
                    <a:pt x="56" y="139"/>
                  </a:lnTo>
                  <a:lnTo>
                    <a:pt x="42" y="135"/>
                  </a:lnTo>
                  <a:lnTo>
                    <a:pt x="29" y="126"/>
                  </a:lnTo>
                  <a:lnTo>
                    <a:pt x="21" y="115"/>
                  </a:lnTo>
                  <a:lnTo>
                    <a:pt x="12" y="101"/>
                  </a:lnTo>
                  <a:lnTo>
                    <a:pt x="7" y="88"/>
                  </a:lnTo>
                  <a:lnTo>
                    <a:pt x="1" y="74"/>
                  </a:lnTo>
                  <a:lnTo>
                    <a:pt x="0" y="62"/>
                  </a:lnTo>
                  <a:lnTo>
                    <a:pt x="5" y="0"/>
                  </a:lnTo>
                  <a:lnTo>
                    <a:pt x="14" y="17"/>
                  </a:lnTo>
                  <a:lnTo>
                    <a:pt x="24" y="34"/>
                  </a:lnTo>
                  <a:lnTo>
                    <a:pt x="33" y="51"/>
                  </a:lnTo>
                  <a:lnTo>
                    <a:pt x="45" y="67"/>
                  </a:lnTo>
                  <a:lnTo>
                    <a:pt x="53" y="84"/>
                  </a:lnTo>
                  <a:lnTo>
                    <a:pt x="63" y="102"/>
                  </a:lnTo>
                  <a:lnTo>
                    <a:pt x="68" y="121"/>
                  </a:lnTo>
                  <a:lnTo>
                    <a:pt x="73" y="1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5905500" y="3627438"/>
              <a:ext cx="868363" cy="2400300"/>
            </a:xfrm>
            <a:custGeom>
              <a:avLst/>
              <a:gdLst>
                <a:gd name="T0" fmla="*/ 677 w 1093"/>
                <a:gd name="T1" fmla="*/ 1976 h 3025"/>
                <a:gd name="T2" fmla="*/ 931 w 1093"/>
                <a:gd name="T3" fmla="*/ 2844 h 3025"/>
                <a:gd name="T4" fmla="*/ 1041 w 1093"/>
                <a:gd name="T5" fmla="*/ 2963 h 3025"/>
                <a:gd name="T6" fmla="*/ 704 w 1093"/>
                <a:gd name="T7" fmla="*/ 3020 h 3025"/>
                <a:gd name="T8" fmla="*/ 788 w 1093"/>
                <a:gd name="T9" fmla="*/ 2970 h 3025"/>
                <a:gd name="T10" fmla="*/ 659 w 1093"/>
                <a:gd name="T11" fmla="*/ 2974 h 3025"/>
                <a:gd name="T12" fmla="*/ 317 w 1093"/>
                <a:gd name="T13" fmla="*/ 2907 h 3025"/>
                <a:gd name="T14" fmla="*/ 671 w 1093"/>
                <a:gd name="T15" fmla="*/ 2861 h 3025"/>
                <a:gd name="T16" fmla="*/ 506 w 1093"/>
                <a:gd name="T17" fmla="*/ 2863 h 3025"/>
                <a:gd name="T18" fmla="*/ 189 w 1093"/>
                <a:gd name="T19" fmla="*/ 2692 h 3025"/>
                <a:gd name="T20" fmla="*/ 614 w 1093"/>
                <a:gd name="T21" fmla="*/ 2639 h 3025"/>
                <a:gd name="T22" fmla="*/ 301 w 1093"/>
                <a:gd name="T23" fmla="*/ 2654 h 3025"/>
                <a:gd name="T24" fmla="*/ 181 w 1093"/>
                <a:gd name="T25" fmla="*/ 2434 h 3025"/>
                <a:gd name="T26" fmla="*/ 677 w 1093"/>
                <a:gd name="T27" fmla="*/ 2384 h 3025"/>
                <a:gd name="T28" fmla="*/ 191 w 1093"/>
                <a:gd name="T29" fmla="*/ 2392 h 3025"/>
                <a:gd name="T30" fmla="*/ 0 w 1093"/>
                <a:gd name="T31" fmla="*/ 2265 h 3025"/>
                <a:gd name="T32" fmla="*/ 66 w 1093"/>
                <a:gd name="T33" fmla="*/ 2171 h 3025"/>
                <a:gd name="T34" fmla="*/ 503 w 1093"/>
                <a:gd name="T35" fmla="*/ 2182 h 3025"/>
                <a:gd name="T36" fmla="*/ 349 w 1093"/>
                <a:gd name="T37" fmla="*/ 2167 h 3025"/>
                <a:gd name="T38" fmla="*/ 12 w 1093"/>
                <a:gd name="T39" fmla="*/ 1951 h 3025"/>
                <a:gd name="T40" fmla="*/ 399 w 1093"/>
                <a:gd name="T41" fmla="*/ 1996 h 3025"/>
                <a:gd name="T42" fmla="*/ 332 w 1093"/>
                <a:gd name="T43" fmla="*/ 1965 h 3025"/>
                <a:gd name="T44" fmla="*/ 25 w 1093"/>
                <a:gd name="T45" fmla="*/ 1877 h 3025"/>
                <a:gd name="T46" fmla="*/ 42 w 1093"/>
                <a:gd name="T47" fmla="*/ 1735 h 3025"/>
                <a:gd name="T48" fmla="*/ 378 w 1093"/>
                <a:gd name="T49" fmla="*/ 1788 h 3025"/>
                <a:gd name="T50" fmla="*/ 434 w 1093"/>
                <a:gd name="T51" fmla="*/ 1759 h 3025"/>
                <a:gd name="T52" fmla="*/ 57 w 1093"/>
                <a:gd name="T53" fmla="*/ 1675 h 3025"/>
                <a:gd name="T54" fmla="*/ 409 w 1093"/>
                <a:gd name="T55" fmla="*/ 1610 h 3025"/>
                <a:gd name="T56" fmla="*/ 601 w 1093"/>
                <a:gd name="T57" fmla="*/ 1571 h 3025"/>
                <a:gd name="T58" fmla="*/ 270 w 1093"/>
                <a:gd name="T59" fmla="*/ 1561 h 3025"/>
                <a:gd name="T60" fmla="*/ 248 w 1093"/>
                <a:gd name="T61" fmla="*/ 1368 h 3025"/>
                <a:gd name="T62" fmla="*/ 626 w 1093"/>
                <a:gd name="T63" fmla="*/ 1366 h 3025"/>
                <a:gd name="T64" fmla="*/ 318 w 1093"/>
                <a:gd name="T65" fmla="*/ 1338 h 3025"/>
                <a:gd name="T66" fmla="*/ 157 w 1093"/>
                <a:gd name="T67" fmla="*/ 1235 h 3025"/>
                <a:gd name="T68" fmla="*/ 241 w 1093"/>
                <a:gd name="T69" fmla="*/ 1152 h 3025"/>
                <a:gd name="T70" fmla="*/ 615 w 1093"/>
                <a:gd name="T71" fmla="*/ 1152 h 3025"/>
                <a:gd name="T72" fmla="*/ 363 w 1093"/>
                <a:gd name="T73" fmla="*/ 1136 h 3025"/>
                <a:gd name="T74" fmla="*/ 196 w 1093"/>
                <a:gd name="T75" fmla="*/ 1016 h 3025"/>
                <a:gd name="T76" fmla="*/ 266 w 1093"/>
                <a:gd name="T77" fmla="*/ 918 h 3025"/>
                <a:gd name="T78" fmla="*/ 626 w 1093"/>
                <a:gd name="T79" fmla="*/ 950 h 3025"/>
                <a:gd name="T80" fmla="*/ 378 w 1093"/>
                <a:gd name="T81" fmla="*/ 909 h 3025"/>
                <a:gd name="T82" fmla="*/ 333 w 1093"/>
                <a:gd name="T83" fmla="*/ 720 h 3025"/>
                <a:gd name="T84" fmla="*/ 666 w 1093"/>
                <a:gd name="T85" fmla="*/ 730 h 3025"/>
                <a:gd name="T86" fmla="*/ 345 w 1093"/>
                <a:gd name="T87" fmla="*/ 681 h 3025"/>
                <a:gd name="T88" fmla="*/ 405 w 1093"/>
                <a:gd name="T89" fmla="*/ 572 h 3025"/>
                <a:gd name="T90" fmla="*/ 652 w 1093"/>
                <a:gd name="T91" fmla="*/ 458 h 3025"/>
                <a:gd name="T92" fmla="*/ 517 w 1093"/>
                <a:gd name="T93" fmla="*/ 504 h 3025"/>
                <a:gd name="T94" fmla="*/ 263 w 1093"/>
                <a:gd name="T95" fmla="*/ 503 h 3025"/>
                <a:gd name="T96" fmla="*/ 245 w 1093"/>
                <a:gd name="T97" fmla="*/ 447 h 3025"/>
                <a:gd name="T98" fmla="*/ 468 w 1093"/>
                <a:gd name="T99" fmla="*/ 423 h 3025"/>
                <a:gd name="T100" fmla="*/ 642 w 1093"/>
                <a:gd name="T101" fmla="*/ 325 h 3025"/>
                <a:gd name="T102" fmla="*/ 645 w 1093"/>
                <a:gd name="T103" fmla="*/ 284 h 3025"/>
                <a:gd name="T104" fmla="*/ 335 w 1093"/>
                <a:gd name="T105" fmla="*/ 406 h 3025"/>
                <a:gd name="T106" fmla="*/ 303 w 1093"/>
                <a:gd name="T107" fmla="*/ 356 h 3025"/>
                <a:gd name="T108" fmla="*/ 680 w 1093"/>
                <a:gd name="T109" fmla="*/ 57 h 3025"/>
                <a:gd name="T110" fmla="*/ 806 w 1093"/>
                <a:gd name="T111" fmla="*/ 364 h 3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93" h="3025">
                  <a:moveTo>
                    <a:pt x="800" y="601"/>
                  </a:moveTo>
                  <a:lnTo>
                    <a:pt x="771" y="862"/>
                  </a:lnTo>
                  <a:lnTo>
                    <a:pt x="736" y="1135"/>
                  </a:lnTo>
                  <a:lnTo>
                    <a:pt x="704" y="1414"/>
                  </a:lnTo>
                  <a:lnTo>
                    <a:pt x="682" y="1697"/>
                  </a:lnTo>
                  <a:lnTo>
                    <a:pt x="677" y="1976"/>
                  </a:lnTo>
                  <a:lnTo>
                    <a:pt x="699" y="2249"/>
                  </a:lnTo>
                  <a:lnTo>
                    <a:pt x="757" y="2512"/>
                  </a:lnTo>
                  <a:lnTo>
                    <a:pt x="856" y="2761"/>
                  </a:lnTo>
                  <a:lnTo>
                    <a:pt x="877" y="2790"/>
                  </a:lnTo>
                  <a:lnTo>
                    <a:pt x="904" y="2818"/>
                  </a:lnTo>
                  <a:lnTo>
                    <a:pt x="931" y="2844"/>
                  </a:lnTo>
                  <a:lnTo>
                    <a:pt x="961" y="2869"/>
                  </a:lnTo>
                  <a:lnTo>
                    <a:pt x="991" y="2890"/>
                  </a:lnTo>
                  <a:lnTo>
                    <a:pt x="1024" y="2910"/>
                  </a:lnTo>
                  <a:lnTo>
                    <a:pt x="1058" y="2925"/>
                  </a:lnTo>
                  <a:lnTo>
                    <a:pt x="1093" y="2940"/>
                  </a:lnTo>
                  <a:lnTo>
                    <a:pt x="1041" y="2963"/>
                  </a:lnTo>
                  <a:lnTo>
                    <a:pt x="988" y="2982"/>
                  </a:lnTo>
                  <a:lnTo>
                    <a:pt x="932" y="2995"/>
                  </a:lnTo>
                  <a:lnTo>
                    <a:pt x="876" y="3005"/>
                  </a:lnTo>
                  <a:lnTo>
                    <a:pt x="818" y="3010"/>
                  </a:lnTo>
                  <a:lnTo>
                    <a:pt x="761" y="3016"/>
                  </a:lnTo>
                  <a:lnTo>
                    <a:pt x="704" y="3020"/>
                  </a:lnTo>
                  <a:lnTo>
                    <a:pt x="649" y="3025"/>
                  </a:lnTo>
                  <a:lnTo>
                    <a:pt x="674" y="3012"/>
                  </a:lnTo>
                  <a:lnTo>
                    <a:pt x="702" y="3002"/>
                  </a:lnTo>
                  <a:lnTo>
                    <a:pt x="732" y="2992"/>
                  </a:lnTo>
                  <a:lnTo>
                    <a:pt x="761" y="2982"/>
                  </a:lnTo>
                  <a:lnTo>
                    <a:pt x="788" y="2970"/>
                  </a:lnTo>
                  <a:lnTo>
                    <a:pt x="814" y="2956"/>
                  </a:lnTo>
                  <a:lnTo>
                    <a:pt x="837" y="2936"/>
                  </a:lnTo>
                  <a:lnTo>
                    <a:pt x="856" y="2912"/>
                  </a:lnTo>
                  <a:lnTo>
                    <a:pt x="795" y="2933"/>
                  </a:lnTo>
                  <a:lnTo>
                    <a:pt x="729" y="2956"/>
                  </a:lnTo>
                  <a:lnTo>
                    <a:pt x="659" y="2974"/>
                  </a:lnTo>
                  <a:lnTo>
                    <a:pt x="590" y="2988"/>
                  </a:lnTo>
                  <a:lnTo>
                    <a:pt x="518" y="2991"/>
                  </a:lnTo>
                  <a:lnTo>
                    <a:pt x="450" y="2981"/>
                  </a:lnTo>
                  <a:lnTo>
                    <a:pt x="385" y="2956"/>
                  </a:lnTo>
                  <a:lnTo>
                    <a:pt x="328" y="2912"/>
                  </a:lnTo>
                  <a:lnTo>
                    <a:pt x="317" y="2907"/>
                  </a:lnTo>
                  <a:lnTo>
                    <a:pt x="373" y="2905"/>
                  </a:lnTo>
                  <a:lnTo>
                    <a:pt x="432" y="2904"/>
                  </a:lnTo>
                  <a:lnTo>
                    <a:pt x="493" y="2898"/>
                  </a:lnTo>
                  <a:lnTo>
                    <a:pt x="555" y="2891"/>
                  </a:lnTo>
                  <a:lnTo>
                    <a:pt x="612" y="2877"/>
                  </a:lnTo>
                  <a:lnTo>
                    <a:pt x="671" y="2861"/>
                  </a:lnTo>
                  <a:lnTo>
                    <a:pt x="723" y="2837"/>
                  </a:lnTo>
                  <a:lnTo>
                    <a:pt x="772" y="2806"/>
                  </a:lnTo>
                  <a:lnTo>
                    <a:pt x="709" y="2821"/>
                  </a:lnTo>
                  <a:lnTo>
                    <a:pt x="643" y="2837"/>
                  </a:lnTo>
                  <a:lnTo>
                    <a:pt x="575" y="2852"/>
                  </a:lnTo>
                  <a:lnTo>
                    <a:pt x="506" y="2863"/>
                  </a:lnTo>
                  <a:lnTo>
                    <a:pt x="436" y="2869"/>
                  </a:lnTo>
                  <a:lnTo>
                    <a:pt x="367" y="2868"/>
                  </a:lnTo>
                  <a:lnTo>
                    <a:pt x="298" y="2856"/>
                  </a:lnTo>
                  <a:lnTo>
                    <a:pt x="233" y="2834"/>
                  </a:lnTo>
                  <a:lnTo>
                    <a:pt x="125" y="2687"/>
                  </a:lnTo>
                  <a:lnTo>
                    <a:pt x="189" y="2692"/>
                  </a:lnTo>
                  <a:lnTo>
                    <a:pt x="259" y="2695"/>
                  </a:lnTo>
                  <a:lnTo>
                    <a:pt x="331" y="2694"/>
                  </a:lnTo>
                  <a:lnTo>
                    <a:pt x="405" y="2688"/>
                  </a:lnTo>
                  <a:lnTo>
                    <a:pt x="475" y="2677"/>
                  </a:lnTo>
                  <a:lnTo>
                    <a:pt x="547" y="2661"/>
                  </a:lnTo>
                  <a:lnTo>
                    <a:pt x="614" y="2639"/>
                  </a:lnTo>
                  <a:lnTo>
                    <a:pt x="677" y="2614"/>
                  </a:lnTo>
                  <a:lnTo>
                    <a:pt x="607" y="2621"/>
                  </a:lnTo>
                  <a:lnTo>
                    <a:pt x="534" y="2632"/>
                  </a:lnTo>
                  <a:lnTo>
                    <a:pt x="458" y="2642"/>
                  </a:lnTo>
                  <a:lnTo>
                    <a:pt x="381" y="2652"/>
                  </a:lnTo>
                  <a:lnTo>
                    <a:pt x="301" y="2654"/>
                  </a:lnTo>
                  <a:lnTo>
                    <a:pt x="226" y="2653"/>
                  </a:lnTo>
                  <a:lnTo>
                    <a:pt x="153" y="2642"/>
                  </a:lnTo>
                  <a:lnTo>
                    <a:pt x="85" y="2619"/>
                  </a:lnTo>
                  <a:lnTo>
                    <a:pt x="24" y="2412"/>
                  </a:lnTo>
                  <a:lnTo>
                    <a:pt x="99" y="2425"/>
                  </a:lnTo>
                  <a:lnTo>
                    <a:pt x="181" y="2434"/>
                  </a:lnTo>
                  <a:lnTo>
                    <a:pt x="262" y="2439"/>
                  </a:lnTo>
                  <a:lnTo>
                    <a:pt x="346" y="2440"/>
                  </a:lnTo>
                  <a:lnTo>
                    <a:pt x="429" y="2434"/>
                  </a:lnTo>
                  <a:lnTo>
                    <a:pt x="511" y="2425"/>
                  </a:lnTo>
                  <a:lnTo>
                    <a:pt x="594" y="2406"/>
                  </a:lnTo>
                  <a:lnTo>
                    <a:pt x="677" y="2384"/>
                  </a:lnTo>
                  <a:lnTo>
                    <a:pt x="589" y="2390"/>
                  </a:lnTo>
                  <a:lnTo>
                    <a:pt x="506" y="2395"/>
                  </a:lnTo>
                  <a:lnTo>
                    <a:pt x="426" y="2399"/>
                  </a:lnTo>
                  <a:lnTo>
                    <a:pt x="349" y="2402"/>
                  </a:lnTo>
                  <a:lnTo>
                    <a:pt x="269" y="2399"/>
                  </a:lnTo>
                  <a:lnTo>
                    <a:pt x="191" y="2392"/>
                  </a:lnTo>
                  <a:lnTo>
                    <a:pt x="111" y="2380"/>
                  </a:lnTo>
                  <a:lnTo>
                    <a:pt x="29" y="2362"/>
                  </a:lnTo>
                  <a:lnTo>
                    <a:pt x="7" y="2339"/>
                  </a:lnTo>
                  <a:lnTo>
                    <a:pt x="3" y="2314"/>
                  </a:lnTo>
                  <a:lnTo>
                    <a:pt x="1" y="2290"/>
                  </a:lnTo>
                  <a:lnTo>
                    <a:pt x="0" y="2265"/>
                  </a:lnTo>
                  <a:lnTo>
                    <a:pt x="0" y="2242"/>
                  </a:lnTo>
                  <a:lnTo>
                    <a:pt x="0" y="2219"/>
                  </a:lnTo>
                  <a:lnTo>
                    <a:pt x="0" y="2195"/>
                  </a:lnTo>
                  <a:lnTo>
                    <a:pt x="0" y="2171"/>
                  </a:lnTo>
                  <a:lnTo>
                    <a:pt x="1" y="2147"/>
                  </a:lnTo>
                  <a:lnTo>
                    <a:pt x="66" y="2171"/>
                  </a:lnTo>
                  <a:lnTo>
                    <a:pt x="134" y="2189"/>
                  </a:lnTo>
                  <a:lnTo>
                    <a:pt x="206" y="2198"/>
                  </a:lnTo>
                  <a:lnTo>
                    <a:pt x="282" y="2202"/>
                  </a:lnTo>
                  <a:lnTo>
                    <a:pt x="356" y="2199"/>
                  </a:lnTo>
                  <a:lnTo>
                    <a:pt x="430" y="2193"/>
                  </a:lnTo>
                  <a:lnTo>
                    <a:pt x="503" y="2182"/>
                  </a:lnTo>
                  <a:lnTo>
                    <a:pt x="575" y="2170"/>
                  </a:lnTo>
                  <a:lnTo>
                    <a:pt x="575" y="2158"/>
                  </a:lnTo>
                  <a:lnTo>
                    <a:pt x="569" y="2147"/>
                  </a:lnTo>
                  <a:lnTo>
                    <a:pt x="497" y="2154"/>
                  </a:lnTo>
                  <a:lnTo>
                    <a:pt x="423" y="2162"/>
                  </a:lnTo>
                  <a:lnTo>
                    <a:pt x="349" y="2167"/>
                  </a:lnTo>
                  <a:lnTo>
                    <a:pt x="275" y="2168"/>
                  </a:lnTo>
                  <a:lnTo>
                    <a:pt x="199" y="2162"/>
                  </a:lnTo>
                  <a:lnTo>
                    <a:pt x="129" y="2151"/>
                  </a:lnTo>
                  <a:lnTo>
                    <a:pt x="63" y="2132"/>
                  </a:lnTo>
                  <a:lnTo>
                    <a:pt x="1" y="2102"/>
                  </a:lnTo>
                  <a:lnTo>
                    <a:pt x="12" y="1951"/>
                  </a:lnTo>
                  <a:lnTo>
                    <a:pt x="76" y="1972"/>
                  </a:lnTo>
                  <a:lnTo>
                    <a:pt x="139" y="1987"/>
                  </a:lnTo>
                  <a:lnTo>
                    <a:pt x="203" y="1996"/>
                  </a:lnTo>
                  <a:lnTo>
                    <a:pt x="269" y="2000"/>
                  </a:lnTo>
                  <a:lnTo>
                    <a:pt x="333" y="1999"/>
                  </a:lnTo>
                  <a:lnTo>
                    <a:pt x="399" y="1996"/>
                  </a:lnTo>
                  <a:lnTo>
                    <a:pt x="464" y="1987"/>
                  </a:lnTo>
                  <a:lnTo>
                    <a:pt x="530" y="1979"/>
                  </a:lnTo>
                  <a:lnTo>
                    <a:pt x="535" y="1973"/>
                  </a:lnTo>
                  <a:lnTo>
                    <a:pt x="468" y="1968"/>
                  </a:lnTo>
                  <a:lnTo>
                    <a:pt x="401" y="1966"/>
                  </a:lnTo>
                  <a:lnTo>
                    <a:pt x="332" y="1965"/>
                  </a:lnTo>
                  <a:lnTo>
                    <a:pt x="265" y="1963"/>
                  </a:lnTo>
                  <a:lnTo>
                    <a:pt x="198" y="1956"/>
                  </a:lnTo>
                  <a:lnTo>
                    <a:pt x="136" y="1947"/>
                  </a:lnTo>
                  <a:lnTo>
                    <a:pt x="77" y="1927"/>
                  </a:lnTo>
                  <a:lnTo>
                    <a:pt x="24" y="1900"/>
                  </a:lnTo>
                  <a:lnTo>
                    <a:pt x="25" y="1877"/>
                  </a:lnTo>
                  <a:lnTo>
                    <a:pt x="28" y="1853"/>
                  </a:lnTo>
                  <a:lnTo>
                    <a:pt x="29" y="1829"/>
                  </a:lnTo>
                  <a:lnTo>
                    <a:pt x="32" y="1805"/>
                  </a:lnTo>
                  <a:lnTo>
                    <a:pt x="35" y="1780"/>
                  </a:lnTo>
                  <a:lnTo>
                    <a:pt x="38" y="1757"/>
                  </a:lnTo>
                  <a:lnTo>
                    <a:pt x="42" y="1735"/>
                  </a:lnTo>
                  <a:lnTo>
                    <a:pt x="46" y="1714"/>
                  </a:lnTo>
                  <a:lnTo>
                    <a:pt x="104" y="1743"/>
                  </a:lnTo>
                  <a:lnTo>
                    <a:pt x="168" y="1766"/>
                  </a:lnTo>
                  <a:lnTo>
                    <a:pt x="235" y="1780"/>
                  </a:lnTo>
                  <a:lnTo>
                    <a:pt x="307" y="1788"/>
                  </a:lnTo>
                  <a:lnTo>
                    <a:pt x="378" y="1788"/>
                  </a:lnTo>
                  <a:lnTo>
                    <a:pt x="450" y="1785"/>
                  </a:lnTo>
                  <a:lnTo>
                    <a:pt x="520" y="1777"/>
                  </a:lnTo>
                  <a:lnTo>
                    <a:pt x="586" y="1766"/>
                  </a:lnTo>
                  <a:lnTo>
                    <a:pt x="569" y="1755"/>
                  </a:lnTo>
                  <a:lnTo>
                    <a:pt x="502" y="1756"/>
                  </a:lnTo>
                  <a:lnTo>
                    <a:pt x="434" y="1759"/>
                  </a:lnTo>
                  <a:lnTo>
                    <a:pt x="367" y="1757"/>
                  </a:lnTo>
                  <a:lnTo>
                    <a:pt x="303" y="1755"/>
                  </a:lnTo>
                  <a:lnTo>
                    <a:pt x="237" y="1745"/>
                  </a:lnTo>
                  <a:lnTo>
                    <a:pt x="175" y="1729"/>
                  </a:lnTo>
                  <a:lnTo>
                    <a:pt x="115" y="1706"/>
                  </a:lnTo>
                  <a:lnTo>
                    <a:pt x="57" y="1675"/>
                  </a:lnTo>
                  <a:lnTo>
                    <a:pt x="85" y="1540"/>
                  </a:lnTo>
                  <a:lnTo>
                    <a:pt x="143" y="1568"/>
                  </a:lnTo>
                  <a:lnTo>
                    <a:pt x="205" y="1589"/>
                  </a:lnTo>
                  <a:lnTo>
                    <a:pt x="270" y="1603"/>
                  </a:lnTo>
                  <a:lnTo>
                    <a:pt x="340" y="1610"/>
                  </a:lnTo>
                  <a:lnTo>
                    <a:pt x="409" y="1610"/>
                  </a:lnTo>
                  <a:lnTo>
                    <a:pt x="478" y="1606"/>
                  </a:lnTo>
                  <a:lnTo>
                    <a:pt x="545" y="1598"/>
                  </a:lnTo>
                  <a:lnTo>
                    <a:pt x="610" y="1585"/>
                  </a:lnTo>
                  <a:lnTo>
                    <a:pt x="610" y="1578"/>
                  </a:lnTo>
                  <a:lnTo>
                    <a:pt x="607" y="1574"/>
                  </a:lnTo>
                  <a:lnTo>
                    <a:pt x="601" y="1571"/>
                  </a:lnTo>
                  <a:lnTo>
                    <a:pt x="597" y="1568"/>
                  </a:lnTo>
                  <a:lnTo>
                    <a:pt x="533" y="1565"/>
                  </a:lnTo>
                  <a:lnTo>
                    <a:pt x="467" y="1567"/>
                  </a:lnTo>
                  <a:lnTo>
                    <a:pt x="401" y="1567"/>
                  </a:lnTo>
                  <a:lnTo>
                    <a:pt x="336" y="1567"/>
                  </a:lnTo>
                  <a:lnTo>
                    <a:pt x="270" y="1561"/>
                  </a:lnTo>
                  <a:lnTo>
                    <a:pt x="210" y="1550"/>
                  </a:lnTo>
                  <a:lnTo>
                    <a:pt x="151" y="1528"/>
                  </a:lnTo>
                  <a:lnTo>
                    <a:pt x="97" y="1495"/>
                  </a:lnTo>
                  <a:lnTo>
                    <a:pt x="137" y="1333"/>
                  </a:lnTo>
                  <a:lnTo>
                    <a:pt x="191" y="1352"/>
                  </a:lnTo>
                  <a:lnTo>
                    <a:pt x="248" y="1368"/>
                  </a:lnTo>
                  <a:lnTo>
                    <a:pt x="310" y="1378"/>
                  </a:lnTo>
                  <a:lnTo>
                    <a:pt x="374" y="1383"/>
                  </a:lnTo>
                  <a:lnTo>
                    <a:pt x="439" y="1383"/>
                  </a:lnTo>
                  <a:lnTo>
                    <a:pt x="503" y="1380"/>
                  </a:lnTo>
                  <a:lnTo>
                    <a:pt x="566" y="1375"/>
                  </a:lnTo>
                  <a:lnTo>
                    <a:pt x="626" y="1366"/>
                  </a:lnTo>
                  <a:lnTo>
                    <a:pt x="632" y="1361"/>
                  </a:lnTo>
                  <a:lnTo>
                    <a:pt x="569" y="1351"/>
                  </a:lnTo>
                  <a:lnTo>
                    <a:pt x="507" y="1345"/>
                  </a:lnTo>
                  <a:lnTo>
                    <a:pt x="444" y="1344"/>
                  </a:lnTo>
                  <a:lnTo>
                    <a:pt x="381" y="1343"/>
                  </a:lnTo>
                  <a:lnTo>
                    <a:pt x="318" y="1338"/>
                  </a:lnTo>
                  <a:lnTo>
                    <a:pt x="261" y="1331"/>
                  </a:lnTo>
                  <a:lnTo>
                    <a:pt x="205" y="1319"/>
                  </a:lnTo>
                  <a:lnTo>
                    <a:pt x="154" y="1299"/>
                  </a:lnTo>
                  <a:lnTo>
                    <a:pt x="154" y="1278"/>
                  </a:lnTo>
                  <a:lnTo>
                    <a:pt x="155" y="1257"/>
                  </a:lnTo>
                  <a:lnTo>
                    <a:pt x="157" y="1235"/>
                  </a:lnTo>
                  <a:lnTo>
                    <a:pt x="161" y="1214"/>
                  </a:lnTo>
                  <a:lnTo>
                    <a:pt x="165" y="1193"/>
                  </a:lnTo>
                  <a:lnTo>
                    <a:pt x="169" y="1172"/>
                  </a:lnTo>
                  <a:lnTo>
                    <a:pt x="175" y="1152"/>
                  </a:lnTo>
                  <a:lnTo>
                    <a:pt x="182" y="1135"/>
                  </a:lnTo>
                  <a:lnTo>
                    <a:pt x="241" y="1152"/>
                  </a:lnTo>
                  <a:lnTo>
                    <a:pt x="304" y="1165"/>
                  </a:lnTo>
                  <a:lnTo>
                    <a:pt x="367" y="1173"/>
                  </a:lnTo>
                  <a:lnTo>
                    <a:pt x="432" y="1179"/>
                  </a:lnTo>
                  <a:lnTo>
                    <a:pt x="493" y="1176"/>
                  </a:lnTo>
                  <a:lnTo>
                    <a:pt x="556" y="1167"/>
                  </a:lnTo>
                  <a:lnTo>
                    <a:pt x="615" y="1152"/>
                  </a:lnTo>
                  <a:lnTo>
                    <a:pt x="671" y="1129"/>
                  </a:lnTo>
                  <a:lnTo>
                    <a:pt x="610" y="1134"/>
                  </a:lnTo>
                  <a:lnTo>
                    <a:pt x="548" y="1138"/>
                  </a:lnTo>
                  <a:lnTo>
                    <a:pt x="486" y="1141"/>
                  </a:lnTo>
                  <a:lnTo>
                    <a:pt x="425" y="1141"/>
                  </a:lnTo>
                  <a:lnTo>
                    <a:pt x="363" y="1136"/>
                  </a:lnTo>
                  <a:lnTo>
                    <a:pt x="304" y="1128"/>
                  </a:lnTo>
                  <a:lnTo>
                    <a:pt x="247" y="1113"/>
                  </a:lnTo>
                  <a:lnTo>
                    <a:pt x="193" y="1090"/>
                  </a:lnTo>
                  <a:lnTo>
                    <a:pt x="193" y="1065"/>
                  </a:lnTo>
                  <a:lnTo>
                    <a:pt x="195" y="1041"/>
                  </a:lnTo>
                  <a:lnTo>
                    <a:pt x="196" y="1016"/>
                  </a:lnTo>
                  <a:lnTo>
                    <a:pt x="200" y="992"/>
                  </a:lnTo>
                  <a:lnTo>
                    <a:pt x="203" y="967"/>
                  </a:lnTo>
                  <a:lnTo>
                    <a:pt x="207" y="942"/>
                  </a:lnTo>
                  <a:lnTo>
                    <a:pt x="212" y="916"/>
                  </a:lnTo>
                  <a:lnTo>
                    <a:pt x="216" y="894"/>
                  </a:lnTo>
                  <a:lnTo>
                    <a:pt x="266" y="918"/>
                  </a:lnTo>
                  <a:lnTo>
                    <a:pt x="321" y="937"/>
                  </a:lnTo>
                  <a:lnTo>
                    <a:pt x="378" y="951"/>
                  </a:lnTo>
                  <a:lnTo>
                    <a:pt x="440" y="961"/>
                  </a:lnTo>
                  <a:lnTo>
                    <a:pt x="502" y="964"/>
                  </a:lnTo>
                  <a:lnTo>
                    <a:pt x="565" y="960"/>
                  </a:lnTo>
                  <a:lnTo>
                    <a:pt x="626" y="950"/>
                  </a:lnTo>
                  <a:lnTo>
                    <a:pt x="688" y="933"/>
                  </a:lnTo>
                  <a:lnTo>
                    <a:pt x="625" y="923"/>
                  </a:lnTo>
                  <a:lnTo>
                    <a:pt x="562" y="921"/>
                  </a:lnTo>
                  <a:lnTo>
                    <a:pt x="499" y="919"/>
                  </a:lnTo>
                  <a:lnTo>
                    <a:pt x="439" y="918"/>
                  </a:lnTo>
                  <a:lnTo>
                    <a:pt x="378" y="909"/>
                  </a:lnTo>
                  <a:lnTo>
                    <a:pt x="322" y="895"/>
                  </a:lnTo>
                  <a:lnTo>
                    <a:pt x="269" y="867"/>
                  </a:lnTo>
                  <a:lnTo>
                    <a:pt x="221" y="827"/>
                  </a:lnTo>
                  <a:lnTo>
                    <a:pt x="233" y="685"/>
                  </a:lnTo>
                  <a:lnTo>
                    <a:pt x="282" y="703"/>
                  </a:lnTo>
                  <a:lnTo>
                    <a:pt x="333" y="720"/>
                  </a:lnTo>
                  <a:lnTo>
                    <a:pt x="387" y="733"/>
                  </a:lnTo>
                  <a:lnTo>
                    <a:pt x="441" y="741"/>
                  </a:lnTo>
                  <a:lnTo>
                    <a:pt x="496" y="744"/>
                  </a:lnTo>
                  <a:lnTo>
                    <a:pt x="554" y="744"/>
                  </a:lnTo>
                  <a:lnTo>
                    <a:pt x="608" y="738"/>
                  </a:lnTo>
                  <a:lnTo>
                    <a:pt x="666" y="730"/>
                  </a:lnTo>
                  <a:lnTo>
                    <a:pt x="610" y="726"/>
                  </a:lnTo>
                  <a:lnTo>
                    <a:pt x="555" y="723"/>
                  </a:lnTo>
                  <a:lnTo>
                    <a:pt x="500" y="716"/>
                  </a:lnTo>
                  <a:lnTo>
                    <a:pt x="448" y="708"/>
                  </a:lnTo>
                  <a:lnTo>
                    <a:pt x="395" y="695"/>
                  </a:lnTo>
                  <a:lnTo>
                    <a:pt x="345" y="681"/>
                  </a:lnTo>
                  <a:lnTo>
                    <a:pt x="296" y="663"/>
                  </a:lnTo>
                  <a:lnTo>
                    <a:pt x="249" y="640"/>
                  </a:lnTo>
                  <a:lnTo>
                    <a:pt x="249" y="539"/>
                  </a:lnTo>
                  <a:lnTo>
                    <a:pt x="300" y="562"/>
                  </a:lnTo>
                  <a:lnTo>
                    <a:pt x="353" y="573"/>
                  </a:lnTo>
                  <a:lnTo>
                    <a:pt x="405" y="572"/>
                  </a:lnTo>
                  <a:lnTo>
                    <a:pt x="458" y="562"/>
                  </a:lnTo>
                  <a:lnTo>
                    <a:pt x="509" y="542"/>
                  </a:lnTo>
                  <a:lnTo>
                    <a:pt x="559" y="520"/>
                  </a:lnTo>
                  <a:lnTo>
                    <a:pt x="605" y="493"/>
                  </a:lnTo>
                  <a:lnTo>
                    <a:pt x="649" y="467"/>
                  </a:lnTo>
                  <a:lnTo>
                    <a:pt x="652" y="458"/>
                  </a:lnTo>
                  <a:lnTo>
                    <a:pt x="657" y="452"/>
                  </a:lnTo>
                  <a:lnTo>
                    <a:pt x="660" y="445"/>
                  </a:lnTo>
                  <a:lnTo>
                    <a:pt x="654" y="438"/>
                  </a:lnTo>
                  <a:lnTo>
                    <a:pt x="610" y="460"/>
                  </a:lnTo>
                  <a:lnTo>
                    <a:pt x="565" y="483"/>
                  </a:lnTo>
                  <a:lnTo>
                    <a:pt x="517" y="504"/>
                  </a:lnTo>
                  <a:lnTo>
                    <a:pt x="471" y="523"/>
                  </a:lnTo>
                  <a:lnTo>
                    <a:pt x="420" y="534"/>
                  </a:lnTo>
                  <a:lnTo>
                    <a:pt x="371" y="538"/>
                  </a:lnTo>
                  <a:lnTo>
                    <a:pt x="321" y="531"/>
                  </a:lnTo>
                  <a:lnTo>
                    <a:pt x="272" y="511"/>
                  </a:lnTo>
                  <a:lnTo>
                    <a:pt x="263" y="503"/>
                  </a:lnTo>
                  <a:lnTo>
                    <a:pt x="258" y="496"/>
                  </a:lnTo>
                  <a:lnTo>
                    <a:pt x="254" y="486"/>
                  </a:lnTo>
                  <a:lnTo>
                    <a:pt x="251" y="476"/>
                  </a:lnTo>
                  <a:lnTo>
                    <a:pt x="248" y="465"/>
                  </a:lnTo>
                  <a:lnTo>
                    <a:pt x="247" y="457"/>
                  </a:lnTo>
                  <a:lnTo>
                    <a:pt x="245" y="447"/>
                  </a:lnTo>
                  <a:lnTo>
                    <a:pt x="244" y="438"/>
                  </a:lnTo>
                  <a:lnTo>
                    <a:pt x="287" y="452"/>
                  </a:lnTo>
                  <a:lnTo>
                    <a:pt x="333" y="457"/>
                  </a:lnTo>
                  <a:lnTo>
                    <a:pt x="378" y="452"/>
                  </a:lnTo>
                  <a:lnTo>
                    <a:pt x="425" y="441"/>
                  </a:lnTo>
                  <a:lnTo>
                    <a:pt x="468" y="423"/>
                  </a:lnTo>
                  <a:lnTo>
                    <a:pt x="513" y="403"/>
                  </a:lnTo>
                  <a:lnTo>
                    <a:pt x="555" y="381"/>
                  </a:lnTo>
                  <a:lnTo>
                    <a:pt x="597" y="360"/>
                  </a:lnTo>
                  <a:lnTo>
                    <a:pt x="608" y="346"/>
                  </a:lnTo>
                  <a:lnTo>
                    <a:pt x="625" y="335"/>
                  </a:lnTo>
                  <a:lnTo>
                    <a:pt x="642" y="325"/>
                  </a:lnTo>
                  <a:lnTo>
                    <a:pt x="660" y="315"/>
                  </a:lnTo>
                  <a:lnTo>
                    <a:pt x="675" y="303"/>
                  </a:lnTo>
                  <a:lnTo>
                    <a:pt x="687" y="291"/>
                  </a:lnTo>
                  <a:lnTo>
                    <a:pt x="694" y="276"/>
                  </a:lnTo>
                  <a:lnTo>
                    <a:pt x="694" y="258"/>
                  </a:lnTo>
                  <a:lnTo>
                    <a:pt x="645" y="284"/>
                  </a:lnTo>
                  <a:lnTo>
                    <a:pt x="597" y="312"/>
                  </a:lnTo>
                  <a:lnTo>
                    <a:pt x="547" y="339"/>
                  </a:lnTo>
                  <a:lnTo>
                    <a:pt x="497" y="364"/>
                  </a:lnTo>
                  <a:lnTo>
                    <a:pt x="444" y="384"/>
                  </a:lnTo>
                  <a:lnTo>
                    <a:pt x="391" y="399"/>
                  </a:lnTo>
                  <a:lnTo>
                    <a:pt x="335" y="406"/>
                  </a:lnTo>
                  <a:lnTo>
                    <a:pt x="277" y="405"/>
                  </a:lnTo>
                  <a:lnTo>
                    <a:pt x="263" y="398"/>
                  </a:lnTo>
                  <a:lnTo>
                    <a:pt x="249" y="389"/>
                  </a:lnTo>
                  <a:lnTo>
                    <a:pt x="237" y="377"/>
                  </a:lnTo>
                  <a:lnTo>
                    <a:pt x="227" y="366"/>
                  </a:lnTo>
                  <a:lnTo>
                    <a:pt x="303" y="356"/>
                  </a:lnTo>
                  <a:lnTo>
                    <a:pt x="374" y="331"/>
                  </a:lnTo>
                  <a:lnTo>
                    <a:pt x="441" y="290"/>
                  </a:lnTo>
                  <a:lnTo>
                    <a:pt x="506" y="239"/>
                  </a:lnTo>
                  <a:lnTo>
                    <a:pt x="566" y="179"/>
                  </a:lnTo>
                  <a:lnTo>
                    <a:pt x="625" y="119"/>
                  </a:lnTo>
                  <a:lnTo>
                    <a:pt x="680" y="57"/>
                  </a:lnTo>
                  <a:lnTo>
                    <a:pt x="733" y="0"/>
                  </a:lnTo>
                  <a:lnTo>
                    <a:pt x="768" y="61"/>
                  </a:lnTo>
                  <a:lnTo>
                    <a:pt x="792" y="132"/>
                  </a:lnTo>
                  <a:lnTo>
                    <a:pt x="803" y="206"/>
                  </a:lnTo>
                  <a:lnTo>
                    <a:pt x="809" y="286"/>
                  </a:lnTo>
                  <a:lnTo>
                    <a:pt x="806" y="364"/>
                  </a:lnTo>
                  <a:lnTo>
                    <a:pt x="803" y="445"/>
                  </a:lnTo>
                  <a:lnTo>
                    <a:pt x="799" y="524"/>
                  </a:lnTo>
                  <a:lnTo>
                    <a:pt x="800" y="601"/>
                  </a:lnTo>
                  <a:close/>
                </a:path>
              </a:pathLst>
            </a:custGeom>
            <a:solidFill>
              <a:srgbClr val="FF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51"/>
            <p:cNvSpPr>
              <a:spLocks/>
            </p:cNvSpPr>
            <p:nvPr/>
          </p:nvSpPr>
          <p:spPr bwMode="auto">
            <a:xfrm>
              <a:off x="7297737" y="4608513"/>
              <a:ext cx="711200" cy="1196975"/>
            </a:xfrm>
            <a:custGeom>
              <a:avLst/>
              <a:gdLst>
                <a:gd name="T0" fmla="*/ 394 w 895"/>
                <a:gd name="T1" fmla="*/ 614 h 1508"/>
                <a:gd name="T2" fmla="*/ 701 w 895"/>
                <a:gd name="T3" fmla="*/ 1284 h 1508"/>
                <a:gd name="T4" fmla="*/ 872 w 895"/>
                <a:gd name="T5" fmla="*/ 1418 h 1508"/>
                <a:gd name="T6" fmla="*/ 803 w 895"/>
                <a:gd name="T7" fmla="*/ 1459 h 1508"/>
                <a:gd name="T8" fmla="*/ 684 w 895"/>
                <a:gd name="T9" fmla="*/ 1494 h 1508"/>
                <a:gd name="T10" fmla="*/ 507 w 895"/>
                <a:gd name="T11" fmla="*/ 1507 h 1508"/>
                <a:gd name="T12" fmla="*/ 482 w 895"/>
                <a:gd name="T13" fmla="*/ 1470 h 1508"/>
                <a:gd name="T14" fmla="*/ 600 w 895"/>
                <a:gd name="T15" fmla="*/ 1435 h 1508"/>
                <a:gd name="T16" fmla="*/ 537 w 895"/>
                <a:gd name="T17" fmla="*/ 1416 h 1508"/>
                <a:gd name="T18" fmla="*/ 304 w 895"/>
                <a:gd name="T19" fmla="*/ 1441 h 1508"/>
                <a:gd name="T20" fmla="*/ 308 w 895"/>
                <a:gd name="T21" fmla="*/ 1367 h 1508"/>
                <a:gd name="T22" fmla="*/ 510 w 895"/>
                <a:gd name="T23" fmla="*/ 1334 h 1508"/>
                <a:gd name="T24" fmla="*/ 496 w 895"/>
                <a:gd name="T25" fmla="*/ 1308 h 1508"/>
                <a:gd name="T26" fmla="*/ 286 w 895"/>
                <a:gd name="T27" fmla="*/ 1332 h 1508"/>
                <a:gd name="T28" fmla="*/ 160 w 895"/>
                <a:gd name="T29" fmla="*/ 1308 h 1508"/>
                <a:gd name="T30" fmla="*/ 131 w 895"/>
                <a:gd name="T31" fmla="*/ 1261 h 1508"/>
                <a:gd name="T32" fmla="*/ 227 w 895"/>
                <a:gd name="T33" fmla="*/ 1239 h 1508"/>
                <a:gd name="T34" fmla="*/ 427 w 895"/>
                <a:gd name="T35" fmla="*/ 1221 h 1508"/>
                <a:gd name="T36" fmla="*/ 409 w 895"/>
                <a:gd name="T37" fmla="*/ 1187 h 1508"/>
                <a:gd name="T38" fmla="*/ 203 w 895"/>
                <a:gd name="T39" fmla="*/ 1201 h 1508"/>
                <a:gd name="T40" fmla="*/ 89 w 895"/>
                <a:gd name="T41" fmla="*/ 1173 h 1508"/>
                <a:gd name="T42" fmla="*/ 68 w 895"/>
                <a:gd name="T43" fmla="*/ 1113 h 1508"/>
                <a:gd name="T44" fmla="*/ 167 w 895"/>
                <a:gd name="T45" fmla="*/ 1082 h 1508"/>
                <a:gd name="T46" fmla="*/ 357 w 895"/>
                <a:gd name="T47" fmla="*/ 1064 h 1508"/>
                <a:gd name="T48" fmla="*/ 347 w 895"/>
                <a:gd name="T49" fmla="*/ 1032 h 1508"/>
                <a:gd name="T50" fmla="*/ 154 w 895"/>
                <a:gd name="T51" fmla="*/ 1047 h 1508"/>
                <a:gd name="T52" fmla="*/ 43 w 895"/>
                <a:gd name="T53" fmla="*/ 910 h 1508"/>
                <a:gd name="T54" fmla="*/ 204 w 895"/>
                <a:gd name="T55" fmla="*/ 905 h 1508"/>
                <a:gd name="T56" fmla="*/ 305 w 895"/>
                <a:gd name="T57" fmla="*/ 866 h 1508"/>
                <a:gd name="T58" fmla="*/ 5 w 895"/>
                <a:gd name="T59" fmla="*/ 817 h 1508"/>
                <a:gd name="T60" fmla="*/ 29 w 895"/>
                <a:gd name="T61" fmla="*/ 757 h 1508"/>
                <a:gd name="T62" fmla="*/ 147 w 895"/>
                <a:gd name="T63" fmla="*/ 734 h 1508"/>
                <a:gd name="T64" fmla="*/ 291 w 895"/>
                <a:gd name="T65" fmla="*/ 706 h 1508"/>
                <a:gd name="T66" fmla="*/ 251 w 895"/>
                <a:gd name="T67" fmla="*/ 690 h 1508"/>
                <a:gd name="T68" fmla="*/ 120 w 895"/>
                <a:gd name="T69" fmla="*/ 701 h 1508"/>
                <a:gd name="T70" fmla="*/ 57 w 895"/>
                <a:gd name="T71" fmla="*/ 671 h 1508"/>
                <a:gd name="T72" fmla="*/ 74 w 895"/>
                <a:gd name="T73" fmla="*/ 617 h 1508"/>
                <a:gd name="T74" fmla="*/ 134 w 895"/>
                <a:gd name="T75" fmla="*/ 592 h 1508"/>
                <a:gd name="T76" fmla="*/ 245 w 895"/>
                <a:gd name="T77" fmla="*/ 582 h 1508"/>
                <a:gd name="T78" fmla="*/ 96 w 895"/>
                <a:gd name="T79" fmla="*/ 552 h 1508"/>
                <a:gd name="T80" fmla="*/ 188 w 895"/>
                <a:gd name="T81" fmla="*/ 437 h 1508"/>
                <a:gd name="T82" fmla="*/ 266 w 895"/>
                <a:gd name="T83" fmla="*/ 422 h 1508"/>
                <a:gd name="T84" fmla="*/ 230 w 895"/>
                <a:gd name="T85" fmla="*/ 401 h 1508"/>
                <a:gd name="T86" fmla="*/ 165 w 895"/>
                <a:gd name="T87" fmla="*/ 406 h 1508"/>
                <a:gd name="T88" fmla="*/ 174 w 895"/>
                <a:gd name="T89" fmla="*/ 342 h 1508"/>
                <a:gd name="T90" fmla="*/ 267 w 895"/>
                <a:gd name="T91" fmla="*/ 321 h 1508"/>
                <a:gd name="T92" fmla="*/ 244 w 895"/>
                <a:gd name="T93" fmla="*/ 294 h 1508"/>
                <a:gd name="T94" fmla="*/ 193 w 895"/>
                <a:gd name="T95" fmla="*/ 300 h 1508"/>
                <a:gd name="T96" fmla="*/ 218 w 895"/>
                <a:gd name="T97" fmla="*/ 185 h 1508"/>
                <a:gd name="T98" fmla="*/ 287 w 895"/>
                <a:gd name="T99" fmla="*/ 36 h 1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95" h="1508">
                  <a:moveTo>
                    <a:pt x="328" y="35"/>
                  </a:moveTo>
                  <a:lnTo>
                    <a:pt x="349" y="226"/>
                  </a:lnTo>
                  <a:lnTo>
                    <a:pt x="368" y="421"/>
                  </a:lnTo>
                  <a:lnTo>
                    <a:pt x="394" y="614"/>
                  </a:lnTo>
                  <a:lnTo>
                    <a:pt x="433" y="803"/>
                  </a:lnTo>
                  <a:lnTo>
                    <a:pt x="490" y="980"/>
                  </a:lnTo>
                  <a:lnTo>
                    <a:pt x="579" y="1142"/>
                  </a:lnTo>
                  <a:lnTo>
                    <a:pt x="701" y="1284"/>
                  </a:lnTo>
                  <a:lnTo>
                    <a:pt x="867" y="1400"/>
                  </a:lnTo>
                  <a:lnTo>
                    <a:pt x="895" y="1395"/>
                  </a:lnTo>
                  <a:lnTo>
                    <a:pt x="884" y="1406"/>
                  </a:lnTo>
                  <a:lnTo>
                    <a:pt x="872" y="1418"/>
                  </a:lnTo>
                  <a:lnTo>
                    <a:pt x="856" y="1430"/>
                  </a:lnTo>
                  <a:lnTo>
                    <a:pt x="841" y="1441"/>
                  </a:lnTo>
                  <a:lnTo>
                    <a:pt x="821" y="1449"/>
                  </a:lnTo>
                  <a:lnTo>
                    <a:pt x="803" y="1459"/>
                  </a:lnTo>
                  <a:lnTo>
                    <a:pt x="783" y="1466"/>
                  </a:lnTo>
                  <a:lnTo>
                    <a:pt x="765" y="1475"/>
                  </a:lnTo>
                  <a:lnTo>
                    <a:pt x="724" y="1484"/>
                  </a:lnTo>
                  <a:lnTo>
                    <a:pt x="684" y="1494"/>
                  </a:lnTo>
                  <a:lnTo>
                    <a:pt x="639" y="1501"/>
                  </a:lnTo>
                  <a:lnTo>
                    <a:pt x="595" y="1507"/>
                  </a:lnTo>
                  <a:lnTo>
                    <a:pt x="551" y="1508"/>
                  </a:lnTo>
                  <a:lnTo>
                    <a:pt x="507" y="1507"/>
                  </a:lnTo>
                  <a:lnTo>
                    <a:pt x="464" y="1498"/>
                  </a:lnTo>
                  <a:lnTo>
                    <a:pt x="423" y="1486"/>
                  </a:lnTo>
                  <a:lnTo>
                    <a:pt x="452" y="1477"/>
                  </a:lnTo>
                  <a:lnTo>
                    <a:pt x="482" y="1470"/>
                  </a:lnTo>
                  <a:lnTo>
                    <a:pt x="511" y="1463"/>
                  </a:lnTo>
                  <a:lnTo>
                    <a:pt x="542" y="1456"/>
                  </a:lnTo>
                  <a:lnTo>
                    <a:pt x="570" y="1447"/>
                  </a:lnTo>
                  <a:lnTo>
                    <a:pt x="600" y="1435"/>
                  </a:lnTo>
                  <a:lnTo>
                    <a:pt x="626" y="1423"/>
                  </a:lnTo>
                  <a:lnTo>
                    <a:pt x="653" y="1406"/>
                  </a:lnTo>
                  <a:lnTo>
                    <a:pt x="595" y="1406"/>
                  </a:lnTo>
                  <a:lnTo>
                    <a:pt x="537" y="1416"/>
                  </a:lnTo>
                  <a:lnTo>
                    <a:pt x="475" y="1430"/>
                  </a:lnTo>
                  <a:lnTo>
                    <a:pt x="416" y="1444"/>
                  </a:lnTo>
                  <a:lnTo>
                    <a:pt x="357" y="1448"/>
                  </a:lnTo>
                  <a:lnTo>
                    <a:pt x="304" y="1441"/>
                  </a:lnTo>
                  <a:lnTo>
                    <a:pt x="255" y="1413"/>
                  </a:lnTo>
                  <a:lnTo>
                    <a:pt x="214" y="1361"/>
                  </a:lnTo>
                  <a:lnTo>
                    <a:pt x="259" y="1365"/>
                  </a:lnTo>
                  <a:lnTo>
                    <a:pt x="308" y="1367"/>
                  </a:lnTo>
                  <a:lnTo>
                    <a:pt x="359" y="1364"/>
                  </a:lnTo>
                  <a:lnTo>
                    <a:pt x="412" y="1358"/>
                  </a:lnTo>
                  <a:lnTo>
                    <a:pt x="461" y="1348"/>
                  </a:lnTo>
                  <a:lnTo>
                    <a:pt x="510" y="1334"/>
                  </a:lnTo>
                  <a:lnTo>
                    <a:pt x="555" y="1316"/>
                  </a:lnTo>
                  <a:lnTo>
                    <a:pt x="597" y="1294"/>
                  </a:lnTo>
                  <a:lnTo>
                    <a:pt x="546" y="1299"/>
                  </a:lnTo>
                  <a:lnTo>
                    <a:pt x="496" y="1308"/>
                  </a:lnTo>
                  <a:lnTo>
                    <a:pt x="444" y="1315"/>
                  </a:lnTo>
                  <a:lnTo>
                    <a:pt x="392" y="1323"/>
                  </a:lnTo>
                  <a:lnTo>
                    <a:pt x="339" y="1327"/>
                  </a:lnTo>
                  <a:lnTo>
                    <a:pt x="286" y="1332"/>
                  </a:lnTo>
                  <a:lnTo>
                    <a:pt x="232" y="1330"/>
                  </a:lnTo>
                  <a:lnTo>
                    <a:pt x="181" y="1327"/>
                  </a:lnTo>
                  <a:lnTo>
                    <a:pt x="169" y="1318"/>
                  </a:lnTo>
                  <a:lnTo>
                    <a:pt x="160" y="1308"/>
                  </a:lnTo>
                  <a:lnTo>
                    <a:pt x="151" y="1297"/>
                  </a:lnTo>
                  <a:lnTo>
                    <a:pt x="144" y="1287"/>
                  </a:lnTo>
                  <a:lnTo>
                    <a:pt x="136" y="1274"/>
                  </a:lnTo>
                  <a:lnTo>
                    <a:pt x="131" y="1261"/>
                  </a:lnTo>
                  <a:lnTo>
                    <a:pt x="126" y="1249"/>
                  </a:lnTo>
                  <a:lnTo>
                    <a:pt x="124" y="1238"/>
                  </a:lnTo>
                  <a:lnTo>
                    <a:pt x="175" y="1238"/>
                  </a:lnTo>
                  <a:lnTo>
                    <a:pt x="227" y="1239"/>
                  </a:lnTo>
                  <a:lnTo>
                    <a:pt x="279" y="1238"/>
                  </a:lnTo>
                  <a:lnTo>
                    <a:pt x="331" y="1236"/>
                  </a:lnTo>
                  <a:lnTo>
                    <a:pt x="380" y="1231"/>
                  </a:lnTo>
                  <a:lnTo>
                    <a:pt x="427" y="1221"/>
                  </a:lnTo>
                  <a:lnTo>
                    <a:pt x="472" y="1204"/>
                  </a:lnTo>
                  <a:lnTo>
                    <a:pt x="513" y="1182"/>
                  </a:lnTo>
                  <a:lnTo>
                    <a:pt x="461" y="1183"/>
                  </a:lnTo>
                  <a:lnTo>
                    <a:pt x="409" y="1187"/>
                  </a:lnTo>
                  <a:lnTo>
                    <a:pt x="357" y="1190"/>
                  </a:lnTo>
                  <a:lnTo>
                    <a:pt x="307" y="1194"/>
                  </a:lnTo>
                  <a:lnTo>
                    <a:pt x="255" y="1197"/>
                  </a:lnTo>
                  <a:lnTo>
                    <a:pt x="203" y="1201"/>
                  </a:lnTo>
                  <a:lnTo>
                    <a:pt x="153" y="1203"/>
                  </a:lnTo>
                  <a:lnTo>
                    <a:pt x="102" y="1204"/>
                  </a:lnTo>
                  <a:lnTo>
                    <a:pt x="95" y="1189"/>
                  </a:lnTo>
                  <a:lnTo>
                    <a:pt x="89" y="1173"/>
                  </a:lnTo>
                  <a:lnTo>
                    <a:pt x="82" y="1158"/>
                  </a:lnTo>
                  <a:lnTo>
                    <a:pt x="78" y="1144"/>
                  </a:lnTo>
                  <a:lnTo>
                    <a:pt x="73" y="1128"/>
                  </a:lnTo>
                  <a:lnTo>
                    <a:pt x="68" y="1113"/>
                  </a:lnTo>
                  <a:lnTo>
                    <a:pt x="64" y="1096"/>
                  </a:lnTo>
                  <a:lnTo>
                    <a:pt x="63" y="1081"/>
                  </a:lnTo>
                  <a:lnTo>
                    <a:pt x="115" y="1081"/>
                  </a:lnTo>
                  <a:lnTo>
                    <a:pt x="167" y="1082"/>
                  </a:lnTo>
                  <a:lnTo>
                    <a:pt x="216" y="1082"/>
                  </a:lnTo>
                  <a:lnTo>
                    <a:pt x="266" y="1081"/>
                  </a:lnTo>
                  <a:lnTo>
                    <a:pt x="311" y="1074"/>
                  </a:lnTo>
                  <a:lnTo>
                    <a:pt x="357" y="1064"/>
                  </a:lnTo>
                  <a:lnTo>
                    <a:pt x="399" y="1046"/>
                  </a:lnTo>
                  <a:lnTo>
                    <a:pt x="440" y="1019"/>
                  </a:lnTo>
                  <a:lnTo>
                    <a:pt x="394" y="1025"/>
                  </a:lnTo>
                  <a:lnTo>
                    <a:pt x="347" y="1032"/>
                  </a:lnTo>
                  <a:lnTo>
                    <a:pt x="300" y="1037"/>
                  </a:lnTo>
                  <a:lnTo>
                    <a:pt x="252" y="1043"/>
                  </a:lnTo>
                  <a:lnTo>
                    <a:pt x="203" y="1046"/>
                  </a:lnTo>
                  <a:lnTo>
                    <a:pt x="154" y="1047"/>
                  </a:lnTo>
                  <a:lnTo>
                    <a:pt x="105" y="1046"/>
                  </a:lnTo>
                  <a:lnTo>
                    <a:pt x="57" y="1041"/>
                  </a:lnTo>
                  <a:lnTo>
                    <a:pt x="7" y="911"/>
                  </a:lnTo>
                  <a:lnTo>
                    <a:pt x="43" y="910"/>
                  </a:lnTo>
                  <a:lnTo>
                    <a:pt x="82" y="910"/>
                  </a:lnTo>
                  <a:lnTo>
                    <a:pt x="122" y="908"/>
                  </a:lnTo>
                  <a:lnTo>
                    <a:pt x="164" y="908"/>
                  </a:lnTo>
                  <a:lnTo>
                    <a:pt x="204" y="905"/>
                  </a:lnTo>
                  <a:lnTo>
                    <a:pt x="246" y="900"/>
                  </a:lnTo>
                  <a:lnTo>
                    <a:pt x="287" y="890"/>
                  </a:lnTo>
                  <a:lnTo>
                    <a:pt x="328" y="877"/>
                  </a:lnTo>
                  <a:lnTo>
                    <a:pt x="305" y="866"/>
                  </a:lnTo>
                  <a:lnTo>
                    <a:pt x="1" y="866"/>
                  </a:lnTo>
                  <a:lnTo>
                    <a:pt x="0" y="849"/>
                  </a:lnTo>
                  <a:lnTo>
                    <a:pt x="1" y="833"/>
                  </a:lnTo>
                  <a:lnTo>
                    <a:pt x="5" y="817"/>
                  </a:lnTo>
                  <a:lnTo>
                    <a:pt x="11" y="802"/>
                  </a:lnTo>
                  <a:lnTo>
                    <a:pt x="17" y="786"/>
                  </a:lnTo>
                  <a:lnTo>
                    <a:pt x="24" y="772"/>
                  </a:lnTo>
                  <a:lnTo>
                    <a:pt x="29" y="757"/>
                  </a:lnTo>
                  <a:lnTo>
                    <a:pt x="35" y="743"/>
                  </a:lnTo>
                  <a:lnTo>
                    <a:pt x="71" y="740"/>
                  </a:lnTo>
                  <a:lnTo>
                    <a:pt x="109" y="739"/>
                  </a:lnTo>
                  <a:lnTo>
                    <a:pt x="147" y="734"/>
                  </a:lnTo>
                  <a:lnTo>
                    <a:pt x="185" y="732"/>
                  </a:lnTo>
                  <a:lnTo>
                    <a:pt x="220" y="726"/>
                  </a:lnTo>
                  <a:lnTo>
                    <a:pt x="256" y="718"/>
                  </a:lnTo>
                  <a:lnTo>
                    <a:pt x="291" y="706"/>
                  </a:lnTo>
                  <a:lnTo>
                    <a:pt x="328" y="692"/>
                  </a:lnTo>
                  <a:lnTo>
                    <a:pt x="317" y="681"/>
                  </a:lnTo>
                  <a:lnTo>
                    <a:pt x="283" y="685"/>
                  </a:lnTo>
                  <a:lnTo>
                    <a:pt x="251" y="690"/>
                  </a:lnTo>
                  <a:lnTo>
                    <a:pt x="218" y="694"/>
                  </a:lnTo>
                  <a:lnTo>
                    <a:pt x="186" y="698"/>
                  </a:lnTo>
                  <a:lnTo>
                    <a:pt x="153" y="699"/>
                  </a:lnTo>
                  <a:lnTo>
                    <a:pt x="120" y="701"/>
                  </a:lnTo>
                  <a:lnTo>
                    <a:pt x="88" y="699"/>
                  </a:lnTo>
                  <a:lnTo>
                    <a:pt x="57" y="698"/>
                  </a:lnTo>
                  <a:lnTo>
                    <a:pt x="56" y="684"/>
                  </a:lnTo>
                  <a:lnTo>
                    <a:pt x="57" y="671"/>
                  </a:lnTo>
                  <a:lnTo>
                    <a:pt x="60" y="657"/>
                  </a:lnTo>
                  <a:lnTo>
                    <a:pt x="64" y="645"/>
                  </a:lnTo>
                  <a:lnTo>
                    <a:pt x="68" y="631"/>
                  </a:lnTo>
                  <a:lnTo>
                    <a:pt x="74" y="617"/>
                  </a:lnTo>
                  <a:lnTo>
                    <a:pt x="80" y="604"/>
                  </a:lnTo>
                  <a:lnTo>
                    <a:pt x="85" y="592"/>
                  </a:lnTo>
                  <a:lnTo>
                    <a:pt x="109" y="592"/>
                  </a:lnTo>
                  <a:lnTo>
                    <a:pt x="134" y="592"/>
                  </a:lnTo>
                  <a:lnTo>
                    <a:pt x="161" y="590"/>
                  </a:lnTo>
                  <a:lnTo>
                    <a:pt x="189" y="589"/>
                  </a:lnTo>
                  <a:lnTo>
                    <a:pt x="217" y="584"/>
                  </a:lnTo>
                  <a:lnTo>
                    <a:pt x="245" y="582"/>
                  </a:lnTo>
                  <a:lnTo>
                    <a:pt x="272" y="577"/>
                  </a:lnTo>
                  <a:lnTo>
                    <a:pt x="300" y="575"/>
                  </a:lnTo>
                  <a:lnTo>
                    <a:pt x="276" y="552"/>
                  </a:lnTo>
                  <a:lnTo>
                    <a:pt x="96" y="552"/>
                  </a:lnTo>
                  <a:lnTo>
                    <a:pt x="130" y="450"/>
                  </a:lnTo>
                  <a:lnTo>
                    <a:pt x="147" y="443"/>
                  </a:lnTo>
                  <a:lnTo>
                    <a:pt x="168" y="439"/>
                  </a:lnTo>
                  <a:lnTo>
                    <a:pt x="188" y="437"/>
                  </a:lnTo>
                  <a:lnTo>
                    <a:pt x="210" y="436"/>
                  </a:lnTo>
                  <a:lnTo>
                    <a:pt x="230" y="433"/>
                  </a:lnTo>
                  <a:lnTo>
                    <a:pt x="249" y="429"/>
                  </a:lnTo>
                  <a:lnTo>
                    <a:pt x="266" y="422"/>
                  </a:lnTo>
                  <a:lnTo>
                    <a:pt x="281" y="411"/>
                  </a:lnTo>
                  <a:lnTo>
                    <a:pt x="263" y="404"/>
                  </a:lnTo>
                  <a:lnTo>
                    <a:pt x="246" y="401"/>
                  </a:lnTo>
                  <a:lnTo>
                    <a:pt x="230" y="401"/>
                  </a:lnTo>
                  <a:lnTo>
                    <a:pt x="216" y="404"/>
                  </a:lnTo>
                  <a:lnTo>
                    <a:pt x="199" y="405"/>
                  </a:lnTo>
                  <a:lnTo>
                    <a:pt x="183" y="406"/>
                  </a:lnTo>
                  <a:lnTo>
                    <a:pt x="165" y="406"/>
                  </a:lnTo>
                  <a:lnTo>
                    <a:pt x="147" y="405"/>
                  </a:lnTo>
                  <a:lnTo>
                    <a:pt x="144" y="371"/>
                  </a:lnTo>
                  <a:lnTo>
                    <a:pt x="155" y="352"/>
                  </a:lnTo>
                  <a:lnTo>
                    <a:pt x="174" y="342"/>
                  </a:lnTo>
                  <a:lnTo>
                    <a:pt x="197" y="338"/>
                  </a:lnTo>
                  <a:lnTo>
                    <a:pt x="223" y="334"/>
                  </a:lnTo>
                  <a:lnTo>
                    <a:pt x="248" y="331"/>
                  </a:lnTo>
                  <a:lnTo>
                    <a:pt x="267" y="321"/>
                  </a:lnTo>
                  <a:lnTo>
                    <a:pt x="281" y="304"/>
                  </a:lnTo>
                  <a:lnTo>
                    <a:pt x="269" y="297"/>
                  </a:lnTo>
                  <a:lnTo>
                    <a:pt x="256" y="294"/>
                  </a:lnTo>
                  <a:lnTo>
                    <a:pt x="244" y="294"/>
                  </a:lnTo>
                  <a:lnTo>
                    <a:pt x="231" y="297"/>
                  </a:lnTo>
                  <a:lnTo>
                    <a:pt x="218" y="299"/>
                  </a:lnTo>
                  <a:lnTo>
                    <a:pt x="206" y="300"/>
                  </a:lnTo>
                  <a:lnTo>
                    <a:pt x="193" y="300"/>
                  </a:lnTo>
                  <a:lnTo>
                    <a:pt x="181" y="299"/>
                  </a:lnTo>
                  <a:lnTo>
                    <a:pt x="189" y="261"/>
                  </a:lnTo>
                  <a:lnTo>
                    <a:pt x="203" y="223"/>
                  </a:lnTo>
                  <a:lnTo>
                    <a:pt x="218" y="185"/>
                  </a:lnTo>
                  <a:lnTo>
                    <a:pt x="235" y="149"/>
                  </a:lnTo>
                  <a:lnTo>
                    <a:pt x="252" y="111"/>
                  </a:lnTo>
                  <a:lnTo>
                    <a:pt x="270" y="74"/>
                  </a:lnTo>
                  <a:lnTo>
                    <a:pt x="287" y="36"/>
                  </a:lnTo>
                  <a:lnTo>
                    <a:pt x="305" y="0"/>
                  </a:lnTo>
                  <a:lnTo>
                    <a:pt x="328" y="35"/>
                  </a:lnTo>
                  <a:close/>
                </a:path>
              </a:pathLst>
            </a:custGeom>
            <a:solidFill>
              <a:srgbClr val="FF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5624802" y="2462982"/>
              <a:ext cx="246268" cy="277270"/>
            </a:xfrm>
            <a:custGeom>
              <a:avLst/>
              <a:gdLst>
                <a:gd name="connsiteX0" fmla="*/ 126836 w 203527"/>
                <a:gd name="connsiteY0" fmla="*/ 2950 h 277270"/>
                <a:gd name="connsiteX1" fmla="*/ 126836 w 203527"/>
                <a:gd name="connsiteY1" fmla="*/ 2950 h 277270"/>
                <a:gd name="connsiteX2" fmla="*/ 150433 w 203527"/>
                <a:gd name="connsiteY2" fmla="*/ 26547 h 277270"/>
                <a:gd name="connsiteX3" fmla="*/ 165181 w 203527"/>
                <a:gd name="connsiteY3" fmla="*/ 29497 h 277270"/>
                <a:gd name="connsiteX4" fmla="*/ 203527 w 203527"/>
                <a:gd name="connsiteY4" fmla="*/ 76692 h 277270"/>
                <a:gd name="connsiteX5" fmla="*/ 191729 w 203527"/>
                <a:gd name="connsiteY5" fmla="*/ 103239 h 277270"/>
                <a:gd name="connsiteX6" fmla="*/ 188779 w 203527"/>
                <a:gd name="connsiteY6" fmla="*/ 168132 h 277270"/>
                <a:gd name="connsiteX7" fmla="*/ 185829 w 203527"/>
                <a:gd name="connsiteY7" fmla="*/ 176981 h 277270"/>
                <a:gd name="connsiteX8" fmla="*/ 191729 w 203527"/>
                <a:gd name="connsiteY8" fmla="*/ 203528 h 277270"/>
                <a:gd name="connsiteX9" fmla="*/ 194678 w 203527"/>
                <a:gd name="connsiteY9" fmla="*/ 215327 h 277270"/>
                <a:gd name="connsiteX10" fmla="*/ 176980 w 203527"/>
                <a:gd name="connsiteY10" fmla="*/ 221226 h 277270"/>
                <a:gd name="connsiteX11" fmla="*/ 168131 w 203527"/>
                <a:gd name="connsiteY11" fmla="*/ 224176 h 277270"/>
                <a:gd name="connsiteX12" fmla="*/ 159282 w 203527"/>
                <a:gd name="connsiteY12" fmla="*/ 230075 h 277270"/>
                <a:gd name="connsiteX13" fmla="*/ 141584 w 203527"/>
                <a:gd name="connsiteY13" fmla="*/ 244823 h 277270"/>
                <a:gd name="connsiteX14" fmla="*/ 132735 w 203527"/>
                <a:gd name="connsiteY14" fmla="*/ 247773 h 277270"/>
                <a:gd name="connsiteX15" fmla="*/ 123886 w 203527"/>
                <a:gd name="connsiteY15" fmla="*/ 253673 h 277270"/>
                <a:gd name="connsiteX16" fmla="*/ 106188 w 203527"/>
                <a:gd name="connsiteY16" fmla="*/ 259572 h 277270"/>
                <a:gd name="connsiteX17" fmla="*/ 88490 w 203527"/>
                <a:gd name="connsiteY17" fmla="*/ 268421 h 277270"/>
                <a:gd name="connsiteX18" fmla="*/ 70792 w 203527"/>
                <a:gd name="connsiteY18" fmla="*/ 274320 h 277270"/>
                <a:gd name="connsiteX19" fmla="*/ 61943 w 203527"/>
                <a:gd name="connsiteY19" fmla="*/ 277270 h 277270"/>
                <a:gd name="connsiteX20" fmla="*/ 47194 w 203527"/>
                <a:gd name="connsiteY20" fmla="*/ 274320 h 277270"/>
                <a:gd name="connsiteX21" fmla="*/ 44245 w 203527"/>
                <a:gd name="connsiteY21" fmla="*/ 265471 h 277270"/>
                <a:gd name="connsiteX22" fmla="*/ 38345 w 203527"/>
                <a:gd name="connsiteY22" fmla="*/ 259572 h 277270"/>
                <a:gd name="connsiteX23" fmla="*/ 29496 w 203527"/>
                <a:gd name="connsiteY23" fmla="*/ 244823 h 277270"/>
                <a:gd name="connsiteX24" fmla="*/ 26547 w 203527"/>
                <a:gd name="connsiteY24" fmla="*/ 235974 h 277270"/>
                <a:gd name="connsiteX25" fmla="*/ 14748 w 203527"/>
                <a:gd name="connsiteY25" fmla="*/ 212377 h 277270"/>
                <a:gd name="connsiteX26" fmla="*/ 11798 w 203527"/>
                <a:gd name="connsiteY26" fmla="*/ 203528 h 277270"/>
                <a:gd name="connsiteX27" fmla="*/ 8849 w 203527"/>
                <a:gd name="connsiteY27" fmla="*/ 191729 h 277270"/>
                <a:gd name="connsiteX28" fmla="*/ 2949 w 203527"/>
                <a:gd name="connsiteY28" fmla="*/ 179931 h 277270"/>
                <a:gd name="connsiteX29" fmla="*/ 0 w 203527"/>
                <a:gd name="connsiteY29" fmla="*/ 168132 h 277270"/>
                <a:gd name="connsiteX30" fmla="*/ 5899 w 203527"/>
                <a:gd name="connsiteY30" fmla="*/ 132736 h 277270"/>
                <a:gd name="connsiteX31" fmla="*/ 8849 w 203527"/>
                <a:gd name="connsiteY31" fmla="*/ 123887 h 277270"/>
                <a:gd name="connsiteX32" fmla="*/ 20647 w 203527"/>
                <a:gd name="connsiteY32" fmla="*/ 109138 h 277270"/>
                <a:gd name="connsiteX33" fmla="*/ 26547 w 203527"/>
                <a:gd name="connsiteY33" fmla="*/ 100289 h 277270"/>
                <a:gd name="connsiteX34" fmla="*/ 38345 w 203527"/>
                <a:gd name="connsiteY34" fmla="*/ 85541 h 277270"/>
                <a:gd name="connsiteX35" fmla="*/ 50144 w 203527"/>
                <a:gd name="connsiteY35" fmla="*/ 73742 h 277270"/>
                <a:gd name="connsiteX36" fmla="*/ 61943 w 203527"/>
                <a:gd name="connsiteY36" fmla="*/ 50145 h 277270"/>
                <a:gd name="connsiteX37" fmla="*/ 67842 w 203527"/>
                <a:gd name="connsiteY37" fmla="*/ 32447 h 277270"/>
                <a:gd name="connsiteX38" fmla="*/ 79641 w 203527"/>
                <a:gd name="connsiteY38" fmla="*/ 17698 h 277270"/>
                <a:gd name="connsiteX39" fmla="*/ 97339 w 203527"/>
                <a:gd name="connsiteY39" fmla="*/ 11799 h 277270"/>
                <a:gd name="connsiteX40" fmla="*/ 106188 w 203527"/>
                <a:gd name="connsiteY40" fmla="*/ 8849 h 277270"/>
                <a:gd name="connsiteX41" fmla="*/ 115037 w 203527"/>
                <a:gd name="connsiteY41" fmla="*/ 11799 h 277270"/>
                <a:gd name="connsiteX42" fmla="*/ 129785 w 203527"/>
                <a:gd name="connsiteY42" fmla="*/ 0 h 277270"/>
                <a:gd name="connsiteX43" fmla="*/ 126836 w 203527"/>
                <a:gd name="connsiteY43" fmla="*/ 2950 h 277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03527" h="277270">
                  <a:moveTo>
                    <a:pt x="126836" y="2950"/>
                  </a:moveTo>
                  <a:lnTo>
                    <a:pt x="126836" y="2950"/>
                  </a:lnTo>
                  <a:cubicBezTo>
                    <a:pt x="134702" y="10816"/>
                    <a:pt x="141287" y="20215"/>
                    <a:pt x="150433" y="26547"/>
                  </a:cubicBezTo>
                  <a:cubicBezTo>
                    <a:pt x="154555" y="29401"/>
                    <a:pt x="161408" y="26196"/>
                    <a:pt x="165181" y="29497"/>
                  </a:cubicBezTo>
                  <a:cubicBezTo>
                    <a:pt x="182869" y="44974"/>
                    <a:pt x="191950" y="59326"/>
                    <a:pt x="203527" y="76692"/>
                  </a:cubicBezTo>
                  <a:cubicBezTo>
                    <a:pt x="196507" y="97753"/>
                    <a:pt x="201077" y="89216"/>
                    <a:pt x="191729" y="103239"/>
                  </a:cubicBezTo>
                  <a:cubicBezTo>
                    <a:pt x="190746" y="124870"/>
                    <a:pt x="190506" y="146548"/>
                    <a:pt x="188779" y="168132"/>
                  </a:cubicBezTo>
                  <a:cubicBezTo>
                    <a:pt x="188531" y="171231"/>
                    <a:pt x="185829" y="173872"/>
                    <a:pt x="185829" y="176981"/>
                  </a:cubicBezTo>
                  <a:cubicBezTo>
                    <a:pt x="185829" y="190293"/>
                    <a:pt x="188687" y="192880"/>
                    <a:pt x="191729" y="203528"/>
                  </a:cubicBezTo>
                  <a:cubicBezTo>
                    <a:pt x="192843" y="207426"/>
                    <a:pt x="193695" y="211394"/>
                    <a:pt x="194678" y="215327"/>
                  </a:cubicBezTo>
                  <a:lnTo>
                    <a:pt x="176980" y="221226"/>
                  </a:lnTo>
                  <a:cubicBezTo>
                    <a:pt x="174030" y="222209"/>
                    <a:pt x="170718" y="222451"/>
                    <a:pt x="168131" y="224176"/>
                  </a:cubicBezTo>
                  <a:cubicBezTo>
                    <a:pt x="165181" y="226142"/>
                    <a:pt x="162005" y="227806"/>
                    <a:pt x="159282" y="230075"/>
                  </a:cubicBezTo>
                  <a:cubicBezTo>
                    <a:pt x="149495" y="238231"/>
                    <a:pt x="152571" y="239330"/>
                    <a:pt x="141584" y="244823"/>
                  </a:cubicBezTo>
                  <a:cubicBezTo>
                    <a:pt x="138803" y="246214"/>
                    <a:pt x="135516" y="246382"/>
                    <a:pt x="132735" y="247773"/>
                  </a:cubicBezTo>
                  <a:cubicBezTo>
                    <a:pt x="129564" y="249359"/>
                    <a:pt x="127126" y="252233"/>
                    <a:pt x="123886" y="253673"/>
                  </a:cubicBezTo>
                  <a:cubicBezTo>
                    <a:pt x="118204" y="256199"/>
                    <a:pt x="112087" y="257606"/>
                    <a:pt x="106188" y="259572"/>
                  </a:cubicBezTo>
                  <a:cubicBezTo>
                    <a:pt x="73916" y="270329"/>
                    <a:pt x="122797" y="253174"/>
                    <a:pt x="88490" y="268421"/>
                  </a:cubicBezTo>
                  <a:cubicBezTo>
                    <a:pt x="82807" y="270946"/>
                    <a:pt x="76691" y="272354"/>
                    <a:pt x="70792" y="274320"/>
                  </a:cubicBezTo>
                  <a:lnTo>
                    <a:pt x="61943" y="277270"/>
                  </a:lnTo>
                  <a:cubicBezTo>
                    <a:pt x="57027" y="276287"/>
                    <a:pt x="51366" y="277101"/>
                    <a:pt x="47194" y="274320"/>
                  </a:cubicBezTo>
                  <a:cubicBezTo>
                    <a:pt x="44607" y="272595"/>
                    <a:pt x="45845" y="268137"/>
                    <a:pt x="44245" y="265471"/>
                  </a:cubicBezTo>
                  <a:cubicBezTo>
                    <a:pt x="42814" y="263086"/>
                    <a:pt x="40312" y="261538"/>
                    <a:pt x="38345" y="259572"/>
                  </a:cubicBezTo>
                  <a:cubicBezTo>
                    <a:pt x="29992" y="234506"/>
                    <a:pt x="41642" y="265068"/>
                    <a:pt x="29496" y="244823"/>
                  </a:cubicBezTo>
                  <a:cubicBezTo>
                    <a:pt x="27896" y="242157"/>
                    <a:pt x="27834" y="238804"/>
                    <a:pt x="26547" y="235974"/>
                  </a:cubicBezTo>
                  <a:cubicBezTo>
                    <a:pt x="22908" y="227968"/>
                    <a:pt x="17529" y="220720"/>
                    <a:pt x="14748" y="212377"/>
                  </a:cubicBezTo>
                  <a:cubicBezTo>
                    <a:pt x="13765" y="209427"/>
                    <a:pt x="12652" y="206518"/>
                    <a:pt x="11798" y="203528"/>
                  </a:cubicBezTo>
                  <a:cubicBezTo>
                    <a:pt x="10684" y="199630"/>
                    <a:pt x="10272" y="195525"/>
                    <a:pt x="8849" y="191729"/>
                  </a:cubicBezTo>
                  <a:cubicBezTo>
                    <a:pt x="7305" y="187612"/>
                    <a:pt x="4916" y="183864"/>
                    <a:pt x="2949" y="179931"/>
                  </a:cubicBezTo>
                  <a:cubicBezTo>
                    <a:pt x="1966" y="175998"/>
                    <a:pt x="0" y="172186"/>
                    <a:pt x="0" y="168132"/>
                  </a:cubicBezTo>
                  <a:cubicBezTo>
                    <a:pt x="0" y="157354"/>
                    <a:pt x="2791" y="143612"/>
                    <a:pt x="5899" y="132736"/>
                  </a:cubicBezTo>
                  <a:cubicBezTo>
                    <a:pt x="6753" y="129746"/>
                    <a:pt x="7458" y="126668"/>
                    <a:pt x="8849" y="123887"/>
                  </a:cubicBezTo>
                  <a:cubicBezTo>
                    <a:pt x="14900" y="111786"/>
                    <a:pt x="13333" y="118281"/>
                    <a:pt x="20647" y="109138"/>
                  </a:cubicBezTo>
                  <a:cubicBezTo>
                    <a:pt x="22862" y="106370"/>
                    <a:pt x="24580" y="103239"/>
                    <a:pt x="26547" y="100289"/>
                  </a:cubicBezTo>
                  <a:cubicBezTo>
                    <a:pt x="31508" y="85402"/>
                    <a:pt x="25893" y="96214"/>
                    <a:pt x="38345" y="85541"/>
                  </a:cubicBezTo>
                  <a:cubicBezTo>
                    <a:pt x="42568" y="81921"/>
                    <a:pt x="50144" y="73742"/>
                    <a:pt x="50144" y="73742"/>
                  </a:cubicBezTo>
                  <a:cubicBezTo>
                    <a:pt x="56922" y="53406"/>
                    <a:pt x="51646" y="60441"/>
                    <a:pt x="61943" y="50145"/>
                  </a:cubicBezTo>
                  <a:lnTo>
                    <a:pt x="67842" y="32447"/>
                  </a:lnTo>
                  <a:cubicBezTo>
                    <a:pt x="71040" y="22852"/>
                    <a:pt x="69200" y="22338"/>
                    <a:pt x="79641" y="17698"/>
                  </a:cubicBezTo>
                  <a:cubicBezTo>
                    <a:pt x="85323" y="15172"/>
                    <a:pt x="91440" y="13765"/>
                    <a:pt x="97339" y="11799"/>
                  </a:cubicBezTo>
                  <a:lnTo>
                    <a:pt x="106188" y="8849"/>
                  </a:lnTo>
                  <a:cubicBezTo>
                    <a:pt x="109138" y="9832"/>
                    <a:pt x="111970" y="12310"/>
                    <a:pt x="115037" y="11799"/>
                  </a:cubicBezTo>
                  <a:cubicBezTo>
                    <a:pt x="119504" y="11055"/>
                    <a:pt x="126633" y="3153"/>
                    <a:pt x="129785" y="0"/>
                  </a:cubicBezTo>
                  <a:lnTo>
                    <a:pt x="126836" y="2950"/>
                  </a:lnTo>
                  <a:close/>
                </a:path>
              </a:pathLst>
            </a:custGeom>
            <a:solidFill>
              <a:srgbClr val="BFD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4" name="Straight Connector 153"/>
            <p:cNvCxnSpPr/>
            <p:nvPr/>
          </p:nvCxnSpPr>
          <p:spPr>
            <a:xfrm flipH="1">
              <a:off x="6400800" y="2479675"/>
              <a:ext cx="32544" cy="339725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H="1" flipV="1">
              <a:off x="6248637" y="2638081"/>
              <a:ext cx="322263" cy="22597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H="1">
              <a:off x="5708975" y="2409380"/>
              <a:ext cx="26895" cy="280765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flipH="1" flipV="1">
              <a:off x="5581952" y="2540267"/>
              <a:ext cx="266333" cy="18675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Freeform 157"/>
            <p:cNvSpPr/>
            <p:nvPr/>
          </p:nvSpPr>
          <p:spPr>
            <a:xfrm>
              <a:off x="6338832" y="3014570"/>
              <a:ext cx="474923" cy="477848"/>
            </a:xfrm>
            <a:custGeom>
              <a:avLst/>
              <a:gdLst>
                <a:gd name="connsiteX0" fmla="*/ 32471 w 474923"/>
                <a:gd name="connsiteY0" fmla="*/ 468999 h 477848"/>
                <a:gd name="connsiteX1" fmla="*/ 32471 w 474923"/>
                <a:gd name="connsiteY1" fmla="*/ 468999 h 477848"/>
                <a:gd name="connsiteX2" fmla="*/ 5924 w 474923"/>
                <a:gd name="connsiteY2" fmla="*/ 418855 h 477848"/>
                <a:gd name="connsiteX3" fmla="*/ 25 w 474923"/>
                <a:gd name="connsiteY3" fmla="*/ 401156 h 477848"/>
                <a:gd name="connsiteX4" fmla="*/ 8874 w 474923"/>
                <a:gd name="connsiteY4" fmla="*/ 368710 h 477848"/>
                <a:gd name="connsiteX5" fmla="*/ 17723 w 474923"/>
                <a:gd name="connsiteY5" fmla="*/ 359861 h 477848"/>
                <a:gd name="connsiteX6" fmla="*/ 38371 w 474923"/>
                <a:gd name="connsiteY6" fmla="*/ 345113 h 477848"/>
                <a:gd name="connsiteX7" fmla="*/ 44270 w 474923"/>
                <a:gd name="connsiteY7" fmla="*/ 339213 h 477848"/>
                <a:gd name="connsiteX8" fmla="*/ 61968 w 474923"/>
                <a:gd name="connsiteY8" fmla="*/ 327415 h 477848"/>
                <a:gd name="connsiteX9" fmla="*/ 70817 w 474923"/>
                <a:gd name="connsiteY9" fmla="*/ 321515 h 477848"/>
                <a:gd name="connsiteX10" fmla="*/ 91465 w 474923"/>
                <a:gd name="connsiteY10" fmla="*/ 303817 h 477848"/>
                <a:gd name="connsiteX11" fmla="*/ 100314 w 474923"/>
                <a:gd name="connsiteY11" fmla="*/ 297918 h 477848"/>
                <a:gd name="connsiteX12" fmla="*/ 109163 w 474923"/>
                <a:gd name="connsiteY12" fmla="*/ 294968 h 477848"/>
                <a:gd name="connsiteX13" fmla="*/ 118012 w 474923"/>
                <a:gd name="connsiteY13" fmla="*/ 289069 h 477848"/>
                <a:gd name="connsiteX14" fmla="*/ 135710 w 474923"/>
                <a:gd name="connsiteY14" fmla="*/ 280220 h 477848"/>
                <a:gd name="connsiteX15" fmla="*/ 141609 w 474923"/>
                <a:gd name="connsiteY15" fmla="*/ 271371 h 477848"/>
                <a:gd name="connsiteX16" fmla="*/ 156358 w 474923"/>
                <a:gd name="connsiteY16" fmla="*/ 247773 h 477848"/>
                <a:gd name="connsiteX17" fmla="*/ 165207 w 474923"/>
                <a:gd name="connsiteY17" fmla="*/ 238924 h 477848"/>
                <a:gd name="connsiteX18" fmla="*/ 174056 w 474923"/>
                <a:gd name="connsiteY18" fmla="*/ 227125 h 477848"/>
                <a:gd name="connsiteX19" fmla="*/ 182905 w 474923"/>
                <a:gd name="connsiteY19" fmla="*/ 218276 h 477848"/>
                <a:gd name="connsiteX20" fmla="*/ 188804 w 474923"/>
                <a:gd name="connsiteY20" fmla="*/ 206478 h 477848"/>
                <a:gd name="connsiteX21" fmla="*/ 206502 w 474923"/>
                <a:gd name="connsiteY21" fmla="*/ 194679 h 477848"/>
                <a:gd name="connsiteX22" fmla="*/ 224200 w 474923"/>
                <a:gd name="connsiteY22" fmla="*/ 182880 h 477848"/>
                <a:gd name="connsiteX23" fmla="*/ 233049 w 474923"/>
                <a:gd name="connsiteY23" fmla="*/ 176981 h 477848"/>
                <a:gd name="connsiteX24" fmla="*/ 241898 w 474923"/>
                <a:gd name="connsiteY24" fmla="*/ 174031 h 477848"/>
                <a:gd name="connsiteX25" fmla="*/ 259596 w 474923"/>
                <a:gd name="connsiteY25" fmla="*/ 159283 h 477848"/>
                <a:gd name="connsiteX26" fmla="*/ 271395 w 474923"/>
                <a:gd name="connsiteY26" fmla="*/ 153384 h 477848"/>
                <a:gd name="connsiteX27" fmla="*/ 303842 w 474923"/>
                <a:gd name="connsiteY27" fmla="*/ 126836 h 477848"/>
                <a:gd name="connsiteX28" fmla="*/ 312691 w 474923"/>
                <a:gd name="connsiteY28" fmla="*/ 117987 h 477848"/>
                <a:gd name="connsiteX29" fmla="*/ 324489 w 474923"/>
                <a:gd name="connsiteY29" fmla="*/ 100289 h 477848"/>
                <a:gd name="connsiteX30" fmla="*/ 330389 w 474923"/>
                <a:gd name="connsiteY30" fmla="*/ 91440 h 477848"/>
                <a:gd name="connsiteX31" fmla="*/ 333338 w 474923"/>
                <a:gd name="connsiteY31" fmla="*/ 82591 h 477848"/>
                <a:gd name="connsiteX32" fmla="*/ 339238 w 474923"/>
                <a:gd name="connsiteY32" fmla="*/ 38346 h 477848"/>
                <a:gd name="connsiteX33" fmla="*/ 342187 w 474923"/>
                <a:gd name="connsiteY33" fmla="*/ 29497 h 477848"/>
                <a:gd name="connsiteX34" fmla="*/ 345137 w 474923"/>
                <a:gd name="connsiteY34" fmla="*/ 17698 h 477848"/>
                <a:gd name="connsiteX35" fmla="*/ 353986 w 474923"/>
                <a:gd name="connsiteY35" fmla="*/ 8849 h 477848"/>
                <a:gd name="connsiteX36" fmla="*/ 374634 w 474923"/>
                <a:gd name="connsiteY36" fmla="*/ 0 h 477848"/>
                <a:gd name="connsiteX37" fmla="*/ 395282 w 474923"/>
                <a:gd name="connsiteY37" fmla="*/ 2950 h 477848"/>
                <a:gd name="connsiteX38" fmla="*/ 412980 w 474923"/>
                <a:gd name="connsiteY38" fmla="*/ 8849 h 477848"/>
                <a:gd name="connsiteX39" fmla="*/ 427728 w 474923"/>
                <a:gd name="connsiteY39" fmla="*/ 23598 h 477848"/>
                <a:gd name="connsiteX40" fmla="*/ 445426 w 474923"/>
                <a:gd name="connsiteY40" fmla="*/ 35396 h 477848"/>
                <a:gd name="connsiteX41" fmla="*/ 451325 w 474923"/>
                <a:gd name="connsiteY41" fmla="*/ 41296 h 477848"/>
                <a:gd name="connsiteX42" fmla="*/ 457225 w 474923"/>
                <a:gd name="connsiteY42" fmla="*/ 50145 h 477848"/>
                <a:gd name="connsiteX43" fmla="*/ 466074 w 474923"/>
                <a:gd name="connsiteY43" fmla="*/ 61944 h 477848"/>
                <a:gd name="connsiteX44" fmla="*/ 474923 w 474923"/>
                <a:gd name="connsiteY44" fmla="*/ 94390 h 477848"/>
                <a:gd name="connsiteX45" fmla="*/ 469023 w 474923"/>
                <a:gd name="connsiteY45" fmla="*/ 126836 h 477848"/>
                <a:gd name="connsiteX46" fmla="*/ 463124 w 474923"/>
                <a:gd name="connsiteY46" fmla="*/ 138635 h 477848"/>
                <a:gd name="connsiteX47" fmla="*/ 460174 w 474923"/>
                <a:gd name="connsiteY47" fmla="*/ 150434 h 477848"/>
                <a:gd name="connsiteX48" fmla="*/ 451325 w 474923"/>
                <a:gd name="connsiteY48" fmla="*/ 159283 h 477848"/>
                <a:gd name="connsiteX49" fmla="*/ 445426 w 474923"/>
                <a:gd name="connsiteY49" fmla="*/ 171082 h 477848"/>
                <a:gd name="connsiteX50" fmla="*/ 430678 w 474923"/>
                <a:gd name="connsiteY50" fmla="*/ 185830 h 477848"/>
                <a:gd name="connsiteX51" fmla="*/ 427728 w 474923"/>
                <a:gd name="connsiteY51" fmla="*/ 194679 h 477848"/>
                <a:gd name="connsiteX52" fmla="*/ 407080 w 474923"/>
                <a:gd name="connsiteY52" fmla="*/ 218276 h 477848"/>
                <a:gd name="connsiteX53" fmla="*/ 392332 w 474923"/>
                <a:gd name="connsiteY53" fmla="*/ 227125 h 477848"/>
                <a:gd name="connsiteX54" fmla="*/ 383483 w 474923"/>
                <a:gd name="connsiteY54" fmla="*/ 233025 h 477848"/>
                <a:gd name="connsiteX55" fmla="*/ 377583 w 474923"/>
                <a:gd name="connsiteY55" fmla="*/ 241874 h 477848"/>
                <a:gd name="connsiteX56" fmla="*/ 359885 w 474923"/>
                <a:gd name="connsiteY56" fmla="*/ 259572 h 477848"/>
                <a:gd name="connsiteX57" fmla="*/ 348087 w 474923"/>
                <a:gd name="connsiteY57" fmla="*/ 268421 h 477848"/>
                <a:gd name="connsiteX58" fmla="*/ 333338 w 474923"/>
                <a:gd name="connsiteY58" fmla="*/ 283169 h 477848"/>
                <a:gd name="connsiteX59" fmla="*/ 324489 w 474923"/>
                <a:gd name="connsiteY59" fmla="*/ 297918 h 477848"/>
                <a:gd name="connsiteX60" fmla="*/ 309741 w 474923"/>
                <a:gd name="connsiteY60" fmla="*/ 315616 h 477848"/>
                <a:gd name="connsiteX61" fmla="*/ 292043 w 474923"/>
                <a:gd name="connsiteY61" fmla="*/ 327415 h 477848"/>
                <a:gd name="connsiteX62" fmla="*/ 283194 w 474923"/>
                <a:gd name="connsiteY62" fmla="*/ 333314 h 477848"/>
                <a:gd name="connsiteX63" fmla="*/ 268445 w 474923"/>
                <a:gd name="connsiteY63" fmla="*/ 351012 h 477848"/>
                <a:gd name="connsiteX64" fmla="*/ 259596 w 474923"/>
                <a:gd name="connsiteY64" fmla="*/ 356911 h 477848"/>
                <a:gd name="connsiteX65" fmla="*/ 247798 w 474923"/>
                <a:gd name="connsiteY65" fmla="*/ 371660 h 477848"/>
                <a:gd name="connsiteX66" fmla="*/ 230100 w 474923"/>
                <a:gd name="connsiteY66" fmla="*/ 407056 h 477848"/>
                <a:gd name="connsiteX67" fmla="*/ 224200 w 474923"/>
                <a:gd name="connsiteY67" fmla="*/ 412955 h 477848"/>
                <a:gd name="connsiteX68" fmla="*/ 206502 w 474923"/>
                <a:gd name="connsiteY68" fmla="*/ 418855 h 477848"/>
                <a:gd name="connsiteX69" fmla="*/ 197653 w 474923"/>
                <a:gd name="connsiteY69" fmla="*/ 424754 h 477848"/>
                <a:gd name="connsiteX70" fmla="*/ 179955 w 474923"/>
                <a:gd name="connsiteY70" fmla="*/ 430653 h 477848"/>
                <a:gd name="connsiteX71" fmla="*/ 174056 w 474923"/>
                <a:gd name="connsiteY71" fmla="*/ 436553 h 477848"/>
                <a:gd name="connsiteX72" fmla="*/ 156358 w 474923"/>
                <a:gd name="connsiteY72" fmla="*/ 442452 h 477848"/>
                <a:gd name="connsiteX73" fmla="*/ 135710 w 474923"/>
                <a:gd name="connsiteY73" fmla="*/ 460150 h 477848"/>
                <a:gd name="connsiteX74" fmla="*/ 123911 w 474923"/>
                <a:gd name="connsiteY74" fmla="*/ 466049 h 477848"/>
                <a:gd name="connsiteX75" fmla="*/ 115062 w 474923"/>
                <a:gd name="connsiteY75" fmla="*/ 471949 h 477848"/>
                <a:gd name="connsiteX76" fmla="*/ 97364 w 474923"/>
                <a:gd name="connsiteY76" fmla="*/ 477848 h 477848"/>
                <a:gd name="connsiteX77" fmla="*/ 79666 w 474923"/>
                <a:gd name="connsiteY77" fmla="*/ 471949 h 477848"/>
                <a:gd name="connsiteX78" fmla="*/ 56069 w 474923"/>
                <a:gd name="connsiteY78" fmla="*/ 466049 h 477848"/>
                <a:gd name="connsiteX79" fmla="*/ 50169 w 474923"/>
                <a:gd name="connsiteY79" fmla="*/ 460150 h 477848"/>
                <a:gd name="connsiteX80" fmla="*/ 32471 w 474923"/>
                <a:gd name="connsiteY80" fmla="*/ 454251 h 477848"/>
                <a:gd name="connsiteX81" fmla="*/ 23622 w 474923"/>
                <a:gd name="connsiteY81" fmla="*/ 451301 h 477848"/>
                <a:gd name="connsiteX82" fmla="*/ 32471 w 474923"/>
                <a:gd name="connsiteY82" fmla="*/ 468999 h 477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474923" h="477848">
                  <a:moveTo>
                    <a:pt x="32471" y="468999"/>
                  </a:moveTo>
                  <a:lnTo>
                    <a:pt x="32471" y="468999"/>
                  </a:lnTo>
                  <a:cubicBezTo>
                    <a:pt x="23622" y="452284"/>
                    <a:pt x="14084" y="435917"/>
                    <a:pt x="5924" y="418855"/>
                  </a:cubicBezTo>
                  <a:cubicBezTo>
                    <a:pt x="3241" y="413245"/>
                    <a:pt x="-340" y="407364"/>
                    <a:pt x="25" y="401156"/>
                  </a:cubicBezTo>
                  <a:cubicBezTo>
                    <a:pt x="683" y="389965"/>
                    <a:pt x="4458" y="379014"/>
                    <a:pt x="8874" y="368710"/>
                  </a:cubicBezTo>
                  <a:cubicBezTo>
                    <a:pt x="10517" y="364876"/>
                    <a:pt x="14556" y="362576"/>
                    <a:pt x="17723" y="359861"/>
                  </a:cubicBezTo>
                  <a:cubicBezTo>
                    <a:pt x="46825" y="334917"/>
                    <a:pt x="15000" y="363811"/>
                    <a:pt x="38371" y="345113"/>
                  </a:cubicBezTo>
                  <a:cubicBezTo>
                    <a:pt x="40543" y="343376"/>
                    <a:pt x="42045" y="340882"/>
                    <a:pt x="44270" y="339213"/>
                  </a:cubicBezTo>
                  <a:cubicBezTo>
                    <a:pt x="49942" y="334959"/>
                    <a:pt x="56069" y="331348"/>
                    <a:pt x="61968" y="327415"/>
                  </a:cubicBezTo>
                  <a:cubicBezTo>
                    <a:pt x="64918" y="325448"/>
                    <a:pt x="68310" y="324022"/>
                    <a:pt x="70817" y="321515"/>
                  </a:cubicBezTo>
                  <a:cubicBezTo>
                    <a:pt x="81537" y="310795"/>
                    <a:pt x="78221" y="313277"/>
                    <a:pt x="91465" y="303817"/>
                  </a:cubicBezTo>
                  <a:cubicBezTo>
                    <a:pt x="94350" y="301757"/>
                    <a:pt x="97143" y="299503"/>
                    <a:pt x="100314" y="297918"/>
                  </a:cubicBezTo>
                  <a:cubicBezTo>
                    <a:pt x="103095" y="296527"/>
                    <a:pt x="106382" y="296359"/>
                    <a:pt x="109163" y="294968"/>
                  </a:cubicBezTo>
                  <a:cubicBezTo>
                    <a:pt x="112334" y="293383"/>
                    <a:pt x="114841" y="290654"/>
                    <a:pt x="118012" y="289069"/>
                  </a:cubicBezTo>
                  <a:cubicBezTo>
                    <a:pt x="142436" y="276857"/>
                    <a:pt x="110350" y="297125"/>
                    <a:pt x="135710" y="280220"/>
                  </a:cubicBezTo>
                  <a:cubicBezTo>
                    <a:pt x="137676" y="277270"/>
                    <a:pt x="139850" y="274449"/>
                    <a:pt x="141609" y="271371"/>
                  </a:cubicBezTo>
                  <a:cubicBezTo>
                    <a:pt x="150241" y="256266"/>
                    <a:pt x="144275" y="261870"/>
                    <a:pt x="156358" y="247773"/>
                  </a:cubicBezTo>
                  <a:cubicBezTo>
                    <a:pt x="159073" y="244606"/>
                    <a:pt x="162492" y="242091"/>
                    <a:pt x="165207" y="238924"/>
                  </a:cubicBezTo>
                  <a:cubicBezTo>
                    <a:pt x="168406" y="235191"/>
                    <a:pt x="170857" y="230858"/>
                    <a:pt x="174056" y="227125"/>
                  </a:cubicBezTo>
                  <a:cubicBezTo>
                    <a:pt x="176771" y="223958"/>
                    <a:pt x="180480" y="221670"/>
                    <a:pt x="182905" y="218276"/>
                  </a:cubicBezTo>
                  <a:cubicBezTo>
                    <a:pt x="185461" y="214698"/>
                    <a:pt x="185695" y="209587"/>
                    <a:pt x="188804" y="206478"/>
                  </a:cubicBezTo>
                  <a:cubicBezTo>
                    <a:pt x="193818" y="201464"/>
                    <a:pt x="200603" y="198612"/>
                    <a:pt x="206502" y="194679"/>
                  </a:cubicBezTo>
                  <a:lnTo>
                    <a:pt x="224200" y="182880"/>
                  </a:lnTo>
                  <a:cubicBezTo>
                    <a:pt x="227150" y="180914"/>
                    <a:pt x="229686" y="178102"/>
                    <a:pt x="233049" y="176981"/>
                  </a:cubicBezTo>
                  <a:cubicBezTo>
                    <a:pt x="235999" y="175998"/>
                    <a:pt x="239117" y="175422"/>
                    <a:pt x="241898" y="174031"/>
                  </a:cubicBezTo>
                  <a:cubicBezTo>
                    <a:pt x="257507" y="166227"/>
                    <a:pt x="244370" y="170158"/>
                    <a:pt x="259596" y="159283"/>
                  </a:cubicBezTo>
                  <a:cubicBezTo>
                    <a:pt x="263174" y="156727"/>
                    <a:pt x="267624" y="155646"/>
                    <a:pt x="271395" y="153384"/>
                  </a:cubicBezTo>
                  <a:cubicBezTo>
                    <a:pt x="290963" y="141644"/>
                    <a:pt x="287919" y="142759"/>
                    <a:pt x="303842" y="126836"/>
                  </a:cubicBezTo>
                  <a:cubicBezTo>
                    <a:pt x="306792" y="123886"/>
                    <a:pt x="310377" y="121458"/>
                    <a:pt x="312691" y="117987"/>
                  </a:cubicBezTo>
                  <a:lnTo>
                    <a:pt x="324489" y="100289"/>
                  </a:lnTo>
                  <a:lnTo>
                    <a:pt x="330389" y="91440"/>
                  </a:lnTo>
                  <a:cubicBezTo>
                    <a:pt x="331372" y="88490"/>
                    <a:pt x="332664" y="85626"/>
                    <a:pt x="333338" y="82591"/>
                  </a:cubicBezTo>
                  <a:cubicBezTo>
                    <a:pt x="338189" y="60760"/>
                    <a:pt x="334977" y="63916"/>
                    <a:pt x="339238" y="38346"/>
                  </a:cubicBezTo>
                  <a:cubicBezTo>
                    <a:pt x="339749" y="35279"/>
                    <a:pt x="341333" y="32487"/>
                    <a:pt x="342187" y="29497"/>
                  </a:cubicBezTo>
                  <a:cubicBezTo>
                    <a:pt x="343301" y="25599"/>
                    <a:pt x="343126" y="21218"/>
                    <a:pt x="345137" y="17698"/>
                  </a:cubicBezTo>
                  <a:cubicBezTo>
                    <a:pt x="347207" y="14076"/>
                    <a:pt x="350592" y="11274"/>
                    <a:pt x="353986" y="8849"/>
                  </a:cubicBezTo>
                  <a:cubicBezTo>
                    <a:pt x="360363" y="4294"/>
                    <a:pt x="367414" y="2407"/>
                    <a:pt x="374634" y="0"/>
                  </a:cubicBezTo>
                  <a:cubicBezTo>
                    <a:pt x="381517" y="983"/>
                    <a:pt x="388507" y="1387"/>
                    <a:pt x="395282" y="2950"/>
                  </a:cubicBezTo>
                  <a:cubicBezTo>
                    <a:pt x="401341" y="4348"/>
                    <a:pt x="412980" y="8849"/>
                    <a:pt x="412980" y="8849"/>
                  </a:cubicBezTo>
                  <a:cubicBezTo>
                    <a:pt x="417896" y="13765"/>
                    <a:pt x="421943" y="19742"/>
                    <a:pt x="427728" y="23598"/>
                  </a:cubicBezTo>
                  <a:cubicBezTo>
                    <a:pt x="433627" y="27531"/>
                    <a:pt x="440413" y="30382"/>
                    <a:pt x="445426" y="35396"/>
                  </a:cubicBezTo>
                  <a:cubicBezTo>
                    <a:pt x="447392" y="37363"/>
                    <a:pt x="449588" y="39124"/>
                    <a:pt x="451325" y="41296"/>
                  </a:cubicBezTo>
                  <a:cubicBezTo>
                    <a:pt x="453540" y="44064"/>
                    <a:pt x="455164" y="47260"/>
                    <a:pt x="457225" y="50145"/>
                  </a:cubicBezTo>
                  <a:cubicBezTo>
                    <a:pt x="460083" y="54145"/>
                    <a:pt x="463124" y="58011"/>
                    <a:pt x="466074" y="61944"/>
                  </a:cubicBezTo>
                  <a:cubicBezTo>
                    <a:pt x="473558" y="84398"/>
                    <a:pt x="470753" y="73544"/>
                    <a:pt x="474923" y="94390"/>
                  </a:cubicBezTo>
                  <a:cubicBezTo>
                    <a:pt x="474427" y="97363"/>
                    <a:pt x="470398" y="122712"/>
                    <a:pt x="469023" y="126836"/>
                  </a:cubicBezTo>
                  <a:cubicBezTo>
                    <a:pt x="467632" y="131008"/>
                    <a:pt x="464668" y="134518"/>
                    <a:pt x="463124" y="138635"/>
                  </a:cubicBezTo>
                  <a:cubicBezTo>
                    <a:pt x="461701" y="142431"/>
                    <a:pt x="462185" y="146914"/>
                    <a:pt x="460174" y="150434"/>
                  </a:cubicBezTo>
                  <a:cubicBezTo>
                    <a:pt x="458104" y="154056"/>
                    <a:pt x="454275" y="156333"/>
                    <a:pt x="451325" y="159283"/>
                  </a:cubicBezTo>
                  <a:cubicBezTo>
                    <a:pt x="449359" y="163216"/>
                    <a:pt x="448241" y="167704"/>
                    <a:pt x="445426" y="171082"/>
                  </a:cubicBezTo>
                  <a:cubicBezTo>
                    <a:pt x="430675" y="188783"/>
                    <a:pt x="441495" y="164196"/>
                    <a:pt x="430678" y="185830"/>
                  </a:cubicBezTo>
                  <a:cubicBezTo>
                    <a:pt x="429287" y="188611"/>
                    <a:pt x="429238" y="191961"/>
                    <a:pt x="427728" y="194679"/>
                  </a:cubicBezTo>
                  <a:cubicBezTo>
                    <a:pt x="414156" y="219107"/>
                    <a:pt x="421732" y="206554"/>
                    <a:pt x="407080" y="218276"/>
                  </a:cubicBezTo>
                  <a:cubicBezTo>
                    <a:pt x="395511" y="227532"/>
                    <a:pt x="407701" y="222003"/>
                    <a:pt x="392332" y="227125"/>
                  </a:cubicBezTo>
                  <a:cubicBezTo>
                    <a:pt x="389382" y="229092"/>
                    <a:pt x="385990" y="230518"/>
                    <a:pt x="383483" y="233025"/>
                  </a:cubicBezTo>
                  <a:cubicBezTo>
                    <a:pt x="380976" y="235532"/>
                    <a:pt x="379938" y="239224"/>
                    <a:pt x="377583" y="241874"/>
                  </a:cubicBezTo>
                  <a:cubicBezTo>
                    <a:pt x="372040" y="248109"/>
                    <a:pt x="366559" y="254566"/>
                    <a:pt x="359885" y="259572"/>
                  </a:cubicBezTo>
                  <a:cubicBezTo>
                    <a:pt x="355952" y="262522"/>
                    <a:pt x="351761" y="265155"/>
                    <a:pt x="348087" y="268421"/>
                  </a:cubicBezTo>
                  <a:cubicBezTo>
                    <a:pt x="342891" y="273040"/>
                    <a:pt x="333338" y="283169"/>
                    <a:pt x="333338" y="283169"/>
                  </a:cubicBezTo>
                  <a:cubicBezTo>
                    <a:pt x="328217" y="298536"/>
                    <a:pt x="333744" y="286349"/>
                    <a:pt x="324489" y="297918"/>
                  </a:cubicBezTo>
                  <a:cubicBezTo>
                    <a:pt x="316468" y="307944"/>
                    <a:pt x="320871" y="306959"/>
                    <a:pt x="309741" y="315616"/>
                  </a:cubicBezTo>
                  <a:cubicBezTo>
                    <a:pt x="304144" y="319969"/>
                    <a:pt x="297942" y="323482"/>
                    <a:pt x="292043" y="327415"/>
                  </a:cubicBezTo>
                  <a:lnTo>
                    <a:pt x="283194" y="333314"/>
                  </a:lnTo>
                  <a:cubicBezTo>
                    <a:pt x="277393" y="342014"/>
                    <a:pt x="276961" y="343916"/>
                    <a:pt x="268445" y="351012"/>
                  </a:cubicBezTo>
                  <a:cubicBezTo>
                    <a:pt x="265722" y="353281"/>
                    <a:pt x="262364" y="354696"/>
                    <a:pt x="259596" y="356911"/>
                  </a:cubicBezTo>
                  <a:cubicBezTo>
                    <a:pt x="255370" y="360292"/>
                    <a:pt x="249912" y="366903"/>
                    <a:pt x="247798" y="371660"/>
                  </a:cubicBezTo>
                  <a:cubicBezTo>
                    <a:pt x="240124" y="388926"/>
                    <a:pt x="244813" y="392345"/>
                    <a:pt x="230100" y="407056"/>
                  </a:cubicBezTo>
                  <a:cubicBezTo>
                    <a:pt x="228133" y="409022"/>
                    <a:pt x="226687" y="411711"/>
                    <a:pt x="224200" y="412955"/>
                  </a:cubicBezTo>
                  <a:cubicBezTo>
                    <a:pt x="218638" y="415736"/>
                    <a:pt x="211676" y="415406"/>
                    <a:pt x="206502" y="418855"/>
                  </a:cubicBezTo>
                  <a:cubicBezTo>
                    <a:pt x="203552" y="420821"/>
                    <a:pt x="200892" y="423314"/>
                    <a:pt x="197653" y="424754"/>
                  </a:cubicBezTo>
                  <a:cubicBezTo>
                    <a:pt x="191970" y="427279"/>
                    <a:pt x="179955" y="430653"/>
                    <a:pt x="179955" y="430653"/>
                  </a:cubicBezTo>
                  <a:cubicBezTo>
                    <a:pt x="177989" y="432620"/>
                    <a:pt x="176543" y="435309"/>
                    <a:pt x="174056" y="436553"/>
                  </a:cubicBezTo>
                  <a:cubicBezTo>
                    <a:pt x="168494" y="439334"/>
                    <a:pt x="156358" y="442452"/>
                    <a:pt x="156358" y="442452"/>
                  </a:cubicBezTo>
                  <a:cubicBezTo>
                    <a:pt x="146751" y="452059"/>
                    <a:pt x="146192" y="454161"/>
                    <a:pt x="135710" y="460150"/>
                  </a:cubicBezTo>
                  <a:cubicBezTo>
                    <a:pt x="131892" y="462331"/>
                    <a:pt x="127729" y="463867"/>
                    <a:pt x="123911" y="466049"/>
                  </a:cubicBezTo>
                  <a:cubicBezTo>
                    <a:pt x="120833" y="467808"/>
                    <a:pt x="118302" y="470509"/>
                    <a:pt x="115062" y="471949"/>
                  </a:cubicBezTo>
                  <a:cubicBezTo>
                    <a:pt x="109380" y="474475"/>
                    <a:pt x="97364" y="477848"/>
                    <a:pt x="97364" y="477848"/>
                  </a:cubicBezTo>
                  <a:cubicBezTo>
                    <a:pt x="91465" y="475882"/>
                    <a:pt x="85764" y="473169"/>
                    <a:pt x="79666" y="471949"/>
                  </a:cubicBezTo>
                  <a:cubicBezTo>
                    <a:pt x="61869" y="468389"/>
                    <a:pt x="69674" y="470585"/>
                    <a:pt x="56069" y="466049"/>
                  </a:cubicBezTo>
                  <a:cubicBezTo>
                    <a:pt x="54102" y="464083"/>
                    <a:pt x="52656" y="461394"/>
                    <a:pt x="50169" y="460150"/>
                  </a:cubicBezTo>
                  <a:cubicBezTo>
                    <a:pt x="44607" y="457369"/>
                    <a:pt x="38370" y="456217"/>
                    <a:pt x="32471" y="454251"/>
                  </a:cubicBezTo>
                  <a:cubicBezTo>
                    <a:pt x="29521" y="453268"/>
                    <a:pt x="25820" y="453500"/>
                    <a:pt x="23622" y="451301"/>
                  </a:cubicBezTo>
                  <a:lnTo>
                    <a:pt x="32471" y="468999"/>
                  </a:lnTo>
                  <a:close/>
                </a:path>
              </a:pathLst>
            </a:custGeom>
            <a:solidFill>
              <a:srgbClr val="9FF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6341806" y="3424575"/>
              <a:ext cx="297918" cy="44246"/>
            </a:xfrm>
            <a:custGeom>
              <a:avLst/>
              <a:gdLst>
                <a:gd name="connsiteX0" fmla="*/ 0 w 297918"/>
                <a:gd name="connsiteY0" fmla="*/ 44246 h 44246"/>
                <a:gd name="connsiteX1" fmla="*/ 0 w 297918"/>
                <a:gd name="connsiteY1" fmla="*/ 44246 h 44246"/>
                <a:gd name="connsiteX2" fmla="*/ 32447 w 297918"/>
                <a:gd name="connsiteY2" fmla="*/ 29497 h 44246"/>
                <a:gd name="connsiteX3" fmla="*/ 61944 w 297918"/>
                <a:gd name="connsiteY3" fmla="*/ 20648 h 44246"/>
                <a:gd name="connsiteX4" fmla="*/ 94390 w 297918"/>
                <a:gd name="connsiteY4" fmla="*/ 8850 h 44246"/>
                <a:gd name="connsiteX5" fmla="*/ 103239 w 297918"/>
                <a:gd name="connsiteY5" fmla="*/ 5900 h 44246"/>
                <a:gd name="connsiteX6" fmla="*/ 168132 w 297918"/>
                <a:gd name="connsiteY6" fmla="*/ 2950 h 44246"/>
                <a:gd name="connsiteX7" fmla="*/ 194679 w 297918"/>
                <a:gd name="connsiteY7" fmla="*/ 0 h 44246"/>
                <a:gd name="connsiteX8" fmla="*/ 238924 w 297918"/>
                <a:gd name="connsiteY8" fmla="*/ 2950 h 44246"/>
                <a:gd name="connsiteX9" fmla="*/ 271371 w 297918"/>
                <a:gd name="connsiteY9" fmla="*/ 8850 h 44246"/>
                <a:gd name="connsiteX10" fmla="*/ 289069 w 297918"/>
                <a:gd name="connsiteY10" fmla="*/ 23598 h 44246"/>
                <a:gd name="connsiteX11" fmla="*/ 289069 w 297918"/>
                <a:gd name="connsiteY11" fmla="*/ 26548 h 44246"/>
                <a:gd name="connsiteX12" fmla="*/ 297918 w 297918"/>
                <a:gd name="connsiteY12" fmla="*/ 14749 h 44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7918" h="44246">
                  <a:moveTo>
                    <a:pt x="0" y="44246"/>
                  </a:moveTo>
                  <a:lnTo>
                    <a:pt x="0" y="44246"/>
                  </a:lnTo>
                  <a:cubicBezTo>
                    <a:pt x="15561" y="36466"/>
                    <a:pt x="19080" y="33316"/>
                    <a:pt x="32447" y="29497"/>
                  </a:cubicBezTo>
                  <a:cubicBezTo>
                    <a:pt x="39666" y="27435"/>
                    <a:pt x="56680" y="24157"/>
                    <a:pt x="61944" y="20648"/>
                  </a:cubicBezTo>
                  <a:cubicBezTo>
                    <a:pt x="80497" y="8280"/>
                    <a:pt x="60589" y="20118"/>
                    <a:pt x="94390" y="8850"/>
                  </a:cubicBezTo>
                  <a:cubicBezTo>
                    <a:pt x="97340" y="7867"/>
                    <a:pt x="100140" y="6148"/>
                    <a:pt x="103239" y="5900"/>
                  </a:cubicBezTo>
                  <a:cubicBezTo>
                    <a:pt x="124823" y="4173"/>
                    <a:pt x="146501" y="3933"/>
                    <a:pt x="168132" y="2950"/>
                  </a:cubicBezTo>
                  <a:cubicBezTo>
                    <a:pt x="176981" y="1967"/>
                    <a:pt x="185776" y="0"/>
                    <a:pt x="194679" y="0"/>
                  </a:cubicBezTo>
                  <a:cubicBezTo>
                    <a:pt x="209460" y="0"/>
                    <a:pt x="224210" y="1548"/>
                    <a:pt x="238924" y="2950"/>
                  </a:cubicBezTo>
                  <a:cubicBezTo>
                    <a:pt x="246127" y="3636"/>
                    <a:pt x="263701" y="7316"/>
                    <a:pt x="271371" y="8850"/>
                  </a:cubicBezTo>
                  <a:cubicBezTo>
                    <a:pt x="278866" y="13846"/>
                    <a:pt x="283391" y="16027"/>
                    <a:pt x="289069" y="23598"/>
                  </a:cubicBezTo>
                  <a:cubicBezTo>
                    <a:pt x="289659" y="24385"/>
                    <a:pt x="289069" y="25565"/>
                    <a:pt x="289069" y="26548"/>
                  </a:cubicBezTo>
                  <a:lnTo>
                    <a:pt x="297918" y="14749"/>
                  </a:lnTo>
                </a:path>
              </a:pathLst>
            </a:cu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0" name="Straight Connector 159"/>
            <p:cNvCxnSpPr>
              <a:endCxn id="148" idx="45"/>
            </p:cNvCxnSpPr>
            <p:nvPr/>
          </p:nvCxnSpPr>
          <p:spPr>
            <a:xfrm flipH="1">
              <a:off x="6629089" y="3389444"/>
              <a:ext cx="39999" cy="94986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Freeform 160"/>
            <p:cNvSpPr/>
            <p:nvPr/>
          </p:nvSpPr>
          <p:spPr>
            <a:xfrm>
              <a:off x="5807915" y="3486519"/>
              <a:ext cx="578520" cy="244823"/>
            </a:xfrm>
            <a:custGeom>
              <a:avLst/>
              <a:gdLst>
                <a:gd name="connsiteX0" fmla="*/ 0 w 578520"/>
                <a:gd name="connsiteY0" fmla="*/ 79641 h 244823"/>
                <a:gd name="connsiteX1" fmla="*/ 0 w 578520"/>
                <a:gd name="connsiteY1" fmla="*/ 79641 h 244823"/>
                <a:gd name="connsiteX2" fmla="*/ 47195 w 578520"/>
                <a:gd name="connsiteY2" fmla="*/ 91440 h 244823"/>
                <a:gd name="connsiteX3" fmla="*/ 70792 w 578520"/>
                <a:gd name="connsiteY3" fmla="*/ 97339 h 244823"/>
                <a:gd name="connsiteX4" fmla="*/ 109138 w 578520"/>
                <a:gd name="connsiteY4" fmla="*/ 94389 h 244823"/>
                <a:gd name="connsiteX5" fmla="*/ 138635 w 578520"/>
                <a:gd name="connsiteY5" fmla="*/ 85540 h 244823"/>
                <a:gd name="connsiteX6" fmla="*/ 156333 w 578520"/>
                <a:gd name="connsiteY6" fmla="*/ 82591 h 244823"/>
                <a:gd name="connsiteX7" fmla="*/ 203528 w 578520"/>
                <a:gd name="connsiteY7" fmla="*/ 85540 h 244823"/>
                <a:gd name="connsiteX8" fmla="*/ 277270 w 578520"/>
                <a:gd name="connsiteY8" fmla="*/ 79641 h 244823"/>
                <a:gd name="connsiteX9" fmla="*/ 297917 w 578520"/>
                <a:gd name="connsiteY9" fmla="*/ 73742 h 244823"/>
                <a:gd name="connsiteX10" fmla="*/ 353961 w 578520"/>
                <a:gd name="connsiteY10" fmla="*/ 58993 h 244823"/>
                <a:gd name="connsiteX11" fmla="*/ 412955 w 578520"/>
                <a:gd name="connsiteY11" fmla="*/ 56044 h 244823"/>
                <a:gd name="connsiteX12" fmla="*/ 460150 w 578520"/>
                <a:gd name="connsiteY12" fmla="*/ 44245 h 244823"/>
                <a:gd name="connsiteX13" fmla="*/ 480797 w 578520"/>
                <a:gd name="connsiteY13" fmla="*/ 38346 h 244823"/>
                <a:gd name="connsiteX14" fmla="*/ 501445 w 578520"/>
                <a:gd name="connsiteY14" fmla="*/ 26547 h 244823"/>
                <a:gd name="connsiteX15" fmla="*/ 507344 w 578520"/>
                <a:gd name="connsiteY15" fmla="*/ 20647 h 244823"/>
                <a:gd name="connsiteX16" fmla="*/ 542740 w 578520"/>
                <a:gd name="connsiteY16" fmla="*/ 14748 h 244823"/>
                <a:gd name="connsiteX17" fmla="*/ 551590 w 578520"/>
                <a:gd name="connsiteY17" fmla="*/ 11798 h 244823"/>
                <a:gd name="connsiteX18" fmla="*/ 569288 w 578520"/>
                <a:gd name="connsiteY18" fmla="*/ 0 h 244823"/>
                <a:gd name="connsiteX19" fmla="*/ 578137 w 578520"/>
                <a:gd name="connsiteY19" fmla="*/ 2949 h 244823"/>
                <a:gd name="connsiteX20" fmla="*/ 575187 w 578520"/>
                <a:gd name="connsiteY20" fmla="*/ 14748 h 244823"/>
                <a:gd name="connsiteX21" fmla="*/ 566338 w 578520"/>
                <a:gd name="connsiteY21" fmla="*/ 32446 h 244823"/>
                <a:gd name="connsiteX22" fmla="*/ 560439 w 578520"/>
                <a:gd name="connsiteY22" fmla="*/ 44245 h 244823"/>
                <a:gd name="connsiteX23" fmla="*/ 545690 w 578520"/>
                <a:gd name="connsiteY23" fmla="*/ 61943 h 244823"/>
                <a:gd name="connsiteX24" fmla="*/ 539791 w 578520"/>
                <a:gd name="connsiteY24" fmla="*/ 70792 h 244823"/>
                <a:gd name="connsiteX25" fmla="*/ 527992 w 578520"/>
                <a:gd name="connsiteY25" fmla="*/ 82591 h 244823"/>
                <a:gd name="connsiteX26" fmla="*/ 519143 w 578520"/>
                <a:gd name="connsiteY26" fmla="*/ 94389 h 244823"/>
                <a:gd name="connsiteX27" fmla="*/ 507344 w 578520"/>
                <a:gd name="connsiteY27" fmla="*/ 106188 h 244823"/>
                <a:gd name="connsiteX28" fmla="*/ 492596 w 578520"/>
                <a:gd name="connsiteY28" fmla="*/ 126836 h 244823"/>
                <a:gd name="connsiteX29" fmla="*/ 483747 w 578520"/>
                <a:gd name="connsiteY29" fmla="*/ 129786 h 244823"/>
                <a:gd name="connsiteX30" fmla="*/ 457200 w 578520"/>
                <a:gd name="connsiteY30" fmla="*/ 150433 h 244823"/>
                <a:gd name="connsiteX31" fmla="*/ 433602 w 578520"/>
                <a:gd name="connsiteY31" fmla="*/ 168131 h 244823"/>
                <a:gd name="connsiteX32" fmla="*/ 424753 w 578520"/>
                <a:gd name="connsiteY32" fmla="*/ 174031 h 244823"/>
                <a:gd name="connsiteX33" fmla="*/ 418854 w 578520"/>
                <a:gd name="connsiteY33" fmla="*/ 182880 h 244823"/>
                <a:gd name="connsiteX34" fmla="*/ 415904 w 578520"/>
                <a:gd name="connsiteY34" fmla="*/ 191729 h 244823"/>
                <a:gd name="connsiteX35" fmla="*/ 407055 w 578520"/>
                <a:gd name="connsiteY35" fmla="*/ 194678 h 244823"/>
                <a:gd name="connsiteX36" fmla="*/ 383458 w 578520"/>
                <a:gd name="connsiteY36" fmla="*/ 212376 h 244823"/>
                <a:gd name="connsiteX37" fmla="*/ 365760 w 578520"/>
                <a:gd name="connsiteY37" fmla="*/ 218276 h 244823"/>
                <a:gd name="connsiteX38" fmla="*/ 356911 w 578520"/>
                <a:gd name="connsiteY38" fmla="*/ 224175 h 244823"/>
                <a:gd name="connsiteX39" fmla="*/ 333313 w 578520"/>
                <a:gd name="connsiteY39" fmla="*/ 230075 h 244823"/>
                <a:gd name="connsiteX40" fmla="*/ 315615 w 578520"/>
                <a:gd name="connsiteY40" fmla="*/ 227125 h 244823"/>
                <a:gd name="connsiteX41" fmla="*/ 289068 w 578520"/>
                <a:gd name="connsiteY41" fmla="*/ 235974 h 244823"/>
                <a:gd name="connsiteX42" fmla="*/ 277270 w 578520"/>
                <a:gd name="connsiteY42" fmla="*/ 238924 h 244823"/>
                <a:gd name="connsiteX43" fmla="*/ 259571 w 578520"/>
                <a:gd name="connsiteY43" fmla="*/ 244823 h 244823"/>
                <a:gd name="connsiteX44" fmla="*/ 197628 w 578520"/>
                <a:gd name="connsiteY44" fmla="*/ 241873 h 244823"/>
                <a:gd name="connsiteX45" fmla="*/ 171081 w 578520"/>
                <a:gd name="connsiteY45" fmla="*/ 235974 h 244823"/>
                <a:gd name="connsiteX46" fmla="*/ 147484 w 578520"/>
                <a:gd name="connsiteY46" fmla="*/ 230075 h 244823"/>
                <a:gd name="connsiteX47" fmla="*/ 138635 w 578520"/>
                <a:gd name="connsiteY47" fmla="*/ 227125 h 244823"/>
                <a:gd name="connsiteX48" fmla="*/ 109138 w 578520"/>
                <a:gd name="connsiteY48" fmla="*/ 218276 h 244823"/>
                <a:gd name="connsiteX49" fmla="*/ 82591 w 578520"/>
                <a:gd name="connsiteY49" fmla="*/ 203527 h 244823"/>
                <a:gd name="connsiteX50" fmla="*/ 67842 w 578520"/>
                <a:gd name="connsiteY50" fmla="*/ 191729 h 244823"/>
                <a:gd name="connsiteX51" fmla="*/ 61943 w 578520"/>
                <a:gd name="connsiteY51" fmla="*/ 185829 h 244823"/>
                <a:gd name="connsiteX52" fmla="*/ 50144 w 578520"/>
                <a:gd name="connsiteY52" fmla="*/ 159282 h 244823"/>
                <a:gd name="connsiteX53" fmla="*/ 41295 w 578520"/>
                <a:gd name="connsiteY53" fmla="*/ 153383 h 244823"/>
                <a:gd name="connsiteX54" fmla="*/ 32446 w 578520"/>
                <a:gd name="connsiteY54" fmla="*/ 150433 h 244823"/>
                <a:gd name="connsiteX55" fmla="*/ 26547 w 578520"/>
                <a:gd name="connsiteY55" fmla="*/ 141584 h 244823"/>
                <a:gd name="connsiteX56" fmla="*/ 17698 w 578520"/>
                <a:gd name="connsiteY56" fmla="*/ 132735 h 244823"/>
                <a:gd name="connsiteX57" fmla="*/ 8849 w 578520"/>
                <a:gd name="connsiteY57" fmla="*/ 115037 h 244823"/>
                <a:gd name="connsiteX58" fmla="*/ 5899 w 578520"/>
                <a:gd name="connsiteY58" fmla="*/ 97339 h 244823"/>
                <a:gd name="connsiteX59" fmla="*/ 0 w 578520"/>
                <a:gd name="connsiteY59" fmla="*/ 79641 h 24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578520" h="244823">
                  <a:moveTo>
                    <a:pt x="0" y="79641"/>
                  </a:moveTo>
                  <a:lnTo>
                    <a:pt x="0" y="79641"/>
                  </a:lnTo>
                  <a:cubicBezTo>
                    <a:pt x="42297" y="95503"/>
                    <a:pt x="4619" y="83457"/>
                    <a:pt x="47195" y="91440"/>
                  </a:cubicBezTo>
                  <a:cubicBezTo>
                    <a:pt x="55164" y="92934"/>
                    <a:pt x="70792" y="97339"/>
                    <a:pt x="70792" y="97339"/>
                  </a:cubicBezTo>
                  <a:cubicBezTo>
                    <a:pt x="83574" y="96356"/>
                    <a:pt x="96406" y="95887"/>
                    <a:pt x="109138" y="94389"/>
                  </a:cubicBezTo>
                  <a:cubicBezTo>
                    <a:pt x="126618" y="92333"/>
                    <a:pt x="117631" y="89040"/>
                    <a:pt x="138635" y="85540"/>
                  </a:cubicBezTo>
                  <a:lnTo>
                    <a:pt x="156333" y="82591"/>
                  </a:lnTo>
                  <a:cubicBezTo>
                    <a:pt x="172065" y="83574"/>
                    <a:pt x="187766" y="85540"/>
                    <a:pt x="203528" y="85540"/>
                  </a:cubicBezTo>
                  <a:cubicBezTo>
                    <a:pt x="228072" y="85540"/>
                    <a:pt x="252871" y="82352"/>
                    <a:pt x="277270" y="79641"/>
                  </a:cubicBezTo>
                  <a:cubicBezTo>
                    <a:pt x="307010" y="69727"/>
                    <a:pt x="260880" y="84853"/>
                    <a:pt x="297917" y="73742"/>
                  </a:cubicBezTo>
                  <a:cubicBezTo>
                    <a:pt x="316706" y="68105"/>
                    <a:pt x="333846" y="59999"/>
                    <a:pt x="353961" y="58993"/>
                  </a:cubicBezTo>
                  <a:lnTo>
                    <a:pt x="412955" y="56044"/>
                  </a:lnTo>
                  <a:lnTo>
                    <a:pt x="460150" y="44245"/>
                  </a:lnTo>
                  <a:cubicBezTo>
                    <a:pt x="466128" y="42750"/>
                    <a:pt x="474880" y="40882"/>
                    <a:pt x="480797" y="38346"/>
                  </a:cubicBezTo>
                  <a:cubicBezTo>
                    <a:pt x="487314" y="35553"/>
                    <a:pt x="495751" y="31102"/>
                    <a:pt x="501445" y="26547"/>
                  </a:cubicBezTo>
                  <a:cubicBezTo>
                    <a:pt x="503617" y="24810"/>
                    <a:pt x="504857" y="21891"/>
                    <a:pt x="507344" y="20647"/>
                  </a:cubicBezTo>
                  <a:cubicBezTo>
                    <a:pt x="513837" y="17401"/>
                    <a:pt x="540533" y="15024"/>
                    <a:pt x="542740" y="14748"/>
                  </a:cubicBezTo>
                  <a:cubicBezTo>
                    <a:pt x="545690" y="13765"/>
                    <a:pt x="549003" y="13523"/>
                    <a:pt x="551590" y="11798"/>
                  </a:cubicBezTo>
                  <a:cubicBezTo>
                    <a:pt x="573684" y="-2931"/>
                    <a:pt x="548248" y="7012"/>
                    <a:pt x="569288" y="0"/>
                  </a:cubicBezTo>
                  <a:cubicBezTo>
                    <a:pt x="572238" y="983"/>
                    <a:pt x="576982" y="62"/>
                    <a:pt x="578137" y="2949"/>
                  </a:cubicBezTo>
                  <a:cubicBezTo>
                    <a:pt x="579643" y="6713"/>
                    <a:pt x="576301" y="10850"/>
                    <a:pt x="575187" y="14748"/>
                  </a:cubicBezTo>
                  <a:cubicBezTo>
                    <a:pt x="571324" y="28268"/>
                    <a:pt x="573725" y="19518"/>
                    <a:pt x="566338" y="32446"/>
                  </a:cubicBezTo>
                  <a:cubicBezTo>
                    <a:pt x="564157" y="36264"/>
                    <a:pt x="562621" y="40427"/>
                    <a:pt x="560439" y="44245"/>
                  </a:cubicBezTo>
                  <a:cubicBezTo>
                    <a:pt x="552451" y="58224"/>
                    <a:pt x="556780" y="48635"/>
                    <a:pt x="545690" y="61943"/>
                  </a:cubicBezTo>
                  <a:cubicBezTo>
                    <a:pt x="543421" y="64666"/>
                    <a:pt x="542098" y="68100"/>
                    <a:pt x="539791" y="70792"/>
                  </a:cubicBezTo>
                  <a:cubicBezTo>
                    <a:pt x="536171" y="75015"/>
                    <a:pt x="531329" y="78141"/>
                    <a:pt x="527992" y="82591"/>
                  </a:cubicBezTo>
                  <a:cubicBezTo>
                    <a:pt x="525042" y="86524"/>
                    <a:pt x="522380" y="90689"/>
                    <a:pt x="519143" y="94389"/>
                  </a:cubicBezTo>
                  <a:cubicBezTo>
                    <a:pt x="515480" y="98575"/>
                    <a:pt x="510429" y="101560"/>
                    <a:pt x="507344" y="106188"/>
                  </a:cubicBezTo>
                  <a:cubicBezTo>
                    <a:pt x="504654" y="110224"/>
                    <a:pt x="495341" y="124549"/>
                    <a:pt x="492596" y="126836"/>
                  </a:cubicBezTo>
                  <a:cubicBezTo>
                    <a:pt x="490207" y="128827"/>
                    <a:pt x="486697" y="128803"/>
                    <a:pt x="483747" y="129786"/>
                  </a:cubicBezTo>
                  <a:cubicBezTo>
                    <a:pt x="463850" y="149683"/>
                    <a:pt x="473964" y="144846"/>
                    <a:pt x="457200" y="150433"/>
                  </a:cubicBezTo>
                  <a:cubicBezTo>
                    <a:pt x="446286" y="161347"/>
                    <a:pt x="453616" y="154788"/>
                    <a:pt x="433602" y="168131"/>
                  </a:cubicBezTo>
                  <a:lnTo>
                    <a:pt x="424753" y="174031"/>
                  </a:lnTo>
                  <a:cubicBezTo>
                    <a:pt x="422787" y="176981"/>
                    <a:pt x="420439" y="179709"/>
                    <a:pt x="418854" y="182880"/>
                  </a:cubicBezTo>
                  <a:cubicBezTo>
                    <a:pt x="417463" y="185661"/>
                    <a:pt x="418103" y="189531"/>
                    <a:pt x="415904" y="191729"/>
                  </a:cubicBezTo>
                  <a:cubicBezTo>
                    <a:pt x="413705" y="193927"/>
                    <a:pt x="410005" y="193695"/>
                    <a:pt x="407055" y="194678"/>
                  </a:cubicBezTo>
                  <a:cubicBezTo>
                    <a:pt x="400066" y="201668"/>
                    <a:pt x="393468" y="209039"/>
                    <a:pt x="383458" y="212376"/>
                  </a:cubicBezTo>
                  <a:cubicBezTo>
                    <a:pt x="377559" y="214343"/>
                    <a:pt x="370934" y="214827"/>
                    <a:pt x="365760" y="218276"/>
                  </a:cubicBezTo>
                  <a:cubicBezTo>
                    <a:pt x="362810" y="220242"/>
                    <a:pt x="360082" y="222590"/>
                    <a:pt x="356911" y="224175"/>
                  </a:cubicBezTo>
                  <a:cubicBezTo>
                    <a:pt x="350863" y="227199"/>
                    <a:pt x="338925" y="228953"/>
                    <a:pt x="333313" y="230075"/>
                  </a:cubicBezTo>
                  <a:cubicBezTo>
                    <a:pt x="327414" y="229092"/>
                    <a:pt x="321575" y="226628"/>
                    <a:pt x="315615" y="227125"/>
                  </a:cubicBezTo>
                  <a:cubicBezTo>
                    <a:pt x="311186" y="227494"/>
                    <a:pt x="295707" y="234314"/>
                    <a:pt x="289068" y="235974"/>
                  </a:cubicBezTo>
                  <a:cubicBezTo>
                    <a:pt x="285135" y="236957"/>
                    <a:pt x="281153" y="237759"/>
                    <a:pt x="277270" y="238924"/>
                  </a:cubicBezTo>
                  <a:cubicBezTo>
                    <a:pt x="271314" y="240711"/>
                    <a:pt x="259571" y="244823"/>
                    <a:pt x="259571" y="244823"/>
                  </a:cubicBezTo>
                  <a:cubicBezTo>
                    <a:pt x="238923" y="243840"/>
                    <a:pt x="218243" y="243400"/>
                    <a:pt x="197628" y="241873"/>
                  </a:cubicBezTo>
                  <a:cubicBezTo>
                    <a:pt x="178011" y="240420"/>
                    <a:pt x="185007" y="239772"/>
                    <a:pt x="171081" y="235974"/>
                  </a:cubicBezTo>
                  <a:cubicBezTo>
                    <a:pt x="163259" y="233841"/>
                    <a:pt x="155176" y="232639"/>
                    <a:pt x="147484" y="230075"/>
                  </a:cubicBezTo>
                  <a:cubicBezTo>
                    <a:pt x="144534" y="229092"/>
                    <a:pt x="141625" y="227979"/>
                    <a:pt x="138635" y="227125"/>
                  </a:cubicBezTo>
                  <a:cubicBezTo>
                    <a:pt x="131423" y="225064"/>
                    <a:pt x="114393" y="221780"/>
                    <a:pt x="109138" y="218276"/>
                  </a:cubicBezTo>
                  <a:cubicBezTo>
                    <a:pt x="88853" y="204752"/>
                    <a:pt x="98166" y="208719"/>
                    <a:pt x="82591" y="203527"/>
                  </a:cubicBezTo>
                  <a:cubicBezTo>
                    <a:pt x="68336" y="189275"/>
                    <a:pt x="86459" y="206624"/>
                    <a:pt x="67842" y="191729"/>
                  </a:cubicBezTo>
                  <a:cubicBezTo>
                    <a:pt x="65670" y="189992"/>
                    <a:pt x="63909" y="187796"/>
                    <a:pt x="61943" y="185829"/>
                  </a:cubicBezTo>
                  <a:cubicBezTo>
                    <a:pt x="59022" y="177064"/>
                    <a:pt x="57157" y="166294"/>
                    <a:pt x="50144" y="159282"/>
                  </a:cubicBezTo>
                  <a:cubicBezTo>
                    <a:pt x="47637" y="156775"/>
                    <a:pt x="44466" y="154968"/>
                    <a:pt x="41295" y="153383"/>
                  </a:cubicBezTo>
                  <a:cubicBezTo>
                    <a:pt x="38514" y="151992"/>
                    <a:pt x="35396" y="151416"/>
                    <a:pt x="32446" y="150433"/>
                  </a:cubicBezTo>
                  <a:cubicBezTo>
                    <a:pt x="30480" y="147483"/>
                    <a:pt x="28816" y="144307"/>
                    <a:pt x="26547" y="141584"/>
                  </a:cubicBezTo>
                  <a:cubicBezTo>
                    <a:pt x="23877" y="138379"/>
                    <a:pt x="20368" y="135940"/>
                    <a:pt x="17698" y="132735"/>
                  </a:cubicBezTo>
                  <a:cubicBezTo>
                    <a:pt x="12878" y="126950"/>
                    <a:pt x="10461" y="122292"/>
                    <a:pt x="8849" y="115037"/>
                  </a:cubicBezTo>
                  <a:cubicBezTo>
                    <a:pt x="7551" y="109199"/>
                    <a:pt x="7072" y="103204"/>
                    <a:pt x="5899" y="97339"/>
                  </a:cubicBezTo>
                  <a:cubicBezTo>
                    <a:pt x="5104" y="93364"/>
                    <a:pt x="983" y="82591"/>
                    <a:pt x="0" y="79641"/>
                  </a:cubicBezTo>
                  <a:close/>
                </a:path>
              </a:pathLst>
            </a:custGeom>
            <a:solidFill>
              <a:srgbClr val="9FF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31" name="Group 2130"/>
          <p:cNvGrpSpPr/>
          <p:nvPr/>
        </p:nvGrpSpPr>
        <p:grpSpPr>
          <a:xfrm>
            <a:off x="-163286" y="402773"/>
            <a:ext cx="2754086" cy="3222171"/>
            <a:chOff x="-206828" y="402773"/>
            <a:chExt cx="2754086" cy="3222171"/>
          </a:xfrm>
        </p:grpSpPr>
        <p:sp>
          <p:nvSpPr>
            <p:cNvPr id="2130" name="Freeform 2129"/>
            <p:cNvSpPr/>
            <p:nvPr/>
          </p:nvSpPr>
          <p:spPr>
            <a:xfrm>
              <a:off x="-206828" y="402773"/>
              <a:ext cx="2754086" cy="3222171"/>
            </a:xfrm>
            <a:custGeom>
              <a:avLst/>
              <a:gdLst>
                <a:gd name="connsiteX0" fmla="*/ 402771 w 2754086"/>
                <a:gd name="connsiteY0" fmla="*/ 97971 h 3222171"/>
                <a:gd name="connsiteX1" fmla="*/ 402771 w 2754086"/>
                <a:gd name="connsiteY1" fmla="*/ 97971 h 3222171"/>
                <a:gd name="connsiteX2" fmla="*/ 511629 w 2754086"/>
                <a:gd name="connsiteY2" fmla="*/ 54428 h 3222171"/>
                <a:gd name="connsiteX3" fmla="*/ 566057 w 2754086"/>
                <a:gd name="connsiteY3" fmla="*/ 43543 h 3222171"/>
                <a:gd name="connsiteX4" fmla="*/ 609600 w 2754086"/>
                <a:gd name="connsiteY4" fmla="*/ 32657 h 3222171"/>
                <a:gd name="connsiteX5" fmla="*/ 685800 w 2754086"/>
                <a:gd name="connsiteY5" fmla="*/ 21771 h 3222171"/>
                <a:gd name="connsiteX6" fmla="*/ 740229 w 2754086"/>
                <a:gd name="connsiteY6" fmla="*/ 10886 h 3222171"/>
                <a:gd name="connsiteX7" fmla="*/ 805543 w 2754086"/>
                <a:gd name="connsiteY7" fmla="*/ 0 h 3222171"/>
                <a:gd name="connsiteX8" fmla="*/ 947057 w 2754086"/>
                <a:gd name="connsiteY8" fmla="*/ 10886 h 3222171"/>
                <a:gd name="connsiteX9" fmla="*/ 1012371 w 2754086"/>
                <a:gd name="connsiteY9" fmla="*/ 21771 h 3222171"/>
                <a:gd name="connsiteX10" fmla="*/ 1110343 w 2754086"/>
                <a:gd name="connsiteY10" fmla="*/ 43543 h 3222171"/>
                <a:gd name="connsiteX11" fmla="*/ 1338943 w 2754086"/>
                <a:gd name="connsiteY11" fmla="*/ 32657 h 3222171"/>
                <a:gd name="connsiteX12" fmla="*/ 1491343 w 2754086"/>
                <a:gd name="connsiteY12" fmla="*/ 10886 h 3222171"/>
                <a:gd name="connsiteX13" fmla="*/ 1774371 w 2754086"/>
                <a:gd name="connsiteY13" fmla="*/ 32657 h 3222171"/>
                <a:gd name="connsiteX14" fmla="*/ 1861457 w 2754086"/>
                <a:gd name="connsiteY14" fmla="*/ 54428 h 3222171"/>
                <a:gd name="connsiteX15" fmla="*/ 1905000 w 2754086"/>
                <a:gd name="connsiteY15" fmla="*/ 65314 h 3222171"/>
                <a:gd name="connsiteX16" fmla="*/ 1937657 w 2754086"/>
                <a:gd name="connsiteY16" fmla="*/ 76200 h 3222171"/>
                <a:gd name="connsiteX17" fmla="*/ 1981200 w 2754086"/>
                <a:gd name="connsiteY17" fmla="*/ 87086 h 3222171"/>
                <a:gd name="connsiteX18" fmla="*/ 2013857 w 2754086"/>
                <a:gd name="connsiteY18" fmla="*/ 97971 h 3222171"/>
                <a:gd name="connsiteX19" fmla="*/ 2209800 w 2754086"/>
                <a:gd name="connsiteY19" fmla="*/ 119743 h 3222171"/>
                <a:gd name="connsiteX20" fmla="*/ 2318657 w 2754086"/>
                <a:gd name="connsiteY20" fmla="*/ 163286 h 3222171"/>
                <a:gd name="connsiteX21" fmla="*/ 2394857 w 2754086"/>
                <a:gd name="connsiteY21" fmla="*/ 185057 h 3222171"/>
                <a:gd name="connsiteX22" fmla="*/ 2471057 w 2754086"/>
                <a:gd name="connsiteY22" fmla="*/ 206828 h 3222171"/>
                <a:gd name="connsiteX23" fmla="*/ 2514600 w 2754086"/>
                <a:gd name="connsiteY23" fmla="*/ 228600 h 3222171"/>
                <a:gd name="connsiteX24" fmla="*/ 2569029 w 2754086"/>
                <a:gd name="connsiteY24" fmla="*/ 293914 h 3222171"/>
                <a:gd name="connsiteX25" fmla="*/ 2590800 w 2754086"/>
                <a:gd name="connsiteY25" fmla="*/ 315686 h 3222171"/>
                <a:gd name="connsiteX26" fmla="*/ 2623457 w 2754086"/>
                <a:gd name="connsiteY26" fmla="*/ 359228 h 3222171"/>
                <a:gd name="connsiteX27" fmla="*/ 2645229 w 2754086"/>
                <a:gd name="connsiteY27" fmla="*/ 435428 h 3222171"/>
                <a:gd name="connsiteX28" fmla="*/ 2667000 w 2754086"/>
                <a:gd name="connsiteY28" fmla="*/ 500743 h 3222171"/>
                <a:gd name="connsiteX29" fmla="*/ 2677886 w 2754086"/>
                <a:gd name="connsiteY29" fmla="*/ 544286 h 3222171"/>
                <a:gd name="connsiteX30" fmla="*/ 2688771 w 2754086"/>
                <a:gd name="connsiteY30" fmla="*/ 576943 h 3222171"/>
                <a:gd name="connsiteX31" fmla="*/ 2699657 w 2754086"/>
                <a:gd name="connsiteY31" fmla="*/ 631371 h 3222171"/>
                <a:gd name="connsiteX32" fmla="*/ 2721429 w 2754086"/>
                <a:gd name="connsiteY32" fmla="*/ 674914 h 3222171"/>
                <a:gd name="connsiteX33" fmla="*/ 2732314 w 2754086"/>
                <a:gd name="connsiteY33" fmla="*/ 707571 h 3222171"/>
                <a:gd name="connsiteX34" fmla="*/ 2754086 w 2754086"/>
                <a:gd name="connsiteY34" fmla="*/ 816428 h 3222171"/>
                <a:gd name="connsiteX35" fmla="*/ 2743200 w 2754086"/>
                <a:gd name="connsiteY35" fmla="*/ 1088571 h 3222171"/>
                <a:gd name="connsiteX36" fmla="*/ 2754086 w 2754086"/>
                <a:gd name="connsiteY36" fmla="*/ 1240971 h 3222171"/>
                <a:gd name="connsiteX37" fmla="*/ 2732314 w 2754086"/>
                <a:gd name="connsiteY37" fmla="*/ 1491343 h 3222171"/>
                <a:gd name="connsiteX38" fmla="*/ 2721429 w 2754086"/>
                <a:gd name="connsiteY38" fmla="*/ 1545771 h 3222171"/>
                <a:gd name="connsiteX39" fmla="*/ 2699657 w 2754086"/>
                <a:gd name="connsiteY39" fmla="*/ 1621971 h 3222171"/>
                <a:gd name="connsiteX40" fmla="*/ 2677886 w 2754086"/>
                <a:gd name="connsiteY40" fmla="*/ 1741714 h 3222171"/>
                <a:gd name="connsiteX41" fmla="*/ 2667000 w 2754086"/>
                <a:gd name="connsiteY41" fmla="*/ 2002971 h 3222171"/>
                <a:gd name="connsiteX42" fmla="*/ 2656114 w 2754086"/>
                <a:gd name="connsiteY42" fmla="*/ 2144486 h 3222171"/>
                <a:gd name="connsiteX43" fmla="*/ 2623457 w 2754086"/>
                <a:gd name="connsiteY43" fmla="*/ 2188028 h 3222171"/>
                <a:gd name="connsiteX44" fmla="*/ 2601686 w 2754086"/>
                <a:gd name="connsiteY44" fmla="*/ 2220686 h 3222171"/>
                <a:gd name="connsiteX45" fmla="*/ 2547257 w 2754086"/>
                <a:gd name="connsiteY45" fmla="*/ 2296886 h 3222171"/>
                <a:gd name="connsiteX46" fmla="*/ 2514600 w 2754086"/>
                <a:gd name="connsiteY46" fmla="*/ 2373086 h 3222171"/>
                <a:gd name="connsiteX47" fmla="*/ 2492829 w 2754086"/>
                <a:gd name="connsiteY47" fmla="*/ 2405743 h 3222171"/>
                <a:gd name="connsiteX48" fmla="*/ 2449286 w 2754086"/>
                <a:gd name="connsiteY48" fmla="*/ 2503714 h 3222171"/>
                <a:gd name="connsiteX49" fmla="*/ 2416629 w 2754086"/>
                <a:gd name="connsiteY49" fmla="*/ 2579914 h 3222171"/>
                <a:gd name="connsiteX50" fmla="*/ 2405743 w 2754086"/>
                <a:gd name="connsiteY50" fmla="*/ 2623457 h 3222171"/>
                <a:gd name="connsiteX51" fmla="*/ 2383971 w 2754086"/>
                <a:gd name="connsiteY51" fmla="*/ 2688771 h 3222171"/>
                <a:gd name="connsiteX52" fmla="*/ 2373086 w 2754086"/>
                <a:gd name="connsiteY52" fmla="*/ 2721428 h 3222171"/>
                <a:gd name="connsiteX53" fmla="*/ 2351314 w 2754086"/>
                <a:gd name="connsiteY53" fmla="*/ 2862943 h 3222171"/>
                <a:gd name="connsiteX54" fmla="*/ 2329543 w 2754086"/>
                <a:gd name="connsiteY54" fmla="*/ 2960914 h 3222171"/>
                <a:gd name="connsiteX55" fmla="*/ 2307771 w 2754086"/>
                <a:gd name="connsiteY55" fmla="*/ 3026228 h 3222171"/>
                <a:gd name="connsiteX56" fmla="*/ 2253343 w 2754086"/>
                <a:gd name="connsiteY56" fmla="*/ 3080657 h 3222171"/>
                <a:gd name="connsiteX57" fmla="*/ 2166257 w 2754086"/>
                <a:gd name="connsiteY57" fmla="*/ 3156857 h 3222171"/>
                <a:gd name="connsiteX58" fmla="*/ 2111829 w 2754086"/>
                <a:gd name="connsiteY58" fmla="*/ 3167743 h 3222171"/>
                <a:gd name="connsiteX59" fmla="*/ 2002971 w 2754086"/>
                <a:gd name="connsiteY59" fmla="*/ 3189514 h 3222171"/>
                <a:gd name="connsiteX60" fmla="*/ 1828800 w 2754086"/>
                <a:gd name="connsiteY60" fmla="*/ 3200400 h 3222171"/>
                <a:gd name="connsiteX61" fmla="*/ 1774371 w 2754086"/>
                <a:gd name="connsiteY61" fmla="*/ 3189514 h 3222171"/>
                <a:gd name="connsiteX62" fmla="*/ 1741714 w 2754086"/>
                <a:gd name="connsiteY62" fmla="*/ 3178628 h 3222171"/>
                <a:gd name="connsiteX63" fmla="*/ 1654629 w 2754086"/>
                <a:gd name="connsiteY63" fmla="*/ 3156857 h 3222171"/>
                <a:gd name="connsiteX64" fmla="*/ 1611086 w 2754086"/>
                <a:gd name="connsiteY64" fmla="*/ 3145971 h 3222171"/>
                <a:gd name="connsiteX65" fmla="*/ 1458686 w 2754086"/>
                <a:gd name="connsiteY65" fmla="*/ 3156857 h 3222171"/>
                <a:gd name="connsiteX66" fmla="*/ 1415143 w 2754086"/>
                <a:gd name="connsiteY66" fmla="*/ 3145971 h 3222171"/>
                <a:gd name="connsiteX67" fmla="*/ 1306286 w 2754086"/>
                <a:gd name="connsiteY67" fmla="*/ 3156857 h 3222171"/>
                <a:gd name="connsiteX68" fmla="*/ 1099457 w 2754086"/>
                <a:gd name="connsiteY68" fmla="*/ 3167743 h 3222171"/>
                <a:gd name="connsiteX69" fmla="*/ 968829 w 2754086"/>
                <a:gd name="connsiteY69" fmla="*/ 3189514 h 3222171"/>
                <a:gd name="connsiteX70" fmla="*/ 881743 w 2754086"/>
                <a:gd name="connsiteY70" fmla="*/ 3211286 h 3222171"/>
                <a:gd name="connsiteX71" fmla="*/ 838200 w 2754086"/>
                <a:gd name="connsiteY71" fmla="*/ 3222171 h 3222171"/>
                <a:gd name="connsiteX72" fmla="*/ 707571 w 2754086"/>
                <a:gd name="connsiteY72" fmla="*/ 3211286 h 3222171"/>
                <a:gd name="connsiteX73" fmla="*/ 653143 w 2754086"/>
                <a:gd name="connsiteY73" fmla="*/ 3178628 h 3222171"/>
                <a:gd name="connsiteX74" fmla="*/ 609600 w 2754086"/>
                <a:gd name="connsiteY74" fmla="*/ 3156857 h 3222171"/>
                <a:gd name="connsiteX75" fmla="*/ 544286 w 2754086"/>
                <a:gd name="connsiteY75" fmla="*/ 3102428 h 3222171"/>
                <a:gd name="connsiteX76" fmla="*/ 522514 w 2754086"/>
                <a:gd name="connsiteY76" fmla="*/ 3080657 h 3222171"/>
                <a:gd name="connsiteX77" fmla="*/ 457200 w 2754086"/>
                <a:gd name="connsiteY77" fmla="*/ 3026228 h 3222171"/>
                <a:gd name="connsiteX78" fmla="*/ 402771 w 2754086"/>
                <a:gd name="connsiteY78" fmla="*/ 2950028 h 3222171"/>
                <a:gd name="connsiteX79" fmla="*/ 381000 w 2754086"/>
                <a:gd name="connsiteY79" fmla="*/ 2895600 h 3222171"/>
                <a:gd name="connsiteX80" fmla="*/ 359229 w 2754086"/>
                <a:gd name="connsiteY80" fmla="*/ 2830286 h 3222171"/>
                <a:gd name="connsiteX81" fmla="*/ 337457 w 2754086"/>
                <a:gd name="connsiteY81" fmla="*/ 2797628 h 3222171"/>
                <a:gd name="connsiteX82" fmla="*/ 315686 w 2754086"/>
                <a:gd name="connsiteY82" fmla="*/ 2721428 h 3222171"/>
                <a:gd name="connsiteX83" fmla="*/ 304800 w 2754086"/>
                <a:gd name="connsiteY83" fmla="*/ 2677886 h 3222171"/>
                <a:gd name="connsiteX84" fmla="*/ 272143 w 2754086"/>
                <a:gd name="connsiteY84" fmla="*/ 2579914 h 3222171"/>
                <a:gd name="connsiteX85" fmla="*/ 261257 w 2754086"/>
                <a:gd name="connsiteY85" fmla="*/ 2547257 h 3222171"/>
                <a:gd name="connsiteX86" fmla="*/ 250371 w 2754086"/>
                <a:gd name="connsiteY86" fmla="*/ 2503714 h 3222171"/>
                <a:gd name="connsiteX87" fmla="*/ 239486 w 2754086"/>
                <a:gd name="connsiteY87" fmla="*/ 2449286 h 3222171"/>
                <a:gd name="connsiteX88" fmla="*/ 217714 w 2754086"/>
                <a:gd name="connsiteY88" fmla="*/ 2362200 h 3222171"/>
                <a:gd name="connsiteX89" fmla="*/ 195943 w 2754086"/>
                <a:gd name="connsiteY89" fmla="*/ 2275114 h 3222171"/>
                <a:gd name="connsiteX90" fmla="*/ 174171 w 2754086"/>
                <a:gd name="connsiteY90" fmla="*/ 2231571 h 3222171"/>
                <a:gd name="connsiteX91" fmla="*/ 152400 w 2754086"/>
                <a:gd name="connsiteY91" fmla="*/ 2144486 h 3222171"/>
                <a:gd name="connsiteX92" fmla="*/ 119743 w 2754086"/>
                <a:gd name="connsiteY92" fmla="*/ 2079171 h 3222171"/>
                <a:gd name="connsiteX93" fmla="*/ 97971 w 2754086"/>
                <a:gd name="connsiteY93" fmla="*/ 1970314 h 3222171"/>
                <a:gd name="connsiteX94" fmla="*/ 87086 w 2754086"/>
                <a:gd name="connsiteY94" fmla="*/ 1937657 h 3222171"/>
                <a:gd name="connsiteX95" fmla="*/ 76200 w 2754086"/>
                <a:gd name="connsiteY95" fmla="*/ 1861457 h 3222171"/>
                <a:gd name="connsiteX96" fmla="*/ 54429 w 2754086"/>
                <a:gd name="connsiteY96" fmla="*/ 1785257 h 3222171"/>
                <a:gd name="connsiteX97" fmla="*/ 32657 w 2754086"/>
                <a:gd name="connsiteY97" fmla="*/ 1709057 h 3222171"/>
                <a:gd name="connsiteX98" fmla="*/ 21771 w 2754086"/>
                <a:gd name="connsiteY98" fmla="*/ 1632857 h 3222171"/>
                <a:gd name="connsiteX99" fmla="*/ 10886 w 2754086"/>
                <a:gd name="connsiteY99" fmla="*/ 1600200 h 3222171"/>
                <a:gd name="connsiteX100" fmla="*/ 0 w 2754086"/>
                <a:gd name="connsiteY100" fmla="*/ 1502228 h 3222171"/>
                <a:gd name="connsiteX101" fmla="*/ 21771 w 2754086"/>
                <a:gd name="connsiteY101" fmla="*/ 1273628 h 3222171"/>
                <a:gd name="connsiteX102" fmla="*/ 43543 w 2754086"/>
                <a:gd name="connsiteY102" fmla="*/ 1197428 h 3222171"/>
                <a:gd name="connsiteX103" fmla="*/ 65314 w 2754086"/>
                <a:gd name="connsiteY103" fmla="*/ 1121228 h 3222171"/>
                <a:gd name="connsiteX104" fmla="*/ 87086 w 2754086"/>
                <a:gd name="connsiteY104" fmla="*/ 1077686 h 3222171"/>
                <a:gd name="connsiteX105" fmla="*/ 108857 w 2754086"/>
                <a:gd name="connsiteY105" fmla="*/ 990600 h 3222171"/>
                <a:gd name="connsiteX106" fmla="*/ 130629 w 2754086"/>
                <a:gd name="connsiteY106" fmla="*/ 925286 h 3222171"/>
                <a:gd name="connsiteX107" fmla="*/ 141514 w 2754086"/>
                <a:gd name="connsiteY107" fmla="*/ 870857 h 3222171"/>
                <a:gd name="connsiteX108" fmla="*/ 152400 w 2754086"/>
                <a:gd name="connsiteY108" fmla="*/ 838200 h 3222171"/>
                <a:gd name="connsiteX109" fmla="*/ 174171 w 2754086"/>
                <a:gd name="connsiteY109" fmla="*/ 718457 h 3222171"/>
                <a:gd name="connsiteX110" fmla="*/ 185057 w 2754086"/>
                <a:gd name="connsiteY110" fmla="*/ 609600 h 3222171"/>
                <a:gd name="connsiteX111" fmla="*/ 195943 w 2754086"/>
                <a:gd name="connsiteY111" fmla="*/ 402771 h 3222171"/>
                <a:gd name="connsiteX112" fmla="*/ 261257 w 2754086"/>
                <a:gd name="connsiteY112" fmla="*/ 293914 h 3222171"/>
                <a:gd name="connsiteX113" fmla="*/ 283029 w 2754086"/>
                <a:gd name="connsiteY113" fmla="*/ 272143 h 3222171"/>
                <a:gd name="connsiteX114" fmla="*/ 315686 w 2754086"/>
                <a:gd name="connsiteY114" fmla="*/ 195943 h 3222171"/>
                <a:gd name="connsiteX115" fmla="*/ 326571 w 2754086"/>
                <a:gd name="connsiteY115" fmla="*/ 163286 h 3222171"/>
                <a:gd name="connsiteX116" fmla="*/ 381000 w 2754086"/>
                <a:gd name="connsiteY116" fmla="*/ 119743 h 3222171"/>
                <a:gd name="connsiteX117" fmla="*/ 381000 w 2754086"/>
                <a:gd name="connsiteY117" fmla="*/ 54428 h 3222171"/>
                <a:gd name="connsiteX118" fmla="*/ 402771 w 2754086"/>
                <a:gd name="connsiteY118" fmla="*/ 97971 h 3222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2754086" h="3222171">
                  <a:moveTo>
                    <a:pt x="402771" y="97971"/>
                  </a:moveTo>
                  <a:lnTo>
                    <a:pt x="402771" y="97971"/>
                  </a:lnTo>
                  <a:cubicBezTo>
                    <a:pt x="439057" y="83457"/>
                    <a:pt x="474553" y="66786"/>
                    <a:pt x="511629" y="54428"/>
                  </a:cubicBezTo>
                  <a:cubicBezTo>
                    <a:pt x="529181" y="48577"/>
                    <a:pt x="547996" y="47557"/>
                    <a:pt x="566057" y="43543"/>
                  </a:cubicBezTo>
                  <a:cubicBezTo>
                    <a:pt x="580662" y="40298"/>
                    <a:pt x="594880" y="35333"/>
                    <a:pt x="609600" y="32657"/>
                  </a:cubicBezTo>
                  <a:cubicBezTo>
                    <a:pt x="634844" y="28067"/>
                    <a:pt x="660491" y="25989"/>
                    <a:pt x="685800" y="21771"/>
                  </a:cubicBezTo>
                  <a:cubicBezTo>
                    <a:pt x="704051" y="18729"/>
                    <a:pt x="722025" y="14196"/>
                    <a:pt x="740229" y="10886"/>
                  </a:cubicBezTo>
                  <a:cubicBezTo>
                    <a:pt x="761945" y="6938"/>
                    <a:pt x="783772" y="3629"/>
                    <a:pt x="805543" y="0"/>
                  </a:cubicBezTo>
                  <a:cubicBezTo>
                    <a:pt x="852714" y="3629"/>
                    <a:pt x="900006" y="5933"/>
                    <a:pt x="947057" y="10886"/>
                  </a:cubicBezTo>
                  <a:cubicBezTo>
                    <a:pt x="969007" y="13197"/>
                    <a:pt x="990655" y="17823"/>
                    <a:pt x="1012371" y="21771"/>
                  </a:cubicBezTo>
                  <a:cubicBezTo>
                    <a:pt x="1063039" y="30983"/>
                    <a:pt x="1063754" y="31895"/>
                    <a:pt x="1110343" y="43543"/>
                  </a:cubicBezTo>
                  <a:cubicBezTo>
                    <a:pt x="1186543" y="39914"/>
                    <a:pt x="1262837" y="37906"/>
                    <a:pt x="1338943" y="32657"/>
                  </a:cubicBezTo>
                  <a:cubicBezTo>
                    <a:pt x="1385414" y="29452"/>
                    <a:pt x="1444339" y="18720"/>
                    <a:pt x="1491343" y="10886"/>
                  </a:cubicBezTo>
                  <a:cubicBezTo>
                    <a:pt x="1616758" y="17853"/>
                    <a:pt x="1666980" y="16135"/>
                    <a:pt x="1774371" y="32657"/>
                  </a:cubicBezTo>
                  <a:cubicBezTo>
                    <a:pt x="1846292" y="43722"/>
                    <a:pt x="1807377" y="38977"/>
                    <a:pt x="1861457" y="54428"/>
                  </a:cubicBezTo>
                  <a:cubicBezTo>
                    <a:pt x="1875842" y="58538"/>
                    <a:pt x="1890615" y="61204"/>
                    <a:pt x="1905000" y="65314"/>
                  </a:cubicBezTo>
                  <a:cubicBezTo>
                    <a:pt x="1916033" y="68466"/>
                    <a:pt x="1926624" y="73048"/>
                    <a:pt x="1937657" y="76200"/>
                  </a:cubicBezTo>
                  <a:cubicBezTo>
                    <a:pt x="1952042" y="80310"/>
                    <a:pt x="1966815" y="82976"/>
                    <a:pt x="1981200" y="87086"/>
                  </a:cubicBezTo>
                  <a:cubicBezTo>
                    <a:pt x="1992233" y="90238"/>
                    <a:pt x="2002605" y="95721"/>
                    <a:pt x="2013857" y="97971"/>
                  </a:cubicBezTo>
                  <a:cubicBezTo>
                    <a:pt x="2069041" y="109008"/>
                    <a:pt x="2159309" y="115153"/>
                    <a:pt x="2209800" y="119743"/>
                  </a:cubicBezTo>
                  <a:cubicBezTo>
                    <a:pt x="2358474" y="169300"/>
                    <a:pt x="2206529" y="115231"/>
                    <a:pt x="2318657" y="163286"/>
                  </a:cubicBezTo>
                  <a:cubicBezTo>
                    <a:pt x="2344750" y="174469"/>
                    <a:pt x="2367247" y="177168"/>
                    <a:pt x="2394857" y="185057"/>
                  </a:cubicBezTo>
                  <a:cubicBezTo>
                    <a:pt x="2504134" y="216280"/>
                    <a:pt x="2334987" y="172813"/>
                    <a:pt x="2471057" y="206828"/>
                  </a:cubicBezTo>
                  <a:cubicBezTo>
                    <a:pt x="2485571" y="214085"/>
                    <a:pt x="2501395" y="219168"/>
                    <a:pt x="2514600" y="228600"/>
                  </a:cubicBezTo>
                  <a:cubicBezTo>
                    <a:pt x="2550799" y="254457"/>
                    <a:pt x="2543569" y="262089"/>
                    <a:pt x="2569029" y="293914"/>
                  </a:cubicBezTo>
                  <a:cubicBezTo>
                    <a:pt x="2575440" y="301928"/>
                    <a:pt x="2584230" y="307802"/>
                    <a:pt x="2590800" y="315686"/>
                  </a:cubicBezTo>
                  <a:cubicBezTo>
                    <a:pt x="2602415" y="329624"/>
                    <a:pt x="2612571" y="344714"/>
                    <a:pt x="2623457" y="359228"/>
                  </a:cubicBezTo>
                  <a:cubicBezTo>
                    <a:pt x="2660036" y="468964"/>
                    <a:pt x="2604230" y="298765"/>
                    <a:pt x="2645229" y="435428"/>
                  </a:cubicBezTo>
                  <a:cubicBezTo>
                    <a:pt x="2651823" y="457409"/>
                    <a:pt x="2661434" y="478479"/>
                    <a:pt x="2667000" y="500743"/>
                  </a:cubicBezTo>
                  <a:cubicBezTo>
                    <a:pt x="2670629" y="515257"/>
                    <a:pt x="2673776" y="529901"/>
                    <a:pt x="2677886" y="544286"/>
                  </a:cubicBezTo>
                  <a:cubicBezTo>
                    <a:pt x="2681038" y="555319"/>
                    <a:pt x="2685988" y="565811"/>
                    <a:pt x="2688771" y="576943"/>
                  </a:cubicBezTo>
                  <a:cubicBezTo>
                    <a:pt x="2693258" y="594893"/>
                    <a:pt x="2693806" y="613819"/>
                    <a:pt x="2699657" y="631371"/>
                  </a:cubicBezTo>
                  <a:cubicBezTo>
                    <a:pt x="2704789" y="646766"/>
                    <a:pt x="2715037" y="659998"/>
                    <a:pt x="2721429" y="674914"/>
                  </a:cubicBezTo>
                  <a:cubicBezTo>
                    <a:pt x="2725949" y="685461"/>
                    <a:pt x="2729734" y="696390"/>
                    <a:pt x="2732314" y="707571"/>
                  </a:cubicBezTo>
                  <a:cubicBezTo>
                    <a:pt x="2740635" y="743628"/>
                    <a:pt x="2754086" y="816428"/>
                    <a:pt x="2754086" y="816428"/>
                  </a:cubicBezTo>
                  <a:cubicBezTo>
                    <a:pt x="2750457" y="907142"/>
                    <a:pt x="2743200" y="997784"/>
                    <a:pt x="2743200" y="1088571"/>
                  </a:cubicBezTo>
                  <a:cubicBezTo>
                    <a:pt x="2743200" y="1139500"/>
                    <a:pt x="2754086" y="1190042"/>
                    <a:pt x="2754086" y="1240971"/>
                  </a:cubicBezTo>
                  <a:cubicBezTo>
                    <a:pt x="2754086" y="1282381"/>
                    <a:pt x="2740291" y="1435506"/>
                    <a:pt x="2732314" y="1491343"/>
                  </a:cubicBezTo>
                  <a:cubicBezTo>
                    <a:pt x="2729697" y="1509659"/>
                    <a:pt x="2725916" y="1527821"/>
                    <a:pt x="2721429" y="1545771"/>
                  </a:cubicBezTo>
                  <a:cubicBezTo>
                    <a:pt x="2705882" y="1607959"/>
                    <a:pt x="2713234" y="1547298"/>
                    <a:pt x="2699657" y="1621971"/>
                  </a:cubicBezTo>
                  <a:cubicBezTo>
                    <a:pt x="2673650" y="1765005"/>
                    <a:pt x="2702577" y="1642944"/>
                    <a:pt x="2677886" y="1741714"/>
                  </a:cubicBezTo>
                  <a:cubicBezTo>
                    <a:pt x="2674257" y="1828800"/>
                    <a:pt x="2671705" y="1915937"/>
                    <a:pt x="2667000" y="2002971"/>
                  </a:cubicBezTo>
                  <a:cubicBezTo>
                    <a:pt x="2664446" y="2050213"/>
                    <a:pt x="2666950" y="2098433"/>
                    <a:pt x="2656114" y="2144486"/>
                  </a:cubicBezTo>
                  <a:cubicBezTo>
                    <a:pt x="2651959" y="2162146"/>
                    <a:pt x="2634002" y="2173265"/>
                    <a:pt x="2623457" y="2188028"/>
                  </a:cubicBezTo>
                  <a:cubicBezTo>
                    <a:pt x="2615853" y="2198674"/>
                    <a:pt x="2609290" y="2210040"/>
                    <a:pt x="2601686" y="2220686"/>
                  </a:cubicBezTo>
                  <a:cubicBezTo>
                    <a:pt x="2593465" y="2232196"/>
                    <a:pt x="2555810" y="2279780"/>
                    <a:pt x="2547257" y="2296886"/>
                  </a:cubicBezTo>
                  <a:cubicBezTo>
                    <a:pt x="2486184" y="2419029"/>
                    <a:pt x="2605220" y="2214498"/>
                    <a:pt x="2514600" y="2373086"/>
                  </a:cubicBezTo>
                  <a:cubicBezTo>
                    <a:pt x="2508109" y="2384445"/>
                    <a:pt x="2498142" y="2393788"/>
                    <a:pt x="2492829" y="2405743"/>
                  </a:cubicBezTo>
                  <a:cubicBezTo>
                    <a:pt x="2441012" y="2522331"/>
                    <a:pt x="2498556" y="2429807"/>
                    <a:pt x="2449286" y="2503714"/>
                  </a:cubicBezTo>
                  <a:cubicBezTo>
                    <a:pt x="2418033" y="2628724"/>
                    <a:pt x="2461734" y="2474668"/>
                    <a:pt x="2416629" y="2579914"/>
                  </a:cubicBezTo>
                  <a:cubicBezTo>
                    <a:pt x="2410736" y="2593665"/>
                    <a:pt x="2410042" y="2609127"/>
                    <a:pt x="2405743" y="2623457"/>
                  </a:cubicBezTo>
                  <a:cubicBezTo>
                    <a:pt x="2399148" y="2645438"/>
                    <a:pt x="2391228" y="2667000"/>
                    <a:pt x="2383971" y="2688771"/>
                  </a:cubicBezTo>
                  <a:lnTo>
                    <a:pt x="2373086" y="2721428"/>
                  </a:lnTo>
                  <a:cubicBezTo>
                    <a:pt x="2364930" y="2778519"/>
                    <a:pt x="2361385" y="2807554"/>
                    <a:pt x="2351314" y="2862943"/>
                  </a:cubicBezTo>
                  <a:cubicBezTo>
                    <a:pt x="2346532" y="2889245"/>
                    <a:pt x="2337609" y="2934028"/>
                    <a:pt x="2329543" y="2960914"/>
                  </a:cubicBezTo>
                  <a:cubicBezTo>
                    <a:pt x="2322948" y="2982895"/>
                    <a:pt x="2323998" y="3010000"/>
                    <a:pt x="2307771" y="3026228"/>
                  </a:cubicBezTo>
                  <a:cubicBezTo>
                    <a:pt x="2289628" y="3044371"/>
                    <a:pt x="2267576" y="3059309"/>
                    <a:pt x="2253343" y="3080657"/>
                  </a:cubicBezTo>
                  <a:cubicBezTo>
                    <a:pt x="2230734" y="3114570"/>
                    <a:pt x="2215102" y="3147088"/>
                    <a:pt x="2166257" y="3156857"/>
                  </a:cubicBezTo>
                  <a:cubicBezTo>
                    <a:pt x="2148114" y="3160486"/>
                    <a:pt x="2129890" y="3163729"/>
                    <a:pt x="2111829" y="3167743"/>
                  </a:cubicBezTo>
                  <a:cubicBezTo>
                    <a:pt x="2064453" y="3178271"/>
                    <a:pt x="2057108" y="3184592"/>
                    <a:pt x="2002971" y="3189514"/>
                  </a:cubicBezTo>
                  <a:cubicBezTo>
                    <a:pt x="1945040" y="3194781"/>
                    <a:pt x="1886857" y="3196771"/>
                    <a:pt x="1828800" y="3200400"/>
                  </a:cubicBezTo>
                  <a:cubicBezTo>
                    <a:pt x="1810657" y="3196771"/>
                    <a:pt x="1792321" y="3194002"/>
                    <a:pt x="1774371" y="3189514"/>
                  </a:cubicBezTo>
                  <a:cubicBezTo>
                    <a:pt x="1763239" y="3186731"/>
                    <a:pt x="1752784" y="3181647"/>
                    <a:pt x="1741714" y="3178628"/>
                  </a:cubicBezTo>
                  <a:cubicBezTo>
                    <a:pt x="1712847" y="3170755"/>
                    <a:pt x="1683657" y="3164114"/>
                    <a:pt x="1654629" y="3156857"/>
                  </a:cubicBezTo>
                  <a:lnTo>
                    <a:pt x="1611086" y="3145971"/>
                  </a:lnTo>
                  <a:cubicBezTo>
                    <a:pt x="1560286" y="3149600"/>
                    <a:pt x="1509615" y="3156857"/>
                    <a:pt x="1458686" y="3156857"/>
                  </a:cubicBezTo>
                  <a:cubicBezTo>
                    <a:pt x="1443725" y="3156857"/>
                    <a:pt x="1430104" y="3145971"/>
                    <a:pt x="1415143" y="3145971"/>
                  </a:cubicBezTo>
                  <a:cubicBezTo>
                    <a:pt x="1378676" y="3145971"/>
                    <a:pt x="1342666" y="3154348"/>
                    <a:pt x="1306286" y="3156857"/>
                  </a:cubicBezTo>
                  <a:cubicBezTo>
                    <a:pt x="1237411" y="3161607"/>
                    <a:pt x="1168400" y="3164114"/>
                    <a:pt x="1099457" y="3167743"/>
                  </a:cubicBezTo>
                  <a:cubicBezTo>
                    <a:pt x="1055914" y="3175000"/>
                    <a:pt x="1011654" y="3178807"/>
                    <a:pt x="968829" y="3189514"/>
                  </a:cubicBezTo>
                  <a:lnTo>
                    <a:pt x="881743" y="3211286"/>
                  </a:lnTo>
                  <a:lnTo>
                    <a:pt x="838200" y="3222171"/>
                  </a:lnTo>
                  <a:cubicBezTo>
                    <a:pt x="794657" y="3218543"/>
                    <a:pt x="750882" y="3217061"/>
                    <a:pt x="707571" y="3211286"/>
                  </a:cubicBezTo>
                  <a:cubicBezTo>
                    <a:pt x="660191" y="3204969"/>
                    <a:pt x="687487" y="3201524"/>
                    <a:pt x="653143" y="3178628"/>
                  </a:cubicBezTo>
                  <a:cubicBezTo>
                    <a:pt x="639641" y="3169627"/>
                    <a:pt x="624114" y="3164114"/>
                    <a:pt x="609600" y="3156857"/>
                  </a:cubicBezTo>
                  <a:cubicBezTo>
                    <a:pt x="532033" y="3079290"/>
                    <a:pt x="620057" y="3163044"/>
                    <a:pt x="544286" y="3102428"/>
                  </a:cubicBezTo>
                  <a:cubicBezTo>
                    <a:pt x="536272" y="3096017"/>
                    <a:pt x="530528" y="3087068"/>
                    <a:pt x="522514" y="3080657"/>
                  </a:cubicBezTo>
                  <a:cubicBezTo>
                    <a:pt x="487939" y="3052998"/>
                    <a:pt x="486292" y="3065018"/>
                    <a:pt x="457200" y="3026228"/>
                  </a:cubicBezTo>
                  <a:cubicBezTo>
                    <a:pt x="381328" y="2925065"/>
                    <a:pt x="457905" y="3005162"/>
                    <a:pt x="402771" y="2950028"/>
                  </a:cubicBezTo>
                  <a:cubicBezTo>
                    <a:pt x="395514" y="2931885"/>
                    <a:pt x="387678" y="2913964"/>
                    <a:pt x="381000" y="2895600"/>
                  </a:cubicBezTo>
                  <a:cubicBezTo>
                    <a:pt x="373157" y="2874033"/>
                    <a:pt x="368549" y="2851257"/>
                    <a:pt x="359229" y="2830286"/>
                  </a:cubicBezTo>
                  <a:cubicBezTo>
                    <a:pt x="353915" y="2818330"/>
                    <a:pt x="344714" y="2808514"/>
                    <a:pt x="337457" y="2797628"/>
                  </a:cubicBezTo>
                  <a:cubicBezTo>
                    <a:pt x="303426" y="2661512"/>
                    <a:pt x="346919" y="2830744"/>
                    <a:pt x="315686" y="2721428"/>
                  </a:cubicBezTo>
                  <a:cubicBezTo>
                    <a:pt x="311576" y="2707043"/>
                    <a:pt x="309099" y="2692216"/>
                    <a:pt x="304800" y="2677886"/>
                  </a:cubicBezTo>
                  <a:cubicBezTo>
                    <a:pt x="304786" y="2677839"/>
                    <a:pt x="277594" y="2596266"/>
                    <a:pt x="272143" y="2579914"/>
                  </a:cubicBezTo>
                  <a:cubicBezTo>
                    <a:pt x="268514" y="2569028"/>
                    <a:pt x="264040" y="2558389"/>
                    <a:pt x="261257" y="2547257"/>
                  </a:cubicBezTo>
                  <a:cubicBezTo>
                    <a:pt x="257628" y="2532743"/>
                    <a:pt x="253616" y="2518319"/>
                    <a:pt x="250371" y="2503714"/>
                  </a:cubicBezTo>
                  <a:cubicBezTo>
                    <a:pt x="246357" y="2485653"/>
                    <a:pt x="243646" y="2467314"/>
                    <a:pt x="239486" y="2449286"/>
                  </a:cubicBezTo>
                  <a:cubicBezTo>
                    <a:pt x="232758" y="2420130"/>
                    <a:pt x="223582" y="2391541"/>
                    <a:pt x="217714" y="2362200"/>
                  </a:cubicBezTo>
                  <a:cubicBezTo>
                    <a:pt x="211324" y="2330250"/>
                    <a:pt x="208497" y="2304405"/>
                    <a:pt x="195943" y="2275114"/>
                  </a:cubicBezTo>
                  <a:cubicBezTo>
                    <a:pt x="189550" y="2260199"/>
                    <a:pt x="181428" y="2246085"/>
                    <a:pt x="174171" y="2231571"/>
                  </a:cubicBezTo>
                  <a:cubicBezTo>
                    <a:pt x="166914" y="2202543"/>
                    <a:pt x="168997" y="2169383"/>
                    <a:pt x="152400" y="2144486"/>
                  </a:cubicBezTo>
                  <a:cubicBezTo>
                    <a:pt x="128547" y="2108705"/>
                    <a:pt x="131010" y="2118605"/>
                    <a:pt x="119743" y="2079171"/>
                  </a:cubicBezTo>
                  <a:cubicBezTo>
                    <a:pt x="98057" y="2003273"/>
                    <a:pt x="119352" y="2066529"/>
                    <a:pt x="97971" y="1970314"/>
                  </a:cubicBezTo>
                  <a:cubicBezTo>
                    <a:pt x="95482" y="1959113"/>
                    <a:pt x="90714" y="1948543"/>
                    <a:pt x="87086" y="1937657"/>
                  </a:cubicBezTo>
                  <a:cubicBezTo>
                    <a:pt x="83457" y="1912257"/>
                    <a:pt x="80790" y="1886701"/>
                    <a:pt x="76200" y="1861457"/>
                  </a:cubicBezTo>
                  <a:cubicBezTo>
                    <a:pt x="67694" y="1814675"/>
                    <a:pt x="66085" y="1826054"/>
                    <a:pt x="54429" y="1785257"/>
                  </a:cubicBezTo>
                  <a:cubicBezTo>
                    <a:pt x="27100" y="1689603"/>
                    <a:pt x="58751" y="1787337"/>
                    <a:pt x="32657" y="1709057"/>
                  </a:cubicBezTo>
                  <a:cubicBezTo>
                    <a:pt x="29028" y="1683657"/>
                    <a:pt x="26803" y="1658017"/>
                    <a:pt x="21771" y="1632857"/>
                  </a:cubicBezTo>
                  <a:cubicBezTo>
                    <a:pt x="19521" y="1621605"/>
                    <a:pt x="12772" y="1611518"/>
                    <a:pt x="10886" y="1600200"/>
                  </a:cubicBezTo>
                  <a:cubicBezTo>
                    <a:pt x="5484" y="1567789"/>
                    <a:pt x="3629" y="1534885"/>
                    <a:pt x="0" y="1502228"/>
                  </a:cubicBezTo>
                  <a:cubicBezTo>
                    <a:pt x="7257" y="1426028"/>
                    <a:pt x="3205" y="1347887"/>
                    <a:pt x="21771" y="1273628"/>
                  </a:cubicBezTo>
                  <a:cubicBezTo>
                    <a:pt x="55801" y="1137513"/>
                    <a:pt x="12309" y="1306744"/>
                    <a:pt x="43543" y="1197428"/>
                  </a:cubicBezTo>
                  <a:cubicBezTo>
                    <a:pt x="51430" y="1169824"/>
                    <a:pt x="54133" y="1147317"/>
                    <a:pt x="65314" y="1121228"/>
                  </a:cubicBezTo>
                  <a:cubicBezTo>
                    <a:pt x="71706" y="1106313"/>
                    <a:pt x="79829" y="1092200"/>
                    <a:pt x="87086" y="1077686"/>
                  </a:cubicBezTo>
                  <a:cubicBezTo>
                    <a:pt x="94343" y="1048657"/>
                    <a:pt x="99395" y="1018986"/>
                    <a:pt x="108857" y="990600"/>
                  </a:cubicBezTo>
                  <a:cubicBezTo>
                    <a:pt x="116114" y="968829"/>
                    <a:pt x="126129" y="947789"/>
                    <a:pt x="130629" y="925286"/>
                  </a:cubicBezTo>
                  <a:cubicBezTo>
                    <a:pt x="134257" y="907143"/>
                    <a:pt x="137027" y="888807"/>
                    <a:pt x="141514" y="870857"/>
                  </a:cubicBezTo>
                  <a:cubicBezTo>
                    <a:pt x="144297" y="859725"/>
                    <a:pt x="149617" y="849332"/>
                    <a:pt x="152400" y="838200"/>
                  </a:cubicBezTo>
                  <a:cubicBezTo>
                    <a:pt x="157975" y="815901"/>
                    <a:pt x="171744" y="737876"/>
                    <a:pt x="174171" y="718457"/>
                  </a:cubicBezTo>
                  <a:cubicBezTo>
                    <a:pt x="178694" y="682272"/>
                    <a:pt x="182548" y="645980"/>
                    <a:pt x="185057" y="609600"/>
                  </a:cubicBezTo>
                  <a:cubicBezTo>
                    <a:pt x="189807" y="540725"/>
                    <a:pt x="187717" y="471318"/>
                    <a:pt x="195943" y="402771"/>
                  </a:cubicBezTo>
                  <a:cubicBezTo>
                    <a:pt x="203651" y="338539"/>
                    <a:pt x="219871" y="335299"/>
                    <a:pt x="261257" y="293914"/>
                  </a:cubicBezTo>
                  <a:lnTo>
                    <a:pt x="283029" y="272143"/>
                  </a:lnTo>
                  <a:cubicBezTo>
                    <a:pt x="308493" y="144813"/>
                    <a:pt x="273860" y="265653"/>
                    <a:pt x="315686" y="195943"/>
                  </a:cubicBezTo>
                  <a:cubicBezTo>
                    <a:pt x="321590" y="186104"/>
                    <a:pt x="320668" y="173125"/>
                    <a:pt x="326571" y="163286"/>
                  </a:cubicBezTo>
                  <a:cubicBezTo>
                    <a:pt x="336912" y="146051"/>
                    <a:pt x="366167" y="129632"/>
                    <a:pt x="381000" y="119743"/>
                  </a:cubicBezTo>
                  <a:cubicBezTo>
                    <a:pt x="381000" y="119743"/>
                    <a:pt x="410030" y="54428"/>
                    <a:pt x="381000" y="54428"/>
                  </a:cubicBezTo>
                  <a:cubicBezTo>
                    <a:pt x="369525" y="54428"/>
                    <a:pt x="399142" y="90714"/>
                    <a:pt x="402771" y="9797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6"/>
            <p:cNvGrpSpPr>
              <a:grpSpLocks noChangeAspect="1"/>
            </p:cNvGrpSpPr>
            <p:nvPr/>
          </p:nvGrpSpPr>
          <p:grpSpPr bwMode="auto">
            <a:xfrm>
              <a:off x="442608" y="807536"/>
              <a:ext cx="1538592" cy="2469064"/>
              <a:chOff x="1521" y="-145"/>
              <a:chExt cx="2692" cy="4320"/>
            </a:xfrm>
          </p:grpSpPr>
          <p:sp>
            <p:nvSpPr>
              <p:cNvPr id="25" name="AutoShape 5"/>
              <p:cNvSpPr>
                <a:spLocks noChangeAspect="1" noChangeArrowheads="1" noTextEdit="1"/>
              </p:cNvSpPr>
              <p:nvPr/>
            </p:nvSpPr>
            <p:spPr bwMode="auto">
              <a:xfrm>
                <a:off x="1521" y="-145"/>
                <a:ext cx="2692" cy="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7"/>
              <p:cNvSpPr>
                <a:spLocks/>
              </p:cNvSpPr>
              <p:nvPr/>
            </p:nvSpPr>
            <p:spPr bwMode="auto">
              <a:xfrm>
                <a:off x="1552" y="-67"/>
                <a:ext cx="2582" cy="4207"/>
              </a:xfrm>
              <a:custGeom>
                <a:avLst/>
                <a:gdLst>
                  <a:gd name="T0" fmla="*/ 4465 w 5164"/>
                  <a:gd name="T1" fmla="*/ 99 h 8415"/>
                  <a:gd name="T2" fmla="*/ 4605 w 5164"/>
                  <a:gd name="T3" fmla="*/ 131 h 8415"/>
                  <a:gd name="T4" fmla="*/ 4745 w 5164"/>
                  <a:gd name="T5" fmla="*/ 174 h 8415"/>
                  <a:gd name="T6" fmla="*/ 4889 w 5164"/>
                  <a:gd name="T7" fmla="*/ 209 h 8415"/>
                  <a:gd name="T8" fmla="*/ 5020 w 5164"/>
                  <a:gd name="T9" fmla="*/ 268 h 8415"/>
                  <a:gd name="T10" fmla="*/ 5090 w 5164"/>
                  <a:gd name="T11" fmla="*/ 461 h 8415"/>
                  <a:gd name="T12" fmla="*/ 5097 w 5164"/>
                  <a:gd name="T13" fmla="*/ 846 h 8415"/>
                  <a:gd name="T14" fmla="*/ 5075 w 5164"/>
                  <a:gd name="T15" fmla="*/ 1233 h 8415"/>
                  <a:gd name="T16" fmla="*/ 5035 w 5164"/>
                  <a:gd name="T17" fmla="*/ 1403 h 8415"/>
                  <a:gd name="T18" fmla="*/ 4981 w 5164"/>
                  <a:gd name="T19" fmla="*/ 1457 h 8415"/>
                  <a:gd name="T20" fmla="*/ 4960 w 5164"/>
                  <a:gd name="T21" fmla="*/ 1512 h 8415"/>
                  <a:gd name="T22" fmla="*/ 5107 w 5164"/>
                  <a:gd name="T23" fmla="*/ 1858 h 8415"/>
                  <a:gd name="T24" fmla="*/ 5136 w 5164"/>
                  <a:gd name="T25" fmla="*/ 2244 h 8415"/>
                  <a:gd name="T26" fmla="*/ 5148 w 5164"/>
                  <a:gd name="T27" fmla="*/ 3084 h 8415"/>
                  <a:gd name="T28" fmla="*/ 5161 w 5164"/>
                  <a:gd name="T29" fmla="*/ 4824 h 8415"/>
                  <a:gd name="T30" fmla="*/ 5130 w 5164"/>
                  <a:gd name="T31" fmla="*/ 6559 h 8415"/>
                  <a:gd name="T32" fmla="*/ 5063 w 5164"/>
                  <a:gd name="T33" fmla="*/ 7260 h 8415"/>
                  <a:gd name="T34" fmla="*/ 5031 w 5164"/>
                  <a:gd name="T35" fmla="*/ 7448 h 8415"/>
                  <a:gd name="T36" fmla="*/ 4960 w 5164"/>
                  <a:gd name="T37" fmla="*/ 7624 h 8415"/>
                  <a:gd name="T38" fmla="*/ 4887 w 5164"/>
                  <a:gd name="T39" fmla="*/ 7769 h 8415"/>
                  <a:gd name="T40" fmla="*/ 4769 w 5164"/>
                  <a:gd name="T41" fmla="*/ 7883 h 8415"/>
                  <a:gd name="T42" fmla="*/ 4426 w 5164"/>
                  <a:gd name="T43" fmla="*/ 8119 h 8415"/>
                  <a:gd name="T44" fmla="*/ 3566 w 5164"/>
                  <a:gd name="T45" fmla="*/ 8374 h 8415"/>
                  <a:gd name="T46" fmla="*/ 2624 w 5164"/>
                  <a:gd name="T47" fmla="*/ 8415 h 8415"/>
                  <a:gd name="T48" fmla="*/ 1717 w 5164"/>
                  <a:gd name="T49" fmla="*/ 8356 h 8415"/>
                  <a:gd name="T50" fmla="*/ 871 w 5164"/>
                  <a:gd name="T51" fmla="*/ 8158 h 8415"/>
                  <a:gd name="T52" fmla="*/ 211 w 5164"/>
                  <a:gd name="T53" fmla="*/ 7615 h 8415"/>
                  <a:gd name="T54" fmla="*/ 73 w 5164"/>
                  <a:gd name="T55" fmla="*/ 6870 h 8415"/>
                  <a:gd name="T56" fmla="*/ 50 w 5164"/>
                  <a:gd name="T57" fmla="*/ 6085 h 8415"/>
                  <a:gd name="T58" fmla="*/ 23 w 5164"/>
                  <a:gd name="T59" fmla="*/ 5175 h 8415"/>
                  <a:gd name="T60" fmla="*/ 5 w 5164"/>
                  <a:gd name="T61" fmla="*/ 4070 h 8415"/>
                  <a:gd name="T62" fmla="*/ 0 w 5164"/>
                  <a:gd name="T63" fmla="*/ 2974 h 8415"/>
                  <a:gd name="T64" fmla="*/ 27 w 5164"/>
                  <a:gd name="T65" fmla="*/ 2312 h 8415"/>
                  <a:gd name="T66" fmla="*/ 50 w 5164"/>
                  <a:gd name="T67" fmla="*/ 1859 h 8415"/>
                  <a:gd name="T68" fmla="*/ 181 w 5164"/>
                  <a:gd name="T69" fmla="*/ 1453 h 8415"/>
                  <a:gd name="T70" fmla="*/ 133 w 5164"/>
                  <a:gd name="T71" fmla="*/ 1393 h 8415"/>
                  <a:gd name="T72" fmla="*/ 87 w 5164"/>
                  <a:gd name="T73" fmla="*/ 1347 h 8415"/>
                  <a:gd name="T74" fmla="*/ 75 w 5164"/>
                  <a:gd name="T75" fmla="*/ 369 h 8415"/>
                  <a:gd name="T76" fmla="*/ 110 w 5164"/>
                  <a:gd name="T77" fmla="*/ 261 h 8415"/>
                  <a:gd name="T78" fmla="*/ 218 w 5164"/>
                  <a:gd name="T79" fmla="*/ 197 h 8415"/>
                  <a:gd name="T80" fmla="*/ 695 w 5164"/>
                  <a:gd name="T81" fmla="*/ 85 h 8415"/>
                  <a:gd name="T82" fmla="*/ 1959 w 5164"/>
                  <a:gd name="T83" fmla="*/ 2 h 8415"/>
                  <a:gd name="T84" fmla="*/ 3238 w 5164"/>
                  <a:gd name="T85" fmla="*/ 16 h 8415"/>
                  <a:gd name="T86" fmla="*/ 3841 w 5164"/>
                  <a:gd name="T87" fmla="*/ 34 h 8415"/>
                  <a:gd name="T88" fmla="*/ 4105 w 5164"/>
                  <a:gd name="T89" fmla="*/ 50 h 8415"/>
                  <a:gd name="T90" fmla="*/ 4364 w 5164"/>
                  <a:gd name="T91" fmla="*/ 85 h 8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164" h="8415">
                    <a:moveTo>
                      <a:pt x="4364" y="85"/>
                    </a:moveTo>
                    <a:lnTo>
                      <a:pt x="4416" y="91"/>
                    </a:lnTo>
                    <a:lnTo>
                      <a:pt x="4465" y="99"/>
                    </a:lnTo>
                    <a:lnTo>
                      <a:pt x="4513" y="110"/>
                    </a:lnTo>
                    <a:lnTo>
                      <a:pt x="4561" y="121"/>
                    </a:lnTo>
                    <a:lnTo>
                      <a:pt x="4605" y="131"/>
                    </a:lnTo>
                    <a:lnTo>
                      <a:pt x="4651" y="146"/>
                    </a:lnTo>
                    <a:lnTo>
                      <a:pt x="4698" y="158"/>
                    </a:lnTo>
                    <a:lnTo>
                      <a:pt x="4745" y="174"/>
                    </a:lnTo>
                    <a:lnTo>
                      <a:pt x="4792" y="186"/>
                    </a:lnTo>
                    <a:lnTo>
                      <a:pt x="4841" y="199"/>
                    </a:lnTo>
                    <a:lnTo>
                      <a:pt x="4889" y="209"/>
                    </a:lnTo>
                    <a:lnTo>
                      <a:pt x="4937" y="227"/>
                    </a:lnTo>
                    <a:lnTo>
                      <a:pt x="4980" y="245"/>
                    </a:lnTo>
                    <a:lnTo>
                      <a:pt x="5020" y="268"/>
                    </a:lnTo>
                    <a:lnTo>
                      <a:pt x="5056" y="298"/>
                    </a:lnTo>
                    <a:lnTo>
                      <a:pt x="5086" y="339"/>
                    </a:lnTo>
                    <a:lnTo>
                      <a:pt x="5090" y="461"/>
                    </a:lnTo>
                    <a:lnTo>
                      <a:pt x="5093" y="589"/>
                    </a:lnTo>
                    <a:lnTo>
                      <a:pt x="5095" y="717"/>
                    </a:lnTo>
                    <a:lnTo>
                      <a:pt x="5097" y="846"/>
                    </a:lnTo>
                    <a:lnTo>
                      <a:pt x="5093" y="974"/>
                    </a:lnTo>
                    <a:lnTo>
                      <a:pt x="5088" y="1105"/>
                    </a:lnTo>
                    <a:lnTo>
                      <a:pt x="5075" y="1233"/>
                    </a:lnTo>
                    <a:lnTo>
                      <a:pt x="5058" y="1364"/>
                    </a:lnTo>
                    <a:lnTo>
                      <a:pt x="5049" y="1384"/>
                    </a:lnTo>
                    <a:lnTo>
                      <a:pt x="5035" y="1403"/>
                    </a:lnTo>
                    <a:lnTo>
                      <a:pt x="5017" y="1421"/>
                    </a:lnTo>
                    <a:lnTo>
                      <a:pt x="5001" y="1441"/>
                    </a:lnTo>
                    <a:lnTo>
                      <a:pt x="4981" y="1457"/>
                    </a:lnTo>
                    <a:lnTo>
                      <a:pt x="4969" y="1474"/>
                    </a:lnTo>
                    <a:lnTo>
                      <a:pt x="4958" y="1492"/>
                    </a:lnTo>
                    <a:lnTo>
                      <a:pt x="4960" y="1512"/>
                    </a:lnTo>
                    <a:lnTo>
                      <a:pt x="5033" y="1618"/>
                    </a:lnTo>
                    <a:lnTo>
                      <a:pt x="5081" y="1735"/>
                    </a:lnTo>
                    <a:lnTo>
                      <a:pt x="5107" y="1858"/>
                    </a:lnTo>
                    <a:lnTo>
                      <a:pt x="5123" y="1985"/>
                    </a:lnTo>
                    <a:lnTo>
                      <a:pt x="5130" y="2115"/>
                    </a:lnTo>
                    <a:lnTo>
                      <a:pt x="5136" y="2244"/>
                    </a:lnTo>
                    <a:lnTo>
                      <a:pt x="5145" y="2372"/>
                    </a:lnTo>
                    <a:lnTo>
                      <a:pt x="5164" y="2498"/>
                    </a:lnTo>
                    <a:lnTo>
                      <a:pt x="5148" y="3084"/>
                    </a:lnTo>
                    <a:lnTo>
                      <a:pt x="5148" y="3665"/>
                    </a:lnTo>
                    <a:lnTo>
                      <a:pt x="5153" y="4246"/>
                    </a:lnTo>
                    <a:lnTo>
                      <a:pt x="5161" y="4824"/>
                    </a:lnTo>
                    <a:lnTo>
                      <a:pt x="5162" y="5401"/>
                    </a:lnTo>
                    <a:lnTo>
                      <a:pt x="5155" y="5979"/>
                    </a:lnTo>
                    <a:lnTo>
                      <a:pt x="5130" y="6559"/>
                    </a:lnTo>
                    <a:lnTo>
                      <a:pt x="5086" y="7145"/>
                    </a:lnTo>
                    <a:lnTo>
                      <a:pt x="5072" y="7200"/>
                    </a:lnTo>
                    <a:lnTo>
                      <a:pt x="5063" y="7260"/>
                    </a:lnTo>
                    <a:lnTo>
                      <a:pt x="5052" y="7324"/>
                    </a:lnTo>
                    <a:lnTo>
                      <a:pt x="5043" y="7388"/>
                    </a:lnTo>
                    <a:lnTo>
                      <a:pt x="5031" y="7448"/>
                    </a:lnTo>
                    <a:lnTo>
                      <a:pt x="5013" y="7510"/>
                    </a:lnTo>
                    <a:lnTo>
                      <a:pt x="4990" y="7569"/>
                    </a:lnTo>
                    <a:lnTo>
                      <a:pt x="4960" y="7624"/>
                    </a:lnTo>
                    <a:lnTo>
                      <a:pt x="4942" y="7677"/>
                    </a:lnTo>
                    <a:lnTo>
                      <a:pt x="4919" y="7726"/>
                    </a:lnTo>
                    <a:lnTo>
                      <a:pt x="4887" y="7769"/>
                    </a:lnTo>
                    <a:lnTo>
                      <a:pt x="4852" y="7810"/>
                    </a:lnTo>
                    <a:lnTo>
                      <a:pt x="4809" y="7845"/>
                    </a:lnTo>
                    <a:lnTo>
                      <a:pt x="4769" y="7883"/>
                    </a:lnTo>
                    <a:lnTo>
                      <a:pt x="4726" y="7918"/>
                    </a:lnTo>
                    <a:lnTo>
                      <a:pt x="4685" y="7955"/>
                    </a:lnTo>
                    <a:lnTo>
                      <a:pt x="4426" y="8119"/>
                    </a:lnTo>
                    <a:lnTo>
                      <a:pt x="4153" y="8239"/>
                    </a:lnTo>
                    <a:lnTo>
                      <a:pt x="3864" y="8321"/>
                    </a:lnTo>
                    <a:lnTo>
                      <a:pt x="3566" y="8374"/>
                    </a:lnTo>
                    <a:lnTo>
                      <a:pt x="3257" y="8401"/>
                    </a:lnTo>
                    <a:lnTo>
                      <a:pt x="2943" y="8413"/>
                    </a:lnTo>
                    <a:lnTo>
                      <a:pt x="2624" y="8415"/>
                    </a:lnTo>
                    <a:lnTo>
                      <a:pt x="2303" y="8415"/>
                    </a:lnTo>
                    <a:lnTo>
                      <a:pt x="2012" y="8386"/>
                    </a:lnTo>
                    <a:lnTo>
                      <a:pt x="1717" y="8356"/>
                    </a:lnTo>
                    <a:lnTo>
                      <a:pt x="1425" y="8314"/>
                    </a:lnTo>
                    <a:lnTo>
                      <a:pt x="1143" y="8252"/>
                    </a:lnTo>
                    <a:lnTo>
                      <a:pt x="871" y="8158"/>
                    </a:lnTo>
                    <a:lnTo>
                      <a:pt x="623" y="8028"/>
                    </a:lnTo>
                    <a:lnTo>
                      <a:pt x="399" y="7849"/>
                    </a:lnTo>
                    <a:lnTo>
                      <a:pt x="211" y="7615"/>
                    </a:lnTo>
                    <a:lnTo>
                      <a:pt x="146" y="7372"/>
                    </a:lnTo>
                    <a:lnTo>
                      <a:pt x="101" y="7123"/>
                    </a:lnTo>
                    <a:lnTo>
                      <a:pt x="73" y="6870"/>
                    </a:lnTo>
                    <a:lnTo>
                      <a:pt x="60" y="6612"/>
                    </a:lnTo>
                    <a:lnTo>
                      <a:pt x="52" y="6350"/>
                    </a:lnTo>
                    <a:lnTo>
                      <a:pt x="50" y="6085"/>
                    </a:lnTo>
                    <a:lnTo>
                      <a:pt x="44" y="5819"/>
                    </a:lnTo>
                    <a:lnTo>
                      <a:pt x="36" y="5553"/>
                    </a:lnTo>
                    <a:lnTo>
                      <a:pt x="23" y="5175"/>
                    </a:lnTo>
                    <a:lnTo>
                      <a:pt x="16" y="4803"/>
                    </a:lnTo>
                    <a:lnTo>
                      <a:pt x="9" y="4434"/>
                    </a:lnTo>
                    <a:lnTo>
                      <a:pt x="5" y="4070"/>
                    </a:lnTo>
                    <a:lnTo>
                      <a:pt x="0" y="3705"/>
                    </a:lnTo>
                    <a:lnTo>
                      <a:pt x="0" y="3341"/>
                    </a:lnTo>
                    <a:lnTo>
                      <a:pt x="0" y="2974"/>
                    </a:lnTo>
                    <a:lnTo>
                      <a:pt x="5" y="2605"/>
                    </a:lnTo>
                    <a:lnTo>
                      <a:pt x="20" y="2461"/>
                    </a:lnTo>
                    <a:lnTo>
                      <a:pt x="27" y="2312"/>
                    </a:lnTo>
                    <a:lnTo>
                      <a:pt x="30" y="2161"/>
                    </a:lnTo>
                    <a:lnTo>
                      <a:pt x="37" y="2010"/>
                    </a:lnTo>
                    <a:lnTo>
                      <a:pt x="50" y="1859"/>
                    </a:lnTo>
                    <a:lnTo>
                      <a:pt x="75" y="1716"/>
                    </a:lnTo>
                    <a:lnTo>
                      <a:pt x="115" y="1579"/>
                    </a:lnTo>
                    <a:lnTo>
                      <a:pt x="181" y="1453"/>
                    </a:lnTo>
                    <a:lnTo>
                      <a:pt x="167" y="1428"/>
                    </a:lnTo>
                    <a:lnTo>
                      <a:pt x="151" y="1411"/>
                    </a:lnTo>
                    <a:lnTo>
                      <a:pt x="133" y="1393"/>
                    </a:lnTo>
                    <a:lnTo>
                      <a:pt x="117" y="1380"/>
                    </a:lnTo>
                    <a:lnTo>
                      <a:pt x="99" y="1363"/>
                    </a:lnTo>
                    <a:lnTo>
                      <a:pt x="87" y="1347"/>
                    </a:lnTo>
                    <a:lnTo>
                      <a:pt x="76" y="1324"/>
                    </a:lnTo>
                    <a:lnTo>
                      <a:pt x="75" y="1297"/>
                    </a:lnTo>
                    <a:lnTo>
                      <a:pt x="75" y="369"/>
                    </a:lnTo>
                    <a:lnTo>
                      <a:pt x="73" y="325"/>
                    </a:lnTo>
                    <a:lnTo>
                      <a:pt x="87" y="289"/>
                    </a:lnTo>
                    <a:lnTo>
                      <a:pt x="110" y="261"/>
                    </a:lnTo>
                    <a:lnTo>
                      <a:pt x="144" y="238"/>
                    </a:lnTo>
                    <a:lnTo>
                      <a:pt x="179" y="217"/>
                    </a:lnTo>
                    <a:lnTo>
                      <a:pt x="218" y="197"/>
                    </a:lnTo>
                    <a:lnTo>
                      <a:pt x="256" y="176"/>
                    </a:lnTo>
                    <a:lnTo>
                      <a:pt x="289" y="154"/>
                    </a:lnTo>
                    <a:lnTo>
                      <a:pt x="695" y="85"/>
                    </a:lnTo>
                    <a:lnTo>
                      <a:pt x="1112" y="39"/>
                    </a:lnTo>
                    <a:lnTo>
                      <a:pt x="1533" y="13"/>
                    </a:lnTo>
                    <a:lnTo>
                      <a:pt x="1959" y="2"/>
                    </a:lnTo>
                    <a:lnTo>
                      <a:pt x="2384" y="0"/>
                    </a:lnTo>
                    <a:lnTo>
                      <a:pt x="2814" y="7"/>
                    </a:lnTo>
                    <a:lnTo>
                      <a:pt x="3238" y="16"/>
                    </a:lnTo>
                    <a:lnTo>
                      <a:pt x="3660" y="27"/>
                    </a:lnTo>
                    <a:lnTo>
                      <a:pt x="3750" y="29"/>
                    </a:lnTo>
                    <a:lnTo>
                      <a:pt x="3841" y="34"/>
                    </a:lnTo>
                    <a:lnTo>
                      <a:pt x="3929" y="37"/>
                    </a:lnTo>
                    <a:lnTo>
                      <a:pt x="4018" y="44"/>
                    </a:lnTo>
                    <a:lnTo>
                      <a:pt x="4105" y="50"/>
                    </a:lnTo>
                    <a:lnTo>
                      <a:pt x="4192" y="60"/>
                    </a:lnTo>
                    <a:lnTo>
                      <a:pt x="4277" y="71"/>
                    </a:lnTo>
                    <a:lnTo>
                      <a:pt x="4364" y="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8"/>
              <p:cNvSpPr>
                <a:spLocks/>
              </p:cNvSpPr>
              <p:nvPr/>
            </p:nvSpPr>
            <p:spPr bwMode="auto">
              <a:xfrm>
                <a:off x="1706" y="-15"/>
                <a:ext cx="2326" cy="282"/>
              </a:xfrm>
              <a:custGeom>
                <a:avLst/>
                <a:gdLst>
                  <a:gd name="T0" fmla="*/ 4554 w 4651"/>
                  <a:gd name="T1" fmla="*/ 239 h 564"/>
                  <a:gd name="T2" fmla="*/ 4580 w 4651"/>
                  <a:gd name="T3" fmla="*/ 248 h 564"/>
                  <a:gd name="T4" fmla="*/ 4610 w 4651"/>
                  <a:gd name="T5" fmla="*/ 253 h 564"/>
                  <a:gd name="T6" fmla="*/ 4637 w 4651"/>
                  <a:gd name="T7" fmla="*/ 259 h 564"/>
                  <a:gd name="T8" fmla="*/ 4639 w 4651"/>
                  <a:gd name="T9" fmla="*/ 291 h 564"/>
                  <a:gd name="T10" fmla="*/ 4596 w 4651"/>
                  <a:gd name="T11" fmla="*/ 324 h 564"/>
                  <a:gd name="T12" fmla="*/ 4541 w 4651"/>
                  <a:gd name="T13" fmla="*/ 346 h 564"/>
                  <a:gd name="T14" fmla="*/ 4481 w 4651"/>
                  <a:gd name="T15" fmla="*/ 371 h 564"/>
                  <a:gd name="T16" fmla="*/ 4378 w 4651"/>
                  <a:gd name="T17" fmla="*/ 411 h 564"/>
                  <a:gd name="T18" fmla="*/ 4213 w 4651"/>
                  <a:gd name="T19" fmla="*/ 445 h 564"/>
                  <a:gd name="T20" fmla="*/ 4037 w 4651"/>
                  <a:gd name="T21" fmla="*/ 465 h 564"/>
                  <a:gd name="T22" fmla="*/ 3858 w 4651"/>
                  <a:gd name="T23" fmla="*/ 479 h 564"/>
                  <a:gd name="T24" fmla="*/ 3675 w 4651"/>
                  <a:gd name="T25" fmla="*/ 505 h 564"/>
                  <a:gd name="T26" fmla="*/ 3468 w 4651"/>
                  <a:gd name="T27" fmla="*/ 525 h 564"/>
                  <a:gd name="T28" fmla="*/ 3248 w 4651"/>
                  <a:gd name="T29" fmla="*/ 536 h 564"/>
                  <a:gd name="T30" fmla="*/ 3028 w 4651"/>
                  <a:gd name="T31" fmla="*/ 546 h 564"/>
                  <a:gd name="T32" fmla="*/ 2586 w 4651"/>
                  <a:gd name="T33" fmla="*/ 564 h 564"/>
                  <a:gd name="T34" fmla="*/ 1925 w 4651"/>
                  <a:gd name="T35" fmla="*/ 541 h 564"/>
                  <a:gd name="T36" fmla="*/ 1266 w 4651"/>
                  <a:gd name="T37" fmla="*/ 468 h 564"/>
                  <a:gd name="T38" fmla="*/ 614 w 4651"/>
                  <a:gd name="T39" fmla="*/ 369 h 564"/>
                  <a:gd name="T40" fmla="*/ 255 w 4651"/>
                  <a:gd name="T41" fmla="*/ 293 h 564"/>
                  <a:gd name="T42" fmla="*/ 177 w 4651"/>
                  <a:gd name="T43" fmla="*/ 271 h 564"/>
                  <a:gd name="T44" fmla="*/ 97 w 4651"/>
                  <a:gd name="T45" fmla="*/ 253 h 564"/>
                  <a:gd name="T46" fmla="*/ 26 w 4651"/>
                  <a:gd name="T47" fmla="*/ 222 h 564"/>
                  <a:gd name="T48" fmla="*/ 222 w 4651"/>
                  <a:gd name="T49" fmla="*/ 142 h 564"/>
                  <a:gd name="T50" fmla="*/ 681 w 4651"/>
                  <a:gd name="T51" fmla="*/ 67 h 564"/>
                  <a:gd name="T52" fmla="*/ 1156 w 4651"/>
                  <a:gd name="T53" fmla="*/ 28 h 564"/>
                  <a:gd name="T54" fmla="*/ 1635 w 4651"/>
                  <a:gd name="T55" fmla="*/ 5 h 564"/>
                  <a:gd name="T56" fmla="*/ 2212 w 4651"/>
                  <a:gd name="T57" fmla="*/ 2 h 564"/>
                  <a:gd name="T58" fmla="*/ 2891 w 4651"/>
                  <a:gd name="T59" fmla="*/ 28 h 564"/>
                  <a:gd name="T60" fmla="*/ 3564 w 4651"/>
                  <a:gd name="T61" fmla="*/ 85 h 564"/>
                  <a:gd name="T62" fmla="*/ 4222 w 4651"/>
                  <a:gd name="T63" fmla="*/ 174 h 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651" h="564">
                    <a:moveTo>
                      <a:pt x="4543" y="234"/>
                    </a:moveTo>
                    <a:lnTo>
                      <a:pt x="4554" y="239"/>
                    </a:lnTo>
                    <a:lnTo>
                      <a:pt x="4566" y="245"/>
                    </a:lnTo>
                    <a:lnTo>
                      <a:pt x="4580" y="248"/>
                    </a:lnTo>
                    <a:lnTo>
                      <a:pt x="4596" y="252"/>
                    </a:lnTo>
                    <a:lnTo>
                      <a:pt x="4610" y="253"/>
                    </a:lnTo>
                    <a:lnTo>
                      <a:pt x="4625" y="257"/>
                    </a:lnTo>
                    <a:lnTo>
                      <a:pt x="4637" y="259"/>
                    </a:lnTo>
                    <a:lnTo>
                      <a:pt x="4651" y="264"/>
                    </a:lnTo>
                    <a:lnTo>
                      <a:pt x="4639" y="291"/>
                    </a:lnTo>
                    <a:lnTo>
                      <a:pt x="4621" y="310"/>
                    </a:lnTo>
                    <a:lnTo>
                      <a:pt x="4596" y="324"/>
                    </a:lnTo>
                    <a:lnTo>
                      <a:pt x="4571" y="337"/>
                    </a:lnTo>
                    <a:lnTo>
                      <a:pt x="4541" y="346"/>
                    </a:lnTo>
                    <a:lnTo>
                      <a:pt x="4511" y="356"/>
                    </a:lnTo>
                    <a:lnTo>
                      <a:pt x="4481" y="371"/>
                    </a:lnTo>
                    <a:lnTo>
                      <a:pt x="4456" y="390"/>
                    </a:lnTo>
                    <a:lnTo>
                      <a:pt x="4378" y="411"/>
                    </a:lnTo>
                    <a:lnTo>
                      <a:pt x="4298" y="431"/>
                    </a:lnTo>
                    <a:lnTo>
                      <a:pt x="4213" y="445"/>
                    </a:lnTo>
                    <a:lnTo>
                      <a:pt x="4126" y="458"/>
                    </a:lnTo>
                    <a:lnTo>
                      <a:pt x="4037" y="465"/>
                    </a:lnTo>
                    <a:lnTo>
                      <a:pt x="3949" y="472"/>
                    </a:lnTo>
                    <a:lnTo>
                      <a:pt x="3858" y="479"/>
                    </a:lnTo>
                    <a:lnTo>
                      <a:pt x="3771" y="488"/>
                    </a:lnTo>
                    <a:lnTo>
                      <a:pt x="3675" y="505"/>
                    </a:lnTo>
                    <a:lnTo>
                      <a:pt x="3574" y="518"/>
                    </a:lnTo>
                    <a:lnTo>
                      <a:pt x="3468" y="525"/>
                    </a:lnTo>
                    <a:lnTo>
                      <a:pt x="3360" y="532"/>
                    </a:lnTo>
                    <a:lnTo>
                      <a:pt x="3248" y="536"/>
                    </a:lnTo>
                    <a:lnTo>
                      <a:pt x="3138" y="541"/>
                    </a:lnTo>
                    <a:lnTo>
                      <a:pt x="3028" y="546"/>
                    </a:lnTo>
                    <a:lnTo>
                      <a:pt x="2921" y="557"/>
                    </a:lnTo>
                    <a:lnTo>
                      <a:pt x="2586" y="564"/>
                    </a:lnTo>
                    <a:lnTo>
                      <a:pt x="2256" y="560"/>
                    </a:lnTo>
                    <a:lnTo>
                      <a:pt x="1925" y="541"/>
                    </a:lnTo>
                    <a:lnTo>
                      <a:pt x="1596" y="511"/>
                    </a:lnTo>
                    <a:lnTo>
                      <a:pt x="1266" y="468"/>
                    </a:lnTo>
                    <a:lnTo>
                      <a:pt x="940" y="422"/>
                    </a:lnTo>
                    <a:lnTo>
                      <a:pt x="614" y="369"/>
                    </a:lnTo>
                    <a:lnTo>
                      <a:pt x="292" y="312"/>
                    </a:lnTo>
                    <a:lnTo>
                      <a:pt x="255" y="293"/>
                    </a:lnTo>
                    <a:lnTo>
                      <a:pt x="218" y="280"/>
                    </a:lnTo>
                    <a:lnTo>
                      <a:pt x="177" y="271"/>
                    </a:lnTo>
                    <a:lnTo>
                      <a:pt x="138" y="264"/>
                    </a:lnTo>
                    <a:lnTo>
                      <a:pt x="97" y="253"/>
                    </a:lnTo>
                    <a:lnTo>
                      <a:pt x="60" y="241"/>
                    </a:lnTo>
                    <a:lnTo>
                      <a:pt x="26" y="222"/>
                    </a:lnTo>
                    <a:lnTo>
                      <a:pt x="0" y="195"/>
                    </a:lnTo>
                    <a:lnTo>
                      <a:pt x="222" y="142"/>
                    </a:lnTo>
                    <a:lnTo>
                      <a:pt x="449" y="101"/>
                    </a:lnTo>
                    <a:lnTo>
                      <a:pt x="681" y="67"/>
                    </a:lnTo>
                    <a:lnTo>
                      <a:pt x="919" y="46"/>
                    </a:lnTo>
                    <a:lnTo>
                      <a:pt x="1156" y="28"/>
                    </a:lnTo>
                    <a:lnTo>
                      <a:pt x="1396" y="16"/>
                    </a:lnTo>
                    <a:lnTo>
                      <a:pt x="1635" y="5"/>
                    </a:lnTo>
                    <a:lnTo>
                      <a:pt x="1875" y="0"/>
                    </a:lnTo>
                    <a:lnTo>
                      <a:pt x="2212" y="2"/>
                    </a:lnTo>
                    <a:lnTo>
                      <a:pt x="2553" y="12"/>
                    </a:lnTo>
                    <a:lnTo>
                      <a:pt x="2891" y="28"/>
                    </a:lnTo>
                    <a:lnTo>
                      <a:pt x="3230" y="55"/>
                    </a:lnTo>
                    <a:lnTo>
                      <a:pt x="3564" y="85"/>
                    </a:lnTo>
                    <a:lnTo>
                      <a:pt x="3897" y="126"/>
                    </a:lnTo>
                    <a:lnTo>
                      <a:pt x="4222" y="174"/>
                    </a:lnTo>
                    <a:lnTo>
                      <a:pt x="4543" y="234"/>
                    </a:lnTo>
                    <a:close/>
                  </a:path>
                </a:pathLst>
              </a:custGeom>
              <a:solidFill>
                <a:srgbClr val="FF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9"/>
              <p:cNvSpPr>
                <a:spLocks/>
              </p:cNvSpPr>
              <p:nvPr/>
            </p:nvSpPr>
            <p:spPr bwMode="auto">
              <a:xfrm>
                <a:off x="1970" y="48"/>
                <a:ext cx="1700" cy="103"/>
              </a:xfrm>
              <a:custGeom>
                <a:avLst/>
                <a:gdLst>
                  <a:gd name="T0" fmla="*/ 2962 w 3400"/>
                  <a:gd name="T1" fmla="*/ 87 h 206"/>
                  <a:gd name="T2" fmla="*/ 3186 w 3400"/>
                  <a:gd name="T3" fmla="*/ 117 h 206"/>
                  <a:gd name="T4" fmla="*/ 3400 w 3400"/>
                  <a:gd name="T5" fmla="*/ 127 h 206"/>
                  <a:gd name="T6" fmla="*/ 3191 w 3400"/>
                  <a:gd name="T7" fmla="*/ 145 h 206"/>
                  <a:gd name="T8" fmla="*/ 2898 w 3400"/>
                  <a:gd name="T9" fmla="*/ 113 h 206"/>
                  <a:gd name="T10" fmla="*/ 2579 w 3400"/>
                  <a:gd name="T11" fmla="*/ 108 h 206"/>
                  <a:gd name="T12" fmla="*/ 2379 w 3400"/>
                  <a:gd name="T13" fmla="*/ 67 h 206"/>
                  <a:gd name="T14" fmla="*/ 2175 w 3400"/>
                  <a:gd name="T15" fmla="*/ 65 h 206"/>
                  <a:gd name="T16" fmla="*/ 1978 w 3400"/>
                  <a:gd name="T17" fmla="*/ 62 h 206"/>
                  <a:gd name="T18" fmla="*/ 1811 w 3400"/>
                  <a:gd name="T19" fmla="*/ 51 h 206"/>
                  <a:gd name="T20" fmla="*/ 1637 w 3400"/>
                  <a:gd name="T21" fmla="*/ 32 h 206"/>
                  <a:gd name="T22" fmla="*/ 1261 w 3400"/>
                  <a:gd name="T23" fmla="*/ 28 h 206"/>
                  <a:gd name="T24" fmla="*/ 750 w 3400"/>
                  <a:gd name="T25" fmla="*/ 26 h 206"/>
                  <a:gd name="T26" fmla="*/ 255 w 3400"/>
                  <a:gd name="T27" fmla="*/ 88 h 206"/>
                  <a:gd name="T28" fmla="*/ 344 w 3400"/>
                  <a:gd name="T29" fmla="*/ 96 h 206"/>
                  <a:gd name="T30" fmla="*/ 432 w 3400"/>
                  <a:gd name="T31" fmla="*/ 97 h 206"/>
                  <a:gd name="T32" fmla="*/ 496 w 3400"/>
                  <a:gd name="T33" fmla="*/ 113 h 206"/>
                  <a:gd name="T34" fmla="*/ 534 w 3400"/>
                  <a:gd name="T35" fmla="*/ 126 h 206"/>
                  <a:gd name="T36" fmla="*/ 580 w 3400"/>
                  <a:gd name="T37" fmla="*/ 133 h 206"/>
                  <a:gd name="T38" fmla="*/ 810 w 3400"/>
                  <a:gd name="T39" fmla="*/ 117 h 206"/>
                  <a:gd name="T40" fmla="*/ 1135 w 3400"/>
                  <a:gd name="T41" fmla="*/ 99 h 206"/>
                  <a:gd name="T42" fmla="*/ 1447 w 3400"/>
                  <a:gd name="T43" fmla="*/ 108 h 206"/>
                  <a:gd name="T44" fmla="*/ 1277 w 3400"/>
                  <a:gd name="T45" fmla="*/ 119 h 206"/>
                  <a:gd name="T46" fmla="*/ 1089 w 3400"/>
                  <a:gd name="T47" fmla="*/ 124 h 206"/>
                  <a:gd name="T48" fmla="*/ 1009 w 3400"/>
                  <a:gd name="T49" fmla="*/ 147 h 206"/>
                  <a:gd name="T50" fmla="*/ 1103 w 3400"/>
                  <a:gd name="T51" fmla="*/ 163 h 206"/>
                  <a:gd name="T52" fmla="*/ 1197 w 3400"/>
                  <a:gd name="T53" fmla="*/ 188 h 206"/>
                  <a:gd name="T54" fmla="*/ 1206 w 3400"/>
                  <a:gd name="T55" fmla="*/ 204 h 206"/>
                  <a:gd name="T56" fmla="*/ 1139 w 3400"/>
                  <a:gd name="T57" fmla="*/ 202 h 206"/>
                  <a:gd name="T58" fmla="*/ 1073 w 3400"/>
                  <a:gd name="T59" fmla="*/ 186 h 206"/>
                  <a:gd name="T60" fmla="*/ 897 w 3400"/>
                  <a:gd name="T61" fmla="*/ 175 h 206"/>
                  <a:gd name="T62" fmla="*/ 636 w 3400"/>
                  <a:gd name="T63" fmla="*/ 177 h 206"/>
                  <a:gd name="T64" fmla="*/ 392 w 3400"/>
                  <a:gd name="T65" fmla="*/ 127 h 206"/>
                  <a:gd name="T66" fmla="*/ 241 w 3400"/>
                  <a:gd name="T67" fmla="*/ 119 h 206"/>
                  <a:gd name="T68" fmla="*/ 92 w 3400"/>
                  <a:gd name="T69" fmla="*/ 106 h 206"/>
                  <a:gd name="T70" fmla="*/ 19 w 3400"/>
                  <a:gd name="T71" fmla="*/ 41 h 206"/>
                  <a:gd name="T72" fmla="*/ 104 w 3400"/>
                  <a:gd name="T73" fmla="*/ 51 h 206"/>
                  <a:gd name="T74" fmla="*/ 198 w 3400"/>
                  <a:gd name="T75" fmla="*/ 33 h 206"/>
                  <a:gd name="T76" fmla="*/ 486 w 3400"/>
                  <a:gd name="T77" fmla="*/ 14 h 206"/>
                  <a:gd name="T78" fmla="*/ 1197 w 3400"/>
                  <a:gd name="T79" fmla="*/ 7 h 206"/>
                  <a:gd name="T80" fmla="*/ 1907 w 3400"/>
                  <a:gd name="T81" fmla="*/ 35 h 206"/>
                  <a:gd name="T82" fmla="*/ 2318 w 3400"/>
                  <a:gd name="T83" fmla="*/ 49 h 206"/>
                  <a:gd name="T84" fmla="*/ 2561 w 3400"/>
                  <a:gd name="T85" fmla="*/ 71 h 206"/>
                  <a:gd name="T86" fmla="*/ 2824 w 3400"/>
                  <a:gd name="T87" fmla="*/ 8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00" h="206">
                    <a:moveTo>
                      <a:pt x="2824" y="88"/>
                    </a:moveTo>
                    <a:lnTo>
                      <a:pt x="2889" y="83"/>
                    </a:lnTo>
                    <a:lnTo>
                      <a:pt x="2962" y="87"/>
                    </a:lnTo>
                    <a:lnTo>
                      <a:pt x="3035" y="96"/>
                    </a:lnTo>
                    <a:lnTo>
                      <a:pt x="3111" y="108"/>
                    </a:lnTo>
                    <a:lnTo>
                      <a:pt x="3186" y="117"/>
                    </a:lnTo>
                    <a:lnTo>
                      <a:pt x="3260" y="126"/>
                    </a:lnTo>
                    <a:lnTo>
                      <a:pt x="3331" y="129"/>
                    </a:lnTo>
                    <a:lnTo>
                      <a:pt x="3400" y="127"/>
                    </a:lnTo>
                    <a:lnTo>
                      <a:pt x="3400" y="158"/>
                    </a:lnTo>
                    <a:lnTo>
                      <a:pt x="3292" y="154"/>
                    </a:lnTo>
                    <a:lnTo>
                      <a:pt x="3191" y="145"/>
                    </a:lnTo>
                    <a:lnTo>
                      <a:pt x="3093" y="135"/>
                    </a:lnTo>
                    <a:lnTo>
                      <a:pt x="2998" y="124"/>
                    </a:lnTo>
                    <a:lnTo>
                      <a:pt x="2898" y="113"/>
                    </a:lnTo>
                    <a:lnTo>
                      <a:pt x="2797" y="106"/>
                    </a:lnTo>
                    <a:lnTo>
                      <a:pt x="2691" y="103"/>
                    </a:lnTo>
                    <a:lnTo>
                      <a:pt x="2579" y="108"/>
                    </a:lnTo>
                    <a:lnTo>
                      <a:pt x="2512" y="88"/>
                    </a:lnTo>
                    <a:lnTo>
                      <a:pt x="2446" y="76"/>
                    </a:lnTo>
                    <a:lnTo>
                      <a:pt x="2379" y="67"/>
                    </a:lnTo>
                    <a:lnTo>
                      <a:pt x="2313" y="65"/>
                    </a:lnTo>
                    <a:lnTo>
                      <a:pt x="2244" y="64"/>
                    </a:lnTo>
                    <a:lnTo>
                      <a:pt x="2175" y="65"/>
                    </a:lnTo>
                    <a:lnTo>
                      <a:pt x="2104" y="67"/>
                    </a:lnTo>
                    <a:lnTo>
                      <a:pt x="2033" y="69"/>
                    </a:lnTo>
                    <a:lnTo>
                      <a:pt x="1978" y="62"/>
                    </a:lnTo>
                    <a:lnTo>
                      <a:pt x="1924" y="57"/>
                    </a:lnTo>
                    <a:lnTo>
                      <a:pt x="1868" y="53"/>
                    </a:lnTo>
                    <a:lnTo>
                      <a:pt x="1811" y="51"/>
                    </a:lnTo>
                    <a:lnTo>
                      <a:pt x="1752" y="46"/>
                    </a:lnTo>
                    <a:lnTo>
                      <a:pt x="1696" y="41"/>
                    </a:lnTo>
                    <a:lnTo>
                      <a:pt x="1637" y="32"/>
                    </a:lnTo>
                    <a:lnTo>
                      <a:pt x="1584" y="21"/>
                    </a:lnTo>
                    <a:lnTo>
                      <a:pt x="1424" y="26"/>
                    </a:lnTo>
                    <a:lnTo>
                      <a:pt x="1261" y="28"/>
                    </a:lnTo>
                    <a:lnTo>
                      <a:pt x="1091" y="25"/>
                    </a:lnTo>
                    <a:lnTo>
                      <a:pt x="922" y="25"/>
                    </a:lnTo>
                    <a:lnTo>
                      <a:pt x="750" y="26"/>
                    </a:lnTo>
                    <a:lnTo>
                      <a:pt x="580" y="35"/>
                    </a:lnTo>
                    <a:lnTo>
                      <a:pt x="415" y="55"/>
                    </a:lnTo>
                    <a:lnTo>
                      <a:pt x="255" y="88"/>
                    </a:lnTo>
                    <a:lnTo>
                      <a:pt x="283" y="92"/>
                    </a:lnTo>
                    <a:lnTo>
                      <a:pt x="314" y="96"/>
                    </a:lnTo>
                    <a:lnTo>
                      <a:pt x="344" y="96"/>
                    </a:lnTo>
                    <a:lnTo>
                      <a:pt x="374" y="97"/>
                    </a:lnTo>
                    <a:lnTo>
                      <a:pt x="402" y="97"/>
                    </a:lnTo>
                    <a:lnTo>
                      <a:pt x="432" y="97"/>
                    </a:lnTo>
                    <a:lnTo>
                      <a:pt x="461" y="101"/>
                    </a:lnTo>
                    <a:lnTo>
                      <a:pt x="489" y="108"/>
                    </a:lnTo>
                    <a:lnTo>
                      <a:pt x="496" y="113"/>
                    </a:lnTo>
                    <a:lnTo>
                      <a:pt x="507" y="119"/>
                    </a:lnTo>
                    <a:lnTo>
                      <a:pt x="519" y="122"/>
                    </a:lnTo>
                    <a:lnTo>
                      <a:pt x="534" y="126"/>
                    </a:lnTo>
                    <a:lnTo>
                      <a:pt x="548" y="127"/>
                    </a:lnTo>
                    <a:lnTo>
                      <a:pt x="564" y="131"/>
                    </a:lnTo>
                    <a:lnTo>
                      <a:pt x="580" y="133"/>
                    </a:lnTo>
                    <a:lnTo>
                      <a:pt x="596" y="138"/>
                    </a:lnTo>
                    <a:lnTo>
                      <a:pt x="702" y="126"/>
                    </a:lnTo>
                    <a:lnTo>
                      <a:pt x="810" y="117"/>
                    </a:lnTo>
                    <a:lnTo>
                      <a:pt x="919" y="108"/>
                    </a:lnTo>
                    <a:lnTo>
                      <a:pt x="1029" y="104"/>
                    </a:lnTo>
                    <a:lnTo>
                      <a:pt x="1135" y="99"/>
                    </a:lnTo>
                    <a:lnTo>
                      <a:pt x="1241" y="99"/>
                    </a:lnTo>
                    <a:lnTo>
                      <a:pt x="1344" y="101"/>
                    </a:lnTo>
                    <a:lnTo>
                      <a:pt x="1447" y="108"/>
                    </a:lnTo>
                    <a:lnTo>
                      <a:pt x="1396" y="115"/>
                    </a:lnTo>
                    <a:lnTo>
                      <a:pt x="1339" y="119"/>
                    </a:lnTo>
                    <a:lnTo>
                      <a:pt x="1277" y="119"/>
                    </a:lnTo>
                    <a:lnTo>
                      <a:pt x="1215" y="120"/>
                    </a:lnTo>
                    <a:lnTo>
                      <a:pt x="1151" y="120"/>
                    </a:lnTo>
                    <a:lnTo>
                      <a:pt x="1089" y="124"/>
                    </a:lnTo>
                    <a:lnTo>
                      <a:pt x="1030" y="131"/>
                    </a:lnTo>
                    <a:lnTo>
                      <a:pt x="977" y="147"/>
                    </a:lnTo>
                    <a:lnTo>
                      <a:pt x="1009" y="147"/>
                    </a:lnTo>
                    <a:lnTo>
                      <a:pt x="1041" y="151"/>
                    </a:lnTo>
                    <a:lnTo>
                      <a:pt x="1071" y="156"/>
                    </a:lnTo>
                    <a:lnTo>
                      <a:pt x="1103" y="163"/>
                    </a:lnTo>
                    <a:lnTo>
                      <a:pt x="1133" y="170"/>
                    </a:lnTo>
                    <a:lnTo>
                      <a:pt x="1165" y="179"/>
                    </a:lnTo>
                    <a:lnTo>
                      <a:pt x="1197" y="188"/>
                    </a:lnTo>
                    <a:lnTo>
                      <a:pt x="1231" y="197"/>
                    </a:lnTo>
                    <a:lnTo>
                      <a:pt x="1231" y="206"/>
                    </a:lnTo>
                    <a:lnTo>
                      <a:pt x="1206" y="204"/>
                    </a:lnTo>
                    <a:lnTo>
                      <a:pt x="1185" y="204"/>
                    </a:lnTo>
                    <a:lnTo>
                      <a:pt x="1160" y="202"/>
                    </a:lnTo>
                    <a:lnTo>
                      <a:pt x="1139" y="202"/>
                    </a:lnTo>
                    <a:lnTo>
                      <a:pt x="1115" y="197"/>
                    </a:lnTo>
                    <a:lnTo>
                      <a:pt x="1094" y="193"/>
                    </a:lnTo>
                    <a:lnTo>
                      <a:pt x="1073" y="186"/>
                    </a:lnTo>
                    <a:lnTo>
                      <a:pt x="1055" y="177"/>
                    </a:lnTo>
                    <a:lnTo>
                      <a:pt x="977" y="174"/>
                    </a:lnTo>
                    <a:lnTo>
                      <a:pt x="897" y="175"/>
                    </a:lnTo>
                    <a:lnTo>
                      <a:pt x="810" y="177"/>
                    </a:lnTo>
                    <a:lnTo>
                      <a:pt x="725" y="181"/>
                    </a:lnTo>
                    <a:lnTo>
                      <a:pt x="636" y="177"/>
                    </a:lnTo>
                    <a:lnTo>
                      <a:pt x="553" y="170"/>
                    </a:lnTo>
                    <a:lnTo>
                      <a:pt x="470" y="154"/>
                    </a:lnTo>
                    <a:lnTo>
                      <a:pt x="392" y="127"/>
                    </a:lnTo>
                    <a:lnTo>
                      <a:pt x="342" y="120"/>
                    </a:lnTo>
                    <a:lnTo>
                      <a:pt x="292" y="120"/>
                    </a:lnTo>
                    <a:lnTo>
                      <a:pt x="241" y="119"/>
                    </a:lnTo>
                    <a:lnTo>
                      <a:pt x="191" y="119"/>
                    </a:lnTo>
                    <a:lnTo>
                      <a:pt x="140" y="115"/>
                    </a:lnTo>
                    <a:lnTo>
                      <a:pt x="92" y="106"/>
                    </a:lnTo>
                    <a:lnTo>
                      <a:pt x="44" y="92"/>
                    </a:lnTo>
                    <a:lnTo>
                      <a:pt x="0" y="69"/>
                    </a:lnTo>
                    <a:lnTo>
                      <a:pt x="19" y="41"/>
                    </a:lnTo>
                    <a:lnTo>
                      <a:pt x="44" y="51"/>
                    </a:lnTo>
                    <a:lnTo>
                      <a:pt x="74" y="55"/>
                    </a:lnTo>
                    <a:lnTo>
                      <a:pt x="104" y="51"/>
                    </a:lnTo>
                    <a:lnTo>
                      <a:pt x="136" y="46"/>
                    </a:lnTo>
                    <a:lnTo>
                      <a:pt x="166" y="37"/>
                    </a:lnTo>
                    <a:lnTo>
                      <a:pt x="198" y="33"/>
                    </a:lnTo>
                    <a:lnTo>
                      <a:pt x="227" y="32"/>
                    </a:lnTo>
                    <a:lnTo>
                      <a:pt x="255" y="41"/>
                    </a:lnTo>
                    <a:lnTo>
                      <a:pt x="486" y="14"/>
                    </a:lnTo>
                    <a:lnTo>
                      <a:pt x="722" y="2"/>
                    </a:lnTo>
                    <a:lnTo>
                      <a:pt x="958" y="0"/>
                    </a:lnTo>
                    <a:lnTo>
                      <a:pt x="1197" y="7"/>
                    </a:lnTo>
                    <a:lnTo>
                      <a:pt x="1433" y="16"/>
                    </a:lnTo>
                    <a:lnTo>
                      <a:pt x="1671" y="26"/>
                    </a:lnTo>
                    <a:lnTo>
                      <a:pt x="1907" y="35"/>
                    </a:lnTo>
                    <a:lnTo>
                      <a:pt x="2141" y="41"/>
                    </a:lnTo>
                    <a:lnTo>
                      <a:pt x="2231" y="44"/>
                    </a:lnTo>
                    <a:lnTo>
                      <a:pt x="2318" y="49"/>
                    </a:lnTo>
                    <a:lnTo>
                      <a:pt x="2400" y="55"/>
                    </a:lnTo>
                    <a:lnTo>
                      <a:pt x="2481" y="64"/>
                    </a:lnTo>
                    <a:lnTo>
                      <a:pt x="2561" y="71"/>
                    </a:lnTo>
                    <a:lnTo>
                      <a:pt x="2645" y="78"/>
                    </a:lnTo>
                    <a:lnTo>
                      <a:pt x="2732" y="83"/>
                    </a:lnTo>
                    <a:lnTo>
                      <a:pt x="2824" y="8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0"/>
              <p:cNvSpPr>
                <a:spLocks/>
              </p:cNvSpPr>
              <p:nvPr/>
            </p:nvSpPr>
            <p:spPr bwMode="auto">
              <a:xfrm>
                <a:off x="1648" y="122"/>
                <a:ext cx="37" cy="461"/>
              </a:xfrm>
              <a:custGeom>
                <a:avLst/>
                <a:gdLst>
                  <a:gd name="T0" fmla="*/ 39 w 74"/>
                  <a:gd name="T1" fmla="*/ 449 h 923"/>
                  <a:gd name="T2" fmla="*/ 46 w 74"/>
                  <a:gd name="T3" fmla="*/ 507 h 923"/>
                  <a:gd name="T4" fmla="*/ 48 w 74"/>
                  <a:gd name="T5" fmla="*/ 566 h 923"/>
                  <a:gd name="T6" fmla="*/ 44 w 74"/>
                  <a:gd name="T7" fmla="*/ 621 h 923"/>
                  <a:gd name="T8" fmla="*/ 42 w 74"/>
                  <a:gd name="T9" fmla="*/ 676 h 923"/>
                  <a:gd name="T10" fmla="*/ 37 w 74"/>
                  <a:gd name="T11" fmla="*/ 729 h 923"/>
                  <a:gd name="T12" fmla="*/ 37 w 74"/>
                  <a:gd name="T13" fmla="*/ 784 h 923"/>
                  <a:gd name="T14" fmla="*/ 39 w 74"/>
                  <a:gd name="T15" fmla="*/ 839 h 923"/>
                  <a:gd name="T16" fmla="*/ 48 w 74"/>
                  <a:gd name="T17" fmla="*/ 899 h 923"/>
                  <a:gd name="T18" fmla="*/ 28 w 74"/>
                  <a:gd name="T19" fmla="*/ 908 h 923"/>
                  <a:gd name="T20" fmla="*/ 39 w 74"/>
                  <a:gd name="T21" fmla="*/ 919 h 923"/>
                  <a:gd name="T22" fmla="*/ 26 w 74"/>
                  <a:gd name="T23" fmla="*/ 923 h 923"/>
                  <a:gd name="T24" fmla="*/ 19 w 74"/>
                  <a:gd name="T25" fmla="*/ 923 h 923"/>
                  <a:gd name="T26" fmla="*/ 14 w 74"/>
                  <a:gd name="T27" fmla="*/ 919 h 923"/>
                  <a:gd name="T28" fmla="*/ 10 w 74"/>
                  <a:gd name="T29" fmla="*/ 915 h 923"/>
                  <a:gd name="T30" fmla="*/ 3 w 74"/>
                  <a:gd name="T31" fmla="*/ 905 h 923"/>
                  <a:gd name="T32" fmla="*/ 0 w 74"/>
                  <a:gd name="T33" fmla="*/ 899 h 923"/>
                  <a:gd name="T34" fmla="*/ 9 w 74"/>
                  <a:gd name="T35" fmla="*/ 779 h 923"/>
                  <a:gd name="T36" fmla="*/ 14 w 74"/>
                  <a:gd name="T37" fmla="*/ 665 h 923"/>
                  <a:gd name="T38" fmla="*/ 14 w 74"/>
                  <a:gd name="T39" fmla="*/ 554 h 923"/>
                  <a:gd name="T40" fmla="*/ 16 w 74"/>
                  <a:gd name="T41" fmla="*/ 445 h 923"/>
                  <a:gd name="T42" fmla="*/ 16 w 74"/>
                  <a:gd name="T43" fmla="*/ 335 h 923"/>
                  <a:gd name="T44" fmla="*/ 19 w 74"/>
                  <a:gd name="T45" fmla="*/ 225 h 923"/>
                  <a:gd name="T46" fmla="*/ 28 w 74"/>
                  <a:gd name="T47" fmla="*/ 114 h 923"/>
                  <a:gd name="T48" fmla="*/ 48 w 74"/>
                  <a:gd name="T49" fmla="*/ 0 h 923"/>
                  <a:gd name="T50" fmla="*/ 65 w 74"/>
                  <a:gd name="T51" fmla="*/ 48 h 923"/>
                  <a:gd name="T52" fmla="*/ 74 w 74"/>
                  <a:gd name="T53" fmla="*/ 101 h 923"/>
                  <a:gd name="T54" fmla="*/ 74 w 74"/>
                  <a:gd name="T55" fmla="*/ 154 h 923"/>
                  <a:gd name="T56" fmla="*/ 69 w 74"/>
                  <a:gd name="T57" fmla="*/ 213 h 923"/>
                  <a:gd name="T58" fmla="*/ 58 w 74"/>
                  <a:gd name="T59" fmla="*/ 270 h 923"/>
                  <a:gd name="T60" fmla="*/ 49 w 74"/>
                  <a:gd name="T61" fmla="*/ 330 h 923"/>
                  <a:gd name="T62" fmla="*/ 40 w 74"/>
                  <a:gd name="T63" fmla="*/ 389 h 923"/>
                  <a:gd name="T64" fmla="*/ 39 w 74"/>
                  <a:gd name="T65" fmla="*/ 449 h 9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4" h="923">
                    <a:moveTo>
                      <a:pt x="39" y="449"/>
                    </a:moveTo>
                    <a:lnTo>
                      <a:pt x="46" y="507"/>
                    </a:lnTo>
                    <a:lnTo>
                      <a:pt x="48" y="566"/>
                    </a:lnTo>
                    <a:lnTo>
                      <a:pt x="44" y="621"/>
                    </a:lnTo>
                    <a:lnTo>
                      <a:pt x="42" y="676"/>
                    </a:lnTo>
                    <a:lnTo>
                      <a:pt x="37" y="729"/>
                    </a:lnTo>
                    <a:lnTo>
                      <a:pt x="37" y="784"/>
                    </a:lnTo>
                    <a:lnTo>
                      <a:pt x="39" y="839"/>
                    </a:lnTo>
                    <a:lnTo>
                      <a:pt x="48" y="899"/>
                    </a:lnTo>
                    <a:lnTo>
                      <a:pt x="28" y="908"/>
                    </a:lnTo>
                    <a:lnTo>
                      <a:pt x="39" y="919"/>
                    </a:lnTo>
                    <a:lnTo>
                      <a:pt x="26" y="923"/>
                    </a:lnTo>
                    <a:lnTo>
                      <a:pt x="19" y="923"/>
                    </a:lnTo>
                    <a:lnTo>
                      <a:pt x="14" y="919"/>
                    </a:lnTo>
                    <a:lnTo>
                      <a:pt x="10" y="915"/>
                    </a:lnTo>
                    <a:lnTo>
                      <a:pt x="3" y="905"/>
                    </a:lnTo>
                    <a:lnTo>
                      <a:pt x="0" y="899"/>
                    </a:lnTo>
                    <a:lnTo>
                      <a:pt x="9" y="779"/>
                    </a:lnTo>
                    <a:lnTo>
                      <a:pt x="14" y="665"/>
                    </a:lnTo>
                    <a:lnTo>
                      <a:pt x="14" y="554"/>
                    </a:lnTo>
                    <a:lnTo>
                      <a:pt x="16" y="445"/>
                    </a:lnTo>
                    <a:lnTo>
                      <a:pt x="16" y="335"/>
                    </a:lnTo>
                    <a:lnTo>
                      <a:pt x="19" y="225"/>
                    </a:lnTo>
                    <a:lnTo>
                      <a:pt x="28" y="114"/>
                    </a:lnTo>
                    <a:lnTo>
                      <a:pt x="48" y="0"/>
                    </a:lnTo>
                    <a:lnTo>
                      <a:pt x="65" y="48"/>
                    </a:lnTo>
                    <a:lnTo>
                      <a:pt x="74" y="101"/>
                    </a:lnTo>
                    <a:lnTo>
                      <a:pt x="74" y="154"/>
                    </a:lnTo>
                    <a:lnTo>
                      <a:pt x="69" y="213"/>
                    </a:lnTo>
                    <a:lnTo>
                      <a:pt x="58" y="270"/>
                    </a:lnTo>
                    <a:lnTo>
                      <a:pt x="49" y="330"/>
                    </a:lnTo>
                    <a:lnTo>
                      <a:pt x="40" y="389"/>
                    </a:lnTo>
                    <a:lnTo>
                      <a:pt x="39" y="449"/>
                    </a:lnTo>
                    <a:close/>
                  </a:path>
                </a:pathLst>
              </a:custGeom>
              <a:solidFill>
                <a:srgbClr val="FF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1"/>
              <p:cNvSpPr>
                <a:spLocks/>
              </p:cNvSpPr>
              <p:nvPr/>
            </p:nvSpPr>
            <p:spPr bwMode="auto">
              <a:xfrm>
                <a:off x="2610" y="142"/>
                <a:ext cx="1153" cy="42"/>
              </a:xfrm>
              <a:custGeom>
                <a:avLst/>
                <a:gdLst>
                  <a:gd name="T0" fmla="*/ 362 w 2307"/>
                  <a:gd name="T1" fmla="*/ 39 h 85"/>
                  <a:gd name="T2" fmla="*/ 566 w 2307"/>
                  <a:gd name="T3" fmla="*/ 37 h 85"/>
                  <a:gd name="T4" fmla="*/ 774 w 2307"/>
                  <a:gd name="T5" fmla="*/ 43 h 85"/>
                  <a:gd name="T6" fmla="*/ 981 w 2307"/>
                  <a:gd name="T7" fmla="*/ 48 h 85"/>
                  <a:gd name="T8" fmla="*/ 1189 w 2307"/>
                  <a:gd name="T9" fmla="*/ 57 h 85"/>
                  <a:gd name="T10" fmla="*/ 1395 w 2307"/>
                  <a:gd name="T11" fmla="*/ 60 h 85"/>
                  <a:gd name="T12" fmla="*/ 1601 w 2307"/>
                  <a:gd name="T13" fmla="*/ 60 h 85"/>
                  <a:gd name="T14" fmla="*/ 1801 w 2307"/>
                  <a:gd name="T15" fmla="*/ 53 h 85"/>
                  <a:gd name="T16" fmla="*/ 2003 w 2307"/>
                  <a:gd name="T17" fmla="*/ 39 h 85"/>
                  <a:gd name="T18" fmla="*/ 2039 w 2307"/>
                  <a:gd name="T19" fmla="*/ 32 h 85"/>
                  <a:gd name="T20" fmla="*/ 2076 w 2307"/>
                  <a:gd name="T21" fmla="*/ 28 h 85"/>
                  <a:gd name="T22" fmla="*/ 2113 w 2307"/>
                  <a:gd name="T23" fmla="*/ 27 h 85"/>
                  <a:gd name="T24" fmla="*/ 2150 w 2307"/>
                  <a:gd name="T25" fmla="*/ 27 h 85"/>
                  <a:gd name="T26" fmla="*/ 2188 w 2307"/>
                  <a:gd name="T27" fmla="*/ 27 h 85"/>
                  <a:gd name="T28" fmla="*/ 2225 w 2307"/>
                  <a:gd name="T29" fmla="*/ 28 h 85"/>
                  <a:gd name="T30" fmla="*/ 2264 w 2307"/>
                  <a:gd name="T31" fmla="*/ 28 h 85"/>
                  <a:gd name="T32" fmla="*/ 2307 w 2307"/>
                  <a:gd name="T33" fmla="*/ 30 h 85"/>
                  <a:gd name="T34" fmla="*/ 2305 w 2307"/>
                  <a:gd name="T35" fmla="*/ 43 h 85"/>
                  <a:gd name="T36" fmla="*/ 2300 w 2307"/>
                  <a:gd name="T37" fmla="*/ 50 h 85"/>
                  <a:gd name="T38" fmla="*/ 2289 w 2307"/>
                  <a:gd name="T39" fmla="*/ 53 h 85"/>
                  <a:gd name="T40" fmla="*/ 2278 w 2307"/>
                  <a:gd name="T41" fmla="*/ 55 h 85"/>
                  <a:gd name="T42" fmla="*/ 2262 w 2307"/>
                  <a:gd name="T43" fmla="*/ 53 h 85"/>
                  <a:gd name="T44" fmla="*/ 2248 w 2307"/>
                  <a:gd name="T45" fmla="*/ 55 h 85"/>
                  <a:gd name="T46" fmla="*/ 2236 w 2307"/>
                  <a:gd name="T47" fmla="*/ 59 h 85"/>
                  <a:gd name="T48" fmla="*/ 2229 w 2307"/>
                  <a:gd name="T49" fmla="*/ 69 h 85"/>
                  <a:gd name="T50" fmla="*/ 2009 w 2307"/>
                  <a:gd name="T51" fmla="*/ 80 h 85"/>
                  <a:gd name="T52" fmla="*/ 1782 w 2307"/>
                  <a:gd name="T53" fmla="*/ 85 h 85"/>
                  <a:gd name="T54" fmla="*/ 1546 w 2307"/>
                  <a:gd name="T55" fmla="*/ 85 h 85"/>
                  <a:gd name="T56" fmla="*/ 1310 w 2307"/>
                  <a:gd name="T57" fmla="*/ 82 h 85"/>
                  <a:gd name="T58" fmla="*/ 1070 w 2307"/>
                  <a:gd name="T59" fmla="*/ 75 h 85"/>
                  <a:gd name="T60" fmla="*/ 836 w 2307"/>
                  <a:gd name="T61" fmla="*/ 69 h 85"/>
                  <a:gd name="T62" fmla="*/ 607 w 2307"/>
                  <a:gd name="T63" fmla="*/ 62 h 85"/>
                  <a:gd name="T64" fmla="*/ 391 w 2307"/>
                  <a:gd name="T65" fmla="*/ 59 h 85"/>
                  <a:gd name="T66" fmla="*/ 337 w 2307"/>
                  <a:gd name="T67" fmla="*/ 55 h 85"/>
                  <a:gd name="T68" fmla="*/ 288 w 2307"/>
                  <a:gd name="T69" fmla="*/ 51 h 85"/>
                  <a:gd name="T70" fmla="*/ 240 w 2307"/>
                  <a:gd name="T71" fmla="*/ 44 h 85"/>
                  <a:gd name="T72" fmla="*/ 192 w 2307"/>
                  <a:gd name="T73" fmla="*/ 39 h 85"/>
                  <a:gd name="T74" fmla="*/ 142 w 2307"/>
                  <a:gd name="T75" fmla="*/ 30 h 85"/>
                  <a:gd name="T76" fmla="*/ 94 w 2307"/>
                  <a:gd name="T77" fmla="*/ 25 h 85"/>
                  <a:gd name="T78" fmla="*/ 47 w 2307"/>
                  <a:gd name="T79" fmla="*/ 20 h 85"/>
                  <a:gd name="T80" fmla="*/ 0 w 2307"/>
                  <a:gd name="T81" fmla="*/ 20 h 85"/>
                  <a:gd name="T82" fmla="*/ 0 w 2307"/>
                  <a:gd name="T83" fmla="*/ 0 h 85"/>
                  <a:gd name="T84" fmla="*/ 48 w 2307"/>
                  <a:gd name="T85" fmla="*/ 0 h 85"/>
                  <a:gd name="T86" fmla="*/ 96 w 2307"/>
                  <a:gd name="T87" fmla="*/ 0 h 85"/>
                  <a:gd name="T88" fmla="*/ 142 w 2307"/>
                  <a:gd name="T89" fmla="*/ 0 h 85"/>
                  <a:gd name="T90" fmla="*/ 188 w 2307"/>
                  <a:gd name="T91" fmla="*/ 4 h 85"/>
                  <a:gd name="T92" fmla="*/ 231 w 2307"/>
                  <a:gd name="T93" fmla="*/ 7 h 85"/>
                  <a:gd name="T94" fmla="*/ 275 w 2307"/>
                  <a:gd name="T95" fmla="*/ 16 h 85"/>
                  <a:gd name="T96" fmla="*/ 318 w 2307"/>
                  <a:gd name="T97" fmla="*/ 25 h 85"/>
                  <a:gd name="T98" fmla="*/ 362 w 2307"/>
                  <a:gd name="T99" fmla="*/ 39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307" h="85">
                    <a:moveTo>
                      <a:pt x="362" y="39"/>
                    </a:moveTo>
                    <a:lnTo>
                      <a:pt x="566" y="37"/>
                    </a:lnTo>
                    <a:lnTo>
                      <a:pt x="774" y="43"/>
                    </a:lnTo>
                    <a:lnTo>
                      <a:pt x="981" y="48"/>
                    </a:lnTo>
                    <a:lnTo>
                      <a:pt x="1189" y="57"/>
                    </a:lnTo>
                    <a:lnTo>
                      <a:pt x="1395" y="60"/>
                    </a:lnTo>
                    <a:lnTo>
                      <a:pt x="1601" y="60"/>
                    </a:lnTo>
                    <a:lnTo>
                      <a:pt x="1801" y="53"/>
                    </a:lnTo>
                    <a:lnTo>
                      <a:pt x="2003" y="39"/>
                    </a:lnTo>
                    <a:lnTo>
                      <a:pt x="2039" y="32"/>
                    </a:lnTo>
                    <a:lnTo>
                      <a:pt x="2076" y="28"/>
                    </a:lnTo>
                    <a:lnTo>
                      <a:pt x="2113" y="27"/>
                    </a:lnTo>
                    <a:lnTo>
                      <a:pt x="2150" y="27"/>
                    </a:lnTo>
                    <a:lnTo>
                      <a:pt x="2188" y="27"/>
                    </a:lnTo>
                    <a:lnTo>
                      <a:pt x="2225" y="28"/>
                    </a:lnTo>
                    <a:lnTo>
                      <a:pt x="2264" y="28"/>
                    </a:lnTo>
                    <a:lnTo>
                      <a:pt x="2307" y="30"/>
                    </a:lnTo>
                    <a:lnTo>
                      <a:pt x="2305" y="43"/>
                    </a:lnTo>
                    <a:lnTo>
                      <a:pt x="2300" y="50"/>
                    </a:lnTo>
                    <a:lnTo>
                      <a:pt x="2289" y="53"/>
                    </a:lnTo>
                    <a:lnTo>
                      <a:pt x="2278" y="55"/>
                    </a:lnTo>
                    <a:lnTo>
                      <a:pt x="2262" y="53"/>
                    </a:lnTo>
                    <a:lnTo>
                      <a:pt x="2248" y="55"/>
                    </a:lnTo>
                    <a:lnTo>
                      <a:pt x="2236" y="59"/>
                    </a:lnTo>
                    <a:lnTo>
                      <a:pt x="2229" y="69"/>
                    </a:lnTo>
                    <a:lnTo>
                      <a:pt x="2009" y="80"/>
                    </a:lnTo>
                    <a:lnTo>
                      <a:pt x="1782" y="85"/>
                    </a:lnTo>
                    <a:lnTo>
                      <a:pt x="1546" y="85"/>
                    </a:lnTo>
                    <a:lnTo>
                      <a:pt x="1310" y="82"/>
                    </a:lnTo>
                    <a:lnTo>
                      <a:pt x="1070" y="75"/>
                    </a:lnTo>
                    <a:lnTo>
                      <a:pt x="836" y="69"/>
                    </a:lnTo>
                    <a:lnTo>
                      <a:pt x="607" y="62"/>
                    </a:lnTo>
                    <a:lnTo>
                      <a:pt x="391" y="59"/>
                    </a:lnTo>
                    <a:lnTo>
                      <a:pt x="337" y="55"/>
                    </a:lnTo>
                    <a:lnTo>
                      <a:pt x="288" y="51"/>
                    </a:lnTo>
                    <a:lnTo>
                      <a:pt x="240" y="44"/>
                    </a:lnTo>
                    <a:lnTo>
                      <a:pt x="192" y="39"/>
                    </a:lnTo>
                    <a:lnTo>
                      <a:pt x="142" y="30"/>
                    </a:lnTo>
                    <a:lnTo>
                      <a:pt x="94" y="25"/>
                    </a:lnTo>
                    <a:lnTo>
                      <a:pt x="47" y="20"/>
                    </a:lnTo>
                    <a:lnTo>
                      <a:pt x="0" y="20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142" y="0"/>
                    </a:lnTo>
                    <a:lnTo>
                      <a:pt x="188" y="4"/>
                    </a:lnTo>
                    <a:lnTo>
                      <a:pt x="231" y="7"/>
                    </a:lnTo>
                    <a:lnTo>
                      <a:pt x="275" y="16"/>
                    </a:lnTo>
                    <a:lnTo>
                      <a:pt x="318" y="25"/>
                    </a:lnTo>
                    <a:lnTo>
                      <a:pt x="362" y="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12"/>
              <p:cNvSpPr>
                <a:spLocks/>
              </p:cNvSpPr>
              <p:nvPr/>
            </p:nvSpPr>
            <p:spPr bwMode="auto">
              <a:xfrm>
                <a:off x="1687" y="166"/>
                <a:ext cx="50" cy="445"/>
              </a:xfrm>
              <a:custGeom>
                <a:avLst/>
                <a:gdLst>
                  <a:gd name="T0" fmla="*/ 97 w 101"/>
                  <a:gd name="T1" fmla="*/ 9 h 889"/>
                  <a:gd name="T2" fmla="*/ 101 w 101"/>
                  <a:gd name="T3" fmla="*/ 120 h 889"/>
                  <a:gd name="T4" fmla="*/ 101 w 101"/>
                  <a:gd name="T5" fmla="*/ 232 h 889"/>
                  <a:gd name="T6" fmla="*/ 96 w 101"/>
                  <a:gd name="T7" fmla="*/ 340 h 889"/>
                  <a:gd name="T8" fmla="*/ 92 w 101"/>
                  <a:gd name="T9" fmla="*/ 450 h 889"/>
                  <a:gd name="T10" fmla="*/ 83 w 101"/>
                  <a:gd name="T11" fmla="*/ 559 h 889"/>
                  <a:gd name="T12" fmla="*/ 74 w 101"/>
                  <a:gd name="T13" fmla="*/ 669 h 889"/>
                  <a:gd name="T14" fmla="*/ 64 w 101"/>
                  <a:gd name="T15" fmla="*/ 777 h 889"/>
                  <a:gd name="T16" fmla="*/ 58 w 101"/>
                  <a:gd name="T17" fmla="*/ 889 h 889"/>
                  <a:gd name="T18" fmla="*/ 0 w 101"/>
                  <a:gd name="T19" fmla="*/ 869 h 889"/>
                  <a:gd name="T20" fmla="*/ 7 w 101"/>
                  <a:gd name="T21" fmla="*/ 825 h 889"/>
                  <a:gd name="T22" fmla="*/ 12 w 101"/>
                  <a:gd name="T23" fmla="*/ 780 h 889"/>
                  <a:gd name="T24" fmla="*/ 14 w 101"/>
                  <a:gd name="T25" fmla="*/ 731 h 889"/>
                  <a:gd name="T26" fmla="*/ 16 w 101"/>
                  <a:gd name="T27" fmla="*/ 683 h 889"/>
                  <a:gd name="T28" fmla="*/ 14 w 101"/>
                  <a:gd name="T29" fmla="*/ 631 h 889"/>
                  <a:gd name="T30" fmla="*/ 14 w 101"/>
                  <a:gd name="T31" fmla="*/ 580 h 889"/>
                  <a:gd name="T32" fmla="*/ 16 w 101"/>
                  <a:gd name="T33" fmla="*/ 527 h 889"/>
                  <a:gd name="T34" fmla="*/ 19 w 101"/>
                  <a:gd name="T35" fmla="*/ 477 h 889"/>
                  <a:gd name="T36" fmla="*/ 14 w 101"/>
                  <a:gd name="T37" fmla="*/ 417 h 889"/>
                  <a:gd name="T38" fmla="*/ 14 w 101"/>
                  <a:gd name="T39" fmla="*/ 358 h 889"/>
                  <a:gd name="T40" fmla="*/ 17 w 101"/>
                  <a:gd name="T41" fmla="*/ 300 h 889"/>
                  <a:gd name="T42" fmla="*/ 25 w 101"/>
                  <a:gd name="T43" fmla="*/ 241 h 889"/>
                  <a:gd name="T44" fmla="*/ 30 w 101"/>
                  <a:gd name="T45" fmla="*/ 181 h 889"/>
                  <a:gd name="T46" fmla="*/ 35 w 101"/>
                  <a:gd name="T47" fmla="*/ 120 h 889"/>
                  <a:gd name="T48" fmla="*/ 39 w 101"/>
                  <a:gd name="T49" fmla="*/ 60 h 889"/>
                  <a:gd name="T50" fmla="*/ 39 w 101"/>
                  <a:gd name="T51" fmla="*/ 0 h 889"/>
                  <a:gd name="T52" fmla="*/ 97 w 101"/>
                  <a:gd name="T53" fmla="*/ 9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1" h="889">
                    <a:moveTo>
                      <a:pt x="97" y="9"/>
                    </a:moveTo>
                    <a:lnTo>
                      <a:pt x="101" y="120"/>
                    </a:lnTo>
                    <a:lnTo>
                      <a:pt x="101" y="232"/>
                    </a:lnTo>
                    <a:lnTo>
                      <a:pt x="96" y="340"/>
                    </a:lnTo>
                    <a:lnTo>
                      <a:pt x="92" y="450"/>
                    </a:lnTo>
                    <a:lnTo>
                      <a:pt x="83" y="559"/>
                    </a:lnTo>
                    <a:lnTo>
                      <a:pt x="74" y="669"/>
                    </a:lnTo>
                    <a:lnTo>
                      <a:pt x="64" y="777"/>
                    </a:lnTo>
                    <a:lnTo>
                      <a:pt x="58" y="889"/>
                    </a:lnTo>
                    <a:lnTo>
                      <a:pt x="0" y="869"/>
                    </a:lnTo>
                    <a:lnTo>
                      <a:pt x="7" y="825"/>
                    </a:lnTo>
                    <a:lnTo>
                      <a:pt x="12" y="780"/>
                    </a:lnTo>
                    <a:lnTo>
                      <a:pt x="14" y="731"/>
                    </a:lnTo>
                    <a:lnTo>
                      <a:pt x="16" y="683"/>
                    </a:lnTo>
                    <a:lnTo>
                      <a:pt x="14" y="631"/>
                    </a:lnTo>
                    <a:lnTo>
                      <a:pt x="14" y="580"/>
                    </a:lnTo>
                    <a:lnTo>
                      <a:pt x="16" y="527"/>
                    </a:lnTo>
                    <a:lnTo>
                      <a:pt x="19" y="477"/>
                    </a:lnTo>
                    <a:lnTo>
                      <a:pt x="14" y="417"/>
                    </a:lnTo>
                    <a:lnTo>
                      <a:pt x="14" y="358"/>
                    </a:lnTo>
                    <a:lnTo>
                      <a:pt x="17" y="300"/>
                    </a:lnTo>
                    <a:lnTo>
                      <a:pt x="25" y="241"/>
                    </a:lnTo>
                    <a:lnTo>
                      <a:pt x="30" y="181"/>
                    </a:lnTo>
                    <a:lnTo>
                      <a:pt x="35" y="120"/>
                    </a:lnTo>
                    <a:lnTo>
                      <a:pt x="39" y="60"/>
                    </a:lnTo>
                    <a:lnTo>
                      <a:pt x="39" y="0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FF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13"/>
              <p:cNvSpPr>
                <a:spLocks/>
              </p:cNvSpPr>
              <p:nvPr/>
            </p:nvSpPr>
            <p:spPr bwMode="auto">
              <a:xfrm>
                <a:off x="1745" y="186"/>
                <a:ext cx="78" cy="465"/>
              </a:xfrm>
              <a:custGeom>
                <a:avLst/>
                <a:gdLst>
                  <a:gd name="T0" fmla="*/ 156 w 156"/>
                  <a:gd name="T1" fmla="*/ 67 h 929"/>
                  <a:gd name="T2" fmla="*/ 151 w 156"/>
                  <a:gd name="T3" fmla="*/ 177 h 929"/>
                  <a:gd name="T4" fmla="*/ 145 w 156"/>
                  <a:gd name="T5" fmla="*/ 287 h 929"/>
                  <a:gd name="T6" fmla="*/ 140 w 156"/>
                  <a:gd name="T7" fmla="*/ 395 h 929"/>
                  <a:gd name="T8" fmla="*/ 135 w 156"/>
                  <a:gd name="T9" fmla="*/ 504 h 929"/>
                  <a:gd name="T10" fmla="*/ 126 w 156"/>
                  <a:gd name="T11" fmla="*/ 608 h 929"/>
                  <a:gd name="T12" fmla="*/ 117 w 156"/>
                  <a:gd name="T13" fmla="*/ 715 h 929"/>
                  <a:gd name="T14" fmla="*/ 106 w 156"/>
                  <a:gd name="T15" fmla="*/ 821 h 929"/>
                  <a:gd name="T16" fmla="*/ 97 w 156"/>
                  <a:gd name="T17" fmla="*/ 928 h 929"/>
                  <a:gd name="T18" fmla="*/ 81 w 156"/>
                  <a:gd name="T19" fmla="*/ 929 h 929"/>
                  <a:gd name="T20" fmla="*/ 71 w 156"/>
                  <a:gd name="T21" fmla="*/ 929 h 929"/>
                  <a:gd name="T22" fmla="*/ 58 w 156"/>
                  <a:gd name="T23" fmla="*/ 924 h 929"/>
                  <a:gd name="T24" fmla="*/ 49 w 156"/>
                  <a:gd name="T25" fmla="*/ 919 h 929"/>
                  <a:gd name="T26" fmla="*/ 34 w 156"/>
                  <a:gd name="T27" fmla="*/ 905 h 929"/>
                  <a:gd name="T28" fmla="*/ 19 w 156"/>
                  <a:gd name="T29" fmla="*/ 897 h 929"/>
                  <a:gd name="T30" fmla="*/ 0 w 156"/>
                  <a:gd name="T31" fmla="*/ 878 h 929"/>
                  <a:gd name="T32" fmla="*/ 0 w 156"/>
                  <a:gd name="T33" fmla="*/ 764 h 929"/>
                  <a:gd name="T34" fmla="*/ 5 w 156"/>
                  <a:gd name="T35" fmla="*/ 654 h 929"/>
                  <a:gd name="T36" fmla="*/ 10 w 156"/>
                  <a:gd name="T37" fmla="*/ 544 h 929"/>
                  <a:gd name="T38" fmla="*/ 19 w 156"/>
                  <a:gd name="T39" fmla="*/ 438 h 929"/>
                  <a:gd name="T40" fmla="*/ 25 w 156"/>
                  <a:gd name="T41" fmla="*/ 330 h 929"/>
                  <a:gd name="T42" fmla="*/ 32 w 156"/>
                  <a:gd name="T43" fmla="*/ 222 h 929"/>
                  <a:gd name="T44" fmla="*/ 35 w 156"/>
                  <a:gd name="T45" fmla="*/ 110 h 929"/>
                  <a:gd name="T46" fmla="*/ 39 w 156"/>
                  <a:gd name="T47" fmla="*/ 0 h 929"/>
                  <a:gd name="T48" fmla="*/ 53 w 156"/>
                  <a:gd name="T49" fmla="*/ 3 h 929"/>
                  <a:gd name="T50" fmla="*/ 73 w 156"/>
                  <a:gd name="T51" fmla="*/ 7 h 929"/>
                  <a:gd name="T52" fmla="*/ 92 w 156"/>
                  <a:gd name="T53" fmla="*/ 7 h 929"/>
                  <a:gd name="T54" fmla="*/ 112 w 156"/>
                  <a:gd name="T55" fmla="*/ 10 h 929"/>
                  <a:gd name="T56" fmla="*/ 128 w 156"/>
                  <a:gd name="T57" fmla="*/ 14 h 929"/>
                  <a:gd name="T58" fmla="*/ 142 w 156"/>
                  <a:gd name="T59" fmla="*/ 25 h 929"/>
                  <a:gd name="T60" fmla="*/ 151 w 156"/>
                  <a:gd name="T61" fmla="*/ 41 h 929"/>
                  <a:gd name="T62" fmla="*/ 156 w 156"/>
                  <a:gd name="T63" fmla="*/ 67 h 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6" h="929">
                    <a:moveTo>
                      <a:pt x="156" y="67"/>
                    </a:moveTo>
                    <a:lnTo>
                      <a:pt x="151" y="177"/>
                    </a:lnTo>
                    <a:lnTo>
                      <a:pt x="145" y="287"/>
                    </a:lnTo>
                    <a:lnTo>
                      <a:pt x="140" y="395"/>
                    </a:lnTo>
                    <a:lnTo>
                      <a:pt x="135" y="504"/>
                    </a:lnTo>
                    <a:lnTo>
                      <a:pt x="126" y="608"/>
                    </a:lnTo>
                    <a:lnTo>
                      <a:pt x="117" y="715"/>
                    </a:lnTo>
                    <a:lnTo>
                      <a:pt x="106" y="821"/>
                    </a:lnTo>
                    <a:lnTo>
                      <a:pt x="97" y="928"/>
                    </a:lnTo>
                    <a:lnTo>
                      <a:pt x="81" y="929"/>
                    </a:lnTo>
                    <a:lnTo>
                      <a:pt x="71" y="929"/>
                    </a:lnTo>
                    <a:lnTo>
                      <a:pt x="58" y="924"/>
                    </a:lnTo>
                    <a:lnTo>
                      <a:pt x="49" y="919"/>
                    </a:lnTo>
                    <a:lnTo>
                      <a:pt x="34" y="905"/>
                    </a:lnTo>
                    <a:lnTo>
                      <a:pt x="19" y="897"/>
                    </a:lnTo>
                    <a:lnTo>
                      <a:pt x="0" y="878"/>
                    </a:lnTo>
                    <a:lnTo>
                      <a:pt x="0" y="764"/>
                    </a:lnTo>
                    <a:lnTo>
                      <a:pt x="5" y="654"/>
                    </a:lnTo>
                    <a:lnTo>
                      <a:pt x="10" y="544"/>
                    </a:lnTo>
                    <a:lnTo>
                      <a:pt x="19" y="438"/>
                    </a:lnTo>
                    <a:lnTo>
                      <a:pt x="25" y="330"/>
                    </a:lnTo>
                    <a:lnTo>
                      <a:pt x="32" y="222"/>
                    </a:lnTo>
                    <a:lnTo>
                      <a:pt x="35" y="110"/>
                    </a:lnTo>
                    <a:lnTo>
                      <a:pt x="39" y="0"/>
                    </a:lnTo>
                    <a:lnTo>
                      <a:pt x="53" y="3"/>
                    </a:lnTo>
                    <a:lnTo>
                      <a:pt x="73" y="7"/>
                    </a:lnTo>
                    <a:lnTo>
                      <a:pt x="92" y="7"/>
                    </a:lnTo>
                    <a:lnTo>
                      <a:pt x="112" y="10"/>
                    </a:lnTo>
                    <a:lnTo>
                      <a:pt x="128" y="14"/>
                    </a:lnTo>
                    <a:lnTo>
                      <a:pt x="142" y="25"/>
                    </a:lnTo>
                    <a:lnTo>
                      <a:pt x="151" y="41"/>
                    </a:lnTo>
                    <a:lnTo>
                      <a:pt x="156" y="67"/>
                    </a:lnTo>
                    <a:close/>
                  </a:path>
                </a:pathLst>
              </a:custGeom>
              <a:solidFill>
                <a:srgbClr val="FF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14"/>
              <p:cNvSpPr>
                <a:spLocks/>
              </p:cNvSpPr>
              <p:nvPr/>
            </p:nvSpPr>
            <p:spPr bwMode="auto">
              <a:xfrm>
                <a:off x="1821" y="200"/>
                <a:ext cx="88" cy="479"/>
              </a:xfrm>
              <a:custGeom>
                <a:avLst/>
                <a:gdLst>
                  <a:gd name="T0" fmla="*/ 172 w 177"/>
                  <a:gd name="T1" fmla="*/ 39 h 958"/>
                  <a:gd name="T2" fmla="*/ 177 w 177"/>
                  <a:gd name="T3" fmla="*/ 146 h 958"/>
                  <a:gd name="T4" fmla="*/ 175 w 177"/>
                  <a:gd name="T5" fmla="*/ 254 h 958"/>
                  <a:gd name="T6" fmla="*/ 168 w 177"/>
                  <a:gd name="T7" fmla="*/ 359 h 958"/>
                  <a:gd name="T8" fmla="*/ 159 w 177"/>
                  <a:gd name="T9" fmla="*/ 465 h 958"/>
                  <a:gd name="T10" fmla="*/ 149 w 177"/>
                  <a:gd name="T11" fmla="*/ 566 h 958"/>
                  <a:gd name="T12" fmla="*/ 140 w 177"/>
                  <a:gd name="T13" fmla="*/ 669 h 958"/>
                  <a:gd name="T14" fmla="*/ 136 w 177"/>
                  <a:gd name="T15" fmla="*/ 768 h 958"/>
                  <a:gd name="T16" fmla="*/ 142 w 177"/>
                  <a:gd name="T17" fmla="*/ 869 h 958"/>
                  <a:gd name="T18" fmla="*/ 127 w 177"/>
                  <a:gd name="T19" fmla="*/ 880 h 958"/>
                  <a:gd name="T20" fmla="*/ 122 w 177"/>
                  <a:gd name="T21" fmla="*/ 891 h 958"/>
                  <a:gd name="T22" fmla="*/ 122 w 177"/>
                  <a:gd name="T23" fmla="*/ 901 h 958"/>
                  <a:gd name="T24" fmla="*/ 127 w 177"/>
                  <a:gd name="T25" fmla="*/ 914 h 958"/>
                  <a:gd name="T26" fmla="*/ 131 w 177"/>
                  <a:gd name="T27" fmla="*/ 924 h 958"/>
                  <a:gd name="T28" fmla="*/ 134 w 177"/>
                  <a:gd name="T29" fmla="*/ 935 h 958"/>
                  <a:gd name="T30" fmla="*/ 131 w 177"/>
                  <a:gd name="T31" fmla="*/ 946 h 958"/>
                  <a:gd name="T32" fmla="*/ 122 w 177"/>
                  <a:gd name="T33" fmla="*/ 958 h 958"/>
                  <a:gd name="T34" fmla="*/ 5 w 177"/>
                  <a:gd name="T35" fmla="*/ 939 h 958"/>
                  <a:gd name="T36" fmla="*/ 0 w 177"/>
                  <a:gd name="T37" fmla="*/ 823 h 958"/>
                  <a:gd name="T38" fmla="*/ 1 w 177"/>
                  <a:gd name="T39" fmla="*/ 713 h 958"/>
                  <a:gd name="T40" fmla="*/ 7 w 177"/>
                  <a:gd name="T41" fmla="*/ 605 h 958"/>
                  <a:gd name="T42" fmla="*/ 16 w 177"/>
                  <a:gd name="T43" fmla="*/ 500 h 958"/>
                  <a:gd name="T44" fmla="*/ 23 w 177"/>
                  <a:gd name="T45" fmla="*/ 394 h 958"/>
                  <a:gd name="T46" fmla="*/ 30 w 177"/>
                  <a:gd name="T47" fmla="*/ 291 h 958"/>
                  <a:gd name="T48" fmla="*/ 33 w 177"/>
                  <a:gd name="T49" fmla="*/ 185 h 958"/>
                  <a:gd name="T50" fmla="*/ 35 w 177"/>
                  <a:gd name="T51" fmla="*/ 78 h 958"/>
                  <a:gd name="T52" fmla="*/ 55 w 177"/>
                  <a:gd name="T53" fmla="*/ 0 h 958"/>
                  <a:gd name="T54" fmla="*/ 172 w 177"/>
                  <a:gd name="T55" fmla="*/ 39 h 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77" h="958">
                    <a:moveTo>
                      <a:pt x="172" y="39"/>
                    </a:moveTo>
                    <a:lnTo>
                      <a:pt x="177" y="146"/>
                    </a:lnTo>
                    <a:lnTo>
                      <a:pt x="175" y="254"/>
                    </a:lnTo>
                    <a:lnTo>
                      <a:pt x="168" y="359"/>
                    </a:lnTo>
                    <a:lnTo>
                      <a:pt x="159" y="465"/>
                    </a:lnTo>
                    <a:lnTo>
                      <a:pt x="149" y="566"/>
                    </a:lnTo>
                    <a:lnTo>
                      <a:pt x="140" y="669"/>
                    </a:lnTo>
                    <a:lnTo>
                      <a:pt x="136" y="768"/>
                    </a:lnTo>
                    <a:lnTo>
                      <a:pt x="142" y="869"/>
                    </a:lnTo>
                    <a:lnTo>
                      <a:pt x="127" y="880"/>
                    </a:lnTo>
                    <a:lnTo>
                      <a:pt x="122" y="891"/>
                    </a:lnTo>
                    <a:lnTo>
                      <a:pt x="122" y="901"/>
                    </a:lnTo>
                    <a:lnTo>
                      <a:pt x="127" y="914"/>
                    </a:lnTo>
                    <a:lnTo>
                      <a:pt x="131" y="924"/>
                    </a:lnTo>
                    <a:lnTo>
                      <a:pt x="134" y="935"/>
                    </a:lnTo>
                    <a:lnTo>
                      <a:pt x="131" y="946"/>
                    </a:lnTo>
                    <a:lnTo>
                      <a:pt x="122" y="958"/>
                    </a:lnTo>
                    <a:lnTo>
                      <a:pt x="5" y="939"/>
                    </a:lnTo>
                    <a:lnTo>
                      <a:pt x="0" y="823"/>
                    </a:lnTo>
                    <a:lnTo>
                      <a:pt x="1" y="713"/>
                    </a:lnTo>
                    <a:lnTo>
                      <a:pt x="7" y="605"/>
                    </a:lnTo>
                    <a:lnTo>
                      <a:pt x="16" y="500"/>
                    </a:lnTo>
                    <a:lnTo>
                      <a:pt x="23" y="394"/>
                    </a:lnTo>
                    <a:lnTo>
                      <a:pt x="30" y="291"/>
                    </a:lnTo>
                    <a:lnTo>
                      <a:pt x="33" y="185"/>
                    </a:lnTo>
                    <a:lnTo>
                      <a:pt x="35" y="78"/>
                    </a:lnTo>
                    <a:lnTo>
                      <a:pt x="55" y="0"/>
                    </a:lnTo>
                    <a:lnTo>
                      <a:pt x="172" y="39"/>
                    </a:lnTo>
                    <a:close/>
                  </a:path>
                </a:pathLst>
              </a:custGeom>
              <a:solidFill>
                <a:srgbClr val="FF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15"/>
              <p:cNvSpPr>
                <a:spLocks/>
              </p:cNvSpPr>
              <p:nvPr/>
            </p:nvSpPr>
            <p:spPr bwMode="auto">
              <a:xfrm>
                <a:off x="3974" y="200"/>
                <a:ext cx="53" cy="440"/>
              </a:xfrm>
              <a:custGeom>
                <a:avLst/>
                <a:gdLst>
                  <a:gd name="T0" fmla="*/ 106 w 106"/>
                  <a:gd name="T1" fmla="*/ 0 h 880"/>
                  <a:gd name="T2" fmla="*/ 103 w 106"/>
                  <a:gd name="T3" fmla="*/ 105 h 880"/>
                  <a:gd name="T4" fmla="*/ 98 w 106"/>
                  <a:gd name="T5" fmla="*/ 209 h 880"/>
                  <a:gd name="T6" fmla="*/ 91 w 106"/>
                  <a:gd name="T7" fmla="*/ 312 h 880"/>
                  <a:gd name="T8" fmla="*/ 83 w 106"/>
                  <a:gd name="T9" fmla="*/ 415 h 880"/>
                  <a:gd name="T10" fmla="*/ 76 w 106"/>
                  <a:gd name="T11" fmla="*/ 516 h 880"/>
                  <a:gd name="T12" fmla="*/ 73 w 106"/>
                  <a:gd name="T13" fmla="*/ 619 h 880"/>
                  <a:gd name="T14" fmla="*/ 73 w 106"/>
                  <a:gd name="T15" fmla="*/ 724 h 880"/>
                  <a:gd name="T16" fmla="*/ 78 w 106"/>
                  <a:gd name="T17" fmla="*/ 830 h 880"/>
                  <a:gd name="T18" fmla="*/ 0 w 106"/>
                  <a:gd name="T19" fmla="*/ 880 h 880"/>
                  <a:gd name="T20" fmla="*/ 11 w 106"/>
                  <a:gd name="T21" fmla="*/ 774 h 880"/>
                  <a:gd name="T22" fmla="*/ 18 w 106"/>
                  <a:gd name="T23" fmla="*/ 667 h 880"/>
                  <a:gd name="T24" fmla="*/ 18 w 106"/>
                  <a:gd name="T25" fmla="*/ 561 h 880"/>
                  <a:gd name="T26" fmla="*/ 20 w 106"/>
                  <a:gd name="T27" fmla="*/ 454 h 880"/>
                  <a:gd name="T28" fmla="*/ 16 w 106"/>
                  <a:gd name="T29" fmla="*/ 348 h 880"/>
                  <a:gd name="T30" fmla="*/ 16 w 106"/>
                  <a:gd name="T31" fmla="*/ 245 h 880"/>
                  <a:gd name="T32" fmla="*/ 16 w 106"/>
                  <a:gd name="T33" fmla="*/ 140 h 880"/>
                  <a:gd name="T34" fmla="*/ 20 w 106"/>
                  <a:gd name="T35" fmla="*/ 39 h 880"/>
                  <a:gd name="T36" fmla="*/ 30 w 106"/>
                  <a:gd name="T37" fmla="*/ 30 h 880"/>
                  <a:gd name="T38" fmla="*/ 41 w 106"/>
                  <a:gd name="T39" fmla="*/ 27 h 880"/>
                  <a:gd name="T40" fmla="*/ 51 w 106"/>
                  <a:gd name="T41" fmla="*/ 21 h 880"/>
                  <a:gd name="T42" fmla="*/ 62 w 106"/>
                  <a:gd name="T43" fmla="*/ 20 h 880"/>
                  <a:gd name="T44" fmla="*/ 73 w 106"/>
                  <a:gd name="T45" fmla="*/ 14 h 880"/>
                  <a:gd name="T46" fmla="*/ 83 w 106"/>
                  <a:gd name="T47" fmla="*/ 11 h 880"/>
                  <a:gd name="T48" fmla="*/ 94 w 106"/>
                  <a:gd name="T49" fmla="*/ 5 h 880"/>
                  <a:gd name="T50" fmla="*/ 106 w 106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6" h="880">
                    <a:moveTo>
                      <a:pt x="106" y="0"/>
                    </a:moveTo>
                    <a:lnTo>
                      <a:pt x="103" y="105"/>
                    </a:lnTo>
                    <a:lnTo>
                      <a:pt x="98" y="209"/>
                    </a:lnTo>
                    <a:lnTo>
                      <a:pt x="91" y="312"/>
                    </a:lnTo>
                    <a:lnTo>
                      <a:pt x="83" y="415"/>
                    </a:lnTo>
                    <a:lnTo>
                      <a:pt x="76" y="516"/>
                    </a:lnTo>
                    <a:lnTo>
                      <a:pt x="73" y="619"/>
                    </a:lnTo>
                    <a:lnTo>
                      <a:pt x="73" y="724"/>
                    </a:lnTo>
                    <a:lnTo>
                      <a:pt x="78" y="830"/>
                    </a:lnTo>
                    <a:lnTo>
                      <a:pt x="0" y="880"/>
                    </a:lnTo>
                    <a:lnTo>
                      <a:pt x="11" y="774"/>
                    </a:lnTo>
                    <a:lnTo>
                      <a:pt x="18" y="667"/>
                    </a:lnTo>
                    <a:lnTo>
                      <a:pt x="18" y="561"/>
                    </a:lnTo>
                    <a:lnTo>
                      <a:pt x="20" y="454"/>
                    </a:lnTo>
                    <a:lnTo>
                      <a:pt x="16" y="348"/>
                    </a:lnTo>
                    <a:lnTo>
                      <a:pt x="16" y="245"/>
                    </a:lnTo>
                    <a:lnTo>
                      <a:pt x="16" y="140"/>
                    </a:lnTo>
                    <a:lnTo>
                      <a:pt x="20" y="39"/>
                    </a:lnTo>
                    <a:lnTo>
                      <a:pt x="30" y="30"/>
                    </a:lnTo>
                    <a:lnTo>
                      <a:pt x="41" y="27"/>
                    </a:lnTo>
                    <a:lnTo>
                      <a:pt x="51" y="21"/>
                    </a:lnTo>
                    <a:lnTo>
                      <a:pt x="62" y="20"/>
                    </a:lnTo>
                    <a:lnTo>
                      <a:pt x="73" y="14"/>
                    </a:lnTo>
                    <a:lnTo>
                      <a:pt x="83" y="11"/>
                    </a:lnTo>
                    <a:lnTo>
                      <a:pt x="94" y="5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FF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16"/>
              <p:cNvSpPr>
                <a:spLocks/>
              </p:cNvSpPr>
              <p:nvPr/>
            </p:nvSpPr>
            <p:spPr bwMode="auto">
              <a:xfrm>
                <a:off x="1902" y="220"/>
                <a:ext cx="112" cy="498"/>
              </a:xfrm>
              <a:custGeom>
                <a:avLst/>
                <a:gdLst>
                  <a:gd name="T0" fmla="*/ 215 w 225"/>
                  <a:gd name="T1" fmla="*/ 20 h 997"/>
                  <a:gd name="T2" fmla="*/ 224 w 225"/>
                  <a:gd name="T3" fmla="*/ 146 h 997"/>
                  <a:gd name="T4" fmla="*/ 225 w 225"/>
                  <a:gd name="T5" fmla="*/ 272 h 997"/>
                  <a:gd name="T6" fmla="*/ 222 w 225"/>
                  <a:gd name="T7" fmla="*/ 394 h 997"/>
                  <a:gd name="T8" fmla="*/ 213 w 225"/>
                  <a:gd name="T9" fmla="*/ 518 h 997"/>
                  <a:gd name="T10" fmla="*/ 199 w 225"/>
                  <a:gd name="T11" fmla="*/ 639 h 997"/>
                  <a:gd name="T12" fmla="*/ 186 w 225"/>
                  <a:gd name="T13" fmla="*/ 759 h 997"/>
                  <a:gd name="T14" fmla="*/ 174 w 225"/>
                  <a:gd name="T15" fmla="*/ 878 h 997"/>
                  <a:gd name="T16" fmla="*/ 167 w 225"/>
                  <a:gd name="T17" fmla="*/ 997 h 997"/>
                  <a:gd name="T18" fmla="*/ 144 w 225"/>
                  <a:gd name="T19" fmla="*/ 988 h 997"/>
                  <a:gd name="T20" fmla="*/ 122 w 225"/>
                  <a:gd name="T21" fmla="*/ 981 h 997"/>
                  <a:gd name="T22" fmla="*/ 103 w 225"/>
                  <a:gd name="T23" fmla="*/ 974 h 997"/>
                  <a:gd name="T24" fmla="*/ 83 w 225"/>
                  <a:gd name="T25" fmla="*/ 967 h 997"/>
                  <a:gd name="T26" fmla="*/ 62 w 225"/>
                  <a:gd name="T27" fmla="*/ 958 h 997"/>
                  <a:gd name="T28" fmla="*/ 41 w 225"/>
                  <a:gd name="T29" fmla="*/ 953 h 997"/>
                  <a:gd name="T30" fmla="*/ 20 w 225"/>
                  <a:gd name="T31" fmla="*/ 944 h 997"/>
                  <a:gd name="T32" fmla="*/ 0 w 225"/>
                  <a:gd name="T33" fmla="*/ 939 h 997"/>
                  <a:gd name="T34" fmla="*/ 14 w 225"/>
                  <a:gd name="T35" fmla="*/ 900 h 997"/>
                  <a:gd name="T36" fmla="*/ 23 w 225"/>
                  <a:gd name="T37" fmla="*/ 862 h 997"/>
                  <a:gd name="T38" fmla="*/ 27 w 225"/>
                  <a:gd name="T39" fmla="*/ 823 h 997"/>
                  <a:gd name="T40" fmla="*/ 28 w 225"/>
                  <a:gd name="T41" fmla="*/ 784 h 997"/>
                  <a:gd name="T42" fmla="*/ 27 w 225"/>
                  <a:gd name="T43" fmla="*/ 742 h 997"/>
                  <a:gd name="T44" fmla="*/ 27 w 225"/>
                  <a:gd name="T45" fmla="*/ 701 h 997"/>
                  <a:gd name="T46" fmla="*/ 27 w 225"/>
                  <a:gd name="T47" fmla="*/ 658 h 997"/>
                  <a:gd name="T48" fmla="*/ 30 w 225"/>
                  <a:gd name="T49" fmla="*/ 616 h 997"/>
                  <a:gd name="T50" fmla="*/ 32 w 225"/>
                  <a:gd name="T51" fmla="*/ 536 h 997"/>
                  <a:gd name="T52" fmla="*/ 36 w 225"/>
                  <a:gd name="T53" fmla="*/ 458 h 997"/>
                  <a:gd name="T54" fmla="*/ 39 w 225"/>
                  <a:gd name="T55" fmla="*/ 378 h 997"/>
                  <a:gd name="T56" fmla="*/ 44 w 225"/>
                  <a:gd name="T57" fmla="*/ 300 h 997"/>
                  <a:gd name="T58" fmla="*/ 46 w 225"/>
                  <a:gd name="T59" fmla="*/ 220 h 997"/>
                  <a:gd name="T60" fmla="*/ 50 w 225"/>
                  <a:gd name="T61" fmla="*/ 144 h 997"/>
                  <a:gd name="T62" fmla="*/ 53 w 225"/>
                  <a:gd name="T63" fmla="*/ 69 h 997"/>
                  <a:gd name="T64" fmla="*/ 59 w 225"/>
                  <a:gd name="T65" fmla="*/ 0 h 997"/>
                  <a:gd name="T66" fmla="*/ 215 w 225"/>
                  <a:gd name="T67" fmla="*/ 20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5" h="997">
                    <a:moveTo>
                      <a:pt x="215" y="20"/>
                    </a:moveTo>
                    <a:lnTo>
                      <a:pt x="224" y="146"/>
                    </a:lnTo>
                    <a:lnTo>
                      <a:pt x="225" y="272"/>
                    </a:lnTo>
                    <a:lnTo>
                      <a:pt x="222" y="394"/>
                    </a:lnTo>
                    <a:lnTo>
                      <a:pt x="213" y="518"/>
                    </a:lnTo>
                    <a:lnTo>
                      <a:pt x="199" y="639"/>
                    </a:lnTo>
                    <a:lnTo>
                      <a:pt x="186" y="759"/>
                    </a:lnTo>
                    <a:lnTo>
                      <a:pt x="174" y="878"/>
                    </a:lnTo>
                    <a:lnTo>
                      <a:pt x="167" y="997"/>
                    </a:lnTo>
                    <a:lnTo>
                      <a:pt x="144" y="988"/>
                    </a:lnTo>
                    <a:lnTo>
                      <a:pt x="122" y="981"/>
                    </a:lnTo>
                    <a:lnTo>
                      <a:pt x="103" y="974"/>
                    </a:lnTo>
                    <a:lnTo>
                      <a:pt x="83" y="967"/>
                    </a:lnTo>
                    <a:lnTo>
                      <a:pt x="62" y="958"/>
                    </a:lnTo>
                    <a:lnTo>
                      <a:pt x="41" y="953"/>
                    </a:lnTo>
                    <a:lnTo>
                      <a:pt x="20" y="944"/>
                    </a:lnTo>
                    <a:lnTo>
                      <a:pt x="0" y="939"/>
                    </a:lnTo>
                    <a:lnTo>
                      <a:pt x="14" y="900"/>
                    </a:lnTo>
                    <a:lnTo>
                      <a:pt x="23" y="862"/>
                    </a:lnTo>
                    <a:lnTo>
                      <a:pt x="27" y="823"/>
                    </a:lnTo>
                    <a:lnTo>
                      <a:pt x="28" y="784"/>
                    </a:lnTo>
                    <a:lnTo>
                      <a:pt x="27" y="742"/>
                    </a:lnTo>
                    <a:lnTo>
                      <a:pt x="27" y="701"/>
                    </a:lnTo>
                    <a:lnTo>
                      <a:pt x="27" y="658"/>
                    </a:lnTo>
                    <a:lnTo>
                      <a:pt x="30" y="616"/>
                    </a:lnTo>
                    <a:lnTo>
                      <a:pt x="32" y="536"/>
                    </a:lnTo>
                    <a:lnTo>
                      <a:pt x="36" y="458"/>
                    </a:lnTo>
                    <a:lnTo>
                      <a:pt x="39" y="378"/>
                    </a:lnTo>
                    <a:lnTo>
                      <a:pt x="44" y="300"/>
                    </a:lnTo>
                    <a:lnTo>
                      <a:pt x="46" y="220"/>
                    </a:lnTo>
                    <a:lnTo>
                      <a:pt x="50" y="144"/>
                    </a:lnTo>
                    <a:lnTo>
                      <a:pt x="53" y="69"/>
                    </a:lnTo>
                    <a:lnTo>
                      <a:pt x="59" y="0"/>
                    </a:lnTo>
                    <a:lnTo>
                      <a:pt x="215" y="20"/>
                    </a:lnTo>
                    <a:close/>
                  </a:path>
                </a:pathLst>
              </a:custGeom>
              <a:solidFill>
                <a:srgbClr val="FF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17"/>
              <p:cNvSpPr>
                <a:spLocks/>
              </p:cNvSpPr>
              <p:nvPr/>
            </p:nvSpPr>
            <p:spPr bwMode="auto">
              <a:xfrm>
                <a:off x="3890" y="220"/>
                <a:ext cx="70" cy="449"/>
              </a:xfrm>
              <a:custGeom>
                <a:avLst/>
                <a:gdLst>
                  <a:gd name="T0" fmla="*/ 108 w 140"/>
                  <a:gd name="T1" fmla="*/ 861 h 900"/>
                  <a:gd name="T2" fmla="*/ 94 w 140"/>
                  <a:gd name="T3" fmla="*/ 866 h 900"/>
                  <a:gd name="T4" fmla="*/ 82 w 140"/>
                  <a:gd name="T5" fmla="*/ 871 h 900"/>
                  <a:gd name="T6" fmla="*/ 69 w 140"/>
                  <a:gd name="T7" fmla="*/ 877 h 900"/>
                  <a:gd name="T8" fmla="*/ 57 w 140"/>
                  <a:gd name="T9" fmla="*/ 882 h 900"/>
                  <a:gd name="T10" fmla="*/ 43 w 140"/>
                  <a:gd name="T11" fmla="*/ 885 h 900"/>
                  <a:gd name="T12" fmla="*/ 29 w 140"/>
                  <a:gd name="T13" fmla="*/ 891 h 900"/>
                  <a:gd name="T14" fmla="*/ 14 w 140"/>
                  <a:gd name="T15" fmla="*/ 894 h 900"/>
                  <a:gd name="T16" fmla="*/ 0 w 140"/>
                  <a:gd name="T17" fmla="*/ 900 h 900"/>
                  <a:gd name="T18" fmla="*/ 6 w 140"/>
                  <a:gd name="T19" fmla="*/ 791 h 900"/>
                  <a:gd name="T20" fmla="*/ 11 w 140"/>
                  <a:gd name="T21" fmla="*/ 683 h 900"/>
                  <a:gd name="T22" fmla="*/ 16 w 140"/>
                  <a:gd name="T23" fmla="*/ 575 h 900"/>
                  <a:gd name="T24" fmla="*/ 22 w 140"/>
                  <a:gd name="T25" fmla="*/ 469 h 900"/>
                  <a:gd name="T26" fmla="*/ 23 w 140"/>
                  <a:gd name="T27" fmla="*/ 360 h 900"/>
                  <a:gd name="T28" fmla="*/ 27 w 140"/>
                  <a:gd name="T29" fmla="*/ 252 h 900"/>
                  <a:gd name="T30" fmla="*/ 29 w 140"/>
                  <a:gd name="T31" fmla="*/ 146 h 900"/>
                  <a:gd name="T32" fmla="*/ 30 w 140"/>
                  <a:gd name="T33" fmla="*/ 39 h 900"/>
                  <a:gd name="T34" fmla="*/ 137 w 140"/>
                  <a:gd name="T35" fmla="*/ 0 h 900"/>
                  <a:gd name="T36" fmla="*/ 133 w 140"/>
                  <a:gd name="T37" fmla="*/ 100 h 900"/>
                  <a:gd name="T38" fmla="*/ 135 w 140"/>
                  <a:gd name="T39" fmla="*/ 206 h 900"/>
                  <a:gd name="T40" fmla="*/ 137 w 140"/>
                  <a:gd name="T41" fmla="*/ 314 h 900"/>
                  <a:gd name="T42" fmla="*/ 140 w 140"/>
                  <a:gd name="T43" fmla="*/ 426 h 900"/>
                  <a:gd name="T44" fmla="*/ 139 w 140"/>
                  <a:gd name="T45" fmla="*/ 536 h 900"/>
                  <a:gd name="T46" fmla="*/ 135 w 140"/>
                  <a:gd name="T47" fmla="*/ 648 h 900"/>
                  <a:gd name="T48" fmla="*/ 124 w 140"/>
                  <a:gd name="T49" fmla="*/ 754 h 900"/>
                  <a:gd name="T50" fmla="*/ 108 w 140"/>
                  <a:gd name="T51" fmla="*/ 861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0" h="900">
                    <a:moveTo>
                      <a:pt x="108" y="861"/>
                    </a:moveTo>
                    <a:lnTo>
                      <a:pt x="94" y="866"/>
                    </a:lnTo>
                    <a:lnTo>
                      <a:pt x="82" y="871"/>
                    </a:lnTo>
                    <a:lnTo>
                      <a:pt x="69" y="877"/>
                    </a:lnTo>
                    <a:lnTo>
                      <a:pt x="57" y="882"/>
                    </a:lnTo>
                    <a:lnTo>
                      <a:pt x="43" y="885"/>
                    </a:lnTo>
                    <a:lnTo>
                      <a:pt x="29" y="891"/>
                    </a:lnTo>
                    <a:lnTo>
                      <a:pt x="14" y="894"/>
                    </a:lnTo>
                    <a:lnTo>
                      <a:pt x="0" y="900"/>
                    </a:lnTo>
                    <a:lnTo>
                      <a:pt x="6" y="791"/>
                    </a:lnTo>
                    <a:lnTo>
                      <a:pt x="11" y="683"/>
                    </a:lnTo>
                    <a:lnTo>
                      <a:pt x="16" y="575"/>
                    </a:lnTo>
                    <a:lnTo>
                      <a:pt x="22" y="469"/>
                    </a:lnTo>
                    <a:lnTo>
                      <a:pt x="23" y="360"/>
                    </a:lnTo>
                    <a:lnTo>
                      <a:pt x="27" y="252"/>
                    </a:lnTo>
                    <a:lnTo>
                      <a:pt x="29" y="146"/>
                    </a:lnTo>
                    <a:lnTo>
                      <a:pt x="30" y="39"/>
                    </a:lnTo>
                    <a:lnTo>
                      <a:pt x="137" y="0"/>
                    </a:lnTo>
                    <a:lnTo>
                      <a:pt x="133" y="100"/>
                    </a:lnTo>
                    <a:lnTo>
                      <a:pt x="135" y="206"/>
                    </a:lnTo>
                    <a:lnTo>
                      <a:pt x="137" y="314"/>
                    </a:lnTo>
                    <a:lnTo>
                      <a:pt x="140" y="426"/>
                    </a:lnTo>
                    <a:lnTo>
                      <a:pt x="139" y="536"/>
                    </a:lnTo>
                    <a:lnTo>
                      <a:pt x="135" y="648"/>
                    </a:lnTo>
                    <a:lnTo>
                      <a:pt x="124" y="754"/>
                    </a:lnTo>
                    <a:lnTo>
                      <a:pt x="108" y="861"/>
                    </a:lnTo>
                    <a:close/>
                  </a:path>
                </a:pathLst>
              </a:custGeom>
              <a:solidFill>
                <a:srgbClr val="FF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18"/>
              <p:cNvSpPr>
                <a:spLocks/>
              </p:cNvSpPr>
              <p:nvPr/>
            </p:nvSpPr>
            <p:spPr bwMode="auto">
              <a:xfrm>
                <a:off x="2018" y="239"/>
                <a:ext cx="123" cy="508"/>
              </a:xfrm>
              <a:custGeom>
                <a:avLst/>
                <a:gdLst>
                  <a:gd name="T0" fmla="*/ 227 w 247"/>
                  <a:gd name="T1" fmla="*/ 30 h 1017"/>
                  <a:gd name="T2" fmla="*/ 242 w 247"/>
                  <a:gd name="T3" fmla="*/ 153 h 1017"/>
                  <a:gd name="T4" fmla="*/ 247 w 247"/>
                  <a:gd name="T5" fmla="*/ 279 h 1017"/>
                  <a:gd name="T6" fmla="*/ 243 w 247"/>
                  <a:gd name="T7" fmla="*/ 405 h 1017"/>
                  <a:gd name="T8" fmla="*/ 235 w 247"/>
                  <a:gd name="T9" fmla="*/ 531 h 1017"/>
                  <a:gd name="T10" fmla="*/ 222 w 247"/>
                  <a:gd name="T11" fmla="*/ 653 h 1017"/>
                  <a:gd name="T12" fmla="*/ 212 w 247"/>
                  <a:gd name="T13" fmla="*/ 775 h 1017"/>
                  <a:gd name="T14" fmla="*/ 203 w 247"/>
                  <a:gd name="T15" fmla="*/ 896 h 1017"/>
                  <a:gd name="T16" fmla="*/ 199 w 247"/>
                  <a:gd name="T17" fmla="*/ 1017 h 1017"/>
                  <a:gd name="T18" fmla="*/ 178 w 247"/>
                  <a:gd name="T19" fmla="*/ 1011 h 1017"/>
                  <a:gd name="T20" fmla="*/ 155 w 247"/>
                  <a:gd name="T21" fmla="*/ 1010 h 1017"/>
                  <a:gd name="T22" fmla="*/ 130 w 247"/>
                  <a:gd name="T23" fmla="*/ 1004 h 1017"/>
                  <a:gd name="T24" fmla="*/ 105 w 247"/>
                  <a:gd name="T25" fmla="*/ 1003 h 1017"/>
                  <a:gd name="T26" fmla="*/ 78 w 247"/>
                  <a:gd name="T27" fmla="*/ 997 h 1017"/>
                  <a:gd name="T28" fmla="*/ 55 w 247"/>
                  <a:gd name="T29" fmla="*/ 994 h 1017"/>
                  <a:gd name="T30" fmla="*/ 32 w 247"/>
                  <a:gd name="T31" fmla="*/ 987 h 1017"/>
                  <a:gd name="T32" fmla="*/ 13 w 247"/>
                  <a:gd name="T33" fmla="*/ 978 h 1017"/>
                  <a:gd name="T34" fmla="*/ 2 w 247"/>
                  <a:gd name="T35" fmla="*/ 923 h 1017"/>
                  <a:gd name="T36" fmla="*/ 0 w 247"/>
                  <a:gd name="T37" fmla="*/ 868 h 1017"/>
                  <a:gd name="T38" fmla="*/ 0 w 247"/>
                  <a:gd name="T39" fmla="*/ 807 h 1017"/>
                  <a:gd name="T40" fmla="*/ 6 w 247"/>
                  <a:gd name="T41" fmla="*/ 749 h 1017"/>
                  <a:gd name="T42" fmla="*/ 11 w 247"/>
                  <a:gd name="T43" fmla="*/ 685 h 1017"/>
                  <a:gd name="T44" fmla="*/ 16 w 247"/>
                  <a:gd name="T45" fmla="*/ 623 h 1017"/>
                  <a:gd name="T46" fmla="*/ 20 w 247"/>
                  <a:gd name="T47" fmla="*/ 561 h 1017"/>
                  <a:gd name="T48" fmla="*/ 23 w 247"/>
                  <a:gd name="T49" fmla="*/ 499 h 1017"/>
                  <a:gd name="T50" fmla="*/ 43 w 247"/>
                  <a:gd name="T51" fmla="*/ 0 h 1017"/>
                  <a:gd name="T52" fmla="*/ 64 w 247"/>
                  <a:gd name="T53" fmla="*/ 2 h 1017"/>
                  <a:gd name="T54" fmla="*/ 87 w 247"/>
                  <a:gd name="T55" fmla="*/ 7 h 1017"/>
                  <a:gd name="T56" fmla="*/ 112 w 247"/>
                  <a:gd name="T57" fmla="*/ 9 h 1017"/>
                  <a:gd name="T58" fmla="*/ 139 w 247"/>
                  <a:gd name="T59" fmla="*/ 14 h 1017"/>
                  <a:gd name="T60" fmla="*/ 162 w 247"/>
                  <a:gd name="T61" fmla="*/ 18 h 1017"/>
                  <a:gd name="T62" fmla="*/ 185 w 247"/>
                  <a:gd name="T63" fmla="*/ 21 h 1017"/>
                  <a:gd name="T64" fmla="*/ 206 w 247"/>
                  <a:gd name="T65" fmla="*/ 25 h 1017"/>
                  <a:gd name="T66" fmla="*/ 227 w 247"/>
                  <a:gd name="T67" fmla="*/ 30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7" h="1017">
                    <a:moveTo>
                      <a:pt x="227" y="30"/>
                    </a:moveTo>
                    <a:lnTo>
                      <a:pt x="242" y="153"/>
                    </a:lnTo>
                    <a:lnTo>
                      <a:pt x="247" y="279"/>
                    </a:lnTo>
                    <a:lnTo>
                      <a:pt x="243" y="405"/>
                    </a:lnTo>
                    <a:lnTo>
                      <a:pt x="235" y="531"/>
                    </a:lnTo>
                    <a:lnTo>
                      <a:pt x="222" y="653"/>
                    </a:lnTo>
                    <a:lnTo>
                      <a:pt x="212" y="775"/>
                    </a:lnTo>
                    <a:lnTo>
                      <a:pt x="203" y="896"/>
                    </a:lnTo>
                    <a:lnTo>
                      <a:pt x="199" y="1017"/>
                    </a:lnTo>
                    <a:lnTo>
                      <a:pt x="178" y="1011"/>
                    </a:lnTo>
                    <a:lnTo>
                      <a:pt x="155" y="1010"/>
                    </a:lnTo>
                    <a:lnTo>
                      <a:pt x="130" y="1004"/>
                    </a:lnTo>
                    <a:lnTo>
                      <a:pt x="105" y="1003"/>
                    </a:lnTo>
                    <a:lnTo>
                      <a:pt x="78" y="997"/>
                    </a:lnTo>
                    <a:lnTo>
                      <a:pt x="55" y="994"/>
                    </a:lnTo>
                    <a:lnTo>
                      <a:pt x="32" y="987"/>
                    </a:lnTo>
                    <a:lnTo>
                      <a:pt x="13" y="978"/>
                    </a:lnTo>
                    <a:lnTo>
                      <a:pt x="2" y="923"/>
                    </a:lnTo>
                    <a:lnTo>
                      <a:pt x="0" y="868"/>
                    </a:lnTo>
                    <a:lnTo>
                      <a:pt x="0" y="807"/>
                    </a:lnTo>
                    <a:lnTo>
                      <a:pt x="6" y="749"/>
                    </a:lnTo>
                    <a:lnTo>
                      <a:pt x="11" y="685"/>
                    </a:lnTo>
                    <a:lnTo>
                      <a:pt x="16" y="623"/>
                    </a:lnTo>
                    <a:lnTo>
                      <a:pt x="20" y="561"/>
                    </a:lnTo>
                    <a:lnTo>
                      <a:pt x="23" y="499"/>
                    </a:lnTo>
                    <a:lnTo>
                      <a:pt x="43" y="0"/>
                    </a:lnTo>
                    <a:lnTo>
                      <a:pt x="64" y="2"/>
                    </a:lnTo>
                    <a:lnTo>
                      <a:pt x="87" y="7"/>
                    </a:lnTo>
                    <a:lnTo>
                      <a:pt x="112" y="9"/>
                    </a:lnTo>
                    <a:lnTo>
                      <a:pt x="139" y="14"/>
                    </a:lnTo>
                    <a:lnTo>
                      <a:pt x="162" y="18"/>
                    </a:lnTo>
                    <a:lnTo>
                      <a:pt x="185" y="21"/>
                    </a:lnTo>
                    <a:lnTo>
                      <a:pt x="206" y="25"/>
                    </a:lnTo>
                    <a:lnTo>
                      <a:pt x="227" y="30"/>
                    </a:lnTo>
                    <a:close/>
                  </a:path>
                </a:pathLst>
              </a:custGeom>
              <a:solidFill>
                <a:srgbClr val="FF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19"/>
              <p:cNvSpPr>
                <a:spLocks/>
              </p:cNvSpPr>
              <p:nvPr/>
            </p:nvSpPr>
            <p:spPr bwMode="auto">
              <a:xfrm>
                <a:off x="3817" y="243"/>
                <a:ext cx="66" cy="446"/>
              </a:xfrm>
              <a:custGeom>
                <a:avLst/>
                <a:gdLst>
                  <a:gd name="T0" fmla="*/ 128 w 133"/>
                  <a:gd name="T1" fmla="*/ 4 h 893"/>
                  <a:gd name="T2" fmla="*/ 133 w 133"/>
                  <a:gd name="T3" fmla="*/ 100 h 893"/>
                  <a:gd name="T4" fmla="*/ 133 w 133"/>
                  <a:gd name="T5" fmla="*/ 203 h 893"/>
                  <a:gd name="T6" fmla="*/ 130 w 133"/>
                  <a:gd name="T7" fmla="*/ 307 h 893"/>
                  <a:gd name="T8" fmla="*/ 124 w 133"/>
                  <a:gd name="T9" fmla="*/ 417 h 893"/>
                  <a:gd name="T10" fmla="*/ 115 w 133"/>
                  <a:gd name="T11" fmla="*/ 525 h 893"/>
                  <a:gd name="T12" fmla="*/ 110 w 133"/>
                  <a:gd name="T13" fmla="*/ 635 h 893"/>
                  <a:gd name="T14" fmla="*/ 106 w 133"/>
                  <a:gd name="T15" fmla="*/ 745 h 893"/>
                  <a:gd name="T16" fmla="*/ 108 w 133"/>
                  <a:gd name="T17" fmla="*/ 854 h 893"/>
                  <a:gd name="T18" fmla="*/ 94 w 133"/>
                  <a:gd name="T19" fmla="*/ 859 h 893"/>
                  <a:gd name="T20" fmla="*/ 82 w 133"/>
                  <a:gd name="T21" fmla="*/ 864 h 893"/>
                  <a:gd name="T22" fmla="*/ 69 w 133"/>
                  <a:gd name="T23" fmla="*/ 868 h 893"/>
                  <a:gd name="T24" fmla="*/ 57 w 133"/>
                  <a:gd name="T25" fmla="*/ 873 h 893"/>
                  <a:gd name="T26" fmla="*/ 43 w 133"/>
                  <a:gd name="T27" fmla="*/ 875 h 893"/>
                  <a:gd name="T28" fmla="*/ 28 w 133"/>
                  <a:gd name="T29" fmla="*/ 880 h 893"/>
                  <a:gd name="T30" fmla="*/ 14 w 133"/>
                  <a:gd name="T31" fmla="*/ 884 h 893"/>
                  <a:gd name="T32" fmla="*/ 0 w 133"/>
                  <a:gd name="T33" fmla="*/ 893 h 893"/>
                  <a:gd name="T34" fmla="*/ 2 w 133"/>
                  <a:gd name="T35" fmla="*/ 781 h 893"/>
                  <a:gd name="T36" fmla="*/ 7 w 133"/>
                  <a:gd name="T37" fmla="*/ 671 h 893"/>
                  <a:gd name="T38" fmla="*/ 9 w 133"/>
                  <a:gd name="T39" fmla="*/ 561 h 893"/>
                  <a:gd name="T40" fmla="*/ 14 w 133"/>
                  <a:gd name="T41" fmla="*/ 453 h 893"/>
                  <a:gd name="T42" fmla="*/ 18 w 133"/>
                  <a:gd name="T43" fmla="*/ 341 h 893"/>
                  <a:gd name="T44" fmla="*/ 21 w 133"/>
                  <a:gd name="T45" fmla="*/ 231 h 893"/>
                  <a:gd name="T46" fmla="*/ 25 w 133"/>
                  <a:gd name="T47" fmla="*/ 121 h 893"/>
                  <a:gd name="T48" fmla="*/ 30 w 133"/>
                  <a:gd name="T49" fmla="*/ 13 h 893"/>
                  <a:gd name="T50" fmla="*/ 43 w 133"/>
                  <a:gd name="T51" fmla="*/ 13 h 893"/>
                  <a:gd name="T52" fmla="*/ 55 w 133"/>
                  <a:gd name="T53" fmla="*/ 13 h 893"/>
                  <a:gd name="T54" fmla="*/ 66 w 133"/>
                  <a:gd name="T55" fmla="*/ 9 h 893"/>
                  <a:gd name="T56" fmla="*/ 78 w 133"/>
                  <a:gd name="T57" fmla="*/ 7 h 893"/>
                  <a:gd name="T58" fmla="*/ 89 w 133"/>
                  <a:gd name="T59" fmla="*/ 2 h 893"/>
                  <a:gd name="T60" fmla="*/ 99 w 133"/>
                  <a:gd name="T61" fmla="*/ 0 h 893"/>
                  <a:gd name="T62" fmla="*/ 112 w 133"/>
                  <a:gd name="T63" fmla="*/ 0 h 893"/>
                  <a:gd name="T64" fmla="*/ 128 w 133"/>
                  <a:gd name="T65" fmla="*/ 4 h 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3" h="893">
                    <a:moveTo>
                      <a:pt x="128" y="4"/>
                    </a:moveTo>
                    <a:lnTo>
                      <a:pt x="133" y="100"/>
                    </a:lnTo>
                    <a:lnTo>
                      <a:pt x="133" y="203"/>
                    </a:lnTo>
                    <a:lnTo>
                      <a:pt x="130" y="307"/>
                    </a:lnTo>
                    <a:lnTo>
                      <a:pt x="124" y="417"/>
                    </a:lnTo>
                    <a:lnTo>
                      <a:pt x="115" y="525"/>
                    </a:lnTo>
                    <a:lnTo>
                      <a:pt x="110" y="635"/>
                    </a:lnTo>
                    <a:lnTo>
                      <a:pt x="106" y="745"/>
                    </a:lnTo>
                    <a:lnTo>
                      <a:pt x="108" y="854"/>
                    </a:lnTo>
                    <a:lnTo>
                      <a:pt x="94" y="859"/>
                    </a:lnTo>
                    <a:lnTo>
                      <a:pt x="82" y="864"/>
                    </a:lnTo>
                    <a:lnTo>
                      <a:pt x="69" y="868"/>
                    </a:lnTo>
                    <a:lnTo>
                      <a:pt x="57" y="873"/>
                    </a:lnTo>
                    <a:lnTo>
                      <a:pt x="43" y="875"/>
                    </a:lnTo>
                    <a:lnTo>
                      <a:pt x="28" y="880"/>
                    </a:lnTo>
                    <a:lnTo>
                      <a:pt x="14" y="884"/>
                    </a:lnTo>
                    <a:lnTo>
                      <a:pt x="0" y="893"/>
                    </a:lnTo>
                    <a:lnTo>
                      <a:pt x="2" y="781"/>
                    </a:lnTo>
                    <a:lnTo>
                      <a:pt x="7" y="671"/>
                    </a:lnTo>
                    <a:lnTo>
                      <a:pt x="9" y="561"/>
                    </a:lnTo>
                    <a:lnTo>
                      <a:pt x="14" y="453"/>
                    </a:lnTo>
                    <a:lnTo>
                      <a:pt x="18" y="341"/>
                    </a:lnTo>
                    <a:lnTo>
                      <a:pt x="21" y="231"/>
                    </a:lnTo>
                    <a:lnTo>
                      <a:pt x="25" y="121"/>
                    </a:lnTo>
                    <a:lnTo>
                      <a:pt x="30" y="13"/>
                    </a:lnTo>
                    <a:lnTo>
                      <a:pt x="43" y="13"/>
                    </a:lnTo>
                    <a:lnTo>
                      <a:pt x="55" y="13"/>
                    </a:lnTo>
                    <a:lnTo>
                      <a:pt x="66" y="9"/>
                    </a:lnTo>
                    <a:lnTo>
                      <a:pt x="78" y="7"/>
                    </a:lnTo>
                    <a:lnTo>
                      <a:pt x="89" y="2"/>
                    </a:lnTo>
                    <a:lnTo>
                      <a:pt x="99" y="0"/>
                    </a:lnTo>
                    <a:lnTo>
                      <a:pt x="112" y="0"/>
                    </a:lnTo>
                    <a:lnTo>
                      <a:pt x="128" y="4"/>
                    </a:lnTo>
                    <a:close/>
                  </a:path>
                </a:pathLst>
              </a:custGeom>
              <a:solidFill>
                <a:srgbClr val="FF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20"/>
              <p:cNvSpPr>
                <a:spLocks/>
              </p:cNvSpPr>
              <p:nvPr/>
            </p:nvSpPr>
            <p:spPr bwMode="auto">
              <a:xfrm>
                <a:off x="2129" y="259"/>
                <a:ext cx="139" cy="518"/>
              </a:xfrm>
              <a:custGeom>
                <a:avLst/>
                <a:gdLst>
                  <a:gd name="T0" fmla="*/ 277 w 277"/>
                  <a:gd name="T1" fmla="*/ 30 h 1036"/>
                  <a:gd name="T2" fmla="*/ 277 w 277"/>
                  <a:gd name="T3" fmla="*/ 153 h 1036"/>
                  <a:gd name="T4" fmla="*/ 271 w 277"/>
                  <a:gd name="T5" fmla="*/ 279 h 1036"/>
                  <a:gd name="T6" fmla="*/ 261 w 277"/>
                  <a:gd name="T7" fmla="*/ 405 h 1036"/>
                  <a:gd name="T8" fmla="*/ 250 w 277"/>
                  <a:gd name="T9" fmla="*/ 532 h 1036"/>
                  <a:gd name="T10" fmla="*/ 238 w 277"/>
                  <a:gd name="T11" fmla="*/ 658 h 1036"/>
                  <a:gd name="T12" fmla="*/ 227 w 277"/>
                  <a:gd name="T13" fmla="*/ 784 h 1036"/>
                  <a:gd name="T14" fmla="*/ 220 w 277"/>
                  <a:gd name="T15" fmla="*/ 910 h 1036"/>
                  <a:gd name="T16" fmla="*/ 218 w 277"/>
                  <a:gd name="T17" fmla="*/ 1036 h 1036"/>
                  <a:gd name="T18" fmla="*/ 183 w 277"/>
                  <a:gd name="T19" fmla="*/ 1026 h 1036"/>
                  <a:gd name="T20" fmla="*/ 144 w 277"/>
                  <a:gd name="T21" fmla="*/ 1019 h 1036"/>
                  <a:gd name="T22" fmla="*/ 103 w 277"/>
                  <a:gd name="T23" fmla="*/ 1011 h 1036"/>
                  <a:gd name="T24" fmla="*/ 64 w 277"/>
                  <a:gd name="T25" fmla="*/ 1003 h 1036"/>
                  <a:gd name="T26" fmla="*/ 30 w 277"/>
                  <a:gd name="T27" fmla="*/ 985 h 1036"/>
                  <a:gd name="T28" fmla="*/ 9 w 277"/>
                  <a:gd name="T29" fmla="*/ 956 h 1036"/>
                  <a:gd name="T30" fmla="*/ 0 w 277"/>
                  <a:gd name="T31" fmla="*/ 916 h 1036"/>
                  <a:gd name="T32" fmla="*/ 14 w 277"/>
                  <a:gd name="T33" fmla="*/ 861 h 1036"/>
                  <a:gd name="T34" fmla="*/ 21 w 277"/>
                  <a:gd name="T35" fmla="*/ 749 h 1036"/>
                  <a:gd name="T36" fmla="*/ 32 w 277"/>
                  <a:gd name="T37" fmla="*/ 639 h 1036"/>
                  <a:gd name="T38" fmla="*/ 43 w 277"/>
                  <a:gd name="T39" fmla="*/ 527 h 1036"/>
                  <a:gd name="T40" fmla="*/ 55 w 277"/>
                  <a:gd name="T41" fmla="*/ 419 h 1036"/>
                  <a:gd name="T42" fmla="*/ 62 w 277"/>
                  <a:gd name="T43" fmla="*/ 309 h 1036"/>
                  <a:gd name="T44" fmla="*/ 66 w 277"/>
                  <a:gd name="T45" fmla="*/ 204 h 1036"/>
                  <a:gd name="T46" fmla="*/ 62 w 277"/>
                  <a:gd name="T47" fmla="*/ 100 h 1036"/>
                  <a:gd name="T48" fmla="*/ 53 w 277"/>
                  <a:gd name="T49" fmla="*/ 0 h 1036"/>
                  <a:gd name="T50" fmla="*/ 78 w 277"/>
                  <a:gd name="T51" fmla="*/ 2 h 1036"/>
                  <a:gd name="T52" fmla="*/ 105 w 277"/>
                  <a:gd name="T53" fmla="*/ 7 h 1036"/>
                  <a:gd name="T54" fmla="*/ 131 w 277"/>
                  <a:gd name="T55" fmla="*/ 9 h 1036"/>
                  <a:gd name="T56" fmla="*/ 160 w 277"/>
                  <a:gd name="T57" fmla="*/ 14 h 1036"/>
                  <a:gd name="T58" fmla="*/ 188 w 277"/>
                  <a:gd name="T59" fmla="*/ 18 h 1036"/>
                  <a:gd name="T60" fmla="*/ 218 w 277"/>
                  <a:gd name="T61" fmla="*/ 22 h 1036"/>
                  <a:gd name="T62" fmla="*/ 247 w 277"/>
                  <a:gd name="T63" fmla="*/ 25 h 1036"/>
                  <a:gd name="T64" fmla="*/ 277 w 277"/>
                  <a:gd name="T65" fmla="*/ 30 h 10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7" h="1036">
                    <a:moveTo>
                      <a:pt x="277" y="30"/>
                    </a:moveTo>
                    <a:lnTo>
                      <a:pt x="277" y="153"/>
                    </a:lnTo>
                    <a:lnTo>
                      <a:pt x="271" y="279"/>
                    </a:lnTo>
                    <a:lnTo>
                      <a:pt x="261" y="405"/>
                    </a:lnTo>
                    <a:lnTo>
                      <a:pt x="250" y="532"/>
                    </a:lnTo>
                    <a:lnTo>
                      <a:pt x="238" y="658"/>
                    </a:lnTo>
                    <a:lnTo>
                      <a:pt x="227" y="784"/>
                    </a:lnTo>
                    <a:lnTo>
                      <a:pt x="220" y="910"/>
                    </a:lnTo>
                    <a:lnTo>
                      <a:pt x="218" y="1036"/>
                    </a:lnTo>
                    <a:lnTo>
                      <a:pt x="183" y="1026"/>
                    </a:lnTo>
                    <a:lnTo>
                      <a:pt x="144" y="1019"/>
                    </a:lnTo>
                    <a:lnTo>
                      <a:pt x="103" y="1011"/>
                    </a:lnTo>
                    <a:lnTo>
                      <a:pt x="64" y="1003"/>
                    </a:lnTo>
                    <a:lnTo>
                      <a:pt x="30" y="985"/>
                    </a:lnTo>
                    <a:lnTo>
                      <a:pt x="9" y="956"/>
                    </a:lnTo>
                    <a:lnTo>
                      <a:pt x="0" y="916"/>
                    </a:lnTo>
                    <a:lnTo>
                      <a:pt x="14" y="861"/>
                    </a:lnTo>
                    <a:lnTo>
                      <a:pt x="21" y="749"/>
                    </a:lnTo>
                    <a:lnTo>
                      <a:pt x="32" y="639"/>
                    </a:lnTo>
                    <a:lnTo>
                      <a:pt x="43" y="527"/>
                    </a:lnTo>
                    <a:lnTo>
                      <a:pt x="55" y="419"/>
                    </a:lnTo>
                    <a:lnTo>
                      <a:pt x="62" y="309"/>
                    </a:lnTo>
                    <a:lnTo>
                      <a:pt x="66" y="204"/>
                    </a:lnTo>
                    <a:lnTo>
                      <a:pt x="62" y="100"/>
                    </a:lnTo>
                    <a:lnTo>
                      <a:pt x="53" y="0"/>
                    </a:lnTo>
                    <a:lnTo>
                      <a:pt x="78" y="2"/>
                    </a:lnTo>
                    <a:lnTo>
                      <a:pt x="105" y="7"/>
                    </a:lnTo>
                    <a:lnTo>
                      <a:pt x="131" y="9"/>
                    </a:lnTo>
                    <a:lnTo>
                      <a:pt x="160" y="14"/>
                    </a:lnTo>
                    <a:lnTo>
                      <a:pt x="188" y="18"/>
                    </a:lnTo>
                    <a:lnTo>
                      <a:pt x="218" y="22"/>
                    </a:lnTo>
                    <a:lnTo>
                      <a:pt x="247" y="25"/>
                    </a:lnTo>
                    <a:lnTo>
                      <a:pt x="277" y="30"/>
                    </a:lnTo>
                    <a:close/>
                  </a:path>
                </a:pathLst>
              </a:custGeom>
              <a:solidFill>
                <a:srgbClr val="FF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21"/>
              <p:cNvSpPr>
                <a:spLocks/>
              </p:cNvSpPr>
              <p:nvPr/>
            </p:nvSpPr>
            <p:spPr bwMode="auto">
              <a:xfrm>
                <a:off x="3719" y="257"/>
                <a:ext cx="88" cy="456"/>
              </a:xfrm>
              <a:custGeom>
                <a:avLst/>
                <a:gdLst>
                  <a:gd name="T0" fmla="*/ 176 w 176"/>
                  <a:gd name="T1" fmla="*/ 3 h 912"/>
                  <a:gd name="T2" fmla="*/ 170 w 176"/>
                  <a:gd name="T3" fmla="*/ 113 h 912"/>
                  <a:gd name="T4" fmla="*/ 170 w 176"/>
                  <a:gd name="T5" fmla="*/ 220 h 912"/>
                  <a:gd name="T6" fmla="*/ 168 w 176"/>
                  <a:gd name="T7" fmla="*/ 324 h 912"/>
                  <a:gd name="T8" fmla="*/ 168 w 176"/>
                  <a:gd name="T9" fmla="*/ 429 h 912"/>
                  <a:gd name="T10" fmla="*/ 165 w 176"/>
                  <a:gd name="T11" fmla="*/ 532 h 912"/>
                  <a:gd name="T12" fmla="*/ 161 w 176"/>
                  <a:gd name="T13" fmla="*/ 638 h 912"/>
                  <a:gd name="T14" fmla="*/ 154 w 176"/>
                  <a:gd name="T15" fmla="*/ 748 h 912"/>
                  <a:gd name="T16" fmla="*/ 147 w 176"/>
                  <a:gd name="T17" fmla="*/ 864 h 912"/>
                  <a:gd name="T18" fmla="*/ 128 w 176"/>
                  <a:gd name="T19" fmla="*/ 871 h 912"/>
                  <a:gd name="T20" fmla="*/ 108 w 176"/>
                  <a:gd name="T21" fmla="*/ 878 h 912"/>
                  <a:gd name="T22" fmla="*/ 87 w 176"/>
                  <a:gd name="T23" fmla="*/ 881 h 912"/>
                  <a:gd name="T24" fmla="*/ 69 w 176"/>
                  <a:gd name="T25" fmla="*/ 887 h 912"/>
                  <a:gd name="T26" fmla="*/ 48 w 176"/>
                  <a:gd name="T27" fmla="*/ 890 h 912"/>
                  <a:gd name="T28" fmla="*/ 32 w 176"/>
                  <a:gd name="T29" fmla="*/ 896 h 912"/>
                  <a:gd name="T30" fmla="*/ 14 w 176"/>
                  <a:gd name="T31" fmla="*/ 901 h 912"/>
                  <a:gd name="T32" fmla="*/ 0 w 176"/>
                  <a:gd name="T33" fmla="*/ 912 h 912"/>
                  <a:gd name="T34" fmla="*/ 0 w 176"/>
                  <a:gd name="T35" fmla="*/ 796 h 912"/>
                  <a:gd name="T36" fmla="*/ 5 w 176"/>
                  <a:gd name="T37" fmla="*/ 684 h 912"/>
                  <a:gd name="T38" fmla="*/ 11 w 176"/>
                  <a:gd name="T39" fmla="*/ 576 h 912"/>
                  <a:gd name="T40" fmla="*/ 19 w 176"/>
                  <a:gd name="T41" fmla="*/ 470 h 912"/>
                  <a:gd name="T42" fmla="*/ 25 w 176"/>
                  <a:gd name="T43" fmla="*/ 362 h 912"/>
                  <a:gd name="T44" fmla="*/ 32 w 176"/>
                  <a:gd name="T45" fmla="*/ 253 h 912"/>
                  <a:gd name="T46" fmla="*/ 35 w 176"/>
                  <a:gd name="T47" fmla="*/ 140 h 912"/>
                  <a:gd name="T48" fmla="*/ 39 w 176"/>
                  <a:gd name="T49" fmla="*/ 23 h 912"/>
                  <a:gd name="T50" fmla="*/ 55 w 176"/>
                  <a:gd name="T51" fmla="*/ 17 h 912"/>
                  <a:gd name="T52" fmla="*/ 73 w 176"/>
                  <a:gd name="T53" fmla="*/ 14 h 912"/>
                  <a:gd name="T54" fmla="*/ 87 w 176"/>
                  <a:gd name="T55" fmla="*/ 9 h 912"/>
                  <a:gd name="T56" fmla="*/ 103 w 176"/>
                  <a:gd name="T57" fmla="*/ 5 h 912"/>
                  <a:gd name="T58" fmla="*/ 119 w 176"/>
                  <a:gd name="T59" fmla="*/ 1 h 912"/>
                  <a:gd name="T60" fmla="*/ 135 w 176"/>
                  <a:gd name="T61" fmla="*/ 0 h 912"/>
                  <a:gd name="T62" fmla="*/ 152 w 176"/>
                  <a:gd name="T63" fmla="*/ 0 h 912"/>
                  <a:gd name="T64" fmla="*/ 176 w 176"/>
                  <a:gd name="T65" fmla="*/ 3 h 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6" h="912">
                    <a:moveTo>
                      <a:pt x="176" y="3"/>
                    </a:moveTo>
                    <a:lnTo>
                      <a:pt x="170" y="113"/>
                    </a:lnTo>
                    <a:lnTo>
                      <a:pt x="170" y="220"/>
                    </a:lnTo>
                    <a:lnTo>
                      <a:pt x="168" y="324"/>
                    </a:lnTo>
                    <a:lnTo>
                      <a:pt x="168" y="429"/>
                    </a:lnTo>
                    <a:lnTo>
                      <a:pt x="165" y="532"/>
                    </a:lnTo>
                    <a:lnTo>
                      <a:pt x="161" y="638"/>
                    </a:lnTo>
                    <a:lnTo>
                      <a:pt x="154" y="748"/>
                    </a:lnTo>
                    <a:lnTo>
                      <a:pt x="147" y="864"/>
                    </a:lnTo>
                    <a:lnTo>
                      <a:pt x="128" y="871"/>
                    </a:lnTo>
                    <a:lnTo>
                      <a:pt x="108" y="878"/>
                    </a:lnTo>
                    <a:lnTo>
                      <a:pt x="87" y="881"/>
                    </a:lnTo>
                    <a:lnTo>
                      <a:pt x="69" y="887"/>
                    </a:lnTo>
                    <a:lnTo>
                      <a:pt x="48" y="890"/>
                    </a:lnTo>
                    <a:lnTo>
                      <a:pt x="32" y="896"/>
                    </a:lnTo>
                    <a:lnTo>
                      <a:pt x="14" y="901"/>
                    </a:lnTo>
                    <a:lnTo>
                      <a:pt x="0" y="912"/>
                    </a:lnTo>
                    <a:lnTo>
                      <a:pt x="0" y="796"/>
                    </a:lnTo>
                    <a:lnTo>
                      <a:pt x="5" y="684"/>
                    </a:lnTo>
                    <a:lnTo>
                      <a:pt x="11" y="576"/>
                    </a:lnTo>
                    <a:lnTo>
                      <a:pt x="19" y="470"/>
                    </a:lnTo>
                    <a:lnTo>
                      <a:pt x="25" y="362"/>
                    </a:lnTo>
                    <a:lnTo>
                      <a:pt x="32" y="253"/>
                    </a:lnTo>
                    <a:lnTo>
                      <a:pt x="35" y="140"/>
                    </a:lnTo>
                    <a:lnTo>
                      <a:pt x="39" y="23"/>
                    </a:lnTo>
                    <a:lnTo>
                      <a:pt x="55" y="17"/>
                    </a:lnTo>
                    <a:lnTo>
                      <a:pt x="73" y="14"/>
                    </a:lnTo>
                    <a:lnTo>
                      <a:pt x="87" y="9"/>
                    </a:lnTo>
                    <a:lnTo>
                      <a:pt x="103" y="5"/>
                    </a:lnTo>
                    <a:lnTo>
                      <a:pt x="119" y="1"/>
                    </a:lnTo>
                    <a:lnTo>
                      <a:pt x="135" y="0"/>
                    </a:lnTo>
                    <a:lnTo>
                      <a:pt x="152" y="0"/>
                    </a:lnTo>
                    <a:lnTo>
                      <a:pt x="176" y="3"/>
                    </a:lnTo>
                    <a:close/>
                  </a:path>
                </a:pathLst>
              </a:custGeom>
              <a:solidFill>
                <a:srgbClr val="FF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22"/>
              <p:cNvSpPr>
                <a:spLocks/>
              </p:cNvSpPr>
              <p:nvPr/>
            </p:nvSpPr>
            <p:spPr bwMode="auto">
              <a:xfrm>
                <a:off x="3612" y="272"/>
                <a:ext cx="100" cy="460"/>
              </a:xfrm>
              <a:custGeom>
                <a:avLst/>
                <a:gdLst>
                  <a:gd name="T0" fmla="*/ 195 w 201"/>
                  <a:gd name="T1" fmla="*/ 3 h 921"/>
                  <a:gd name="T2" fmla="*/ 199 w 201"/>
                  <a:gd name="T3" fmla="*/ 113 h 921"/>
                  <a:gd name="T4" fmla="*/ 201 w 201"/>
                  <a:gd name="T5" fmla="*/ 225 h 921"/>
                  <a:gd name="T6" fmla="*/ 197 w 201"/>
                  <a:gd name="T7" fmla="*/ 339 h 921"/>
                  <a:gd name="T8" fmla="*/ 194 w 201"/>
                  <a:gd name="T9" fmla="*/ 452 h 921"/>
                  <a:gd name="T10" fmla="*/ 185 w 201"/>
                  <a:gd name="T11" fmla="*/ 562 h 921"/>
                  <a:gd name="T12" fmla="*/ 176 w 201"/>
                  <a:gd name="T13" fmla="*/ 674 h 921"/>
                  <a:gd name="T14" fmla="*/ 165 w 201"/>
                  <a:gd name="T15" fmla="*/ 779 h 921"/>
                  <a:gd name="T16" fmla="*/ 156 w 201"/>
                  <a:gd name="T17" fmla="*/ 882 h 921"/>
                  <a:gd name="T18" fmla="*/ 139 w 201"/>
                  <a:gd name="T19" fmla="*/ 890 h 921"/>
                  <a:gd name="T20" fmla="*/ 121 w 201"/>
                  <a:gd name="T21" fmla="*/ 898 h 921"/>
                  <a:gd name="T22" fmla="*/ 101 w 201"/>
                  <a:gd name="T23" fmla="*/ 903 h 921"/>
                  <a:gd name="T24" fmla="*/ 82 w 201"/>
                  <a:gd name="T25" fmla="*/ 908 h 921"/>
                  <a:gd name="T26" fmla="*/ 61 w 201"/>
                  <a:gd name="T27" fmla="*/ 910 h 921"/>
                  <a:gd name="T28" fmla="*/ 39 w 201"/>
                  <a:gd name="T29" fmla="*/ 914 h 921"/>
                  <a:gd name="T30" fmla="*/ 18 w 201"/>
                  <a:gd name="T31" fmla="*/ 915 h 921"/>
                  <a:gd name="T32" fmla="*/ 0 w 201"/>
                  <a:gd name="T33" fmla="*/ 921 h 921"/>
                  <a:gd name="T34" fmla="*/ 11 w 201"/>
                  <a:gd name="T35" fmla="*/ 807 h 921"/>
                  <a:gd name="T36" fmla="*/ 18 w 201"/>
                  <a:gd name="T37" fmla="*/ 695 h 921"/>
                  <a:gd name="T38" fmla="*/ 20 w 201"/>
                  <a:gd name="T39" fmla="*/ 584 h 921"/>
                  <a:gd name="T40" fmla="*/ 22 w 201"/>
                  <a:gd name="T41" fmla="*/ 472 h 921"/>
                  <a:gd name="T42" fmla="*/ 20 w 201"/>
                  <a:gd name="T43" fmla="*/ 360 h 921"/>
                  <a:gd name="T44" fmla="*/ 22 w 201"/>
                  <a:gd name="T45" fmla="*/ 250 h 921"/>
                  <a:gd name="T46" fmla="*/ 23 w 201"/>
                  <a:gd name="T47" fmla="*/ 140 h 921"/>
                  <a:gd name="T48" fmla="*/ 30 w 201"/>
                  <a:gd name="T49" fmla="*/ 32 h 921"/>
                  <a:gd name="T50" fmla="*/ 46 w 201"/>
                  <a:gd name="T51" fmla="*/ 23 h 921"/>
                  <a:gd name="T52" fmla="*/ 66 w 201"/>
                  <a:gd name="T53" fmla="*/ 16 h 921"/>
                  <a:gd name="T54" fmla="*/ 87 w 201"/>
                  <a:gd name="T55" fmla="*/ 10 h 921"/>
                  <a:gd name="T56" fmla="*/ 108 w 201"/>
                  <a:gd name="T57" fmla="*/ 5 h 921"/>
                  <a:gd name="T58" fmla="*/ 130 w 201"/>
                  <a:gd name="T59" fmla="*/ 0 h 921"/>
                  <a:gd name="T60" fmla="*/ 151 w 201"/>
                  <a:gd name="T61" fmla="*/ 0 h 921"/>
                  <a:gd name="T62" fmla="*/ 172 w 201"/>
                  <a:gd name="T63" fmla="*/ 0 h 921"/>
                  <a:gd name="T64" fmla="*/ 195 w 201"/>
                  <a:gd name="T65" fmla="*/ 3 h 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1" h="921">
                    <a:moveTo>
                      <a:pt x="195" y="3"/>
                    </a:moveTo>
                    <a:lnTo>
                      <a:pt x="199" y="113"/>
                    </a:lnTo>
                    <a:lnTo>
                      <a:pt x="201" y="225"/>
                    </a:lnTo>
                    <a:lnTo>
                      <a:pt x="197" y="339"/>
                    </a:lnTo>
                    <a:lnTo>
                      <a:pt x="194" y="452"/>
                    </a:lnTo>
                    <a:lnTo>
                      <a:pt x="185" y="562"/>
                    </a:lnTo>
                    <a:lnTo>
                      <a:pt x="176" y="674"/>
                    </a:lnTo>
                    <a:lnTo>
                      <a:pt x="165" y="779"/>
                    </a:lnTo>
                    <a:lnTo>
                      <a:pt x="156" y="882"/>
                    </a:lnTo>
                    <a:lnTo>
                      <a:pt x="139" y="890"/>
                    </a:lnTo>
                    <a:lnTo>
                      <a:pt x="121" y="898"/>
                    </a:lnTo>
                    <a:lnTo>
                      <a:pt x="101" y="903"/>
                    </a:lnTo>
                    <a:lnTo>
                      <a:pt x="82" y="908"/>
                    </a:lnTo>
                    <a:lnTo>
                      <a:pt x="61" y="910"/>
                    </a:lnTo>
                    <a:lnTo>
                      <a:pt x="39" y="914"/>
                    </a:lnTo>
                    <a:lnTo>
                      <a:pt x="18" y="915"/>
                    </a:lnTo>
                    <a:lnTo>
                      <a:pt x="0" y="921"/>
                    </a:lnTo>
                    <a:lnTo>
                      <a:pt x="11" y="807"/>
                    </a:lnTo>
                    <a:lnTo>
                      <a:pt x="18" y="695"/>
                    </a:lnTo>
                    <a:lnTo>
                      <a:pt x="20" y="584"/>
                    </a:lnTo>
                    <a:lnTo>
                      <a:pt x="22" y="472"/>
                    </a:lnTo>
                    <a:lnTo>
                      <a:pt x="20" y="360"/>
                    </a:lnTo>
                    <a:lnTo>
                      <a:pt x="22" y="250"/>
                    </a:lnTo>
                    <a:lnTo>
                      <a:pt x="23" y="140"/>
                    </a:lnTo>
                    <a:lnTo>
                      <a:pt x="30" y="32"/>
                    </a:lnTo>
                    <a:lnTo>
                      <a:pt x="46" y="23"/>
                    </a:lnTo>
                    <a:lnTo>
                      <a:pt x="66" y="16"/>
                    </a:lnTo>
                    <a:lnTo>
                      <a:pt x="87" y="10"/>
                    </a:lnTo>
                    <a:lnTo>
                      <a:pt x="108" y="5"/>
                    </a:lnTo>
                    <a:lnTo>
                      <a:pt x="130" y="0"/>
                    </a:lnTo>
                    <a:lnTo>
                      <a:pt x="151" y="0"/>
                    </a:lnTo>
                    <a:lnTo>
                      <a:pt x="172" y="0"/>
                    </a:lnTo>
                    <a:lnTo>
                      <a:pt x="195" y="3"/>
                    </a:lnTo>
                    <a:close/>
                  </a:path>
                </a:pathLst>
              </a:custGeom>
              <a:solidFill>
                <a:srgbClr val="FF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23"/>
              <p:cNvSpPr>
                <a:spLocks/>
              </p:cNvSpPr>
              <p:nvPr/>
            </p:nvSpPr>
            <p:spPr bwMode="auto">
              <a:xfrm>
                <a:off x="2267" y="283"/>
                <a:ext cx="262" cy="519"/>
              </a:xfrm>
              <a:custGeom>
                <a:avLst/>
                <a:gdLst>
                  <a:gd name="T0" fmla="*/ 286 w 523"/>
                  <a:gd name="T1" fmla="*/ 39 h 1038"/>
                  <a:gd name="T2" fmla="*/ 275 w 523"/>
                  <a:gd name="T3" fmla="*/ 151 h 1038"/>
                  <a:gd name="T4" fmla="*/ 266 w 523"/>
                  <a:gd name="T5" fmla="*/ 270 h 1038"/>
                  <a:gd name="T6" fmla="*/ 259 w 523"/>
                  <a:gd name="T7" fmla="*/ 392 h 1038"/>
                  <a:gd name="T8" fmla="*/ 255 w 523"/>
                  <a:gd name="T9" fmla="*/ 518 h 1038"/>
                  <a:gd name="T10" fmla="*/ 250 w 523"/>
                  <a:gd name="T11" fmla="*/ 642 h 1038"/>
                  <a:gd name="T12" fmla="*/ 248 w 523"/>
                  <a:gd name="T13" fmla="*/ 766 h 1038"/>
                  <a:gd name="T14" fmla="*/ 246 w 523"/>
                  <a:gd name="T15" fmla="*/ 887 h 1038"/>
                  <a:gd name="T16" fmla="*/ 246 w 523"/>
                  <a:gd name="T17" fmla="*/ 1006 h 1038"/>
                  <a:gd name="T18" fmla="*/ 257 w 523"/>
                  <a:gd name="T19" fmla="*/ 1008 h 1038"/>
                  <a:gd name="T20" fmla="*/ 270 w 523"/>
                  <a:gd name="T21" fmla="*/ 1008 h 1038"/>
                  <a:gd name="T22" fmla="*/ 277 w 523"/>
                  <a:gd name="T23" fmla="*/ 1001 h 1038"/>
                  <a:gd name="T24" fmla="*/ 286 w 523"/>
                  <a:gd name="T25" fmla="*/ 995 h 1038"/>
                  <a:gd name="T26" fmla="*/ 282 w 523"/>
                  <a:gd name="T27" fmla="*/ 876 h 1038"/>
                  <a:gd name="T28" fmla="*/ 286 w 523"/>
                  <a:gd name="T29" fmla="*/ 757 h 1038"/>
                  <a:gd name="T30" fmla="*/ 289 w 523"/>
                  <a:gd name="T31" fmla="*/ 635 h 1038"/>
                  <a:gd name="T32" fmla="*/ 298 w 523"/>
                  <a:gd name="T33" fmla="*/ 514 h 1038"/>
                  <a:gd name="T34" fmla="*/ 303 w 523"/>
                  <a:gd name="T35" fmla="*/ 392 h 1038"/>
                  <a:gd name="T36" fmla="*/ 312 w 523"/>
                  <a:gd name="T37" fmla="*/ 271 h 1038"/>
                  <a:gd name="T38" fmla="*/ 317 w 523"/>
                  <a:gd name="T39" fmla="*/ 149 h 1038"/>
                  <a:gd name="T40" fmla="*/ 325 w 523"/>
                  <a:gd name="T41" fmla="*/ 28 h 1038"/>
                  <a:gd name="T42" fmla="*/ 520 w 523"/>
                  <a:gd name="T43" fmla="*/ 39 h 1038"/>
                  <a:gd name="T44" fmla="*/ 521 w 523"/>
                  <a:gd name="T45" fmla="*/ 154 h 1038"/>
                  <a:gd name="T46" fmla="*/ 523 w 523"/>
                  <a:gd name="T47" fmla="*/ 275 h 1038"/>
                  <a:gd name="T48" fmla="*/ 521 w 523"/>
                  <a:gd name="T49" fmla="*/ 399 h 1038"/>
                  <a:gd name="T50" fmla="*/ 520 w 523"/>
                  <a:gd name="T51" fmla="*/ 527 h 1038"/>
                  <a:gd name="T52" fmla="*/ 514 w 523"/>
                  <a:gd name="T53" fmla="*/ 653 h 1038"/>
                  <a:gd name="T54" fmla="*/ 511 w 523"/>
                  <a:gd name="T55" fmla="*/ 781 h 1038"/>
                  <a:gd name="T56" fmla="*/ 505 w 523"/>
                  <a:gd name="T57" fmla="*/ 905 h 1038"/>
                  <a:gd name="T58" fmla="*/ 500 w 523"/>
                  <a:gd name="T59" fmla="*/ 1025 h 1038"/>
                  <a:gd name="T60" fmla="*/ 436 w 523"/>
                  <a:gd name="T61" fmla="*/ 1034 h 1038"/>
                  <a:gd name="T62" fmla="*/ 374 w 523"/>
                  <a:gd name="T63" fmla="*/ 1038 h 1038"/>
                  <a:gd name="T64" fmla="*/ 310 w 523"/>
                  <a:gd name="T65" fmla="*/ 1036 h 1038"/>
                  <a:gd name="T66" fmla="*/ 248 w 523"/>
                  <a:gd name="T67" fmla="*/ 1031 h 1038"/>
                  <a:gd name="T68" fmla="*/ 184 w 523"/>
                  <a:gd name="T69" fmla="*/ 1022 h 1038"/>
                  <a:gd name="T70" fmla="*/ 122 w 523"/>
                  <a:gd name="T71" fmla="*/ 1013 h 1038"/>
                  <a:gd name="T72" fmla="*/ 60 w 523"/>
                  <a:gd name="T73" fmla="*/ 1002 h 1038"/>
                  <a:gd name="T74" fmla="*/ 2 w 523"/>
                  <a:gd name="T75" fmla="*/ 995 h 1038"/>
                  <a:gd name="T76" fmla="*/ 0 w 523"/>
                  <a:gd name="T77" fmla="*/ 867 h 1038"/>
                  <a:gd name="T78" fmla="*/ 3 w 523"/>
                  <a:gd name="T79" fmla="*/ 743 h 1038"/>
                  <a:gd name="T80" fmla="*/ 12 w 523"/>
                  <a:gd name="T81" fmla="*/ 619 h 1038"/>
                  <a:gd name="T82" fmla="*/ 23 w 523"/>
                  <a:gd name="T83" fmla="*/ 497 h 1038"/>
                  <a:gd name="T84" fmla="*/ 32 w 523"/>
                  <a:gd name="T85" fmla="*/ 372 h 1038"/>
                  <a:gd name="T86" fmla="*/ 41 w 523"/>
                  <a:gd name="T87" fmla="*/ 250 h 1038"/>
                  <a:gd name="T88" fmla="*/ 48 w 523"/>
                  <a:gd name="T89" fmla="*/ 126 h 1038"/>
                  <a:gd name="T90" fmla="*/ 51 w 523"/>
                  <a:gd name="T91" fmla="*/ 0 h 1038"/>
                  <a:gd name="T92" fmla="*/ 82 w 523"/>
                  <a:gd name="T93" fmla="*/ 2 h 1038"/>
                  <a:gd name="T94" fmla="*/ 112 w 523"/>
                  <a:gd name="T95" fmla="*/ 3 h 1038"/>
                  <a:gd name="T96" fmla="*/ 140 w 523"/>
                  <a:gd name="T97" fmla="*/ 5 h 1038"/>
                  <a:gd name="T98" fmla="*/ 168 w 523"/>
                  <a:gd name="T99" fmla="*/ 11 h 1038"/>
                  <a:gd name="T100" fmla="*/ 195 w 523"/>
                  <a:gd name="T101" fmla="*/ 14 h 1038"/>
                  <a:gd name="T102" fmla="*/ 223 w 523"/>
                  <a:gd name="T103" fmla="*/ 19 h 1038"/>
                  <a:gd name="T104" fmla="*/ 252 w 523"/>
                  <a:gd name="T105" fmla="*/ 27 h 1038"/>
                  <a:gd name="T106" fmla="*/ 286 w 523"/>
                  <a:gd name="T107" fmla="*/ 39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23" h="1038">
                    <a:moveTo>
                      <a:pt x="286" y="39"/>
                    </a:moveTo>
                    <a:lnTo>
                      <a:pt x="275" y="151"/>
                    </a:lnTo>
                    <a:lnTo>
                      <a:pt x="266" y="270"/>
                    </a:lnTo>
                    <a:lnTo>
                      <a:pt x="259" y="392"/>
                    </a:lnTo>
                    <a:lnTo>
                      <a:pt x="255" y="518"/>
                    </a:lnTo>
                    <a:lnTo>
                      <a:pt x="250" y="642"/>
                    </a:lnTo>
                    <a:lnTo>
                      <a:pt x="248" y="766"/>
                    </a:lnTo>
                    <a:lnTo>
                      <a:pt x="246" y="887"/>
                    </a:lnTo>
                    <a:lnTo>
                      <a:pt x="246" y="1006"/>
                    </a:lnTo>
                    <a:lnTo>
                      <a:pt x="257" y="1008"/>
                    </a:lnTo>
                    <a:lnTo>
                      <a:pt x="270" y="1008"/>
                    </a:lnTo>
                    <a:lnTo>
                      <a:pt x="277" y="1001"/>
                    </a:lnTo>
                    <a:lnTo>
                      <a:pt x="286" y="995"/>
                    </a:lnTo>
                    <a:lnTo>
                      <a:pt x="282" y="876"/>
                    </a:lnTo>
                    <a:lnTo>
                      <a:pt x="286" y="757"/>
                    </a:lnTo>
                    <a:lnTo>
                      <a:pt x="289" y="635"/>
                    </a:lnTo>
                    <a:lnTo>
                      <a:pt x="298" y="514"/>
                    </a:lnTo>
                    <a:lnTo>
                      <a:pt x="303" y="392"/>
                    </a:lnTo>
                    <a:lnTo>
                      <a:pt x="312" y="271"/>
                    </a:lnTo>
                    <a:lnTo>
                      <a:pt x="317" y="149"/>
                    </a:lnTo>
                    <a:lnTo>
                      <a:pt x="325" y="28"/>
                    </a:lnTo>
                    <a:lnTo>
                      <a:pt x="520" y="39"/>
                    </a:lnTo>
                    <a:lnTo>
                      <a:pt x="521" y="154"/>
                    </a:lnTo>
                    <a:lnTo>
                      <a:pt x="523" y="275"/>
                    </a:lnTo>
                    <a:lnTo>
                      <a:pt x="521" y="399"/>
                    </a:lnTo>
                    <a:lnTo>
                      <a:pt x="520" y="527"/>
                    </a:lnTo>
                    <a:lnTo>
                      <a:pt x="514" y="653"/>
                    </a:lnTo>
                    <a:lnTo>
                      <a:pt x="511" y="781"/>
                    </a:lnTo>
                    <a:lnTo>
                      <a:pt x="505" y="905"/>
                    </a:lnTo>
                    <a:lnTo>
                      <a:pt x="500" y="1025"/>
                    </a:lnTo>
                    <a:lnTo>
                      <a:pt x="436" y="1034"/>
                    </a:lnTo>
                    <a:lnTo>
                      <a:pt x="374" y="1038"/>
                    </a:lnTo>
                    <a:lnTo>
                      <a:pt x="310" y="1036"/>
                    </a:lnTo>
                    <a:lnTo>
                      <a:pt x="248" y="1031"/>
                    </a:lnTo>
                    <a:lnTo>
                      <a:pt x="184" y="1022"/>
                    </a:lnTo>
                    <a:lnTo>
                      <a:pt x="122" y="1013"/>
                    </a:lnTo>
                    <a:lnTo>
                      <a:pt x="60" y="1002"/>
                    </a:lnTo>
                    <a:lnTo>
                      <a:pt x="2" y="995"/>
                    </a:lnTo>
                    <a:lnTo>
                      <a:pt x="0" y="867"/>
                    </a:lnTo>
                    <a:lnTo>
                      <a:pt x="3" y="743"/>
                    </a:lnTo>
                    <a:lnTo>
                      <a:pt x="12" y="619"/>
                    </a:lnTo>
                    <a:lnTo>
                      <a:pt x="23" y="497"/>
                    </a:lnTo>
                    <a:lnTo>
                      <a:pt x="32" y="372"/>
                    </a:lnTo>
                    <a:lnTo>
                      <a:pt x="41" y="250"/>
                    </a:lnTo>
                    <a:lnTo>
                      <a:pt x="48" y="126"/>
                    </a:lnTo>
                    <a:lnTo>
                      <a:pt x="51" y="0"/>
                    </a:lnTo>
                    <a:lnTo>
                      <a:pt x="82" y="2"/>
                    </a:lnTo>
                    <a:lnTo>
                      <a:pt x="112" y="3"/>
                    </a:lnTo>
                    <a:lnTo>
                      <a:pt x="140" y="5"/>
                    </a:lnTo>
                    <a:lnTo>
                      <a:pt x="168" y="11"/>
                    </a:lnTo>
                    <a:lnTo>
                      <a:pt x="195" y="14"/>
                    </a:lnTo>
                    <a:lnTo>
                      <a:pt x="223" y="19"/>
                    </a:lnTo>
                    <a:lnTo>
                      <a:pt x="252" y="27"/>
                    </a:lnTo>
                    <a:lnTo>
                      <a:pt x="286" y="39"/>
                    </a:lnTo>
                    <a:close/>
                  </a:path>
                </a:pathLst>
              </a:custGeom>
              <a:solidFill>
                <a:srgbClr val="FF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24"/>
              <p:cNvSpPr>
                <a:spLocks/>
              </p:cNvSpPr>
              <p:nvPr/>
            </p:nvSpPr>
            <p:spPr bwMode="auto">
              <a:xfrm>
                <a:off x="3504" y="282"/>
                <a:ext cx="103" cy="470"/>
              </a:xfrm>
              <a:custGeom>
                <a:avLst/>
                <a:gdLst>
                  <a:gd name="T0" fmla="*/ 205 w 205"/>
                  <a:gd name="T1" fmla="*/ 4 h 941"/>
                  <a:gd name="T2" fmla="*/ 197 w 205"/>
                  <a:gd name="T3" fmla="*/ 117 h 941"/>
                  <a:gd name="T4" fmla="*/ 197 w 205"/>
                  <a:gd name="T5" fmla="*/ 233 h 941"/>
                  <a:gd name="T6" fmla="*/ 198 w 205"/>
                  <a:gd name="T7" fmla="*/ 350 h 941"/>
                  <a:gd name="T8" fmla="*/ 200 w 205"/>
                  <a:gd name="T9" fmla="*/ 469 h 941"/>
                  <a:gd name="T10" fmla="*/ 197 w 205"/>
                  <a:gd name="T11" fmla="*/ 584 h 941"/>
                  <a:gd name="T12" fmla="*/ 188 w 205"/>
                  <a:gd name="T13" fmla="*/ 699 h 941"/>
                  <a:gd name="T14" fmla="*/ 168 w 205"/>
                  <a:gd name="T15" fmla="*/ 811 h 941"/>
                  <a:gd name="T16" fmla="*/ 136 w 205"/>
                  <a:gd name="T17" fmla="*/ 921 h 941"/>
                  <a:gd name="T18" fmla="*/ 0 w 205"/>
                  <a:gd name="T19" fmla="*/ 941 h 941"/>
                  <a:gd name="T20" fmla="*/ 1 w 205"/>
                  <a:gd name="T21" fmla="*/ 818 h 941"/>
                  <a:gd name="T22" fmla="*/ 5 w 205"/>
                  <a:gd name="T23" fmla="*/ 701 h 941"/>
                  <a:gd name="T24" fmla="*/ 8 w 205"/>
                  <a:gd name="T25" fmla="*/ 588 h 941"/>
                  <a:gd name="T26" fmla="*/ 14 w 205"/>
                  <a:gd name="T27" fmla="*/ 478 h 941"/>
                  <a:gd name="T28" fmla="*/ 16 w 205"/>
                  <a:gd name="T29" fmla="*/ 366 h 941"/>
                  <a:gd name="T30" fmla="*/ 19 w 205"/>
                  <a:gd name="T31" fmla="*/ 254 h 941"/>
                  <a:gd name="T32" fmla="*/ 23 w 205"/>
                  <a:gd name="T33" fmla="*/ 141 h 941"/>
                  <a:gd name="T34" fmla="*/ 28 w 205"/>
                  <a:gd name="T35" fmla="*/ 23 h 941"/>
                  <a:gd name="T36" fmla="*/ 47 w 205"/>
                  <a:gd name="T37" fmla="*/ 18 h 941"/>
                  <a:gd name="T38" fmla="*/ 69 w 205"/>
                  <a:gd name="T39" fmla="*/ 13 h 941"/>
                  <a:gd name="T40" fmla="*/ 90 w 205"/>
                  <a:gd name="T41" fmla="*/ 7 h 941"/>
                  <a:gd name="T42" fmla="*/ 111 w 205"/>
                  <a:gd name="T43" fmla="*/ 6 h 941"/>
                  <a:gd name="T44" fmla="*/ 133 w 205"/>
                  <a:gd name="T45" fmla="*/ 0 h 941"/>
                  <a:gd name="T46" fmla="*/ 156 w 205"/>
                  <a:gd name="T47" fmla="*/ 0 h 941"/>
                  <a:gd name="T48" fmla="*/ 179 w 205"/>
                  <a:gd name="T49" fmla="*/ 0 h 941"/>
                  <a:gd name="T50" fmla="*/ 205 w 205"/>
                  <a:gd name="T51" fmla="*/ 4 h 9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5" h="941">
                    <a:moveTo>
                      <a:pt x="205" y="4"/>
                    </a:moveTo>
                    <a:lnTo>
                      <a:pt x="197" y="117"/>
                    </a:lnTo>
                    <a:lnTo>
                      <a:pt x="197" y="233"/>
                    </a:lnTo>
                    <a:lnTo>
                      <a:pt x="198" y="350"/>
                    </a:lnTo>
                    <a:lnTo>
                      <a:pt x="200" y="469"/>
                    </a:lnTo>
                    <a:lnTo>
                      <a:pt x="197" y="584"/>
                    </a:lnTo>
                    <a:lnTo>
                      <a:pt x="188" y="699"/>
                    </a:lnTo>
                    <a:lnTo>
                      <a:pt x="168" y="811"/>
                    </a:lnTo>
                    <a:lnTo>
                      <a:pt x="136" y="921"/>
                    </a:lnTo>
                    <a:lnTo>
                      <a:pt x="0" y="941"/>
                    </a:lnTo>
                    <a:lnTo>
                      <a:pt x="1" y="818"/>
                    </a:lnTo>
                    <a:lnTo>
                      <a:pt x="5" y="701"/>
                    </a:lnTo>
                    <a:lnTo>
                      <a:pt x="8" y="588"/>
                    </a:lnTo>
                    <a:lnTo>
                      <a:pt x="14" y="478"/>
                    </a:lnTo>
                    <a:lnTo>
                      <a:pt x="16" y="366"/>
                    </a:lnTo>
                    <a:lnTo>
                      <a:pt x="19" y="254"/>
                    </a:lnTo>
                    <a:lnTo>
                      <a:pt x="23" y="141"/>
                    </a:lnTo>
                    <a:lnTo>
                      <a:pt x="28" y="23"/>
                    </a:lnTo>
                    <a:lnTo>
                      <a:pt x="47" y="18"/>
                    </a:lnTo>
                    <a:lnTo>
                      <a:pt x="69" y="13"/>
                    </a:lnTo>
                    <a:lnTo>
                      <a:pt x="90" y="7"/>
                    </a:lnTo>
                    <a:lnTo>
                      <a:pt x="111" y="6"/>
                    </a:lnTo>
                    <a:lnTo>
                      <a:pt x="133" y="0"/>
                    </a:lnTo>
                    <a:lnTo>
                      <a:pt x="156" y="0"/>
                    </a:lnTo>
                    <a:lnTo>
                      <a:pt x="179" y="0"/>
                    </a:lnTo>
                    <a:lnTo>
                      <a:pt x="205" y="4"/>
                    </a:lnTo>
                    <a:close/>
                  </a:path>
                </a:pathLst>
              </a:custGeom>
              <a:solidFill>
                <a:srgbClr val="FF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25"/>
              <p:cNvSpPr>
                <a:spLocks/>
              </p:cNvSpPr>
              <p:nvPr/>
            </p:nvSpPr>
            <p:spPr bwMode="auto">
              <a:xfrm>
                <a:off x="3375" y="294"/>
                <a:ext cx="120" cy="483"/>
              </a:xfrm>
              <a:custGeom>
                <a:avLst/>
                <a:gdLst>
                  <a:gd name="T0" fmla="*/ 239 w 241"/>
                  <a:gd name="T1" fmla="*/ 18 h 965"/>
                  <a:gd name="T2" fmla="*/ 241 w 241"/>
                  <a:gd name="T3" fmla="*/ 123 h 965"/>
                  <a:gd name="T4" fmla="*/ 241 w 241"/>
                  <a:gd name="T5" fmla="*/ 233 h 965"/>
                  <a:gd name="T6" fmla="*/ 236 w 241"/>
                  <a:gd name="T7" fmla="*/ 344 h 965"/>
                  <a:gd name="T8" fmla="*/ 230 w 241"/>
                  <a:gd name="T9" fmla="*/ 458 h 965"/>
                  <a:gd name="T10" fmla="*/ 221 w 241"/>
                  <a:gd name="T11" fmla="*/ 571 h 965"/>
                  <a:gd name="T12" fmla="*/ 216 w 241"/>
                  <a:gd name="T13" fmla="*/ 687 h 965"/>
                  <a:gd name="T14" fmla="*/ 209 w 241"/>
                  <a:gd name="T15" fmla="*/ 800 h 965"/>
                  <a:gd name="T16" fmla="*/ 209 w 241"/>
                  <a:gd name="T17" fmla="*/ 916 h 965"/>
                  <a:gd name="T18" fmla="*/ 195 w 241"/>
                  <a:gd name="T19" fmla="*/ 932 h 965"/>
                  <a:gd name="T20" fmla="*/ 175 w 241"/>
                  <a:gd name="T21" fmla="*/ 942 h 965"/>
                  <a:gd name="T22" fmla="*/ 152 w 241"/>
                  <a:gd name="T23" fmla="*/ 948 h 965"/>
                  <a:gd name="T24" fmla="*/ 127 w 241"/>
                  <a:gd name="T25" fmla="*/ 951 h 965"/>
                  <a:gd name="T26" fmla="*/ 99 w 241"/>
                  <a:gd name="T27" fmla="*/ 949 h 965"/>
                  <a:gd name="T28" fmla="*/ 72 w 241"/>
                  <a:gd name="T29" fmla="*/ 951 h 965"/>
                  <a:gd name="T30" fmla="*/ 46 w 241"/>
                  <a:gd name="T31" fmla="*/ 955 h 965"/>
                  <a:gd name="T32" fmla="*/ 24 w 241"/>
                  <a:gd name="T33" fmla="*/ 965 h 965"/>
                  <a:gd name="T34" fmla="*/ 5 w 241"/>
                  <a:gd name="T35" fmla="*/ 946 h 965"/>
                  <a:gd name="T36" fmla="*/ 0 w 241"/>
                  <a:gd name="T37" fmla="*/ 830 h 965"/>
                  <a:gd name="T38" fmla="*/ 1 w 241"/>
                  <a:gd name="T39" fmla="*/ 717 h 965"/>
                  <a:gd name="T40" fmla="*/ 7 w 241"/>
                  <a:gd name="T41" fmla="*/ 602 h 965"/>
                  <a:gd name="T42" fmla="*/ 16 w 241"/>
                  <a:gd name="T43" fmla="*/ 488 h 965"/>
                  <a:gd name="T44" fmla="*/ 23 w 241"/>
                  <a:gd name="T45" fmla="*/ 371 h 965"/>
                  <a:gd name="T46" fmla="*/ 30 w 241"/>
                  <a:gd name="T47" fmla="*/ 254 h 965"/>
                  <a:gd name="T48" fmla="*/ 33 w 241"/>
                  <a:gd name="T49" fmla="*/ 135 h 965"/>
                  <a:gd name="T50" fmla="*/ 33 w 241"/>
                  <a:gd name="T51" fmla="*/ 18 h 965"/>
                  <a:gd name="T52" fmla="*/ 58 w 241"/>
                  <a:gd name="T53" fmla="*/ 13 h 965"/>
                  <a:gd name="T54" fmla="*/ 87 w 241"/>
                  <a:gd name="T55" fmla="*/ 7 h 965"/>
                  <a:gd name="T56" fmla="*/ 113 w 241"/>
                  <a:gd name="T57" fmla="*/ 4 h 965"/>
                  <a:gd name="T58" fmla="*/ 143 w 241"/>
                  <a:gd name="T59" fmla="*/ 2 h 965"/>
                  <a:gd name="T60" fmla="*/ 168 w 241"/>
                  <a:gd name="T61" fmla="*/ 0 h 965"/>
                  <a:gd name="T62" fmla="*/ 195 w 241"/>
                  <a:gd name="T63" fmla="*/ 2 h 965"/>
                  <a:gd name="T64" fmla="*/ 218 w 241"/>
                  <a:gd name="T65" fmla="*/ 7 h 965"/>
                  <a:gd name="T66" fmla="*/ 239 w 241"/>
                  <a:gd name="T67" fmla="*/ 18 h 9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1" h="965">
                    <a:moveTo>
                      <a:pt x="239" y="18"/>
                    </a:moveTo>
                    <a:lnTo>
                      <a:pt x="241" y="123"/>
                    </a:lnTo>
                    <a:lnTo>
                      <a:pt x="241" y="233"/>
                    </a:lnTo>
                    <a:lnTo>
                      <a:pt x="236" y="344"/>
                    </a:lnTo>
                    <a:lnTo>
                      <a:pt x="230" y="458"/>
                    </a:lnTo>
                    <a:lnTo>
                      <a:pt x="221" y="571"/>
                    </a:lnTo>
                    <a:lnTo>
                      <a:pt x="216" y="687"/>
                    </a:lnTo>
                    <a:lnTo>
                      <a:pt x="209" y="800"/>
                    </a:lnTo>
                    <a:lnTo>
                      <a:pt x="209" y="916"/>
                    </a:lnTo>
                    <a:lnTo>
                      <a:pt x="195" y="932"/>
                    </a:lnTo>
                    <a:lnTo>
                      <a:pt x="175" y="942"/>
                    </a:lnTo>
                    <a:lnTo>
                      <a:pt x="152" y="948"/>
                    </a:lnTo>
                    <a:lnTo>
                      <a:pt x="127" y="951"/>
                    </a:lnTo>
                    <a:lnTo>
                      <a:pt x="99" y="949"/>
                    </a:lnTo>
                    <a:lnTo>
                      <a:pt x="72" y="951"/>
                    </a:lnTo>
                    <a:lnTo>
                      <a:pt x="46" y="955"/>
                    </a:lnTo>
                    <a:lnTo>
                      <a:pt x="24" y="965"/>
                    </a:lnTo>
                    <a:lnTo>
                      <a:pt x="5" y="946"/>
                    </a:lnTo>
                    <a:lnTo>
                      <a:pt x="0" y="830"/>
                    </a:lnTo>
                    <a:lnTo>
                      <a:pt x="1" y="717"/>
                    </a:lnTo>
                    <a:lnTo>
                      <a:pt x="7" y="602"/>
                    </a:lnTo>
                    <a:lnTo>
                      <a:pt x="16" y="488"/>
                    </a:lnTo>
                    <a:lnTo>
                      <a:pt x="23" y="371"/>
                    </a:lnTo>
                    <a:lnTo>
                      <a:pt x="30" y="254"/>
                    </a:lnTo>
                    <a:lnTo>
                      <a:pt x="33" y="135"/>
                    </a:lnTo>
                    <a:lnTo>
                      <a:pt x="33" y="18"/>
                    </a:lnTo>
                    <a:lnTo>
                      <a:pt x="58" y="13"/>
                    </a:lnTo>
                    <a:lnTo>
                      <a:pt x="87" y="7"/>
                    </a:lnTo>
                    <a:lnTo>
                      <a:pt x="113" y="4"/>
                    </a:lnTo>
                    <a:lnTo>
                      <a:pt x="143" y="2"/>
                    </a:lnTo>
                    <a:lnTo>
                      <a:pt x="168" y="0"/>
                    </a:lnTo>
                    <a:lnTo>
                      <a:pt x="195" y="2"/>
                    </a:lnTo>
                    <a:lnTo>
                      <a:pt x="218" y="7"/>
                    </a:lnTo>
                    <a:lnTo>
                      <a:pt x="239" y="18"/>
                    </a:lnTo>
                    <a:close/>
                  </a:path>
                </a:pathLst>
              </a:custGeom>
              <a:solidFill>
                <a:srgbClr val="FF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26"/>
              <p:cNvSpPr>
                <a:spLocks/>
              </p:cNvSpPr>
              <p:nvPr/>
            </p:nvSpPr>
            <p:spPr bwMode="auto">
              <a:xfrm>
                <a:off x="2537" y="303"/>
                <a:ext cx="181" cy="514"/>
              </a:xfrm>
              <a:custGeom>
                <a:avLst/>
                <a:gdLst>
                  <a:gd name="T0" fmla="*/ 353 w 362"/>
                  <a:gd name="T1" fmla="*/ 28 h 1027"/>
                  <a:gd name="T2" fmla="*/ 360 w 362"/>
                  <a:gd name="T3" fmla="*/ 156 h 1027"/>
                  <a:gd name="T4" fmla="*/ 362 w 362"/>
                  <a:gd name="T5" fmla="*/ 284 h 1027"/>
                  <a:gd name="T6" fmla="*/ 357 w 362"/>
                  <a:gd name="T7" fmla="*/ 410 h 1027"/>
                  <a:gd name="T8" fmla="*/ 350 w 362"/>
                  <a:gd name="T9" fmla="*/ 537 h 1027"/>
                  <a:gd name="T10" fmla="*/ 339 w 362"/>
                  <a:gd name="T11" fmla="*/ 660 h 1027"/>
                  <a:gd name="T12" fmla="*/ 332 w 362"/>
                  <a:gd name="T13" fmla="*/ 784 h 1027"/>
                  <a:gd name="T14" fmla="*/ 328 w 362"/>
                  <a:gd name="T15" fmla="*/ 905 h 1027"/>
                  <a:gd name="T16" fmla="*/ 334 w 362"/>
                  <a:gd name="T17" fmla="*/ 1025 h 1027"/>
                  <a:gd name="T18" fmla="*/ 295 w 362"/>
                  <a:gd name="T19" fmla="*/ 1027 h 1027"/>
                  <a:gd name="T20" fmla="*/ 256 w 362"/>
                  <a:gd name="T21" fmla="*/ 1027 h 1027"/>
                  <a:gd name="T22" fmla="*/ 215 w 362"/>
                  <a:gd name="T23" fmla="*/ 1022 h 1027"/>
                  <a:gd name="T24" fmla="*/ 174 w 362"/>
                  <a:gd name="T25" fmla="*/ 1018 h 1027"/>
                  <a:gd name="T26" fmla="*/ 130 w 362"/>
                  <a:gd name="T27" fmla="*/ 1011 h 1027"/>
                  <a:gd name="T28" fmla="*/ 87 w 362"/>
                  <a:gd name="T29" fmla="*/ 1006 h 1027"/>
                  <a:gd name="T30" fmla="*/ 43 w 362"/>
                  <a:gd name="T31" fmla="*/ 1002 h 1027"/>
                  <a:gd name="T32" fmla="*/ 0 w 362"/>
                  <a:gd name="T33" fmla="*/ 1006 h 1027"/>
                  <a:gd name="T34" fmla="*/ 0 w 362"/>
                  <a:gd name="T35" fmla="*/ 880 h 1027"/>
                  <a:gd name="T36" fmla="*/ 4 w 362"/>
                  <a:gd name="T37" fmla="*/ 754 h 1027"/>
                  <a:gd name="T38" fmla="*/ 9 w 362"/>
                  <a:gd name="T39" fmla="*/ 628 h 1027"/>
                  <a:gd name="T40" fmla="*/ 16 w 362"/>
                  <a:gd name="T41" fmla="*/ 502 h 1027"/>
                  <a:gd name="T42" fmla="*/ 23 w 362"/>
                  <a:gd name="T43" fmla="*/ 374 h 1027"/>
                  <a:gd name="T44" fmla="*/ 32 w 362"/>
                  <a:gd name="T45" fmla="*/ 248 h 1027"/>
                  <a:gd name="T46" fmla="*/ 41 w 362"/>
                  <a:gd name="T47" fmla="*/ 122 h 1027"/>
                  <a:gd name="T48" fmla="*/ 50 w 362"/>
                  <a:gd name="T49" fmla="*/ 0 h 1027"/>
                  <a:gd name="T50" fmla="*/ 353 w 362"/>
                  <a:gd name="T51" fmla="*/ 28 h 10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62" h="1027">
                    <a:moveTo>
                      <a:pt x="353" y="28"/>
                    </a:moveTo>
                    <a:lnTo>
                      <a:pt x="360" y="156"/>
                    </a:lnTo>
                    <a:lnTo>
                      <a:pt x="362" y="284"/>
                    </a:lnTo>
                    <a:lnTo>
                      <a:pt x="357" y="410"/>
                    </a:lnTo>
                    <a:lnTo>
                      <a:pt x="350" y="537"/>
                    </a:lnTo>
                    <a:lnTo>
                      <a:pt x="339" y="660"/>
                    </a:lnTo>
                    <a:lnTo>
                      <a:pt x="332" y="784"/>
                    </a:lnTo>
                    <a:lnTo>
                      <a:pt x="328" y="905"/>
                    </a:lnTo>
                    <a:lnTo>
                      <a:pt x="334" y="1025"/>
                    </a:lnTo>
                    <a:lnTo>
                      <a:pt x="295" y="1027"/>
                    </a:lnTo>
                    <a:lnTo>
                      <a:pt x="256" y="1027"/>
                    </a:lnTo>
                    <a:lnTo>
                      <a:pt x="215" y="1022"/>
                    </a:lnTo>
                    <a:lnTo>
                      <a:pt x="174" y="1018"/>
                    </a:lnTo>
                    <a:lnTo>
                      <a:pt x="130" y="1011"/>
                    </a:lnTo>
                    <a:lnTo>
                      <a:pt x="87" y="1006"/>
                    </a:lnTo>
                    <a:lnTo>
                      <a:pt x="43" y="1002"/>
                    </a:lnTo>
                    <a:lnTo>
                      <a:pt x="0" y="1006"/>
                    </a:lnTo>
                    <a:lnTo>
                      <a:pt x="0" y="880"/>
                    </a:lnTo>
                    <a:lnTo>
                      <a:pt x="4" y="754"/>
                    </a:lnTo>
                    <a:lnTo>
                      <a:pt x="9" y="628"/>
                    </a:lnTo>
                    <a:lnTo>
                      <a:pt x="16" y="502"/>
                    </a:lnTo>
                    <a:lnTo>
                      <a:pt x="23" y="374"/>
                    </a:lnTo>
                    <a:lnTo>
                      <a:pt x="32" y="248"/>
                    </a:lnTo>
                    <a:lnTo>
                      <a:pt x="41" y="122"/>
                    </a:lnTo>
                    <a:lnTo>
                      <a:pt x="50" y="0"/>
                    </a:lnTo>
                    <a:lnTo>
                      <a:pt x="353" y="28"/>
                    </a:lnTo>
                    <a:close/>
                  </a:path>
                </a:pathLst>
              </a:custGeom>
              <a:solidFill>
                <a:srgbClr val="FF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27"/>
              <p:cNvSpPr>
                <a:spLocks/>
              </p:cNvSpPr>
              <p:nvPr/>
            </p:nvSpPr>
            <p:spPr bwMode="auto">
              <a:xfrm>
                <a:off x="3076" y="301"/>
                <a:ext cx="293" cy="515"/>
              </a:xfrm>
              <a:custGeom>
                <a:avLst/>
                <a:gdLst>
                  <a:gd name="T0" fmla="*/ 583 w 587"/>
                  <a:gd name="T1" fmla="*/ 4 h 1029"/>
                  <a:gd name="T2" fmla="*/ 587 w 587"/>
                  <a:gd name="T3" fmla="*/ 128 h 1029"/>
                  <a:gd name="T4" fmla="*/ 587 w 587"/>
                  <a:gd name="T5" fmla="*/ 251 h 1029"/>
                  <a:gd name="T6" fmla="*/ 582 w 587"/>
                  <a:gd name="T7" fmla="*/ 369 h 1029"/>
                  <a:gd name="T8" fmla="*/ 578 w 587"/>
                  <a:gd name="T9" fmla="*/ 488 h 1029"/>
                  <a:gd name="T10" fmla="*/ 569 w 587"/>
                  <a:gd name="T11" fmla="*/ 604 h 1029"/>
                  <a:gd name="T12" fmla="*/ 560 w 587"/>
                  <a:gd name="T13" fmla="*/ 721 h 1029"/>
                  <a:gd name="T14" fmla="*/ 550 w 587"/>
                  <a:gd name="T15" fmla="*/ 840 h 1029"/>
                  <a:gd name="T16" fmla="*/ 544 w 587"/>
                  <a:gd name="T17" fmla="*/ 960 h 1029"/>
                  <a:gd name="T18" fmla="*/ 477 w 587"/>
                  <a:gd name="T19" fmla="*/ 971 h 1029"/>
                  <a:gd name="T20" fmla="*/ 411 w 587"/>
                  <a:gd name="T21" fmla="*/ 981 h 1029"/>
                  <a:gd name="T22" fmla="*/ 344 w 587"/>
                  <a:gd name="T23" fmla="*/ 987 h 1029"/>
                  <a:gd name="T24" fmla="*/ 278 w 587"/>
                  <a:gd name="T25" fmla="*/ 994 h 1029"/>
                  <a:gd name="T26" fmla="*/ 211 w 587"/>
                  <a:gd name="T27" fmla="*/ 999 h 1029"/>
                  <a:gd name="T28" fmla="*/ 147 w 587"/>
                  <a:gd name="T29" fmla="*/ 1006 h 1029"/>
                  <a:gd name="T30" fmla="*/ 80 w 587"/>
                  <a:gd name="T31" fmla="*/ 1015 h 1029"/>
                  <a:gd name="T32" fmla="*/ 16 w 587"/>
                  <a:gd name="T33" fmla="*/ 1029 h 1029"/>
                  <a:gd name="T34" fmla="*/ 3 w 587"/>
                  <a:gd name="T35" fmla="*/ 1019 h 1029"/>
                  <a:gd name="T36" fmla="*/ 0 w 587"/>
                  <a:gd name="T37" fmla="*/ 1008 h 1029"/>
                  <a:gd name="T38" fmla="*/ 0 w 587"/>
                  <a:gd name="T39" fmla="*/ 997 h 1029"/>
                  <a:gd name="T40" fmla="*/ 7 w 587"/>
                  <a:gd name="T41" fmla="*/ 990 h 1029"/>
                  <a:gd name="T42" fmla="*/ 12 w 587"/>
                  <a:gd name="T43" fmla="*/ 871 h 1029"/>
                  <a:gd name="T44" fmla="*/ 18 w 587"/>
                  <a:gd name="T45" fmla="*/ 753 h 1029"/>
                  <a:gd name="T46" fmla="*/ 21 w 587"/>
                  <a:gd name="T47" fmla="*/ 634 h 1029"/>
                  <a:gd name="T48" fmla="*/ 25 w 587"/>
                  <a:gd name="T49" fmla="*/ 515 h 1029"/>
                  <a:gd name="T50" fmla="*/ 26 w 587"/>
                  <a:gd name="T51" fmla="*/ 394 h 1029"/>
                  <a:gd name="T52" fmla="*/ 28 w 587"/>
                  <a:gd name="T53" fmla="*/ 274 h 1029"/>
                  <a:gd name="T54" fmla="*/ 30 w 587"/>
                  <a:gd name="T55" fmla="*/ 153 h 1029"/>
                  <a:gd name="T56" fmla="*/ 35 w 587"/>
                  <a:gd name="T57" fmla="*/ 32 h 1029"/>
                  <a:gd name="T58" fmla="*/ 269 w 587"/>
                  <a:gd name="T59" fmla="*/ 23 h 1029"/>
                  <a:gd name="T60" fmla="*/ 277 w 587"/>
                  <a:gd name="T61" fmla="*/ 128 h 1029"/>
                  <a:gd name="T62" fmla="*/ 278 w 587"/>
                  <a:gd name="T63" fmla="*/ 240 h 1029"/>
                  <a:gd name="T64" fmla="*/ 275 w 587"/>
                  <a:gd name="T65" fmla="*/ 353 h 1029"/>
                  <a:gd name="T66" fmla="*/ 271 w 587"/>
                  <a:gd name="T67" fmla="*/ 471 h 1029"/>
                  <a:gd name="T68" fmla="*/ 264 w 587"/>
                  <a:gd name="T69" fmla="*/ 586 h 1029"/>
                  <a:gd name="T70" fmla="*/ 261 w 587"/>
                  <a:gd name="T71" fmla="*/ 705 h 1029"/>
                  <a:gd name="T72" fmla="*/ 257 w 587"/>
                  <a:gd name="T73" fmla="*/ 822 h 1029"/>
                  <a:gd name="T74" fmla="*/ 261 w 587"/>
                  <a:gd name="T75" fmla="*/ 941 h 1029"/>
                  <a:gd name="T76" fmla="*/ 266 w 587"/>
                  <a:gd name="T77" fmla="*/ 950 h 1029"/>
                  <a:gd name="T78" fmla="*/ 275 w 587"/>
                  <a:gd name="T79" fmla="*/ 958 h 1029"/>
                  <a:gd name="T80" fmla="*/ 280 w 587"/>
                  <a:gd name="T81" fmla="*/ 967 h 1029"/>
                  <a:gd name="T82" fmla="*/ 289 w 587"/>
                  <a:gd name="T83" fmla="*/ 971 h 1029"/>
                  <a:gd name="T84" fmla="*/ 308 w 587"/>
                  <a:gd name="T85" fmla="*/ 951 h 1029"/>
                  <a:gd name="T86" fmla="*/ 305 w 587"/>
                  <a:gd name="T87" fmla="*/ 832 h 1029"/>
                  <a:gd name="T88" fmla="*/ 307 w 587"/>
                  <a:gd name="T89" fmla="*/ 715 h 1029"/>
                  <a:gd name="T90" fmla="*/ 308 w 587"/>
                  <a:gd name="T91" fmla="*/ 596 h 1029"/>
                  <a:gd name="T92" fmla="*/ 314 w 587"/>
                  <a:gd name="T93" fmla="*/ 479 h 1029"/>
                  <a:gd name="T94" fmla="*/ 316 w 587"/>
                  <a:gd name="T95" fmla="*/ 362 h 1029"/>
                  <a:gd name="T96" fmla="*/ 319 w 587"/>
                  <a:gd name="T97" fmla="*/ 247 h 1029"/>
                  <a:gd name="T98" fmla="*/ 319 w 587"/>
                  <a:gd name="T99" fmla="*/ 133 h 1029"/>
                  <a:gd name="T100" fmla="*/ 319 w 587"/>
                  <a:gd name="T101" fmla="*/ 23 h 1029"/>
                  <a:gd name="T102" fmla="*/ 356 w 587"/>
                  <a:gd name="T103" fmla="*/ 18 h 1029"/>
                  <a:gd name="T104" fmla="*/ 392 w 587"/>
                  <a:gd name="T105" fmla="*/ 13 h 1029"/>
                  <a:gd name="T106" fmla="*/ 422 w 587"/>
                  <a:gd name="T107" fmla="*/ 7 h 1029"/>
                  <a:gd name="T108" fmla="*/ 454 w 587"/>
                  <a:gd name="T109" fmla="*/ 6 h 1029"/>
                  <a:gd name="T110" fmla="*/ 482 w 587"/>
                  <a:gd name="T111" fmla="*/ 0 h 1029"/>
                  <a:gd name="T112" fmla="*/ 514 w 587"/>
                  <a:gd name="T113" fmla="*/ 0 h 1029"/>
                  <a:gd name="T114" fmla="*/ 546 w 587"/>
                  <a:gd name="T115" fmla="*/ 0 h 1029"/>
                  <a:gd name="T116" fmla="*/ 583 w 587"/>
                  <a:gd name="T117" fmla="*/ 4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87" h="1029">
                    <a:moveTo>
                      <a:pt x="583" y="4"/>
                    </a:moveTo>
                    <a:lnTo>
                      <a:pt x="587" y="128"/>
                    </a:lnTo>
                    <a:lnTo>
                      <a:pt x="587" y="251"/>
                    </a:lnTo>
                    <a:lnTo>
                      <a:pt x="582" y="369"/>
                    </a:lnTo>
                    <a:lnTo>
                      <a:pt x="578" y="488"/>
                    </a:lnTo>
                    <a:lnTo>
                      <a:pt x="569" y="604"/>
                    </a:lnTo>
                    <a:lnTo>
                      <a:pt x="560" y="721"/>
                    </a:lnTo>
                    <a:lnTo>
                      <a:pt x="550" y="840"/>
                    </a:lnTo>
                    <a:lnTo>
                      <a:pt x="544" y="960"/>
                    </a:lnTo>
                    <a:lnTo>
                      <a:pt x="477" y="971"/>
                    </a:lnTo>
                    <a:lnTo>
                      <a:pt x="411" y="981"/>
                    </a:lnTo>
                    <a:lnTo>
                      <a:pt x="344" y="987"/>
                    </a:lnTo>
                    <a:lnTo>
                      <a:pt x="278" y="994"/>
                    </a:lnTo>
                    <a:lnTo>
                      <a:pt x="211" y="999"/>
                    </a:lnTo>
                    <a:lnTo>
                      <a:pt x="147" y="1006"/>
                    </a:lnTo>
                    <a:lnTo>
                      <a:pt x="80" y="1015"/>
                    </a:lnTo>
                    <a:lnTo>
                      <a:pt x="16" y="1029"/>
                    </a:lnTo>
                    <a:lnTo>
                      <a:pt x="3" y="1019"/>
                    </a:lnTo>
                    <a:lnTo>
                      <a:pt x="0" y="1008"/>
                    </a:lnTo>
                    <a:lnTo>
                      <a:pt x="0" y="997"/>
                    </a:lnTo>
                    <a:lnTo>
                      <a:pt x="7" y="990"/>
                    </a:lnTo>
                    <a:lnTo>
                      <a:pt x="12" y="871"/>
                    </a:lnTo>
                    <a:lnTo>
                      <a:pt x="18" y="753"/>
                    </a:lnTo>
                    <a:lnTo>
                      <a:pt x="21" y="634"/>
                    </a:lnTo>
                    <a:lnTo>
                      <a:pt x="25" y="515"/>
                    </a:lnTo>
                    <a:lnTo>
                      <a:pt x="26" y="394"/>
                    </a:lnTo>
                    <a:lnTo>
                      <a:pt x="28" y="274"/>
                    </a:lnTo>
                    <a:lnTo>
                      <a:pt x="30" y="153"/>
                    </a:lnTo>
                    <a:lnTo>
                      <a:pt x="35" y="32"/>
                    </a:lnTo>
                    <a:lnTo>
                      <a:pt x="269" y="23"/>
                    </a:lnTo>
                    <a:lnTo>
                      <a:pt x="277" y="128"/>
                    </a:lnTo>
                    <a:lnTo>
                      <a:pt x="278" y="240"/>
                    </a:lnTo>
                    <a:lnTo>
                      <a:pt x="275" y="353"/>
                    </a:lnTo>
                    <a:lnTo>
                      <a:pt x="271" y="471"/>
                    </a:lnTo>
                    <a:lnTo>
                      <a:pt x="264" y="586"/>
                    </a:lnTo>
                    <a:lnTo>
                      <a:pt x="261" y="705"/>
                    </a:lnTo>
                    <a:lnTo>
                      <a:pt x="257" y="822"/>
                    </a:lnTo>
                    <a:lnTo>
                      <a:pt x="261" y="941"/>
                    </a:lnTo>
                    <a:lnTo>
                      <a:pt x="266" y="950"/>
                    </a:lnTo>
                    <a:lnTo>
                      <a:pt x="275" y="958"/>
                    </a:lnTo>
                    <a:lnTo>
                      <a:pt x="280" y="967"/>
                    </a:lnTo>
                    <a:lnTo>
                      <a:pt x="289" y="971"/>
                    </a:lnTo>
                    <a:lnTo>
                      <a:pt x="308" y="951"/>
                    </a:lnTo>
                    <a:lnTo>
                      <a:pt x="305" y="832"/>
                    </a:lnTo>
                    <a:lnTo>
                      <a:pt x="307" y="715"/>
                    </a:lnTo>
                    <a:lnTo>
                      <a:pt x="308" y="596"/>
                    </a:lnTo>
                    <a:lnTo>
                      <a:pt x="314" y="479"/>
                    </a:lnTo>
                    <a:lnTo>
                      <a:pt x="316" y="362"/>
                    </a:lnTo>
                    <a:lnTo>
                      <a:pt x="319" y="247"/>
                    </a:lnTo>
                    <a:lnTo>
                      <a:pt x="319" y="133"/>
                    </a:lnTo>
                    <a:lnTo>
                      <a:pt x="319" y="23"/>
                    </a:lnTo>
                    <a:lnTo>
                      <a:pt x="356" y="18"/>
                    </a:lnTo>
                    <a:lnTo>
                      <a:pt x="392" y="13"/>
                    </a:lnTo>
                    <a:lnTo>
                      <a:pt x="422" y="7"/>
                    </a:lnTo>
                    <a:lnTo>
                      <a:pt x="454" y="6"/>
                    </a:lnTo>
                    <a:lnTo>
                      <a:pt x="482" y="0"/>
                    </a:lnTo>
                    <a:lnTo>
                      <a:pt x="514" y="0"/>
                    </a:lnTo>
                    <a:lnTo>
                      <a:pt x="546" y="0"/>
                    </a:lnTo>
                    <a:lnTo>
                      <a:pt x="583" y="4"/>
                    </a:lnTo>
                    <a:close/>
                  </a:path>
                </a:pathLst>
              </a:custGeom>
              <a:solidFill>
                <a:srgbClr val="FF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28"/>
              <p:cNvSpPr>
                <a:spLocks/>
              </p:cNvSpPr>
              <p:nvPr/>
            </p:nvSpPr>
            <p:spPr bwMode="auto">
              <a:xfrm>
                <a:off x="2723" y="317"/>
                <a:ext cx="351" cy="499"/>
              </a:xfrm>
              <a:custGeom>
                <a:avLst/>
                <a:gdLst>
                  <a:gd name="T0" fmla="*/ 340 w 702"/>
                  <a:gd name="T1" fmla="*/ 0 h 997"/>
                  <a:gd name="T2" fmla="*/ 337 w 702"/>
                  <a:gd name="T3" fmla="*/ 117 h 997"/>
                  <a:gd name="T4" fmla="*/ 339 w 702"/>
                  <a:gd name="T5" fmla="*/ 235 h 997"/>
                  <a:gd name="T6" fmla="*/ 340 w 702"/>
                  <a:gd name="T7" fmla="*/ 352 h 997"/>
                  <a:gd name="T8" fmla="*/ 344 w 702"/>
                  <a:gd name="T9" fmla="*/ 470 h 997"/>
                  <a:gd name="T10" fmla="*/ 342 w 702"/>
                  <a:gd name="T11" fmla="*/ 589 h 997"/>
                  <a:gd name="T12" fmla="*/ 339 w 702"/>
                  <a:gd name="T13" fmla="*/ 712 h 997"/>
                  <a:gd name="T14" fmla="*/ 328 w 702"/>
                  <a:gd name="T15" fmla="*/ 832 h 997"/>
                  <a:gd name="T16" fmla="*/ 312 w 702"/>
                  <a:gd name="T17" fmla="*/ 958 h 997"/>
                  <a:gd name="T18" fmla="*/ 317 w 702"/>
                  <a:gd name="T19" fmla="*/ 960 h 997"/>
                  <a:gd name="T20" fmla="*/ 326 w 702"/>
                  <a:gd name="T21" fmla="*/ 967 h 997"/>
                  <a:gd name="T22" fmla="*/ 331 w 702"/>
                  <a:gd name="T23" fmla="*/ 974 h 997"/>
                  <a:gd name="T24" fmla="*/ 340 w 702"/>
                  <a:gd name="T25" fmla="*/ 978 h 997"/>
                  <a:gd name="T26" fmla="*/ 356 w 702"/>
                  <a:gd name="T27" fmla="*/ 932 h 997"/>
                  <a:gd name="T28" fmla="*/ 367 w 702"/>
                  <a:gd name="T29" fmla="*/ 884 h 997"/>
                  <a:gd name="T30" fmla="*/ 370 w 702"/>
                  <a:gd name="T31" fmla="*/ 831 h 997"/>
                  <a:gd name="T32" fmla="*/ 372 w 702"/>
                  <a:gd name="T33" fmla="*/ 777 h 997"/>
                  <a:gd name="T34" fmla="*/ 370 w 702"/>
                  <a:gd name="T35" fmla="*/ 721 h 997"/>
                  <a:gd name="T36" fmla="*/ 372 w 702"/>
                  <a:gd name="T37" fmla="*/ 669 h 997"/>
                  <a:gd name="T38" fmla="*/ 378 w 702"/>
                  <a:gd name="T39" fmla="*/ 619 h 997"/>
                  <a:gd name="T40" fmla="*/ 390 w 702"/>
                  <a:gd name="T41" fmla="*/ 577 h 997"/>
                  <a:gd name="T42" fmla="*/ 390 w 702"/>
                  <a:gd name="T43" fmla="*/ 506 h 997"/>
                  <a:gd name="T44" fmla="*/ 390 w 702"/>
                  <a:gd name="T45" fmla="*/ 437 h 997"/>
                  <a:gd name="T46" fmla="*/ 390 w 702"/>
                  <a:gd name="T47" fmla="*/ 366 h 997"/>
                  <a:gd name="T48" fmla="*/ 390 w 702"/>
                  <a:gd name="T49" fmla="*/ 297 h 997"/>
                  <a:gd name="T50" fmla="*/ 390 w 702"/>
                  <a:gd name="T51" fmla="*/ 224 h 997"/>
                  <a:gd name="T52" fmla="*/ 392 w 702"/>
                  <a:gd name="T53" fmla="*/ 151 h 997"/>
                  <a:gd name="T54" fmla="*/ 394 w 702"/>
                  <a:gd name="T55" fmla="*/ 75 h 997"/>
                  <a:gd name="T56" fmla="*/ 399 w 702"/>
                  <a:gd name="T57" fmla="*/ 0 h 997"/>
                  <a:gd name="T58" fmla="*/ 693 w 702"/>
                  <a:gd name="T59" fmla="*/ 0 h 997"/>
                  <a:gd name="T60" fmla="*/ 700 w 702"/>
                  <a:gd name="T61" fmla="*/ 112 h 997"/>
                  <a:gd name="T62" fmla="*/ 702 w 702"/>
                  <a:gd name="T63" fmla="*/ 229 h 997"/>
                  <a:gd name="T64" fmla="*/ 700 w 702"/>
                  <a:gd name="T65" fmla="*/ 346 h 997"/>
                  <a:gd name="T66" fmla="*/ 697 w 702"/>
                  <a:gd name="T67" fmla="*/ 463 h 997"/>
                  <a:gd name="T68" fmla="*/ 690 w 702"/>
                  <a:gd name="T69" fmla="*/ 580 h 997"/>
                  <a:gd name="T70" fmla="*/ 683 w 702"/>
                  <a:gd name="T71" fmla="*/ 698 h 997"/>
                  <a:gd name="T72" fmla="*/ 677 w 702"/>
                  <a:gd name="T73" fmla="*/ 813 h 997"/>
                  <a:gd name="T74" fmla="*/ 674 w 702"/>
                  <a:gd name="T75" fmla="*/ 928 h 997"/>
                  <a:gd name="T76" fmla="*/ 644 w 702"/>
                  <a:gd name="T77" fmla="*/ 997 h 997"/>
                  <a:gd name="T78" fmla="*/ 9 w 702"/>
                  <a:gd name="T79" fmla="*/ 997 h 997"/>
                  <a:gd name="T80" fmla="*/ 2 w 702"/>
                  <a:gd name="T81" fmla="*/ 871 h 997"/>
                  <a:gd name="T82" fmla="*/ 0 w 702"/>
                  <a:gd name="T83" fmla="*/ 747 h 997"/>
                  <a:gd name="T84" fmla="*/ 3 w 702"/>
                  <a:gd name="T85" fmla="*/ 621 h 997"/>
                  <a:gd name="T86" fmla="*/ 12 w 702"/>
                  <a:gd name="T87" fmla="*/ 499 h 997"/>
                  <a:gd name="T88" fmla="*/ 19 w 702"/>
                  <a:gd name="T89" fmla="*/ 373 h 997"/>
                  <a:gd name="T90" fmla="*/ 28 w 702"/>
                  <a:gd name="T91" fmla="*/ 249 h 997"/>
                  <a:gd name="T92" fmla="*/ 35 w 702"/>
                  <a:gd name="T93" fmla="*/ 123 h 997"/>
                  <a:gd name="T94" fmla="*/ 39 w 702"/>
                  <a:gd name="T95" fmla="*/ 0 h 997"/>
                  <a:gd name="T96" fmla="*/ 340 w 702"/>
                  <a:gd name="T97" fmla="*/ 0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02" h="997">
                    <a:moveTo>
                      <a:pt x="340" y="0"/>
                    </a:moveTo>
                    <a:lnTo>
                      <a:pt x="337" y="117"/>
                    </a:lnTo>
                    <a:lnTo>
                      <a:pt x="339" y="235"/>
                    </a:lnTo>
                    <a:lnTo>
                      <a:pt x="340" y="352"/>
                    </a:lnTo>
                    <a:lnTo>
                      <a:pt x="344" y="470"/>
                    </a:lnTo>
                    <a:lnTo>
                      <a:pt x="342" y="589"/>
                    </a:lnTo>
                    <a:lnTo>
                      <a:pt x="339" y="712"/>
                    </a:lnTo>
                    <a:lnTo>
                      <a:pt x="328" y="832"/>
                    </a:lnTo>
                    <a:lnTo>
                      <a:pt x="312" y="958"/>
                    </a:lnTo>
                    <a:lnTo>
                      <a:pt x="317" y="960"/>
                    </a:lnTo>
                    <a:lnTo>
                      <a:pt x="326" y="967"/>
                    </a:lnTo>
                    <a:lnTo>
                      <a:pt x="331" y="974"/>
                    </a:lnTo>
                    <a:lnTo>
                      <a:pt x="340" y="978"/>
                    </a:lnTo>
                    <a:lnTo>
                      <a:pt x="356" y="932"/>
                    </a:lnTo>
                    <a:lnTo>
                      <a:pt x="367" y="884"/>
                    </a:lnTo>
                    <a:lnTo>
                      <a:pt x="370" y="831"/>
                    </a:lnTo>
                    <a:lnTo>
                      <a:pt x="372" y="777"/>
                    </a:lnTo>
                    <a:lnTo>
                      <a:pt x="370" y="721"/>
                    </a:lnTo>
                    <a:lnTo>
                      <a:pt x="372" y="669"/>
                    </a:lnTo>
                    <a:lnTo>
                      <a:pt x="378" y="619"/>
                    </a:lnTo>
                    <a:lnTo>
                      <a:pt x="390" y="577"/>
                    </a:lnTo>
                    <a:lnTo>
                      <a:pt x="390" y="506"/>
                    </a:lnTo>
                    <a:lnTo>
                      <a:pt x="390" y="437"/>
                    </a:lnTo>
                    <a:lnTo>
                      <a:pt x="390" y="366"/>
                    </a:lnTo>
                    <a:lnTo>
                      <a:pt x="390" y="297"/>
                    </a:lnTo>
                    <a:lnTo>
                      <a:pt x="390" y="224"/>
                    </a:lnTo>
                    <a:lnTo>
                      <a:pt x="392" y="151"/>
                    </a:lnTo>
                    <a:lnTo>
                      <a:pt x="394" y="75"/>
                    </a:lnTo>
                    <a:lnTo>
                      <a:pt x="399" y="0"/>
                    </a:lnTo>
                    <a:lnTo>
                      <a:pt x="693" y="0"/>
                    </a:lnTo>
                    <a:lnTo>
                      <a:pt x="700" y="112"/>
                    </a:lnTo>
                    <a:lnTo>
                      <a:pt x="702" y="229"/>
                    </a:lnTo>
                    <a:lnTo>
                      <a:pt x="700" y="346"/>
                    </a:lnTo>
                    <a:lnTo>
                      <a:pt x="697" y="463"/>
                    </a:lnTo>
                    <a:lnTo>
                      <a:pt x="690" y="580"/>
                    </a:lnTo>
                    <a:lnTo>
                      <a:pt x="683" y="698"/>
                    </a:lnTo>
                    <a:lnTo>
                      <a:pt x="677" y="813"/>
                    </a:lnTo>
                    <a:lnTo>
                      <a:pt x="674" y="928"/>
                    </a:lnTo>
                    <a:lnTo>
                      <a:pt x="644" y="997"/>
                    </a:lnTo>
                    <a:lnTo>
                      <a:pt x="9" y="997"/>
                    </a:lnTo>
                    <a:lnTo>
                      <a:pt x="2" y="871"/>
                    </a:lnTo>
                    <a:lnTo>
                      <a:pt x="0" y="747"/>
                    </a:lnTo>
                    <a:lnTo>
                      <a:pt x="3" y="621"/>
                    </a:lnTo>
                    <a:lnTo>
                      <a:pt x="12" y="499"/>
                    </a:lnTo>
                    <a:lnTo>
                      <a:pt x="19" y="373"/>
                    </a:lnTo>
                    <a:lnTo>
                      <a:pt x="28" y="249"/>
                    </a:lnTo>
                    <a:lnTo>
                      <a:pt x="35" y="123"/>
                    </a:lnTo>
                    <a:lnTo>
                      <a:pt x="39" y="0"/>
                    </a:lnTo>
                    <a:lnTo>
                      <a:pt x="340" y="0"/>
                    </a:lnTo>
                    <a:close/>
                  </a:path>
                </a:pathLst>
              </a:custGeom>
              <a:solidFill>
                <a:srgbClr val="FF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30"/>
              <p:cNvSpPr>
                <a:spLocks/>
              </p:cNvSpPr>
              <p:nvPr/>
            </p:nvSpPr>
            <p:spPr bwMode="auto">
              <a:xfrm>
                <a:off x="1775" y="796"/>
                <a:ext cx="54" cy="63"/>
              </a:xfrm>
              <a:custGeom>
                <a:avLst/>
                <a:gdLst>
                  <a:gd name="T0" fmla="*/ 109 w 109"/>
                  <a:gd name="T1" fmla="*/ 0 h 126"/>
                  <a:gd name="T2" fmla="*/ 98 w 109"/>
                  <a:gd name="T3" fmla="*/ 15 h 126"/>
                  <a:gd name="T4" fmla="*/ 89 w 109"/>
                  <a:gd name="T5" fmla="*/ 31 h 126"/>
                  <a:gd name="T6" fmla="*/ 77 w 109"/>
                  <a:gd name="T7" fmla="*/ 48 h 126"/>
                  <a:gd name="T8" fmla="*/ 66 w 109"/>
                  <a:gd name="T9" fmla="*/ 66 h 126"/>
                  <a:gd name="T10" fmla="*/ 52 w 109"/>
                  <a:gd name="T11" fmla="*/ 82 h 126"/>
                  <a:gd name="T12" fmla="*/ 39 w 109"/>
                  <a:gd name="T13" fmla="*/ 98 h 126"/>
                  <a:gd name="T14" fmla="*/ 25 w 109"/>
                  <a:gd name="T15" fmla="*/ 112 h 126"/>
                  <a:gd name="T16" fmla="*/ 11 w 109"/>
                  <a:gd name="T17" fmla="*/ 126 h 126"/>
                  <a:gd name="T18" fmla="*/ 0 w 109"/>
                  <a:gd name="T19" fmla="*/ 100 h 126"/>
                  <a:gd name="T20" fmla="*/ 2 w 109"/>
                  <a:gd name="T21" fmla="*/ 78 h 126"/>
                  <a:gd name="T22" fmla="*/ 9 w 109"/>
                  <a:gd name="T23" fmla="*/ 57 h 126"/>
                  <a:gd name="T24" fmla="*/ 25 w 109"/>
                  <a:gd name="T25" fmla="*/ 41 h 126"/>
                  <a:gd name="T26" fmla="*/ 43 w 109"/>
                  <a:gd name="T27" fmla="*/ 23 h 126"/>
                  <a:gd name="T28" fmla="*/ 66 w 109"/>
                  <a:gd name="T29" fmla="*/ 13 h 126"/>
                  <a:gd name="T30" fmla="*/ 87 w 109"/>
                  <a:gd name="T31" fmla="*/ 4 h 126"/>
                  <a:gd name="T32" fmla="*/ 109 w 109"/>
                  <a:gd name="T33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9" h="126">
                    <a:moveTo>
                      <a:pt x="109" y="0"/>
                    </a:moveTo>
                    <a:lnTo>
                      <a:pt x="98" y="15"/>
                    </a:lnTo>
                    <a:lnTo>
                      <a:pt x="89" y="31"/>
                    </a:lnTo>
                    <a:lnTo>
                      <a:pt x="77" y="48"/>
                    </a:lnTo>
                    <a:lnTo>
                      <a:pt x="66" y="66"/>
                    </a:lnTo>
                    <a:lnTo>
                      <a:pt x="52" y="82"/>
                    </a:lnTo>
                    <a:lnTo>
                      <a:pt x="39" y="98"/>
                    </a:lnTo>
                    <a:lnTo>
                      <a:pt x="25" y="112"/>
                    </a:lnTo>
                    <a:lnTo>
                      <a:pt x="11" y="126"/>
                    </a:lnTo>
                    <a:lnTo>
                      <a:pt x="0" y="100"/>
                    </a:lnTo>
                    <a:lnTo>
                      <a:pt x="2" y="78"/>
                    </a:lnTo>
                    <a:lnTo>
                      <a:pt x="9" y="57"/>
                    </a:lnTo>
                    <a:lnTo>
                      <a:pt x="25" y="41"/>
                    </a:lnTo>
                    <a:lnTo>
                      <a:pt x="43" y="23"/>
                    </a:lnTo>
                    <a:lnTo>
                      <a:pt x="66" y="13"/>
                    </a:lnTo>
                    <a:lnTo>
                      <a:pt x="87" y="4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31"/>
              <p:cNvSpPr>
                <a:spLocks/>
              </p:cNvSpPr>
              <p:nvPr/>
            </p:nvSpPr>
            <p:spPr bwMode="auto">
              <a:xfrm>
                <a:off x="1693" y="796"/>
                <a:ext cx="224" cy="254"/>
              </a:xfrm>
              <a:custGeom>
                <a:avLst/>
                <a:gdLst>
                  <a:gd name="T0" fmla="*/ 341 w 447"/>
                  <a:gd name="T1" fmla="*/ 61 h 508"/>
                  <a:gd name="T2" fmla="*/ 268 w 447"/>
                  <a:gd name="T3" fmla="*/ 125 h 508"/>
                  <a:gd name="T4" fmla="*/ 197 w 447"/>
                  <a:gd name="T5" fmla="*/ 188 h 508"/>
                  <a:gd name="T6" fmla="*/ 133 w 447"/>
                  <a:gd name="T7" fmla="*/ 256 h 508"/>
                  <a:gd name="T8" fmla="*/ 119 w 447"/>
                  <a:gd name="T9" fmla="*/ 300 h 508"/>
                  <a:gd name="T10" fmla="*/ 147 w 447"/>
                  <a:gd name="T11" fmla="*/ 286 h 508"/>
                  <a:gd name="T12" fmla="*/ 188 w 447"/>
                  <a:gd name="T13" fmla="*/ 281 h 508"/>
                  <a:gd name="T14" fmla="*/ 229 w 447"/>
                  <a:gd name="T15" fmla="*/ 270 h 508"/>
                  <a:gd name="T16" fmla="*/ 263 w 447"/>
                  <a:gd name="T17" fmla="*/ 238 h 508"/>
                  <a:gd name="T18" fmla="*/ 296 w 447"/>
                  <a:gd name="T19" fmla="*/ 204 h 508"/>
                  <a:gd name="T20" fmla="*/ 334 w 447"/>
                  <a:gd name="T21" fmla="*/ 185 h 508"/>
                  <a:gd name="T22" fmla="*/ 362 w 447"/>
                  <a:gd name="T23" fmla="*/ 165 h 508"/>
                  <a:gd name="T24" fmla="*/ 394 w 447"/>
                  <a:gd name="T25" fmla="*/ 146 h 508"/>
                  <a:gd name="T26" fmla="*/ 428 w 447"/>
                  <a:gd name="T27" fmla="*/ 130 h 508"/>
                  <a:gd name="T28" fmla="*/ 424 w 447"/>
                  <a:gd name="T29" fmla="*/ 156 h 508"/>
                  <a:gd name="T30" fmla="*/ 366 w 447"/>
                  <a:gd name="T31" fmla="*/ 208 h 508"/>
                  <a:gd name="T32" fmla="*/ 300 w 447"/>
                  <a:gd name="T33" fmla="*/ 252 h 508"/>
                  <a:gd name="T34" fmla="*/ 243 w 447"/>
                  <a:gd name="T35" fmla="*/ 297 h 508"/>
                  <a:gd name="T36" fmla="*/ 197 w 447"/>
                  <a:gd name="T37" fmla="*/ 327 h 508"/>
                  <a:gd name="T38" fmla="*/ 156 w 447"/>
                  <a:gd name="T39" fmla="*/ 353 h 508"/>
                  <a:gd name="T40" fmla="*/ 123 w 447"/>
                  <a:gd name="T41" fmla="*/ 392 h 508"/>
                  <a:gd name="T42" fmla="*/ 85 w 447"/>
                  <a:gd name="T43" fmla="*/ 431 h 508"/>
                  <a:gd name="T44" fmla="*/ 115 w 447"/>
                  <a:gd name="T45" fmla="*/ 449 h 508"/>
                  <a:gd name="T46" fmla="*/ 89 w 447"/>
                  <a:gd name="T47" fmla="*/ 472 h 508"/>
                  <a:gd name="T48" fmla="*/ 64 w 447"/>
                  <a:gd name="T49" fmla="*/ 488 h 508"/>
                  <a:gd name="T50" fmla="*/ 36 w 447"/>
                  <a:gd name="T51" fmla="*/ 499 h 508"/>
                  <a:gd name="T52" fmla="*/ 7 w 447"/>
                  <a:gd name="T53" fmla="*/ 508 h 508"/>
                  <a:gd name="T54" fmla="*/ 9 w 447"/>
                  <a:gd name="T55" fmla="*/ 458 h 508"/>
                  <a:gd name="T56" fmla="*/ 46 w 447"/>
                  <a:gd name="T57" fmla="*/ 415 h 508"/>
                  <a:gd name="T58" fmla="*/ 69 w 447"/>
                  <a:gd name="T59" fmla="*/ 373 h 508"/>
                  <a:gd name="T60" fmla="*/ 36 w 447"/>
                  <a:gd name="T61" fmla="*/ 332 h 508"/>
                  <a:gd name="T62" fmla="*/ 110 w 447"/>
                  <a:gd name="T63" fmla="*/ 236 h 508"/>
                  <a:gd name="T64" fmla="*/ 199 w 447"/>
                  <a:gd name="T65" fmla="*/ 148 h 508"/>
                  <a:gd name="T66" fmla="*/ 291 w 447"/>
                  <a:gd name="T67" fmla="*/ 66 h 508"/>
                  <a:gd name="T68" fmla="*/ 378 w 447"/>
                  <a:gd name="T69" fmla="*/ 0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47" h="508">
                    <a:moveTo>
                      <a:pt x="378" y="29"/>
                    </a:moveTo>
                    <a:lnTo>
                      <a:pt x="341" y="61"/>
                    </a:lnTo>
                    <a:lnTo>
                      <a:pt x="303" y="93"/>
                    </a:lnTo>
                    <a:lnTo>
                      <a:pt x="268" y="125"/>
                    </a:lnTo>
                    <a:lnTo>
                      <a:pt x="233" y="156"/>
                    </a:lnTo>
                    <a:lnTo>
                      <a:pt x="197" y="188"/>
                    </a:lnTo>
                    <a:lnTo>
                      <a:pt x="165" y="222"/>
                    </a:lnTo>
                    <a:lnTo>
                      <a:pt x="133" y="256"/>
                    </a:lnTo>
                    <a:lnTo>
                      <a:pt x="105" y="293"/>
                    </a:lnTo>
                    <a:lnTo>
                      <a:pt x="119" y="300"/>
                    </a:lnTo>
                    <a:lnTo>
                      <a:pt x="133" y="297"/>
                    </a:lnTo>
                    <a:lnTo>
                      <a:pt x="147" y="286"/>
                    </a:lnTo>
                    <a:lnTo>
                      <a:pt x="163" y="274"/>
                    </a:lnTo>
                    <a:lnTo>
                      <a:pt x="188" y="281"/>
                    </a:lnTo>
                    <a:lnTo>
                      <a:pt x="211" y="279"/>
                    </a:lnTo>
                    <a:lnTo>
                      <a:pt x="229" y="270"/>
                    </a:lnTo>
                    <a:lnTo>
                      <a:pt x="249" y="256"/>
                    </a:lnTo>
                    <a:lnTo>
                      <a:pt x="263" y="238"/>
                    </a:lnTo>
                    <a:lnTo>
                      <a:pt x="280" y="220"/>
                    </a:lnTo>
                    <a:lnTo>
                      <a:pt x="296" y="204"/>
                    </a:lnTo>
                    <a:lnTo>
                      <a:pt x="319" y="196"/>
                    </a:lnTo>
                    <a:lnTo>
                      <a:pt x="334" y="185"/>
                    </a:lnTo>
                    <a:lnTo>
                      <a:pt x="348" y="176"/>
                    </a:lnTo>
                    <a:lnTo>
                      <a:pt x="362" y="165"/>
                    </a:lnTo>
                    <a:lnTo>
                      <a:pt x="378" y="156"/>
                    </a:lnTo>
                    <a:lnTo>
                      <a:pt x="394" y="146"/>
                    </a:lnTo>
                    <a:lnTo>
                      <a:pt x="410" y="139"/>
                    </a:lnTo>
                    <a:lnTo>
                      <a:pt x="428" y="130"/>
                    </a:lnTo>
                    <a:lnTo>
                      <a:pt x="447" y="126"/>
                    </a:lnTo>
                    <a:lnTo>
                      <a:pt x="424" y="156"/>
                    </a:lnTo>
                    <a:lnTo>
                      <a:pt x="398" y="183"/>
                    </a:lnTo>
                    <a:lnTo>
                      <a:pt x="366" y="208"/>
                    </a:lnTo>
                    <a:lnTo>
                      <a:pt x="334" y="231"/>
                    </a:lnTo>
                    <a:lnTo>
                      <a:pt x="300" y="252"/>
                    </a:lnTo>
                    <a:lnTo>
                      <a:pt x="270" y="274"/>
                    </a:lnTo>
                    <a:lnTo>
                      <a:pt x="243" y="297"/>
                    </a:lnTo>
                    <a:lnTo>
                      <a:pt x="222" y="321"/>
                    </a:lnTo>
                    <a:lnTo>
                      <a:pt x="197" y="327"/>
                    </a:lnTo>
                    <a:lnTo>
                      <a:pt x="176" y="339"/>
                    </a:lnTo>
                    <a:lnTo>
                      <a:pt x="156" y="353"/>
                    </a:lnTo>
                    <a:lnTo>
                      <a:pt x="140" y="375"/>
                    </a:lnTo>
                    <a:lnTo>
                      <a:pt x="123" y="392"/>
                    </a:lnTo>
                    <a:lnTo>
                      <a:pt x="105" y="414"/>
                    </a:lnTo>
                    <a:lnTo>
                      <a:pt x="85" y="431"/>
                    </a:lnTo>
                    <a:lnTo>
                      <a:pt x="66" y="449"/>
                    </a:lnTo>
                    <a:lnTo>
                      <a:pt x="115" y="449"/>
                    </a:lnTo>
                    <a:lnTo>
                      <a:pt x="101" y="460"/>
                    </a:lnTo>
                    <a:lnTo>
                      <a:pt x="89" y="472"/>
                    </a:lnTo>
                    <a:lnTo>
                      <a:pt x="76" y="479"/>
                    </a:lnTo>
                    <a:lnTo>
                      <a:pt x="64" y="488"/>
                    </a:lnTo>
                    <a:lnTo>
                      <a:pt x="50" y="494"/>
                    </a:lnTo>
                    <a:lnTo>
                      <a:pt x="36" y="499"/>
                    </a:lnTo>
                    <a:lnTo>
                      <a:pt x="21" y="502"/>
                    </a:lnTo>
                    <a:lnTo>
                      <a:pt x="7" y="508"/>
                    </a:lnTo>
                    <a:lnTo>
                      <a:pt x="0" y="481"/>
                    </a:lnTo>
                    <a:lnTo>
                      <a:pt x="9" y="458"/>
                    </a:lnTo>
                    <a:lnTo>
                      <a:pt x="25" y="437"/>
                    </a:lnTo>
                    <a:lnTo>
                      <a:pt x="46" y="415"/>
                    </a:lnTo>
                    <a:lnTo>
                      <a:pt x="62" y="394"/>
                    </a:lnTo>
                    <a:lnTo>
                      <a:pt x="69" y="373"/>
                    </a:lnTo>
                    <a:lnTo>
                      <a:pt x="62" y="352"/>
                    </a:lnTo>
                    <a:lnTo>
                      <a:pt x="36" y="332"/>
                    </a:lnTo>
                    <a:lnTo>
                      <a:pt x="69" y="284"/>
                    </a:lnTo>
                    <a:lnTo>
                      <a:pt x="110" y="236"/>
                    </a:lnTo>
                    <a:lnTo>
                      <a:pt x="153" y="190"/>
                    </a:lnTo>
                    <a:lnTo>
                      <a:pt x="199" y="148"/>
                    </a:lnTo>
                    <a:lnTo>
                      <a:pt x="245" y="103"/>
                    </a:lnTo>
                    <a:lnTo>
                      <a:pt x="291" y="66"/>
                    </a:lnTo>
                    <a:lnTo>
                      <a:pt x="335" y="31"/>
                    </a:lnTo>
                    <a:lnTo>
                      <a:pt x="378" y="0"/>
                    </a:lnTo>
                    <a:lnTo>
                      <a:pt x="378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32"/>
              <p:cNvSpPr>
                <a:spLocks/>
              </p:cNvSpPr>
              <p:nvPr/>
            </p:nvSpPr>
            <p:spPr bwMode="auto">
              <a:xfrm>
                <a:off x="3138" y="816"/>
                <a:ext cx="737" cy="185"/>
              </a:xfrm>
              <a:custGeom>
                <a:avLst/>
                <a:gdLst>
                  <a:gd name="T0" fmla="*/ 1435 w 1474"/>
                  <a:gd name="T1" fmla="*/ 31 h 371"/>
                  <a:gd name="T2" fmla="*/ 1352 w 1474"/>
                  <a:gd name="T3" fmla="*/ 62 h 371"/>
                  <a:gd name="T4" fmla="*/ 1267 w 1474"/>
                  <a:gd name="T5" fmla="*/ 84 h 371"/>
                  <a:gd name="T6" fmla="*/ 1181 w 1474"/>
                  <a:gd name="T7" fmla="*/ 109 h 371"/>
                  <a:gd name="T8" fmla="*/ 1116 w 1474"/>
                  <a:gd name="T9" fmla="*/ 125 h 371"/>
                  <a:gd name="T10" fmla="*/ 1068 w 1474"/>
                  <a:gd name="T11" fmla="*/ 135 h 371"/>
                  <a:gd name="T12" fmla="*/ 1020 w 1474"/>
                  <a:gd name="T13" fmla="*/ 153 h 371"/>
                  <a:gd name="T14" fmla="*/ 970 w 1474"/>
                  <a:gd name="T15" fmla="*/ 165 h 371"/>
                  <a:gd name="T16" fmla="*/ 928 w 1474"/>
                  <a:gd name="T17" fmla="*/ 176 h 371"/>
                  <a:gd name="T18" fmla="*/ 903 w 1474"/>
                  <a:gd name="T19" fmla="*/ 183 h 371"/>
                  <a:gd name="T20" fmla="*/ 862 w 1474"/>
                  <a:gd name="T21" fmla="*/ 190 h 371"/>
                  <a:gd name="T22" fmla="*/ 814 w 1474"/>
                  <a:gd name="T23" fmla="*/ 196 h 371"/>
                  <a:gd name="T24" fmla="*/ 773 w 1474"/>
                  <a:gd name="T25" fmla="*/ 215 h 371"/>
                  <a:gd name="T26" fmla="*/ 788 w 1474"/>
                  <a:gd name="T27" fmla="*/ 236 h 371"/>
                  <a:gd name="T28" fmla="*/ 839 w 1474"/>
                  <a:gd name="T29" fmla="*/ 231 h 371"/>
                  <a:gd name="T30" fmla="*/ 889 w 1474"/>
                  <a:gd name="T31" fmla="*/ 220 h 371"/>
                  <a:gd name="T32" fmla="*/ 944 w 1474"/>
                  <a:gd name="T33" fmla="*/ 212 h 371"/>
                  <a:gd name="T34" fmla="*/ 1013 w 1474"/>
                  <a:gd name="T35" fmla="*/ 196 h 371"/>
                  <a:gd name="T36" fmla="*/ 1100 w 1474"/>
                  <a:gd name="T37" fmla="*/ 167 h 371"/>
                  <a:gd name="T38" fmla="*/ 1197 w 1474"/>
                  <a:gd name="T39" fmla="*/ 149 h 371"/>
                  <a:gd name="T40" fmla="*/ 1293 w 1474"/>
                  <a:gd name="T41" fmla="*/ 142 h 371"/>
                  <a:gd name="T42" fmla="*/ 1327 w 1474"/>
                  <a:gd name="T43" fmla="*/ 160 h 371"/>
                  <a:gd name="T44" fmla="*/ 1307 w 1474"/>
                  <a:gd name="T45" fmla="*/ 183 h 371"/>
                  <a:gd name="T46" fmla="*/ 1288 w 1474"/>
                  <a:gd name="T47" fmla="*/ 192 h 371"/>
                  <a:gd name="T48" fmla="*/ 1233 w 1474"/>
                  <a:gd name="T49" fmla="*/ 217 h 371"/>
                  <a:gd name="T50" fmla="*/ 1137 w 1474"/>
                  <a:gd name="T51" fmla="*/ 251 h 371"/>
                  <a:gd name="T52" fmla="*/ 1041 w 1474"/>
                  <a:gd name="T53" fmla="*/ 279 h 371"/>
                  <a:gd name="T54" fmla="*/ 949 w 1474"/>
                  <a:gd name="T55" fmla="*/ 309 h 371"/>
                  <a:gd name="T56" fmla="*/ 869 w 1474"/>
                  <a:gd name="T57" fmla="*/ 313 h 371"/>
                  <a:gd name="T58" fmla="*/ 954 w 1474"/>
                  <a:gd name="T59" fmla="*/ 275 h 371"/>
                  <a:gd name="T60" fmla="*/ 1045 w 1474"/>
                  <a:gd name="T61" fmla="*/ 243 h 371"/>
                  <a:gd name="T62" fmla="*/ 1135 w 1474"/>
                  <a:gd name="T63" fmla="*/ 210 h 371"/>
                  <a:gd name="T64" fmla="*/ 1220 w 1474"/>
                  <a:gd name="T65" fmla="*/ 176 h 371"/>
                  <a:gd name="T66" fmla="*/ 1063 w 1474"/>
                  <a:gd name="T67" fmla="*/ 188 h 371"/>
                  <a:gd name="T68" fmla="*/ 912 w 1474"/>
                  <a:gd name="T69" fmla="*/ 220 h 371"/>
                  <a:gd name="T70" fmla="*/ 761 w 1474"/>
                  <a:gd name="T71" fmla="*/ 252 h 371"/>
                  <a:gd name="T72" fmla="*/ 605 w 1474"/>
                  <a:gd name="T73" fmla="*/ 274 h 371"/>
                  <a:gd name="T74" fmla="*/ 449 w 1474"/>
                  <a:gd name="T75" fmla="*/ 309 h 371"/>
                  <a:gd name="T76" fmla="*/ 305 w 1474"/>
                  <a:gd name="T77" fmla="*/ 336 h 371"/>
                  <a:gd name="T78" fmla="*/ 158 w 1474"/>
                  <a:gd name="T79" fmla="*/ 355 h 371"/>
                  <a:gd name="T80" fmla="*/ 0 w 1474"/>
                  <a:gd name="T81" fmla="*/ 371 h 371"/>
                  <a:gd name="T82" fmla="*/ 94 w 1474"/>
                  <a:gd name="T83" fmla="*/ 341 h 371"/>
                  <a:gd name="T84" fmla="*/ 287 w 1474"/>
                  <a:gd name="T85" fmla="*/ 314 h 371"/>
                  <a:gd name="T86" fmla="*/ 481 w 1474"/>
                  <a:gd name="T87" fmla="*/ 281 h 371"/>
                  <a:gd name="T88" fmla="*/ 663 w 1474"/>
                  <a:gd name="T89" fmla="*/ 238 h 371"/>
                  <a:gd name="T90" fmla="*/ 835 w 1474"/>
                  <a:gd name="T91" fmla="*/ 187 h 371"/>
                  <a:gd name="T92" fmla="*/ 1015 w 1474"/>
                  <a:gd name="T93" fmla="*/ 133 h 371"/>
                  <a:gd name="T94" fmla="*/ 1196 w 1474"/>
                  <a:gd name="T95" fmla="*/ 84 h 371"/>
                  <a:gd name="T96" fmla="*/ 1375 w 1474"/>
                  <a:gd name="T97" fmla="*/ 29 h 371"/>
                  <a:gd name="T98" fmla="*/ 1474 w 1474"/>
                  <a:gd name="T99" fmla="*/ 9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474" h="371">
                    <a:moveTo>
                      <a:pt x="1474" y="9"/>
                    </a:moveTo>
                    <a:lnTo>
                      <a:pt x="1435" y="31"/>
                    </a:lnTo>
                    <a:lnTo>
                      <a:pt x="1394" y="48"/>
                    </a:lnTo>
                    <a:lnTo>
                      <a:pt x="1352" y="62"/>
                    </a:lnTo>
                    <a:lnTo>
                      <a:pt x="1311" y="75"/>
                    </a:lnTo>
                    <a:lnTo>
                      <a:pt x="1267" y="84"/>
                    </a:lnTo>
                    <a:lnTo>
                      <a:pt x="1224" y="96"/>
                    </a:lnTo>
                    <a:lnTo>
                      <a:pt x="1181" y="109"/>
                    </a:lnTo>
                    <a:lnTo>
                      <a:pt x="1142" y="126"/>
                    </a:lnTo>
                    <a:lnTo>
                      <a:pt x="1116" y="125"/>
                    </a:lnTo>
                    <a:lnTo>
                      <a:pt x="1093" y="128"/>
                    </a:lnTo>
                    <a:lnTo>
                      <a:pt x="1068" y="135"/>
                    </a:lnTo>
                    <a:lnTo>
                      <a:pt x="1045" y="146"/>
                    </a:lnTo>
                    <a:lnTo>
                      <a:pt x="1020" y="153"/>
                    </a:lnTo>
                    <a:lnTo>
                      <a:pt x="995" y="162"/>
                    </a:lnTo>
                    <a:lnTo>
                      <a:pt x="970" y="165"/>
                    </a:lnTo>
                    <a:lnTo>
                      <a:pt x="947" y="165"/>
                    </a:lnTo>
                    <a:lnTo>
                      <a:pt x="928" y="176"/>
                    </a:lnTo>
                    <a:lnTo>
                      <a:pt x="919" y="176"/>
                    </a:lnTo>
                    <a:lnTo>
                      <a:pt x="903" y="183"/>
                    </a:lnTo>
                    <a:lnTo>
                      <a:pt x="883" y="188"/>
                    </a:lnTo>
                    <a:lnTo>
                      <a:pt x="862" y="190"/>
                    </a:lnTo>
                    <a:lnTo>
                      <a:pt x="839" y="194"/>
                    </a:lnTo>
                    <a:lnTo>
                      <a:pt x="814" y="196"/>
                    </a:lnTo>
                    <a:lnTo>
                      <a:pt x="793" y="203"/>
                    </a:lnTo>
                    <a:lnTo>
                      <a:pt x="773" y="215"/>
                    </a:lnTo>
                    <a:lnTo>
                      <a:pt x="761" y="235"/>
                    </a:lnTo>
                    <a:lnTo>
                      <a:pt x="788" y="236"/>
                    </a:lnTo>
                    <a:lnTo>
                      <a:pt x="814" y="236"/>
                    </a:lnTo>
                    <a:lnTo>
                      <a:pt x="839" y="231"/>
                    </a:lnTo>
                    <a:lnTo>
                      <a:pt x="864" y="227"/>
                    </a:lnTo>
                    <a:lnTo>
                      <a:pt x="889" y="220"/>
                    </a:lnTo>
                    <a:lnTo>
                      <a:pt x="915" y="215"/>
                    </a:lnTo>
                    <a:lnTo>
                      <a:pt x="944" y="212"/>
                    </a:lnTo>
                    <a:lnTo>
                      <a:pt x="977" y="215"/>
                    </a:lnTo>
                    <a:lnTo>
                      <a:pt x="1013" y="196"/>
                    </a:lnTo>
                    <a:lnTo>
                      <a:pt x="1054" y="181"/>
                    </a:lnTo>
                    <a:lnTo>
                      <a:pt x="1100" y="167"/>
                    </a:lnTo>
                    <a:lnTo>
                      <a:pt x="1149" y="158"/>
                    </a:lnTo>
                    <a:lnTo>
                      <a:pt x="1197" y="149"/>
                    </a:lnTo>
                    <a:lnTo>
                      <a:pt x="1247" y="144"/>
                    </a:lnTo>
                    <a:lnTo>
                      <a:pt x="1293" y="142"/>
                    </a:lnTo>
                    <a:lnTo>
                      <a:pt x="1338" y="146"/>
                    </a:lnTo>
                    <a:lnTo>
                      <a:pt x="1327" y="160"/>
                    </a:lnTo>
                    <a:lnTo>
                      <a:pt x="1316" y="178"/>
                    </a:lnTo>
                    <a:lnTo>
                      <a:pt x="1307" y="183"/>
                    </a:lnTo>
                    <a:lnTo>
                      <a:pt x="1298" y="188"/>
                    </a:lnTo>
                    <a:lnTo>
                      <a:pt x="1288" y="192"/>
                    </a:lnTo>
                    <a:lnTo>
                      <a:pt x="1279" y="196"/>
                    </a:lnTo>
                    <a:lnTo>
                      <a:pt x="1233" y="217"/>
                    </a:lnTo>
                    <a:lnTo>
                      <a:pt x="1187" y="236"/>
                    </a:lnTo>
                    <a:lnTo>
                      <a:pt x="1137" y="251"/>
                    </a:lnTo>
                    <a:lnTo>
                      <a:pt x="1089" y="266"/>
                    </a:lnTo>
                    <a:lnTo>
                      <a:pt x="1041" y="279"/>
                    </a:lnTo>
                    <a:lnTo>
                      <a:pt x="993" y="293"/>
                    </a:lnTo>
                    <a:lnTo>
                      <a:pt x="949" y="309"/>
                    </a:lnTo>
                    <a:lnTo>
                      <a:pt x="908" y="332"/>
                    </a:lnTo>
                    <a:lnTo>
                      <a:pt x="869" y="313"/>
                    </a:lnTo>
                    <a:lnTo>
                      <a:pt x="910" y="293"/>
                    </a:lnTo>
                    <a:lnTo>
                      <a:pt x="954" y="275"/>
                    </a:lnTo>
                    <a:lnTo>
                      <a:pt x="999" y="259"/>
                    </a:lnTo>
                    <a:lnTo>
                      <a:pt x="1045" y="243"/>
                    </a:lnTo>
                    <a:lnTo>
                      <a:pt x="1089" y="226"/>
                    </a:lnTo>
                    <a:lnTo>
                      <a:pt x="1135" y="210"/>
                    </a:lnTo>
                    <a:lnTo>
                      <a:pt x="1178" y="192"/>
                    </a:lnTo>
                    <a:lnTo>
                      <a:pt x="1220" y="176"/>
                    </a:lnTo>
                    <a:lnTo>
                      <a:pt x="1139" y="180"/>
                    </a:lnTo>
                    <a:lnTo>
                      <a:pt x="1063" y="188"/>
                    </a:lnTo>
                    <a:lnTo>
                      <a:pt x="986" y="203"/>
                    </a:lnTo>
                    <a:lnTo>
                      <a:pt x="912" y="220"/>
                    </a:lnTo>
                    <a:lnTo>
                      <a:pt x="835" y="236"/>
                    </a:lnTo>
                    <a:lnTo>
                      <a:pt x="761" y="252"/>
                    </a:lnTo>
                    <a:lnTo>
                      <a:pt x="683" y="265"/>
                    </a:lnTo>
                    <a:lnTo>
                      <a:pt x="605" y="274"/>
                    </a:lnTo>
                    <a:lnTo>
                      <a:pt x="523" y="291"/>
                    </a:lnTo>
                    <a:lnTo>
                      <a:pt x="449" y="309"/>
                    </a:lnTo>
                    <a:lnTo>
                      <a:pt x="376" y="323"/>
                    </a:lnTo>
                    <a:lnTo>
                      <a:pt x="305" y="336"/>
                    </a:lnTo>
                    <a:lnTo>
                      <a:pt x="231" y="345"/>
                    </a:lnTo>
                    <a:lnTo>
                      <a:pt x="158" y="355"/>
                    </a:lnTo>
                    <a:lnTo>
                      <a:pt x="80" y="362"/>
                    </a:lnTo>
                    <a:lnTo>
                      <a:pt x="0" y="371"/>
                    </a:lnTo>
                    <a:lnTo>
                      <a:pt x="0" y="352"/>
                    </a:lnTo>
                    <a:lnTo>
                      <a:pt x="94" y="341"/>
                    </a:lnTo>
                    <a:lnTo>
                      <a:pt x="192" y="330"/>
                    </a:lnTo>
                    <a:lnTo>
                      <a:pt x="287" y="314"/>
                    </a:lnTo>
                    <a:lnTo>
                      <a:pt x="387" y="300"/>
                    </a:lnTo>
                    <a:lnTo>
                      <a:pt x="481" y="281"/>
                    </a:lnTo>
                    <a:lnTo>
                      <a:pt x="575" y="261"/>
                    </a:lnTo>
                    <a:lnTo>
                      <a:pt x="663" y="238"/>
                    </a:lnTo>
                    <a:lnTo>
                      <a:pt x="752" y="215"/>
                    </a:lnTo>
                    <a:lnTo>
                      <a:pt x="835" y="187"/>
                    </a:lnTo>
                    <a:lnTo>
                      <a:pt x="924" y="160"/>
                    </a:lnTo>
                    <a:lnTo>
                      <a:pt x="1015" y="133"/>
                    </a:lnTo>
                    <a:lnTo>
                      <a:pt x="1105" y="110"/>
                    </a:lnTo>
                    <a:lnTo>
                      <a:pt x="1196" y="84"/>
                    </a:lnTo>
                    <a:lnTo>
                      <a:pt x="1286" y="57"/>
                    </a:lnTo>
                    <a:lnTo>
                      <a:pt x="1375" y="29"/>
                    </a:lnTo>
                    <a:lnTo>
                      <a:pt x="1465" y="0"/>
                    </a:lnTo>
                    <a:lnTo>
                      <a:pt x="1474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33"/>
              <p:cNvSpPr>
                <a:spLocks/>
              </p:cNvSpPr>
              <p:nvPr/>
            </p:nvSpPr>
            <p:spPr bwMode="auto">
              <a:xfrm>
                <a:off x="1655" y="947"/>
                <a:ext cx="223" cy="200"/>
              </a:xfrm>
              <a:custGeom>
                <a:avLst/>
                <a:gdLst>
                  <a:gd name="T0" fmla="*/ 445 w 445"/>
                  <a:gd name="T1" fmla="*/ 0 h 401"/>
                  <a:gd name="T2" fmla="*/ 433 w 445"/>
                  <a:gd name="T3" fmla="*/ 25 h 401"/>
                  <a:gd name="T4" fmla="*/ 419 w 445"/>
                  <a:gd name="T5" fmla="*/ 46 h 401"/>
                  <a:gd name="T6" fmla="*/ 397 w 445"/>
                  <a:gd name="T7" fmla="*/ 62 h 401"/>
                  <a:gd name="T8" fmla="*/ 378 w 445"/>
                  <a:gd name="T9" fmla="*/ 80 h 401"/>
                  <a:gd name="T10" fmla="*/ 355 w 445"/>
                  <a:gd name="T11" fmla="*/ 92 h 401"/>
                  <a:gd name="T12" fmla="*/ 333 w 445"/>
                  <a:gd name="T13" fmla="*/ 108 h 401"/>
                  <a:gd name="T14" fmla="*/ 312 w 445"/>
                  <a:gd name="T15" fmla="*/ 124 h 401"/>
                  <a:gd name="T16" fmla="*/ 298 w 445"/>
                  <a:gd name="T17" fmla="*/ 147 h 401"/>
                  <a:gd name="T18" fmla="*/ 266 w 445"/>
                  <a:gd name="T19" fmla="*/ 168 h 401"/>
                  <a:gd name="T20" fmla="*/ 236 w 445"/>
                  <a:gd name="T21" fmla="*/ 190 h 401"/>
                  <a:gd name="T22" fmla="*/ 204 w 445"/>
                  <a:gd name="T23" fmla="*/ 213 h 401"/>
                  <a:gd name="T24" fmla="*/ 172 w 445"/>
                  <a:gd name="T25" fmla="*/ 236 h 401"/>
                  <a:gd name="T26" fmla="*/ 140 w 445"/>
                  <a:gd name="T27" fmla="*/ 259 h 401"/>
                  <a:gd name="T28" fmla="*/ 112 w 445"/>
                  <a:gd name="T29" fmla="*/ 286 h 401"/>
                  <a:gd name="T30" fmla="*/ 85 w 445"/>
                  <a:gd name="T31" fmla="*/ 312 h 401"/>
                  <a:gd name="T32" fmla="*/ 64 w 445"/>
                  <a:gd name="T33" fmla="*/ 342 h 401"/>
                  <a:gd name="T34" fmla="*/ 83 w 445"/>
                  <a:gd name="T35" fmla="*/ 362 h 401"/>
                  <a:gd name="T36" fmla="*/ 85 w 445"/>
                  <a:gd name="T37" fmla="*/ 351 h 401"/>
                  <a:gd name="T38" fmla="*/ 92 w 445"/>
                  <a:gd name="T39" fmla="*/ 348 h 401"/>
                  <a:gd name="T40" fmla="*/ 99 w 445"/>
                  <a:gd name="T41" fmla="*/ 349 h 401"/>
                  <a:gd name="T42" fmla="*/ 103 w 445"/>
                  <a:gd name="T43" fmla="*/ 351 h 401"/>
                  <a:gd name="T44" fmla="*/ 94 w 445"/>
                  <a:gd name="T45" fmla="*/ 358 h 401"/>
                  <a:gd name="T46" fmla="*/ 85 w 445"/>
                  <a:gd name="T47" fmla="*/ 365 h 401"/>
                  <a:gd name="T48" fmla="*/ 74 w 445"/>
                  <a:gd name="T49" fmla="*/ 373 h 401"/>
                  <a:gd name="T50" fmla="*/ 66 w 445"/>
                  <a:gd name="T51" fmla="*/ 380 h 401"/>
                  <a:gd name="T52" fmla="*/ 55 w 445"/>
                  <a:gd name="T53" fmla="*/ 385 h 401"/>
                  <a:gd name="T54" fmla="*/ 44 w 445"/>
                  <a:gd name="T55" fmla="*/ 390 h 401"/>
                  <a:gd name="T56" fmla="*/ 34 w 445"/>
                  <a:gd name="T57" fmla="*/ 396 h 401"/>
                  <a:gd name="T58" fmla="*/ 25 w 445"/>
                  <a:gd name="T59" fmla="*/ 401 h 401"/>
                  <a:gd name="T60" fmla="*/ 12 w 445"/>
                  <a:gd name="T61" fmla="*/ 392 h 401"/>
                  <a:gd name="T62" fmla="*/ 7 w 445"/>
                  <a:gd name="T63" fmla="*/ 383 h 401"/>
                  <a:gd name="T64" fmla="*/ 0 w 445"/>
                  <a:gd name="T65" fmla="*/ 374 h 401"/>
                  <a:gd name="T66" fmla="*/ 0 w 445"/>
                  <a:gd name="T67" fmla="*/ 367 h 401"/>
                  <a:gd name="T68" fmla="*/ 2 w 445"/>
                  <a:gd name="T69" fmla="*/ 351 h 401"/>
                  <a:gd name="T70" fmla="*/ 14 w 445"/>
                  <a:gd name="T71" fmla="*/ 342 h 401"/>
                  <a:gd name="T72" fmla="*/ 25 w 445"/>
                  <a:gd name="T73" fmla="*/ 339 h 401"/>
                  <a:gd name="T74" fmla="*/ 35 w 445"/>
                  <a:gd name="T75" fmla="*/ 335 h 401"/>
                  <a:gd name="T76" fmla="*/ 41 w 445"/>
                  <a:gd name="T77" fmla="*/ 326 h 401"/>
                  <a:gd name="T78" fmla="*/ 46 w 445"/>
                  <a:gd name="T79" fmla="*/ 319 h 401"/>
                  <a:gd name="T80" fmla="*/ 48 w 445"/>
                  <a:gd name="T81" fmla="*/ 309 h 401"/>
                  <a:gd name="T82" fmla="*/ 51 w 445"/>
                  <a:gd name="T83" fmla="*/ 300 h 401"/>
                  <a:gd name="T84" fmla="*/ 57 w 445"/>
                  <a:gd name="T85" fmla="*/ 289 h 401"/>
                  <a:gd name="T86" fmla="*/ 64 w 445"/>
                  <a:gd name="T87" fmla="*/ 284 h 401"/>
                  <a:gd name="T88" fmla="*/ 110 w 445"/>
                  <a:gd name="T89" fmla="*/ 245 h 401"/>
                  <a:gd name="T90" fmla="*/ 156 w 445"/>
                  <a:gd name="T91" fmla="*/ 208 h 401"/>
                  <a:gd name="T92" fmla="*/ 202 w 445"/>
                  <a:gd name="T93" fmla="*/ 170 h 401"/>
                  <a:gd name="T94" fmla="*/ 250 w 445"/>
                  <a:gd name="T95" fmla="*/ 133 h 401"/>
                  <a:gd name="T96" fmla="*/ 296 w 445"/>
                  <a:gd name="T97" fmla="*/ 96 h 401"/>
                  <a:gd name="T98" fmla="*/ 344 w 445"/>
                  <a:gd name="T99" fmla="*/ 62 h 401"/>
                  <a:gd name="T100" fmla="*/ 392 w 445"/>
                  <a:gd name="T101" fmla="*/ 30 h 401"/>
                  <a:gd name="T102" fmla="*/ 445 w 445"/>
                  <a:gd name="T103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45" h="401">
                    <a:moveTo>
                      <a:pt x="445" y="0"/>
                    </a:moveTo>
                    <a:lnTo>
                      <a:pt x="433" y="25"/>
                    </a:lnTo>
                    <a:lnTo>
                      <a:pt x="419" y="46"/>
                    </a:lnTo>
                    <a:lnTo>
                      <a:pt x="397" y="62"/>
                    </a:lnTo>
                    <a:lnTo>
                      <a:pt x="378" y="80"/>
                    </a:lnTo>
                    <a:lnTo>
                      <a:pt x="355" y="92"/>
                    </a:lnTo>
                    <a:lnTo>
                      <a:pt x="333" y="108"/>
                    </a:lnTo>
                    <a:lnTo>
                      <a:pt x="312" y="124"/>
                    </a:lnTo>
                    <a:lnTo>
                      <a:pt x="298" y="147"/>
                    </a:lnTo>
                    <a:lnTo>
                      <a:pt x="266" y="168"/>
                    </a:lnTo>
                    <a:lnTo>
                      <a:pt x="236" y="190"/>
                    </a:lnTo>
                    <a:lnTo>
                      <a:pt x="204" y="213"/>
                    </a:lnTo>
                    <a:lnTo>
                      <a:pt x="172" y="236"/>
                    </a:lnTo>
                    <a:lnTo>
                      <a:pt x="140" y="259"/>
                    </a:lnTo>
                    <a:lnTo>
                      <a:pt x="112" y="286"/>
                    </a:lnTo>
                    <a:lnTo>
                      <a:pt x="85" y="312"/>
                    </a:lnTo>
                    <a:lnTo>
                      <a:pt x="64" y="342"/>
                    </a:lnTo>
                    <a:lnTo>
                      <a:pt x="83" y="362"/>
                    </a:lnTo>
                    <a:lnTo>
                      <a:pt x="85" y="351"/>
                    </a:lnTo>
                    <a:lnTo>
                      <a:pt x="92" y="348"/>
                    </a:lnTo>
                    <a:lnTo>
                      <a:pt x="99" y="349"/>
                    </a:lnTo>
                    <a:lnTo>
                      <a:pt x="103" y="351"/>
                    </a:lnTo>
                    <a:lnTo>
                      <a:pt x="94" y="358"/>
                    </a:lnTo>
                    <a:lnTo>
                      <a:pt x="85" y="365"/>
                    </a:lnTo>
                    <a:lnTo>
                      <a:pt x="74" y="373"/>
                    </a:lnTo>
                    <a:lnTo>
                      <a:pt x="66" y="380"/>
                    </a:lnTo>
                    <a:lnTo>
                      <a:pt x="55" y="385"/>
                    </a:lnTo>
                    <a:lnTo>
                      <a:pt x="44" y="390"/>
                    </a:lnTo>
                    <a:lnTo>
                      <a:pt x="34" y="396"/>
                    </a:lnTo>
                    <a:lnTo>
                      <a:pt x="25" y="401"/>
                    </a:lnTo>
                    <a:lnTo>
                      <a:pt x="12" y="392"/>
                    </a:lnTo>
                    <a:lnTo>
                      <a:pt x="7" y="383"/>
                    </a:lnTo>
                    <a:lnTo>
                      <a:pt x="0" y="374"/>
                    </a:lnTo>
                    <a:lnTo>
                      <a:pt x="0" y="367"/>
                    </a:lnTo>
                    <a:lnTo>
                      <a:pt x="2" y="351"/>
                    </a:lnTo>
                    <a:lnTo>
                      <a:pt x="14" y="342"/>
                    </a:lnTo>
                    <a:lnTo>
                      <a:pt x="25" y="339"/>
                    </a:lnTo>
                    <a:lnTo>
                      <a:pt x="35" y="335"/>
                    </a:lnTo>
                    <a:lnTo>
                      <a:pt x="41" y="326"/>
                    </a:lnTo>
                    <a:lnTo>
                      <a:pt x="46" y="319"/>
                    </a:lnTo>
                    <a:lnTo>
                      <a:pt x="48" y="309"/>
                    </a:lnTo>
                    <a:lnTo>
                      <a:pt x="51" y="300"/>
                    </a:lnTo>
                    <a:lnTo>
                      <a:pt x="57" y="289"/>
                    </a:lnTo>
                    <a:lnTo>
                      <a:pt x="64" y="284"/>
                    </a:lnTo>
                    <a:lnTo>
                      <a:pt x="110" y="245"/>
                    </a:lnTo>
                    <a:lnTo>
                      <a:pt x="156" y="208"/>
                    </a:lnTo>
                    <a:lnTo>
                      <a:pt x="202" y="170"/>
                    </a:lnTo>
                    <a:lnTo>
                      <a:pt x="250" y="133"/>
                    </a:lnTo>
                    <a:lnTo>
                      <a:pt x="296" y="96"/>
                    </a:lnTo>
                    <a:lnTo>
                      <a:pt x="344" y="62"/>
                    </a:lnTo>
                    <a:lnTo>
                      <a:pt x="392" y="30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35"/>
              <p:cNvSpPr>
                <a:spLocks/>
              </p:cNvSpPr>
              <p:nvPr/>
            </p:nvSpPr>
            <p:spPr bwMode="auto">
              <a:xfrm>
                <a:off x="2595" y="961"/>
                <a:ext cx="487" cy="157"/>
              </a:xfrm>
              <a:custGeom>
                <a:avLst/>
                <a:gdLst>
                  <a:gd name="T0" fmla="*/ 901 w 974"/>
                  <a:gd name="T1" fmla="*/ 139 h 314"/>
                  <a:gd name="T2" fmla="*/ 933 w 974"/>
                  <a:gd name="T3" fmla="*/ 181 h 314"/>
                  <a:gd name="T4" fmla="*/ 964 w 974"/>
                  <a:gd name="T5" fmla="*/ 224 h 314"/>
                  <a:gd name="T6" fmla="*/ 974 w 974"/>
                  <a:gd name="T7" fmla="*/ 268 h 314"/>
                  <a:gd name="T8" fmla="*/ 960 w 974"/>
                  <a:gd name="T9" fmla="*/ 297 h 314"/>
                  <a:gd name="T10" fmla="*/ 946 w 974"/>
                  <a:gd name="T11" fmla="*/ 311 h 314"/>
                  <a:gd name="T12" fmla="*/ 925 w 974"/>
                  <a:gd name="T13" fmla="*/ 298 h 314"/>
                  <a:gd name="T14" fmla="*/ 928 w 974"/>
                  <a:gd name="T15" fmla="*/ 275 h 314"/>
                  <a:gd name="T16" fmla="*/ 928 w 974"/>
                  <a:gd name="T17" fmla="*/ 258 h 314"/>
                  <a:gd name="T18" fmla="*/ 916 w 974"/>
                  <a:gd name="T19" fmla="*/ 238 h 314"/>
                  <a:gd name="T20" fmla="*/ 909 w 974"/>
                  <a:gd name="T21" fmla="*/ 217 h 314"/>
                  <a:gd name="T22" fmla="*/ 901 w 974"/>
                  <a:gd name="T23" fmla="*/ 213 h 314"/>
                  <a:gd name="T24" fmla="*/ 882 w 974"/>
                  <a:gd name="T25" fmla="*/ 235 h 314"/>
                  <a:gd name="T26" fmla="*/ 857 w 974"/>
                  <a:gd name="T27" fmla="*/ 252 h 314"/>
                  <a:gd name="T28" fmla="*/ 829 w 974"/>
                  <a:gd name="T29" fmla="*/ 258 h 314"/>
                  <a:gd name="T30" fmla="*/ 806 w 974"/>
                  <a:gd name="T31" fmla="*/ 252 h 314"/>
                  <a:gd name="T32" fmla="*/ 802 w 974"/>
                  <a:gd name="T33" fmla="*/ 235 h 314"/>
                  <a:gd name="T34" fmla="*/ 815 w 974"/>
                  <a:gd name="T35" fmla="*/ 220 h 314"/>
                  <a:gd name="T36" fmla="*/ 822 w 974"/>
                  <a:gd name="T37" fmla="*/ 206 h 314"/>
                  <a:gd name="T38" fmla="*/ 815 w 974"/>
                  <a:gd name="T39" fmla="*/ 190 h 314"/>
                  <a:gd name="T40" fmla="*/ 815 w 974"/>
                  <a:gd name="T41" fmla="*/ 172 h 314"/>
                  <a:gd name="T42" fmla="*/ 830 w 974"/>
                  <a:gd name="T43" fmla="*/ 167 h 314"/>
                  <a:gd name="T44" fmla="*/ 846 w 974"/>
                  <a:gd name="T45" fmla="*/ 165 h 314"/>
                  <a:gd name="T46" fmla="*/ 862 w 974"/>
                  <a:gd name="T47" fmla="*/ 151 h 314"/>
                  <a:gd name="T48" fmla="*/ 861 w 974"/>
                  <a:gd name="T49" fmla="*/ 105 h 314"/>
                  <a:gd name="T50" fmla="*/ 825 w 974"/>
                  <a:gd name="T51" fmla="*/ 70 h 314"/>
                  <a:gd name="T52" fmla="*/ 772 w 974"/>
                  <a:gd name="T53" fmla="*/ 57 h 314"/>
                  <a:gd name="T54" fmla="*/ 717 w 974"/>
                  <a:gd name="T55" fmla="*/ 48 h 314"/>
                  <a:gd name="T56" fmla="*/ 648 w 974"/>
                  <a:gd name="T57" fmla="*/ 34 h 314"/>
                  <a:gd name="T58" fmla="*/ 557 w 974"/>
                  <a:gd name="T59" fmla="*/ 30 h 314"/>
                  <a:gd name="T60" fmla="*/ 467 w 974"/>
                  <a:gd name="T61" fmla="*/ 39 h 314"/>
                  <a:gd name="T62" fmla="*/ 376 w 974"/>
                  <a:gd name="T63" fmla="*/ 52 h 314"/>
                  <a:gd name="T64" fmla="*/ 300 w 974"/>
                  <a:gd name="T65" fmla="*/ 59 h 314"/>
                  <a:gd name="T66" fmla="*/ 243 w 974"/>
                  <a:gd name="T67" fmla="*/ 73 h 314"/>
                  <a:gd name="T68" fmla="*/ 192 w 974"/>
                  <a:gd name="T69" fmla="*/ 93 h 314"/>
                  <a:gd name="T70" fmla="*/ 142 w 974"/>
                  <a:gd name="T71" fmla="*/ 109 h 314"/>
                  <a:gd name="T72" fmla="*/ 103 w 974"/>
                  <a:gd name="T73" fmla="*/ 116 h 314"/>
                  <a:gd name="T74" fmla="*/ 73 w 974"/>
                  <a:gd name="T75" fmla="*/ 137 h 314"/>
                  <a:gd name="T76" fmla="*/ 43 w 974"/>
                  <a:gd name="T77" fmla="*/ 155 h 314"/>
                  <a:gd name="T78" fmla="*/ 14 w 974"/>
                  <a:gd name="T79" fmla="*/ 160 h 314"/>
                  <a:gd name="T80" fmla="*/ 4 w 974"/>
                  <a:gd name="T81" fmla="*/ 140 h 314"/>
                  <a:gd name="T82" fmla="*/ 23 w 974"/>
                  <a:gd name="T83" fmla="*/ 114 h 314"/>
                  <a:gd name="T84" fmla="*/ 50 w 974"/>
                  <a:gd name="T85" fmla="*/ 98 h 314"/>
                  <a:gd name="T86" fmla="*/ 82 w 974"/>
                  <a:gd name="T87" fmla="*/ 85 h 314"/>
                  <a:gd name="T88" fmla="*/ 183 w 974"/>
                  <a:gd name="T89" fmla="*/ 54 h 314"/>
                  <a:gd name="T90" fmla="*/ 367 w 974"/>
                  <a:gd name="T91" fmla="*/ 16 h 314"/>
                  <a:gd name="T92" fmla="*/ 556 w 974"/>
                  <a:gd name="T93" fmla="*/ 0 h 314"/>
                  <a:gd name="T94" fmla="*/ 736 w 974"/>
                  <a:gd name="T95" fmla="*/ 22 h 314"/>
                  <a:gd name="T96" fmla="*/ 891 w 974"/>
                  <a:gd name="T97" fmla="*/ 119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4" h="314">
                    <a:moveTo>
                      <a:pt x="891" y="119"/>
                    </a:moveTo>
                    <a:lnTo>
                      <a:pt x="901" y="139"/>
                    </a:lnTo>
                    <a:lnTo>
                      <a:pt x="917" y="160"/>
                    </a:lnTo>
                    <a:lnTo>
                      <a:pt x="933" y="181"/>
                    </a:lnTo>
                    <a:lnTo>
                      <a:pt x="951" y="203"/>
                    </a:lnTo>
                    <a:lnTo>
                      <a:pt x="964" y="224"/>
                    </a:lnTo>
                    <a:lnTo>
                      <a:pt x="972" y="245"/>
                    </a:lnTo>
                    <a:lnTo>
                      <a:pt x="974" y="268"/>
                    </a:lnTo>
                    <a:lnTo>
                      <a:pt x="969" y="295"/>
                    </a:lnTo>
                    <a:lnTo>
                      <a:pt x="960" y="297"/>
                    </a:lnTo>
                    <a:lnTo>
                      <a:pt x="953" y="304"/>
                    </a:lnTo>
                    <a:lnTo>
                      <a:pt x="946" y="311"/>
                    </a:lnTo>
                    <a:lnTo>
                      <a:pt x="939" y="314"/>
                    </a:lnTo>
                    <a:lnTo>
                      <a:pt x="925" y="298"/>
                    </a:lnTo>
                    <a:lnTo>
                      <a:pt x="919" y="284"/>
                    </a:lnTo>
                    <a:lnTo>
                      <a:pt x="928" y="275"/>
                    </a:lnTo>
                    <a:lnTo>
                      <a:pt x="932" y="266"/>
                    </a:lnTo>
                    <a:lnTo>
                      <a:pt x="928" y="258"/>
                    </a:lnTo>
                    <a:lnTo>
                      <a:pt x="925" y="249"/>
                    </a:lnTo>
                    <a:lnTo>
                      <a:pt x="916" y="238"/>
                    </a:lnTo>
                    <a:lnTo>
                      <a:pt x="912" y="227"/>
                    </a:lnTo>
                    <a:lnTo>
                      <a:pt x="909" y="217"/>
                    </a:lnTo>
                    <a:lnTo>
                      <a:pt x="910" y="206"/>
                    </a:lnTo>
                    <a:lnTo>
                      <a:pt x="901" y="213"/>
                    </a:lnTo>
                    <a:lnTo>
                      <a:pt x="893" y="224"/>
                    </a:lnTo>
                    <a:lnTo>
                      <a:pt x="882" y="235"/>
                    </a:lnTo>
                    <a:lnTo>
                      <a:pt x="871" y="245"/>
                    </a:lnTo>
                    <a:lnTo>
                      <a:pt x="857" y="252"/>
                    </a:lnTo>
                    <a:lnTo>
                      <a:pt x="845" y="258"/>
                    </a:lnTo>
                    <a:lnTo>
                      <a:pt x="829" y="258"/>
                    </a:lnTo>
                    <a:lnTo>
                      <a:pt x="813" y="256"/>
                    </a:lnTo>
                    <a:lnTo>
                      <a:pt x="806" y="252"/>
                    </a:lnTo>
                    <a:lnTo>
                      <a:pt x="802" y="243"/>
                    </a:lnTo>
                    <a:lnTo>
                      <a:pt x="802" y="235"/>
                    </a:lnTo>
                    <a:lnTo>
                      <a:pt x="802" y="226"/>
                    </a:lnTo>
                    <a:lnTo>
                      <a:pt x="815" y="220"/>
                    </a:lnTo>
                    <a:lnTo>
                      <a:pt x="822" y="215"/>
                    </a:lnTo>
                    <a:lnTo>
                      <a:pt x="822" y="206"/>
                    </a:lnTo>
                    <a:lnTo>
                      <a:pt x="820" y="199"/>
                    </a:lnTo>
                    <a:lnTo>
                      <a:pt x="815" y="190"/>
                    </a:lnTo>
                    <a:lnTo>
                      <a:pt x="813" y="181"/>
                    </a:lnTo>
                    <a:lnTo>
                      <a:pt x="815" y="172"/>
                    </a:lnTo>
                    <a:lnTo>
                      <a:pt x="822" y="167"/>
                    </a:lnTo>
                    <a:lnTo>
                      <a:pt x="830" y="167"/>
                    </a:lnTo>
                    <a:lnTo>
                      <a:pt x="839" y="169"/>
                    </a:lnTo>
                    <a:lnTo>
                      <a:pt x="846" y="165"/>
                    </a:lnTo>
                    <a:lnTo>
                      <a:pt x="854" y="164"/>
                    </a:lnTo>
                    <a:lnTo>
                      <a:pt x="862" y="151"/>
                    </a:lnTo>
                    <a:lnTo>
                      <a:pt x="871" y="139"/>
                    </a:lnTo>
                    <a:lnTo>
                      <a:pt x="861" y="105"/>
                    </a:lnTo>
                    <a:lnTo>
                      <a:pt x="846" y="84"/>
                    </a:lnTo>
                    <a:lnTo>
                      <a:pt x="825" y="70"/>
                    </a:lnTo>
                    <a:lnTo>
                      <a:pt x="800" y="62"/>
                    </a:lnTo>
                    <a:lnTo>
                      <a:pt x="772" y="57"/>
                    </a:lnTo>
                    <a:lnTo>
                      <a:pt x="744" y="54"/>
                    </a:lnTo>
                    <a:lnTo>
                      <a:pt x="717" y="48"/>
                    </a:lnTo>
                    <a:lnTo>
                      <a:pt x="694" y="41"/>
                    </a:lnTo>
                    <a:lnTo>
                      <a:pt x="648" y="34"/>
                    </a:lnTo>
                    <a:lnTo>
                      <a:pt x="603" y="32"/>
                    </a:lnTo>
                    <a:lnTo>
                      <a:pt x="557" y="30"/>
                    </a:lnTo>
                    <a:lnTo>
                      <a:pt x="513" y="36"/>
                    </a:lnTo>
                    <a:lnTo>
                      <a:pt x="467" y="39"/>
                    </a:lnTo>
                    <a:lnTo>
                      <a:pt x="422" y="45"/>
                    </a:lnTo>
                    <a:lnTo>
                      <a:pt x="376" y="52"/>
                    </a:lnTo>
                    <a:lnTo>
                      <a:pt x="334" y="61"/>
                    </a:lnTo>
                    <a:lnTo>
                      <a:pt x="300" y="59"/>
                    </a:lnTo>
                    <a:lnTo>
                      <a:pt x="272" y="64"/>
                    </a:lnTo>
                    <a:lnTo>
                      <a:pt x="243" y="73"/>
                    </a:lnTo>
                    <a:lnTo>
                      <a:pt x="218" y="84"/>
                    </a:lnTo>
                    <a:lnTo>
                      <a:pt x="192" y="93"/>
                    </a:lnTo>
                    <a:lnTo>
                      <a:pt x="167" y="103"/>
                    </a:lnTo>
                    <a:lnTo>
                      <a:pt x="142" y="109"/>
                    </a:lnTo>
                    <a:lnTo>
                      <a:pt x="119" y="109"/>
                    </a:lnTo>
                    <a:lnTo>
                      <a:pt x="103" y="116"/>
                    </a:lnTo>
                    <a:lnTo>
                      <a:pt x="87" y="126"/>
                    </a:lnTo>
                    <a:lnTo>
                      <a:pt x="73" y="137"/>
                    </a:lnTo>
                    <a:lnTo>
                      <a:pt x="59" y="148"/>
                    </a:lnTo>
                    <a:lnTo>
                      <a:pt x="43" y="155"/>
                    </a:lnTo>
                    <a:lnTo>
                      <a:pt x="29" y="160"/>
                    </a:lnTo>
                    <a:lnTo>
                      <a:pt x="14" y="160"/>
                    </a:lnTo>
                    <a:lnTo>
                      <a:pt x="0" y="158"/>
                    </a:lnTo>
                    <a:lnTo>
                      <a:pt x="4" y="140"/>
                    </a:lnTo>
                    <a:lnTo>
                      <a:pt x="13" y="126"/>
                    </a:lnTo>
                    <a:lnTo>
                      <a:pt x="23" y="114"/>
                    </a:lnTo>
                    <a:lnTo>
                      <a:pt x="38" y="107"/>
                    </a:lnTo>
                    <a:lnTo>
                      <a:pt x="50" y="98"/>
                    </a:lnTo>
                    <a:lnTo>
                      <a:pt x="66" y="93"/>
                    </a:lnTo>
                    <a:lnTo>
                      <a:pt x="82" y="85"/>
                    </a:lnTo>
                    <a:lnTo>
                      <a:pt x="98" y="80"/>
                    </a:lnTo>
                    <a:lnTo>
                      <a:pt x="183" y="54"/>
                    </a:lnTo>
                    <a:lnTo>
                      <a:pt x="275" y="32"/>
                    </a:lnTo>
                    <a:lnTo>
                      <a:pt x="367" y="16"/>
                    </a:lnTo>
                    <a:lnTo>
                      <a:pt x="463" y="6"/>
                    </a:lnTo>
                    <a:lnTo>
                      <a:pt x="556" y="0"/>
                    </a:lnTo>
                    <a:lnTo>
                      <a:pt x="648" y="7"/>
                    </a:lnTo>
                    <a:lnTo>
                      <a:pt x="736" y="22"/>
                    </a:lnTo>
                    <a:lnTo>
                      <a:pt x="822" y="50"/>
                    </a:lnTo>
                    <a:lnTo>
                      <a:pt x="891" y="1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37"/>
              <p:cNvSpPr>
                <a:spLocks/>
              </p:cNvSpPr>
              <p:nvPr/>
            </p:nvSpPr>
            <p:spPr bwMode="auto">
              <a:xfrm>
                <a:off x="3411" y="1030"/>
                <a:ext cx="54" cy="25"/>
              </a:xfrm>
              <a:custGeom>
                <a:avLst/>
                <a:gdLst>
                  <a:gd name="T0" fmla="*/ 109 w 109"/>
                  <a:gd name="T1" fmla="*/ 28 h 49"/>
                  <a:gd name="T2" fmla="*/ 93 w 109"/>
                  <a:gd name="T3" fmla="*/ 32 h 49"/>
                  <a:gd name="T4" fmla="*/ 80 w 109"/>
                  <a:gd name="T5" fmla="*/ 33 h 49"/>
                  <a:gd name="T6" fmla="*/ 68 w 109"/>
                  <a:gd name="T7" fmla="*/ 33 h 49"/>
                  <a:gd name="T8" fmla="*/ 59 w 109"/>
                  <a:gd name="T9" fmla="*/ 39 h 49"/>
                  <a:gd name="T10" fmla="*/ 54 w 109"/>
                  <a:gd name="T11" fmla="*/ 46 h 49"/>
                  <a:gd name="T12" fmla="*/ 43 w 109"/>
                  <a:gd name="T13" fmla="*/ 49 h 49"/>
                  <a:gd name="T14" fmla="*/ 29 w 109"/>
                  <a:gd name="T15" fmla="*/ 48 h 49"/>
                  <a:gd name="T16" fmla="*/ 20 w 109"/>
                  <a:gd name="T17" fmla="*/ 48 h 49"/>
                  <a:gd name="T18" fmla="*/ 0 w 109"/>
                  <a:gd name="T19" fmla="*/ 28 h 49"/>
                  <a:gd name="T20" fmla="*/ 7 w 109"/>
                  <a:gd name="T21" fmla="*/ 17 h 49"/>
                  <a:gd name="T22" fmla="*/ 18 w 109"/>
                  <a:gd name="T23" fmla="*/ 14 h 49"/>
                  <a:gd name="T24" fmla="*/ 30 w 109"/>
                  <a:gd name="T25" fmla="*/ 10 h 49"/>
                  <a:gd name="T26" fmla="*/ 46 w 109"/>
                  <a:gd name="T27" fmla="*/ 10 h 49"/>
                  <a:gd name="T28" fmla="*/ 61 w 109"/>
                  <a:gd name="T29" fmla="*/ 9 h 49"/>
                  <a:gd name="T30" fmla="*/ 77 w 109"/>
                  <a:gd name="T31" fmla="*/ 7 h 49"/>
                  <a:gd name="T32" fmla="*/ 93 w 109"/>
                  <a:gd name="T33" fmla="*/ 3 h 49"/>
                  <a:gd name="T34" fmla="*/ 109 w 109"/>
                  <a:gd name="T35" fmla="*/ 0 h 49"/>
                  <a:gd name="T36" fmla="*/ 109 w 109"/>
                  <a:gd name="T37" fmla="*/ 2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9" h="49">
                    <a:moveTo>
                      <a:pt x="109" y="28"/>
                    </a:moveTo>
                    <a:lnTo>
                      <a:pt x="93" y="32"/>
                    </a:lnTo>
                    <a:lnTo>
                      <a:pt x="80" y="33"/>
                    </a:lnTo>
                    <a:lnTo>
                      <a:pt x="68" y="33"/>
                    </a:lnTo>
                    <a:lnTo>
                      <a:pt x="59" y="39"/>
                    </a:lnTo>
                    <a:lnTo>
                      <a:pt x="54" y="46"/>
                    </a:lnTo>
                    <a:lnTo>
                      <a:pt x="43" y="49"/>
                    </a:lnTo>
                    <a:lnTo>
                      <a:pt x="29" y="48"/>
                    </a:lnTo>
                    <a:lnTo>
                      <a:pt x="20" y="48"/>
                    </a:lnTo>
                    <a:lnTo>
                      <a:pt x="0" y="28"/>
                    </a:lnTo>
                    <a:lnTo>
                      <a:pt x="7" y="17"/>
                    </a:lnTo>
                    <a:lnTo>
                      <a:pt x="18" y="14"/>
                    </a:lnTo>
                    <a:lnTo>
                      <a:pt x="30" y="10"/>
                    </a:lnTo>
                    <a:lnTo>
                      <a:pt x="46" y="10"/>
                    </a:lnTo>
                    <a:lnTo>
                      <a:pt x="61" y="9"/>
                    </a:lnTo>
                    <a:lnTo>
                      <a:pt x="77" y="7"/>
                    </a:lnTo>
                    <a:lnTo>
                      <a:pt x="93" y="3"/>
                    </a:lnTo>
                    <a:lnTo>
                      <a:pt x="109" y="0"/>
                    </a:lnTo>
                    <a:lnTo>
                      <a:pt x="109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38"/>
              <p:cNvSpPr>
                <a:spLocks/>
              </p:cNvSpPr>
              <p:nvPr/>
            </p:nvSpPr>
            <p:spPr bwMode="auto">
              <a:xfrm>
                <a:off x="3181" y="1040"/>
                <a:ext cx="84" cy="34"/>
              </a:xfrm>
              <a:custGeom>
                <a:avLst/>
                <a:gdLst>
                  <a:gd name="T0" fmla="*/ 167 w 167"/>
                  <a:gd name="T1" fmla="*/ 0 h 68"/>
                  <a:gd name="T2" fmla="*/ 151 w 167"/>
                  <a:gd name="T3" fmla="*/ 18 h 68"/>
                  <a:gd name="T4" fmla="*/ 135 w 167"/>
                  <a:gd name="T5" fmla="*/ 32 h 68"/>
                  <a:gd name="T6" fmla="*/ 115 w 167"/>
                  <a:gd name="T7" fmla="*/ 41 h 68"/>
                  <a:gd name="T8" fmla="*/ 96 w 167"/>
                  <a:gd name="T9" fmla="*/ 48 h 68"/>
                  <a:gd name="T10" fmla="*/ 74 w 167"/>
                  <a:gd name="T11" fmla="*/ 52 h 68"/>
                  <a:gd name="T12" fmla="*/ 53 w 167"/>
                  <a:gd name="T13" fmla="*/ 55 h 68"/>
                  <a:gd name="T14" fmla="*/ 34 w 167"/>
                  <a:gd name="T15" fmla="*/ 61 h 68"/>
                  <a:gd name="T16" fmla="*/ 19 w 167"/>
                  <a:gd name="T17" fmla="*/ 68 h 68"/>
                  <a:gd name="T18" fmla="*/ 0 w 167"/>
                  <a:gd name="T19" fmla="*/ 48 h 68"/>
                  <a:gd name="T20" fmla="*/ 19 w 167"/>
                  <a:gd name="T21" fmla="*/ 43 h 68"/>
                  <a:gd name="T22" fmla="*/ 41 w 167"/>
                  <a:gd name="T23" fmla="*/ 37 h 68"/>
                  <a:gd name="T24" fmla="*/ 62 w 167"/>
                  <a:gd name="T25" fmla="*/ 30 h 68"/>
                  <a:gd name="T26" fmla="*/ 83 w 167"/>
                  <a:gd name="T27" fmla="*/ 23 h 68"/>
                  <a:gd name="T28" fmla="*/ 103 w 167"/>
                  <a:gd name="T29" fmla="*/ 14 h 68"/>
                  <a:gd name="T30" fmla="*/ 122 w 167"/>
                  <a:gd name="T31" fmla="*/ 9 h 68"/>
                  <a:gd name="T32" fmla="*/ 144 w 167"/>
                  <a:gd name="T33" fmla="*/ 4 h 68"/>
                  <a:gd name="T34" fmla="*/ 167 w 167"/>
                  <a:gd name="T3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7" h="68">
                    <a:moveTo>
                      <a:pt x="167" y="0"/>
                    </a:moveTo>
                    <a:lnTo>
                      <a:pt x="151" y="18"/>
                    </a:lnTo>
                    <a:lnTo>
                      <a:pt x="135" y="32"/>
                    </a:lnTo>
                    <a:lnTo>
                      <a:pt x="115" y="41"/>
                    </a:lnTo>
                    <a:lnTo>
                      <a:pt x="96" y="48"/>
                    </a:lnTo>
                    <a:lnTo>
                      <a:pt x="74" y="52"/>
                    </a:lnTo>
                    <a:lnTo>
                      <a:pt x="53" y="55"/>
                    </a:lnTo>
                    <a:lnTo>
                      <a:pt x="34" y="61"/>
                    </a:lnTo>
                    <a:lnTo>
                      <a:pt x="19" y="68"/>
                    </a:lnTo>
                    <a:lnTo>
                      <a:pt x="0" y="48"/>
                    </a:lnTo>
                    <a:lnTo>
                      <a:pt x="19" y="43"/>
                    </a:lnTo>
                    <a:lnTo>
                      <a:pt x="41" y="37"/>
                    </a:lnTo>
                    <a:lnTo>
                      <a:pt x="62" y="30"/>
                    </a:lnTo>
                    <a:lnTo>
                      <a:pt x="83" y="23"/>
                    </a:lnTo>
                    <a:lnTo>
                      <a:pt x="103" y="14"/>
                    </a:lnTo>
                    <a:lnTo>
                      <a:pt x="122" y="9"/>
                    </a:lnTo>
                    <a:lnTo>
                      <a:pt x="144" y="4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Rectangle 39"/>
              <p:cNvSpPr>
                <a:spLocks noChangeArrowheads="1"/>
              </p:cNvSpPr>
              <p:nvPr/>
            </p:nvSpPr>
            <p:spPr bwMode="auto">
              <a:xfrm>
                <a:off x="3118" y="1069"/>
                <a:ext cx="5" cy="1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Freeform 41"/>
              <p:cNvSpPr>
                <a:spLocks/>
              </p:cNvSpPr>
              <p:nvPr/>
            </p:nvSpPr>
            <p:spPr bwMode="auto">
              <a:xfrm>
                <a:off x="3813" y="1304"/>
                <a:ext cx="165" cy="204"/>
              </a:xfrm>
              <a:custGeom>
                <a:avLst/>
                <a:gdLst>
                  <a:gd name="T0" fmla="*/ 330 w 330"/>
                  <a:gd name="T1" fmla="*/ 284 h 410"/>
                  <a:gd name="T2" fmla="*/ 305 w 330"/>
                  <a:gd name="T3" fmla="*/ 272 h 410"/>
                  <a:gd name="T4" fmla="*/ 296 w 330"/>
                  <a:gd name="T5" fmla="*/ 245 h 410"/>
                  <a:gd name="T6" fmla="*/ 289 w 330"/>
                  <a:gd name="T7" fmla="*/ 213 h 410"/>
                  <a:gd name="T8" fmla="*/ 271 w 330"/>
                  <a:gd name="T9" fmla="*/ 186 h 410"/>
                  <a:gd name="T10" fmla="*/ 252 w 330"/>
                  <a:gd name="T11" fmla="*/ 225 h 410"/>
                  <a:gd name="T12" fmla="*/ 238 w 330"/>
                  <a:gd name="T13" fmla="*/ 272 h 410"/>
                  <a:gd name="T14" fmla="*/ 222 w 330"/>
                  <a:gd name="T15" fmla="*/ 314 h 410"/>
                  <a:gd name="T16" fmla="*/ 204 w 330"/>
                  <a:gd name="T17" fmla="*/ 351 h 410"/>
                  <a:gd name="T18" fmla="*/ 153 w 330"/>
                  <a:gd name="T19" fmla="*/ 319 h 410"/>
                  <a:gd name="T20" fmla="*/ 140 w 330"/>
                  <a:gd name="T21" fmla="*/ 348 h 410"/>
                  <a:gd name="T22" fmla="*/ 129 w 330"/>
                  <a:gd name="T23" fmla="*/ 373 h 410"/>
                  <a:gd name="T24" fmla="*/ 110 w 330"/>
                  <a:gd name="T25" fmla="*/ 378 h 410"/>
                  <a:gd name="T26" fmla="*/ 89 w 330"/>
                  <a:gd name="T27" fmla="*/ 357 h 410"/>
                  <a:gd name="T28" fmla="*/ 80 w 330"/>
                  <a:gd name="T29" fmla="*/ 339 h 410"/>
                  <a:gd name="T30" fmla="*/ 69 w 330"/>
                  <a:gd name="T31" fmla="*/ 339 h 410"/>
                  <a:gd name="T32" fmla="*/ 58 w 330"/>
                  <a:gd name="T33" fmla="*/ 367 h 410"/>
                  <a:gd name="T34" fmla="*/ 48 w 330"/>
                  <a:gd name="T35" fmla="*/ 392 h 410"/>
                  <a:gd name="T36" fmla="*/ 25 w 330"/>
                  <a:gd name="T37" fmla="*/ 408 h 410"/>
                  <a:gd name="T38" fmla="*/ 0 w 330"/>
                  <a:gd name="T39" fmla="*/ 380 h 410"/>
                  <a:gd name="T40" fmla="*/ 0 w 330"/>
                  <a:gd name="T41" fmla="*/ 325 h 410"/>
                  <a:gd name="T42" fmla="*/ 7 w 330"/>
                  <a:gd name="T43" fmla="*/ 270 h 410"/>
                  <a:gd name="T44" fmla="*/ 14 w 330"/>
                  <a:gd name="T45" fmla="*/ 213 h 410"/>
                  <a:gd name="T46" fmla="*/ 28 w 330"/>
                  <a:gd name="T47" fmla="*/ 201 h 410"/>
                  <a:gd name="T48" fmla="*/ 35 w 330"/>
                  <a:gd name="T49" fmla="*/ 238 h 410"/>
                  <a:gd name="T50" fmla="*/ 28 w 330"/>
                  <a:gd name="T51" fmla="*/ 280 h 410"/>
                  <a:gd name="T52" fmla="*/ 28 w 330"/>
                  <a:gd name="T53" fmla="*/ 321 h 410"/>
                  <a:gd name="T54" fmla="*/ 48 w 330"/>
                  <a:gd name="T55" fmla="*/ 321 h 410"/>
                  <a:gd name="T56" fmla="*/ 66 w 330"/>
                  <a:gd name="T57" fmla="*/ 275 h 410"/>
                  <a:gd name="T58" fmla="*/ 76 w 330"/>
                  <a:gd name="T59" fmla="*/ 225 h 410"/>
                  <a:gd name="T60" fmla="*/ 87 w 330"/>
                  <a:gd name="T61" fmla="*/ 178 h 410"/>
                  <a:gd name="T62" fmla="*/ 115 w 330"/>
                  <a:gd name="T63" fmla="*/ 156 h 410"/>
                  <a:gd name="T64" fmla="*/ 135 w 330"/>
                  <a:gd name="T65" fmla="*/ 284 h 410"/>
                  <a:gd name="T66" fmla="*/ 147 w 330"/>
                  <a:gd name="T67" fmla="*/ 229 h 410"/>
                  <a:gd name="T68" fmla="*/ 154 w 330"/>
                  <a:gd name="T69" fmla="*/ 176 h 410"/>
                  <a:gd name="T70" fmla="*/ 161 w 330"/>
                  <a:gd name="T71" fmla="*/ 124 h 410"/>
                  <a:gd name="T72" fmla="*/ 184 w 330"/>
                  <a:gd name="T73" fmla="*/ 78 h 410"/>
                  <a:gd name="T74" fmla="*/ 207 w 330"/>
                  <a:gd name="T75" fmla="*/ 100 h 410"/>
                  <a:gd name="T76" fmla="*/ 206 w 330"/>
                  <a:gd name="T77" fmla="*/ 149 h 410"/>
                  <a:gd name="T78" fmla="*/ 199 w 330"/>
                  <a:gd name="T79" fmla="*/ 202 h 410"/>
                  <a:gd name="T80" fmla="*/ 197 w 330"/>
                  <a:gd name="T81" fmla="*/ 256 h 410"/>
                  <a:gd name="T82" fmla="*/ 216 w 330"/>
                  <a:gd name="T83" fmla="*/ 249 h 410"/>
                  <a:gd name="T84" fmla="*/ 239 w 330"/>
                  <a:gd name="T85" fmla="*/ 174 h 410"/>
                  <a:gd name="T86" fmla="*/ 259 w 330"/>
                  <a:gd name="T87" fmla="*/ 100 h 410"/>
                  <a:gd name="T88" fmla="*/ 280 w 330"/>
                  <a:gd name="T89" fmla="*/ 30 h 410"/>
                  <a:gd name="T90" fmla="*/ 300 w 330"/>
                  <a:gd name="T91" fmla="*/ 21 h 410"/>
                  <a:gd name="T92" fmla="*/ 312 w 330"/>
                  <a:gd name="T93" fmla="*/ 71 h 410"/>
                  <a:gd name="T94" fmla="*/ 319 w 330"/>
                  <a:gd name="T95" fmla="*/ 123 h 410"/>
                  <a:gd name="T96" fmla="*/ 325 w 330"/>
                  <a:gd name="T97" fmla="*/ 170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30" h="410">
                    <a:moveTo>
                      <a:pt x="330" y="195"/>
                    </a:moveTo>
                    <a:lnTo>
                      <a:pt x="330" y="284"/>
                    </a:lnTo>
                    <a:lnTo>
                      <a:pt x="314" y="280"/>
                    </a:lnTo>
                    <a:lnTo>
                      <a:pt x="305" y="272"/>
                    </a:lnTo>
                    <a:lnTo>
                      <a:pt x="298" y="259"/>
                    </a:lnTo>
                    <a:lnTo>
                      <a:pt x="296" y="245"/>
                    </a:lnTo>
                    <a:lnTo>
                      <a:pt x="293" y="227"/>
                    </a:lnTo>
                    <a:lnTo>
                      <a:pt x="289" y="213"/>
                    </a:lnTo>
                    <a:lnTo>
                      <a:pt x="282" y="197"/>
                    </a:lnTo>
                    <a:lnTo>
                      <a:pt x="271" y="186"/>
                    </a:lnTo>
                    <a:lnTo>
                      <a:pt x="261" y="204"/>
                    </a:lnTo>
                    <a:lnTo>
                      <a:pt x="252" y="225"/>
                    </a:lnTo>
                    <a:lnTo>
                      <a:pt x="243" y="247"/>
                    </a:lnTo>
                    <a:lnTo>
                      <a:pt x="238" y="272"/>
                    </a:lnTo>
                    <a:lnTo>
                      <a:pt x="229" y="293"/>
                    </a:lnTo>
                    <a:lnTo>
                      <a:pt x="222" y="314"/>
                    </a:lnTo>
                    <a:lnTo>
                      <a:pt x="213" y="334"/>
                    </a:lnTo>
                    <a:lnTo>
                      <a:pt x="204" y="351"/>
                    </a:lnTo>
                    <a:lnTo>
                      <a:pt x="163" y="312"/>
                    </a:lnTo>
                    <a:lnTo>
                      <a:pt x="153" y="319"/>
                    </a:lnTo>
                    <a:lnTo>
                      <a:pt x="147" y="334"/>
                    </a:lnTo>
                    <a:lnTo>
                      <a:pt x="140" y="348"/>
                    </a:lnTo>
                    <a:lnTo>
                      <a:pt x="137" y="362"/>
                    </a:lnTo>
                    <a:lnTo>
                      <a:pt x="129" y="373"/>
                    </a:lnTo>
                    <a:lnTo>
                      <a:pt x="121" y="380"/>
                    </a:lnTo>
                    <a:lnTo>
                      <a:pt x="110" y="378"/>
                    </a:lnTo>
                    <a:lnTo>
                      <a:pt x="96" y="371"/>
                    </a:lnTo>
                    <a:lnTo>
                      <a:pt x="89" y="357"/>
                    </a:lnTo>
                    <a:lnTo>
                      <a:pt x="85" y="348"/>
                    </a:lnTo>
                    <a:lnTo>
                      <a:pt x="80" y="339"/>
                    </a:lnTo>
                    <a:lnTo>
                      <a:pt x="76" y="332"/>
                    </a:lnTo>
                    <a:lnTo>
                      <a:pt x="69" y="339"/>
                    </a:lnTo>
                    <a:lnTo>
                      <a:pt x="64" y="353"/>
                    </a:lnTo>
                    <a:lnTo>
                      <a:pt x="58" y="367"/>
                    </a:lnTo>
                    <a:lnTo>
                      <a:pt x="55" y="382"/>
                    </a:lnTo>
                    <a:lnTo>
                      <a:pt x="48" y="392"/>
                    </a:lnTo>
                    <a:lnTo>
                      <a:pt x="39" y="403"/>
                    </a:lnTo>
                    <a:lnTo>
                      <a:pt x="25" y="408"/>
                    </a:lnTo>
                    <a:lnTo>
                      <a:pt x="7" y="410"/>
                    </a:lnTo>
                    <a:lnTo>
                      <a:pt x="0" y="380"/>
                    </a:lnTo>
                    <a:lnTo>
                      <a:pt x="0" y="351"/>
                    </a:lnTo>
                    <a:lnTo>
                      <a:pt x="0" y="325"/>
                    </a:lnTo>
                    <a:lnTo>
                      <a:pt x="3" y="298"/>
                    </a:lnTo>
                    <a:lnTo>
                      <a:pt x="7" y="270"/>
                    </a:lnTo>
                    <a:lnTo>
                      <a:pt x="12" y="241"/>
                    </a:lnTo>
                    <a:lnTo>
                      <a:pt x="14" y="213"/>
                    </a:lnTo>
                    <a:lnTo>
                      <a:pt x="18" y="186"/>
                    </a:lnTo>
                    <a:lnTo>
                      <a:pt x="28" y="201"/>
                    </a:lnTo>
                    <a:lnTo>
                      <a:pt x="35" y="220"/>
                    </a:lnTo>
                    <a:lnTo>
                      <a:pt x="35" y="238"/>
                    </a:lnTo>
                    <a:lnTo>
                      <a:pt x="34" y="259"/>
                    </a:lnTo>
                    <a:lnTo>
                      <a:pt x="28" y="280"/>
                    </a:lnTo>
                    <a:lnTo>
                      <a:pt x="27" y="302"/>
                    </a:lnTo>
                    <a:lnTo>
                      <a:pt x="28" y="321"/>
                    </a:lnTo>
                    <a:lnTo>
                      <a:pt x="37" y="343"/>
                    </a:lnTo>
                    <a:lnTo>
                      <a:pt x="48" y="321"/>
                    </a:lnTo>
                    <a:lnTo>
                      <a:pt x="58" y="300"/>
                    </a:lnTo>
                    <a:lnTo>
                      <a:pt x="66" y="275"/>
                    </a:lnTo>
                    <a:lnTo>
                      <a:pt x="73" y="252"/>
                    </a:lnTo>
                    <a:lnTo>
                      <a:pt x="76" y="225"/>
                    </a:lnTo>
                    <a:lnTo>
                      <a:pt x="82" y="201"/>
                    </a:lnTo>
                    <a:lnTo>
                      <a:pt x="87" y="178"/>
                    </a:lnTo>
                    <a:lnTo>
                      <a:pt x="96" y="156"/>
                    </a:lnTo>
                    <a:lnTo>
                      <a:pt x="115" y="156"/>
                    </a:lnTo>
                    <a:lnTo>
                      <a:pt x="124" y="284"/>
                    </a:lnTo>
                    <a:lnTo>
                      <a:pt x="135" y="284"/>
                    </a:lnTo>
                    <a:lnTo>
                      <a:pt x="142" y="256"/>
                    </a:lnTo>
                    <a:lnTo>
                      <a:pt x="147" y="229"/>
                    </a:lnTo>
                    <a:lnTo>
                      <a:pt x="151" y="202"/>
                    </a:lnTo>
                    <a:lnTo>
                      <a:pt x="154" y="176"/>
                    </a:lnTo>
                    <a:lnTo>
                      <a:pt x="156" y="149"/>
                    </a:lnTo>
                    <a:lnTo>
                      <a:pt x="161" y="124"/>
                    </a:lnTo>
                    <a:lnTo>
                      <a:pt x="170" y="100"/>
                    </a:lnTo>
                    <a:lnTo>
                      <a:pt x="184" y="78"/>
                    </a:lnTo>
                    <a:lnTo>
                      <a:pt x="204" y="78"/>
                    </a:lnTo>
                    <a:lnTo>
                      <a:pt x="207" y="100"/>
                    </a:lnTo>
                    <a:lnTo>
                      <a:pt x="207" y="124"/>
                    </a:lnTo>
                    <a:lnTo>
                      <a:pt x="206" y="149"/>
                    </a:lnTo>
                    <a:lnTo>
                      <a:pt x="204" y="176"/>
                    </a:lnTo>
                    <a:lnTo>
                      <a:pt x="199" y="202"/>
                    </a:lnTo>
                    <a:lnTo>
                      <a:pt x="197" y="229"/>
                    </a:lnTo>
                    <a:lnTo>
                      <a:pt x="197" y="256"/>
                    </a:lnTo>
                    <a:lnTo>
                      <a:pt x="204" y="284"/>
                    </a:lnTo>
                    <a:lnTo>
                      <a:pt x="216" y="249"/>
                    </a:lnTo>
                    <a:lnTo>
                      <a:pt x="229" y="213"/>
                    </a:lnTo>
                    <a:lnTo>
                      <a:pt x="239" y="174"/>
                    </a:lnTo>
                    <a:lnTo>
                      <a:pt x="250" y="137"/>
                    </a:lnTo>
                    <a:lnTo>
                      <a:pt x="259" y="100"/>
                    </a:lnTo>
                    <a:lnTo>
                      <a:pt x="270" y="64"/>
                    </a:lnTo>
                    <a:lnTo>
                      <a:pt x="280" y="30"/>
                    </a:lnTo>
                    <a:lnTo>
                      <a:pt x="291" y="0"/>
                    </a:lnTo>
                    <a:lnTo>
                      <a:pt x="300" y="21"/>
                    </a:lnTo>
                    <a:lnTo>
                      <a:pt x="307" y="46"/>
                    </a:lnTo>
                    <a:lnTo>
                      <a:pt x="312" y="71"/>
                    </a:lnTo>
                    <a:lnTo>
                      <a:pt x="317" y="98"/>
                    </a:lnTo>
                    <a:lnTo>
                      <a:pt x="319" y="123"/>
                    </a:lnTo>
                    <a:lnTo>
                      <a:pt x="323" y="147"/>
                    </a:lnTo>
                    <a:lnTo>
                      <a:pt x="325" y="170"/>
                    </a:lnTo>
                    <a:lnTo>
                      <a:pt x="330" y="1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8" name="Freeform 43"/>
              <p:cNvSpPr>
                <a:spLocks/>
              </p:cNvSpPr>
              <p:nvPr/>
            </p:nvSpPr>
            <p:spPr bwMode="auto">
              <a:xfrm>
                <a:off x="3994" y="1362"/>
                <a:ext cx="19" cy="49"/>
              </a:xfrm>
              <a:custGeom>
                <a:avLst/>
                <a:gdLst>
                  <a:gd name="T0" fmla="*/ 37 w 37"/>
                  <a:gd name="T1" fmla="*/ 89 h 98"/>
                  <a:gd name="T2" fmla="*/ 23 w 37"/>
                  <a:gd name="T3" fmla="*/ 92 h 98"/>
                  <a:gd name="T4" fmla="*/ 18 w 37"/>
                  <a:gd name="T5" fmla="*/ 98 h 98"/>
                  <a:gd name="T6" fmla="*/ 7 w 37"/>
                  <a:gd name="T7" fmla="*/ 85 h 98"/>
                  <a:gd name="T8" fmla="*/ 2 w 37"/>
                  <a:gd name="T9" fmla="*/ 75 h 98"/>
                  <a:gd name="T10" fmla="*/ 0 w 37"/>
                  <a:gd name="T11" fmla="*/ 62 h 98"/>
                  <a:gd name="T12" fmla="*/ 2 w 37"/>
                  <a:gd name="T13" fmla="*/ 52 h 98"/>
                  <a:gd name="T14" fmla="*/ 3 w 37"/>
                  <a:gd name="T15" fmla="*/ 39 h 98"/>
                  <a:gd name="T16" fmla="*/ 7 w 37"/>
                  <a:gd name="T17" fmla="*/ 27 h 98"/>
                  <a:gd name="T18" fmla="*/ 12 w 37"/>
                  <a:gd name="T19" fmla="*/ 13 h 98"/>
                  <a:gd name="T20" fmla="*/ 18 w 37"/>
                  <a:gd name="T21" fmla="*/ 0 h 98"/>
                  <a:gd name="T22" fmla="*/ 28 w 37"/>
                  <a:gd name="T23" fmla="*/ 4 h 98"/>
                  <a:gd name="T24" fmla="*/ 35 w 37"/>
                  <a:gd name="T25" fmla="*/ 13 h 98"/>
                  <a:gd name="T26" fmla="*/ 35 w 37"/>
                  <a:gd name="T27" fmla="*/ 23 h 98"/>
                  <a:gd name="T28" fmla="*/ 37 w 37"/>
                  <a:gd name="T29" fmla="*/ 36 h 98"/>
                  <a:gd name="T30" fmla="*/ 34 w 37"/>
                  <a:gd name="T31" fmla="*/ 48 h 98"/>
                  <a:gd name="T32" fmla="*/ 34 w 37"/>
                  <a:gd name="T33" fmla="*/ 62 h 98"/>
                  <a:gd name="T34" fmla="*/ 34 w 37"/>
                  <a:gd name="T35" fmla="*/ 75 h 98"/>
                  <a:gd name="T36" fmla="*/ 37 w 37"/>
                  <a:gd name="T37" fmla="*/ 89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7" h="98">
                    <a:moveTo>
                      <a:pt x="37" y="89"/>
                    </a:moveTo>
                    <a:lnTo>
                      <a:pt x="23" y="92"/>
                    </a:lnTo>
                    <a:lnTo>
                      <a:pt x="18" y="98"/>
                    </a:lnTo>
                    <a:lnTo>
                      <a:pt x="7" y="85"/>
                    </a:lnTo>
                    <a:lnTo>
                      <a:pt x="2" y="75"/>
                    </a:lnTo>
                    <a:lnTo>
                      <a:pt x="0" y="62"/>
                    </a:lnTo>
                    <a:lnTo>
                      <a:pt x="2" y="52"/>
                    </a:lnTo>
                    <a:lnTo>
                      <a:pt x="3" y="39"/>
                    </a:lnTo>
                    <a:lnTo>
                      <a:pt x="7" y="27"/>
                    </a:lnTo>
                    <a:lnTo>
                      <a:pt x="12" y="13"/>
                    </a:lnTo>
                    <a:lnTo>
                      <a:pt x="18" y="0"/>
                    </a:lnTo>
                    <a:lnTo>
                      <a:pt x="28" y="4"/>
                    </a:lnTo>
                    <a:lnTo>
                      <a:pt x="35" y="13"/>
                    </a:lnTo>
                    <a:lnTo>
                      <a:pt x="35" y="23"/>
                    </a:lnTo>
                    <a:lnTo>
                      <a:pt x="37" y="36"/>
                    </a:lnTo>
                    <a:lnTo>
                      <a:pt x="34" y="48"/>
                    </a:lnTo>
                    <a:lnTo>
                      <a:pt x="34" y="62"/>
                    </a:lnTo>
                    <a:lnTo>
                      <a:pt x="34" y="75"/>
                    </a:lnTo>
                    <a:lnTo>
                      <a:pt x="37" y="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2" name="Freeform 45"/>
              <p:cNvSpPr>
                <a:spLocks/>
              </p:cNvSpPr>
              <p:nvPr/>
            </p:nvSpPr>
            <p:spPr bwMode="auto">
              <a:xfrm>
                <a:off x="3465" y="1391"/>
                <a:ext cx="30" cy="157"/>
              </a:xfrm>
              <a:custGeom>
                <a:avLst/>
                <a:gdLst>
                  <a:gd name="T0" fmla="*/ 47 w 58"/>
                  <a:gd name="T1" fmla="*/ 58 h 312"/>
                  <a:gd name="T2" fmla="*/ 47 w 58"/>
                  <a:gd name="T3" fmla="*/ 312 h 312"/>
                  <a:gd name="T4" fmla="*/ 37 w 58"/>
                  <a:gd name="T5" fmla="*/ 312 h 312"/>
                  <a:gd name="T6" fmla="*/ 26 w 58"/>
                  <a:gd name="T7" fmla="*/ 308 h 312"/>
                  <a:gd name="T8" fmla="*/ 17 w 58"/>
                  <a:gd name="T9" fmla="*/ 300 h 312"/>
                  <a:gd name="T10" fmla="*/ 12 w 58"/>
                  <a:gd name="T11" fmla="*/ 291 h 312"/>
                  <a:gd name="T12" fmla="*/ 5 w 58"/>
                  <a:gd name="T13" fmla="*/ 277 h 312"/>
                  <a:gd name="T14" fmla="*/ 1 w 58"/>
                  <a:gd name="T15" fmla="*/ 262 h 312"/>
                  <a:gd name="T16" fmla="*/ 0 w 58"/>
                  <a:gd name="T17" fmla="*/ 248 h 312"/>
                  <a:gd name="T18" fmla="*/ 0 w 58"/>
                  <a:gd name="T19" fmla="*/ 234 h 312"/>
                  <a:gd name="T20" fmla="*/ 8 w 58"/>
                  <a:gd name="T21" fmla="*/ 214 h 312"/>
                  <a:gd name="T22" fmla="*/ 3 w 58"/>
                  <a:gd name="T23" fmla="*/ 181 h 312"/>
                  <a:gd name="T24" fmla="*/ 3 w 58"/>
                  <a:gd name="T25" fmla="*/ 152 h 312"/>
                  <a:gd name="T26" fmla="*/ 1 w 58"/>
                  <a:gd name="T27" fmla="*/ 126 h 312"/>
                  <a:gd name="T28" fmla="*/ 5 w 58"/>
                  <a:gd name="T29" fmla="*/ 99 h 312"/>
                  <a:gd name="T30" fmla="*/ 8 w 58"/>
                  <a:gd name="T31" fmla="*/ 73 h 312"/>
                  <a:gd name="T32" fmla="*/ 16 w 58"/>
                  <a:gd name="T33" fmla="*/ 49 h 312"/>
                  <a:gd name="T34" fmla="*/ 24 w 58"/>
                  <a:gd name="T35" fmla="*/ 23 h 312"/>
                  <a:gd name="T36" fmla="*/ 39 w 58"/>
                  <a:gd name="T37" fmla="*/ 0 h 312"/>
                  <a:gd name="T38" fmla="*/ 51 w 58"/>
                  <a:gd name="T39" fmla="*/ 3 h 312"/>
                  <a:gd name="T40" fmla="*/ 58 w 58"/>
                  <a:gd name="T41" fmla="*/ 9 h 312"/>
                  <a:gd name="T42" fmla="*/ 58 w 58"/>
                  <a:gd name="T43" fmla="*/ 16 h 312"/>
                  <a:gd name="T44" fmla="*/ 56 w 58"/>
                  <a:gd name="T45" fmla="*/ 25 h 312"/>
                  <a:gd name="T46" fmla="*/ 47 w 58"/>
                  <a:gd name="T47" fmla="*/ 41 h 312"/>
                  <a:gd name="T48" fmla="*/ 47 w 58"/>
                  <a:gd name="T49" fmla="*/ 58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8" h="312">
                    <a:moveTo>
                      <a:pt x="47" y="58"/>
                    </a:moveTo>
                    <a:lnTo>
                      <a:pt x="47" y="312"/>
                    </a:lnTo>
                    <a:lnTo>
                      <a:pt x="37" y="312"/>
                    </a:lnTo>
                    <a:lnTo>
                      <a:pt x="26" y="308"/>
                    </a:lnTo>
                    <a:lnTo>
                      <a:pt x="17" y="300"/>
                    </a:lnTo>
                    <a:lnTo>
                      <a:pt x="12" y="291"/>
                    </a:lnTo>
                    <a:lnTo>
                      <a:pt x="5" y="277"/>
                    </a:lnTo>
                    <a:lnTo>
                      <a:pt x="1" y="262"/>
                    </a:lnTo>
                    <a:lnTo>
                      <a:pt x="0" y="248"/>
                    </a:lnTo>
                    <a:lnTo>
                      <a:pt x="0" y="234"/>
                    </a:lnTo>
                    <a:lnTo>
                      <a:pt x="8" y="214"/>
                    </a:lnTo>
                    <a:lnTo>
                      <a:pt x="3" y="181"/>
                    </a:lnTo>
                    <a:lnTo>
                      <a:pt x="3" y="152"/>
                    </a:lnTo>
                    <a:lnTo>
                      <a:pt x="1" y="126"/>
                    </a:lnTo>
                    <a:lnTo>
                      <a:pt x="5" y="99"/>
                    </a:lnTo>
                    <a:lnTo>
                      <a:pt x="8" y="73"/>
                    </a:lnTo>
                    <a:lnTo>
                      <a:pt x="16" y="49"/>
                    </a:lnTo>
                    <a:lnTo>
                      <a:pt x="24" y="23"/>
                    </a:lnTo>
                    <a:lnTo>
                      <a:pt x="39" y="0"/>
                    </a:lnTo>
                    <a:lnTo>
                      <a:pt x="51" y="3"/>
                    </a:lnTo>
                    <a:lnTo>
                      <a:pt x="58" y="9"/>
                    </a:lnTo>
                    <a:lnTo>
                      <a:pt x="58" y="16"/>
                    </a:lnTo>
                    <a:lnTo>
                      <a:pt x="56" y="25"/>
                    </a:lnTo>
                    <a:lnTo>
                      <a:pt x="47" y="41"/>
                    </a:lnTo>
                    <a:lnTo>
                      <a:pt x="47" y="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3" name="Freeform 46"/>
              <p:cNvSpPr>
                <a:spLocks/>
              </p:cNvSpPr>
              <p:nvPr/>
            </p:nvSpPr>
            <p:spPr bwMode="auto">
              <a:xfrm>
                <a:off x="3414" y="1397"/>
                <a:ext cx="26" cy="170"/>
              </a:xfrm>
              <a:custGeom>
                <a:avLst/>
                <a:gdLst>
                  <a:gd name="T0" fmla="*/ 53 w 53"/>
                  <a:gd name="T1" fmla="*/ 0 h 341"/>
                  <a:gd name="T2" fmla="*/ 42 w 53"/>
                  <a:gd name="T3" fmla="*/ 38 h 341"/>
                  <a:gd name="T4" fmla="*/ 37 w 53"/>
                  <a:gd name="T5" fmla="*/ 80 h 341"/>
                  <a:gd name="T6" fmla="*/ 32 w 53"/>
                  <a:gd name="T7" fmla="*/ 123 h 341"/>
                  <a:gd name="T8" fmla="*/ 32 w 53"/>
                  <a:gd name="T9" fmla="*/ 171 h 341"/>
                  <a:gd name="T10" fmla="*/ 30 w 53"/>
                  <a:gd name="T11" fmla="*/ 215 h 341"/>
                  <a:gd name="T12" fmla="*/ 32 w 53"/>
                  <a:gd name="T13" fmla="*/ 259 h 341"/>
                  <a:gd name="T14" fmla="*/ 32 w 53"/>
                  <a:gd name="T15" fmla="*/ 300 h 341"/>
                  <a:gd name="T16" fmla="*/ 33 w 53"/>
                  <a:gd name="T17" fmla="*/ 341 h 341"/>
                  <a:gd name="T18" fmla="*/ 5 w 53"/>
                  <a:gd name="T19" fmla="*/ 313 h 341"/>
                  <a:gd name="T20" fmla="*/ 3 w 53"/>
                  <a:gd name="T21" fmla="*/ 268 h 341"/>
                  <a:gd name="T22" fmla="*/ 1 w 53"/>
                  <a:gd name="T23" fmla="*/ 229 h 341"/>
                  <a:gd name="T24" fmla="*/ 0 w 53"/>
                  <a:gd name="T25" fmla="*/ 188 h 341"/>
                  <a:gd name="T26" fmla="*/ 0 w 53"/>
                  <a:gd name="T27" fmla="*/ 151 h 341"/>
                  <a:gd name="T28" fmla="*/ 0 w 53"/>
                  <a:gd name="T29" fmla="*/ 114 h 341"/>
                  <a:gd name="T30" fmla="*/ 3 w 53"/>
                  <a:gd name="T31" fmla="*/ 77 h 341"/>
                  <a:gd name="T32" fmla="*/ 10 w 53"/>
                  <a:gd name="T33" fmla="*/ 38 h 341"/>
                  <a:gd name="T34" fmla="*/ 24 w 53"/>
                  <a:gd name="T35" fmla="*/ 0 h 341"/>
                  <a:gd name="T36" fmla="*/ 53 w 53"/>
                  <a:gd name="T37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3" h="341">
                    <a:moveTo>
                      <a:pt x="53" y="0"/>
                    </a:moveTo>
                    <a:lnTo>
                      <a:pt x="42" y="38"/>
                    </a:lnTo>
                    <a:lnTo>
                      <a:pt x="37" y="80"/>
                    </a:lnTo>
                    <a:lnTo>
                      <a:pt x="32" y="123"/>
                    </a:lnTo>
                    <a:lnTo>
                      <a:pt x="32" y="171"/>
                    </a:lnTo>
                    <a:lnTo>
                      <a:pt x="30" y="215"/>
                    </a:lnTo>
                    <a:lnTo>
                      <a:pt x="32" y="259"/>
                    </a:lnTo>
                    <a:lnTo>
                      <a:pt x="32" y="300"/>
                    </a:lnTo>
                    <a:lnTo>
                      <a:pt x="33" y="341"/>
                    </a:lnTo>
                    <a:lnTo>
                      <a:pt x="5" y="313"/>
                    </a:lnTo>
                    <a:lnTo>
                      <a:pt x="3" y="268"/>
                    </a:lnTo>
                    <a:lnTo>
                      <a:pt x="1" y="229"/>
                    </a:lnTo>
                    <a:lnTo>
                      <a:pt x="0" y="188"/>
                    </a:lnTo>
                    <a:lnTo>
                      <a:pt x="0" y="151"/>
                    </a:lnTo>
                    <a:lnTo>
                      <a:pt x="0" y="114"/>
                    </a:lnTo>
                    <a:lnTo>
                      <a:pt x="3" y="77"/>
                    </a:lnTo>
                    <a:lnTo>
                      <a:pt x="10" y="38"/>
                    </a:lnTo>
                    <a:lnTo>
                      <a:pt x="24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4" name="Freeform 47"/>
              <p:cNvSpPr>
                <a:spLocks/>
              </p:cNvSpPr>
              <p:nvPr/>
            </p:nvSpPr>
            <p:spPr bwMode="auto">
              <a:xfrm>
                <a:off x="3513" y="1397"/>
                <a:ext cx="123" cy="146"/>
              </a:xfrm>
              <a:custGeom>
                <a:avLst/>
                <a:gdLst>
                  <a:gd name="T0" fmla="*/ 153 w 247"/>
                  <a:gd name="T1" fmla="*/ 130 h 293"/>
                  <a:gd name="T2" fmla="*/ 176 w 247"/>
                  <a:gd name="T3" fmla="*/ 107 h 293"/>
                  <a:gd name="T4" fmla="*/ 195 w 247"/>
                  <a:gd name="T5" fmla="*/ 93 h 293"/>
                  <a:gd name="T6" fmla="*/ 208 w 247"/>
                  <a:gd name="T7" fmla="*/ 9 h 293"/>
                  <a:gd name="T8" fmla="*/ 233 w 247"/>
                  <a:gd name="T9" fmla="*/ 64 h 293"/>
                  <a:gd name="T10" fmla="*/ 238 w 247"/>
                  <a:gd name="T11" fmla="*/ 126 h 293"/>
                  <a:gd name="T12" fmla="*/ 235 w 247"/>
                  <a:gd name="T13" fmla="*/ 187 h 293"/>
                  <a:gd name="T14" fmla="*/ 247 w 247"/>
                  <a:gd name="T15" fmla="*/ 243 h 293"/>
                  <a:gd name="T16" fmla="*/ 231 w 247"/>
                  <a:gd name="T17" fmla="*/ 267 h 293"/>
                  <a:gd name="T18" fmla="*/ 211 w 247"/>
                  <a:gd name="T19" fmla="*/ 243 h 293"/>
                  <a:gd name="T20" fmla="*/ 206 w 247"/>
                  <a:gd name="T21" fmla="*/ 215 h 293"/>
                  <a:gd name="T22" fmla="*/ 201 w 247"/>
                  <a:gd name="T23" fmla="*/ 187 h 293"/>
                  <a:gd name="T24" fmla="*/ 208 w 247"/>
                  <a:gd name="T25" fmla="*/ 165 h 293"/>
                  <a:gd name="T26" fmla="*/ 188 w 247"/>
                  <a:gd name="T27" fmla="*/ 157 h 293"/>
                  <a:gd name="T28" fmla="*/ 174 w 247"/>
                  <a:gd name="T29" fmla="*/ 192 h 293"/>
                  <a:gd name="T30" fmla="*/ 160 w 247"/>
                  <a:gd name="T31" fmla="*/ 231 h 293"/>
                  <a:gd name="T32" fmla="*/ 142 w 247"/>
                  <a:gd name="T33" fmla="*/ 265 h 293"/>
                  <a:gd name="T34" fmla="*/ 119 w 247"/>
                  <a:gd name="T35" fmla="*/ 293 h 293"/>
                  <a:gd name="T36" fmla="*/ 103 w 247"/>
                  <a:gd name="T37" fmla="*/ 251 h 293"/>
                  <a:gd name="T38" fmla="*/ 103 w 247"/>
                  <a:gd name="T39" fmla="*/ 204 h 293"/>
                  <a:gd name="T40" fmla="*/ 103 w 247"/>
                  <a:gd name="T41" fmla="*/ 160 h 293"/>
                  <a:gd name="T42" fmla="*/ 89 w 247"/>
                  <a:gd name="T43" fmla="*/ 126 h 293"/>
                  <a:gd name="T44" fmla="*/ 73 w 247"/>
                  <a:gd name="T45" fmla="*/ 167 h 293"/>
                  <a:gd name="T46" fmla="*/ 62 w 247"/>
                  <a:gd name="T47" fmla="*/ 215 h 293"/>
                  <a:gd name="T48" fmla="*/ 46 w 247"/>
                  <a:gd name="T49" fmla="*/ 256 h 293"/>
                  <a:gd name="T50" fmla="*/ 22 w 247"/>
                  <a:gd name="T51" fmla="*/ 283 h 293"/>
                  <a:gd name="T52" fmla="*/ 4 w 247"/>
                  <a:gd name="T53" fmla="*/ 224 h 293"/>
                  <a:gd name="T54" fmla="*/ 0 w 247"/>
                  <a:gd name="T55" fmla="*/ 171 h 293"/>
                  <a:gd name="T56" fmla="*/ 2 w 247"/>
                  <a:gd name="T57" fmla="*/ 114 h 293"/>
                  <a:gd name="T58" fmla="*/ 11 w 247"/>
                  <a:gd name="T59" fmla="*/ 59 h 293"/>
                  <a:gd name="T60" fmla="*/ 41 w 247"/>
                  <a:gd name="T61" fmla="*/ 146 h 293"/>
                  <a:gd name="T62" fmla="*/ 54 w 247"/>
                  <a:gd name="T63" fmla="*/ 107 h 293"/>
                  <a:gd name="T64" fmla="*/ 66 w 247"/>
                  <a:gd name="T65" fmla="*/ 70 h 293"/>
                  <a:gd name="T66" fmla="*/ 80 w 247"/>
                  <a:gd name="T67" fmla="*/ 32 h 293"/>
                  <a:gd name="T68" fmla="*/ 100 w 247"/>
                  <a:gd name="T69" fmla="*/ 0 h 293"/>
                  <a:gd name="T70" fmla="*/ 126 w 247"/>
                  <a:gd name="T71" fmla="*/ 29 h 293"/>
                  <a:gd name="T72" fmla="*/ 133 w 247"/>
                  <a:gd name="T73" fmla="*/ 68 h 293"/>
                  <a:gd name="T74" fmla="*/ 132 w 247"/>
                  <a:gd name="T75" fmla="*/ 109 h 293"/>
                  <a:gd name="T76" fmla="*/ 139 w 247"/>
                  <a:gd name="T77" fmla="*/ 146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47" h="293">
                    <a:moveTo>
                      <a:pt x="139" y="146"/>
                    </a:moveTo>
                    <a:lnTo>
                      <a:pt x="153" y="130"/>
                    </a:lnTo>
                    <a:lnTo>
                      <a:pt x="169" y="116"/>
                    </a:lnTo>
                    <a:lnTo>
                      <a:pt x="176" y="107"/>
                    </a:lnTo>
                    <a:lnTo>
                      <a:pt x="185" y="102"/>
                    </a:lnTo>
                    <a:lnTo>
                      <a:pt x="195" y="93"/>
                    </a:lnTo>
                    <a:lnTo>
                      <a:pt x="208" y="87"/>
                    </a:lnTo>
                    <a:lnTo>
                      <a:pt x="208" y="9"/>
                    </a:lnTo>
                    <a:lnTo>
                      <a:pt x="224" y="34"/>
                    </a:lnTo>
                    <a:lnTo>
                      <a:pt x="233" y="64"/>
                    </a:lnTo>
                    <a:lnTo>
                      <a:pt x="236" y="94"/>
                    </a:lnTo>
                    <a:lnTo>
                      <a:pt x="238" y="126"/>
                    </a:lnTo>
                    <a:lnTo>
                      <a:pt x="235" y="157"/>
                    </a:lnTo>
                    <a:lnTo>
                      <a:pt x="235" y="187"/>
                    </a:lnTo>
                    <a:lnTo>
                      <a:pt x="238" y="215"/>
                    </a:lnTo>
                    <a:lnTo>
                      <a:pt x="247" y="243"/>
                    </a:lnTo>
                    <a:lnTo>
                      <a:pt x="247" y="274"/>
                    </a:lnTo>
                    <a:lnTo>
                      <a:pt x="231" y="267"/>
                    </a:lnTo>
                    <a:lnTo>
                      <a:pt x="220" y="258"/>
                    </a:lnTo>
                    <a:lnTo>
                      <a:pt x="211" y="243"/>
                    </a:lnTo>
                    <a:lnTo>
                      <a:pt x="210" y="231"/>
                    </a:lnTo>
                    <a:lnTo>
                      <a:pt x="206" y="215"/>
                    </a:lnTo>
                    <a:lnTo>
                      <a:pt x="204" y="201"/>
                    </a:lnTo>
                    <a:lnTo>
                      <a:pt x="201" y="187"/>
                    </a:lnTo>
                    <a:lnTo>
                      <a:pt x="197" y="176"/>
                    </a:lnTo>
                    <a:lnTo>
                      <a:pt x="208" y="165"/>
                    </a:lnTo>
                    <a:lnTo>
                      <a:pt x="201" y="153"/>
                    </a:lnTo>
                    <a:lnTo>
                      <a:pt x="188" y="157"/>
                    </a:lnTo>
                    <a:lnTo>
                      <a:pt x="180" y="173"/>
                    </a:lnTo>
                    <a:lnTo>
                      <a:pt x="174" y="192"/>
                    </a:lnTo>
                    <a:lnTo>
                      <a:pt x="167" y="212"/>
                    </a:lnTo>
                    <a:lnTo>
                      <a:pt x="160" y="231"/>
                    </a:lnTo>
                    <a:lnTo>
                      <a:pt x="151" y="247"/>
                    </a:lnTo>
                    <a:lnTo>
                      <a:pt x="142" y="265"/>
                    </a:lnTo>
                    <a:lnTo>
                      <a:pt x="132" y="279"/>
                    </a:lnTo>
                    <a:lnTo>
                      <a:pt x="119" y="293"/>
                    </a:lnTo>
                    <a:lnTo>
                      <a:pt x="107" y="272"/>
                    </a:lnTo>
                    <a:lnTo>
                      <a:pt x="103" y="251"/>
                    </a:lnTo>
                    <a:lnTo>
                      <a:pt x="101" y="228"/>
                    </a:lnTo>
                    <a:lnTo>
                      <a:pt x="103" y="204"/>
                    </a:lnTo>
                    <a:lnTo>
                      <a:pt x="103" y="181"/>
                    </a:lnTo>
                    <a:lnTo>
                      <a:pt x="103" y="160"/>
                    </a:lnTo>
                    <a:lnTo>
                      <a:pt x="98" y="141"/>
                    </a:lnTo>
                    <a:lnTo>
                      <a:pt x="89" y="126"/>
                    </a:lnTo>
                    <a:lnTo>
                      <a:pt x="78" y="146"/>
                    </a:lnTo>
                    <a:lnTo>
                      <a:pt x="73" y="167"/>
                    </a:lnTo>
                    <a:lnTo>
                      <a:pt x="66" y="190"/>
                    </a:lnTo>
                    <a:lnTo>
                      <a:pt x="62" y="215"/>
                    </a:lnTo>
                    <a:lnTo>
                      <a:pt x="55" y="235"/>
                    </a:lnTo>
                    <a:lnTo>
                      <a:pt x="46" y="256"/>
                    </a:lnTo>
                    <a:lnTo>
                      <a:pt x="36" y="270"/>
                    </a:lnTo>
                    <a:lnTo>
                      <a:pt x="22" y="283"/>
                    </a:lnTo>
                    <a:lnTo>
                      <a:pt x="9" y="252"/>
                    </a:lnTo>
                    <a:lnTo>
                      <a:pt x="4" y="224"/>
                    </a:lnTo>
                    <a:lnTo>
                      <a:pt x="0" y="197"/>
                    </a:lnTo>
                    <a:lnTo>
                      <a:pt x="0" y="171"/>
                    </a:lnTo>
                    <a:lnTo>
                      <a:pt x="0" y="142"/>
                    </a:lnTo>
                    <a:lnTo>
                      <a:pt x="2" y="114"/>
                    </a:lnTo>
                    <a:lnTo>
                      <a:pt x="6" y="86"/>
                    </a:lnTo>
                    <a:lnTo>
                      <a:pt x="11" y="59"/>
                    </a:lnTo>
                    <a:lnTo>
                      <a:pt x="30" y="59"/>
                    </a:lnTo>
                    <a:lnTo>
                      <a:pt x="41" y="146"/>
                    </a:lnTo>
                    <a:lnTo>
                      <a:pt x="46" y="126"/>
                    </a:lnTo>
                    <a:lnTo>
                      <a:pt x="54" y="107"/>
                    </a:lnTo>
                    <a:lnTo>
                      <a:pt x="59" y="87"/>
                    </a:lnTo>
                    <a:lnTo>
                      <a:pt x="66" y="70"/>
                    </a:lnTo>
                    <a:lnTo>
                      <a:pt x="71" y="48"/>
                    </a:lnTo>
                    <a:lnTo>
                      <a:pt x="80" y="32"/>
                    </a:lnTo>
                    <a:lnTo>
                      <a:pt x="87" y="15"/>
                    </a:lnTo>
                    <a:lnTo>
                      <a:pt x="100" y="0"/>
                    </a:lnTo>
                    <a:lnTo>
                      <a:pt x="116" y="11"/>
                    </a:lnTo>
                    <a:lnTo>
                      <a:pt x="126" y="29"/>
                    </a:lnTo>
                    <a:lnTo>
                      <a:pt x="132" y="47"/>
                    </a:lnTo>
                    <a:lnTo>
                      <a:pt x="133" y="68"/>
                    </a:lnTo>
                    <a:lnTo>
                      <a:pt x="132" y="87"/>
                    </a:lnTo>
                    <a:lnTo>
                      <a:pt x="132" y="109"/>
                    </a:lnTo>
                    <a:lnTo>
                      <a:pt x="132" y="128"/>
                    </a:lnTo>
                    <a:lnTo>
                      <a:pt x="139" y="1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5" name="Freeform 48"/>
              <p:cNvSpPr>
                <a:spLocks/>
              </p:cNvSpPr>
              <p:nvPr/>
            </p:nvSpPr>
            <p:spPr bwMode="auto">
              <a:xfrm>
                <a:off x="3680" y="1397"/>
                <a:ext cx="68" cy="141"/>
              </a:xfrm>
              <a:custGeom>
                <a:avLst/>
                <a:gdLst>
                  <a:gd name="T0" fmla="*/ 19 w 136"/>
                  <a:gd name="T1" fmla="*/ 137 h 283"/>
                  <a:gd name="T2" fmla="*/ 14 w 136"/>
                  <a:gd name="T3" fmla="*/ 148 h 283"/>
                  <a:gd name="T4" fmla="*/ 16 w 136"/>
                  <a:gd name="T5" fmla="*/ 158 h 283"/>
                  <a:gd name="T6" fmla="*/ 21 w 136"/>
                  <a:gd name="T7" fmla="*/ 165 h 283"/>
                  <a:gd name="T8" fmla="*/ 30 w 136"/>
                  <a:gd name="T9" fmla="*/ 174 h 283"/>
                  <a:gd name="T10" fmla="*/ 39 w 136"/>
                  <a:gd name="T11" fmla="*/ 180 h 283"/>
                  <a:gd name="T12" fmla="*/ 48 w 136"/>
                  <a:gd name="T13" fmla="*/ 187 h 283"/>
                  <a:gd name="T14" fmla="*/ 55 w 136"/>
                  <a:gd name="T15" fmla="*/ 194 h 283"/>
                  <a:gd name="T16" fmla="*/ 58 w 136"/>
                  <a:gd name="T17" fmla="*/ 204 h 283"/>
                  <a:gd name="T18" fmla="*/ 117 w 136"/>
                  <a:gd name="T19" fmla="*/ 29 h 283"/>
                  <a:gd name="T20" fmla="*/ 120 w 136"/>
                  <a:gd name="T21" fmla="*/ 39 h 283"/>
                  <a:gd name="T22" fmla="*/ 124 w 136"/>
                  <a:gd name="T23" fmla="*/ 57 h 283"/>
                  <a:gd name="T24" fmla="*/ 124 w 136"/>
                  <a:gd name="T25" fmla="*/ 75 h 283"/>
                  <a:gd name="T26" fmla="*/ 126 w 136"/>
                  <a:gd name="T27" fmla="*/ 96 h 283"/>
                  <a:gd name="T28" fmla="*/ 126 w 136"/>
                  <a:gd name="T29" fmla="*/ 116 h 283"/>
                  <a:gd name="T30" fmla="*/ 126 w 136"/>
                  <a:gd name="T31" fmla="*/ 139 h 283"/>
                  <a:gd name="T32" fmla="*/ 129 w 136"/>
                  <a:gd name="T33" fmla="*/ 160 h 283"/>
                  <a:gd name="T34" fmla="*/ 136 w 136"/>
                  <a:gd name="T35" fmla="*/ 185 h 283"/>
                  <a:gd name="T36" fmla="*/ 126 w 136"/>
                  <a:gd name="T37" fmla="*/ 187 h 283"/>
                  <a:gd name="T38" fmla="*/ 120 w 136"/>
                  <a:gd name="T39" fmla="*/ 194 h 283"/>
                  <a:gd name="T40" fmla="*/ 113 w 136"/>
                  <a:gd name="T41" fmla="*/ 204 h 283"/>
                  <a:gd name="T42" fmla="*/ 110 w 136"/>
                  <a:gd name="T43" fmla="*/ 217 h 283"/>
                  <a:gd name="T44" fmla="*/ 103 w 136"/>
                  <a:gd name="T45" fmla="*/ 226 h 283"/>
                  <a:gd name="T46" fmla="*/ 94 w 136"/>
                  <a:gd name="T47" fmla="*/ 233 h 283"/>
                  <a:gd name="T48" fmla="*/ 83 w 136"/>
                  <a:gd name="T49" fmla="*/ 236 h 283"/>
                  <a:gd name="T50" fmla="*/ 69 w 136"/>
                  <a:gd name="T51" fmla="*/ 235 h 283"/>
                  <a:gd name="T52" fmla="*/ 71 w 136"/>
                  <a:gd name="T53" fmla="*/ 224 h 283"/>
                  <a:gd name="T54" fmla="*/ 58 w 136"/>
                  <a:gd name="T55" fmla="*/ 224 h 283"/>
                  <a:gd name="T56" fmla="*/ 46 w 136"/>
                  <a:gd name="T57" fmla="*/ 224 h 283"/>
                  <a:gd name="T58" fmla="*/ 39 w 136"/>
                  <a:gd name="T59" fmla="*/ 235 h 283"/>
                  <a:gd name="T60" fmla="*/ 34 w 136"/>
                  <a:gd name="T61" fmla="*/ 249 h 283"/>
                  <a:gd name="T62" fmla="*/ 32 w 136"/>
                  <a:gd name="T63" fmla="*/ 265 h 283"/>
                  <a:gd name="T64" fmla="*/ 28 w 136"/>
                  <a:gd name="T65" fmla="*/ 275 h 283"/>
                  <a:gd name="T66" fmla="*/ 23 w 136"/>
                  <a:gd name="T67" fmla="*/ 283 h 283"/>
                  <a:gd name="T68" fmla="*/ 14 w 136"/>
                  <a:gd name="T69" fmla="*/ 279 h 283"/>
                  <a:gd name="T70" fmla="*/ 0 w 136"/>
                  <a:gd name="T71" fmla="*/ 263 h 283"/>
                  <a:gd name="T72" fmla="*/ 0 w 136"/>
                  <a:gd name="T73" fmla="*/ 0 h 283"/>
                  <a:gd name="T74" fmla="*/ 12 w 136"/>
                  <a:gd name="T75" fmla="*/ 9 h 283"/>
                  <a:gd name="T76" fmla="*/ 21 w 136"/>
                  <a:gd name="T77" fmla="*/ 23 h 283"/>
                  <a:gd name="T78" fmla="*/ 23 w 136"/>
                  <a:gd name="T79" fmla="*/ 39 h 283"/>
                  <a:gd name="T80" fmla="*/ 25 w 136"/>
                  <a:gd name="T81" fmla="*/ 61 h 283"/>
                  <a:gd name="T82" fmla="*/ 21 w 136"/>
                  <a:gd name="T83" fmla="*/ 80 h 283"/>
                  <a:gd name="T84" fmla="*/ 18 w 136"/>
                  <a:gd name="T85" fmla="*/ 102 h 283"/>
                  <a:gd name="T86" fmla="*/ 16 w 136"/>
                  <a:gd name="T87" fmla="*/ 119 h 283"/>
                  <a:gd name="T88" fmla="*/ 19 w 136"/>
                  <a:gd name="T89" fmla="*/ 137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36" h="283">
                    <a:moveTo>
                      <a:pt x="19" y="137"/>
                    </a:moveTo>
                    <a:lnTo>
                      <a:pt x="14" y="148"/>
                    </a:lnTo>
                    <a:lnTo>
                      <a:pt x="16" y="158"/>
                    </a:lnTo>
                    <a:lnTo>
                      <a:pt x="21" y="165"/>
                    </a:lnTo>
                    <a:lnTo>
                      <a:pt x="30" y="174"/>
                    </a:lnTo>
                    <a:lnTo>
                      <a:pt x="39" y="180"/>
                    </a:lnTo>
                    <a:lnTo>
                      <a:pt x="48" y="187"/>
                    </a:lnTo>
                    <a:lnTo>
                      <a:pt x="55" y="194"/>
                    </a:lnTo>
                    <a:lnTo>
                      <a:pt x="58" y="204"/>
                    </a:lnTo>
                    <a:lnTo>
                      <a:pt x="117" y="29"/>
                    </a:lnTo>
                    <a:lnTo>
                      <a:pt x="120" y="39"/>
                    </a:lnTo>
                    <a:lnTo>
                      <a:pt x="124" y="57"/>
                    </a:lnTo>
                    <a:lnTo>
                      <a:pt x="124" y="75"/>
                    </a:lnTo>
                    <a:lnTo>
                      <a:pt x="126" y="96"/>
                    </a:lnTo>
                    <a:lnTo>
                      <a:pt x="126" y="116"/>
                    </a:lnTo>
                    <a:lnTo>
                      <a:pt x="126" y="139"/>
                    </a:lnTo>
                    <a:lnTo>
                      <a:pt x="129" y="160"/>
                    </a:lnTo>
                    <a:lnTo>
                      <a:pt x="136" y="185"/>
                    </a:lnTo>
                    <a:lnTo>
                      <a:pt x="126" y="187"/>
                    </a:lnTo>
                    <a:lnTo>
                      <a:pt x="120" y="194"/>
                    </a:lnTo>
                    <a:lnTo>
                      <a:pt x="113" y="204"/>
                    </a:lnTo>
                    <a:lnTo>
                      <a:pt x="110" y="217"/>
                    </a:lnTo>
                    <a:lnTo>
                      <a:pt x="103" y="226"/>
                    </a:lnTo>
                    <a:lnTo>
                      <a:pt x="94" y="233"/>
                    </a:lnTo>
                    <a:lnTo>
                      <a:pt x="83" y="236"/>
                    </a:lnTo>
                    <a:lnTo>
                      <a:pt x="69" y="235"/>
                    </a:lnTo>
                    <a:lnTo>
                      <a:pt x="71" y="224"/>
                    </a:lnTo>
                    <a:lnTo>
                      <a:pt x="58" y="224"/>
                    </a:lnTo>
                    <a:lnTo>
                      <a:pt x="46" y="224"/>
                    </a:lnTo>
                    <a:lnTo>
                      <a:pt x="39" y="235"/>
                    </a:lnTo>
                    <a:lnTo>
                      <a:pt x="34" y="249"/>
                    </a:lnTo>
                    <a:lnTo>
                      <a:pt x="32" y="265"/>
                    </a:lnTo>
                    <a:lnTo>
                      <a:pt x="28" y="275"/>
                    </a:lnTo>
                    <a:lnTo>
                      <a:pt x="23" y="283"/>
                    </a:lnTo>
                    <a:lnTo>
                      <a:pt x="14" y="279"/>
                    </a:lnTo>
                    <a:lnTo>
                      <a:pt x="0" y="263"/>
                    </a:lnTo>
                    <a:lnTo>
                      <a:pt x="0" y="0"/>
                    </a:lnTo>
                    <a:lnTo>
                      <a:pt x="12" y="9"/>
                    </a:lnTo>
                    <a:lnTo>
                      <a:pt x="21" y="23"/>
                    </a:lnTo>
                    <a:lnTo>
                      <a:pt x="23" y="39"/>
                    </a:lnTo>
                    <a:lnTo>
                      <a:pt x="25" y="61"/>
                    </a:lnTo>
                    <a:lnTo>
                      <a:pt x="21" y="80"/>
                    </a:lnTo>
                    <a:lnTo>
                      <a:pt x="18" y="102"/>
                    </a:lnTo>
                    <a:lnTo>
                      <a:pt x="16" y="119"/>
                    </a:lnTo>
                    <a:lnTo>
                      <a:pt x="19" y="1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6" name="Freeform 49"/>
              <p:cNvSpPr>
                <a:spLocks/>
              </p:cNvSpPr>
              <p:nvPr/>
            </p:nvSpPr>
            <p:spPr bwMode="auto">
              <a:xfrm>
                <a:off x="3762" y="1397"/>
                <a:ext cx="35" cy="111"/>
              </a:xfrm>
              <a:custGeom>
                <a:avLst/>
                <a:gdLst>
                  <a:gd name="T0" fmla="*/ 49 w 69"/>
                  <a:gd name="T1" fmla="*/ 165 h 224"/>
                  <a:gd name="T2" fmla="*/ 69 w 69"/>
                  <a:gd name="T3" fmla="*/ 165 h 224"/>
                  <a:gd name="T4" fmla="*/ 67 w 69"/>
                  <a:gd name="T5" fmla="*/ 180 h 224"/>
                  <a:gd name="T6" fmla="*/ 65 w 69"/>
                  <a:gd name="T7" fmla="*/ 194 h 224"/>
                  <a:gd name="T8" fmla="*/ 60 w 69"/>
                  <a:gd name="T9" fmla="*/ 208 h 224"/>
                  <a:gd name="T10" fmla="*/ 49 w 69"/>
                  <a:gd name="T11" fmla="*/ 224 h 224"/>
                  <a:gd name="T12" fmla="*/ 10 w 69"/>
                  <a:gd name="T13" fmla="*/ 224 h 224"/>
                  <a:gd name="T14" fmla="*/ 3 w 69"/>
                  <a:gd name="T15" fmla="*/ 194 h 224"/>
                  <a:gd name="T16" fmla="*/ 2 w 69"/>
                  <a:gd name="T17" fmla="*/ 165 h 224"/>
                  <a:gd name="T18" fmla="*/ 0 w 69"/>
                  <a:gd name="T19" fmla="*/ 135 h 224"/>
                  <a:gd name="T20" fmla="*/ 5 w 69"/>
                  <a:gd name="T21" fmla="*/ 107 h 224"/>
                  <a:gd name="T22" fmla="*/ 9 w 69"/>
                  <a:gd name="T23" fmla="*/ 78 h 224"/>
                  <a:gd name="T24" fmla="*/ 14 w 69"/>
                  <a:gd name="T25" fmla="*/ 52 h 224"/>
                  <a:gd name="T26" fmla="*/ 21 w 69"/>
                  <a:gd name="T27" fmla="*/ 25 h 224"/>
                  <a:gd name="T28" fmla="*/ 30 w 69"/>
                  <a:gd name="T29" fmla="*/ 0 h 224"/>
                  <a:gd name="T30" fmla="*/ 37 w 69"/>
                  <a:gd name="T31" fmla="*/ 20 h 224"/>
                  <a:gd name="T32" fmla="*/ 41 w 69"/>
                  <a:gd name="T33" fmla="*/ 38 h 224"/>
                  <a:gd name="T34" fmla="*/ 41 w 69"/>
                  <a:gd name="T35" fmla="*/ 55 h 224"/>
                  <a:gd name="T36" fmla="*/ 42 w 69"/>
                  <a:gd name="T37" fmla="*/ 75 h 224"/>
                  <a:gd name="T38" fmla="*/ 41 w 69"/>
                  <a:gd name="T39" fmla="*/ 93 h 224"/>
                  <a:gd name="T40" fmla="*/ 41 w 69"/>
                  <a:gd name="T41" fmla="*/ 114 h 224"/>
                  <a:gd name="T42" fmla="*/ 42 w 69"/>
                  <a:gd name="T43" fmla="*/ 137 h 224"/>
                  <a:gd name="T44" fmla="*/ 49 w 69"/>
                  <a:gd name="T45" fmla="*/ 165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9" h="224">
                    <a:moveTo>
                      <a:pt x="49" y="165"/>
                    </a:moveTo>
                    <a:lnTo>
                      <a:pt x="69" y="165"/>
                    </a:lnTo>
                    <a:lnTo>
                      <a:pt x="67" y="180"/>
                    </a:lnTo>
                    <a:lnTo>
                      <a:pt x="65" y="194"/>
                    </a:lnTo>
                    <a:lnTo>
                      <a:pt x="60" y="208"/>
                    </a:lnTo>
                    <a:lnTo>
                      <a:pt x="49" y="224"/>
                    </a:lnTo>
                    <a:lnTo>
                      <a:pt x="10" y="224"/>
                    </a:lnTo>
                    <a:lnTo>
                      <a:pt x="3" y="194"/>
                    </a:lnTo>
                    <a:lnTo>
                      <a:pt x="2" y="165"/>
                    </a:lnTo>
                    <a:lnTo>
                      <a:pt x="0" y="135"/>
                    </a:lnTo>
                    <a:lnTo>
                      <a:pt x="5" y="107"/>
                    </a:lnTo>
                    <a:lnTo>
                      <a:pt x="9" y="78"/>
                    </a:lnTo>
                    <a:lnTo>
                      <a:pt x="14" y="52"/>
                    </a:lnTo>
                    <a:lnTo>
                      <a:pt x="21" y="25"/>
                    </a:lnTo>
                    <a:lnTo>
                      <a:pt x="30" y="0"/>
                    </a:lnTo>
                    <a:lnTo>
                      <a:pt x="37" y="20"/>
                    </a:lnTo>
                    <a:lnTo>
                      <a:pt x="41" y="38"/>
                    </a:lnTo>
                    <a:lnTo>
                      <a:pt x="41" y="55"/>
                    </a:lnTo>
                    <a:lnTo>
                      <a:pt x="42" y="75"/>
                    </a:lnTo>
                    <a:lnTo>
                      <a:pt x="41" y="93"/>
                    </a:lnTo>
                    <a:lnTo>
                      <a:pt x="41" y="114"/>
                    </a:lnTo>
                    <a:lnTo>
                      <a:pt x="42" y="137"/>
                    </a:lnTo>
                    <a:lnTo>
                      <a:pt x="49" y="1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9" name="Freeform 52"/>
              <p:cNvSpPr>
                <a:spLocks/>
              </p:cNvSpPr>
              <p:nvPr/>
            </p:nvSpPr>
            <p:spPr bwMode="auto">
              <a:xfrm>
                <a:off x="3646" y="1610"/>
                <a:ext cx="312" cy="79"/>
              </a:xfrm>
              <a:custGeom>
                <a:avLst/>
                <a:gdLst>
                  <a:gd name="T0" fmla="*/ 625 w 625"/>
                  <a:gd name="T1" fmla="*/ 30 h 158"/>
                  <a:gd name="T2" fmla="*/ 563 w 625"/>
                  <a:gd name="T3" fmla="*/ 53 h 158"/>
                  <a:gd name="T4" fmla="*/ 502 w 625"/>
                  <a:gd name="T5" fmla="*/ 64 h 158"/>
                  <a:gd name="T6" fmla="*/ 444 w 625"/>
                  <a:gd name="T7" fmla="*/ 73 h 158"/>
                  <a:gd name="T8" fmla="*/ 391 w 625"/>
                  <a:gd name="T9" fmla="*/ 99 h 158"/>
                  <a:gd name="T10" fmla="*/ 371 w 625"/>
                  <a:gd name="T11" fmla="*/ 90 h 158"/>
                  <a:gd name="T12" fmla="*/ 361 w 625"/>
                  <a:gd name="T13" fmla="*/ 82 h 158"/>
                  <a:gd name="T14" fmla="*/ 341 w 625"/>
                  <a:gd name="T15" fmla="*/ 60 h 158"/>
                  <a:gd name="T16" fmla="*/ 320 w 625"/>
                  <a:gd name="T17" fmla="*/ 83 h 158"/>
                  <a:gd name="T18" fmla="*/ 300 w 625"/>
                  <a:gd name="T19" fmla="*/ 106 h 158"/>
                  <a:gd name="T20" fmla="*/ 274 w 625"/>
                  <a:gd name="T21" fmla="*/ 121 h 158"/>
                  <a:gd name="T22" fmla="*/ 243 w 625"/>
                  <a:gd name="T23" fmla="*/ 119 h 158"/>
                  <a:gd name="T24" fmla="*/ 210 w 625"/>
                  <a:gd name="T25" fmla="*/ 110 h 158"/>
                  <a:gd name="T26" fmla="*/ 174 w 625"/>
                  <a:gd name="T27" fmla="*/ 126 h 158"/>
                  <a:gd name="T28" fmla="*/ 137 w 625"/>
                  <a:gd name="T29" fmla="*/ 137 h 158"/>
                  <a:gd name="T30" fmla="*/ 107 w 625"/>
                  <a:gd name="T31" fmla="*/ 119 h 158"/>
                  <a:gd name="T32" fmla="*/ 84 w 625"/>
                  <a:gd name="T33" fmla="*/ 137 h 158"/>
                  <a:gd name="T34" fmla="*/ 61 w 625"/>
                  <a:gd name="T35" fmla="*/ 149 h 158"/>
                  <a:gd name="T36" fmla="*/ 36 w 625"/>
                  <a:gd name="T37" fmla="*/ 154 h 158"/>
                  <a:gd name="T38" fmla="*/ 9 w 625"/>
                  <a:gd name="T39" fmla="*/ 158 h 158"/>
                  <a:gd name="T40" fmla="*/ 0 w 625"/>
                  <a:gd name="T41" fmla="*/ 128 h 158"/>
                  <a:gd name="T42" fmla="*/ 36 w 625"/>
                  <a:gd name="T43" fmla="*/ 117 h 158"/>
                  <a:gd name="T44" fmla="*/ 73 w 625"/>
                  <a:gd name="T45" fmla="*/ 114 h 158"/>
                  <a:gd name="T46" fmla="*/ 103 w 625"/>
                  <a:gd name="T47" fmla="*/ 103 h 158"/>
                  <a:gd name="T48" fmla="*/ 126 w 625"/>
                  <a:gd name="T49" fmla="*/ 80 h 158"/>
                  <a:gd name="T50" fmla="*/ 162 w 625"/>
                  <a:gd name="T51" fmla="*/ 92 h 158"/>
                  <a:gd name="T52" fmla="*/ 201 w 625"/>
                  <a:gd name="T53" fmla="*/ 75 h 158"/>
                  <a:gd name="T54" fmla="*/ 238 w 625"/>
                  <a:gd name="T55" fmla="*/ 57 h 158"/>
                  <a:gd name="T56" fmla="*/ 282 w 625"/>
                  <a:gd name="T57" fmla="*/ 80 h 158"/>
                  <a:gd name="T58" fmla="*/ 320 w 625"/>
                  <a:gd name="T59" fmla="*/ 48 h 158"/>
                  <a:gd name="T60" fmla="*/ 362 w 625"/>
                  <a:gd name="T61" fmla="*/ 35 h 158"/>
                  <a:gd name="T62" fmla="*/ 405 w 625"/>
                  <a:gd name="T63" fmla="*/ 32 h 158"/>
                  <a:gd name="T64" fmla="*/ 449 w 625"/>
                  <a:gd name="T65" fmla="*/ 30 h 158"/>
                  <a:gd name="T66" fmla="*/ 490 w 625"/>
                  <a:gd name="T67" fmla="*/ 37 h 158"/>
                  <a:gd name="T68" fmla="*/ 533 w 625"/>
                  <a:gd name="T69" fmla="*/ 20 h 158"/>
                  <a:gd name="T70" fmla="*/ 575 w 625"/>
                  <a:gd name="T71" fmla="*/ 2 h 158"/>
                  <a:gd name="T72" fmla="*/ 625 w 625"/>
                  <a:gd name="T73" fmla="*/ 11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25" h="158">
                    <a:moveTo>
                      <a:pt x="625" y="11"/>
                    </a:moveTo>
                    <a:lnTo>
                      <a:pt x="625" y="30"/>
                    </a:lnTo>
                    <a:lnTo>
                      <a:pt x="593" y="44"/>
                    </a:lnTo>
                    <a:lnTo>
                      <a:pt x="563" y="53"/>
                    </a:lnTo>
                    <a:lnTo>
                      <a:pt x="533" y="59"/>
                    </a:lnTo>
                    <a:lnTo>
                      <a:pt x="502" y="64"/>
                    </a:lnTo>
                    <a:lnTo>
                      <a:pt x="472" y="67"/>
                    </a:lnTo>
                    <a:lnTo>
                      <a:pt x="444" y="73"/>
                    </a:lnTo>
                    <a:lnTo>
                      <a:pt x="416" y="83"/>
                    </a:lnTo>
                    <a:lnTo>
                      <a:pt x="391" y="99"/>
                    </a:lnTo>
                    <a:lnTo>
                      <a:pt x="378" y="94"/>
                    </a:lnTo>
                    <a:lnTo>
                      <a:pt x="371" y="90"/>
                    </a:lnTo>
                    <a:lnTo>
                      <a:pt x="366" y="85"/>
                    </a:lnTo>
                    <a:lnTo>
                      <a:pt x="361" y="82"/>
                    </a:lnTo>
                    <a:lnTo>
                      <a:pt x="352" y="71"/>
                    </a:lnTo>
                    <a:lnTo>
                      <a:pt x="341" y="60"/>
                    </a:lnTo>
                    <a:lnTo>
                      <a:pt x="330" y="71"/>
                    </a:lnTo>
                    <a:lnTo>
                      <a:pt x="320" y="83"/>
                    </a:lnTo>
                    <a:lnTo>
                      <a:pt x="309" y="94"/>
                    </a:lnTo>
                    <a:lnTo>
                      <a:pt x="300" y="106"/>
                    </a:lnTo>
                    <a:lnTo>
                      <a:pt x="286" y="115"/>
                    </a:lnTo>
                    <a:lnTo>
                      <a:pt x="274" y="121"/>
                    </a:lnTo>
                    <a:lnTo>
                      <a:pt x="259" y="121"/>
                    </a:lnTo>
                    <a:lnTo>
                      <a:pt x="243" y="119"/>
                    </a:lnTo>
                    <a:lnTo>
                      <a:pt x="226" y="108"/>
                    </a:lnTo>
                    <a:lnTo>
                      <a:pt x="210" y="110"/>
                    </a:lnTo>
                    <a:lnTo>
                      <a:pt x="192" y="115"/>
                    </a:lnTo>
                    <a:lnTo>
                      <a:pt x="174" y="126"/>
                    </a:lnTo>
                    <a:lnTo>
                      <a:pt x="155" y="133"/>
                    </a:lnTo>
                    <a:lnTo>
                      <a:pt x="137" y="137"/>
                    </a:lnTo>
                    <a:lnTo>
                      <a:pt x="121" y="133"/>
                    </a:lnTo>
                    <a:lnTo>
                      <a:pt x="107" y="119"/>
                    </a:lnTo>
                    <a:lnTo>
                      <a:pt x="94" y="128"/>
                    </a:lnTo>
                    <a:lnTo>
                      <a:pt x="84" y="137"/>
                    </a:lnTo>
                    <a:lnTo>
                      <a:pt x="71" y="142"/>
                    </a:lnTo>
                    <a:lnTo>
                      <a:pt x="61" y="149"/>
                    </a:lnTo>
                    <a:lnTo>
                      <a:pt x="48" y="151"/>
                    </a:lnTo>
                    <a:lnTo>
                      <a:pt x="36" y="154"/>
                    </a:lnTo>
                    <a:lnTo>
                      <a:pt x="22" y="156"/>
                    </a:lnTo>
                    <a:lnTo>
                      <a:pt x="9" y="158"/>
                    </a:lnTo>
                    <a:lnTo>
                      <a:pt x="0" y="142"/>
                    </a:lnTo>
                    <a:lnTo>
                      <a:pt x="0" y="128"/>
                    </a:lnTo>
                    <a:lnTo>
                      <a:pt x="16" y="121"/>
                    </a:lnTo>
                    <a:lnTo>
                      <a:pt x="36" y="117"/>
                    </a:lnTo>
                    <a:lnTo>
                      <a:pt x="54" y="115"/>
                    </a:lnTo>
                    <a:lnTo>
                      <a:pt x="73" y="114"/>
                    </a:lnTo>
                    <a:lnTo>
                      <a:pt x="87" y="108"/>
                    </a:lnTo>
                    <a:lnTo>
                      <a:pt x="103" y="103"/>
                    </a:lnTo>
                    <a:lnTo>
                      <a:pt x="116" y="92"/>
                    </a:lnTo>
                    <a:lnTo>
                      <a:pt x="126" y="80"/>
                    </a:lnTo>
                    <a:lnTo>
                      <a:pt x="144" y="92"/>
                    </a:lnTo>
                    <a:lnTo>
                      <a:pt x="162" y="92"/>
                    </a:lnTo>
                    <a:lnTo>
                      <a:pt x="180" y="85"/>
                    </a:lnTo>
                    <a:lnTo>
                      <a:pt x="201" y="75"/>
                    </a:lnTo>
                    <a:lnTo>
                      <a:pt x="219" y="62"/>
                    </a:lnTo>
                    <a:lnTo>
                      <a:pt x="238" y="57"/>
                    </a:lnTo>
                    <a:lnTo>
                      <a:pt x="259" y="60"/>
                    </a:lnTo>
                    <a:lnTo>
                      <a:pt x="282" y="80"/>
                    </a:lnTo>
                    <a:lnTo>
                      <a:pt x="300" y="60"/>
                    </a:lnTo>
                    <a:lnTo>
                      <a:pt x="320" y="48"/>
                    </a:lnTo>
                    <a:lnTo>
                      <a:pt x="341" y="39"/>
                    </a:lnTo>
                    <a:lnTo>
                      <a:pt x="362" y="35"/>
                    </a:lnTo>
                    <a:lnTo>
                      <a:pt x="384" y="34"/>
                    </a:lnTo>
                    <a:lnTo>
                      <a:pt x="405" y="32"/>
                    </a:lnTo>
                    <a:lnTo>
                      <a:pt x="426" y="30"/>
                    </a:lnTo>
                    <a:lnTo>
                      <a:pt x="449" y="30"/>
                    </a:lnTo>
                    <a:lnTo>
                      <a:pt x="469" y="37"/>
                    </a:lnTo>
                    <a:lnTo>
                      <a:pt x="490" y="37"/>
                    </a:lnTo>
                    <a:lnTo>
                      <a:pt x="511" y="28"/>
                    </a:lnTo>
                    <a:lnTo>
                      <a:pt x="533" y="20"/>
                    </a:lnTo>
                    <a:lnTo>
                      <a:pt x="554" y="9"/>
                    </a:lnTo>
                    <a:lnTo>
                      <a:pt x="575" y="2"/>
                    </a:lnTo>
                    <a:lnTo>
                      <a:pt x="598" y="0"/>
                    </a:lnTo>
                    <a:lnTo>
                      <a:pt x="625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0" name="Freeform 53"/>
              <p:cNvSpPr>
                <a:spLocks/>
              </p:cNvSpPr>
              <p:nvPr/>
            </p:nvSpPr>
            <p:spPr bwMode="auto">
              <a:xfrm>
                <a:off x="3425" y="1659"/>
                <a:ext cx="88" cy="62"/>
              </a:xfrm>
              <a:custGeom>
                <a:avLst/>
                <a:gdLst>
                  <a:gd name="T0" fmla="*/ 166 w 175"/>
                  <a:gd name="T1" fmla="*/ 1 h 124"/>
                  <a:gd name="T2" fmla="*/ 161 w 175"/>
                  <a:gd name="T3" fmla="*/ 16 h 124"/>
                  <a:gd name="T4" fmla="*/ 163 w 175"/>
                  <a:gd name="T5" fmla="*/ 32 h 124"/>
                  <a:gd name="T6" fmla="*/ 166 w 175"/>
                  <a:gd name="T7" fmla="*/ 46 h 124"/>
                  <a:gd name="T8" fmla="*/ 172 w 175"/>
                  <a:gd name="T9" fmla="*/ 62 h 124"/>
                  <a:gd name="T10" fmla="*/ 175 w 175"/>
                  <a:gd name="T11" fmla="*/ 74 h 124"/>
                  <a:gd name="T12" fmla="*/ 175 w 175"/>
                  <a:gd name="T13" fmla="*/ 87 h 124"/>
                  <a:gd name="T14" fmla="*/ 168 w 175"/>
                  <a:gd name="T15" fmla="*/ 97 h 124"/>
                  <a:gd name="T16" fmla="*/ 158 w 175"/>
                  <a:gd name="T17" fmla="*/ 108 h 124"/>
                  <a:gd name="T18" fmla="*/ 142 w 175"/>
                  <a:gd name="T19" fmla="*/ 106 h 124"/>
                  <a:gd name="T20" fmla="*/ 129 w 175"/>
                  <a:gd name="T21" fmla="*/ 104 h 124"/>
                  <a:gd name="T22" fmla="*/ 117 w 175"/>
                  <a:gd name="T23" fmla="*/ 99 h 124"/>
                  <a:gd name="T24" fmla="*/ 108 w 175"/>
                  <a:gd name="T25" fmla="*/ 88 h 124"/>
                  <a:gd name="T26" fmla="*/ 96 w 175"/>
                  <a:gd name="T27" fmla="*/ 90 h 124"/>
                  <a:gd name="T28" fmla="*/ 85 w 175"/>
                  <a:gd name="T29" fmla="*/ 95 h 124"/>
                  <a:gd name="T30" fmla="*/ 72 w 175"/>
                  <a:gd name="T31" fmla="*/ 104 h 124"/>
                  <a:gd name="T32" fmla="*/ 62 w 175"/>
                  <a:gd name="T33" fmla="*/ 113 h 124"/>
                  <a:gd name="T34" fmla="*/ 49 w 175"/>
                  <a:gd name="T35" fmla="*/ 118 h 124"/>
                  <a:gd name="T36" fmla="*/ 37 w 175"/>
                  <a:gd name="T37" fmla="*/ 124 h 124"/>
                  <a:gd name="T38" fmla="*/ 23 w 175"/>
                  <a:gd name="T39" fmla="*/ 124 h 124"/>
                  <a:gd name="T40" fmla="*/ 10 w 175"/>
                  <a:gd name="T41" fmla="*/ 118 h 124"/>
                  <a:gd name="T42" fmla="*/ 1 w 175"/>
                  <a:gd name="T43" fmla="*/ 102 h 124"/>
                  <a:gd name="T44" fmla="*/ 0 w 175"/>
                  <a:gd name="T45" fmla="*/ 88 h 124"/>
                  <a:gd name="T46" fmla="*/ 0 w 175"/>
                  <a:gd name="T47" fmla="*/ 74 h 124"/>
                  <a:gd name="T48" fmla="*/ 7 w 175"/>
                  <a:gd name="T49" fmla="*/ 60 h 124"/>
                  <a:gd name="T50" fmla="*/ 12 w 175"/>
                  <a:gd name="T51" fmla="*/ 46 h 124"/>
                  <a:gd name="T52" fmla="*/ 23 w 175"/>
                  <a:gd name="T53" fmla="*/ 33 h 124"/>
                  <a:gd name="T54" fmla="*/ 32 w 175"/>
                  <a:gd name="T55" fmla="*/ 21 h 124"/>
                  <a:gd name="T56" fmla="*/ 41 w 175"/>
                  <a:gd name="T57" fmla="*/ 10 h 124"/>
                  <a:gd name="T58" fmla="*/ 60 w 175"/>
                  <a:gd name="T59" fmla="*/ 79 h 124"/>
                  <a:gd name="T60" fmla="*/ 74 w 175"/>
                  <a:gd name="T61" fmla="*/ 74 h 124"/>
                  <a:gd name="T62" fmla="*/ 87 w 175"/>
                  <a:gd name="T63" fmla="*/ 65 h 124"/>
                  <a:gd name="T64" fmla="*/ 97 w 175"/>
                  <a:gd name="T65" fmla="*/ 49 h 124"/>
                  <a:gd name="T66" fmla="*/ 108 w 175"/>
                  <a:gd name="T67" fmla="*/ 35 h 124"/>
                  <a:gd name="T68" fmla="*/ 119 w 175"/>
                  <a:gd name="T69" fmla="*/ 19 h 124"/>
                  <a:gd name="T70" fmla="*/ 131 w 175"/>
                  <a:gd name="T71" fmla="*/ 8 h 124"/>
                  <a:gd name="T72" fmla="*/ 145 w 175"/>
                  <a:gd name="T73" fmla="*/ 0 h 124"/>
                  <a:gd name="T74" fmla="*/ 166 w 175"/>
                  <a:gd name="T75" fmla="*/ 1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75" h="124">
                    <a:moveTo>
                      <a:pt x="166" y="1"/>
                    </a:moveTo>
                    <a:lnTo>
                      <a:pt x="161" y="16"/>
                    </a:lnTo>
                    <a:lnTo>
                      <a:pt x="163" y="32"/>
                    </a:lnTo>
                    <a:lnTo>
                      <a:pt x="166" y="46"/>
                    </a:lnTo>
                    <a:lnTo>
                      <a:pt x="172" y="62"/>
                    </a:lnTo>
                    <a:lnTo>
                      <a:pt x="175" y="74"/>
                    </a:lnTo>
                    <a:lnTo>
                      <a:pt x="175" y="87"/>
                    </a:lnTo>
                    <a:lnTo>
                      <a:pt x="168" y="97"/>
                    </a:lnTo>
                    <a:lnTo>
                      <a:pt x="158" y="108"/>
                    </a:lnTo>
                    <a:lnTo>
                      <a:pt x="142" y="106"/>
                    </a:lnTo>
                    <a:lnTo>
                      <a:pt x="129" y="104"/>
                    </a:lnTo>
                    <a:lnTo>
                      <a:pt x="117" y="99"/>
                    </a:lnTo>
                    <a:lnTo>
                      <a:pt x="108" y="88"/>
                    </a:lnTo>
                    <a:lnTo>
                      <a:pt x="96" y="90"/>
                    </a:lnTo>
                    <a:lnTo>
                      <a:pt x="85" y="95"/>
                    </a:lnTo>
                    <a:lnTo>
                      <a:pt x="72" y="104"/>
                    </a:lnTo>
                    <a:lnTo>
                      <a:pt x="62" y="113"/>
                    </a:lnTo>
                    <a:lnTo>
                      <a:pt x="49" y="118"/>
                    </a:lnTo>
                    <a:lnTo>
                      <a:pt x="37" y="124"/>
                    </a:lnTo>
                    <a:lnTo>
                      <a:pt x="23" y="124"/>
                    </a:lnTo>
                    <a:lnTo>
                      <a:pt x="10" y="118"/>
                    </a:lnTo>
                    <a:lnTo>
                      <a:pt x="1" y="102"/>
                    </a:lnTo>
                    <a:lnTo>
                      <a:pt x="0" y="88"/>
                    </a:lnTo>
                    <a:lnTo>
                      <a:pt x="0" y="74"/>
                    </a:lnTo>
                    <a:lnTo>
                      <a:pt x="7" y="60"/>
                    </a:lnTo>
                    <a:lnTo>
                      <a:pt x="12" y="46"/>
                    </a:lnTo>
                    <a:lnTo>
                      <a:pt x="23" y="33"/>
                    </a:lnTo>
                    <a:lnTo>
                      <a:pt x="32" y="21"/>
                    </a:lnTo>
                    <a:lnTo>
                      <a:pt x="41" y="10"/>
                    </a:lnTo>
                    <a:lnTo>
                      <a:pt x="60" y="79"/>
                    </a:lnTo>
                    <a:lnTo>
                      <a:pt x="74" y="74"/>
                    </a:lnTo>
                    <a:lnTo>
                      <a:pt x="87" y="65"/>
                    </a:lnTo>
                    <a:lnTo>
                      <a:pt x="97" y="49"/>
                    </a:lnTo>
                    <a:lnTo>
                      <a:pt x="108" y="35"/>
                    </a:lnTo>
                    <a:lnTo>
                      <a:pt x="119" y="19"/>
                    </a:lnTo>
                    <a:lnTo>
                      <a:pt x="131" y="8"/>
                    </a:lnTo>
                    <a:lnTo>
                      <a:pt x="145" y="0"/>
                    </a:lnTo>
                    <a:lnTo>
                      <a:pt x="166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1" name="Freeform 54"/>
              <p:cNvSpPr>
                <a:spLocks/>
              </p:cNvSpPr>
              <p:nvPr/>
            </p:nvSpPr>
            <p:spPr bwMode="auto">
              <a:xfrm>
                <a:off x="3551" y="1675"/>
                <a:ext cx="24" cy="29"/>
              </a:xfrm>
              <a:custGeom>
                <a:avLst/>
                <a:gdLst>
                  <a:gd name="T0" fmla="*/ 42 w 48"/>
                  <a:gd name="T1" fmla="*/ 47 h 56"/>
                  <a:gd name="T2" fmla="*/ 12 w 48"/>
                  <a:gd name="T3" fmla="*/ 56 h 56"/>
                  <a:gd name="T4" fmla="*/ 1 w 48"/>
                  <a:gd name="T5" fmla="*/ 46 h 56"/>
                  <a:gd name="T6" fmla="*/ 0 w 48"/>
                  <a:gd name="T7" fmla="*/ 35 h 56"/>
                  <a:gd name="T8" fmla="*/ 1 w 48"/>
                  <a:gd name="T9" fmla="*/ 21 h 56"/>
                  <a:gd name="T10" fmla="*/ 3 w 48"/>
                  <a:gd name="T11" fmla="*/ 8 h 56"/>
                  <a:gd name="T12" fmla="*/ 7 w 48"/>
                  <a:gd name="T13" fmla="*/ 1 h 56"/>
                  <a:gd name="T14" fmla="*/ 16 w 48"/>
                  <a:gd name="T15" fmla="*/ 0 h 56"/>
                  <a:gd name="T16" fmla="*/ 24 w 48"/>
                  <a:gd name="T17" fmla="*/ 1 h 56"/>
                  <a:gd name="T18" fmla="*/ 35 w 48"/>
                  <a:gd name="T19" fmla="*/ 8 h 56"/>
                  <a:gd name="T20" fmla="*/ 42 w 48"/>
                  <a:gd name="T21" fmla="*/ 14 h 56"/>
                  <a:gd name="T22" fmla="*/ 48 w 48"/>
                  <a:gd name="T23" fmla="*/ 24 h 56"/>
                  <a:gd name="T24" fmla="*/ 48 w 48"/>
                  <a:gd name="T25" fmla="*/ 35 h 56"/>
                  <a:gd name="T26" fmla="*/ 42 w 48"/>
                  <a:gd name="T27" fmla="*/ 4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56">
                    <a:moveTo>
                      <a:pt x="42" y="47"/>
                    </a:moveTo>
                    <a:lnTo>
                      <a:pt x="12" y="56"/>
                    </a:lnTo>
                    <a:lnTo>
                      <a:pt x="1" y="46"/>
                    </a:lnTo>
                    <a:lnTo>
                      <a:pt x="0" y="35"/>
                    </a:lnTo>
                    <a:lnTo>
                      <a:pt x="1" y="21"/>
                    </a:lnTo>
                    <a:lnTo>
                      <a:pt x="3" y="8"/>
                    </a:lnTo>
                    <a:lnTo>
                      <a:pt x="7" y="1"/>
                    </a:lnTo>
                    <a:lnTo>
                      <a:pt x="16" y="0"/>
                    </a:lnTo>
                    <a:lnTo>
                      <a:pt x="24" y="1"/>
                    </a:lnTo>
                    <a:lnTo>
                      <a:pt x="35" y="8"/>
                    </a:lnTo>
                    <a:lnTo>
                      <a:pt x="42" y="14"/>
                    </a:lnTo>
                    <a:lnTo>
                      <a:pt x="48" y="24"/>
                    </a:lnTo>
                    <a:lnTo>
                      <a:pt x="48" y="35"/>
                    </a:lnTo>
                    <a:lnTo>
                      <a:pt x="42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2" name="Freeform 55"/>
              <p:cNvSpPr>
                <a:spLocks/>
              </p:cNvSpPr>
              <p:nvPr/>
            </p:nvSpPr>
            <p:spPr bwMode="auto">
              <a:xfrm>
                <a:off x="1698" y="1680"/>
                <a:ext cx="464" cy="864"/>
              </a:xfrm>
              <a:custGeom>
                <a:avLst/>
                <a:gdLst>
                  <a:gd name="T0" fmla="*/ 261 w 930"/>
                  <a:gd name="T1" fmla="*/ 187 h 1728"/>
                  <a:gd name="T2" fmla="*/ 468 w 930"/>
                  <a:gd name="T3" fmla="*/ 162 h 1728"/>
                  <a:gd name="T4" fmla="*/ 594 w 930"/>
                  <a:gd name="T5" fmla="*/ 176 h 1728"/>
                  <a:gd name="T6" fmla="*/ 674 w 930"/>
                  <a:gd name="T7" fmla="*/ 259 h 1728"/>
                  <a:gd name="T8" fmla="*/ 731 w 930"/>
                  <a:gd name="T9" fmla="*/ 362 h 1728"/>
                  <a:gd name="T10" fmla="*/ 814 w 930"/>
                  <a:gd name="T11" fmla="*/ 836 h 1728"/>
                  <a:gd name="T12" fmla="*/ 855 w 930"/>
                  <a:gd name="T13" fmla="*/ 1152 h 1728"/>
                  <a:gd name="T14" fmla="*/ 850 w 930"/>
                  <a:gd name="T15" fmla="*/ 1217 h 1728"/>
                  <a:gd name="T16" fmla="*/ 891 w 930"/>
                  <a:gd name="T17" fmla="*/ 1090 h 1728"/>
                  <a:gd name="T18" fmla="*/ 907 w 930"/>
                  <a:gd name="T19" fmla="*/ 811 h 1728"/>
                  <a:gd name="T20" fmla="*/ 930 w 930"/>
                  <a:gd name="T21" fmla="*/ 1076 h 1728"/>
                  <a:gd name="T22" fmla="*/ 852 w 930"/>
                  <a:gd name="T23" fmla="*/ 1331 h 1728"/>
                  <a:gd name="T24" fmla="*/ 727 w 930"/>
                  <a:gd name="T25" fmla="*/ 1441 h 1728"/>
                  <a:gd name="T26" fmla="*/ 713 w 930"/>
                  <a:gd name="T27" fmla="*/ 1405 h 1728"/>
                  <a:gd name="T28" fmla="*/ 781 w 930"/>
                  <a:gd name="T29" fmla="*/ 1358 h 1728"/>
                  <a:gd name="T30" fmla="*/ 784 w 930"/>
                  <a:gd name="T31" fmla="*/ 1283 h 1728"/>
                  <a:gd name="T32" fmla="*/ 827 w 930"/>
                  <a:gd name="T33" fmla="*/ 1095 h 1728"/>
                  <a:gd name="T34" fmla="*/ 798 w 930"/>
                  <a:gd name="T35" fmla="*/ 944 h 1728"/>
                  <a:gd name="T36" fmla="*/ 800 w 930"/>
                  <a:gd name="T37" fmla="*/ 831 h 1728"/>
                  <a:gd name="T38" fmla="*/ 733 w 930"/>
                  <a:gd name="T39" fmla="*/ 472 h 1728"/>
                  <a:gd name="T40" fmla="*/ 635 w 930"/>
                  <a:gd name="T41" fmla="*/ 252 h 1728"/>
                  <a:gd name="T42" fmla="*/ 569 w 930"/>
                  <a:gd name="T43" fmla="*/ 210 h 1728"/>
                  <a:gd name="T44" fmla="*/ 399 w 930"/>
                  <a:gd name="T45" fmla="*/ 217 h 1728"/>
                  <a:gd name="T46" fmla="*/ 229 w 930"/>
                  <a:gd name="T47" fmla="*/ 323 h 1728"/>
                  <a:gd name="T48" fmla="*/ 176 w 930"/>
                  <a:gd name="T49" fmla="*/ 279 h 1728"/>
                  <a:gd name="T50" fmla="*/ 131 w 930"/>
                  <a:gd name="T51" fmla="*/ 256 h 1728"/>
                  <a:gd name="T52" fmla="*/ 135 w 930"/>
                  <a:gd name="T53" fmla="*/ 206 h 1728"/>
                  <a:gd name="T54" fmla="*/ 177 w 930"/>
                  <a:gd name="T55" fmla="*/ 258 h 1728"/>
                  <a:gd name="T56" fmla="*/ 216 w 930"/>
                  <a:gd name="T57" fmla="*/ 219 h 1728"/>
                  <a:gd name="T58" fmla="*/ 254 w 930"/>
                  <a:gd name="T59" fmla="*/ 249 h 1728"/>
                  <a:gd name="T60" fmla="*/ 229 w 930"/>
                  <a:gd name="T61" fmla="*/ 194 h 1728"/>
                  <a:gd name="T62" fmla="*/ 94 w 930"/>
                  <a:gd name="T63" fmla="*/ 117 h 1728"/>
                  <a:gd name="T64" fmla="*/ 67 w 930"/>
                  <a:gd name="T65" fmla="*/ 401 h 1728"/>
                  <a:gd name="T66" fmla="*/ 83 w 930"/>
                  <a:gd name="T67" fmla="*/ 675 h 1728"/>
                  <a:gd name="T68" fmla="*/ 108 w 930"/>
                  <a:gd name="T69" fmla="*/ 552 h 1728"/>
                  <a:gd name="T70" fmla="*/ 110 w 930"/>
                  <a:gd name="T71" fmla="*/ 751 h 1728"/>
                  <a:gd name="T72" fmla="*/ 190 w 930"/>
                  <a:gd name="T73" fmla="*/ 1363 h 1728"/>
                  <a:gd name="T74" fmla="*/ 232 w 930"/>
                  <a:gd name="T75" fmla="*/ 1475 h 1728"/>
                  <a:gd name="T76" fmla="*/ 130 w 930"/>
                  <a:gd name="T77" fmla="*/ 1288 h 1728"/>
                  <a:gd name="T78" fmla="*/ 89 w 930"/>
                  <a:gd name="T79" fmla="*/ 1253 h 1728"/>
                  <a:gd name="T80" fmla="*/ 90 w 930"/>
                  <a:gd name="T81" fmla="*/ 1471 h 1728"/>
                  <a:gd name="T82" fmla="*/ 122 w 930"/>
                  <a:gd name="T83" fmla="*/ 1459 h 1728"/>
                  <a:gd name="T84" fmla="*/ 138 w 930"/>
                  <a:gd name="T85" fmla="*/ 1416 h 1728"/>
                  <a:gd name="T86" fmla="*/ 140 w 930"/>
                  <a:gd name="T87" fmla="*/ 1556 h 1728"/>
                  <a:gd name="T88" fmla="*/ 82 w 930"/>
                  <a:gd name="T89" fmla="*/ 1633 h 1728"/>
                  <a:gd name="T90" fmla="*/ 51 w 930"/>
                  <a:gd name="T91" fmla="*/ 1720 h 1728"/>
                  <a:gd name="T92" fmla="*/ 57 w 930"/>
                  <a:gd name="T93" fmla="*/ 1517 h 1728"/>
                  <a:gd name="T94" fmla="*/ 18 w 930"/>
                  <a:gd name="T95" fmla="*/ 1358 h 1728"/>
                  <a:gd name="T96" fmla="*/ 5 w 930"/>
                  <a:gd name="T97" fmla="*/ 1285 h 1728"/>
                  <a:gd name="T98" fmla="*/ 41 w 930"/>
                  <a:gd name="T99" fmla="*/ 992 h 1728"/>
                  <a:gd name="T100" fmla="*/ 34 w 930"/>
                  <a:gd name="T101" fmla="*/ 323 h 1728"/>
                  <a:gd name="T102" fmla="*/ 37 w 930"/>
                  <a:gd name="T103" fmla="*/ 98 h 1728"/>
                  <a:gd name="T104" fmla="*/ 50 w 930"/>
                  <a:gd name="T105" fmla="*/ 0 h 1728"/>
                  <a:gd name="T106" fmla="*/ 87 w 930"/>
                  <a:gd name="T107" fmla="*/ 45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30" h="1728">
                    <a:moveTo>
                      <a:pt x="96" y="68"/>
                    </a:moveTo>
                    <a:lnTo>
                      <a:pt x="135" y="91"/>
                    </a:lnTo>
                    <a:lnTo>
                      <a:pt x="176" y="123"/>
                    </a:lnTo>
                    <a:lnTo>
                      <a:pt x="216" y="155"/>
                    </a:lnTo>
                    <a:lnTo>
                      <a:pt x="261" y="187"/>
                    </a:lnTo>
                    <a:lnTo>
                      <a:pt x="303" y="206"/>
                    </a:lnTo>
                    <a:lnTo>
                      <a:pt x="348" y="215"/>
                    </a:lnTo>
                    <a:lnTo>
                      <a:pt x="396" y="203"/>
                    </a:lnTo>
                    <a:lnTo>
                      <a:pt x="447" y="167"/>
                    </a:lnTo>
                    <a:lnTo>
                      <a:pt x="468" y="162"/>
                    </a:lnTo>
                    <a:lnTo>
                      <a:pt x="493" y="160"/>
                    </a:lnTo>
                    <a:lnTo>
                      <a:pt x="520" y="158"/>
                    </a:lnTo>
                    <a:lnTo>
                      <a:pt x="546" y="162"/>
                    </a:lnTo>
                    <a:lnTo>
                      <a:pt x="571" y="165"/>
                    </a:lnTo>
                    <a:lnTo>
                      <a:pt x="594" y="176"/>
                    </a:lnTo>
                    <a:lnTo>
                      <a:pt x="616" y="192"/>
                    </a:lnTo>
                    <a:lnTo>
                      <a:pt x="633" y="215"/>
                    </a:lnTo>
                    <a:lnTo>
                      <a:pt x="648" y="226"/>
                    </a:lnTo>
                    <a:lnTo>
                      <a:pt x="662" y="242"/>
                    </a:lnTo>
                    <a:lnTo>
                      <a:pt x="674" y="259"/>
                    </a:lnTo>
                    <a:lnTo>
                      <a:pt x="688" y="281"/>
                    </a:lnTo>
                    <a:lnTo>
                      <a:pt x="699" y="300"/>
                    </a:lnTo>
                    <a:lnTo>
                      <a:pt x="711" y="321"/>
                    </a:lnTo>
                    <a:lnTo>
                      <a:pt x="720" y="341"/>
                    </a:lnTo>
                    <a:lnTo>
                      <a:pt x="731" y="362"/>
                    </a:lnTo>
                    <a:lnTo>
                      <a:pt x="758" y="456"/>
                    </a:lnTo>
                    <a:lnTo>
                      <a:pt x="779" y="552"/>
                    </a:lnTo>
                    <a:lnTo>
                      <a:pt x="793" y="646"/>
                    </a:lnTo>
                    <a:lnTo>
                      <a:pt x="805" y="742"/>
                    </a:lnTo>
                    <a:lnTo>
                      <a:pt x="814" y="836"/>
                    </a:lnTo>
                    <a:lnTo>
                      <a:pt x="825" y="932"/>
                    </a:lnTo>
                    <a:lnTo>
                      <a:pt x="839" y="1028"/>
                    </a:lnTo>
                    <a:lnTo>
                      <a:pt x="859" y="1123"/>
                    </a:lnTo>
                    <a:lnTo>
                      <a:pt x="855" y="1138"/>
                    </a:lnTo>
                    <a:lnTo>
                      <a:pt x="855" y="1152"/>
                    </a:lnTo>
                    <a:lnTo>
                      <a:pt x="855" y="1166"/>
                    </a:lnTo>
                    <a:lnTo>
                      <a:pt x="859" y="1180"/>
                    </a:lnTo>
                    <a:lnTo>
                      <a:pt x="857" y="1193"/>
                    </a:lnTo>
                    <a:lnTo>
                      <a:pt x="857" y="1205"/>
                    </a:lnTo>
                    <a:lnTo>
                      <a:pt x="850" y="1217"/>
                    </a:lnTo>
                    <a:lnTo>
                      <a:pt x="839" y="1230"/>
                    </a:lnTo>
                    <a:lnTo>
                      <a:pt x="859" y="1249"/>
                    </a:lnTo>
                    <a:lnTo>
                      <a:pt x="875" y="1198"/>
                    </a:lnTo>
                    <a:lnTo>
                      <a:pt x="885" y="1146"/>
                    </a:lnTo>
                    <a:lnTo>
                      <a:pt x="891" y="1090"/>
                    </a:lnTo>
                    <a:lnTo>
                      <a:pt x="892" y="1033"/>
                    </a:lnTo>
                    <a:lnTo>
                      <a:pt x="892" y="974"/>
                    </a:lnTo>
                    <a:lnTo>
                      <a:pt x="894" y="918"/>
                    </a:lnTo>
                    <a:lnTo>
                      <a:pt x="898" y="863"/>
                    </a:lnTo>
                    <a:lnTo>
                      <a:pt x="907" y="811"/>
                    </a:lnTo>
                    <a:lnTo>
                      <a:pt x="917" y="811"/>
                    </a:lnTo>
                    <a:lnTo>
                      <a:pt x="924" y="873"/>
                    </a:lnTo>
                    <a:lnTo>
                      <a:pt x="930" y="939"/>
                    </a:lnTo>
                    <a:lnTo>
                      <a:pt x="930" y="1006"/>
                    </a:lnTo>
                    <a:lnTo>
                      <a:pt x="930" y="1076"/>
                    </a:lnTo>
                    <a:lnTo>
                      <a:pt x="922" y="1141"/>
                    </a:lnTo>
                    <a:lnTo>
                      <a:pt x="912" y="1207"/>
                    </a:lnTo>
                    <a:lnTo>
                      <a:pt x="896" y="1269"/>
                    </a:lnTo>
                    <a:lnTo>
                      <a:pt x="878" y="1327"/>
                    </a:lnTo>
                    <a:lnTo>
                      <a:pt x="852" y="1331"/>
                    </a:lnTo>
                    <a:lnTo>
                      <a:pt x="827" y="1349"/>
                    </a:lnTo>
                    <a:lnTo>
                      <a:pt x="800" y="1374"/>
                    </a:lnTo>
                    <a:lnTo>
                      <a:pt x="777" y="1402"/>
                    </a:lnTo>
                    <a:lnTo>
                      <a:pt x="752" y="1425"/>
                    </a:lnTo>
                    <a:lnTo>
                      <a:pt x="727" y="1441"/>
                    </a:lnTo>
                    <a:lnTo>
                      <a:pt x="699" y="1443"/>
                    </a:lnTo>
                    <a:lnTo>
                      <a:pt x="672" y="1427"/>
                    </a:lnTo>
                    <a:lnTo>
                      <a:pt x="683" y="1416"/>
                    </a:lnTo>
                    <a:lnTo>
                      <a:pt x="697" y="1411"/>
                    </a:lnTo>
                    <a:lnTo>
                      <a:pt x="713" y="1405"/>
                    </a:lnTo>
                    <a:lnTo>
                      <a:pt x="729" y="1402"/>
                    </a:lnTo>
                    <a:lnTo>
                      <a:pt x="743" y="1395"/>
                    </a:lnTo>
                    <a:lnTo>
                      <a:pt x="758" y="1388"/>
                    </a:lnTo>
                    <a:lnTo>
                      <a:pt x="770" y="1375"/>
                    </a:lnTo>
                    <a:lnTo>
                      <a:pt x="781" y="1358"/>
                    </a:lnTo>
                    <a:lnTo>
                      <a:pt x="777" y="1343"/>
                    </a:lnTo>
                    <a:lnTo>
                      <a:pt x="768" y="1333"/>
                    </a:lnTo>
                    <a:lnTo>
                      <a:pt x="759" y="1320"/>
                    </a:lnTo>
                    <a:lnTo>
                      <a:pt x="750" y="1308"/>
                    </a:lnTo>
                    <a:lnTo>
                      <a:pt x="784" y="1283"/>
                    </a:lnTo>
                    <a:lnTo>
                      <a:pt x="807" y="1255"/>
                    </a:lnTo>
                    <a:lnTo>
                      <a:pt x="820" y="1219"/>
                    </a:lnTo>
                    <a:lnTo>
                      <a:pt x="828" y="1180"/>
                    </a:lnTo>
                    <a:lnTo>
                      <a:pt x="828" y="1138"/>
                    </a:lnTo>
                    <a:lnTo>
                      <a:pt x="827" y="1095"/>
                    </a:lnTo>
                    <a:lnTo>
                      <a:pt x="823" y="1052"/>
                    </a:lnTo>
                    <a:lnTo>
                      <a:pt x="820" y="1015"/>
                    </a:lnTo>
                    <a:lnTo>
                      <a:pt x="811" y="990"/>
                    </a:lnTo>
                    <a:lnTo>
                      <a:pt x="804" y="969"/>
                    </a:lnTo>
                    <a:lnTo>
                      <a:pt x="798" y="944"/>
                    </a:lnTo>
                    <a:lnTo>
                      <a:pt x="795" y="923"/>
                    </a:lnTo>
                    <a:lnTo>
                      <a:pt x="789" y="898"/>
                    </a:lnTo>
                    <a:lnTo>
                      <a:pt x="791" y="875"/>
                    </a:lnTo>
                    <a:lnTo>
                      <a:pt x="793" y="852"/>
                    </a:lnTo>
                    <a:lnTo>
                      <a:pt x="800" y="831"/>
                    </a:lnTo>
                    <a:lnTo>
                      <a:pt x="789" y="756"/>
                    </a:lnTo>
                    <a:lnTo>
                      <a:pt x="781" y="683"/>
                    </a:lnTo>
                    <a:lnTo>
                      <a:pt x="768" y="611"/>
                    </a:lnTo>
                    <a:lnTo>
                      <a:pt x="754" y="541"/>
                    </a:lnTo>
                    <a:lnTo>
                      <a:pt x="733" y="472"/>
                    </a:lnTo>
                    <a:lnTo>
                      <a:pt x="708" y="407"/>
                    </a:lnTo>
                    <a:lnTo>
                      <a:pt x="678" y="343"/>
                    </a:lnTo>
                    <a:lnTo>
                      <a:pt x="642" y="284"/>
                    </a:lnTo>
                    <a:lnTo>
                      <a:pt x="640" y="265"/>
                    </a:lnTo>
                    <a:lnTo>
                      <a:pt x="635" y="252"/>
                    </a:lnTo>
                    <a:lnTo>
                      <a:pt x="623" y="242"/>
                    </a:lnTo>
                    <a:lnTo>
                      <a:pt x="610" y="236"/>
                    </a:lnTo>
                    <a:lnTo>
                      <a:pt x="594" y="227"/>
                    </a:lnTo>
                    <a:lnTo>
                      <a:pt x="582" y="220"/>
                    </a:lnTo>
                    <a:lnTo>
                      <a:pt x="569" y="210"/>
                    </a:lnTo>
                    <a:lnTo>
                      <a:pt x="564" y="196"/>
                    </a:lnTo>
                    <a:lnTo>
                      <a:pt x="520" y="188"/>
                    </a:lnTo>
                    <a:lnTo>
                      <a:pt x="479" y="192"/>
                    </a:lnTo>
                    <a:lnTo>
                      <a:pt x="436" y="201"/>
                    </a:lnTo>
                    <a:lnTo>
                      <a:pt x="399" y="217"/>
                    </a:lnTo>
                    <a:lnTo>
                      <a:pt x="362" y="236"/>
                    </a:lnTo>
                    <a:lnTo>
                      <a:pt x="325" y="261"/>
                    </a:lnTo>
                    <a:lnTo>
                      <a:pt x="287" y="286"/>
                    </a:lnTo>
                    <a:lnTo>
                      <a:pt x="252" y="313"/>
                    </a:lnTo>
                    <a:lnTo>
                      <a:pt x="229" y="323"/>
                    </a:lnTo>
                    <a:lnTo>
                      <a:pt x="215" y="323"/>
                    </a:lnTo>
                    <a:lnTo>
                      <a:pt x="202" y="314"/>
                    </a:lnTo>
                    <a:lnTo>
                      <a:pt x="195" y="302"/>
                    </a:lnTo>
                    <a:lnTo>
                      <a:pt x="186" y="288"/>
                    </a:lnTo>
                    <a:lnTo>
                      <a:pt x="176" y="279"/>
                    </a:lnTo>
                    <a:lnTo>
                      <a:pt x="163" y="275"/>
                    </a:lnTo>
                    <a:lnTo>
                      <a:pt x="145" y="284"/>
                    </a:lnTo>
                    <a:lnTo>
                      <a:pt x="138" y="275"/>
                    </a:lnTo>
                    <a:lnTo>
                      <a:pt x="135" y="266"/>
                    </a:lnTo>
                    <a:lnTo>
                      <a:pt x="131" y="256"/>
                    </a:lnTo>
                    <a:lnTo>
                      <a:pt x="131" y="247"/>
                    </a:lnTo>
                    <a:lnTo>
                      <a:pt x="131" y="236"/>
                    </a:lnTo>
                    <a:lnTo>
                      <a:pt x="133" y="226"/>
                    </a:lnTo>
                    <a:lnTo>
                      <a:pt x="133" y="215"/>
                    </a:lnTo>
                    <a:lnTo>
                      <a:pt x="135" y="206"/>
                    </a:lnTo>
                    <a:lnTo>
                      <a:pt x="145" y="206"/>
                    </a:lnTo>
                    <a:lnTo>
                      <a:pt x="156" y="217"/>
                    </a:lnTo>
                    <a:lnTo>
                      <a:pt x="163" y="231"/>
                    </a:lnTo>
                    <a:lnTo>
                      <a:pt x="172" y="247"/>
                    </a:lnTo>
                    <a:lnTo>
                      <a:pt x="177" y="258"/>
                    </a:lnTo>
                    <a:lnTo>
                      <a:pt x="185" y="261"/>
                    </a:lnTo>
                    <a:lnTo>
                      <a:pt x="192" y="251"/>
                    </a:lnTo>
                    <a:lnTo>
                      <a:pt x="204" y="226"/>
                    </a:lnTo>
                    <a:lnTo>
                      <a:pt x="213" y="215"/>
                    </a:lnTo>
                    <a:lnTo>
                      <a:pt x="216" y="219"/>
                    </a:lnTo>
                    <a:lnTo>
                      <a:pt x="222" y="227"/>
                    </a:lnTo>
                    <a:lnTo>
                      <a:pt x="229" y="235"/>
                    </a:lnTo>
                    <a:lnTo>
                      <a:pt x="238" y="243"/>
                    </a:lnTo>
                    <a:lnTo>
                      <a:pt x="245" y="247"/>
                    </a:lnTo>
                    <a:lnTo>
                      <a:pt x="254" y="249"/>
                    </a:lnTo>
                    <a:lnTo>
                      <a:pt x="263" y="243"/>
                    </a:lnTo>
                    <a:lnTo>
                      <a:pt x="271" y="235"/>
                    </a:lnTo>
                    <a:lnTo>
                      <a:pt x="282" y="226"/>
                    </a:lnTo>
                    <a:lnTo>
                      <a:pt x="255" y="210"/>
                    </a:lnTo>
                    <a:lnTo>
                      <a:pt x="229" y="194"/>
                    </a:lnTo>
                    <a:lnTo>
                      <a:pt x="202" y="178"/>
                    </a:lnTo>
                    <a:lnTo>
                      <a:pt x="177" y="162"/>
                    </a:lnTo>
                    <a:lnTo>
                      <a:pt x="149" y="146"/>
                    </a:lnTo>
                    <a:lnTo>
                      <a:pt x="122" y="132"/>
                    </a:lnTo>
                    <a:lnTo>
                      <a:pt x="94" y="117"/>
                    </a:lnTo>
                    <a:lnTo>
                      <a:pt x="67" y="107"/>
                    </a:lnTo>
                    <a:lnTo>
                      <a:pt x="67" y="176"/>
                    </a:lnTo>
                    <a:lnTo>
                      <a:pt x="69" y="251"/>
                    </a:lnTo>
                    <a:lnTo>
                      <a:pt x="67" y="325"/>
                    </a:lnTo>
                    <a:lnTo>
                      <a:pt x="67" y="401"/>
                    </a:lnTo>
                    <a:lnTo>
                      <a:pt x="66" y="476"/>
                    </a:lnTo>
                    <a:lnTo>
                      <a:pt x="66" y="552"/>
                    </a:lnTo>
                    <a:lnTo>
                      <a:pt x="69" y="627"/>
                    </a:lnTo>
                    <a:lnTo>
                      <a:pt x="76" y="703"/>
                    </a:lnTo>
                    <a:lnTo>
                      <a:pt x="83" y="675"/>
                    </a:lnTo>
                    <a:lnTo>
                      <a:pt x="90" y="648"/>
                    </a:lnTo>
                    <a:lnTo>
                      <a:pt x="96" y="623"/>
                    </a:lnTo>
                    <a:lnTo>
                      <a:pt x="101" y="600"/>
                    </a:lnTo>
                    <a:lnTo>
                      <a:pt x="103" y="575"/>
                    </a:lnTo>
                    <a:lnTo>
                      <a:pt x="108" y="552"/>
                    </a:lnTo>
                    <a:lnTo>
                      <a:pt x="114" y="526"/>
                    </a:lnTo>
                    <a:lnTo>
                      <a:pt x="126" y="499"/>
                    </a:lnTo>
                    <a:lnTo>
                      <a:pt x="145" y="499"/>
                    </a:lnTo>
                    <a:lnTo>
                      <a:pt x="126" y="623"/>
                    </a:lnTo>
                    <a:lnTo>
                      <a:pt x="110" y="751"/>
                    </a:lnTo>
                    <a:lnTo>
                      <a:pt x="99" y="877"/>
                    </a:lnTo>
                    <a:lnTo>
                      <a:pt x="99" y="1005"/>
                    </a:lnTo>
                    <a:lnTo>
                      <a:pt x="112" y="1127"/>
                    </a:lnTo>
                    <a:lnTo>
                      <a:pt x="140" y="1248"/>
                    </a:lnTo>
                    <a:lnTo>
                      <a:pt x="190" y="1363"/>
                    </a:lnTo>
                    <a:lnTo>
                      <a:pt x="263" y="1475"/>
                    </a:lnTo>
                    <a:lnTo>
                      <a:pt x="254" y="1482"/>
                    </a:lnTo>
                    <a:lnTo>
                      <a:pt x="247" y="1482"/>
                    </a:lnTo>
                    <a:lnTo>
                      <a:pt x="240" y="1476"/>
                    </a:lnTo>
                    <a:lnTo>
                      <a:pt x="232" y="1475"/>
                    </a:lnTo>
                    <a:lnTo>
                      <a:pt x="204" y="1439"/>
                    </a:lnTo>
                    <a:lnTo>
                      <a:pt x="181" y="1404"/>
                    </a:lnTo>
                    <a:lnTo>
                      <a:pt x="161" y="1366"/>
                    </a:lnTo>
                    <a:lnTo>
                      <a:pt x="145" y="1329"/>
                    </a:lnTo>
                    <a:lnTo>
                      <a:pt x="130" y="1288"/>
                    </a:lnTo>
                    <a:lnTo>
                      <a:pt x="117" y="1249"/>
                    </a:lnTo>
                    <a:lnTo>
                      <a:pt x="106" y="1210"/>
                    </a:lnTo>
                    <a:lnTo>
                      <a:pt x="96" y="1171"/>
                    </a:lnTo>
                    <a:lnTo>
                      <a:pt x="90" y="1210"/>
                    </a:lnTo>
                    <a:lnTo>
                      <a:pt x="89" y="1253"/>
                    </a:lnTo>
                    <a:lnTo>
                      <a:pt x="89" y="1297"/>
                    </a:lnTo>
                    <a:lnTo>
                      <a:pt x="89" y="1342"/>
                    </a:lnTo>
                    <a:lnTo>
                      <a:pt x="89" y="1386"/>
                    </a:lnTo>
                    <a:lnTo>
                      <a:pt x="89" y="1430"/>
                    </a:lnTo>
                    <a:lnTo>
                      <a:pt x="90" y="1471"/>
                    </a:lnTo>
                    <a:lnTo>
                      <a:pt x="96" y="1514"/>
                    </a:lnTo>
                    <a:lnTo>
                      <a:pt x="105" y="1501"/>
                    </a:lnTo>
                    <a:lnTo>
                      <a:pt x="112" y="1489"/>
                    </a:lnTo>
                    <a:lnTo>
                      <a:pt x="117" y="1473"/>
                    </a:lnTo>
                    <a:lnTo>
                      <a:pt x="122" y="1459"/>
                    </a:lnTo>
                    <a:lnTo>
                      <a:pt x="124" y="1443"/>
                    </a:lnTo>
                    <a:lnTo>
                      <a:pt x="128" y="1427"/>
                    </a:lnTo>
                    <a:lnTo>
                      <a:pt x="130" y="1411"/>
                    </a:lnTo>
                    <a:lnTo>
                      <a:pt x="135" y="1397"/>
                    </a:lnTo>
                    <a:lnTo>
                      <a:pt x="138" y="1416"/>
                    </a:lnTo>
                    <a:lnTo>
                      <a:pt x="144" y="1443"/>
                    </a:lnTo>
                    <a:lnTo>
                      <a:pt x="144" y="1469"/>
                    </a:lnTo>
                    <a:lnTo>
                      <a:pt x="145" y="1500"/>
                    </a:lnTo>
                    <a:lnTo>
                      <a:pt x="142" y="1528"/>
                    </a:lnTo>
                    <a:lnTo>
                      <a:pt x="140" y="1556"/>
                    </a:lnTo>
                    <a:lnTo>
                      <a:pt x="137" y="1581"/>
                    </a:lnTo>
                    <a:lnTo>
                      <a:pt x="135" y="1602"/>
                    </a:lnTo>
                    <a:lnTo>
                      <a:pt x="87" y="1592"/>
                    </a:lnTo>
                    <a:lnTo>
                      <a:pt x="82" y="1611"/>
                    </a:lnTo>
                    <a:lnTo>
                      <a:pt x="82" y="1633"/>
                    </a:lnTo>
                    <a:lnTo>
                      <a:pt x="78" y="1654"/>
                    </a:lnTo>
                    <a:lnTo>
                      <a:pt x="76" y="1675"/>
                    </a:lnTo>
                    <a:lnTo>
                      <a:pt x="69" y="1693"/>
                    </a:lnTo>
                    <a:lnTo>
                      <a:pt x="64" y="1709"/>
                    </a:lnTo>
                    <a:lnTo>
                      <a:pt x="51" y="1720"/>
                    </a:lnTo>
                    <a:lnTo>
                      <a:pt x="37" y="1728"/>
                    </a:lnTo>
                    <a:lnTo>
                      <a:pt x="41" y="1677"/>
                    </a:lnTo>
                    <a:lnTo>
                      <a:pt x="46" y="1625"/>
                    </a:lnTo>
                    <a:lnTo>
                      <a:pt x="51" y="1570"/>
                    </a:lnTo>
                    <a:lnTo>
                      <a:pt x="57" y="1517"/>
                    </a:lnTo>
                    <a:lnTo>
                      <a:pt x="59" y="1460"/>
                    </a:lnTo>
                    <a:lnTo>
                      <a:pt x="59" y="1405"/>
                    </a:lnTo>
                    <a:lnTo>
                      <a:pt x="55" y="1350"/>
                    </a:lnTo>
                    <a:lnTo>
                      <a:pt x="48" y="1299"/>
                    </a:lnTo>
                    <a:lnTo>
                      <a:pt x="18" y="1358"/>
                    </a:lnTo>
                    <a:lnTo>
                      <a:pt x="7" y="1342"/>
                    </a:lnTo>
                    <a:lnTo>
                      <a:pt x="2" y="1327"/>
                    </a:lnTo>
                    <a:lnTo>
                      <a:pt x="0" y="1313"/>
                    </a:lnTo>
                    <a:lnTo>
                      <a:pt x="4" y="1299"/>
                    </a:lnTo>
                    <a:lnTo>
                      <a:pt x="5" y="1285"/>
                    </a:lnTo>
                    <a:lnTo>
                      <a:pt x="12" y="1272"/>
                    </a:lnTo>
                    <a:lnTo>
                      <a:pt x="18" y="1260"/>
                    </a:lnTo>
                    <a:lnTo>
                      <a:pt x="27" y="1249"/>
                    </a:lnTo>
                    <a:lnTo>
                      <a:pt x="34" y="1122"/>
                    </a:lnTo>
                    <a:lnTo>
                      <a:pt x="41" y="992"/>
                    </a:lnTo>
                    <a:lnTo>
                      <a:pt x="46" y="859"/>
                    </a:lnTo>
                    <a:lnTo>
                      <a:pt x="51" y="726"/>
                    </a:lnTo>
                    <a:lnTo>
                      <a:pt x="50" y="589"/>
                    </a:lnTo>
                    <a:lnTo>
                      <a:pt x="44" y="456"/>
                    </a:lnTo>
                    <a:lnTo>
                      <a:pt x="34" y="323"/>
                    </a:lnTo>
                    <a:lnTo>
                      <a:pt x="18" y="196"/>
                    </a:lnTo>
                    <a:lnTo>
                      <a:pt x="16" y="167"/>
                    </a:lnTo>
                    <a:lnTo>
                      <a:pt x="21" y="142"/>
                    </a:lnTo>
                    <a:lnTo>
                      <a:pt x="28" y="119"/>
                    </a:lnTo>
                    <a:lnTo>
                      <a:pt x="37" y="98"/>
                    </a:lnTo>
                    <a:lnTo>
                      <a:pt x="43" y="75"/>
                    </a:lnTo>
                    <a:lnTo>
                      <a:pt x="48" y="52"/>
                    </a:lnTo>
                    <a:lnTo>
                      <a:pt x="46" y="27"/>
                    </a:lnTo>
                    <a:lnTo>
                      <a:pt x="37" y="0"/>
                    </a:lnTo>
                    <a:lnTo>
                      <a:pt x="50" y="0"/>
                    </a:lnTo>
                    <a:lnTo>
                      <a:pt x="60" y="6"/>
                    </a:lnTo>
                    <a:lnTo>
                      <a:pt x="69" y="13"/>
                    </a:lnTo>
                    <a:lnTo>
                      <a:pt x="76" y="23"/>
                    </a:lnTo>
                    <a:lnTo>
                      <a:pt x="82" y="32"/>
                    </a:lnTo>
                    <a:lnTo>
                      <a:pt x="87" y="45"/>
                    </a:lnTo>
                    <a:lnTo>
                      <a:pt x="90" y="55"/>
                    </a:lnTo>
                    <a:lnTo>
                      <a:pt x="96" y="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4" name="Freeform 57"/>
              <p:cNvSpPr>
                <a:spLocks/>
              </p:cNvSpPr>
              <p:nvPr/>
            </p:nvSpPr>
            <p:spPr bwMode="auto">
              <a:xfrm>
                <a:off x="2287" y="1851"/>
                <a:ext cx="103" cy="219"/>
              </a:xfrm>
              <a:custGeom>
                <a:avLst/>
                <a:gdLst>
                  <a:gd name="T0" fmla="*/ 49 w 205"/>
                  <a:gd name="T1" fmla="*/ 262 h 438"/>
                  <a:gd name="T2" fmla="*/ 46 w 205"/>
                  <a:gd name="T3" fmla="*/ 285 h 438"/>
                  <a:gd name="T4" fmla="*/ 42 w 205"/>
                  <a:gd name="T5" fmla="*/ 310 h 438"/>
                  <a:gd name="T6" fmla="*/ 35 w 205"/>
                  <a:gd name="T7" fmla="*/ 332 h 438"/>
                  <a:gd name="T8" fmla="*/ 30 w 205"/>
                  <a:gd name="T9" fmla="*/ 353 h 438"/>
                  <a:gd name="T10" fmla="*/ 21 w 205"/>
                  <a:gd name="T11" fmla="*/ 372 h 438"/>
                  <a:gd name="T12" fmla="*/ 16 w 205"/>
                  <a:gd name="T13" fmla="*/ 394 h 438"/>
                  <a:gd name="T14" fmla="*/ 10 w 205"/>
                  <a:gd name="T15" fmla="*/ 415 h 438"/>
                  <a:gd name="T16" fmla="*/ 10 w 205"/>
                  <a:gd name="T17" fmla="*/ 438 h 438"/>
                  <a:gd name="T18" fmla="*/ 0 w 205"/>
                  <a:gd name="T19" fmla="*/ 404 h 438"/>
                  <a:gd name="T20" fmla="*/ 0 w 205"/>
                  <a:gd name="T21" fmla="*/ 371 h 438"/>
                  <a:gd name="T22" fmla="*/ 5 w 205"/>
                  <a:gd name="T23" fmla="*/ 339 h 438"/>
                  <a:gd name="T24" fmla="*/ 17 w 205"/>
                  <a:gd name="T25" fmla="*/ 307 h 438"/>
                  <a:gd name="T26" fmla="*/ 30 w 205"/>
                  <a:gd name="T27" fmla="*/ 273 h 438"/>
                  <a:gd name="T28" fmla="*/ 44 w 205"/>
                  <a:gd name="T29" fmla="*/ 239 h 438"/>
                  <a:gd name="T30" fmla="*/ 58 w 205"/>
                  <a:gd name="T31" fmla="*/ 207 h 438"/>
                  <a:gd name="T32" fmla="*/ 69 w 205"/>
                  <a:gd name="T33" fmla="*/ 175 h 438"/>
                  <a:gd name="T34" fmla="*/ 205 w 205"/>
                  <a:gd name="T35" fmla="*/ 0 h 438"/>
                  <a:gd name="T36" fmla="*/ 193 w 205"/>
                  <a:gd name="T37" fmla="*/ 28 h 438"/>
                  <a:gd name="T38" fmla="*/ 175 w 205"/>
                  <a:gd name="T39" fmla="*/ 58 h 438"/>
                  <a:gd name="T40" fmla="*/ 152 w 205"/>
                  <a:gd name="T41" fmla="*/ 90 h 438"/>
                  <a:gd name="T42" fmla="*/ 129 w 205"/>
                  <a:gd name="T43" fmla="*/ 122 h 438"/>
                  <a:gd name="T44" fmla="*/ 104 w 205"/>
                  <a:gd name="T45" fmla="*/ 154 h 438"/>
                  <a:gd name="T46" fmla="*/ 81 w 205"/>
                  <a:gd name="T47" fmla="*/ 190 h 438"/>
                  <a:gd name="T48" fmla="*/ 62 w 205"/>
                  <a:gd name="T49" fmla="*/ 225 h 438"/>
                  <a:gd name="T50" fmla="*/ 49 w 205"/>
                  <a:gd name="T51" fmla="*/ 262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5" h="438">
                    <a:moveTo>
                      <a:pt x="49" y="262"/>
                    </a:moveTo>
                    <a:lnTo>
                      <a:pt x="46" y="285"/>
                    </a:lnTo>
                    <a:lnTo>
                      <a:pt x="42" y="310"/>
                    </a:lnTo>
                    <a:lnTo>
                      <a:pt x="35" y="332"/>
                    </a:lnTo>
                    <a:lnTo>
                      <a:pt x="30" y="353"/>
                    </a:lnTo>
                    <a:lnTo>
                      <a:pt x="21" y="372"/>
                    </a:lnTo>
                    <a:lnTo>
                      <a:pt x="16" y="394"/>
                    </a:lnTo>
                    <a:lnTo>
                      <a:pt x="10" y="415"/>
                    </a:lnTo>
                    <a:lnTo>
                      <a:pt x="10" y="438"/>
                    </a:lnTo>
                    <a:lnTo>
                      <a:pt x="0" y="404"/>
                    </a:lnTo>
                    <a:lnTo>
                      <a:pt x="0" y="371"/>
                    </a:lnTo>
                    <a:lnTo>
                      <a:pt x="5" y="339"/>
                    </a:lnTo>
                    <a:lnTo>
                      <a:pt x="17" y="307"/>
                    </a:lnTo>
                    <a:lnTo>
                      <a:pt x="30" y="273"/>
                    </a:lnTo>
                    <a:lnTo>
                      <a:pt x="44" y="239"/>
                    </a:lnTo>
                    <a:lnTo>
                      <a:pt x="58" y="207"/>
                    </a:lnTo>
                    <a:lnTo>
                      <a:pt x="69" y="175"/>
                    </a:lnTo>
                    <a:lnTo>
                      <a:pt x="205" y="0"/>
                    </a:lnTo>
                    <a:lnTo>
                      <a:pt x="193" y="28"/>
                    </a:lnTo>
                    <a:lnTo>
                      <a:pt x="175" y="58"/>
                    </a:lnTo>
                    <a:lnTo>
                      <a:pt x="152" y="90"/>
                    </a:lnTo>
                    <a:lnTo>
                      <a:pt x="129" y="122"/>
                    </a:lnTo>
                    <a:lnTo>
                      <a:pt x="104" y="154"/>
                    </a:lnTo>
                    <a:lnTo>
                      <a:pt x="81" y="190"/>
                    </a:lnTo>
                    <a:lnTo>
                      <a:pt x="62" y="225"/>
                    </a:lnTo>
                    <a:lnTo>
                      <a:pt x="49" y="2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5" name="Freeform 58"/>
              <p:cNvSpPr>
                <a:spLocks/>
              </p:cNvSpPr>
              <p:nvPr/>
            </p:nvSpPr>
            <p:spPr bwMode="auto">
              <a:xfrm>
                <a:off x="1792" y="1860"/>
                <a:ext cx="164" cy="469"/>
              </a:xfrm>
              <a:custGeom>
                <a:avLst/>
                <a:gdLst>
                  <a:gd name="T0" fmla="*/ 229 w 326"/>
                  <a:gd name="T1" fmla="*/ 99 h 938"/>
                  <a:gd name="T2" fmla="*/ 250 w 326"/>
                  <a:gd name="T3" fmla="*/ 150 h 938"/>
                  <a:gd name="T4" fmla="*/ 269 w 326"/>
                  <a:gd name="T5" fmla="*/ 207 h 938"/>
                  <a:gd name="T6" fmla="*/ 284 w 326"/>
                  <a:gd name="T7" fmla="*/ 266 h 938"/>
                  <a:gd name="T8" fmla="*/ 296 w 326"/>
                  <a:gd name="T9" fmla="*/ 330 h 938"/>
                  <a:gd name="T10" fmla="*/ 303 w 326"/>
                  <a:gd name="T11" fmla="*/ 392 h 938"/>
                  <a:gd name="T12" fmla="*/ 310 w 326"/>
                  <a:gd name="T13" fmla="*/ 454 h 938"/>
                  <a:gd name="T14" fmla="*/ 314 w 326"/>
                  <a:gd name="T15" fmla="*/ 516 h 938"/>
                  <a:gd name="T16" fmla="*/ 316 w 326"/>
                  <a:gd name="T17" fmla="*/ 576 h 938"/>
                  <a:gd name="T18" fmla="*/ 323 w 326"/>
                  <a:gd name="T19" fmla="*/ 613 h 938"/>
                  <a:gd name="T20" fmla="*/ 326 w 326"/>
                  <a:gd name="T21" fmla="*/ 658 h 938"/>
                  <a:gd name="T22" fmla="*/ 326 w 326"/>
                  <a:gd name="T23" fmla="*/ 704 h 938"/>
                  <a:gd name="T24" fmla="*/ 324 w 326"/>
                  <a:gd name="T25" fmla="*/ 752 h 938"/>
                  <a:gd name="T26" fmla="*/ 319 w 326"/>
                  <a:gd name="T27" fmla="*/ 800 h 938"/>
                  <a:gd name="T28" fmla="*/ 316 w 326"/>
                  <a:gd name="T29" fmla="*/ 848 h 938"/>
                  <a:gd name="T30" fmla="*/ 310 w 326"/>
                  <a:gd name="T31" fmla="*/ 894 h 938"/>
                  <a:gd name="T32" fmla="*/ 307 w 326"/>
                  <a:gd name="T33" fmla="*/ 938 h 938"/>
                  <a:gd name="T34" fmla="*/ 307 w 326"/>
                  <a:gd name="T35" fmla="*/ 832 h 938"/>
                  <a:gd name="T36" fmla="*/ 309 w 326"/>
                  <a:gd name="T37" fmla="*/ 723 h 938"/>
                  <a:gd name="T38" fmla="*/ 307 w 326"/>
                  <a:gd name="T39" fmla="*/ 612 h 938"/>
                  <a:gd name="T40" fmla="*/ 301 w 326"/>
                  <a:gd name="T41" fmla="*/ 502 h 938"/>
                  <a:gd name="T42" fmla="*/ 287 w 326"/>
                  <a:gd name="T43" fmla="*/ 390 h 938"/>
                  <a:gd name="T44" fmla="*/ 264 w 326"/>
                  <a:gd name="T45" fmla="*/ 285 h 938"/>
                  <a:gd name="T46" fmla="*/ 229 w 326"/>
                  <a:gd name="T47" fmla="*/ 182 h 938"/>
                  <a:gd name="T48" fmla="*/ 179 w 326"/>
                  <a:gd name="T49" fmla="*/ 88 h 938"/>
                  <a:gd name="T50" fmla="*/ 159 w 326"/>
                  <a:gd name="T51" fmla="*/ 76 h 938"/>
                  <a:gd name="T52" fmla="*/ 142 w 326"/>
                  <a:gd name="T53" fmla="*/ 65 h 938"/>
                  <a:gd name="T54" fmla="*/ 122 w 326"/>
                  <a:gd name="T55" fmla="*/ 56 h 938"/>
                  <a:gd name="T56" fmla="*/ 104 w 326"/>
                  <a:gd name="T57" fmla="*/ 49 h 938"/>
                  <a:gd name="T58" fmla="*/ 83 w 326"/>
                  <a:gd name="T59" fmla="*/ 42 h 938"/>
                  <a:gd name="T60" fmla="*/ 64 w 326"/>
                  <a:gd name="T61" fmla="*/ 39 h 938"/>
                  <a:gd name="T62" fmla="*/ 42 w 326"/>
                  <a:gd name="T63" fmla="*/ 37 h 938"/>
                  <a:gd name="T64" fmla="*/ 23 w 326"/>
                  <a:gd name="T65" fmla="*/ 40 h 938"/>
                  <a:gd name="T66" fmla="*/ 16 w 326"/>
                  <a:gd name="T67" fmla="*/ 47 h 938"/>
                  <a:gd name="T68" fmla="*/ 14 w 326"/>
                  <a:gd name="T69" fmla="*/ 58 h 938"/>
                  <a:gd name="T70" fmla="*/ 14 w 326"/>
                  <a:gd name="T71" fmla="*/ 69 h 938"/>
                  <a:gd name="T72" fmla="*/ 14 w 326"/>
                  <a:gd name="T73" fmla="*/ 79 h 938"/>
                  <a:gd name="T74" fmla="*/ 3 w 326"/>
                  <a:gd name="T75" fmla="*/ 72 h 938"/>
                  <a:gd name="T76" fmla="*/ 0 w 326"/>
                  <a:gd name="T77" fmla="*/ 62 h 938"/>
                  <a:gd name="T78" fmla="*/ 2 w 326"/>
                  <a:gd name="T79" fmla="*/ 44 h 938"/>
                  <a:gd name="T80" fmla="*/ 3 w 326"/>
                  <a:gd name="T81" fmla="*/ 30 h 938"/>
                  <a:gd name="T82" fmla="*/ 14 w 326"/>
                  <a:gd name="T83" fmla="*/ 10 h 938"/>
                  <a:gd name="T84" fmla="*/ 30 w 326"/>
                  <a:gd name="T85" fmla="*/ 3 h 938"/>
                  <a:gd name="T86" fmla="*/ 46 w 326"/>
                  <a:gd name="T87" fmla="*/ 0 h 938"/>
                  <a:gd name="T88" fmla="*/ 64 w 326"/>
                  <a:gd name="T89" fmla="*/ 3 h 938"/>
                  <a:gd name="T90" fmla="*/ 81 w 326"/>
                  <a:gd name="T91" fmla="*/ 7 h 938"/>
                  <a:gd name="T92" fmla="*/ 101 w 326"/>
                  <a:gd name="T93" fmla="*/ 14 h 938"/>
                  <a:gd name="T94" fmla="*/ 120 w 326"/>
                  <a:gd name="T95" fmla="*/ 17 h 938"/>
                  <a:gd name="T96" fmla="*/ 140 w 326"/>
                  <a:gd name="T97" fmla="*/ 21 h 938"/>
                  <a:gd name="T98" fmla="*/ 145 w 326"/>
                  <a:gd name="T99" fmla="*/ 31 h 938"/>
                  <a:gd name="T100" fmla="*/ 156 w 326"/>
                  <a:gd name="T101" fmla="*/ 42 h 938"/>
                  <a:gd name="T102" fmla="*/ 167 w 326"/>
                  <a:gd name="T103" fmla="*/ 51 h 938"/>
                  <a:gd name="T104" fmla="*/ 179 w 326"/>
                  <a:gd name="T105" fmla="*/ 60 h 938"/>
                  <a:gd name="T106" fmla="*/ 190 w 326"/>
                  <a:gd name="T107" fmla="*/ 65 h 938"/>
                  <a:gd name="T108" fmla="*/ 204 w 326"/>
                  <a:gd name="T109" fmla="*/ 74 h 938"/>
                  <a:gd name="T110" fmla="*/ 214 w 326"/>
                  <a:gd name="T111" fmla="*/ 85 h 938"/>
                  <a:gd name="T112" fmla="*/ 229 w 326"/>
                  <a:gd name="T113" fmla="*/ 99 h 9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26" h="938">
                    <a:moveTo>
                      <a:pt x="229" y="99"/>
                    </a:moveTo>
                    <a:lnTo>
                      <a:pt x="250" y="150"/>
                    </a:lnTo>
                    <a:lnTo>
                      <a:pt x="269" y="207"/>
                    </a:lnTo>
                    <a:lnTo>
                      <a:pt x="284" y="266"/>
                    </a:lnTo>
                    <a:lnTo>
                      <a:pt x="296" y="330"/>
                    </a:lnTo>
                    <a:lnTo>
                      <a:pt x="303" y="392"/>
                    </a:lnTo>
                    <a:lnTo>
                      <a:pt x="310" y="454"/>
                    </a:lnTo>
                    <a:lnTo>
                      <a:pt x="314" y="516"/>
                    </a:lnTo>
                    <a:lnTo>
                      <a:pt x="316" y="576"/>
                    </a:lnTo>
                    <a:lnTo>
                      <a:pt x="323" y="613"/>
                    </a:lnTo>
                    <a:lnTo>
                      <a:pt x="326" y="658"/>
                    </a:lnTo>
                    <a:lnTo>
                      <a:pt x="326" y="704"/>
                    </a:lnTo>
                    <a:lnTo>
                      <a:pt x="324" y="752"/>
                    </a:lnTo>
                    <a:lnTo>
                      <a:pt x="319" y="800"/>
                    </a:lnTo>
                    <a:lnTo>
                      <a:pt x="316" y="848"/>
                    </a:lnTo>
                    <a:lnTo>
                      <a:pt x="310" y="894"/>
                    </a:lnTo>
                    <a:lnTo>
                      <a:pt x="307" y="938"/>
                    </a:lnTo>
                    <a:lnTo>
                      <a:pt x="307" y="832"/>
                    </a:lnTo>
                    <a:lnTo>
                      <a:pt x="309" y="723"/>
                    </a:lnTo>
                    <a:lnTo>
                      <a:pt x="307" y="612"/>
                    </a:lnTo>
                    <a:lnTo>
                      <a:pt x="301" y="502"/>
                    </a:lnTo>
                    <a:lnTo>
                      <a:pt x="287" y="390"/>
                    </a:lnTo>
                    <a:lnTo>
                      <a:pt x="264" y="285"/>
                    </a:lnTo>
                    <a:lnTo>
                      <a:pt x="229" y="182"/>
                    </a:lnTo>
                    <a:lnTo>
                      <a:pt x="179" y="88"/>
                    </a:lnTo>
                    <a:lnTo>
                      <a:pt x="159" y="76"/>
                    </a:lnTo>
                    <a:lnTo>
                      <a:pt x="142" y="65"/>
                    </a:lnTo>
                    <a:lnTo>
                      <a:pt x="122" y="56"/>
                    </a:lnTo>
                    <a:lnTo>
                      <a:pt x="104" y="49"/>
                    </a:lnTo>
                    <a:lnTo>
                      <a:pt x="83" y="42"/>
                    </a:lnTo>
                    <a:lnTo>
                      <a:pt x="64" y="39"/>
                    </a:lnTo>
                    <a:lnTo>
                      <a:pt x="42" y="37"/>
                    </a:lnTo>
                    <a:lnTo>
                      <a:pt x="23" y="40"/>
                    </a:lnTo>
                    <a:lnTo>
                      <a:pt x="16" y="47"/>
                    </a:lnTo>
                    <a:lnTo>
                      <a:pt x="14" y="58"/>
                    </a:lnTo>
                    <a:lnTo>
                      <a:pt x="14" y="69"/>
                    </a:lnTo>
                    <a:lnTo>
                      <a:pt x="14" y="79"/>
                    </a:lnTo>
                    <a:lnTo>
                      <a:pt x="3" y="72"/>
                    </a:lnTo>
                    <a:lnTo>
                      <a:pt x="0" y="62"/>
                    </a:lnTo>
                    <a:lnTo>
                      <a:pt x="2" y="44"/>
                    </a:lnTo>
                    <a:lnTo>
                      <a:pt x="3" y="30"/>
                    </a:lnTo>
                    <a:lnTo>
                      <a:pt x="14" y="10"/>
                    </a:lnTo>
                    <a:lnTo>
                      <a:pt x="30" y="3"/>
                    </a:lnTo>
                    <a:lnTo>
                      <a:pt x="46" y="0"/>
                    </a:lnTo>
                    <a:lnTo>
                      <a:pt x="64" y="3"/>
                    </a:lnTo>
                    <a:lnTo>
                      <a:pt x="81" y="7"/>
                    </a:lnTo>
                    <a:lnTo>
                      <a:pt x="101" y="14"/>
                    </a:lnTo>
                    <a:lnTo>
                      <a:pt x="120" y="17"/>
                    </a:lnTo>
                    <a:lnTo>
                      <a:pt x="140" y="21"/>
                    </a:lnTo>
                    <a:lnTo>
                      <a:pt x="145" y="31"/>
                    </a:lnTo>
                    <a:lnTo>
                      <a:pt x="156" y="42"/>
                    </a:lnTo>
                    <a:lnTo>
                      <a:pt x="167" y="51"/>
                    </a:lnTo>
                    <a:lnTo>
                      <a:pt x="179" y="60"/>
                    </a:lnTo>
                    <a:lnTo>
                      <a:pt x="190" y="65"/>
                    </a:lnTo>
                    <a:lnTo>
                      <a:pt x="204" y="74"/>
                    </a:lnTo>
                    <a:lnTo>
                      <a:pt x="214" y="85"/>
                    </a:lnTo>
                    <a:lnTo>
                      <a:pt x="229" y="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7" name="Freeform 60"/>
              <p:cNvSpPr>
                <a:spLocks/>
              </p:cNvSpPr>
              <p:nvPr/>
            </p:nvSpPr>
            <p:spPr bwMode="auto">
              <a:xfrm>
                <a:off x="4002" y="1968"/>
                <a:ext cx="30" cy="39"/>
              </a:xfrm>
              <a:custGeom>
                <a:avLst/>
                <a:gdLst>
                  <a:gd name="T0" fmla="*/ 60 w 60"/>
                  <a:gd name="T1" fmla="*/ 19 h 78"/>
                  <a:gd name="T2" fmla="*/ 60 w 60"/>
                  <a:gd name="T3" fmla="*/ 23 h 78"/>
                  <a:gd name="T4" fmla="*/ 60 w 60"/>
                  <a:gd name="T5" fmla="*/ 30 h 78"/>
                  <a:gd name="T6" fmla="*/ 58 w 60"/>
                  <a:gd name="T7" fmla="*/ 41 h 78"/>
                  <a:gd name="T8" fmla="*/ 55 w 60"/>
                  <a:gd name="T9" fmla="*/ 51 h 78"/>
                  <a:gd name="T10" fmla="*/ 48 w 60"/>
                  <a:gd name="T11" fmla="*/ 60 h 78"/>
                  <a:gd name="T12" fmla="*/ 42 w 60"/>
                  <a:gd name="T13" fmla="*/ 69 h 78"/>
                  <a:gd name="T14" fmla="*/ 35 w 60"/>
                  <a:gd name="T15" fmla="*/ 74 h 78"/>
                  <a:gd name="T16" fmla="*/ 30 w 60"/>
                  <a:gd name="T17" fmla="*/ 78 h 78"/>
                  <a:gd name="T18" fmla="*/ 18 w 60"/>
                  <a:gd name="T19" fmla="*/ 78 h 78"/>
                  <a:gd name="T20" fmla="*/ 10 w 60"/>
                  <a:gd name="T21" fmla="*/ 74 h 78"/>
                  <a:gd name="T22" fmla="*/ 5 w 60"/>
                  <a:gd name="T23" fmla="*/ 66 h 78"/>
                  <a:gd name="T24" fmla="*/ 2 w 60"/>
                  <a:gd name="T25" fmla="*/ 59 h 78"/>
                  <a:gd name="T26" fmla="*/ 0 w 60"/>
                  <a:gd name="T27" fmla="*/ 41 h 78"/>
                  <a:gd name="T28" fmla="*/ 0 w 60"/>
                  <a:gd name="T29" fmla="*/ 25 h 78"/>
                  <a:gd name="T30" fmla="*/ 0 w 60"/>
                  <a:gd name="T31" fmla="*/ 16 h 78"/>
                  <a:gd name="T32" fmla="*/ 3 w 60"/>
                  <a:gd name="T33" fmla="*/ 9 h 78"/>
                  <a:gd name="T34" fmla="*/ 9 w 60"/>
                  <a:gd name="T35" fmla="*/ 4 h 78"/>
                  <a:gd name="T36" fmla="*/ 21 w 60"/>
                  <a:gd name="T37" fmla="*/ 0 h 78"/>
                  <a:gd name="T38" fmla="*/ 28 w 60"/>
                  <a:gd name="T39" fmla="*/ 4 h 78"/>
                  <a:gd name="T40" fmla="*/ 39 w 60"/>
                  <a:gd name="T41" fmla="*/ 9 h 78"/>
                  <a:gd name="T42" fmla="*/ 49 w 60"/>
                  <a:gd name="T43" fmla="*/ 12 h 78"/>
                  <a:gd name="T44" fmla="*/ 60 w 60"/>
                  <a:gd name="T45" fmla="*/ 1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0" h="78">
                    <a:moveTo>
                      <a:pt x="60" y="19"/>
                    </a:moveTo>
                    <a:lnTo>
                      <a:pt x="60" y="23"/>
                    </a:lnTo>
                    <a:lnTo>
                      <a:pt x="60" y="30"/>
                    </a:lnTo>
                    <a:lnTo>
                      <a:pt x="58" y="41"/>
                    </a:lnTo>
                    <a:lnTo>
                      <a:pt x="55" y="51"/>
                    </a:lnTo>
                    <a:lnTo>
                      <a:pt x="48" y="60"/>
                    </a:lnTo>
                    <a:lnTo>
                      <a:pt x="42" y="69"/>
                    </a:lnTo>
                    <a:lnTo>
                      <a:pt x="35" y="74"/>
                    </a:lnTo>
                    <a:lnTo>
                      <a:pt x="30" y="78"/>
                    </a:lnTo>
                    <a:lnTo>
                      <a:pt x="18" y="78"/>
                    </a:lnTo>
                    <a:lnTo>
                      <a:pt x="10" y="74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0" y="41"/>
                    </a:lnTo>
                    <a:lnTo>
                      <a:pt x="0" y="25"/>
                    </a:lnTo>
                    <a:lnTo>
                      <a:pt x="0" y="16"/>
                    </a:lnTo>
                    <a:lnTo>
                      <a:pt x="3" y="9"/>
                    </a:lnTo>
                    <a:lnTo>
                      <a:pt x="9" y="4"/>
                    </a:lnTo>
                    <a:lnTo>
                      <a:pt x="21" y="0"/>
                    </a:lnTo>
                    <a:lnTo>
                      <a:pt x="28" y="4"/>
                    </a:lnTo>
                    <a:lnTo>
                      <a:pt x="39" y="9"/>
                    </a:lnTo>
                    <a:lnTo>
                      <a:pt x="49" y="12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8" name="Freeform 61"/>
              <p:cNvSpPr>
                <a:spLocks/>
              </p:cNvSpPr>
              <p:nvPr/>
            </p:nvSpPr>
            <p:spPr bwMode="auto">
              <a:xfrm>
                <a:off x="2176" y="1988"/>
                <a:ext cx="117" cy="103"/>
              </a:xfrm>
              <a:custGeom>
                <a:avLst/>
                <a:gdLst>
                  <a:gd name="T0" fmla="*/ 234 w 234"/>
                  <a:gd name="T1" fmla="*/ 195 h 208"/>
                  <a:gd name="T2" fmla="*/ 215 w 234"/>
                  <a:gd name="T3" fmla="*/ 204 h 208"/>
                  <a:gd name="T4" fmla="*/ 197 w 234"/>
                  <a:gd name="T5" fmla="*/ 208 h 208"/>
                  <a:gd name="T6" fmla="*/ 178 w 234"/>
                  <a:gd name="T7" fmla="*/ 204 h 208"/>
                  <a:gd name="T8" fmla="*/ 162 w 234"/>
                  <a:gd name="T9" fmla="*/ 199 h 208"/>
                  <a:gd name="T10" fmla="*/ 144 w 234"/>
                  <a:gd name="T11" fmla="*/ 190 h 208"/>
                  <a:gd name="T12" fmla="*/ 128 w 234"/>
                  <a:gd name="T13" fmla="*/ 183 h 208"/>
                  <a:gd name="T14" fmla="*/ 112 w 234"/>
                  <a:gd name="T15" fmla="*/ 177 h 208"/>
                  <a:gd name="T16" fmla="*/ 98 w 234"/>
                  <a:gd name="T17" fmla="*/ 176 h 208"/>
                  <a:gd name="T18" fmla="*/ 75 w 234"/>
                  <a:gd name="T19" fmla="*/ 154 h 208"/>
                  <a:gd name="T20" fmla="*/ 59 w 234"/>
                  <a:gd name="T21" fmla="*/ 135 h 208"/>
                  <a:gd name="T22" fmla="*/ 45 w 234"/>
                  <a:gd name="T23" fmla="*/ 114 h 208"/>
                  <a:gd name="T24" fmla="*/ 34 w 234"/>
                  <a:gd name="T25" fmla="*/ 94 h 208"/>
                  <a:gd name="T26" fmla="*/ 23 w 234"/>
                  <a:gd name="T27" fmla="*/ 71 h 208"/>
                  <a:gd name="T28" fmla="*/ 14 w 234"/>
                  <a:gd name="T29" fmla="*/ 48 h 208"/>
                  <a:gd name="T30" fmla="*/ 6 w 234"/>
                  <a:gd name="T31" fmla="*/ 23 h 208"/>
                  <a:gd name="T32" fmla="*/ 0 w 234"/>
                  <a:gd name="T33" fmla="*/ 0 h 208"/>
                  <a:gd name="T34" fmla="*/ 23 w 234"/>
                  <a:gd name="T35" fmla="*/ 28 h 208"/>
                  <a:gd name="T36" fmla="*/ 48 w 234"/>
                  <a:gd name="T37" fmla="*/ 59 h 208"/>
                  <a:gd name="T38" fmla="*/ 73 w 234"/>
                  <a:gd name="T39" fmla="*/ 89 h 208"/>
                  <a:gd name="T40" fmla="*/ 101 w 234"/>
                  <a:gd name="T41" fmla="*/ 119 h 208"/>
                  <a:gd name="T42" fmla="*/ 128 w 234"/>
                  <a:gd name="T43" fmla="*/ 144 h 208"/>
                  <a:gd name="T44" fmla="*/ 160 w 234"/>
                  <a:gd name="T45" fmla="*/ 167 h 208"/>
                  <a:gd name="T46" fmla="*/ 194 w 234"/>
                  <a:gd name="T47" fmla="*/ 183 h 208"/>
                  <a:gd name="T48" fmla="*/ 234 w 234"/>
                  <a:gd name="T49" fmla="*/ 19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34" h="208">
                    <a:moveTo>
                      <a:pt x="234" y="195"/>
                    </a:moveTo>
                    <a:lnTo>
                      <a:pt x="215" y="204"/>
                    </a:lnTo>
                    <a:lnTo>
                      <a:pt x="197" y="208"/>
                    </a:lnTo>
                    <a:lnTo>
                      <a:pt x="178" y="204"/>
                    </a:lnTo>
                    <a:lnTo>
                      <a:pt x="162" y="199"/>
                    </a:lnTo>
                    <a:lnTo>
                      <a:pt x="144" y="190"/>
                    </a:lnTo>
                    <a:lnTo>
                      <a:pt x="128" y="183"/>
                    </a:lnTo>
                    <a:lnTo>
                      <a:pt x="112" y="177"/>
                    </a:lnTo>
                    <a:lnTo>
                      <a:pt x="98" y="176"/>
                    </a:lnTo>
                    <a:lnTo>
                      <a:pt x="75" y="154"/>
                    </a:lnTo>
                    <a:lnTo>
                      <a:pt x="59" y="135"/>
                    </a:lnTo>
                    <a:lnTo>
                      <a:pt x="45" y="114"/>
                    </a:lnTo>
                    <a:lnTo>
                      <a:pt x="34" y="94"/>
                    </a:lnTo>
                    <a:lnTo>
                      <a:pt x="23" y="71"/>
                    </a:lnTo>
                    <a:lnTo>
                      <a:pt x="14" y="48"/>
                    </a:lnTo>
                    <a:lnTo>
                      <a:pt x="6" y="23"/>
                    </a:lnTo>
                    <a:lnTo>
                      <a:pt x="0" y="0"/>
                    </a:lnTo>
                    <a:lnTo>
                      <a:pt x="23" y="28"/>
                    </a:lnTo>
                    <a:lnTo>
                      <a:pt x="48" y="59"/>
                    </a:lnTo>
                    <a:lnTo>
                      <a:pt x="73" y="89"/>
                    </a:lnTo>
                    <a:lnTo>
                      <a:pt x="101" y="119"/>
                    </a:lnTo>
                    <a:lnTo>
                      <a:pt x="128" y="144"/>
                    </a:lnTo>
                    <a:lnTo>
                      <a:pt x="160" y="167"/>
                    </a:lnTo>
                    <a:lnTo>
                      <a:pt x="194" y="183"/>
                    </a:lnTo>
                    <a:lnTo>
                      <a:pt x="234" y="1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0" name="Freeform 63"/>
              <p:cNvSpPr>
                <a:spLocks/>
              </p:cNvSpPr>
              <p:nvPr/>
            </p:nvSpPr>
            <p:spPr bwMode="auto">
              <a:xfrm>
                <a:off x="3719" y="2022"/>
                <a:ext cx="156" cy="61"/>
              </a:xfrm>
              <a:custGeom>
                <a:avLst/>
                <a:gdLst>
                  <a:gd name="T0" fmla="*/ 264 w 312"/>
                  <a:gd name="T1" fmla="*/ 48 h 123"/>
                  <a:gd name="T2" fmla="*/ 275 w 312"/>
                  <a:gd name="T3" fmla="*/ 41 h 123"/>
                  <a:gd name="T4" fmla="*/ 287 w 312"/>
                  <a:gd name="T5" fmla="*/ 32 h 123"/>
                  <a:gd name="T6" fmla="*/ 293 w 312"/>
                  <a:gd name="T7" fmla="*/ 27 h 123"/>
                  <a:gd name="T8" fmla="*/ 298 w 312"/>
                  <a:gd name="T9" fmla="*/ 27 h 123"/>
                  <a:gd name="T10" fmla="*/ 303 w 312"/>
                  <a:gd name="T11" fmla="*/ 29 h 123"/>
                  <a:gd name="T12" fmla="*/ 312 w 312"/>
                  <a:gd name="T13" fmla="*/ 37 h 123"/>
                  <a:gd name="T14" fmla="*/ 312 w 312"/>
                  <a:gd name="T15" fmla="*/ 50 h 123"/>
                  <a:gd name="T16" fmla="*/ 305 w 312"/>
                  <a:gd name="T17" fmla="*/ 62 h 123"/>
                  <a:gd name="T18" fmla="*/ 293 w 312"/>
                  <a:gd name="T19" fmla="*/ 73 h 123"/>
                  <a:gd name="T20" fmla="*/ 284 w 312"/>
                  <a:gd name="T21" fmla="*/ 87 h 123"/>
                  <a:gd name="T22" fmla="*/ 257 w 312"/>
                  <a:gd name="T23" fmla="*/ 69 h 123"/>
                  <a:gd name="T24" fmla="*/ 234 w 312"/>
                  <a:gd name="T25" fmla="*/ 68 h 123"/>
                  <a:gd name="T26" fmla="*/ 213 w 312"/>
                  <a:gd name="T27" fmla="*/ 76 h 123"/>
                  <a:gd name="T28" fmla="*/ 191 w 312"/>
                  <a:gd name="T29" fmla="*/ 92 h 123"/>
                  <a:gd name="T30" fmla="*/ 170 w 312"/>
                  <a:gd name="T31" fmla="*/ 105 h 123"/>
                  <a:gd name="T32" fmla="*/ 152 w 312"/>
                  <a:gd name="T33" fmla="*/ 112 h 123"/>
                  <a:gd name="T34" fmla="*/ 135 w 312"/>
                  <a:gd name="T35" fmla="*/ 107 h 123"/>
                  <a:gd name="T36" fmla="*/ 117 w 312"/>
                  <a:gd name="T37" fmla="*/ 87 h 123"/>
                  <a:gd name="T38" fmla="*/ 101 w 312"/>
                  <a:gd name="T39" fmla="*/ 89 h 123"/>
                  <a:gd name="T40" fmla="*/ 87 w 312"/>
                  <a:gd name="T41" fmla="*/ 96 h 123"/>
                  <a:gd name="T42" fmla="*/ 73 w 312"/>
                  <a:gd name="T43" fmla="*/ 105 h 123"/>
                  <a:gd name="T44" fmla="*/ 58 w 312"/>
                  <a:gd name="T45" fmla="*/ 114 h 123"/>
                  <a:gd name="T46" fmla="*/ 42 w 312"/>
                  <a:gd name="T47" fmla="*/ 119 h 123"/>
                  <a:gd name="T48" fmla="*/ 28 w 312"/>
                  <a:gd name="T49" fmla="*/ 123 h 123"/>
                  <a:gd name="T50" fmla="*/ 14 w 312"/>
                  <a:gd name="T51" fmla="*/ 117 h 123"/>
                  <a:gd name="T52" fmla="*/ 0 w 312"/>
                  <a:gd name="T53" fmla="*/ 107 h 123"/>
                  <a:gd name="T54" fmla="*/ 0 w 312"/>
                  <a:gd name="T55" fmla="*/ 94 h 123"/>
                  <a:gd name="T56" fmla="*/ 0 w 312"/>
                  <a:gd name="T57" fmla="*/ 85 h 123"/>
                  <a:gd name="T58" fmla="*/ 2 w 312"/>
                  <a:gd name="T59" fmla="*/ 75 h 123"/>
                  <a:gd name="T60" fmla="*/ 7 w 312"/>
                  <a:gd name="T61" fmla="*/ 69 h 123"/>
                  <a:gd name="T62" fmla="*/ 16 w 312"/>
                  <a:gd name="T63" fmla="*/ 55 h 123"/>
                  <a:gd name="T64" fmla="*/ 30 w 312"/>
                  <a:gd name="T65" fmla="*/ 48 h 123"/>
                  <a:gd name="T66" fmla="*/ 50 w 312"/>
                  <a:gd name="T67" fmla="*/ 66 h 123"/>
                  <a:gd name="T68" fmla="*/ 67 w 312"/>
                  <a:gd name="T69" fmla="*/ 66 h 123"/>
                  <a:gd name="T70" fmla="*/ 83 w 312"/>
                  <a:gd name="T71" fmla="*/ 55 h 123"/>
                  <a:gd name="T72" fmla="*/ 99 w 312"/>
                  <a:gd name="T73" fmla="*/ 43 h 123"/>
                  <a:gd name="T74" fmla="*/ 112 w 312"/>
                  <a:gd name="T75" fmla="*/ 29 h 123"/>
                  <a:gd name="T76" fmla="*/ 128 w 312"/>
                  <a:gd name="T77" fmla="*/ 25 h 123"/>
                  <a:gd name="T78" fmla="*/ 140 w 312"/>
                  <a:gd name="T79" fmla="*/ 36 h 123"/>
                  <a:gd name="T80" fmla="*/ 156 w 312"/>
                  <a:gd name="T81" fmla="*/ 68 h 123"/>
                  <a:gd name="T82" fmla="*/ 172 w 312"/>
                  <a:gd name="T83" fmla="*/ 61 h 123"/>
                  <a:gd name="T84" fmla="*/ 190 w 312"/>
                  <a:gd name="T85" fmla="*/ 46 h 123"/>
                  <a:gd name="T86" fmla="*/ 204 w 312"/>
                  <a:gd name="T87" fmla="*/ 29 h 123"/>
                  <a:gd name="T88" fmla="*/ 220 w 312"/>
                  <a:gd name="T89" fmla="*/ 13 h 123"/>
                  <a:gd name="T90" fmla="*/ 232 w 312"/>
                  <a:gd name="T91" fmla="*/ 0 h 123"/>
                  <a:gd name="T92" fmla="*/ 245 w 312"/>
                  <a:gd name="T93" fmla="*/ 0 h 123"/>
                  <a:gd name="T94" fmla="*/ 254 w 312"/>
                  <a:gd name="T95" fmla="*/ 13 h 123"/>
                  <a:gd name="T96" fmla="*/ 264 w 312"/>
                  <a:gd name="T97" fmla="*/ 48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12" h="123">
                    <a:moveTo>
                      <a:pt x="264" y="48"/>
                    </a:moveTo>
                    <a:lnTo>
                      <a:pt x="275" y="41"/>
                    </a:lnTo>
                    <a:lnTo>
                      <a:pt x="287" y="32"/>
                    </a:lnTo>
                    <a:lnTo>
                      <a:pt x="293" y="27"/>
                    </a:lnTo>
                    <a:lnTo>
                      <a:pt x="298" y="27"/>
                    </a:lnTo>
                    <a:lnTo>
                      <a:pt x="303" y="29"/>
                    </a:lnTo>
                    <a:lnTo>
                      <a:pt x="312" y="37"/>
                    </a:lnTo>
                    <a:lnTo>
                      <a:pt x="312" y="50"/>
                    </a:lnTo>
                    <a:lnTo>
                      <a:pt x="305" y="62"/>
                    </a:lnTo>
                    <a:lnTo>
                      <a:pt x="293" y="73"/>
                    </a:lnTo>
                    <a:lnTo>
                      <a:pt x="284" y="87"/>
                    </a:lnTo>
                    <a:lnTo>
                      <a:pt x="257" y="69"/>
                    </a:lnTo>
                    <a:lnTo>
                      <a:pt x="234" y="68"/>
                    </a:lnTo>
                    <a:lnTo>
                      <a:pt x="213" y="76"/>
                    </a:lnTo>
                    <a:lnTo>
                      <a:pt x="191" y="92"/>
                    </a:lnTo>
                    <a:lnTo>
                      <a:pt x="170" y="105"/>
                    </a:lnTo>
                    <a:lnTo>
                      <a:pt x="152" y="112"/>
                    </a:lnTo>
                    <a:lnTo>
                      <a:pt x="135" y="107"/>
                    </a:lnTo>
                    <a:lnTo>
                      <a:pt x="117" y="87"/>
                    </a:lnTo>
                    <a:lnTo>
                      <a:pt x="101" y="89"/>
                    </a:lnTo>
                    <a:lnTo>
                      <a:pt x="87" y="96"/>
                    </a:lnTo>
                    <a:lnTo>
                      <a:pt x="73" y="105"/>
                    </a:lnTo>
                    <a:lnTo>
                      <a:pt x="58" y="114"/>
                    </a:lnTo>
                    <a:lnTo>
                      <a:pt x="42" y="119"/>
                    </a:lnTo>
                    <a:lnTo>
                      <a:pt x="28" y="123"/>
                    </a:lnTo>
                    <a:lnTo>
                      <a:pt x="14" y="117"/>
                    </a:lnTo>
                    <a:lnTo>
                      <a:pt x="0" y="107"/>
                    </a:lnTo>
                    <a:lnTo>
                      <a:pt x="0" y="94"/>
                    </a:lnTo>
                    <a:lnTo>
                      <a:pt x="0" y="85"/>
                    </a:lnTo>
                    <a:lnTo>
                      <a:pt x="2" y="75"/>
                    </a:lnTo>
                    <a:lnTo>
                      <a:pt x="7" y="69"/>
                    </a:lnTo>
                    <a:lnTo>
                      <a:pt x="16" y="55"/>
                    </a:lnTo>
                    <a:lnTo>
                      <a:pt x="30" y="48"/>
                    </a:lnTo>
                    <a:lnTo>
                      <a:pt x="50" y="66"/>
                    </a:lnTo>
                    <a:lnTo>
                      <a:pt x="67" y="66"/>
                    </a:lnTo>
                    <a:lnTo>
                      <a:pt x="83" y="55"/>
                    </a:lnTo>
                    <a:lnTo>
                      <a:pt x="99" y="43"/>
                    </a:lnTo>
                    <a:lnTo>
                      <a:pt x="112" y="29"/>
                    </a:lnTo>
                    <a:lnTo>
                      <a:pt x="128" y="25"/>
                    </a:lnTo>
                    <a:lnTo>
                      <a:pt x="140" y="36"/>
                    </a:lnTo>
                    <a:lnTo>
                      <a:pt x="156" y="68"/>
                    </a:lnTo>
                    <a:lnTo>
                      <a:pt x="172" y="61"/>
                    </a:lnTo>
                    <a:lnTo>
                      <a:pt x="190" y="46"/>
                    </a:lnTo>
                    <a:lnTo>
                      <a:pt x="204" y="29"/>
                    </a:lnTo>
                    <a:lnTo>
                      <a:pt x="220" y="13"/>
                    </a:lnTo>
                    <a:lnTo>
                      <a:pt x="232" y="0"/>
                    </a:lnTo>
                    <a:lnTo>
                      <a:pt x="245" y="0"/>
                    </a:lnTo>
                    <a:lnTo>
                      <a:pt x="254" y="13"/>
                    </a:lnTo>
                    <a:lnTo>
                      <a:pt x="264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1" name="Freeform 64"/>
              <p:cNvSpPr>
                <a:spLocks/>
              </p:cNvSpPr>
              <p:nvPr/>
            </p:nvSpPr>
            <p:spPr bwMode="auto">
              <a:xfrm>
                <a:off x="1980" y="2060"/>
                <a:ext cx="279" cy="450"/>
              </a:xfrm>
              <a:custGeom>
                <a:avLst/>
                <a:gdLst>
                  <a:gd name="T0" fmla="*/ 555 w 559"/>
                  <a:gd name="T1" fmla="*/ 134 h 900"/>
                  <a:gd name="T2" fmla="*/ 559 w 559"/>
                  <a:gd name="T3" fmla="*/ 151 h 900"/>
                  <a:gd name="T4" fmla="*/ 555 w 559"/>
                  <a:gd name="T5" fmla="*/ 178 h 900"/>
                  <a:gd name="T6" fmla="*/ 547 w 559"/>
                  <a:gd name="T7" fmla="*/ 197 h 900"/>
                  <a:gd name="T8" fmla="*/ 525 w 559"/>
                  <a:gd name="T9" fmla="*/ 189 h 900"/>
                  <a:gd name="T10" fmla="*/ 506 w 559"/>
                  <a:gd name="T11" fmla="*/ 171 h 900"/>
                  <a:gd name="T12" fmla="*/ 483 w 559"/>
                  <a:gd name="T13" fmla="*/ 162 h 900"/>
                  <a:gd name="T14" fmla="*/ 460 w 559"/>
                  <a:gd name="T15" fmla="*/ 192 h 900"/>
                  <a:gd name="T16" fmla="*/ 438 w 559"/>
                  <a:gd name="T17" fmla="*/ 254 h 900"/>
                  <a:gd name="T18" fmla="*/ 426 w 559"/>
                  <a:gd name="T19" fmla="*/ 316 h 900"/>
                  <a:gd name="T20" fmla="*/ 438 w 559"/>
                  <a:gd name="T21" fmla="*/ 375 h 900"/>
                  <a:gd name="T22" fmla="*/ 435 w 559"/>
                  <a:gd name="T23" fmla="*/ 426 h 900"/>
                  <a:gd name="T24" fmla="*/ 408 w 559"/>
                  <a:gd name="T25" fmla="*/ 488 h 900"/>
                  <a:gd name="T26" fmla="*/ 399 w 559"/>
                  <a:gd name="T27" fmla="*/ 559 h 900"/>
                  <a:gd name="T28" fmla="*/ 385 w 559"/>
                  <a:gd name="T29" fmla="*/ 630 h 900"/>
                  <a:gd name="T30" fmla="*/ 392 w 559"/>
                  <a:gd name="T31" fmla="*/ 685 h 900"/>
                  <a:gd name="T32" fmla="*/ 296 w 559"/>
                  <a:gd name="T33" fmla="*/ 691 h 900"/>
                  <a:gd name="T34" fmla="*/ 195 w 559"/>
                  <a:gd name="T35" fmla="*/ 733 h 900"/>
                  <a:gd name="T36" fmla="*/ 98 w 559"/>
                  <a:gd name="T37" fmla="*/ 804 h 900"/>
                  <a:gd name="T38" fmla="*/ 20 w 559"/>
                  <a:gd name="T39" fmla="*/ 900 h 900"/>
                  <a:gd name="T40" fmla="*/ 27 w 559"/>
                  <a:gd name="T41" fmla="*/ 850 h 900"/>
                  <a:gd name="T42" fmla="*/ 98 w 559"/>
                  <a:gd name="T43" fmla="*/ 770 h 900"/>
                  <a:gd name="T44" fmla="*/ 186 w 559"/>
                  <a:gd name="T45" fmla="*/ 712 h 900"/>
                  <a:gd name="T46" fmla="*/ 288 w 559"/>
                  <a:gd name="T47" fmla="*/ 669 h 900"/>
                  <a:gd name="T48" fmla="*/ 351 w 559"/>
                  <a:gd name="T49" fmla="*/ 591 h 900"/>
                  <a:gd name="T50" fmla="*/ 371 w 559"/>
                  <a:gd name="T51" fmla="*/ 467 h 900"/>
                  <a:gd name="T52" fmla="*/ 390 w 559"/>
                  <a:gd name="T53" fmla="*/ 345 h 900"/>
                  <a:gd name="T54" fmla="*/ 410 w 559"/>
                  <a:gd name="T55" fmla="*/ 226 h 900"/>
                  <a:gd name="T56" fmla="*/ 412 w 559"/>
                  <a:gd name="T57" fmla="*/ 158 h 900"/>
                  <a:gd name="T58" fmla="*/ 394 w 559"/>
                  <a:gd name="T59" fmla="*/ 139 h 900"/>
                  <a:gd name="T60" fmla="*/ 406 w 559"/>
                  <a:gd name="T61" fmla="*/ 119 h 900"/>
                  <a:gd name="T62" fmla="*/ 438 w 559"/>
                  <a:gd name="T63" fmla="*/ 100 h 900"/>
                  <a:gd name="T64" fmla="*/ 440 w 559"/>
                  <a:gd name="T65" fmla="*/ 80 h 900"/>
                  <a:gd name="T66" fmla="*/ 421 w 559"/>
                  <a:gd name="T67" fmla="*/ 70 h 900"/>
                  <a:gd name="T68" fmla="*/ 399 w 559"/>
                  <a:gd name="T69" fmla="*/ 59 h 900"/>
                  <a:gd name="T70" fmla="*/ 378 w 559"/>
                  <a:gd name="T71" fmla="*/ 41 h 900"/>
                  <a:gd name="T72" fmla="*/ 373 w 559"/>
                  <a:gd name="T73" fmla="*/ 0 h 900"/>
                  <a:gd name="T74" fmla="*/ 426 w 559"/>
                  <a:gd name="T75" fmla="*/ 22 h 900"/>
                  <a:gd name="T76" fmla="*/ 460 w 559"/>
                  <a:gd name="T77" fmla="*/ 64 h 900"/>
                  <a:gd name="T78" fmla="*/ 492 w 559"/>
                  <a:gd name="T79" fmla="*/ 103 h 900"/>
                  <a:gd name="T80" fmla="*/ 548 w 559"/>
                  <a:gd name="T81" fmla="*/ 128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59" h="900">
                    <a:moveTo>
                      <a:pt x="548" y="128"/>
                    </a:moveTo>
                    <a:lnTo>
                      <a:pt x="555" y="134"/>
                    </a:lnTo>
                    <a:lnTo>
                      <a:pt x="559" y="142"/>
                    </a:lnTo>
                    <a:lnTo>
                      <a:pt x="559" y="151"/>
                    </a:lnTo>
                    <a:lnTo>
                      <a:pt x="559" y="162"/>
                    </a:lnTo>
                    <a:lnTo>
                      <a:pt x="555" y="178"/>
                    </a:lnTo>
                    <a:lnTo>
                      <a:pt x="557" y="196"/>
                    </a:lnTo>
                    <a:lnTo>
                      <a:pt x="547" y="197"/>
                    </a:lnTo>
                    <a:lnTo>
                      <a:pt x="536" y="196"/>
                    </a:lnTo>
                    <a:lnTo>
                      <a:pt x="525" y="189"/>
                    </a:lnTo>
                    <a:lnTo>
                      <a:pt x="516" y="181"/>
                    </a:lnTo>
                    <a:lnTo>
                      <a:pt x="506" y="171"/>
                    </a:lnTo>
                    <a:lnTo>
                      <a:pt x="495" y="165"/>
                    </a:lnTo>
                    <a:lnTo>
                      <a:pt x="483" y="162"/>
                    </a:lnTo>
                    <a:lnTo>
                      <a:pt x="470" y="167"/>
                    </a:lnTo>
                    <a:lnTo>
                      <a:pt x="460" y="192"/>
                    </a:lnTo>
                    <a:lnTo>
                      <a:pt x="449" y="222"/>
                    </a:lnTo>
                    <a:lnTo>
                      <a:pt x="438" y="254"/>
                    </a:lnTo>
                    <a:lnTo>
                      <a:pt x="431" y="286"/>
                    </a:lnTo>
                    <a:lnTo>
                      <a:pt x="426" y="316"/>
                    </a:lnTo>
                    <a:lnTo>
                      <a:pt x="429" y="348"/>
                    </a:lnTo>
                    <a:lnTo>
                      <a:pt x="438" y="375"/>
                    </a:lnTo>
                    <a:lnTo>
                      <a:pt x="460" y="401"/>
                    </a:lnTo>
                    <a:lnTo>
                      <a:pt x="435" y="426"/>
                    </a:lnTo>
                    <a:lnTo>
                      <a:pt x="419" y="458"/>
                    </a:lnTo>
                    <a:lnTo>
                      <a:pt x="408" y="488"/>
                    </a:lnTo>
                    <a:lnTo>
                      <a:pt x="405" y="526"/>
                    </a:lnTo>
                    <a:lnTo>
                      <a:pt x="399" y="559"/>
                    </a:lnTo>
                    <a:lnTo>
                      <a:pt x="394" y="595"/>
                    </a:lnTo>
                    <a:lnTo>
                      <a:pt x="385" y="630"/>
                    </a:lnTo>
                    <a:lnTo>
                      <a:pt x="373" y="666"/>
                    </a:lnTo>
                    <a:lnTo>
                      <a:pt x="392" y="685"/>
                    </a:lnTo>
                    <a:lnTo>
                      <a:pt x="344" y="682"/>
                    </a:lnTo>
                    <a:lnTo>
                      <a:pt x="296" y="691"/>
                    </a:lnTo>
                    <a:lnTo>
                      <a:pt x="245" y="707"/>
                    </a:lnTo>
                    <a:lnTo>
                      <a:pt x="195" y="733"/>
                    </a:lnTo>
                    <a:lnTo>
                      <a:pt x="144" y="765"/>
                    </a:lnTo>
                    <a:lnTo>
                      <a:pt x="98" y="804"/>
                    </a:lnTo>
                    <a:lnTo>
                      <a:pt x="55" y="849"/>
                    </a:lnTo>
                    <a:lnTo>
                      <a:pt x="20" y="900"/>
                    </a:lnTo>
                    <a:lnTo>
                      <a:pt x="0" y="900"/>
                    </a:lnTo>
                    <a:lnTo>
                      <a:pt x="27" y="850"/>
                    </a:lnTo>
                    <a:lnTo>
                      <a:pt x="60" y="808"/>
                    </a:lnTo>
                    <a:lnTo>
                      <a:pt x="98" y="770"/>
                    </a:lnTo>
                    <a:lnTo>
                      <a:pt x="142" y="740"/>
                    </a:lnTo>
                    <a:lnTo>
                      <a:pt x="186" y="712"/>
                    </a:lnTo>
                    <a:lnTo>
                      <a:pt x="236" y="689"/>
                    </a:lnTo>
                    <a:lnTo>
                      <a:pt x="288" y="669"/>
                    </a:lnTo>
                    <a:lnTo>
                      <a:pt x="343" y="655"/>
                    </a:lnTo>
                    <a:lnTo>
                      <a:pt x="351" y="591"/>
                    </a:lnTo>
                    <a:lnTo>
                      <a:pt x="362" y="529"/>
                    </a:lnTo>
                    <a:lnTo>
                      <a:pt x="371" y="467"/>
                    </a:lnTo>
                    <a:lnTo>
                      <a:pt x="382" y="407"/>
                    </a:lnTo>
                    <a:lnTo>
                      <a:pt x="390" y="345"/>
                    </a:lnTo>
                    <a:lnTo>
                      <a:pt x="399" y="284"/>
                    </a:lnTo>
                    <a:lnTo>
                      <a:pt x="410" y="226"/>
                    </a:lnTo>
                    <a:lnTo>
                      <a:pt x="421" y="167"/>
                    </a:lnTo>
                    <a:lnTo>
                      <a:pt x="412" y="158"/>
                    </a:lnTo>
                    <a:lnTo>
                      <a:pt x="403" y="150"/>
                    </a:lnTo>
                    <a:lnTo>
                      <a:pt x="394" y="139"/>
                    </a:lnTo>
                    <a:lnTo>
                      <a:pt x="392" y="128"/>
                    </a:lnTo>
                    <a:lnTo>
                      <a:pt x="406" y="119"/>
                    </a:lnTo>
                    <a:lnTo>
                      <a:pt x="424" y="110"/>
                    </a:lnTo>
                    <a:lnTo>
                      <a:pt x="438" y="100"/>
                    </a:lnTo>
                    <a:lnTo>
                      <a:pt x="451" y="89"/>
                    </a:lnTo>
                    <a:lnTo>
                      <a:pt x="440" y="80"/>
                    </a:lnTo>
                    <a:lnTo>
                      <a:pt x="431" y="75"/>
                    </a:lnTo>
                    <a:lnTo>
                      <a:pt x="421" y="70"/>
                    </a:lnTo>
                    <a:lnTo>
                      <a:pt x="412" y="66"/>
                    </a:lnTo>
                    <a:lnTo>
                      <a:pt x="399" y="59"/>
                    </a:lnTo>
                    <a:lnTo>
                      <a:pt x="389" y="52"/>
                    </a:lnTo>
                    <a:lnTo>
                      <a:pt x="378" y="41"/>
                    </a:lnTo>
                    <a:lnTo>
                      <a:pt x="373" y="31"/>
                    </a:lnTo>
                    <a:lnTo>
                      <a:pt x="373" y="0"/>
                    </a:lnTo>
                    <a:lnTo>
                      <a:pt x="403" y="8"/>
                    </a:lnTo>
                    <a:lnTo>
                      <a:pt x="426" y="22"/>
                    </a:lnTo>
                    <a:lnTo>
                      <a:pt x="444" y="41"/>
                    </a:lnTo>
                    <a:lnTo>
                      <a:pt x="460" y="64"/>
                    </a:lnTo>
                    <a:lnTo>
                      <a:pt x="474" y="84"/>
                    </a:lnTo>
                    <a:lnTo>
                      <a:pt x="492" y="103"/>
                    </a:lnTo>
                    <a:lnTo>
                      <a:pt x="515" y="118"/>
                    </a:lnTo>
                    <a:lnTo>
                      <a:pt x="548" y="1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2" name="Freeform 65"/>
              <p:cNvSpPr>
                <a:spLocks/>
              </p:cNvSpPr>
              <p:nvPr/>
            </p:nvSpPr>
            <p:spPr bwMode="auto">
              <a:xfrm>
                <a:off x="3366" y="2066"/>
                <a:ext cx="192" cy="82"/>
              </a:xfrm>
              <a:custGeom>
                <a:avLst/>
                <a:gdLst>
                  <a:gd name="T0" fmla="*/ 346 w 383"/>
                  <a:gd name="T1" fmla="*/ 73 h 165"/>
                  <a:gd name="T2" fmla="*/ 360 w 383"/>
                  <a:gd name="T3" fmla="*/ 59 h 165"/>
                  <a:gd name="T4" fmla="*/ 372 w 383"/>
                  <a:gd name="T5" fmla="*/ 55 h 165"/>
                  <a:gd name="T6" fmla="*/ 316 w 383"/>
                  <a:gd name="T7" fmla="*/ 126 h 165"/>
                  <a:gd name="T8" fmla="*/ 291 w 383"/>
                  <a:gd name="T9" fmla="*/ 105 h 165"/>
                  <a:gd name="T10" fmla="*/ 282 w 383"/>
                  <a:gd name="T11" fmla="*/ 94 h 165"/>
                  <a:gd name="T12" fmla="*/ 277 w 383"/>
                  <a:gd name="T13" fmla="*/ 78 h 165"/>
                  <a:gd name="T14" fmla="*/ 243 w 383"/>
                  <a:gd name="T15" fmla="*/ 92 h 165"/>
                  <a:gd name="T16" fmla="*/ 206 w 383"/>
                  <a:gd name="T17" fmla="*/ 123 h 165"/>
                  <a:gd name="T18" fmla="*/ 167 w 383"/>
                  <a:gd name="T19" fmla="*/ 139 h 165"/>
                  <a:gd name="T20" fmla="*/ 129 w 383"/>
                  <a:gd name="T21" fmla="*/ 117 h 165"/>
                  <a:gd name="T22" fmla="*/ 108 w 383"/>
                  <a:gd name="T23" fmla="*/ 101 h 165"/>
                  <a:gd name="T24" fmla="*/ 81 w 383"/>
                  <a:gd name="T25" fmla="*/ 107 h 165"/>
                  <a:gd name="T26" fmla="*/ 74 w 383"/>
                  <a:gd name="T27" fmla="*/ 124 h 165"/>
                  <a:gd name="T28" fmla="*/ 64 w 383"/>
                  <a:gd name="T29" fmla="*/ 139 h 165"/>
                  <a:gd name="T30" fmla="*/ 32 w 383"/>
                  <a:gd name="T31" fmla="*/ 165 h 165"/>
                  <a:gd name="T32" fmla="*/ 5 w 383"/>
                  <a:gd name="T33" fmla="*/ 139 h 165"/>
                  <a:gd name="T34" fmla="*/ 0 w 383"/>
                  <a:gd name="T35" fmla="*/ 103 h 165"/>
                  <a:gd name="T36" fmla="*/ 3 w 383"/>
                  <a:gd name="T37" fmla="*/ 59 h 165"/>
                  <a:gd name="T38" fmla="*/ 12 w 383"/>
                  <a:gd name="T39" fmla="*/ 20 h 165"/>
                  <a:gd name="T40" fmla="*/ 50 w 383"/>
                  <a:gd name="T41" fmla="*/ 34 h 165"/>
                  <a:gd name="T42" fmla="*/ 51 w 383"/>
                  <a:gd name="T43" fmla="*/ 66 h 165"/>
                  <a:gd name="T44" fmla="*/ 73 w 383"/>
                  <a:gd name="T45" fmla="*/ 69 h 165"/>
                  <a:gd name="T46" fmla="*/ 96 w 383"/>
                  <a:gd name="T47" fmla="*/ 37 h 165"/>
                  <a:gd name="T48" fmla="*/ 115 w 383"/>
                  <a:gd name="T49" fmla="*/ 7 h 165"/>
                  <a:gd name="T50" fmla="*/ 142 w 383"/>
                  <a:gd name="T51" fmla="*/ 4 h 165"/>
                  <a:gd name="T52" fmla="*/ 161 w 383"/>
                  <a:gd name="T53" fmla="*/ 32 h 165"/>
                  <a:gd name="T54" fmla="*/ 160 w 383"/>
                  <a:gd name="T55" fmla="*/ 57 h 165"/>
                  <a:gd name="T56" fmla="*/ 154 w 383"/>
                  <a:gd name="T57" fmla="*/ 78 h 165"/>
                  <a:gd name="T58" fmla="*/ 163 w 383"/>
                  <a:gd name="T59" fmla="*/ 98 h 165"/>
                  <a:gd name="T60" fmla="*/ 195 w 383"/>
                  <a:gd name="T61" fmla="*/ 92 h 165"/>
                  <a:gd name="T62" fmla="*/ 229 w 383"/>
                  <a:gd name="T63" fmla="*/ 64 h 165"/>
                  <a:gd name="T64" fmla="*/ 262 w 383"/>
                  <a:gd name="T65" fmla="*/ 34 h 165"/>
                  <a:gd name="T66" fmla="*/ 301 w 383"/>
                  <a:gd name="T67" fmla="*/ 7 h 165"/>
                  <a:gd name="T68" fmla="*/ 335 w 383"/>
                  <a:gd name="T69" fmla="*/ 78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83" h="165">
                    <a:moveTo>
                      <a:pt x="335" y="78"/>
                    </a:moveTo>
                    <a:lnTo>
                      <a:pt x="346" y="73"/>
                    </a:lnTo>
                    <a:lnTo>
                      <a:pt x="355" y="64"/>
                    </a:lnTo>
                    <a:lnTo>
                      <a:pt x="360" y="59"/>
                    </a:lnTo>
                    <a:lnTo>
                      <a:pt x="365" y="55"/>
                    </a:lnTo>
                    <a:lnTo>
                      <a:pt x="372" y="55"/>
                    </a:lnTo>
                    <a:lnTo>
                      <a:pt x="383" y="59"/>
                    </a:lnTo>
                    <a:lnTo>
                      <a:pt x="316" y="126"/>
                    </a:lnTo>
                    <a:lnTo>
                      <a:pt x="301" y="112"/>
                    </a:lnTo>
                    <a:lnTo>
                      <a:pt x="291" y="105"/>
                    </a:lnTo>
                    <a:lnTo>
                      <a:pt x="285" y="99"/>
                    </a:lnTo>
                    <a:lnTo>
                      <a:pt x="282" y="94"/>
                    </a:lnTo>
                    <a:lnTo>
                      <a:pt x="278" y="87"/>
                    </a:lnTo>
                    <a:lnTo>
                      <a:pt x="277" y="78"/>
                    </a:lnTo>
                    <a:lnTo>
                      <a:pt x="259" y="82"/>
                    </a:lnTo>
                    <a:lnTo>
                      <a:pt x="243" y="92"/>
                    </a:lnTo>
                    <a:lnTo>
                      <a:pt x="223" y="107"/>
                    </a:lnTo>
                    <a:lnTo>
                      <a:pt x="206" y="123"/>
                    </a:lnTo>
                    <a:lnTo>
                      <a:pt x="186" y="133"/>
                    </a:lnTo>
                    <a:lnTo>
                      <a:pt x="167" y="139"/>
                    </a:lnTo>
                    <a:lnTo>
                      <a:pt x="147" y="133"/>
                    </a:lnTo>
                    <a:lnTo>
                      <a:pt x="129" y="117"/>
                    </a:lnTo>
                    <a:lnTo>
                      <a:pt x="119" y="105"/>
                    </a:lnTo>
                    <a:lnTo>
                      <a:pt x="108" y="101"/>
                    </a:lnTo>
                    <a:lnTo>
                      <a:pt x="94" y="101"/>
                    </a:lnTo>
                    <a:lnTo>
                      <a:pt x="81" y="107"/>
                    </a:lnTo>
                    <a:lnTo>
                      <a:pt x="78" y="115"/>
                    </a:lnTo>
                    <a:lnTo>
                      <a:pt x="74" y="124"/>
                    </a:lnTo>
                    <a:lnTo>
                      <a:pt x="69" y="131"/>
                    </a:lnTo>
                    <a:lnTo>
                      <a:pt x="64" y="139"/>
                    </a:lnTo>
                    <a:lnTo>
                      <a:pt x="46" y="151"/>
                    </a:lnTo>
                    <a:lnTo>
                      <a:pt x="32" y="165"/>
                    </a:lnTo>
                    <a:lnTo>
                      <a:pt x="16" y="154"/>
                    </a:lnTo>
                    <a:lnTo>
                      <a:pt x="5" y="139"/>
                    </a:lnTo>
                    <a:lnTo>
                      <a:pt x="0" y="121"/>
                    </a:lnTo>
                    <a:lnTo>
                      <a:pt x="0" y="103"/>
                    </a:lnTo>
                    <a:lnTo>
                      <a:pt x="0" y="80"/>
                    </a:lnTo>
                    <a:lnTo>
                      <a:pt x="3" y="59"/>
                    </a:lnTo>
                    <a:lnTo>
                      <a:pt x="7" y="37"/>
                    </a:lnTo>
                    <a:lnTo>
                      <a:pt x="12" y="20"/>
                    </a:lnTo>
                    <a:lnTo>
                      <a:pt x="51" y="20"/>
                    </a:lnTo>
                    <a:lnTo>
                      <a:pt x="50" y="34"/>
                    </a:lnTo>
                    <a:lnTo>
                      <a:pt x="48" y="52"/>
                    </a:lnTo>
                    <a:lnTo>
                      <a:pt x="51" y="66"/>
                    </a:lnTo>
                    <a:lnTo>
                      <a:pt x="62" y="78"/>
                    </a:lnTo>
                    <a:lnTo>
                      <a:pt x="73" y="69"/>
                    </a:lnTo>
                    <a:lnTo>
                      <a:pt x="85" y="55"/>
                    </a:lnTo>
                    <a:lnTo>
                      <a:pt x="96" y="37"/>
                    </a:lnTo>
                    <a:lnTo>
                      <a:pt x="106" y="21"/>
                    </a:lnTo>
                    <a:lnTo>
                      <a:pt x="115" y="7"/>
                    </a:lnTo>
                    <a:lnTo>
                      <a:pt x="128" y="2"/>
                    </a:lnTo>
                    <a:lnTo>
                      <a:pt x="142" y="4"/>
                    </a:lnTo>
                    <a:lnTo>
                      <a:pt x="160" y="20"/>
                    </a:lnTo>
                    <a:lnTo>
                      <a:pt x="161" y="32"/>
                    </a:lnTo>
                    <a:lnTo>
                      <a:pt x="163" y="46"/>
                    </a:lnTo>
                    <a:lnTo>
                      <a:pt x="160" y="57"/>
                    </a:lnTo>
                    <a:lnTo>
                      <a:pt x="158" y="69"/>
                    </a:lnTo>
                    <a:lnTo>
                      <a:pt x="154" y="78"/>
                    </a:lnTo>
                    <a:lnTo>
                      <a:pt x="158" y="89"/>
                    </a:lnTo>
                    <a:lnTo>
                      <a:pt x="163" y="98"/>
                    </a:lnTo>
                    <a:lnTo>
                      <a:pt x="179" y="107"/>
                    </a:lnTo>
                    <a:lnTo>
                      <a:pt x="195" y="92"/>
                    </a:lnTo>
                    <a:lnTo>
                      <a:pt x="213" y="80"/>
                    </a:lnTo>
                    <a:lnTo>
                      <a:pt x="229" y="64"/>
                    </a:lnTo>
                    <a:lnTo>
                      <a:pt x="246" y="50"/>
                    </a:lnTo>
                    <a:lnTo>
                      <a:pt x="262" y="34"/>
                    </a:lnTo>
                    <a:lnTo>
                      <a:pt x="282" y="20"/>
                    </a:lnTo>
                    <a:lnTo>
                      <a:pt x="301" y="7"/>
                    </a:lnTo>
                    <a:lnTo>
                      <a:pt x="324" y="0"/>
                    </a:lnTo>
                    <a:lnTo>
                      <a:pt x="335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3" name="Freeform 66"/>
              <p:cNvSpPr>
                <a:spLocks/>
              </p:cNvSpPr>
              <p:nvPr/>
            </p:nvSpPr>
            <p:spPr bwMode="auto">
              <a:xfrm>
                <a:off x="3630" y="2070"/>
                <a:ext cx="21" cy="35"/>
              </a:xfrm>
              <a:custGeom>
                <a:avLst/>
                <a:gdLst>
                  <a:gd name="T0" fmla="*/ 21 w 40"/>
                  <a:gd name="T1" fmla="*/ 69 h 69"/>
                  <a:gd name="T2" fmla="*/ 1 w 40"/>
                  <a:gd name="T3" fmla="*/ 69 h 69"/>
                  <a:gd name="T4" fmla="*/ 0 w 40"/>
                  <a:gd name="T5" fmla="*/ 51 h 69"/>
                  <a:gd name="T6" fmla="*/ 8 w 40"/>
                  <a:gd name="T7" fmla="*/ 34 h 69"/>
                  <a:gd name="T8" fmla="*/ 19 w 40"/>
                  <a:gd name="T9" fmla="*/ 14 h 69"/>
                  <a:gd name="T10" fmla="*/ 31 w 40"/>
                  <a:gd name="T11" fmla="*/ 0 h 69"/>
                  <a:gd name="T12" fmla="*/ 39 w 40"/>
                  <a:gd name="T13" fmla="*/ 5 h 69"/>
                  <a:gd name="T14" fmla="*/ 40 w 40"/>
                  <a:gd name="T15" fmla="*/ 14 h 69"/>
                  <a:gd name="T16" fmla="*/ 39 w 40"/>
                  <a:gd name="T17" fmla="*/ 23 h 69"/>
                  <a:gd name="T18" fmla="*/ 37 w 40"/>
                  <a:gd name="T19" fmla="*/ 34 h 69"/>
                  <a:gd name="T20" fmla="*/ 26 w 40"/>
                  <a:gd name="T21" fmla="*/ 51 h 69"/>
                  <a:gd name="T22" fmla="*/ 21 w 40"/>
                  <a:gd name="T23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" h="69">
                    <a:moveTo>
                      <a:pt x="21" y="69"/>
                    </a:moveTo>
                    <a:lnTo>
                      <a:pt x="1" y="69"/>
                    </a:lnTo>
                    <a:lnTo>
                      <a:pt x="0" y="51"/>
                    </a:lnTo>
                    <a:lnTo>
                      <a:pt x="8" y="34"/>
                    </a:lnTo>
                    <a:lnTo>
                      <a:pt x="19" y="14"/>
                    </a:lnTo>
                    <a:lnTo>
                      <a:pt x="31" y="0"/>
                    </a:lnTo>
                    <a:lnTo>
                      <a:pt x="39" y="5"/>
                    </a:lnTo>
                    <a:lnTo>
                      <a:pt x="40" y="14"/>
                    </a:lnTo>
                    <a:lnTo>
                      <a:pt x="39" y="23"/>
                    </a:lnTo>
                    <a:lnTo>
                      <a:pt x="37" y="34"/>
                    </a:lnTo>
                    <a:lnTo>
                      <a:pt x="26" y="51"/>
                    </a:lnTo>
                    <a:lnTo>
                      <a:pt x="21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4" name="Freeform 67"/>
              <p:cNvSpPr>
                <a:spLocks/>
              </p:cNvSpPr>
              <p:nvPr/>
            </p:nvSpPr>
            <p:spPr bwMode="auto">
              <a:xfrm>
                <a:off x="2312" y="2075"/>
                <a:ext cx="64" cy="21"/>
              </a:xfrm>
              <a:custGeom>
                <a:avLst/>
                <a:gdLst>
                  <a:gd name="T0" fmla="*/ 128 w 128"/>
                  <a:gd name="T1" fmla="*/ 0 h 40"/>
                  <a:gd name="T2" fmla="*/ 112 w 128"/>
                  <a:gd name="T3" fmla="*/ 10 h 40"/>
                  <a:gd name="T4" fmla="*/ 94 w 128"/>
                  <a:gd name="T5" fmla="*/ 21 h 40"/>
                  <a:gd name="T6" fmla="*/ 73 w 128"/>
                  <a:gd name="T7" fmla="*/ 32 h 40"/>
                  <a:gd name="T8" fmla="*/ 52 w 128"/>
                  <a:gd name="T9" fmla="*/ 39 h 40"/>
                  <a:gd name="T10" fmla="*/ 31 w 128"/>
                  <a:gd name="T11" fmla="*/ 40 h 40"/>
                  <a:gd name="T12" fmla="*/ 15 w 128"/>
                  <a:gd name="T13" fmla="*/ 35 h 40"/>
                  <a:gd name="T14" fmla="*/ 4 w 128"/>
                  <a:gd name="T15" fmla="*/ 23 h 40"/>
                  <a:gd name="T16" fmla="*/ 0 w 128"/>
                  <a:gd name="T17" fmla="*/ 0 h 40"/>
                  <a:gd name="T18" fmla="*/ 128 w 128"/>
                  <a:gd name="T1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8" h="40">
                    <a:moveTo>
                      <a:pt x="128" y="0"/>
                    </a:moveTo>
                    <a:lnTo>
                      <a:pt x="112" y="10"/>
                    </a:lnTo>
                    <a:lnTo>
                      <a:pt x="94" y="21"/>
                    </a:lnTo>
                    <a:lnTo>
                      <a:pt x="73" y="32"/>
                    </a:lnTo>
                    <a:lnTo>
                      <a:pt x="52" y="39"/>
                    </a:lnTo>
                    <a:lnTo>
                      <a:pt x="31" y="40"/>
                    </a:lnTo>
                    <a:lnTo>
                      <a:pt x="15" y="35"/>
                    </a:lnTo>
                    <a:lnTo>
                      <a:pt x="4" y="23"/>
                    </a:lnTo>
                    <a:lnTo>
                      <a:pt x="0" y="0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5" name="Freeform 68"/>
              <p:cNvSpPr>
                <a:spLocks/>
              </p:cNvSpPr>
              <p:nvPr/>
            </p:nvSpPr>
            <p:spPr bwMode="auto">
              <a:xfrm>
                <a:off x="3582" y="2072"/>
                <a:ext cx="15" cy="37"/>
              </a:xfrm>
              <a:custGeom>
                <a:avLst/>
                <a:gdLst>
                  <a:gd name="T0" fmla="*/ 30 w 30"/>
                  <a:gd name="T1" fmla="*/ 46 h 74"/>
                  <a:gd name="T2" fmla="*/ 30 w 30"/>
                  <a:gd name="T3" fmla="*/ 74 h 74"/>
                  <a:gd name="T4" fmla="*/ 0 w 30"/>
                  <a:gd name="T5" fmla="*/ 74 h 74"/>
                  <a:gd name="T6" fmla="*/ 0 w 30"/>
                  <a:gd name="T7" fmla="*/ 7 h 74"/>
                  <a:gd name="T8" fmla="*/ 7 w 30"/>
                  <a:gd name="T9" fmla="*/ 0 h 74"/>
                  <a:gd name="T10" fmla="*/ 14 w 30"/>
                  <a:gd name="T11" fmla="*/ 0 h 74"/>
                  <a:gd name="T12" fmla="*/ 17 w 30"/>
                  <a:gd name="T13" fmla="*/ 3 h 74"/>
                  <a:gd name="T14" fmla="*/ 21 w 30"/>
                  <a:gd name="T15" fmla="*/ 10 h 74"/>
                  <a:gd name="T16" fmla="*/ 23 w 30"/>
                  <a:gd name="T17" fmla="*/ 17 h 74"/>
                  <a:gd name="T18" fmla="*/ 25 w 30"/>
                  <a:gd name="T19" fmla="*/ 28 h 74"/>
                  <a:gd name="T20" fmla="*/ 25 w 30"/>
                  <a:gd name="T21" fmla="*/ 37 h 74"/>
                  <a:gd name="T22" fmla="*/ 30 w 30"/>
                  <a:gd name="T23" fmla="*/ 4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" h="74">
                    <a:moveTo>
                      <a:pt x="30" y="46"/>
                    </a:moveTo>
                    <a:lnTo>
                      <a:pt x="30" y="74"/>
                    </a:lnTo>
                    <a:lnTo>
                      <a:pt x="0" y="74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7" y="3"/>
                    </a:lnTo>
                    <a:lnTo>
                      <a:pt x="21" y="10"/>
                    </a:lnTo>
                    <a:lnTo>
                      <a:pt x="23" y="17"/>
                    </a:lnTo>
                    <a:lnTo>
                      <a:pt x="25" y="28"/>
                    </a:lnTo>
                    <a:lnTo>
                      <a:pt x="25" y="37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7" name="Freeform 70"/>
              <p:cNvSpPr>
                <a:spLocks/>
              </p:cNvSpPr>
              <p:nvPr/>
            </p:nvSpPr>
            <p:spPr bwMode="auto">
              <a:xfrm>
                <a:off x="2940" y="2114"/>
                <a:ext cx="232" cy="104"/>
              </a:xfrm>
              <a:custGeom>
                <a:avLst/>
                <a:gdLst>
                  <a:gd name="T0" fmla="*/ 213 w 463"/>
                  <a:gd name="T1" fmla="*/ 67 h 207"/>
                  <a:gd name="T2" fmla="*/ 238 w 463"/>
                  <a:gd name="T3" fmla="*/ 74 h 207"/>
                  <a:gd name="T4" fmla="*/ 261 w 463"/>
                  <a:gd name="T5" fmla="*/ 72 h 207"/>
                  <a:gd name="T6" fmla="*/ 286 w 463"/>
                  <a:gd name="T7" fmla="*/ 46 h 207"/>
                  <a:gd name="T8" fmla="*/ 311 w 463"/>
                  <a:gd name="T9" fmla="*/ 28 h 207"/>
                  <a:gd name="T10" fmla="*/ 343 w 463"/>
                  <a:gd name="T11" fmla="*/ 26 h 207"/>
                  <a:gd name="T12" fmla="*/ 376 w 463"/>
                  <a:gd name="T13" fmla="*/ 46 h 207"/>
                  <a:gd name="T14" fmla="*/ 408 w 463"/>
                  <a:gd name="T15" fmla="*/ 55 h 207"/>
                  <a:gd name="T16" fmla="*/ 439 w 463"/>
                  <a:gd name="T17" fmla="*/ 62 h 207"/>
                  <a:gd name="T18" fmla="*/ 460 w 463"/>
                  <a:gd name="T19" fmla="*/ 81 h 207"/>
                  <a:gd name="T20" fmla="*/ 444 w 463"/>
                  <a:gd name="T21" fmla="*/ 96 h 207"/>
                  <a:gd name="T22" fmla="*/ 405 w 463"/>
                  <a:gd name="T23" fmla="*/ 115 h 207"/>
                  <a:gd name="T24" fmla="*/ 364 w 463"/>
                  <a:gd name="T25" fmla="*/ 136 h 207"/>
                  <a:gd name="T26" fmla="*/ 325 w 463"/>
                  <a:gd name="T27" fmla="*/ 133 h 207"/>
                  <a:gd name="T28" fmla="*/ 282 w 463"/>
                  <a:gd name="T29" fmla="*/ 124 h 207"/>
                  <a:gd name="T30" fmla="*/ 249 w 463"/>
                  <a:gd name="T31" fmla="*/ 159 h 207"/>
                  <a:gd name="T32" fmla="*/ 219 w 463"/>
                  <a:gd name="T33" fmla="*/ 197 h 207"/>
                  <a:gd name="T34" fmla="*/ 183 w 463"/>
                  <a:gd name="T35" fmla="*/ 207 h 207"/>
                  <a:gd name="T36" fmla="*/ 171 w 463"/>
                  <a:gd name="T37" fmla="*/ 166 h 207"/>
                  <a:gd name="T38" fmla="*/ 158 w 463"/>
                  <a:gd name="T39" fmla="*/ 138 h 207"/>
                  <a:gd name="T40" fmla="*/ 121 w 463"/>
                  <a:gd name="T41" fmla="*/ 131 h 207"/>
                  <a:gd name="T42" fmla="*/ 82 w 463"/>
                  <a:gd name="T43" fmla="*/ 119 h 207"/>
                  <a:gd name="T44" fmla="*/ 62 w 463"/>
                  <a:gd name="T45" fmla="*/ 110 h 207"/>
                  <a:gd name="T46" fmla="*/ 43 w 463"/>
                  <a:gd name="T47" fmla="*/ 117 h 207"/>
                  <a:gd name="T48" fmla="*/ 23 w 463"/>
                  <a:gd name="T49" fmla="*/ 119 h 207"/>
                  <a:gd name="T50" fmla="*/ 7 w 463"/>
                  <a:gd name="T51" fmla="*/ 108 h 207"/>
                  <a:gd name="T52" fmla="*/ 0 w 463"/>
                  <a:gd name="T53" fmla="*/ 83 h 207"/>
                  <a:gd name="T54" fmla="*/ 15 w 463"/>
                  <a:gd name="T55" fmla="*/ 64 h 207"/>
                  <a:gd name="T56" fmla="*/ 39 w 463"/>
                  <a:gd name="T57" fmla="*/ 65 h 207"/>
                  <a:gd name="T58" fmla="*/ 64 w 463"/>
                  <a:gd name="T59" fmla="*/ 60 h 207"/>
                  <a:gd name="T60" fmla="*/ 86 w 463"/>
                  <a:gd name="T61" fmla="*/ 35 h 207"/>
                  <a:gd name="T62" fmla="*/ 109 w 463"/>
                  <a:gd name="T63" fmla="*/ 7 h 207"/>
                  <a:gd name="T64" fmla="*/ 130 w 463"/>
                  <a:gd name="T65" fmla="*/ 9 h 207"/>
                  <a:gd name="T66" fmla="*/ 140 w 463"/>
                  <a:gd name="T67" fmla="*/ 41 h 207"/>
                  <a:gd name="T68" fmla="*/ 151 w 463"/>
                  <a:gd name="T69" fmla="*/ 71 h 207"/>
                  <a:gd name="T70" fmla="*/ 178 w 463"/>
                  <a:gd name="T71" fmla="*/ 78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63" h="207">
                    <a:moveTo>
                      <a:pt x="201" y="67"/>
                    </a:moveTo>
                    <a:lnTo>
                      <a:pt x="213" y="67"/>
                    </a:lnTo>
                    <a:lnTo>
                      <a:pt x="227" y="69"/>
                    </a:lnTo>
                    <a:lnTo>
                      <a:pt x="238" y="74"/>
                    </a:lnTo>
                    <a:lnTo>
                      <a:pt x="249" y="87"/>
                    </a:lnTo>
                    <a:lnTo>
                      <a:pt x="261" y="72"/>
                    </a:lnTo>
                    <a:lnTo>
                      <a:pt x="274" y="60"/>
                    </a:lnTo>
                    <a:lnTo>
                      <a:pt x="286" y="46"/>
                    </a:lnTo>
                    <a:lnTo>
                      <a:pt x="298" y="37"/>
                    </a:lnTo>
                    <a:lnTo>
                      <a:pt x="311" y="28"/>
                    </a:lnTo>
                    <a:lnTo>
                      <a:pt x="327" y="25"/>
                    </a:lnTo>
                    <a:lnTo>
                      <a:pt x="343" y="26"/>
                    </a:lnTo>
                    <a:lnTo>
                      <a:pt x="366" y="39"/>
                    </a:lnTo>
                    <a:lnTo>
                      <a:pt x="376" y="46"/>
                    </a:lnTo>
                    <a:lnTo>
                      <a:pt x="392" y="51"/>
                    </a:lnTo>
                    <a:lnTo>
                      <a:pt x="408" y="55"/>
                    </a:lnTo>
                    <a:lnTo>
                      <a:pt x="424" y="60"/>
                    </a:lnTo>
                    <a:lnTo>
                      <a:pt x="439" y="62"/>
                    </a:lnTo>
                    <a:lnTo>
                      <a:pt x="451" y="71"/>
                    </a:lnTo>
                    <a:lnTo>
                      <a:pt x="460" y="81"/>
                    </a:lnTo>
                    <a:lnTo>
                      <a:pt x="463" y="97"/>
                    </a:lnTo>
                    <a:lnTo>
                      <a:pt x="444" y="96"/>
                    </a:lnTo>
                    <a:lnTo>
                      <a:pt x="424" y="104"/>
                    </a:lnTo>
                    <a:lnTo>
                      <a:pt x="405" y="115"/>
                    </a:lnTo>
                    <a:lnTo>
                      <a:pt x="385" y="127"/>
                    </a:lnTo>
                    <a:lnTo>
                      <a:pt x="364" y="136"/>
                    </a:lnTo>
                    <a:lnTo>
                      <a:pt x="345" y="140"/>
                    </a:lnTo>
                    <a:lnTo>
                      <a:pt x="325" y="133"/>
                    </a:lnTo>
                    <a:lnTo>
                      <a:pt x="307" y="117"/>
                    </a:lnTo>
                    <a:lnTo>
                      <a:pt x="282" y="124"/>
                    </a:lnTo>
                    <a:lnTo>
                      <a:pt x="265" y="140"/>
                    </a:lnTo>
                    <a:lnTo>
                      <a:pt x="249" y="159"/>
                    </a:lnTo>
                    <a:lnTo>
                      <a:pt x="235" y="181"/>
                    </a:lnTo>
                    <a:lnTo>
                      <a:pt x="219" y="197"/>
                    </a:lnTo>
                    <a:lnTo>
                      <a:pt x="203" y="207"/>
                    </a:lnTo>
                    <a:lnTo>
                      <a:pt x="183" y="207"/>
                    </a:lnTo>
                    <a:lnTo>
                      <a:pt x="162" y="195"/>
                    </a:lnTo>
                    <a:lnTo>
                      <a:pt x="171" y="166"/>
                    </a:lnTo>
                    <a:lnTo>
                      <a:pt x="169" y="149"/>
                    </a:lnTo>
                    <a:lnTo>
                      <a:pt x="158" y="138"/>
                    </a:lnTo>
                    <a:lnTo>
                      <a:pt x="142" y="135"/>
                    </a:lnTo>
                    <a:lnTo>
                      <a:pt x="121" y="131"/>
                    </a:lnTo>
                    <a:lnTo>
                      <a:pt x="100" y="127"/>
                    </a:lnTo>
                    <a:lnTo>
                      <a:pt x="82" y="119"/>
                    </a:lnTo>
                    <a:lnTo>
                      <a:pt x="73" y="106"/>
                    </a:lnTo>
                    <a:lnTo>
                      <a:pt x="62" y="110"/>
                    </a:lnTo>
                    <a:lnTo>
                      <a:pt x="54" y="113"/>
                    </a:lnTo>
                    <a:lnTo>
                      <a:pt x="43" y="117"/>
                    </a:lnTo>
                    <a:lnTo>
                      <a:pt x="34" y="120"/>
                    </a:lnTo>
                    <a:lnTo>
                      <a:pt x="23" y="119"/>
                    </a:lnTo>
                    <a:lnTo>
                      <a:pt x="16" y="115"/>
                    </a:lnTo>
                    <a:lnTo>
                      <a:pt x="7" y="108"/>
                    </a:lnTo>
                    <a:lnTo>
                      <a:pt x="4" y="97"/>
                    </a:lnTo>
                    <a:lnTo>
                      <a:pt x="0" y="83"/>
                    </a:lnTo>
                    <a:lnTo>
                      <a:pt x="6" y="72"/>
                    </a:lnTo>
                    <a:lnTo>
                      <a:pt x="15" y="64"/>
                    </a:lnTo>
                    <a:lnTo>
                      <a:pt x="23" y="58"/>
                    </a:lnTo>
                    <a:lnTo>
                      <a:pt x="39" y="65"/>
                    </a:lnTo>
                    <a:lnTo>
                      <a:pt x="54" y="67"/>
                    </a:lnTo>
                    <a:lnTo>
                      <a:pt x="64" y="60"/>
                    </a:lnTo>
                    <a:lnTo>
                      <a:pt x="77" y="49"/>
                    </a:lnTo>
                    <a:lnTo>
                      <a:pt x="86" y="35"/>
                    </a:lnTo>
                    <a:lnTo>
                      <a:pt x="96" y="21"/>
                    </a:lnTo>
                    <a:lnTo>
                      <a:pt x="109" y="7"/>
                    </a:lnTo>
                    <a:lnTo>
                      <a:pt x="123" y="0"/>
                    </a:lnTo>
                    <a:lnTo>
                      <a:pt x="130" y="9"/>
                    </a:lnTo>
                    <a:lnTo>
                      <a:pt x="137" y="25"/>
                    </a:lnTo>
                    <a:lnTo>
                      <a:pt x="140" y="41"/>
                    </a:lnTo>
                    <a:lnTo>
                      <a:pt x="146" y="58"/>
                    </a:lnTo>
                    <a:lnTo>
                      <a:pt x="151" y="71"/>
                    </a:lnTo>
                    <a:lnTo>
                      <a:pt x="162" y="80"/>
                    </a:lnTo>
                    <a:lnTo>
                      <a:pt x="178" y="78"/>
                    </a:lnTo>
                    <a:lnTo>
                      <a:pt x="201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8" name="Freeform 71"/>
              <p:cNvSpPr>
                <a:spLocks/>
              </p:cNvSpPr>
              <p:nvPr/>
            </p:nvSpPr>
            <p:spPr bwMode="auto">
              <a:xfrm>
                <a:off x="3206" y="2124"/>
                <a:ext cx="16" cy="20"/>
              </a:xfrm>
              <a:custGeom>
                <a:avLst/>
                <a:gdLst>
                  <a:gd name="T0" fmla="*/ 28 w 31"/>
                  <a:gd name="T1" fmla="*/ 29 h 39"/>
                  <a:gd name="T2" fmla="*/ 19 w 31"/>
                  <a:gd name="T3" fmla="*/ 27 h 39"/>
                  <a:gd name="T4" fmla="*/ 10 w 31"/>
                  <a:gd name="T5" fmla="*/ 25 h 39"/>
                  <a:gd name="T6" fmla="*/ 1 w 31"/>
                  <a:gd name="T7" fmla="*/ 29 h 39"/>
                  <a:gd name="T8" fmla="*/ 0 w 31"/>
                  <a:gd name="T9" fmla="*/ 39 h 39"/>
                  <a:gd name="T10" fmla="*/ 0 w 31"/>
                  <a:gd name="T11" fmla="*/ 0 h 39"/>
                  <a:gd name="T12" fmla="*/ 8 w 31"/>
                  <a:gd name="T13" fmla="*/ 0 h 39"/>
                  <a:gd name="T14" fmla="*/ 24 w 31"/>
                  <a:gd name="T15" fmla="*/ 4 h 39"/>
                  <a:gd name="T16" fmla="*/ 28 w 31"/>
                  <a:gd name="T17" fmla="*/ 6 h 39"/>
                  <a:gd name="T18" fmla="*/ 31 w 31"/>
                  <a:gd name="T19" fmla="*/ 11 h 39"/>
                  <a:gd name="T20" fmla="*/ 31 w 31"/>
                  <a:gd name="T21" fmla="*/ 18 h 39"/>
                  <a:gd name="T22" fmla="*/ 28 w 31"/>
                  <a:gd name="T23" fmla="*/ 2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" h="39">
                    <a:moveTo>
                      <a:pt x="28" y="29"/>
                    </a:moveTo>
                    <a:lnTo>
                      <a:pt x="19" y="27"/>
                    </a:lnTo>
                    <a:lnTo>
                      <a:pt x="10" y="25"/>
                    </a:lnTo>
                    <a:lnTo>
                      <a:pt x="1" y="29"/>
                    </a:lnTo>
                    <a:lnTo>
                      <a:pt x="0" y="39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4" y="4"/>
                    </a:lnTo>
                    <a:lnTo>
                      <a:pt x="28" y="6"/>
                    </a:lnTo>
                    <a:lnTo>
                      <a:pt x="31" y="11"/>
                    </a:lnTo>
                    <a:lnTo>
                      <a:pt x="31" y="18"/>
                    </a:lnTo>
                    <a:lnTo>
                      <a:pt x="28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1" name="Freeform 74"/>
              <p:cNvSpPr>
                <a:spLocks/>
              </p:cNvSpPr>
              <p:nvPr/>
            </p:nvSpPr>
            <p:spPr bwMode="auto">
              <a:xfrm>
                <a:off x="2191" y="2168"/>
                <a:ext cx="199" cy="512"/>
              </a:xfrm>
              <a:custGeom>
                <a:avLst/>
                <a:gdLst>
                  <a:gd name="T0" fmla="*/ 336 w 399"/>
                  <a:gd name="T1" fmla="*/ 32 h 1026"/>
                  <a:gd name="T2" fmla="*/ 226 w 399"/>
                  <a:gd name="T3" fmla="*/ 96 h 1026"/>
                  <a:gd name="T4" fmla="*/ 139 w 399"/>
                  <a:gd name="T5" fmla="*/ 192 h 1026"/>
                  <a:gd name="T6" fmla="*/ 78 w 399"/>
                  <a:gd name="T7" fmla="*/ 305 h 1026"/>
                  <a:gd name="T8" fmla="*/ 52 w 399"/>
                  <a:gd name="T9" fmla="*/ 424 h 1026"/>
                  <a:gd name="T10" fmla="*/ 59 w 399"/>
                  <a:gd name="T11" fmla="*/ 559 h 1026"/>
                  <a:gd name="T12" fmla="*/ 89 w 399"/>
                  <a:gd name="T13" fmla="*/ 689 h 1026"/>
                  <a:gd name="T14" fmla="*/ 164 w 399"/>
                  <a:gd name="T15" fmla="*/ 799 h 1026"/>
                  <a:gd name="T16" fmla="*/ 238 w 399"/>
                  <a:gd name="T17" fmla="*/ 846 h 1026"/>
                  <a:gd name="T18" fmla="*/ 266 w 399"/>
                  <a:gd name="T19" fmla="*/ 861 h 1026"/>
                  <a:gd name="T20" fmla="*/ 293 w 399"/>
                  <a:gd name="T21" fmla="*/ 877 h 1026"/>
                  <a:gd name="T22" fmla="*/ 323 w 399"/>
                  <a:gd name="T23" fmla="*/ 891 h 1026"/>
                  <a:gd name="T24" fmla="*/ 304 w 399"/>
                  <a:gd name="T25" fmla="*/ 894 h 1026"/>
                  <a:gd name="T26" fmla="*/ 229 w 399"/>
                  <a:gd name="T27" fmla="*/ 871 h 1026"/>
                  <a:gd name="T28" fmla="*/ 156 w 399"/>
                  <a:gd name="T29" fmla="*/ 827 h 1026"/>
                  <a:gd name="T30" fmla="*/ 98 w 399"/>
                  <a:gd name="T31" fmla="*/ 767 h 1026"/>
                  <a:gd name="T32" fmla="*/ 71 w 399"/>
                  <a:gd name="T33" fmla="*/ 722 h 1026"/>
                  <a:gd name="T34" fmla="*/ 66 w 399"/>
                  <a:gd name="T35" fmla="*/ 704 h 1026"/>
                  <a:gd name="T36" fmla="*/ 59 w 399"/>
                  <a:gd name="T37" fmla="*/ 685 h 1026"/>
                  <a:gd name="T38" fmla="*/ 46 w 399"/>
                  <a:gd name="T39" fmla="*/ 674 h 1026"/>
                  <a:gd name="T40" fmla="*/ 38 w 399"/>
                  <a:gd name="T41" fmla="*/ 722 h 1026"/>
                  <a:gd name="T42" fmla="*/ 48 w 399"/>
                  <a:gd name="T43" fmla="*/ 818 h 1026"/>
                  <a:gd name="T44" fmla="*/ 80 w 399"/>
                  <a:gd name="T45" fmla="*/ 912 h 1026"/>
                  <a:gd name="T46" fmla="*/ 140 w 399"/>
                  <a:gd name="T47" fmla="*/ 992 h 1026"/>
                  <a:gd name="T48" fmla="*/ 121 w 399"/>
                  <a:gd name="T49" fmla="*/ 971 h 1026"/>
                  <a:gd name="T50" fmla="*/ 38 w 399"/>
                  <a:gd name="T51" fmla="*/ 834 h 1026"/>
                  <a:gd name="T52" fmla="*/ 2 w 399"/>
                  <a:gd name="T53" fmla="*/ 671 h 1026"/>
                  <a:gd name="T54" fmla="*/ 6 w 399"/>
                  <a:gd name="T55" fmla="*/ 502 h 1026"/>
                  <a:gd name="T56" fmla="*/ 32 w 399"/>
                  <a:gd name="T57" fmla="*/ 353 h 1026"/>
                  <a:gd name="T58" fmla="*/ 87 w 399"/>
                  <a:gd name="T59" fmla="*/ 227 h 1026"/>
                  <a:gd name="T60" fmla="*/ 171 w 399"/>
                  <a:gd name="T61" fmla="*/ 115 h 1026"/>
                  <a:gd name="T62" fmla="*/ 279 w 399"/>
                  <a:gd name="T63" fmla="*/ 29 h 1026"/>
                  <a:gd name="T64" fmla="*/ 399 w 399"/>
                  <a:gd name="T65" fmla="*/ 0 h 10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9" h="1026">
                    <a:moveTo>
                      <a:pt x="399" y="20"/>
                    </a:moveTo>
                    <a:lnTo>
                      <a:pt x="336" y="32"/>
                    </a:lnTo>
                    <a:lnTo>
                      <a:pt x="277" y="59"/>
                    </a:lnTo>
                    <a:lnTo>
                      <a:pt x="226" y="96"/>
                    </a:lnTo>
                    <a:lnTo>
                      <a:pt x="180" y="142"/>
                    </a:lnTo>
                    <a:lnTo>
                      <a:pt x="139" y="192"/>
                    </a:lnTo>
                    <a:lnTo>
                      <a:pt x="105" y="249"/>
                    </a:lnTo>
                    <a:lnTo>
                      <a:pt x="78" y="305"/>
                    </a:lnTo>
                    <a:lnTo>
                      <a:pt x="57" y="362"/>
                    </a:lnTo>
                    <a:lnTo>
                      <a:pt x="52" y="424"/>
                    </a:lnTo>
                    <a:lnTo>
                      <a:pt x="54" y="492"/>
                    </a:lnTo>
                    <a:lnTo>
                      <a:pt x="59" y="559"/>
                    </a:lnTo>
                    <a:lnTo>
                      <a:pt x="71" y="626"/>
                    </a:lnTo>
                    <a:lnTo>
                      <a:pt x="89" y="689"/>
                    </a:lnTo>
                    <a:lnTo>
                      <a:pt x="121" y="747"/>
                    </a:lnTo>
                    <a:lnTo>
                      <a:pt x="164" y="799"/>
                    </a:lnTo>
                    <a:lnTo>
                      <a:pt x="224" y="841"/>
                    </a:lnTo>
                    <a:lnTo>
                      <a:pt x="238" y="846"/>
                    </a:lnTo>
                    <a:lnTo>
                      <a:pt x="254" y="855"/>
                    </a:lnTo>
                    <a:lnTo>
                      <a:pt x="266" y="861"/>
                    </a:lnTo>
                    <a:lnTo>
                      <a:pt x="281" y="869"/>
                    </a:lnTo>
                    <a:lnTo>
                      <a:pt x="293" y="877"/>
                    </a:lnTo>
                    <a:lnTo>
                      <a:pt x="307" y="884"/>
                    </a:lnTo>
                    <a:lnTo>
                      <a:pt x="323" y="891"/>
                    </a:lnTo>
                    <a:lnTo>
                      <a:pt x="341" y="900"/>
                    </a:lnTo>
                    <a:lnTo>
                      <a:pt x="304" y="894"/>
                    </a:lnTo>
                    <a:lnTo>
                      <a:pt x="268" y="885"/>
                    </a:lnTo>
                    <a:lnTo>
                      <a:pt x="229" y="871"/>
                    </a:lnTo>
                    <a:lnTo>
                      <a:pt x="194" y="852"/>
                    </a:lnTo>
                    <a:lnTo>
                      <a:pt x="156" y="827"/>
                    </a:lnTo>
                    <a:lnTo>
                      <a:pt x="125" y="799"/>
                    </a:lnTo>
                    <a:lnTo>
                      <a:pt x="98" y="767"/>
                    </a:lnTo>
                    <a:lnTo>
                      <a:pt x="77" y="733"/>
                    </a:lnTo>
                    <a:lnTo>
                      <a:pt x="71" y="722"/>
                    </a:lnTo>
                    <a:lnTo>
                      <a:pt x="70" y="713"/>
                    </a:lnTo>
                    <a:lnTo>
                      <a:pt x="66" y="704"/>
                    </a:lnTo>
                    <a:lnTo>
                      <a:pt x="64" y="696"/>
                    </a:lnTo>
                    <a:lnTo>
                      <a:pt x="59" y="685"/>
                    </a:lnTo>
                    <a:lnTo>
                      <a:pt x="54" y="680"/>
                    </a:lnTo>
                    <a:lnTo>
                      <a:pt x="46" y="674"/>
                    </a:lnTo>
                    <a:lnTo>
                      <a:pt x="38" y="674"/>
                    </a:lnTo>
                    <a:lnTo>
                      <a:pt x="38" y="722"/>
                    </a:lnTo>
                    <a:lnTo>
                      <a:pt x="41" y="770"/>
                    </a:lnTo>
                    <a:lnTo>
                      <a:pt x="48" y="818"/>
                    </a:lnTo>
                    <a:lnTo>
                      <a:pt x="62" y="868"/>
                    </a:lnTo>
                    <a:lnTo>
                      <a:pt x="80" y="912"/>
                    </a:lnTo>
                    <a:lnTo>
                      <a:pt x="107" y="955"/>
                    </a:lnTo>
                    <a:lnTo>
                      <a:pt x="140" y="992"/>
                    </a:lnTo>
                    <a:lnTo>
                      <a:pt x="185" y="1026"/>
                    </a:lnTo>
                    <a:lnTo>
                      <a:pt x="121" y="971"/>
                    </a:lnTo>
                    <a:lnTo>
                      <a:pt x="73" y="907"/>
                    </a:lnTo>
                    <a:lnTo>
                      <a:pt x="38" y="834"/>
                    </a:lnTo>
                    <a:lnTo>
                      <a:pt x="16" y="756"/>
                    </a:lnTo>
                    <a:lnTo>
                      <a:pt x="2" y="671"/>
                    </a:lnTo>
                    <a:lnTo>
                      <a:pt x="0" y="587"/>
                    </a:lnTo>
                    <a:lnTo>
                      <a:pt x="6" y="502"/>
                    </a:lnTo>
                    <a:lnTo>
                      <a:pt x="18" y="421"/>
                    </a:lnTo>
                    <a:lnTo>
                      <a:pt x="32" y="353"/>
                    </a:lnTo>
                    <a:lnTo>
                      <a:pt x="57" y="289"/>
                    </a:lnTo>
                    <a:lnTo>
                      <a:pt x="87" y="227"/>
                    </a:lnTo>
                    <a:lnTo>
                      <a:pt x="128" y="170"/>
                    </a:lnTo>
                    <a:lnTo>
                      <a:pt x="171" y="115"/>
                    </a:lnTo>
                    <a:lnTo>
                      <a:pt x="224" y="69"/>
                    </a:lnTo>
                    <a:lnTo>
                      <a:pt x="279" y="29"/>
                    </a:lnTo>
                    <a:lnTo>
                      <a:pt x="341" y="0"/>
                    </a:lnTo>
                    <a:lnTo>
                      <a:pt x="399" y="0"/>
                    </a:lnTo>
                    <a:lnTo>
                      <a:pt x="399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2" name="Freeform 75"/>
              <p:cNvSpPr>
                <a:spLocks/>
              </p:cNvSpPr>
              <p:nvPr/>
            </p:nvSpPr>
            <p:spPr bwMode="auto">
              <a:xfrm>
                <a:off x="1941" y="2339"/>
                <a:ext cx="0" cy="19"/>
              </a:xfrm>
              <a:custGeom>
                <a:avLst/>
                <a:gdLst>
                  <a:gd name="T0" fmla="*/ 0 h 39"/>
                  <a:gd name="T1" fmla="*/ 39 h 39"/>
                  <a:gd name="T2" fmla="*/ 0 h 3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9">
                    <a:moveTo>
                      <a:pt x="0" y="0"/>
                    </a:moveTo>
                    <a:lnTo>
                      <a:pt x="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3" name="Freeform 76"/>
              <p:cNvSpPr>
                <a:spLocks/>
              </p:cNvSpPr>
              <p:nvPr/>
            </p:nvSpPr>
            <p:spPr bwMode="auto">
              <a:xfrm>
                <a:off x="1902" y="2372"/>
                <a:ext cx="54" cy="64"/>
              </a:xfrm>
              <a:custGeom>
                <a:avLst/>
                <a:gdLst>
                  <a:gd name="T0" fmla="*/ 108 w 108"/>
                  <a:gd name="T1" fmla="*/ 0 h 128"/>
                  <a:gd name="T2" fmla="*/ 101 w 108"/>
                  <a:gd name="T3" fmla="*/ 19 h 128"/>
                  <a:gd name="T4" fmla="*/ 96 w 108"/>
                  <a:gd name="T5" fmla="*/ 41 h 128"/>
                  <a:gd name="T6" fmla="*/ 89 w 108"/>
                  <a:gd name="T7" fmla="*/ 60 h 128"/>
                  <a:gd name="T8" fmla="*/ 80 w 108"/>
                  <a:gd name="T9" fmla="*/ 82 h 128"/>
                  <a:gd name="T10" fmla="*/ 67 w 108"/>
                  <a:gd name="T11" fmla="*/ 99 h 128"/>
                  <a:gd name="T12" fmla="*/ 51 w 108"/>
                  <a:gd name="T13" fmla="*/ 114 h 128"/>
                  <a:gd name="T14" fmla="*/ 32 w 108"/>
                  <a:gd name="T15" fmla="*/ 122 h 128"/>
                  <a:gd name="T16" fmla="*/ 11 w 108"/>
                  <a:gd name="T17" fmla="*/ 128 h 128"/>
                  <a:gd name="T18" fmla="*/ 4 w 108"/>
                  <a:gd name="T19" fmla="*/ 124 h 128"/>
                  <a:gd name="T20" fmla="*/ 0 w 108"/>
                  <a:gd name="T21" fmla="*/ 117 h 128"/>
                  <a:gd name="T22" fmla="*/ 0 w 108"/>
                  <a:gd name="T23" fmla="*/ 110 h 128"/>
                  <a:gd name="T24" fmla="*/ 0 w 108"/>
                  <a:gd name="T25" fmla="*/ 108 h 128"/>
                  <a:gd name="T26" fmla="*/ 18 w 108"/>
                  <a:gd name="T27" fmla="*/ 99 h 128"/>
                  <a:gd name="T28" fmla="*/ 34 w 108"/>
                  <a:gd name="T29" fmla="*/ 87 h 128"/>
                  <a:gd name="T30" fmla="*/ 44 w 108"/>
                  <a:gd name="T31" fmla="*/ 71 h 128"/>
                  <a:gd name="T32" fmla="*/ 57 w 108"/>
                  <a:gd name="T33" fmla="*/ 53 h 128"/>
                  <a:gd name="T34" fmla="*/ 66 w 108"/>
                  <a:gd name="T35" fmla="*/ 34 h 128"/>
                  <a:gd name="T36" fmla="*/ 78 w 108"/>
                  <a:gd name="T37" fmla="*/ 19 h 128"/>
                  <a:gd name="T38" fmla="*/ 91 w 108"/>
                  <a:gd name="T39" fmla="*/ 5 h 128"/>
                  <a:gd name="T40" fmla="*/ 108 w 108"/>
                  <a:gd name="T41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8" h="128">
                    <a:moveTo>
                      <a:pt x="108" y="0"/>
                    </a:moveTo>
                    <a:lnTo>
                      <a:pt x="101" y="19"/>
                    </a:lnTo>
                    <a:lnTo>
                      <a:pt x="96" y="41"/>
                    </a:lnTo>
                    <a:lnTo>
                      <a:pt x="89" y="60"/>
                    </a:lnTo>
                    <a:lnTo>
                      <a:pt x="80" y="82"/>
                    </a:lnTo>
                    <a:lnTo>
                      <a:pt x="67" y="99"/>
                    </a:lnTo>
                    <a:lnTo>
                      <a:pt x="51" y="114"/>
                    </a:lnTo>
                    <a:lnTo>
                      <a:pt x="32" y="122"/>
                    </a:lnTo>
                    <a:lnTo>
                      <a:pt x="11" y="128"/>
                    </a:lnTo>
                    <a:lnTo>
                      <a:pt x="4" y="124"/>
                    </a:lnTo>
                    <a:lnTo>
                      <a:pt x="0" y="117"/>
                    </a:lnTo>
                    <a:lnTo>
                      <a:pt x="0" y="110"/>
                    </a:lnTo>
                    <a:lnTo>
                      <a:pt x="0" y="108"/>
                    </a:lnTo>
                    <a:lnTo>
                      <a:pt x="18" y="99"/>
                    </a:lnTo>
                    <a:lnTo>
                      <a:pt x="34" y="87"/>
                    </a:lnTo>
                    <a:lnTo>
                      <a:pt x="44" y="71"/>
                    </a:lnTo>
                    <a:lnTo>
                      <a:pt x="57" y="53"/>
                    </a:lnTo>
                    <a:lnTo>
                      <a:pt x="66" y="34"/>
                    </a:lnTo>
                    <a:lnTo>
                      <a:pt x="78" y="19"/>
                    </a:lnTo>
                    <a:lnTo>
                      <a:pt x="91" y="5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4" name="Freeform 77"/>
              <p:cNvSpPr>
                <a:spLocks/>
              </p:cNvSpPr>
              <p:nvPr/>
            </p:nvSpPr>
            <p:spPr bwMode="auto">
              <a:xfrm>
                <a:off x="3817" y="2388"/>
                <a:ext cx="34" cy="48"/>
              </a:xfrm>
              <a:custGeom>
                <a:avLst/>
                <a:gdLst>
                  <a:gd name="T0" fmla="*/ 69 w 69"/>
                  <a:gd name="T1" fmla="*/ 11 h 98"/>
                  <a:gd name="T2" fmla="*/ 64 w 69"/>
                  <a:gd name="T3" fmla="*/ 21 h 98"/>
                  <a:gd name="T4" fmla="*/ 64 w 69"/>
                  <a:gd name="T5" fmla="*/ 32 h 98"/>
                  <a:gd name="T6" fmla="*/ 62 w 69"/>
                  <a:gd name="T7" fmla="*/ 44 h 98"/>
                  <a:gd name="T8" fmla="*/ 60 w 69"/>
                  <a:gd name="T9" fmla="*/ 57 h 98"/>
                  <a:gd name="T10" fmla="*/ 57 w 69"/>
                  <a:gd name="T11" fmla="*/ 68 h 98"/>
                  <a:gd name="T12" fmla="*/ 53 w 69"/>
                  <a:gd name="T13" fmla="*/ 78 h 98"/>
                  <a:gd name="T14" fmla="*/ 46 w 69"/>
                  <a:gd name="T15" fmla="*/ 87 h 98"/>
                  <a:gd name="T16" fmla="*/ 39 w 69"/>
                  <a:gd name="T17" fmla="*/ 98 h 98"/>
                  <a:gd name="T18" fmla="*/ 23 w 69"/>
                  <a:gd name="T19" fmla="*/ 80 h 98"/>
                  <a:gd name="T20" fmla="*/ 11 w 69"/>
                  <a:gd name="T21" fmla="*/ 62 h 98"/>
                  <a:gd name="T22" fmla="*/ 5 w 69"/>
                  <a:gd name="T23" fmla="*/ 52 h 98"/>
                  <a:gd name="T24" fmla="*/ 2 w 69"/>
                  <a:gd name="T25" fmla="*/ 41 h 98"/>
                  <a:gd name="T26" fmla="*/ 0 w 69"/>
                  <a:gd name="T27" fmla="*/ 30 h 98"/>
                  <a:gd name="T28" fmla="*/ 0 w 69"/>
                  <a:gd name="T29" fmla="*/ 20 h 98"/>
                  <a:gd name="T30" fmla="*/ 5 w 69"/>
                  <a:gd name="T31" fmla="*/ 9 h 98"/>
                  <a:gd name="T32" fmla="*/ 16 w 69"/>
                  <a:gd name="T33" fmla="*/ 4 h 98"/>
                  <a:gd name="T34" fmla="*/ 27 w 69"/>
                  <a:gd name="T35" fmla="*/ 0 h 98"/>
                  <a:gd name="T36" fmla="*/ 37 w 69"/>
                  <a:gd name="T37" fmla="*/ 0 h 98"/>
                  <a:gd name="T38" fmla="*/ 46 w 69"/>
                  <a:gd name="T39" fmla="*/ 0 h 98"/>
                  <a:gd name="T40" fmla="*/ 55 w 69"/>
                  <a:gd name="T41" fmla="*/ 2 h 98"/>
                  <a:gd name="T42" fmla="*/ 62 w 69"/>
                  <a:gd name="T43" fmla="*/ 5 h 98"/>
                  <a:gd name="T44" fmla="*/ 69 w 69"/>
                  <a:gd name="T45" fmla="*/ 11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9" h="98">
                    <a:moveTo>
                      <a:pt x="69" y="11"/>
                    </a:moveTo>
                    <a:lnTo>
                      <a:pt x="64" y="21"/>
                    </a:lnTo>
                    <a:lnTo>
                      <a:pt x="64" y="32"/>
                    </a:lnTo>
                    <a:lnTo>
                      <a:pt x="62" y="44"/>
                    </a:lnTo>
                    <a:lnTo>
                      <a:pt x="60" y="57"/>
                    </a:lnTo>
                    <a:lnTo>
                      <a:pt x="57" y="68"/>
                    </a:lnTo>
                    <a:lnTo>
                      <a:pt x="53" y="78"/>
                    </a:lnTo>
                    <a:lnTo>
                      <a:pt x="46" y="87"/>
                    </a:lnTo>
                    <a:lnTo>
                      <a:pt x="39" y="98"/>
                    </a:lnTo>
                    <a:lnTo>
                      <a:pt x="23" y="80"/>
                    </a:lnTo>
                    <a:lnTo>
                      <a:pt x="11" y="62"/>
                    </a:lnTo>
                    <a:lnTo>
                      <a:pt x="5" y="52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0" y="20"/>
                    </a:lnTo>
                    <a:lnTo>
                      <a:pt x="5" y="9"/>
                    </a:lnTo>
                    <a:lnTo>
                      <a:pt x="16" y="4"/>
                    </a:lnTo>
                    <a:lnTo>
                      <a:pt x="27" y="0"/>
                    </a:lnTo>
                    <a:lnTo>
                      <a:pt x="37" y="0"/>
                    </a:lnTo>
                    <a:lnTo>
                      <a:pt x="46" y="0"/>
                    </a:lnTo>
                    <a:lnTo>
                      <a:pt x="55" y="2"/>
                    </a:lnTo>
                    <a:lnTo>
                      <a:pt x="62" y="5"/>
                    </a:lnTo>
                    <a:lnTo>
                      <a:pt x="69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5" name="Freeform 78"/>
              <p:cNvSpPr>
                <a:spLocks/>
              </p:cNvSpPr>
              <p:nvPr/>
            </p:nvSpPr>
            <p:spPr bwMode="auto">
              <a:xfrm>
                <a:off x="3949" y="2397"/>
                <a:ext cx="54" cy="98"/>
              </a:xfrm>
              <a:custGeom>
                <a:avLst/>
                <a:gdLst>
                  <a:gd name="T0" fmla="*/ 50 w 109"/>
                  <a:gd name="T1" fmla="*/ 30 h 195"/>
                  <a:gd name="T2" fmla="*/ 54 w 109"/>
                  <a:gd name="T3" fmla="*/ 19 h 195"/>
                  <a:gd name="T4" fmla="*/ 59 w 109"/>
                  <a:gd name="T5" fmla="*/ 10 h 195"/>
                  <a:gd name="T6" fmla="*/ 82 w 109"/>
                  <a:gd name="T7" fmla="*/ 16 h 195"/>
                  <a:gd name="T8" fmla="*/ 94 w 109"/>
                  <a:gd name="T9" fmla="*/ 30 h 195"/>
                  <a:gd name="T10" fmla="*/ 96 w 109"/>
                  <a:gd name="T11" fmla="*/ 48 h 195"/>
                  <a:gd name="T12" fmla="*/ 94 w 109"/>
                  <a:gd name="T13" fmla="*/ 71 h 195"/>
                  <a:gd name="T14" fmla="*/ 89 w 109"/>
                  <a:gd name="T15" fmla="*/ 92 h 195"/>
                  <a:gd name="T16" fmla="*/ 87 w 109"/>
                  <a:gd name="T17" fmla="*/ 117 h 195"/>
                  <a:gd name="T18" fmla="*/ 91 w 109"/>
                  <a:gd name="T19" fmla="*/ 136 h 195"/>
                  <a:gd name="T20" fmla="*/ 109 w 109"/>
                  <a:gd name="T21" fmla="*/ 156 h 195"/>
                  <a:gd name="T22" fmla="*/ 98 w 109"/>
                  <a:gd name="T23" fmla="*/ 163 h 195"/>
                  <a:gd name="T24" fmla="*/ 100 w 109"/>
                  <a:gd name="T25" fmla="*/ 172 h 195"/>
                  <a:gd name="T26" fmla="*/ 100 w 109"/>
                  <a:gd name="T27" fmla="*/ 181 h 195"/>
                  <a:gd name="T28" fmla="*/ 98 w 109"/>
                  <a:gd name="T29" fmla="*/ 195 h 195"/>
                  <a:gd name="T30" fmla="*/ 68 w 109"/>
                  <a:gd name="T31" fmla="*/ 181 h 195"/>
                  <a:gd name="T32" fmla="*/ 54 w 109"/>
                  <a:gd name="T33" fmla="*/ 163 h 195"/>
                  <a:gd name="T34" fmla="*/ 48 w 109"/>
                  <a:gd name="T35" fmla="*/ 140 h 195"/>
                  <a:gd name="T36" fmla="*/ 48 w 109"/>
                  <a:gd name="T37" fmla="*/ 117 h 195"/>
                  <a:gd name="T38" fmla="*/ 46 w 109"/>
                  <a:gd name="T39" fmla="*/ 90 h 195"/>
                  <a:gd name="T40" fmla="*/ 41 w 109"/>
                  <a:gd name="T41" fmla="*/ 67 h 195"/>
                  <a:gd name="T42" fmla="*/ 27 w 109"/>
                  <a:gd name="T43" fmla="*/ 48 h 195"/>
                  <a:gd name="T44" fmla="*/ 0 w 109"/>
                  <a:gd name="T45" fmla="*/ 39 h 195"/>
                  <a:gd name="T46" fmla="*/ 11 w 109"/>
                  <a:gd name="T47" fmla="*/ 0 h 195"/>
                  <a:gd name="T48" fmla="*/ 22 w 109"/>
                  <a:gd name="T49" fmla="*/ 0 h 195"/>
                  <a:gd name="T50" fmla="*/ 32 w 109"/>
                  <a:gd name="T51" fmla="*/ 7 h 195"/>
                  <a:gd name="T52" fmla="*/ 41 w 109"/>
                  <a:gd name="T53" fmla="*/ 16 h 195"/>
                  <a:gd name="T54" fmla="*/ 50 w 109"/>
                  <a:gd name="T55" fmla="*/ 3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09" h="195">
                    <a:moveTo>
                      <a:pt x="50" y="30"/>
                    </a:moveTo>
                    <a:lnTo>
                      <a:pt x="54" y="19"/>
                    </a:lnTo>
                    <a:lnTo>
                      <a:pt x="59" y="10"/>
                    </a:lnTo>
                    <a:lnTo>
                      <a:pt x="82" y="16"/>
                    </a:lnTo>
                    <a:lnTo>
                      <a:pt x="94" y="30"/>
                    </a:lnTo>
                    <a:lnTo>
                      <a:pt x="96" y="48"/>
                    </a:lnTo>
                    <a:lnTo>
                      <a:pt x="94" y="71"/>
                    </a:lnTo>
                    <a:lnTo>
                      <a:pt x="89" y="92"/>
                    </a:lnTo>
                    <a:lnTo>
                      <a:pt x="87" y="117"/>
                    </a:lnTo>
                    <a:lnTo>
                      <a:pt x="91" y="136"/>
                    </a:lnTo>
                    <a:lnTo>
                      <a:pt x="109" y="156"/>
                    </a:lnTo>
                    <a:lnTo>
                      <a:pt x="98" y="163"/>
                    </a:lnTo>
                    <a:lnTo>
                      <a:pt x="100" y="172"/>
                    </a:lnTo>
                    <a:lnTo>
                      <a:pt x="100" y="181"/>
                    </a:lnTo>
                    <a:lnTo>
                      <a:pt x="98" y="195"/>
                    </a:lnTo>
                    <a:lnTo>
                      <a:pt x="68" y="181"/>
                    </a:lnTo>
                    <a:lnTo>
                      <a:pt x="54" y="163"/>
                    </a:lnTo>
                    <a:lnTo>
                      <a:pt x="48" y="140"/>
                    </a:lnTo>
                    <a:lnTo>
                      <a:pt x="48" y="117"/>
                    </a:lnTo>
                    <a:lnTo>
                      <a:pt x="46" y="90"/>
                    </a:lnTo>
                    <a:lnTo>
                      <a:pt x="41" y="67"/>
                    </a:lnTo>
                    <a:lnTo>
                      <a:pt x="27" y="48"/>
                    </a:lnTo>
                    <a:lnTo>
                      <a:pt x="0" y="39"/>
                    </a:lnTo>
                    <a:lnTo>
                      <a:pt x="11" y="0"/>
                    </a:lnTo>
                    <a:lnTo>
                      <a:pt x="22" y="0"/>
                    </a:lnTo>
                    <a:lnTo>
                      <a:pt x="32" y="7"/>
                    </a:lnTo>
                    <a:lnTo>
                      <a:pt x="41" y="16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6" name="Freeform 79"/>
              <p:cNvSpPr>
                <a:spLocks/>
              </p:cNvSpPr>
              <p:nvPr/>
            </p:nvSpPr>
            <p:spPr bwMode="auto">
              <a:xfrm>
                <a:off x="3504" y="2436"/>
                <a:ext cx="39" cy="35"/>
              </a:xfrm>
              <a:custGeom>
                <a:avLst/>
                <a:gdLst>
                  <a:gd name="T0" fmla="*/ 67 w 78"/>
                  <a:gd name="T1" fmla="*/ 69 h 69"/>
                  <a:gd name="T2" fmla="*/ 56 w 78"/>
                  <a:gd name="T3" fmla="*/ 64 h 69"/>
                  <a:gd name="T4" fmla="*/ 46 w 78"/>
                  <a:gd name="T5" fmla="*/ 62 h 69"/>
                  <a:gd name="T6" fmla="*/ 37 w 78"/>
                  <a:gd name="T7" fmla="*/ 56 h 69"/>
                  <a:gd name="T8" fmla="*/ 30 w 78"/>
                  <a:gd name="T9" fmla="*/ 55 h 69"/>
                  <a:gd name="T10" fmla="*/ 21 w 78"/>
                  <a:gd name="T11" fmla="*/ 48 h 69"/>
                  <a:gd name="T12" fmla="*/ 14 w 78"/>
                  <a:gd name="T13" fmla="*/ 41 h 69"/>
                  <a:gd name="T14" fmla="*/ 5 w 78"/>
                  <a:gd name="T15" fmla="*/ 30 h 69"/>
                  <a:gd name="T16" fmla="*/ 0 w 78"/>
                  <a:gd name="T17" fmla="*/ 19 h 69"/>
                  <a:gd name="T18" fmla="*/ 5 w 78"/>
                  <a:gd name="T19" fmla="*/ 7 h 69"/>
                  <a:gd name="T20" fmla="*/ 14 w 78"/>
                  <a:gd name="T21" fmla="*/ 1 h 69"/>
                  <a:gd name="T22" fmla="*/ 23 w 78"/>
                  <a:gd name="T23" fmla="*/ 0 h 69"/>
                  <a:gd name="T24" fmla="*/ 33 w 78"/>
                  <a:gd name="T25" fmla="*/ 3 h 69"/>
                  <a:gd name="T26" fmla="*/ 44 w 78"/>
                  <a:gd name="T27" fmla="*/ 7 h 69"/>
                  <a:gd name="T28" fmla="*/ 55 w 78"/>
                  <a:gd name="T29" fmla="*/ 12 h 69"/>
                  <a:gd name="T30" fmla="*/ 65 w 78"/>
                  <a:gd name="T31" fmla="*/ 16 h 69"/>
                  <a:gd name="T32" fmla="*/ 78 w 78"/>
                  <a:gd name="T33" fmla="*/ 19 h 69"/>
                  <a:gd name="T34" fmla="*/ 67 w 78"/>
                  <a:gd name="T35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8" h="69">
                    <a:moveTo>
                      <a:pt x="67" y="69"/>
                    </a:moveTo>
                    <a:lnTo>
                      <a:pt x="56" y="64"/>
                    </a:lnTo>
                    <a:lnTo>
                      <a:pt x="46" y="62"/>
                    </a:lnTo>
                    <a:lnTo>
                      <a:pt x="37" y="56"/>
                    </a:lnTo>
                    <a:lnTo>
                      <a:pt x="30" y="55"/>
                    </a:lnTo>
                    <a:lnTo>
                      <a:pt x="21" y="48"/>
                    </a:lnTo>
                    <a:lnTo>
                      <a:pt x="14" y="41"/>
                    </a:lnTo>
                    <a:lnTo>
                      <a:pt x="5" y="30"/>
                    </a:lnTo>
                    <a:lnTo>
                      <a:pt x="0" y="19"/>
                    </a:lnTo>
                    <a:lnTo>
                      <a:pt x="5" y="7"/>
                    </a:lnTo>
                    <a:lnTo>
                      <a:pt x="14" y="1"/>
                    </a:lnTo>
                    <a:lnTo>
                      <a:pt x="23" y="0"/>
                    </a:lnTo>
                    <a:lnTo>
                      <a:pt x="33" y="3"/>
                    </a:lnTo>
                    <a:lnTo>
                      <a:pt x="44" y="7"/>
                    </a:lnTo>
                    <a:lnTo>
                      <a:pt x="55" y="12"/>
                    </a:lnTo>
                    <a:lnTo>
                      <a:pt x="65" y="16"/>
                    </a:lnTo>
                    <a:lnTo>
                      <a:pt x="78" y="19"/>
                    </a:lnTo>
                    <a:lnTo>
                      <a:pt x="67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7" name="Freeform 80"/>
              <p:cNvSpPr>
                <a:spLocks/>
              </p:cNvSpPr>
              <p:nvPr/>
            </p:nvSpPr>
            <p:spPr bwMode="auto">
              <a:xfrm>
                <a:off x="2068" y="2451"/>
                <a:ext cx="83" cy="44"/>
              </a:xfrm>
              <a:custGeom>
                <a:avLst/>
                <a:gdLst>
                  <a:gd name="T0" fmla="*/ 165 w 165"/>
                  <a:gd name="T1" fmla="*/ 0 h 87"/>
                  <a:gd name="T2" fmla="*/ 145 w 165"/>
                  <a:gd name="T3" fmla="*/ 11 h 87"/>
                  <a:gd name="T4" fmla="*/ 125 w 165"/>
                  <a:gd name="T5" fmla="*/ 21 h 87"/>
                  <a:gd name="T6" fmla="*/ 104 w 165"/>
                  <a:gd name="T7" fmla="*/ 32 h 87"/>
                  <a:gd name="T8" fmla="*/ 85 w 165"/>
                  <a:gd name="T9" fmla="*/ 42 h 87"/>
                  <a:gd name="T10" fmla="*/ 63 w 165"/>
                  <a:gd name="T11" fmla="*/ 53 h 87"/>
                  <a:gd name="T12" fmla="*/ 42 w 165"/>
                  <a:gd name="T13" fmla="*/ 64 h 87"/>
                  <a:gd name="T14" fmla="*/ 21 w 165"/>
                  <a:gd name="T15" fmla="*/ 74 h 87"/>
                  <a:gd name="T16" fmla="*/ 0 w 165"/>
                  <a:gd name="T17" fmla="*/ 87 h 87"/>
                  <a:gd name="T18" fmla="*/ 8 w 165"/>
                  <a:gd name="T19" fmla="*/ 64 h 87"/>
                  <a:gd name="T20" fmla="*/ 23 w 165"/>
                  <a:gd name="T21" fmla="*/ 46 h 87"/>
                  <a:gd name="T22" fmla="*/ 40 w 165"/>
                  <a:gd name="T23" fmla="*/ 30 h 87"/>
                  <a:gd name="T24" fmla="*/ 63 w 165"/>
                  <a:gd name="T25" fmla="*/ 21 h 87"/>
                  <a:gd name="T26" fmla="*/ 86 w 165"/>
                  <a:gd name="T27" fmla="*/ 12 h 87"/>
                  <a:gd name="T28" fmla="*/ 111 w 165"/>
                  <a:gd name="T29" fmla="*/ 7 h 87"/>
                  <a:gd name="T30" fmla="*/ 138 w 165"/>
                  <a:gd name="T31" fmla="*/ 2 h 87"/>
                  <a:gd name="T32" fmla="*/ 165 w 165"/>
                  <a:gd name="T33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5" h="87">
                    <a:moveTo>
                      <a:pt x="165" y="0"/>
                    </a:moveTo>
                    <a:lnTo>
                      <a:pt x="145" y="11"/>
                    </a:lnTo>
                    <a:lnTo>
                      <a:pt x="125" y="21"/>
                    </a:lnTo>
                    <a:lnTo>
                      <a:pt x="104" y="32"/>
                    </a:lnTo>
                    <a:lnTo>
                      <a:pt x="85" y="42"/>
                    </a:lnTo>
                    <a:lnTo>
                      <a:pt x="63" y="53"/>
                    </a:lnTo>
                    <a:lnTo>
                      <a:pt x="42" y="64"/>
                    </a:lnTo>
                    <a:lnTo>
                      <a:pt x="21" y="74"/>
                    </a:lnTo>
                    <a:lnTo>
                      <a:pt x="0" y="87"/>
                    </a:lnTo>
                    <a:lnTo>
                      <a:pt x="8" y="64"/>
                    </a:lnTo>
                    <a:lnTo>
                      <a:pt x="23" y="46"/>
                    </a:lnTo>
                    <a:lnTo>
                      <a:pt x="40" y="30"/>
                    </a:lnTo>
                    <a:lnTo>
                      <a:pt x="63" y="21"/>
                    </a:lnTo>
                    <a:lnTo>
                      <a:pt x="86" y="12"/>
                    </a:lnTo>
                    <a:lnTo>
                      <a:pt x="111" y="7"/>
                    </a:lnTo>
                    <a:lnTo>
                      <a:pt x="138" y="2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8" name="Freeform 81"/>
              <p:cNvSpPr>
                <a:spLocks/>
              </p:cNvSpPr>
              <p:nvPr/>
            </p:nvSpPr>
            <p:spPr bwMode="auto">
              <a:xfrm>
                <a:off x="3434" y="2452"/>
                <a:ext cx="515" cy="150"/>
              </a:xfrm>
              <a:custGeom>
                <a:avLst/>
                <a:gdLst>
                  <a:gd name="T0" fmla="*/ 653 w 1029"/>
                  <a:gd name="T1" fmla="*/ 60 h 299"/>
                  <a:gd name="T2" fmla="*/ 625 w 1029"/>
                  <a:gd name="T3" fmla="*/ 106 h 299"/>
                  <a:gd name="T4" fmla="*/ 620 w 1029"/>
                  <a:gd name="T5" fmla="*/ 163 h 299"/>
                  <a:gd name="T6" fmla="*/ 694 w 1029"/>
                  <a:gd name="T7" fmla="*/ 134 h 299"/>
                  <a:gd name="T8" fmla="*/ 767 w 1029"/>
                  <a:gd name="T9" fmla="*/ 76 h 299"/>
                  <a:gd name="T10" fmla="*/ 825 w 1029"/>
                  <a:gd name="T11" fmla="*/ 40 h 299"/>
                  <a:gd name="T12" fmla="*/ 831 w 1029"/>
                  <a:gd name="T13" fmla="*/ 72 h 299"/>
                  <a:gd name="T14" fmla="*/ 825 w 1029"/>
                  <a:gd name="T15" fmla="*/ 111 h 299"/>
                  <a:gd name="T16" fmla="*/ 891 w 1029"/>
                  <a:gd name="T17" fmla="*/ 110 h 299"/>
                  <a:gd name="T18" fmla="*/ 960 w 1029"/>
                  <a:gd name="T19" fmla="*/ 49 h 299"/>
                  <a:gd name="T20" fmla="*/ 1029 w 1029"/>
                  <a:gd name="T21" fmla="*/ 26 h 299"/>
                  <a:gd name="T22" fmla="*/ 802 w 1029"/>
                  <a:gd name="T23" fmla="*/ 166 h 299"/>
                  <a:gd name="T24" fmla="*/ 785 w 1029"/>
                  <a:gd name="T25" fmla="*/ 147 h 299"/>
                  <a:gd name="T26" fmla="*/ 742 w 1029"/>
                  <a:gd name="T27" fmla="*/ 120 h 299"/>
                  <a:gd name="T28" fmla="*/ 685 w 1029"/>
                  <a:gd name="T29" fmla="*/ 165 h 299"/>
                  <a:gd name="T30" fmla="*/ 623 w 1029"/>
                  <a:gd name="T31" fmla="*/ 200 h 299"/>
                  <a:gd name="T32" fmla="*/ 538 w 1029"/>
                  <a:gd name="T33" fmla="*/ 145 h 299"/>
                  <a:gd name="T34" fmla="*/ 476 w 1029"/>
                  <a:gd name="T35" fmla="*/ 188 h 299"/>
                  <a:gd name="T36" fmla="*/ 408 w 1029"/>
                  <a:gd name="T37" fmla="*/ 218 h 299"/>
                  <a:gd name="T38" fmla="*/ 332 w 1029"/>
                  <a:gd name="T39" fmla="*/ 186 h 299"/>
                  <a:gd name="T40" fmla="*/ 279 w 1029"/>
                  <a:gd name="T41" fmla="*/ 237 h 299"/>
                  <a:gd name="T42" fmla="*/ 220 w 1029"/>
                  <a:gd name="T43" fmla="*/ 264 h 299"/>
                  <a:gd name="T44" fmla="*/ 194 w 1029"/>
                  <a:gd name="T45" fmla="*/ 229 h 299"/>
                  <a:gd name="T46" fmla="*/ 204 w 1029"/>
                  <a:gd name="T47" fmla="*/ 204 h 299"/>
                  <a:gd name="T48" fmla="*/ 199 w 1029"/>
                  <a:gd name="T49" fmla="*/ 182 h 299"/>
                  <a:gd name="T50" fmla="*/ 126 w 1029"/>
                  <a:gd name="T51" fmla="*/ 230 h 299"/>
                  <a:gd name="T52" fmla="*/ 54 w 1029"/>
                  <a:gd name="T53" fmla="*/ 271 h 299"/>
                  <a:gd name="T54" fmla="*/ 2 w 1029"/>
                  <a:gd name="T55" fmla="*/ 289 h 299"/>
                  <a:gd name="T56" fmla="*/ 4 w 1029"/>
                  <a:gd name="T57" fmla="*/ 241 h 299"/>
                  <a:gd name="T58" fmla="*/ 146 w 1029"/>
                  <a:gd name="T59" fmla="*/ 95 h 299"/>
                  <a:gd name="T60" fmla="*/ 107 w 1029"/>
                  <a:gd name="T61" fmla="*/ 154 h 299"/>
                  <a:gd name="T62" fmla="*/ 71 w 1029"/>
                  <a:gd name="T63" fmla="*/ 221 h 299"/>
                  <a:gd name="T64" fmla="*/ 173 w 1029"/>
                  <a:gd name="T65" fmla="*/ 156 h 299"/>
                  <a:gd name="T66" fmla="*/ 263 w 1029"/>
                  <a:gd name="T67" fmla="*/ 62 h 299"/>
                  <a:gd name="T68" fmla="*/ 338 w 1029"/>
                  <a:gd name="T69" fmla="*/ 33 h 299"/>
                  <a:gd name="T70" fmla="*/ 320 w 1029"/>
                  <a:gd name="T71" fmla="*/ 83 h 299"/>
                  <a:gd name="T72" fmla="*/ 284 w 1029"/>
                  <a:gd name="T73" fmla="*/ 127 h 299"/>
                  <a:gd name="T74" fmla="*/ 272 w 1029"/>
                  <a:gd name="T75" fmla="*/ 161 h 299"/>
                  <a:gd name="T76" fmla="*/ 251 w 1029"/>
                  <a:gd name="T77" fmla="*/ 188 h 299"/>
                  <a:gd name="T78" fmla="*/ 291 w 1029"/>
                  <a:gd name="T79" fmla="*/ 195 h 299"/>
                  <a:gd name="T80" fmla="*/ 355 w 1029"/>
                  <a:gd name="T81" fmla="*/ 140 h 299"/>
                  <a:gd name="T82" fmla="*/ 405 w 1029"/>
                  <a:gd name="T83" fmla="*/ 76 h 299"/>
                  <a:gd name="T84" fmla="*/ 424 w 1029"/>
                  <a:gd name="T85" fmla="*/ 42 h 299"/>
                  <a:gd name="T86" fmla="*/ 458 w 1029"/>
                  <a:gd name="T87" fmla="*/ 53 h 299"/>
                  <a:gd name="T88" fmla="*/ 437 w 1029"/>
                  <a:gd name="T89" fmla="*/ 104 h 299"/>
                  <a:gd name="T90" fmla="*/ 410 w 1029"/>
                  <a:gd name="T91" fmla="*/ 159 h 299"/>
                  <a:gd name="T92" fmla="*/ 465 w 1029"/>
                  <a:gd name="T93" fmla="*/ 165 h 299"/>
                  <a:gd name="T94" fmla="*/ 540 w 1029"/>
                  <a:gd name="T95" fmla="*/ 110 h 299"/>
                  <a:gd name="T96" fmla="*/ 600 w 1029"/>
                  <a:gd name="T97" fmla="*/ 46 h 299"/>
                  <a:gd name="T98" fmla="*/ 556 w 1029"/>
                  <a:gd name="T99" fmla="*/ 37 h 299"/>
                  <a:gd name="T100" fmla="*/ 508 w 1029"/>
                  <a:gd name="T101" fmla="*/ 35 h 299"/>
                  <a:gd name="T102" fmla="*/ 499 w 1029"/>
                  <a:gd name="T103" fmla="*/ 9 h 299"/>
                  <a:gd name="T104" fmla="*/ 572 w 1029"/>
                  <a:gd name="T105" fmla="*/ 0 h 299"/>
                  <a:gd name="T106" fmla="*/ 646 w 1029"/>
                  <a:gd name="T107" fmla="*/ 12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029" h="299">
                    <a:moveTo>
                      <a:pt x="667" y="26"/>
                    </a:moveTo>
                    <a:lnTo>
                      <a:pt x="660" y="42"/>
                    </a:lnTo>
                    <a:lnTo>
                      <a:pt x="653" y="60"/>
                    </a:lnTo>
                    <a:lnTo>
                      <a:pt x="644" y="74"/>
                    </a:lnTo>
                    <a:lnTo>
                      <a:pt x="636" y="90"/>
                    </a:lnTo>
                    <a:lnTo>
                      <a:pt x="625" y="106"/>
                    </a:lnTo>
                    <a:lnTo>
                      <a:pt x="620" y="122"/>
                    </a:lnTo>
                    <a:lnTo>
                      <a:pt x="616" y="140"/>
                    </a:lnTo>
                    <a:lnTo>
                      <a:pt x="620" y="163"/>
                    </a:lnTo>
                    <a:lnTo>
                      <a:pt x="644" y="158"/>
                    </a:lnTo>
                    <a:lnTo>
                      <a:pt x="669" y="149"/>
                    </a:lnTo>
                    <a:lnTo>
                      <a:pt x="694" y="134"/>
                    </a:lnTo>
                    <a:lnTo>
                      <a:pt x="719" y="117"/>
                    </a:lnTo>
                    <a:lnTo>
                      <a:pt x="742" y="95"/>
                    </a:lnTo>
                    <a:lnTo>
                      <a:pt x="767" y="76"/>
                    </a:lnTo>
                    <a:lnTo>
                      <a:pt x="790" y="55"/>
                    </a:lnTo>
                    <a:lnTo>
                      <a:pt x="815" y="37"/>
                    </a:lnTo>
                    <a:lnTo>
                      <a:pt x="825" y="40"/>
                    </a:lnTo>
                    <a:lnTo>
                      <a:pt x="832" y="49"/>
                    </a:lnTo>
                    <a:lnTo>
                      <a:pt x="832" y="58"/>
                    </a:lnTo>
                    <a:lnTo>
                      <a:pt x="831" y="72"/>
                    </a:lnTo>
                    <a:lnTo>
                      <a:pt x="825" y="85"/>
                    </a:lnTo>
                    <a:lnTo>
                      <a:pt x="824" y="99"/>
                    </a:lnTo>
                    <a:lnTo>
                      <a:pt x="825" y="111"/>
                    </a:lnTo>
                    <a:lnTo>
                      <a:pt x="834" y="124"/>
                    </a:lnTo>
                    <a:lnTo>
                      <a:pt x="863" y="120"/>
                    </a:lnTo>
                    <a:lnTo>
                      <a:pt x="891" y="110"/>
                    </a:lnTo>
                    <a:lnTo>
                      <a:pt x="914" y="90"/>
                    </a:lnTo>
                    <a:lnTo>
                      <a:pt x="939" y="71"/>
                    </a:lnTo>
                    <a:lnTo>
                      <a:pt x="960" y="49"/>
                    </a:lnTo>
                    <a:lnTo>
                      <a:pt x="981" y="33"/>
                    </a:lnTo>
                    <a:lnTo>
                      <a:pt x="1003" y="24"/>
                    </a:lnTo>
                    <a:lnTo>
                      <a:pt x="1029" y="26"/>
                    </a:lnTo>
                    <a:lnTo>
                      <a:pt x="1029" y="56"/>
                    </a:lnTo>
                    <a:lnTo>
                      <a:pt x="815" y="174"/>
                    </a:lnTo>
                    <a:lnTo>
                      <a:pt x="802" y="166"/>
                    </a:lnTo>
                    <a:lnTo>
                      <a:pt x="795" y="161"/>
                    </a:lnTo>
                    <a:lnTo>
                      <a:pt x="790" y="154"/>
                    </a:lnTo>
                    <a:lnTo>
                      <a:pt x="785" y="147"/>
                    </a:lnTo>
                    <a:lnTo>
                      <a:pt x="776" y="129"/>
                    </a:lnTo>
                    <a:lnTo>
                      <a:pt x="765" y="115"/>
                    </a:lnTo>
                    <a:lnTo>
                      <a:pt x="742" y="120"/>
                    </a:lnTo>
                    <a:lnTo>
                      <a:pt x="722" y="133"/>
                    </a:lnTo>
                    <a:lnTo>
                      <a:pt x="703" y="147"/>
                    </a:lnTo>
                    <a:lnTo>
                      <a:pt x="685" y="165"/>
                    </a:lnTo>
                    <a:lnTo>
                      <a:pt x="664" y="179"/>
                    </a:lnTo>
                    <a:lnTo>
                      <a:pt x="644" y="193"/>
                    </a:lnTo>
                    <a:lnTo>
                      <a:pt x="623" y="200"/>
                    </a:lnTo>
                    <a:lnTo>
                      <a:pt x="600" y="202"/>
                    </a:lnTo>
                    <a:lnTo>
                      <a:pt x="561" y="134"/>
                    </a:lnTo>
                    <a:lnTo>
                      <a:pt x="538" y="145"/>
                    </a:lnTo>
                    <a:lnTo>
                      <a:pt x="517" y="159"/>
                    </a:lnTo>
                    <a:lnTo>
                      <a:pt x="495" y="174"/>
                    </a:lnTo>
                    <a:lnTo>
                      <a:pt x="476" y="188"/>
                    </a:lnTo>
                    <a:lnTo>
                      <a:pt x="453" y="198"/>
                    </a:lnTo>
                    <a:lnTo>
                      <a:pt x="432" y="211"/>
                    </a:lnTo>
                    <a:lnTo>
                      <a:pt x="408" y="218"/>
                    </a:lnTo>
                    <a:lnTo>
                      <a:pt x="385" y="221"/>
                    </a:lnTo>
                    <a:lnTo>
                      <a:pt x="355" y="182"/>
                    </a:lnTo>
                    <a:lnTo>
                      <a:pt x="332" y="186"/>
                    </a:lnTo>
                    <a:lnTo>
                      <a:pt x="314" y="200"/>
                    </a:lnTo>
                    <a:lnTo>
                      <a:pt x="297" y="218"/>
                    </a:lnTo>
                    <a:lnTo>
                      <a:pt x="279" y="237"/>
                    </a:lnTo>
                    <a:lnTo>
                      <a:pt x="259" y="253"/>
                    </a:lnTo>
                    <a:lnTo>
                      <a:pt x="242" y="264"/>
                    </a:lnTo>
                    <a:lnTo>
                      <a:pt x="220" y="264"/>
                    </a:lnTo>
                    <a:lnTo>
                      <a:pt x="199" y="252"/>
                    </a:lnTo>
                    <a:lnTo>
                      <a:pt x="194" y="239"/>
                    </a:lnTo>
                    <a:lnTo>
                      <a:pt x="194" y="229"/>
                    </a:lnTo>
                    <a:lnTo>
                      <a:pt x="196" y="220"/>
                    </a:lnTo>
                    <a:lnTo>
                      <a:pt x="201" y="213"/>
                    </a:lnTo>
                    <a:lnTo>
                      <a:pt x="204" y="204"/>
                    </a:lnTo>
                    <a:lnTo>
                      <a:pt x="208" y="197"/>
                    </a:lnTo>
                    <a:lnTo>
                      <a:pt x="206" y="188"/>
                    </a:lnTo>
                    <a:lnTo>
                      <a:pt x="199" y="182"/>
                    </a:lnTo>
                    <a:lnTo>
                      <a:pt x="174" y="198"/>
                    </a:lnTo>
                    <a:lnTo>
                      <a:pt x="151" y="216"/>
                    </a:lnTo>
                    <a:lnTo>
                      <a:pt x="126" y="230"/>
                    </a:lnTo>
                    <a:lnTo>
                      <a:pt x="102" y="244"/>
                    </a:lnTo>
                    <a:lnTo>
                      <a:pt x="77" y="257"/>
                    </a:lnTo>
                    <a:lnTo>
                      <a:pt x="54" y="271"/>
                    </a:lnTo>
                    <a:lnTo>
                      <a:pt x="32" y="284"/>
                    </a:lnTo>
                    <a:lnTo>
                      <a:pt x="13" y="299"/>
                    </a:lnTo>
                    <a:lnTo>
                      <a:pt x="2" y="289"/>
                    </a:lnTo>
                    <a:lnTo>
                      <a:pt x="0" y="273"/>
                    </a:lnTo>
                    <a:lnTo>
                      <a:pt x="2" y="255"/>
                    </a:lnTo>
                    <a:lnTo>
                      <a:pt x="4" y="241"/>
                    </a:lnTo>
                    <a:lnTo>
                      <a:pt x="141" y="56"/>
                    </a:lnTo>
                    <a:lnTo>
                      <a:pt x="148" y="76"/>
                    </a:lnTo>
                    <a:lnTo>
                      <a:pt x="146" y="95"/>
                    </a:lnTo>
                    <a:lnTo>
                      <a:pt x="137" y="115"/>
                    </a:lnTo>
                    <a:lnTo>
                      <a:pt x="125" y="134"/>
                    </a:lnTo>
                    <a:lnTo>
                      <a:pt x="107" y="154"/>
                    </a:lnTo>
                    <a:lnTo>
                      <a:pt x="91" y="175"/>
                    </a:lnTo>
                    <a:lnTo>
                      <a:pt x="79" y="197"/>
                    </a:lnTo>
                    <a:lnTo>
                      <a:pt x="71" y="221"/>
                    </a:lnTo>
                    <a:lnTo>
                      <a:pt x="109" y="207"/>
                    </a:lnTo>
                    <a:lnTo>
                      <a:pt x="142" y="186"/>
                    </a:lnTo>
                    <a:lnTo>
                      <a:pt x="173" y="156"/>
                    </a:lnTo>
                    <a:lnTo>
                      <a:pt x="203" y="126"/>
                    </a:lnTo>
                    <a:lnTo>
                      <a:pt x="231" y="92"/>
                    </a:lnTo>
                    <a:lnTo>
                      <a:pt x="263" y="62"/>
                    </a:lnTo>
                    <a:lnTo>
                      <a:pt x="297" y="35"/>
                    </a:lnTo>
                    <a:lnTo>
                      <a:pt x="336" y="17"/>
                    </a:lnTo>
                    <a:lnTo>
                      <a:pt x="338" y="33"/>
                    </a:lnTo>
                    <a:lnTo>
                      <a:pt x="336" y="49"/>
                    </a:lnTo>
                    <a:lnTo>
                      <a:pt x="329" y="65"/>
                    </a:lnTo>
                    <a:lnTo>
                      <a:pt x="320" y="83"/>
                    </a:lnTo>
                    <a:lnTo>
                      <a:pt x="307" y="97"/>
                    </a:lnTo>
                    <a:lnTo>
                      <a:pt x="295" y="113"/>
                    </a:lnTo>
                    <a:lnTo>
                      <a:pt x="284" y="127"/>
                    </a:lnTo>
                    <a:lnTo>
                      <a:pt x="277" y="143"/>
                    </a:lnTo>
                    <a:lnTo>
                      <a:pt x="274" y="152"/>
                    </a:lnTo>
                    <a:lnTo>
                      <a:pt x="272" y="161"/>
                    </a:lnTo>
                    <a:lnTo>
                      <a:pt x="267" y="168"/>
                    </a:lnTo>
                    <a:lnTo>
                      <a:pt x="261" y="175"/>
                    </a:lnTo>
                    <a:lnTo>
                      <a:pt x="251" y="188"/>
                    </a:lnTo>
                    <a:lnTo>
                      <a:pt x="247" y="202"/>
                    </a:lnTo>
                    <a:lnTo>
                      <a:pt x="268" y="202"/>
                    </a:lnTo>
                    <a:lnTo>
                      <a:pt x="291" y="195"/>
                    </a:lnTo>
                    <a:lnTo>
                      <a:pt x="313" y="181"/>
                    </a:lnTo>
                    <a:lnTo>
                      <a:pt x="336" y="163"/>
                    </a:lnTo>
                    <a:lnTo>
                      <a:pt x="355" y="140"/>
                    </a:lnTo>
                    <a:lnTo>
                      <a:pt x="375" y="117"/>
                    </a:lnTo>
                    <a:lnTo>
                      <a:pt x="389" y="94"/>
                    </a:lnTo>
                    <a:lnTo>
                      <a:pt x="405" y="76"/>
                    </a:lnTo>
                    <a:lnTo>
                      <a:pt x="407" y="62"/>
                    </a:lnTo>
                    <a:lnTo>
                      <a:pt x="416" y="51"/>
                    </a:lnTo>
                    <a:lnTo>
                      <a:pt x="424" y="42"/>
                    </a:lnTo>
                    <a:lnTo>
                      <a:pt x="433" y="37"/>
                    </a:lnTo>
                    <a:lnTo>
                      <a:pt x="453" y="37"/>
                    </a:lnTo>
                    <a:lnTo>
                      <a:pt x="458" y="53"/>
                    </a:lnTo>
                    <a:lnTo>
                      <a:pt x="455" y="71"/>
                    </a:lnTo>
                    <a:lnTo>
                      <a:pt x="446" y="87"/>
                    </a:lnTo>
                    <a:lnTo>
                      <a:pt x="437" y="104"/>
                    </a:lnTo>
                    <a:lnTo>
                      <a:pt x="423" y="120"/>
                    </a:lnTo>
                    <a:lnTo>
                      <a:pt x="414" y="140"/>
                    </a:lnTo>
                    <a:lnTo>
                      <a:pt x="410" y="159"/>
                    </a:lnTo>
                    <a:lnTo>
                      <a:pt x="414" y="182"/>
                    </a:lnTo>
                    <a:lnTo>
                      <a:pt x="439" y="175"/>
                    </a:lnTo>
                    <a:lnTo>
                      <a:pt x="465" y="165"/>
                    </a:lnTo>
                    <a:lnTo>
                      <a:pt x="490" y="149"/>
                    </a:lnTo>
                    <a:lnTo>
                      <a:pt x="517" y="133"/>
                    </a:lnTo>
                    <a:lnTo>
                      <a:pt x="540" y="110"/>
                    </a:lnTo>
                    <a:lnTo>
                      <a:pt x="563" y="88"/>
                    </a:lnTo>
                    <a:lnTo>
                      <a:pt x="582" y="67"/>
                    </a:lnTo>
                    <a:lnTo>
                      <a:pt x="600" y="46"/>
                    </a:lnTo>
                    <a:lnTo>
                      <a:pt x="586" y="39"/>
                    </a:lnTo>
                    <a:lnTo>
                      <a:pt x="572" y="37"/>
                    </a:lnTo>
                    <a:lnTo>
                      <a:pt x="556" y="37"/>
                    </a:lnTo>
                    <a:lnTo>
                      <a:pt x="540" y="39"/>
                    </a:lnTo>
                    <a:lnTo>
                      <a:pt x="524" y="37"/>
                    </a:lnTo>
                    <a:lnTo>
                      <a:pt x="508" y="35"/>
                    </a:lnTo>
                    <a:lnTo>
                      <a:pt x="494" y="28"/>
                    </a:lnTo>
                    <a:lnTo>
                      <a:pt x="483" y="17"/>
                    </a:lnTo>
                    <a:lnTo>
                      <a:pt x="499" y="9"/>
                    </a:lnTo>
                    <a:lnTo>
                      <a:pt x="520" y="3"/>
                    </a:lnTo>
                    <a:lnTo>
                      <a:pt x="545" y="0"/>
                    </a:lnTo>
                    <a:lnTo>
                      <a:pt x="572" y="0"/>
                    </a:lnTo>
                    <a:lnTo>
                      <a:pt x="597" y="0"/>
                    </a:lnTo>
                    <a:lnTo>
                      <a:pt x="623" y="5"/>
                    </a:lnTo>
                    <a:lnTo>
                      <a:pt x="646" y="12"/>
                    </a:lnTo>
                    <a:lnTo>
                      <a:pt x="667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9" name="Freeform 82"/>
              <p:cNvSpPr>
                <a:spLocks/>
              </p:cNvSpPr>
              <p:nvPr/>
            </p:nvSpPr>
            <p:spPr bwMode="auto">
              <a:xfrm>
                <a:off x="1858" y="2466"/>
                <a:ext cx="254" cy="253"/>
              </a:xfrm>
              <a:custGeom>
                <a:avLst/>
                <a:gdLst>
                  <a:gd name="T0" fmla="*/ 507 w 507"/>
                  <a:gd name="T1" fmla="*/ 508 h 508"/>
                  <a:gd name="T2" fmla="*/ 465 w 507"/>
                  <a:gd name="T3" fmla="*/ 431 h 508"/>
                  <a:gd name="T4" fmla="*/ 417 w 507"/>
                  <a:gd name="T5" fmla="*/ 357 h 508"/>
                  <a:gd name="T6" fmla="*/ 362 w 507"/>
                  <a:gd name="T7" fmla="*/ 281 h 508"/>
                  <a:gd name="T8" fmla="*/ 302 w 507"/>
                  <a:gd name="T9" fmla="*/ 211 h 508"/>
                  <a:gd name="T10" fmla="*/ 234 w 507"/>
                  <a:gd name="T11" fmla="*/ 146 h 508"/>
                  <a:gd name="T12" fmla="*/ 163 w 507"/>
                  <a:gd name="T13" fmla="*/ 91 h 508"/>
                  <a:gd name="T14" fmla="*/ 87 w 507"/>
                  <a:gd name="T15" fmla="*/ 48 h 508"/>
                  <a:gd name="T16" fmla="*/ 9 w 507"/>
                  <a:gd name="T17" fmla="*/ 20 h 508"/>
                  <a:gd name="T18" fmla="*/ 0 w 507"/>
                  <a:gd name="T19" fmla="*/ 0 h 508"/>
                  <a:gd name="T20" fmla="*/ 87 w 507"/>
                  <a:gd name="T21" fmla="*/ 23 h 508"/>
                  <a:gd name="T22" fmla="*/ 169 w 507"/>
                  <a:gd name="T23" fmla="*/ 64 h 508"/>
                  <a:gd name="T24" fmla="*/ 243 w 507"/>
                  <a:gd name="T25" fmla="*/ 119 h 508"/>
                  <a:gd name="T26" fmla="*/ 312 w 507"/>
                  <a:gd name="T27" fmla="*/ 187 h 508"/>
                  <a:gd name="T28" fmla="*/ 371 w 507"/>
                  <a:gd name="T29" fmla="*/ 261 h 508"/>
                  <a:gd name="T30" fmla="*/ 424 w 507"/>
                  <a:gd name="T31" fmla="*/ 341 h 508"/>
                  <a:gd name="T32" fmla="*/ 468 w 507"/>
                  <a:gd name="T33" fmla="*/ 424 h 508"/>
                  <a:gd name="T34" fmla="*/ 507 w 507"/>
                  <a:gd name="T35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07" h="508">
                    <a:moveTo>
                      <a:pt x="507" y="508"/>
                    </a:moveTo>
                    <a:lnTo>
                      <a:pt x="465" y="431"/>
                    </a:lnTo>
                    <a:lnTo>
                      <a:pt x="417" y="357"/>
                    </a:lnTo>
                    <a:lnTo>
                      <a:pt x="362" y="281"/>
                    </a:lnTo>
                    <a:lnTo>
                      <a:pt x="302" y="211"/>
                    </a:lnTo>
                    <a:lnTo>
                      <a:pt x="234" y="146"/>
                    </a:lnTo>
                    <a:lnTo>
                      <a:pt x="163" y="91"/>
                    </a:lnTo>
                    <a:lnTo>
                      <a:pt x="87" y="48"/>
                    </a:lnTo>
                    <a:lnTo>
                      <a:pt x="9" y="20"/>
                    </a:lnTo>
                    <a:lnTo>
                      <a:pt x="0" y="0"/>
                    </a:lnTo>
                    <a:lnTo>
                      <a:pt x="87" y="23"/>
                    </a:lnTo>
                    <a:lnTo>
                      <a:pt x="169" y="64"/>
                    </a:lnTo>
                    <a:lnTo>
                      <a:pt x="243" y="119"/>
                    </a:lnTo>
                    <a:lnTo>
                      <a:pt x="312" y="187"/>
                    </a:lnTo>
                    <a:lnTo>
                      <a:pt x="371" y="261"/>
                    </a:lnTo>
                    <a:lnTo>
                      <a:pt x="424" y="341"/>
                    </a:lnTo>
                    <a:lnTo>
                      <a:pt x="468" y="424"/>
                    </a:lnTo>
                    <a:lnTo>
                      <a:pt x="507" y="5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0" name="Freeform 83"/>
              <p:cNvSpPr>
                <a:spLocks/>
              </p:cNvSpPr>
              <p:nvPr/>
            </p:nvSpPr>
            <p:spPr bwMode="auto">
              <a:xfrm>
                <a:off x="2843" y="2475"/>
                <a:ext cx="426" cy="205"/>
              </a:xfrm>
              <a:custGeom>
                <a:avLst/>
                <a:gdLst>
                  <a:gd name="T0" fmla="*/ 596 w 853"/>
                  <a:gd name="T1" fmla="*/ 62 h 410"/>
                  <a:gd name="T2" fmla="*/ 541 w 853"/>
                  <a:gd name="T3" fmla="*/ 151 h 410"/>
                  <a:gd name="T4" fmla="*/ 522 w 853"/>
                  <a:gd name="T5" fmla="*/ 245 h 410"/>
                  <a:gd name="T6" fmla="*/ 610 w 853"/>
                  <a:gd name="T7" fmla="*/ 175 h 410"/>
                  <a:gd name="T8" fmla="*/ 690 w 853"/>
                  <a:gd name="T9" fmla="*/ 90 h 410"/>
                  <a:gd name="T10" fmla="*/ 754 w 853"/>
                  <a:gd name="T11" fmla="*/ 71 h 410"/>
                  <a:gd name="T12" fmla="*/ 726 w 853"/>
                  <a:gd name="T13" fmla="*/ 124 h 410"/>
                  <a:gd name="T14" fmla="*/ 690 w 853"/>
                  <a:gd name="T15" fmla="*/ 172 h 410"/>
                  <a:gd name="T16" fmla="*/ 740 w 853"/>
                  <a:gd name="T17" fmla="*/ 188 h 410"/>
                  <a:gd name="T18" fmla="*/ 793 w 853"/>
                  <a:gd name="T19" fmla="*/ 117 h 410"/>
                  <a:gd name="T20" fmla="*/ 853 w 853"/>
                  <a:gd name="T21" fmla="*/ 58 h 410"/>
                  <a:gd name="T22" fmla="*/ 813 w 853"/>
                  <a:gd name="T23" fmla="*/ 135 h 410"/>
                  <a:gd name="T24" fmla="*/ 775 w 853"/>
                  <a:gd name="T25" fmla="*/ 211 h 410"/>
                  <a:gd name="T26" fmla="*/ 761 w 853"/>
                  <a:gd name="T27" fmla="*/ 264 h 410"/>
                  <a:gd name="T28" fmla="*/ 740 w 853"/>
                  <a:gd name="T29" fmla="*/ 255 h 410"/>
                  <a:gd name="T30" fmla="*/ 712 w 853"/>
                  <a:gd name="T31" fmla="*/ 236 h 410"/>
                  <a:gd name="T32" fmla="*/ 678 w 853"/>
                  <a:gd name="T33" fmla="*/ 250 h 410"/>
                  <a:gd name="T34" fmla="*/ 651 w 853"/>
                  <a:gd name="T35" fmla="*/ 238 h 410"/>
                  <a:gd name="T36" fmla="*/ 649 w 853"/>
                  <a:gd name="T37" fmla="*/ 206 h 410"/>
                  <a:gd name="T38" fmla="*/ 630 w 853"/>
                  <a:gd name="T39" fmla="*/ 186 h 410"/>
                  <a:gd name="T40" fmla="*/ 580 w 853"/>
                  <a:gd name="T41" fmla="*/ 222 h 410"/>
                  <a:gd name="T42" fmla="*/ 536 w 853"/>
                  <a:gd name="T43" fmla="*/ 264 h 410"/>
                  <a:gd name="T44" fmla="*/ 499 w 853"/>
                  <a:gd name="T45" fmla="*/ 269 h 410"/>
                  <a:gd name="T46" fmla="*/ 481 w 853"/>
                  <a:gd name="T47" fmla="*/ 238 h 410"/>
                  <a:gd name="T48" fmla="*/ 474 w 853"/>
                  <a:gd name="T49" fmla="*/ 206 h 410"/>
                  <a:gd name="T50" fmla="*/ 373 w 853"/>
                  <a:gd name="T51" fmla="*/ 291 h 410"/>
                  <a:gd name="T52" fmla="*/ 277 w 853"/>
                  <a:gd name="T53" fmla="*/ 374 h 410"/>
                  <a:gd name="T54" fmla="*/ 179 w 853"/>
                  <a:gd name="T55" fmla="*/ 394 h 410"/>
                  <a:gd name="T56" fmla="*/ 174 w 853"/>
                  <a:gd name="T57" fmla="*/ 346 h 410"/>
                  <a:gd name="T58" fmla="*/ 185 w 853"/>
                  <a:gd name="T59" fmla="*/ 298 h 410"/>
                  <a:gd name="T60" fmla="*/ 131 w 853"/>
                  <a:gd name="T61" fmla="*/ 308 h 410"/>
                  <a:gd name="T62" fmla="*/ 69 w 853"/>
                  <a:gd name="T63" fmla="*/ 358 h 410"/>
                  <a:gd name="T64" fmla="*/ 4 w 853"/>
                  <a:gd name="T65" fmla="*/ 362 h 410"/>
                  <a:gd name="T66" fmla="*/ 25 w 853"/>
                  <a:gd name="T67" fmla="*/ 269 h 410"/>
                  <a:gd name="T68" fmla="*/ 100 w 853"/>
                  <a:gd name="T69" fmla="*/ 195 h 410"/>
                  <a:gd name="T70" fmla="*/ 142 w 853"/>
                  <a:gd name="T71" fmla="*/ 177 h 410"/>
                  <a:gd name="T72" fmla="*/ 98 w 853"/>
                  <a:gd name="T73" fmla="*/ 234 h 410"/>
                  <a:gd name="T74" fmla="*/ 57 w 853"/>
                  <a:gd name="T75" fmla="*/ 287 h 410"/>
                  <a:gd name="T76" fmla="*/ 131 w 853"/>
                  <a:gd name="T77" fmla="*/ 280 h 410"/>
                  <a:gd name="T78" fmla="*/ 249 w 853"/>
                  <a:gd name="T79" fmla="*/ 190 h 410"/>
                  <a:gd name="T80" fmla="*/ 357 w 853"/>
                  <a:gd name="T81" fmla="*/ 88 h 410"/>
                  <a:gd name="T82" fmla="*/ 314 w 853"/>
                  <a:gd name="T83" fmla="*/ 184 h 410"/>
                  <a:gd name="T84" fmla="*/ 240 w 853"/>
                  <a:gd name="T85" fmla="*/ 282 h 410"/>
                  <a:gd name="T86" fmla="*/ 241 w 853"/>
                  <a:gd name="T87" fmla="*/ 358 h 410"/>
                  <a:gd name="T88" fmla="*/ 311 w 853"/>
                  <a:gd name="T89" fmla="*/ 316 h 410"/>
                  <a:gd name="T90" fmla="*/ 378 w 853"/>
                  <a:gd name="T91" fmla="*/ 257 h 410"/>
                  <a:gd name="T92" fmla="*/ 461 w 853"/>
                  <a:gd name="T93" fmla="*/ 186 h 410"/>
                  <a:gd name="T94" fmla="*/ 529 w 853"/>
                  <a:gd name="T95" fmla="*/ 88 h 410"/>
                  <a:gd name="T96" fmla="*/ 610 w 853"/>
                  <a:gd name="T97" fmla="*/ 0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53" h="410">
                    <a:moveTo>
                      <a:pt x="610" y="0"/>
                    </a:moveTo>
                    <a:lnTo>
                      <a:pt x="607" y="30"/>
                    </a:lnTo>
                    <a:lnTo>
                      <a:pt x="596" y="62"/>
                    </a:lnTo>
                    <a:lnTo>
                      <a:pt x="579" y="92"/>
                    </a:lnTo>
                    <a:lnTo>
                      <a:pt x="561" y="122"/>
                    </a:lnTo>
                    <a:lnTo>
                      <a:pt x="541" y="151"/>
                    </a:lnTo>
                    <a:lnTo>
                      <a:pt x="527" y="181"/>
                    </a:lnTo>
                    <a:lnTo>
                      <a:pt x="518" y="211"/>
                    </a:lnTo>
                    <a:lnTo>
                      <a:pt x="522" y="245"/>
                    </a:lnTo>
                    <a:lnTo>
                      <a:pt x="554" y="225"/>
                    </a:lnTo>
                    <a:lnTo>
                      <a:pt x="584" y="202"/>
                    </a:lnTo>
                    <a:lnTo>
                      <a:pt x="610" y="175"/>
                    </a:lnTo>
                    <a:lnTo>
                      <a:pt x="639" y="147"/>
                    </a:lnTo>
                    <a:lnTo>
                      <a:pt x="664" y="117"/>
                    </a:lnTo>
                    <a:lnTo>
                      <a:pt x="690" y="90"/>
                    </a:lnTo>
                    <a:lnTo>
                      <a:pt x="720" y="65"/>
                    </a:lnTo>
                    <a:lnTo>
                      <a:pt x="756" y="49"/>
                    </a:lnTo>
                    <a:lnTo>
                      <a:pt x="754" y="71"/>
                    </a:lnTo>
                    <a:lnTo>
                      <a:pt x="749" y="92"/>
                    </a:lnTo>
                    <a:lnTo>
                      <a:pt x="738" y="108"/>
                    </a:lnTo>
                    <a:lnTo>
                      <a:pt x="726" y="124"/>
                    </a:lnTo>
                    <a:lnTo>
                      <a:pt x="712" y="138"/>
                    </a:lnTo>
                    <a:lnTo>
                      <a:pt x="699" y="156"/>
                    </a:lnTo>
                    <a:lnTo>
                      <a:pt x="690" y="172"/>
                    </a:lnTo>
                    <a:lnTo>
                      <a:pt x="689" y="195"/>
                    </a:lnTo>
                    <a:lnTo>
                      <a:pt x="717" y="197"/>
                    </a:lnTo>
                    <a:lnTo>
                      <a:pt x="740" y="188"/>
                    </a:lnTo>
                    <a:lnTo>
                      <a:pt x="759" y="168"/>
                    </a:lnTo>
                    <a:lnTo>
                      <a:pt x="777" y="145"/>
                    </a:lnTo>
                    <a:lnTo>
                      <a:pt x="793" y="117"/>
                    </a:lnTo>
                    <a:lnTo>
                      <a:pt x="811" y="90"/>
                    </a:lnTo>
                    <a:lnTo>
                      <a:pt x="829" y="69"/>
                    </a:lnTo>
                    <a:lnTo>
                      <a:pt x="853" y="58"/>
                    </a:lnTo>
                    <a:lnTo>
                      <a:pt x="843" y="83"/>
                    </a:lnTo>
                    <a:lnTo>
                      <a:pt x="829" y="108"/>
                    </a:lnTo>
                    <a:lnTo>
                      <a:pt x="813" y="135"/>
                    </a:lnTo>
                    <a:lnTo>
                      <a:pt x="799" y="161"/>
                    </a:lnTo>
                    <a:lnTo>
                      <a:pt x="784" y="186"/>
                    </a:lnTo>
                    <a:lnTo>
                      <a:pt x="775" y="211"/>
                    </a:lnTo>
                    <a:lnTo>
                      <a:pt x="770" y="238"/>
                    </a:lnTo>
                    <a:lnTo>
                      <a:pt x="775" y="264"/>
                    </a:lnTo>
                    <a:lnTo>
                      <a:pt x="761" y="264"/>
                    </a:lnTo>
                    <a:lnTo>
                      <a:pt x="752" y="262"/>
                    </a:lnTo>
                    <a:lnTo>
                      <a:pt x="744" y="259"/>
                    </a:lnTo>
                    <a:lnTo>
                      <a:pt x="740" y="255"/>
                    </a:lnTo>
                    <a:lnTo>
                      <a:pt x="731" y="239"/>
                    </a:lnTo>
                    <a:lnTo>
                      <a:pt x="728" y="225"/>
                    </a:lnTo>
                    <a:lnTo>
                      <a:pt x="712" y="236"/>
                    </a:lnTo>
                    <a:lnTo>
                      <a:pt x="696" y="246"/>
                    </a:lnTo>
                    <a:lnTo>
                      <a:pt x="687" y="248"/>
                    </a:lnTo>
                    <a:lnTo>
                      <a:pt x="678" y="250"/>
                    </a:lnTo>
                    <a:lnTo>
                      <a:pt x="667" y="252"/>
                    </a:lnTo>
                    <a:lnTo>
                      <a:pt x="658" y="253"/>
                    </a:lnTo>
                    <a:lnTo>
                      <a:pt x="651" y="238"/>
                    </a:lnTo>
                    <a:lnTo>
                      <a:pt x="648" y="227"/>
                    </a:lnTo>
                    <a:lnTo>
                      <a:pt x="648" y="214"/>
                    </a:lnTo>
                    <a:lnTo>
                      <a:pt x="649" y="206"/>
                    </a:lnTo>
                    <a:lnTo>
                      <a:pt x="651" y="190"/>
                    </a:lnTo>
                    <a:lnTo>
                      <a:pt x="649" y="175"/>
                    </a:lnTo>
                    <a:lnTo>
                      <a:pt x="630" y="186"/>
                    </a:lnTo>
                    <a:lnTo>
                      <a:pt x="612" y="197"/>
                    </a:lnTo>
                    <a:lnTo>
                      <a:pt x="596" y="207"/>
                    </a:lnTo>
                    <a:lnTo>
                      <a:pt x="580" y="222"/>
                    </a:lnTo>
                    <a:lnTo>
                      <a:pt x="564" y="234"/>
                    </a:lnTo>
                    <a:lnTo>
                      <a:pt x="550" y="250"/>
                    </a:lnTo>
                    <a:lnTo>
                      <a:pt x="536" y="264"/>
                    </a:lnTo>
                    <a:lnTo>
                      <a:pt x="522" y="284"/>
                    </a:lnTo>
                    <a:lnTo>
                      <a:pt x="508" y="277"/>
                    </a:lnTo>
                    <a:lnTo>
                      <a:pt x="499" y="269"/>
                    </a:lnTo>
                    <a:lnTo>
                      <a:pt x="490" y="259"/>
                    </a:lnTo>
                    <a:lnTo>
                      <a:pt x="486" y="250"/>
                    </a:lnTo>
                    <a:lnTo>
                      <a:pt x="481" y="238"/>
                    </a:lnTo>
                    <a:lnTo>
                      <a:pt x="477" y="227"/>
                    </a:lnTo>
                    <a:lnTo>
                      <a:pt x="476" y="216"/>
                    </a:lnTo>
                    <a:lnTo>
                      <a:pt x="474" y="206"/>
                    </a:lnTo>
                    <a:lnTo>
                      <a:pt x="437" y="230"/>
                    </a:lnTo>
                    <a:lnTo>
                      <a:pt x="405" y="261"/>
                    </a:lnTo>
                    <a:lnTo>
                      <a:pt x="373" y="291"/>
                    </a:lnTo>
                    <a:lnTo>
                      <a:pt x="344" y="321"/>
                    </a:lnTo>
                    <a:lnTo>
                      <a:pt x="311" y="348"/>
                    </a:lnTo>
                    <a:lnTo>
                      <a:pt x="277" y="374"/>
                    </a:lnTo>
                    <a:lnTo>
                      <a:pt x="240" y="394"/>
                    </a:lnTo>
                    <a:lnTo>
                      <a:pt x="199" y="410"/>
                    </a:lnTo>
                    <a:lnTo>
                      <a:pt x="179" y="394"/>
                    </a:lnTo>
                    <a:lnTo>
                      <a:pt x="171" y="378"/>
                    </a:lnTo>
                    <a:lnTo>
                      <a:pt x="169" y="362"/>
                    </a:lnTo>
                    <a:lnTo>
                      <a:pt x="174" y="346"/>
                    </a:lnTo>
                    <a:lnTo>
                      <a:pt x="179" y="330"/>
                    </a:lnTo>
                    <a:lnTo>
                      <a:pt x="185" y="314"/>
                    </a:lnTo>
                    <a:lnTo>
                      <a:pt x="185" y="298"/>
                    </a:lnTo>
                    <a:lnTo>
                      <a:pt x="179" y="284"/>
                    </a:lnTo>
                    <a:lnTo>
                      <a:pt x="155" y="293"/>
                    </a:lnTo>
                    <a:lnTo>
                      <a:pt x="131" y="308"/>
                    </a:lnTo>
                    <a:lnTo>
                      <a:pt x="110" y="326"/>
                    </a:lnTo>
                    <a:lnTo>
                      <a:pt x="91" y="344"/>
                    </a:lnTo>
                    <a:lnTo>
                      <a:pt x="69" y="358"/>
                    </a:lnTo>
                    <a:lnTo>
                      <a:pt x="50" y="367"/>
                    </a:lnTo>
                    <a:lnTo>
                      <a:pt x="27" y="369"/>
                    </a:lnTo>
                    <a:lnTo>
                      <a:pt x="4" y="362"/>
                    </a:lnTo>
                    <a:lnTo>
                      <a:pt x="0" y="328"/>
                    </a:lnTo>
                    <a:lnTo>
                      <a:pt x="9" y="298"/>
                    </a:lnTo>
                    <a:lnTo>
                      <a:pt x="25" y="269"/>
                    </a:lnTo>
                    <a:lnTo>
                      <a:pt x="48" y="243"/>
                    </a:lnTo>
                    <a:lnTo>
                      <a:pt x="73" y="216"/>
                    </a:lnTo>
                    <a:lnTo>
                      <a:pt x="100" y="195"/>
                    </a:lnTo>
                    <a:lnTo>
                      <a:pt x="124" y="174"/>
                    </a:lnTo>
                    <a:lnTo>
                      <a:pt x="151" y="156"/>
                    </a:lnTo>
                    <a:lnTo>
                      <a:pt x="142" y="177"/>
                    </a:lnTo>
                    <a:lnTo>
                      <a:pt x="130" y="198"/>
                    </a:lnTo>
                    <a:lnTo>
                      <a:pt x="114" y="216"/>
                    </a:lnTo>
                    <a:lnTo>
                      <a:pt x="98" y="234"/>
                    </a:lnTo>
                    <a:lnTo>
                      <a:pt x="80" y="250"/>
                    </a:lnTo>
                    <a:lnTo>
                      <a:pt x="66" y="268"/>
                    </a:lnTo>
                    <a:lnTo>
                      <a:pt x="57" y="287"/>
                    </a:lnTo>
                    <a:lnTo>
                      <a:pt x="53" y="312"/>
                    </a:lnTo>
                    <a:lnTo>
                      <a:pt x="92" y="298"/>
                    </a:lnTo>
                    <a:lnTo>
                      <a:pt x="131" y="280"/>
                    </a:lnTo>
                    <a:lnTo>
                      <a:pt x="171" y="253"/>
                    </a:lnTo>
                    <a:lnTo>
                      <a:pt x="211" y="225"/>
                    </a:lnTo>
                    <a:lnTo>
                      <a:pt x="249" y="190"/>
                    </a:lnTo>
                    <a:lnTo>
                      <a:pt x="286" y="156"/>
                    </a:lnTo>
                    <a:lnTo>
                      <a:pt x="321" y="120"/>
                    </a:lnTo>
                    <a:lnTo>
                      <a:pt x="357" y="88"/>
                    </a:lnTo>
                    <a:lnTo>
                      <a:pt x="351" y="120"/>
                    </a:lnTo>
                    <a:lnTo>
                      <a:pt x="337" y="154"/>
                    </a:lnTo>
                    <a:lnTo>
                      <a:pt x="314" y="184"/>
                    </a:lnTo>
                    <a:lnTo>
                      <a:pt x="289" y="216"/>
                    </a:lnTo>
                    <a:lnTo>
                      <a:pt x="263" y="248"/>
                    </a:lnTo>
                    <a:lnTo>
                      <a:pt x="240" y="282"/>
                    </a:lnTo>
                    <a:lnTo>
                      <a:pt x="224" y="319"/>
                    </a:lnTo>
                    <a:lnTo>
                      <a:pt x="218" y="362"/>
                    </a:lnTo>
                    <a:lnTo>
                      <a:pt x="241" y="358"/>
                    </a:lnTo>
                    <a:lnTo>
                      <a:pt x="266" y="349"/>
                    </a:lnTo>
                    <a:lnTo>
                      <a:pt x="288" y="335"/>
                    </a:lnTo>
                    <a:lnTo>
                      <a:pt x="311" y="316"/>
                    </a:lnTo>
                    <a:lnTo>
                      <a:pt x="332" y="294"/>
                    </a:lnTo>
                    <a:lnTo>
                      <a:pt x="355" y="275"/>
                    </a:lnTo>
                    <a:lnTo>
                      <a:pt x="378" y="257"/>
                    </a:lnTo>
                    <a:lnTo>
                      <a:pt x="405" y="245"/>
                    </a:lnTo>
                    <a:lnTo>
                      <a:pt x="433" y="214"/>
                    </a:lnTo>
                    <a:lnTo>
                      <a:pt x="461" y="186"/>
                    </a:lnTo>
                    <a:lnTo>
                      <a:pt x="485" y="154"/>
                    </a:lnTo>
                    <a:lnTo>
                      <a:pt x="508" y="122"/>
                    </a:lnTo>
                    <a:lnTo>
                      <a:pt x="529" y="88"/>
                    </a:lnTo>
                    <a:lnTo>
                      <a:pt x="552" y="57"/>
                    </a:lnTo>
                    <a:lnTo>
                      <a:pt x="579" y="25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1" name="Freeform 84"/>
              <p:cNvSpPr>
                <a:spLocks/>
              </p:cNvSpPr>
              <p:nvPr/>
            </p:nvSpPr>
            <p:spPr bwMode="auto">
              <a:xfrm>
                <a:off x="1739" y="2490"/>
                <a:ext cx="109" cy="88"/>
              </a:xfrm>
              <a:custGeom>
                <a:avLst/>
                <a:gdLst>
                  <a:gd name="T0" fmla="*/ 219 w 219"/>
                  <a:gd name="T1" fmla="*/ 0 h 176"/>
                  <a:gd name="T2" fmla="*/ 190 w 219"/>
                  <a:gd name="T3" fmla="*/ 16 h 176"/>
                  <a:gd name="T4" fmla="*/ 162 w 219"/>
                  <a:gd name="T5" fmla="*/ 37 h 176"/>
                  <a:gd name="T6" fmla="*/ 133 w 219"/>
                  <a:gd name="T7" fmla="*/ 57 h 176"/>
                  <a:gd name="T8" fmla="*/ 107 w 219"/>
                  <a:gd name="T9" fmla="*/ 80 h 176"/>
                  <a:gd name="T10" fmla="*/ 78 w 219"/>
                  <a:gd name="T11" fmla="*/ 101 h 176"/>
                  <a:gd name="T12" fmla="*/ 52 w 219"/>
                  <a:gd name="T13" fmla="*/ 124 h 176"/>
                  <a:gd name="T14" fmla="*/ 25 w 219"/>
                  <a:gd name="T15" fmla="*/ 149 h 176"/>
                  <a:gd name="T16" fmla="*/ 4 w 219"/>
                  <a:gd name="T17" fmla="*/ 176 h 176"/>
                  <a:gd name="T18" fmla="*/ 0 w 219"/>
                  <a:gd name="T19" fmla="*/ 151 h 176"/>
                  <a:gd name="T20" fmla="*/ 6 w 219"/>
                  <a:gd name="T21" fmla="*/ 133 h 176"/>
                  <a:gd name="T22" fmla="*/ 16 w 219"/>
                  <a:gd name="T23" fmla="*/ 119 h 176"/>
                  <a:gd name="T24" fmla="*/ 34 w 219"/>
                  <a:gd name="T25" fmla="*/ 108 h 176"/>
                  <a:gd name="T26" fmla="*/ 50 w 219"/>
                  <a:gd name="T27" fmla="*/ 96 h 176"/>
                  <a:gd name="T28" fmla="*/ 70 w 219"/>
                  <a:gd name="T29" fmla="*/ 85 h 176"/>
                  <a:gd name="T30" fmla="*/ 86 w 219"/>
                  <a:gd name="T31" fmla="*/ 73 h 176"/>
                  <a:gd name="T32" fmla="*/ 102 w 219"/>
                  <a:gd name="T33" fmla="*/ 58 h 176"/>
                  <a:gd name="T34" fmla="*/ 112 w 219"/>
                  <a:gd name="T35" fmla="*/ 46 h 176"/>
                  <a:gd name="T36" fmla="*/ 125 w 219"/>
                  <a:gd name="T37" fmla="*/ 39 h 176"/>
                  <a:gd name="T38" fmla="*/ 139 w 219"/>
                  <a:gd name="T39" fmla="*/ 30 h 176"/>
                  <a:gd name="T40" fmla="*/ 155 w 219"/>
                  <a:gd name="T41" fmla="*/ 25 h 176"/>
                  <a:gd name="T42" fmla="*/ 171 w 219"/>
                  <a:gd name="T43" fmla="*/ 18 h 176"/>
                  <a:gd name="T44" fmla="*/ 187 w 219"/>
                  <a:gd name="T45" fmla="*/ 12 h 176"/>
                  <a:gd name="T46" fmla="*/ 203 w 219"/>
                  <a:gd name="T47" fmla="*/ 5 h 176"/>
                  <a:gd name="T48" fmla="*/ 219 w 219"/>
                  <a:gd name="T49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9" h="176">
                    <a:moveTo>
                      <a:pt x="219" y="0"/>
                    </a:moveTo>
                    <a:lnTo>
                      <a:pt x="190" y="16"/>
                    </a:lnTo>
                    <a:lnTo>
                      <a:pt x="162" y="37"/>
                    </a:lnTo>
                    <a:lnTo>
                      <a:pt x="133" y="57"/>
                    </a:lnTo>
                    <a:lnTo>
                      <a:pt x="107" y="80"/>
                    </a:lnTo>
                    <a:lnTo>
                      <a:pt x="78" y="101"/>
                    </a:lnTo>
                    <a:lnTo>
                      <a:pt x="52" y="124"/>
                    </a:lnTo>
                    <a:lnTo>
                      <a:pt x="25" y="149"/>
                    </a:lnTo>
                    <a:lnTo>
                      <a:pt x="4" y="176"/>
                    </a:lnTo>
                    <a:lnTo>
                      <a:pt x="0" y="151"/>
                    </a:lnTo>
                    <a:lnTo>
                      <a:pt x="6" y="133"/>
                    </a:lnTo>
                    <a:lnTo>
                      <a:pt x="16" y="119"/>
                    </a:lnTo>
                    <a:lnTo>
                      <a:pt x="34" y="108"/>
                    </a:lnTo>
                    <a:lnTo>
                      <a:pt x="50" y="96"/>
                    </a:lnTo>
                    <a:lnTo>
                      <a:pt x="70" y="85"/>
                    </a:lnTo>
                    <a:lnTo>
                      <a:pt x="86" y="73"/>
                    </a:lnTo>
                    <a:lnTo>
                      <a:pt x="102" y="58"/>
                    </a:lnTo>
                    <a:lnTo>
                      <a:pt x="112" y="46"/>
                    </a:lnTo>
                    <a:lnTo>
                      <a:pt x="125" y="39"/>
                    </a:lnTo>
                    <a:lnTo>
                      <a:pt x="139" y="30"/>
                    </a:lnTo>
                    <a:lnTo>
                      <a:pt x="155" y="25"/>
                    </a:lnTo>
                    <a:lnTo>
                      <a:pt x="171" y="18"/>
                    </a:lnTo>
                    <a:lnTo>
                      <a:pt x="187" y="12"/>
                    </a:lnTo>
                    <a:lnTo>
                      <a:pt x="203" y="5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2" name="Freeform 85"/>
              <p:cNvSpPr>
                <a:spLocks/>
              </p:cNvSpPr>
              <p:nvPr/>
            </p:nvSpPr>
            <p:spPr bwMode="auto">
              <a:xfrm>
                <a:off x="3275" y="2490"/>
                <a:ext cx="141" cy="132"/>
              </a:xfrm>
              <a:custGeom>
                <a:avLst/>
                <a:gdLst>
                  <a:gd name="T0" fmla="*/ 284 w 284"/>
                  <a:gd name="T1" fmla="*/ 9 h 263"/>
                  <a:gd name="T2" fmla="*/ 268 w 284"/>
                  <a:gd name="T3" fmla="*/ 32 h 263"/>
                  <a:gd name="T4" fmla="*/ 254 w 284"/>
                  <a:gd name="T5" fmla="*/ 57 h 263"/>
                  <a:gd name="T6" fmla="*/ 236 w 284"/>
                  <a:gd name="T7" fmla="*/ 82 h 263"/>
                  <a:gd name="T8" fmla="*/ 220 w 284"/>
                  <a:gd name="T9" fmla="*/ 106 h 263"/>
                  <a:gd name="T10" fmla="*/ 201 w 284"/>
                  <a:gd name="T11" fmla="*/ 129 h 263"/>
                  <a:gd name="T12" fmla="*/ 183 w 284"/>
                  <a:gd name="T13" fmla="*/ 154 h 263"/>
                  <a:gd name="T14" fmla="*/ 167 w 284"/>
                  <a:gd name="T15" fmla="*/ 177 h 263"/>
                  <a:gd name="T16" fmla="*/ 156 w 284"/>
                  <a:gd name="T17" fmla="*/ 204 h 263"/>
                  <a:gd name="T18" fmla="*/ 167 w 284"/>
                  <a:gd name="T19" fmla="*/ 204 h 263"/>
                  <a:gd name="T20" fmla="*/ 179 w 284"/>
                  <a:gd name="T21" fmla="*/ 202 h 263"/>
                  <a:gd name="T22" fmla="*/ 190 w 284"/>
                  <a:gd name="T23" fmla="*/ 197 h 263"/>
                  <a:gd name="T24" fmla="*/ 204 w 284"/>
                  <a:gd name="T25" fmla="*/ 190 h 263"/>
                  <a:gd name="T26" fmla="*/ 217 w 284"/>
                  <a:gd name="T27" fmla="*/ 181 h 263"/>
                  <a:gd name="T28" fmla="*/ 229 w 284"/>
                  <a:gd name="T29" fmla="*/ 172 h 263"/>
                  <a:gd name="T30" fmla="*/ 241 w 284"/>
                  <a:gd name="T31" fmla="*/ 161 h 263"/>
                  <a:gd name="T32" fmla="*/ 254 w 284"/>
                  <a:gd name="T33" fmla="*/ 156 h 263"/>
                  <a:gd name="T34" fmla="*/ 241 w 284"/>
                  <a:gd name="T35" fmla="*/ 172 h 263"/>
                  <a:gd name="T36" fmla="*/ 227 w 284"/>
                  <a:gd name="T37" fmla="*/ 188 h 263"/>
                  <a:gd name="T38" fmla="*/ 211 w 284"/>
                  <a:gd name="T39" fmla="*/ 204 h 263"/>
                  <a:gd name="T40" fmla="*/ 197 w 284"/>
                  <a:gd name="T41" fmla="*/ 220 h 263"/>
                  <a:gd name="T42" fmla="*/ 179 w 284"/>
                  <a:gd name="T43" fmla="*/ 231 h 263"/>
                  <a:gd name="T44" fmla="*/ 162 w 284"/>
                  <a:gd name="T45" fmla="*/ 243 h 263"/>
                  <a:gd name="T46" fmla="*/ 144 w 284"/>
                  <a:gd name="T47" fmla="*/ 252 h 263"/>
                  <a:gd name="T48" fmla="*/ 128 w 284"/>
                  <a:gd name="T49" fmla="*/ 263 h 263"/>
                  <a:gd name="T50" fmla="*/ 119 w 284"/>
                  <a:gd name="T51" fmla="*/ 248 h 263"/>
                  <a:gd name="T52" fmla="*/ 114 w 284"/>
                  <a:gd name="T53" fmla="*/ 238 h 263"/>
                  <a:gd name="T54" fmla="*/ 108 w 284"/>
                  <a:gd name="T55" fmla="*/ 225 h 263"/>
                  <a:gd name="T56" fmla="*/ 108 w 284"/>
                  <a:gd name="T57" fmla="*/ 215 h 263"/>
                  <a:gd name="T58" fmla="*/ 92 w 284"/>
                  <a:gd name="T59" fmla="*/ 208 h 263"/>
                  <a:gd name="T60" fmla="*/ 80 w 284"/>
                  <a:gd name="T61" fmla="*/ 211 h 263"/>
                  <a:gd name="T62" fmla="*/ 68 w 284"/>
                  <a:gd name="T63" fmla="*/ 218 h 263"/>
                  <a:gd name="T64" fmla="*/ 57 w 284"/>
                  <a:gd name="T65" fmla="*/ 232 h 263"/>
                  <a:gd name="T66" fmla="*/ 43 w 284"/>
                  <a:gd name="T67" fmla="*/ 245 h 263"/>
                  <a:gd name="T68" fmla="*/ 30 w 284"/>
                  <a:gd name="T69" fmla="*/ 254 h 263"/>
                  <a:gd name="T70" fmla="*/ 16 w 284"/>
                  <a:gd name="T71" fmla="*/ 257 h 263"/>
                  <a:gd name="T72" fmla="*/ 0 w 284"/>
                  <a:gd name="T73" fmla="*/ 254 h 263"/>
                  <a:gd name="T74" fmla="*/ 2 w 284"/>
                  <a:gd name="T75" fmla="*/ 225 h 263"/>
                  <a:gd name="T76" fmla="*/ 9 w 284"/>
                  <a:gd name="T77" fmla="*/ 199 h 263"/>
                  <a:gd name="T78" fmla="*/ 18 w 284"/>
                  <a:gd name="T79" fmla="*/ 170 h 263"/>
                  <a:gd name="T80" fmla="*/ 34 w 284"/>
                  <a:gd name="T81" fmla="*/ 144 h 263"/>
                  <a:gd name="T82" fmla="*/ 52 w 284"/>
                  <a:gd name="T83" fmla="*/ 117 h 263"/>
                  <a:gd name="T84" fmla="*/ 75 w 284"/>
                  <a:gd name="T85" fmla="*/ 94 h 263"/>
                  <a:gd name="T86" fmla="*/ 99 w 284"/>
                  <a:gd name="T87" fmla="*/ 73 h 263"/>
                  <a:gd name="T88" fmla="*/ 128 w 284"/>
                  <a:gd name="T89" fmla="*/ 58 h 263"/>
                  <a:gd name="T90" fmla="*/ 124 w 284"/>
                  <a:gd name="T91" fmla="*/ 73 h 263"/>
                  <a:gd name="T92" fmla="*/ 119 w 284"/>
                  <a:gd name="T93" fmla="*/ 89 h 263"/>
                  <a:gd name="T94" fmla="*/ 108 w 284"/>
                  <a:gd name="T95" fmla="*/ 105 h 263"/>
                  <a:gd name="T96" fmla="*/ 99 w 284"/>
                  <a:gd name="T97" fmla="*/ 121 h 263"/>
                  <a:gd name="T98" fmla="*/ 87 w 284"/>
                  <a:gd name="T99" fmla="*/ 137 h 263"/>
                  <a:gd name="T100" fmla="*/ 76 w 284"/>
                  <a:gd name="T101" fmla="*/ 153 h 263"/>
                  <a:gd name="T102" fmla="*/ 66 w 284"/>
                  <a:gd name="T103" fmla="*/ 168 h 263"/>
                  <a:gd name="T104" fmla="*/ 59 w 284"/>
                  <a:gd name="T105" fmla="*/ 184 h 263"/>
                  <a:gd name="T106" fmla="*/ 89 w 284"/>
                  <a:gd name="T107" fmla="*/ 174 h 263"/>
                  <a:gd name="T108" fmla="*/ 119 w 284"/>
                  <a:gd name="T109" fmla="*/ 158 h 263"/>
                  <a:gd name="T110" fmla="*/ 146 w 284"/>
                  <a:gd name="T111" fmla="*/ 133 h 263"/>
                  <a:gd name="T112" fmla="*/ 174 w 284"/>
                  <a:gd name="T113" fmla="*/ 106 h 263"/>
                  <a:gd name="T114" fmla="*/ 197 w 284"/>
                  <a:gd name="T115" fmla="*/ 76 h 263"/>
                  <a:gd name="T116" fmla="*/ 224 w 284"/>
                  <a:gd name="T117" fmla="*/ 46 h 263"/>
                  <a:gd name="T118" fmla="*/ 247 w 284"/>
                  <a:gd name="T119" fmla="*/ 19 h 263"/>
                  <a:gd name="T120" fmla="*/ 273 w 284"/>
                  <a:gd name="T121" fmla="*/ 0 h 263"/>
                  <a:gd name="T122" fmla="*/ 284 w 284"/>
                  <a:gd name="T123" fmla="*/ 9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4" h="263">
                    <a:moveTo>
                      <a:pt x="284" y="9"/>
                    </a:moveTo>
                    <a:lnTo>
                      <a:pt x="268" y="32"/>
                    </a:lnTo>
                    <a:lnTo>
                      <a:pt x="254" y="57"/>
                    </a:lnTo>
                    <a:lnTo>
                      <a:pt x="236" y="82"/>
                    </a:lnTo>
                    <a:lnTo>
                      <a:pt x="220" y="106"/>
                    </a:lnTo>
                    <a:lnTo>
                      <a:pt x="201" y="129"/>
                    </a:lnTo>
                    <a:lnTo>
                      <a:pt x="183" y="154"/>
                    </a:lnTo>
                    <a:lnTo>
                      <a:pt x="167" y="177"/>
                    </a:lnTo>
                    <a:lnTo>
                      <a:pt x="156" y="204"/>
                    </a:lnTo>
                    <a:lnTo>
                      <a:pt x="167" y="204"/>
                    </a:lnTo>
                    <a:lnTo>
                      <a:pt x="179" y="202"/>
                    </a:lnTo>
                    <a:lnTo>
                      <a:pt x="190" y="197"/>
                    </a:lnTo>
                    <a:lnTo>
                      <a:pt x="204" y="190"/>
                    </a:lnTo>
                    <a:lnTo>
                      <a:pt x="217" y="181"/>
                    </a:lnTo>
                    <a:lnTo>
                      <a:pt x="229" y="172"/>
                    </a:lnTo>
                    <a:lnTo>
                      <a:pt x="241" y="161"/>
                    </a:lnTo>
                    <a:lnTo>
                      <a:pt x="254" y="156"/>
                    </a:lnTo>
                    <a:lnTo>
                      <a:pt x="241" y="172"/>
                    </a:lnTo>
                    <a:lnTo>
                      <a:pt x="227" y="188"/>
                    </a:lnTo>
                    <a:lnTo>
                      <a:pt x="211" y="204"/>
                    </a:lnTo>
                    <a:lnTo>
                      <a:pt x="197" y="220"/>
                    </a:lnTo>
                    <a:lnTo>
                      <a:pt x="179" y="231"/>
                    </a:lnTo>
                    <a:lnTo>
                      <a:pt x="162" y="243"/>
                    </a:lnTo>
                    <a:lnTo>
                      <a:pt x="144" y="252"/>
                    </a:lnTo>
                    <a:lnTo>
                      <a:pt x="128" y="263"/>
                    </a:lnTo>
                    <a:lnTo>
                      <a:pt x="119" y="248"/>
                    </a:lnTo>
                    <a:lnTo>
                      <a:pt x="114" y="238"/>
                    </a:lnTo>
                    <a:lnTo>
                      <a:pt x="108" y="225"/>
                    </a:lnTo>
                    <a:lnTo>
                      <a:pt x="108" y="215"/>
                    </a:lnTo>
                    <a:lnTo>
                      <a:pt x="92" y="208"/>
                    </a:lnTo>
                    <a:lnTo>
                      <a:pt x="80" y="211"/>
                    </a:lnTo>
                    <a:lnTo>
                      <a:pt x="68" y="218"/>
                    </a:lnTo>
                    <a:lnTo>
                      <a:pt x="57" y="232"/>
                    </a:lnTo>
                    <a:lnTo>
                      <a:pt x="43" y="245"/>
                    </a:lnTo>
                    <a:lnTo>
                      <a:pt x="30" y="254"/>
                    </a:lnTo>
                    <a:lnTo>
                      <a:pt x="16" y="257"/>
                    </a:lnTo>
                    <a:lnTo>
                      <a:pt x="0" y="254"/>
                    </a:lnTo>
                    <a:lnTo>
                      <a:pt x="2" y="225"/>
                    </a:lnTo>
                    <a:lnTo>
                      <a:pt x="9" y="199"/>
                    </a:lnTo>
                    <a:lnTo>
                      <a:pt x="18" y="170"/>
                    </a:lnTo>
                    <a:lnTo>
                      <a:pt x="34" y="144"/>
                    </a:lnTo>
                    <a:lnTo>
                      <a:pt x="52" y="117"/>
                    </a:lnTo>
                    <a:lnTo>
                      <a:pt x="75" y="94"/>
                    </a:lnTo>
                    <a:lnTo>
                      <a:pt x="99" y="73"/>
                    </a:lnTo>
                    <a:lnTo>
                      <a:pt x="128" y="58"/>
                    </a:lnTo>
                    <a:lnTo>
                      <a:pt x="124" y="73"/>
                    </a:lnTo>
                    <a:lnTo>
                      <a:pt x="119" y="89"/>
                    </a:lnTo>
                    <a:lnTo>
                      <a:pt x="108" y="105"/>
                    </a:lnTo>
                    <a:lnTo>
                      <a:pt x="99" y="121"/>
                    </a:lnTo>
                    <a:lnTo>
                      <a:pt x="87" y="137"/>
                    </a:lnTo>
                    <a:lnTo>
                      <a:pt x="76" y="153"/>
                    </a:lnTo>
                    <a:lnTo>
                      <a:pt x="66" y="168"/>
                    </a:lnTo>
                    <a:lnTo>
                      <a:pt x="59" y="184"/>
                    </a:lnTo>
                    <a:lnTo>
                      <a:pt x="89" y="174"/>
                    </a:lnTo>
                    <a:lnTo>
                      <a:pt x="119" y="158"/>
                    </a:lnTo>
                    <a:lnTo>
                      <a:pt x="146" y="133"/>
                    </a:lnTo>
                    <a:lnTo>
                      <a:pt x="174" y="106"/>
                    </a:lnTo>
                    <a:lnTo>
                      <a:pt x="197" y="76"/>
                    </a:lnTo>
                    <a:lnTo>
                      <a:pt x="224" y="46"/>
                    </a:lnTo>
                    <a:lnTo>
                      <a:pt x="247" y="19"/>
                    </a:lnTo>
                    <a:lnTo>
                      <a:pt x="273" y="0"/>
                    </a:lnTo>
                    <a:lnTo>
                      <a:pt x="284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3" name="Freeform 86"/>
              <p:cNvSpPr>
                <a:spLocks/>
              </p:cNvSpPr>
              <p:nvPr/>
            </p:nvSpPr>
            <p:spPr bwMode="auto">
              <a:xfrm>
                <a:off x="3977" y="2524"/>
                <a:ext cx="29" cy="39"/>
              </a:xfrm>
              <a:custGeom>
                <a:avLst/>
                <a:gdLst>
                  <a:gd name="T0" fmla="*/ 21 w 59"/>
                  <a:gd name="T1" fmla="*/ 78 h 78"/>
                  <a:gd name="T2" fmla="*/ 9 w 59"/>
                  <a:gd name="T3" fmla="*/ 71 h 78"/>
                  <a:gd name="T4" fmla="*/ 2 w 59"/>
                  <a:gd name="T5" fmla="*/ 66 h 78"/>
                  <a:gd name="T6" fmla="*/ 0 w 59"/>
                  <a:gd name="T7" fmla="*/ 57 h 78"/>
                  <a:gd name="T8" fmla="*/ 2 w 59"/>
                  <a:gd name="T9" fmla="*/ 48 h 78"/>
                  <a:gd name="T10" fmla="*/ 4 w 59"/>
                  <a:gd name="T11" fmla="*/ 38 h 78"/>
                  <a:gd name="T12" fmla="*/ 7 w 59"/>
                  <a:gd name="T13" fmla="*/ 27 h 78"/>
                  <a:gd name="T14" fmla="*/ 9 w 59"/>
                  <a:gd name="T15" fmla="*/ 16 h 78"/>
                  <a:gd name="T16" fmla="*/ 13 w 59"/>
                  <a:gd name="T17" fmla="*/ 11 h 78"/>
                  <a:gd name="T18" fmla="*/ 41 w 59"/>
                  <a:gd name="T19" fmla="*/ 0 h 78"/>
                  <a:gd name="T20" fmla="*/ 53 w 59"/>
                  <a:gd name="T21" fmla="*/ 9 h 78"/>
                  <a:gd name="T22" fmla="*/ 59 w 59"/>
                  <a:gd name="T23" fmla="*/ 20 h 78"/>
                  <a:gd name="T24" fmla="*/ 57 w 59"/>
                  <a:gd name="T25" fmla="*/ 29 h 78"/>
                  <a:gd name="T26" fmla="*/ 53 w 59"/>
                  <a:gd name="T27" fmla="*/ 39 h 78"/>
                  <a:gd name="T28" fmla="*/ 43 w 59"/>
                  <a:gd name="T29" fmla="*/ 48 h 78"/>
                  <a:gd name="T30" fmla="*/ 34 w 59"/>
                  <a:gd name="T31" fmla="*/ 57 h 78"/>
                  <a:gd name="T32" fmla="*/ 25 w 59"/>
                  <a:gd name="T33" fmla="*/ 68 h 78"/>
                  <a:gd name="T34" fmla="*/ 21 w 59"/>
                  <a:gd name="T3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9" h="78">
                    <a:moveTo>
                      <a:pt x="21" y="78"/>
                    </a:moveTo>
                    <a:lnTo>
                      <a:pt x="9" y="71"/>
                    </a:lnTo>
                    <a:lnTo>
                      <a:pt x="2" y="66"/>
                    </a:lnTo>
                    <a:lnTo>
                      <a:pt x="0" y="57"/>
                    </a:lnTo>
                    <a:lnTo>
                      <a:pt x="2" y="48"/>
                    </a:lnTo>
                    <a:lnTo>
                      <a:pt x="4" y="38"/>
                    </a:lnTo>
                    <a:lnTo>
                      <a:pt x="7" y="27"/>
                    </a:lnTo>
                    <a:lnTo>
                      <a:pt x="9" y="16"/>
                    </a:lnTo>
                    <a:lnTo>
                      <a:pt x="13" y="11"/>
                    </a:lnTo>
                    <a:lnTo>
                      <a:pt x="41" y="0"/>
                    </a:lnTo>
                    <a:lnTo>
                      <a:pt x="53" y="9"/>
                    </a:lnTo>
                    <a:lnTo>
                      <a:pt x="59" y="20"/>
                    </a:lnTo>
                    <a:lnTo>
                      <a:pt x="57" y="29"/>
                    </a:lnTo>
                    <a:lnTo>
                      <a:pt x="53" y="39"/>
                    </a:lnTo>
                    <a:lnTo>
                      <a:pt x="43" y="48"/>
                    </a:lnTo>
                    <a:lnTo>
                      <a:pt x="34" y="57"/>
                    </a:lnTo>
                    <a:lnTo>
                      <a:pt x="25" y="68"/>
                    </a:lnTo>
                    <a:lnTo>
                      <a:pt x="21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4" name="Freeform 87"/>
              <p:cNvSpPr>
                <a:spLocks/>
              </p:cNvSpPr>
              <p:nvPr/>
            </p:nvSpPr>
            <p:spPr bwMode="auto">
              <a:xfrm>
                <a:off x="1716" y="2596"/>
                <a:ext cx="107" cy="260"/>
              </a:xfrm>
              <a:custGeom>
                <a:avLst/>
                <a:gdLst>
                  <a:gd name="T0" fmla="*/ 39 w 215"/>
                  <a:gd name="T1" fmla="*/ 4 h 520"/>
                  <a:gd name="T2" fmla="*/ 34 w 215"/>
                  <a:gd name="T3" fmla="*/ 71 h 520"/>
                  <a:gd name="T4" fmla="*/ 41 w 215"/>
                  <a:gd name="T5" fmla="*/ 140 h 520"/>
                  <a:gd name="T6" fmla="*/ 53 w 215"/>
                  <a:gd name="T7" fmla="*/ 208 h 520"/>
                  <a:gd name="T8" fmla="*/ 75 w 215"/>
                  <a:gd name="T9" fmla="*/ 275 h 520"/>
                  <a:gd name="T10" fmla="*/ 101 w 215"/>
                  <a:gd name="T11" fmla="*/ 339 h 520"/>
                  <a:gd name="T12" fmla="*/ 133 w 215"/>
                  <a:gd name="T13" fmla="*/ 403 h 520"/>
                  <a:gd name="T14" fmla="*/ 171 w 215"/>
                  <a:gd name="T15" fmla="*/ 461 h 520"/>
                  <a:gd name="T16" fmla="*/ 215 w 215"/>
                  <a:gd name="T17" fmla="*/ 520 h 520"/>
                  <a:gd name="T18" fmla="*/ 167 w 215"/>
                  <a:gd name="T19" fmla="*/ 463 h 520"/>
                  <a:gd name="T20" fmla="*/ 126 w 215"/>
                  <a:gd name="T21" fmla="*/ 406 h 520"/>
                  <a:gd name="T22" fmla="*/ 89 w 215"/>
                  <a:gd name="T23" fmla="*/ 348 h 520"/>
                  <a:gd name="T24" fmla="*/ 59 w 215"/>
                  <a:gd name="T25" fmla="*/ 289 h 520"/>
                  <a:gd name="T26" fmla="*/ 32 w 215"/>
                  <a:gd name="T27" fmla="*/ 225 h 520"/>
                  <a:gd name="T28" fmla="*/ 14 w 215"/>
                  <a:gd name="T29" fmla="*/ 161 h 520"/>
                  <a:gd name="T30" fmla="*/ 4 w 215"/>
                  <a:gd name="T31" fmla="*/ 92 h 520"/>
                  <a:gd name="T32" fmla="*/ 0 w 215"/>
                  <a:gd name="T33" fmla="*/ 23 h 520"/>
                  <a:gd name="T34" fmla="*/ 11 w 215"/>
                  <a:gd name="T35" fmla="*/ 12 h 520"/>
                  <a:gd name="T36" fmla="*/ 20 w 215"/>
                  <a:gd name="T37" fmla="*/ 5 h 520"/>
                  <a:gd name="T38" fmla="*/ 27 w 215"/>
                  <a:gd name="T39" fmla="*/ 0 h 520"/>
                  <a:gd name="T40" fmla="*/ 39 w 215"/>
                  <a:gd name="T41" fmla="*/ 4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5" h="520">
                    <a:moveTo>
                      <a:pt x="39" y="4"/>
                    </a:moveTo>
                    <a:lnTo>
                      <a:pt x="34" y="71"/>
                    </a:lnTo>
                    <a:lnTo>
                      <a:pt x="41" y="140"/>
                    </a:lnTo>
                    <a:lnTo>
                      <a:pt x="53" y="208"/>
                    </a:lnTo>
                    <a:lnTo>
                      <a:pt x="75" y="275"/>
                    </a:lnTo>
                    <a:lnTo>
                      <a:pt x="101" y="339"/>
                    </a:lnTo>
                    <a:lnTo>
                      <a:pt x="133" y="403"/>
                    </a:lnTo>
                    <a:lnTo>
                      <a:pt x="171" y="461"/>
                    </a:lnTo>
                    <a:lnTo>
                      <a:pt x="215" y="520"/>
                    </a:lnTo>
                    <a:lnTo>
                      <a:pt x="167" y="463"/>
                    </a:lnTo>
                    <a:lnTo>
                      <a:pt x="126" y="406"/>
                    </a:lnTo>
                    <a:lnTo>
                      <a:pt x="89" y="348"/>
                    </a:lnTo>
                    <a:lnTo>
                      <a:pt x="59" y="289"/>
                    </a:lnTo>
                    <a:lnTo>
                      <a:pt x="32" y="225"/>
                    </a:lnTo>
                    <a:lnTo>
                      <a:pt x="14" y="161"/>
                    </a:lnTo>
                    <a:lnTo>
                      <a:pt x="4" y="92"/>
                    </a:lnTo>
                    <a:lnTo>
                      <a:pt x="0" y="23"/>
                    </a:lnTo>
                    <a:lnTo>
                      <a:pt x="11" y="12"/>
                    </a:lnTo>
                    <a:lnTo>
                      <a:pt x="20" y="5"/>
                    </a:lnTo>
                    <a:lnTo>
                      <a:pt x="27" y="0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5" name="Freeform 88"/>
              <p:cNvSpPr>
                <a:spLocks/>
              </p:cNvSpPr>
              <p:nvPr/>
            </p:nvSpPr>
            <p:spPr bwMode="auto">
              <a:xfrm>
                <a:off x="1755" y="2617"/>
                <a:ext cx="244" cy="249"/>
              </a:xfrm>
              <a:custGeom>
                <a:avLst/>
                <a:gdLst>
                  <a:gd name="T0" fmla="*/ 488 w 488"/>
                  <a:gd name="T1" fmla="*/ 496 h 496"/>
                  <a:gd name="T2" fmla="*/ 446 w 488"/>
                  <a:gd name="T3" fmla="*/ 433 h 496"/>
                  <a:gd name="T4" fmla="*/ 399 w 488"/>
                  <a:gd name="T5" fmla="*/ 365 h 496"/>
                  <a:gd name="T6" fmla="*/ 346 w 488"/>
                  <a:gd name="T7" fmla="*/ 292 h 496"/>
                  <a:gd name="T8" fmla="*/ 291 w 488"/>
                  <a:gd name="T9" fmla="*/ 225 h 496"/>
                  <a:gd name="T10" fmla="*/ 227 w 488"/>
                  <a:gd name="T11" fmla="*/ 158 h 496"/>
                  <a:gd name="T12" fmla="*/ 158 w 488"/>
                  <a:gd name="T13" fmla="*/ 103 h 496"/>
                  <a:gd name="T14" fmla="*/ 82 w 488"/>
                  <a:gd name="T15" fmla="*/ 56 h 496"/>
                  <a:gd name="T16" fmla="*/ 0 w 488"/>
                  <a:gd name="T17" fmla="*/ 28 h 496"/>
                  <a:gd name="T18" fmla="*/ 11 w 488"/>
                  <a:gd name="T19" fmla="*/ 0 h 496"/>
                  <a:gd name="T20" fmla="*/ 91 w 488"/>
                  <a:gd name="T21" fmla="*/ 28 h 496"/>
                  <a:gd name="T22" fmla="*/ 165 w 488"/>
                  <a:gd name="T23" fmla="*/ 74 h 496"/>
                  <a:gd name="T24" fmla="*/ 233 w 488"/>
                  <a:gd name="T25" fmla="*/ 129 h 496"/>
                  <a:gd name="T26" fmla="*/ 297 w 488"/>
                  <a:gd name="T27" fmla="*/ 197 h 496"/>
                  <a:gd name="T28" fmla="*/ 352 w 488"/>
                  <a:gd name="T29" fmla="*/ 268 h 496"/>
                  <a:gd name="T30" fmla="*/ 403 w 488"/>
                  <a:gd name="T31" fmla="*/ 344 h 496"/>
                  <a:gd name="T32" fmla="*/ 447 w 488"/>
                  <a:gd name="T33" fmla="*/ 420 h 496"/>
                  <a:gd name="T34" fmla="*/ 488 w 488"/>
                  <a:gd name="T35" fmla="*/ 496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88" h="496">
                    <a:moveTo>
                      <a:pt x="488" y="496"/>
                    </a:moveTo>
                    <a:lnTo>
                      <a:pt x="446" y="433"/>
                    </a:lnTo>
                    <a:lnTo>
                      <a:pt x="399" y="365"/>
                    </a:lnTo>
                    <a:lnTo>
                      <a:pt x="346" y="292"/>
                    </a:lnTo>
                    <a:lnTo>
                      <a:pt x="291" y="225"/>
                    </a:lnTo>
                    <a:lnTo>
                      <a:pt x="227" y="158"/>
                    </a:lnTo>
                    <a:lnTo>
                      <a:pt x="158" y="103"/>
                    </a:lnTo>
                    <a:lnTo>
                      <a:pt x="82" y="56"/>
                    </a:lnTo>
                    <a:lnTo>
                      <a:pt x="0" y="28"/>
                    </a:lnTo>
                    <a:lnTo>
                      <a:pt x="11" y="0"/>
                    </a:lnTo>
                    <a:lnTo>
                      <a:pt x="91" y="28"/>
                    </a:lnTo>
                    <a:lnTo>
                      <a:pt x="165" y="74"/>
                    </a:lnTo>
                    <a:lnTo>
                      <a:pt x="233" y="129"/>
                    </a:lnTo>
                    <a:lnTo>
                      <a:pt x="297" y="197"/>
                    </a:lnTo>
                    <a:lnTo>
                      <a:pt x="352" y="268"/>
                    </a:lnTo>
                    <a:lnTo>
                      <a:pt x="403" y="344"/>
                    </a:lnTo>
                    <a:lnTo>
                      <a:pt x="447" y="420"/>
                    </a:lnTo>
                    <a:lnTo>
                      <a:pt x="488" y="4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6" name="Freeform 89"/>
              <p:cNvSpPr>
                <a:spLocks/>
              </p:cNvSpPr>
              <p:nvPr/>
            </p:nvSpPr>
            <p:spPr bwMode="auto">
              <a:xfrm>
                <a:off x="3197" y="2717"/>
                <a:ext cx="33" cy="29"/>
              </a:xfrm>
              <a:custGeom>
                <a:avLst/>
                <a:gdLst>
                  <a:gd name="T0" fmla="*/ 67 w 67"/>
                  <a:gd name="T1" fmla="*/ 36 h 59"/>
                  <a:gd name="T2" fmla="*/ 60 w 67"/>
                  <a:gd name="T3" fmla="*/ 45 h 59"/>
                  <a:gd name="T4" fmla="*/ 55 w 67"/>
                  <a:gd name="T5" fmla="*/ 52 h 59"/>
                  <a:gd name="T6" fmla="*/ 46 w 67"/>
                  <a:gd name="T7" fmla="*/ 55 h 59"/>
                  <a:gd name="T8" fmla="*/ 37 w 67"/>
                  <a:gd name="T9" fmla="*/ 59 h 59"/>
                  <a:gd name="T10" fmla="*/ 27 w 67"/>
                  <a:gd name="T11" fmla="*/ 59 h 59"/>
                  <a:gd name="T12" fmla="*/ 16 w 67"/>
                  <a:gd name="T13" fmla="*/ 59 h 59"/>
                  <a:gd name="T14" fmla="*/ 5 w 67"/>
                  <a:gd name="T15" fmla="*/ 57 h 59"/>
                  <a:gd name="T16" fmla="*/ 0 w 67"/>
                  <a:gd name="T17" fmla="*/ 55 h 59"/>
                  <a:gd name="T18" fmla="*/ 0 w 67"/>
                  <a:gd name="T19" fmla="*/ 6 h 59"/>
                  <a:gd name="T20" fmla="*/ 9 w 67"/>
                  <a:gd name="T21" fmla="*/ 0 h 59"/>
                  <a:gd name="T22" fmla="*/ 18 w 67"/>
                  <a:gd name="T23" fmla="*/ 0 h 59"/>
                  <a:gd name="T24" fmla="*/ 25 w 67"/>
                  <a:gd name="T25" fmla="*/ 4 h 59"/>
                  <a:gd name="T26" fmla="*/ 34 w 67"/>
                  <a:gd name="T27" fmla="*/ 13 h 59"/>
                  <a:gd name="T28" fmla="*/ 39 w 67"/>
                  <a:gd name="T29" fmla="*/ 20 h 59"/>
                  <a:gd name="T30" fmla="*/ 48 w 67"/>
                  <a:gd name="T31" fmla="*/ 27 h 59"/>
                  <a:gd name="T32" fmla="*/ 57 w 67"/>
                  <a:gd name="T33" fmla="*/ 32 h 59"/>
                  <a:gd name="T34" fmla="*/ 67 w 67"/>
                  <a:gd name="T35" fmla="*/ 3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7" h="59">
                    <a:moveTo>
                      <a:pt x="67" y="36"/>
                    </a:moveTo>
                    <a:lnTo>
                      <a:pt x="60" y="45"/>
                    </a:lnTo>
                    <a:lnTo>
                      <a:pt x="55" y="52"/>
                    </a:lnTo>
                    <a:lnTo>
                      <a:pt x="46" y="55"/>
                    </a:lnTo>
                    <a:lnTo>
                      <a:pt x="37" y="59"/>
                    </a:lnTo>
                    <a:lnTo>
                      <a:pt x="27" y="59"/>
                    </a:lnTo>
                    <a:lnTo>
                      <a:pt x="16" y="59"/>
                    </a:lnTo>
                    <a:lnTo>
                      <a:pt x="5" y="57"/>
                    </a:lnTo>
                    <a:lnTo>
                      <a:pt x="0" y="55"/>
                    </a:lnTo>
                    <a:lnTo>
                      <a:pt x="0" y="6"/>
                    </a:lnTo>
                    <a:lnTo>
                      <a:pt x="9" y="0"/>
                    </a:lnTo>
                    <a:lnTo>
                      <a:pt x="18" y="0"/>
                    </a:lnTo>
                    <a:lnTo>
                      <a:pt x="25" y="4"/>
                    </a:lnTo>
                    <a:lnTo>
                      <a:pt x="34" y="13"/>
                    </a:lnTo>
                    <a:lnTo>
                      <a:pt x="39" y="20"/>
                    </a:lnTo>
                    <a:lnTo>
                      <a:pt x="48" y="27"/>
                    </a:lnTo>
                    <a:lnTo>
                      <a:pt x="57" y="32"/>
                    </a:lnTo>
                    <a:lnTo>
                      <a:pt x="67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7" name="Freeform 90"/>
              <p:cNvSpPr>
                <a:spLocks/>
              </p:cNvSpPr>
              <p:nvPr/>
            </p:nvSpPr>
            <p:spPr bwMode="auto">
              <a:xfrm>
                <a:off x="1984" y="2725"/>
                <a:ext cx="357" cy="444"/>
              </a:xfrm>
              <a:custGeom>
                <a:avLst/>
                <a:gdLst>
                  <a:gd name="T0" fmla="*/ 715 w 715"/>
                  <a:gd name="T1" fmla="*/ 20 h 889"/>
                  <a:gd name="T2" fmla="*/ 614 w 715"/>
                  <a:gd name="T3" fmla="*/ 46 h 889"/>
                  <a:gd name="T4" fmla="*/ 520 w 715"/>
                  <a:gd name="T5" fmla="*/ 87 h 889"/>
                  <a:gd name="T6" fmla="*/ 431 w 715"/>
                  <a:gd name="T7" fmla="*/ 139 h 889"/>
                  <a:gd name="T8" fmla="*/ 348 w 715"/>
                  <a:gd name="T9" fmla="*/ 203 h 889"/>
                  <a:gd name="T10" fmla="*/ 268 w 715"/>
                  <a:gd name="T11" fmla="*/ 272 h 889"/>
                  <a:gd name="T12" fmla="*/ 193 w 715"/>
                  <a:gd name="T13" fmla="*/ 352 h 889"/>
                  <a:gd name="T14" fmla="*/ 124 w 715"/>
                  <a:gd name="T15" fmla="*/ 437 h 889"/>
                  <a:gd name="T16" fmla="*/ 60 w 715"/>
                  <a:gd name="T17" fmla="*/ 527 h 889"/>
                  <a:gd name="T18" fmla="*/ 46 w 715"/>
                  <a:gd name="T19" fmla="*/ 550 h 889"/>
                  <a:gd name="T20" fmla="*/ 35 w 715"/>
                  <a:gd name="T21" fmla="*/ 579 h 889"/>
                  <a:gd name="T22" fmla="*/ 27 w 715"/>
                  <a:gd name="T23" fmla="*/ 609 h 889"/>
                  <a:gd name="T24" fmla="*/ 23 w 715"/>
                  <a:gd name="T25" fmla="*/ 643 h 889"/>
                  <a:gd name="T26" fmla="*/ 20 w 715"/>
                  <a:gd name="T27" fmla="*/ 676 h 889"/>
                  <a:gd name="T28" fmla="*/ 20 w 715"/>
                  <a:gd name="T29" fmla="*/ 712 h 889"/>
                  <a:gd name="T30" fmla="*/ 23 w 715"/>
                  <a:gd name="T31" fmla="*/ 745 h 889"/>
                  <a:gd name="T32" fmla="*/ 30 w 715"/>
                  <a:gd name="T33" fmla="*/ 781 h 889"/>
                  <a:gd name="T34" fmla="*/ 32 w 715"/>
                  <a:gd name="T35" fmla="*/ 795 h 889"/>
                  <a:gd name="T36" fmla="*/ 37 w 715"/>
                  <a:gd name="T37" fmla="*/ 809 h 889"/>
                  <a:gd name="T38" fmla="*/ 41 w 715"/>
                  <a:gd name="T39" fmla="*/ 823 h 889"/>
                  <a:gd name="T40" fmla="*/ 48 w 715"/>
                  <a:gd name="T41" fmla="*/ 838 h 889"/>
                  <a:gd name="T42" fmla="*/ 53 w 715"/>
                  <a:gd name="T43" fmla="*/ 850 h 889"/>
                  <a:gd name="T44" fmla="*/ 64 w 715"/>
                  <a:gd name="T45" fmla="*/ 863 h 889"/>
                  <a:gd name="T46" fmla="*/ 75 w 715"/>
                  <a:gd name="T47" fmla="*/ 875 h 889"/>
                  <a:gd name="T48" fmla="*/ 90 w 715"/>
                  <a:gd name="T49" fmla="*/ 889 h 889"/>
                  <a:gd name="T50" fmla="*/ 57 w 715"/>
                  <a:gd name="T51" fmla="*/ 859 h 889"/>
                  <a:gd name="T52" fmla="*/ 34 w 715"/>
                  <a:gd name="T53" fmla="*/ 829 h 889"/>
                  <a:gd name="T54" fmla="*/ 18 w 715"/>
                  <a:gd name="T55" fmla="*/ 795 h 889"/>
                  <a:gd name="T56" fmla="*/ 9 w 715"/>
                  <a:gd name="T57" fmla="*/ 763 h 889"/>
                  <a:gd name="T58" fmla="*/ 2 w 715"/>
                  <a:gd name="T59" fmla="*/ 726 h 889"/>
                  <a:gd name="T60" fmla="*/ 0 w 715"/>
                  <a:gd name="T61" fmla="*/ 689 h 889"/>
                  <a:gd name="T62" fmla="*/ 0 w 715"/>
                  <a:gd name="T63" fmla="*/ 651 h 889"/>
                  <a:gd name="T64" fmla="*/ 2 w 715"/>
                  <a:gd name="T65" fmla="*/ 616 h 889"/>
                  <a:gd name="T66" fmla="*/ 44 w 715"/>
                  <a:gd name="T67" fmla="*/ 511 h 889"/>
                  <a:gd name="T68" fmla="*/ 105 w 715"/>
                  <a:gd name="T69" fmla="*/ 415 h 889"/>
                  <a:gd name="T70" fmla="*/ 177 w 715"/>
                  <a:gd name="T71" fmla="*/ 325 h 889"/>
                  <a:gd name="T72" fmla="*/ 261 w 715"/>
                  <a:gd name="T73" fmla="*/ 245 h 889"/>
                  <a:gd name="T74" fmla="*/ 349 w 715"/>
                  <a:gd name="T75" fmla="*/ 169 h 889"/>
                  <a:gd name="T76" fmla="*/ 444 w 715"/>
                  <a:gd name="T77" fmla="*/ 105 h 889"/>
                  <a:gd name="T78" fmla="*/ 539 w 715"/>
                  <a:gd name="T79" fmla="*/ 46 h 889"/>
                  <a:gd name="T80" fmla="*/ 637 w 715"/>
                  <a:gd name="T81" fmla="*/ 0 h 889"/>
                  <a:gd name="T82" fmla="*/ 715 w 715"/>
                  <a:gd name="T83" fmla="*/ 20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15" h="889">
                    <a:moveTo>
                      <a:pt x="715" y="20"/>
                    </a:moveTo>
                    <a:lnTo>
                      <a:pt x="614" y="46"/>
                    </a:lnTo>
                    <a:lnTo>
                      <a:pt x="520" y="87"/>
                    </a:lnTo>
                    <a:lnTo>
                      <a:pt x="431" y="139"/>
                    </a:lnTo>
                    <a:lnTo>
                      <a:pt x="348" y="203"/>
                    </a:lnTo>
                    <a:lnTo>
                      <a:pt x="268" y="272"/>
                    </a:lnTo>
                    <a:lnTo>
                      <a:pt x="193" y="352"/>
                    </a:lnTo>
                    <a:lnTo>
                      <a:pt x="124" y="437"/>
                    </a:lnTo>
                    <a:lnTo>
                      <a:pt x="60" y="527"/>
                    </a:lnTo>
                    <a:lnTo>
                      <a:pt x="46" y="550"/>
                    </a:lnTo>
                    <a:lnTo>
                      <a:pt x="35" y="579"/>
                    </a:lnTo>
                    <a:lnTo>
                      <a:pt x="27" y="609"/>
                    </a:lnTo>
                    <a:lnTo>
                      <a:pt x="23" y="643"/>
                    </a:lnTo>
                    <a:lnTo>
                      <a:pt x="20" y="676"/>
                    </a:lnTo>
                    <a:lnTo>
                      <a:pt x="20" y="712"/>
                    </a:lnTo>
                    <a:lnTo>
                      <a:pt x="23" y="745"/>
                    </a:lnTo>
                    <a:lnTo>
                      <a:pt x="30" y="781"/>
                    </a:lnTo>
                    <a:lnTo>
                      <a:pt x="32" y="795"/>
                    </a:lnTo>
                    <a:lnTo>
                      <a:pt x="37" y="809"/>
                    </a:lnTo>
                    <a:lnTo>
                      <a:pt x="41" y="823"/>
                    </a:lnTo>
                    <a:lnTo>
                      <a:pt x="48" y="838"/>
                    </a:lnTo>
                    <a:lnTo>
                      <a:pt x="53" y="850"/>
                    </a:lnTo>
                    <a:lnTo>
                      <a:pt x="64" y="863"/>
                    </a:lnTo>
                    <a:lnTo>
                      <a:pt x="75" y="875"/>
                    </a:lnTo>
                    <a:lnTo>
                      <a:pt x="90" y="889"/>
                    </a:lnTo>
                    <a:lnTo>
                      <a:pt x="57" y="859"/>
                    </a:lnTo>
                    <a:lnTo>
                      <a:pt x="34" y="829"/>
                    </a:lnTo>
                    <a:lnTo>
                      <a:pt x="18" y="795"/>
                    </a:lnTo>
                    <a:lnTo>
                      <a:pt x="9" y="763"/>
                    </a:lnTo>
                    <a:lnTo>
                      <a:pt x="2" y="726"/>
                    </a:lnTo>
                    <a:lnTo>
                      <a:pt x="0" y="689"/>
                    </a:lnTo>
                    <a:lnTo>
                      <a:pt x="0" y="651"/>
                    </a:lnTo>
                    <a:lnTo>
                      <a:pt x="2" y="616"/>
                    </a:lnTo>
                    <a:lnTo>
                      <a:pt x="44" y="511"/>
                    </a:lnTo>
                    <a:lnTo>
                      <a:pt x="105" y="415"/>
                    </a:lnTo>
                    <a:lnTo>
                      <a:pt x="177" y="325"/>
                    </a:lnTo>
                    <a:lnTo>
                      <a:pt x="261" y="245"/>
                    </a:lnTo>
                    <a:lnTo>
                      <a:pt x="349" y="169"/>
                    </a:lnTo>
                    <a:lnTo>
                      <a:pt x="444" y="105"/>
                    </a:lnTo>
                    <a:lnTo>
                      <a:pt x="539" y="46"/>
                    </a:lnTo>
                    <a:lnTo>
                      <a:pt x="637" y="0"/>
                    </a:lnTo>
                    <a:lnTo>
                      <a:pt x="715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8" name="Freeform 91"/>
              <p:cNvSpPr>
                <a:spLocks/>
              </p:cNvSpPr>
              <p:nvPr/>
            </p:nvSpPr>
            <p:spPr bwMode="auto">
              <a:xfrm>
                <a:off x="2125" y="2749"/>
                <a:ext cx="26" cy="39"/>
              </a:xfrm>
              <a:custGeom>
                <a:avLst/>
                <a:gdLst>
                  <a:gd name="T0" fmla="*/ 52 w 52"/>
                  <a:gd name="T1" fmla="*/ 59 h 78"/>
                  <a:gd name="T2" fmla="*/ 41 w 52"/>
                  <a:gd name="T3" fmla="*/ 71 h 78"/>
                  <a:gd name="T4" fmla="*/ 32 w 52"/>
                  <a:gd name="T5" fmla="*/ 78 h 78"/>
                  <a:gd name="T6" fmla="*/ 21 w 52"/>
                  <a:gd name="T7" fmla="*/ 68 h 78"/>
                  <a:gd name="T8" fmla="*/ 12 w 52"/>
                  <a:gd name="T9" fmla="*/ 59 h 78"/>
                  <a:gd name="T10" fmla="*/ 7 w 52"/>
                  <a:gd name="T11" fmla="*/ 48 h 78"/>
                  <a:gd name="T12" fmla="*/ 4 w 52"/>
                  <a:gd name="T13" fmla="*/ 39 h 78"/>
                  <a:gd name="T14" fmla="*/ 0 w 52"/>
                  <a:gd name="T15" fmla="*/ 27 h 78"/>
                  <a:gd name="T16" fmla="*/ 2 w 52"/>
                  <a:gd name="T17" fmla="*/ 16 h 78"/>
                  <a:gd name="T18" fmla="*/ 5 w 52"/>
                  <a:gd name="T19" fmla="*/ 6 h 78"/>
                  <a:gd name="T20" fmla="*/ 12 w 52"/>
                  <a:gd name="T21" fmla="*/ 0 h 78"/>
                  <a:gd name="T22" fmla="*/ 21 w 52"/>
                  <a:gd name="T23" fmla="*/ 4 h 78"/>
                  <a:gd name="T24" fmla="*/ 27 w 52"/>
                  <a:gd name="T25" fmla="*/ 13 h 78"/>
                  <a:gd name="T26" fmla="*/ 27 w 52"/>
                  <a:gd name="T27" fmla="*/ 21 h 78"/>
                  <a:gd name="T28" fmla="*/ 28 w 52"/>
                  <a:gd name="T29" fmla="*/ 32 h 78"/>
                  <a:gd name="T30" fmla="*/ 27 w 52"/>
                  <a:gd name="T31" fmla="*/ 41 h 78"/>
                  <a:gd name="T32" fmla="*/ 28 w 52"/>
                  <a:gd name="T33" fmla="*/ 50 h 78"/>
                  <a:gd name="T34" fmla="*/ 36 w 52"/>
                  <a:gd name="T35" fmla="*/ 55 h 78"/>
                  <a:gd name="T36" fmla="*/ 52 w 52"/>
                  <a:gd name="T37" fmla="*/ 5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2" h="78">
                    <a:moveTo>
                      <a:pt x="52" y="59"/>
                    </a:moveTo>
                    <a:lnTo>
                      <a:pt x="41" y="71"/>
                    </a:lnTo>
                    <a:lnTo>
                      <a:pt x="32" y="78"/>
                    </a:lnTo>
                    <a:lnTo>
                      <a:pt x="21" y="68"/>
                    </a:lnTo>
                    <a:lnTo>
                      <a:pt x="12" y="59"/>
                    </a:lnTo>
                    <a:lnTo>
                      <a:pt x="7" y="48"/>
                    </a:lnTo>
                    <a:lnTo>
                      <a:pt x="4" y="39"/>
                    </a:lnTo>
                    <a:lnTo>
                      <a:pt x="0" y="27"/>
                    </a:lnTo>
                    <a:lnTo>
                      <a:pt x="2" y="16"/>
                    </a:lnTo>
                    <a:lnTo>
                      <a:pt x="5" y="6"/>
                    </a:lnTo>
                    <a:lnTo>
                      <a:pt x="12" y="0"/>
                    </a:lnTo>
                    <a:lnTo>
                      <a:pt x="21" y="4"/>
                    </a:lnTo>
                    <a:lnTo>
                      <a:pt x="27" y="13"/>
                    </a:lnTo>
                    <a:lnTo>
                      <a:pt x="27" y="21"/>
                    </a:lnTo>
                    <a:lnTo>
                      <a:pt x="28" y="32"/>
                    </a:lnTo>
                    <a:lnTo>
                      <a:pt x="27" y="41"/>
                    </a:lnTo>
                    <a:lnTo>
                      <a:pt x="28" y="50"/>
                    </a:lnTo>
                    <a:lnTo>
                      <a:pt x="36" y="55"/>
                    </a:lnTo>
                    <a:lnTo>
                      <a:pt x="52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9" name="Freeform 92"/>
              <p:cNvSpPr>
                <a:spLocks/>
              </p:cNvSpPr>
              <p:nvPr/>
            </p:nvSpPr>
            <p:spPr bwMode="auto">
              <a:xfrm>
                <a:off x="3216" y="2749"/>
                <a:ext cx="738" cy="175"/>
              </a:xfrm>
              <a:custGeom>
                <a:avLst/>
                <a:gdLst>
                  <a:gd name="T0" fmla="*/ 1410 w 1476"/>
                  <a:gd name="T1" fmla="*/ 68 h 351"/>
                  <a:gd name="T2" fmla="*/ 1306 w 1476"/>
                  <a:gd name="T3" fmla="*/ 124 h 351"/>
                  <a:gd name="T4" fmla="*/ 1199 w 1476"/>
                  <a:gd name="T5" fmla="*/ 114 h 351"/>
                  <a:gd name="T6" fmla="*/ 1100 w 1476"/>
                  <a:gd name="T7" fmla="*/ 174 h 351"/>
                  <a:gd name="T8" fmla="*/ 1047 w 1476"/>
                  <a:gd name="T9" fmla="*/ 131 h 351"/>
                  <a:gd name="T10" fmla="*/ 992 w 1476"/>
                  <a:gd name="T11" fmla="*/ 130 h 351"/>
                  <a:gd name="T12" fmla="*/ 903 w 1476"/>
                  <a:gd name="T13" fmla="*/ 194 h 351"/>
                  <a:gd name="T14" fmla="*/ 795 w 1476"/>
                  <a:gd name="T15" fmla="*/ 171 h 351"/>
                  <a:gd name="T16" fmla="*/ 697 w 1476"/>
                  <a:gd name="T17" fmla="*/ 254 h 351"/>
                  <a:gd name="T18" fmla="*/ 607 w 1476"/>
                  <a:gd name="T19" fmla="*/ 282 h 351"/>
                  <a:gd name="T20" fmla="*/ 598 w 1476"/>
                  <a:gd name="T21" fmla="*/ 256 h 351"/>
                  <a:gd name="T22" fmla="*/ 582 w 1476"/>
                  <a:gd name="T23" fmla="*/ 241 h 351"/>
                  <a:gd name="T24" fmla="*/ 491 w 1476"/>
                  <a:gd name="T25" fmla="*/ 291 h 351"/>
                  <a:gd name="T26" fmla="*/ 410 w 1476"/>
                  <a:gd name="T27" fmla="*/ 245 h 351"/>
                  <a:gd name="T28" fmla="*/ 311 w 1476"/>
                  <a:gd name="T29" fmla="*/ 312 h 351"/>
                  <a:gd name="T30" fmla="*/ 206 w 1476"/>
                  <a:gd name="T31" fmla="*/ 351 h 351"/>
                  <a:gd name="T32" fmla="*/ 202 w 1476"/>
                  <a:gd name="T33" fmla="*/ 288 h 351"/>
                  <a:gd name="T34" fmla="*/ 215 w 1476"/>
                  <a:gd name="T35" fmla="*/ 226 h 351"/>
                  <a:gd name="T36" fmla="*/ 119 w 1476"/>
                  <a:gd name="T37" fmla="*/ 293 h 351"/>
                  <a:gd name="T38" fmla="*/ 9 w 1476"/>
                  <a:gd name="T39" fmla="*/ 332 h 351"/>
                  <a:gd name="T40" fmla="*/ 37 w 1476"/>
                  <a:gd name="T41" fmla="*/ 220 h 351"/>
                  <a:gd name="T42" fmla="*/ 128 w 1476"/>
                  <a:gd name="T43" fmla="*/ 117 h 351"/>
                  <a:gd name="T44" fmla="*/ 119 w 1476"/>
                  <a:gd name="T45" fmla="*/ 183 h 351"/>
                  <a:gd name="T46" fmla="*/ 57 w 1476"/>
                  <a:gd name="T47" fmla="*/ 268 h 351"/>
                  <a:gd name="T48" fmla="*/ 160 w 1476"/>
                  <a:gd name="T49" fmla="*/ 236 h 351"/>
                  <a:gd name="T50" fmla="*/ 298 w 1476"/>
                  <a:gd name="T51" fmla="*/ 121 h 351"/>
                  <a:gd name="T52" fmla="*/ 332 w 1476"/>
                  <a:gd name="T53" fmla="*/ 158 h 351"/>
                  <a:gd name="T54" fmla="*/ 273 w 1476"/>
                  <a:gd name="T55" fmla="*/ 261 h 351"/>
                  <a:gd name="T56" fmla="*/ 319 w 1476"/>
                  <a:gd name="T57" fmla="*/ 277 h 351"/>
                  <a:gd name="T58" fmla="*/ 447 w 1476"/>
                  <a:gd name="T59" fmla="*/ 160 h 351"/>
                  <a:gd name="T60" fmla="*/ 527 w 1476"/>
                  <a:gd name="T61" fmla="*/ 137 h 351"/>
                  <a:gd name="T62" fmla="*/ 479 w 1476"/>
                  <a:gd name="T63" fmla="*/ 227 h 351"/>
                  <a:gd name="T64" fmla="*/ 530 w 1476"/>
                  <a:gd name="T65" fmla="*/ 238 h 351"/>
                  <a:gd name="T66" fmla="*/ 624 w 1476"/>
                  <a:gd name="T67" fmla="*/ 156 h 351"/>
                  <a:gd name="T68" fmla="*/ 685 w 1476"/>
                  <a:gd name="T69" fmla="*/ 147 h 351"/>
                  <a:gd name="T70" fmla="*/ 687 w 1476"/>
                  <a:gd name="T71" fmla="*/ 217 h 351"/>
                  <a:gd name="T72" fmla="*/ 763 w 1476"/>
                  <a:gd name="T73" fmla="*/ 162 h 351"/>
                  <a:gd name="T74" fmla="*/ 832 w 1476"/>
                  <a:gd name="T75" fmla="*/ 105 h 351"/>
                  <a:gd name="T76" fmla="*/ 883 w 1476"/>
                  <a:gd name="T77" fmla="*/ 91 h 351"/>
                  <a:gd name="T78" fmla="*/ 885 w 1476"/>
                  <a:gd name="T79" fmla="*/ 137 h 351"/>
                  <a:gd name="T80" fmla="*/ 926 w 1476"/>
                  <a:gd name="T81" fmla="*/ 144 h 351"/>
                  <a:gd name="T82" fmla="*/ 1015 w 1476"/>
                  <a:gd name="T83" fmla="*/ 82 h 351"/>
                  <a:gd name="T84" fmla="*/ 1082 w 1476"/>
                  <a:gd name="T85" fmla="*/ 53 h 351"/>
                  <a:gd name="T86" fmla="*/ 1095 w 1476"/>
                  <a:gd name="T87" fmla="*/ 98 h 351"/>
                  <a:gd name="T88" fmla="*/ 1141 w 1476"/>
                  <a:gd name="T89" fmla="*/ 119 h 351"/>
                  <a:gd name="T90" fmla="*/ 1254 w 1476"/>
                  <a:gd name="T91" fmla="*/ 50 h 351"/>
                  <a:gd name="T92" fmla="*/ 1325 w 1476"/>
                  <a:gd name="T93" fmla="*/ 25 h 351"/>
                  <a:gd name="T94" fmla="*/ 1309 w 1476"/>
                  <a:gd name="T95" fmla="*/ 78 h 351"/>
                  <a:gd name="T96" fmla="*/ 1394 w 1476"/>
                  <a:gd name="T97" fmla="*/ 57 h 351"/>
                  <a:gd name="T98" fmla="*/ 1465 w 1476"/>
                  <a:gd name="T99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476" h="351">
                    <a:moveTo>
                      <a:pt x="1476" y="11"/>
                    </a:moveTo>
                    <a:lnTo>
                      <a:pt x="1455" y="29"/>
                    </a:lnTo>
                    <a:lnTo>
                      <a:pt x="1433" y="48"/>
                    </a:lnTo>
                    <a:lnTo>
                      <a:pt x="1410" y="68"/>
                    </a:lnTo>
                    <a:lnTo>
                      <a:pt x="1387" y="87"/>
                    </a:lnTo>
                    <a:lnTo>
                      <a:pt x="1361" y="101"/>
                    </a:lnTo>
                    <a:lnTo>
                      <a:pt x="1334" y="116"/>
                    </a:lnTo>
                    <a:lnTo>
                      <a:pt x="1306" y="124"/>
                    </a:lnTo>
                    <a:lnTo>
                      <a:pt x="1279" y="128"/>
                    </a:lnTo>
                    <a:lnTo>
                      <a:pt x="1251" y="78"/>
                    </a:lnTo>
                    <a:lnTo>
                      <a:pt x="1224" y="92"/>
                    </a:lnTo>
                    <a:lnTo>
                      <a:pt x="1199" y="114"/>
                    </a:lnTo>
                    <a:lnTo>
                      <a:pt x="1173" y="131"/>
                    </a:lnTo>
                    <a:lnTo>
                      <a:pt x="1150" y="151"/>
                    </a:lnTo>
                    <a:lnTo>
                      <a:pt x="1125" y="165"/>
                    </a:lnTo>
                    <a:lnTo>
                      <a:pt x="1100" y="174"/>
                    </a:lnTo>
                    <a:lnTo>
                      <a:pt x="1072" y="174"/>
                    </a:lnTo>
                    <a:lnTo>
                      <a:pt x="1045" y="167"/>
                    </a:lnTo>
                    <a:lnTo>
                      <a:pt x="1045" y="149"/>
                    </a:lnTo>
                    <a:lnTo>
                      <a:pt x="1047" y="131"/>
                    </a:lnTo>
                    <a:lnTo>
                      <a:pt x="1043" y="112"/>
                    </a:lnTo>
                    <a:lnTo>
                      <a:pt x="1036" y="98"/>
                    </a:lnTo>
                    <a:lnTo>
                      <a:pt x="1013" y="112"/>
                    </a:lnTo>
                    <a:lnTo>
                      <a:pt x="992" y="130"/>
                    </a:lnTo>
                    <a:lnTo>
                      <a:pt x="970" y="147"/>
                    </a:lnTo>
                    <a:lnTo>
                      <a:pt x="949" y="165"/>
                    </a:lnTo>
                    <a:lnTo>
                      <a:pt x="926" y="179"/>
                    </a:lnTo>
                    <a:lnTo>
                      <a:pt x="903" y="194"/>
                    </a:lnTo>
                    <a:lnTo>
                      <a:pt x="876" y="202"/>
                    </a:lnTo>
                    <a:lnTo>
                      <a:pt x="850" y="206"/>
                    </a:lnTo>
                    <a:lnTo>
                      <a:pt x="821" y="156"/>
                    </a:lnTo>
                    <a:lnTo>
                      <a:pt x="795" y="171"/>
                    </a:lnTo>
                    <a:lnTo>
                      <a:pt x="770" y="192"/>
                    </a:lnTo>
                    <a:lnTo>
                      <a:pt x="747" y="213"/>
                    </a:lnTo>
                    <a:lnTo>
                      <a:pt x="724" y="234"/>
                    </a:lnTo>
                    <a:lnTo>
                      <a:pt x="697" y="254"/>
                    </a:lnTo>
                    <a:lnTo>
                      <a:pt x="672" y="272"/>
                    </a:lnTo>
                    <a:lnTo>
                      <a:pt x="644" y="284"/>
                    </a:lnTo>
                    <a:lnTo>
                      <a:pt x="616" y="293"/>
                    </a:lnTo>
                    <a:lnTo>
                      <a:pt x="607" y="282"/>
                    </a:lnTo>
                    <a:lnTo>
                      <a:pt x="603" y="275"/>
                    </a:lnTo>
                    <a:lnTo>
                      <a:pt x="600" y="268"/>
                    </a:lnTo>
                    <a:lnTo>
                      <a:pt x="600" y="263"/>
                    </a:lnTo>
                    <a:lnTo>
                      <a:pt x="598" y="256"/>
                    </a:lnTo>
                    <a:lnTo>
                      <a:pt x="600" y="250"/>
                    </a:lnTo>
                    <a:lnTo>
                      <a:pt x="600" y="243"/>
                    </a:lnTo>
                    <a:lnTo>
                      <a:pt x="605" y="234"/>
                    </a:lnTo>
                    <a:lnTo>
                      <a:pt x="582" y="241"/>
                    </a:lnTo>
                    <a:lnTo>
                      <a:pt x="559" y="254"/>
                    </a:lnTo>
                    <a:lnTo>
                      <a:pt x="536" y="266"/>
                    </a:lnTo>
                    <a:lnTo>
                      <a:pt x="515" y="281"/>
                    </a:lnTo>
                    <a:lnTo>
                      <a:pt x="491" y="291"/>
                    </a:lnTo>
                    <a:lnTo>
                      <a:pt x="468" y="302"/>
                    </a:lnTo>
                    <a:lnTo>
                      <a:pt x="444" y="309"/>
                    </a:lnTo>
                    <a:lnTo>
                      <a:pt x="420" y="312"/>
                    </a:lnTo>
                    <a:lnTo>
                      <a:pt x="410" y="245"/>
                    </a:lnTo>
                    <a:lnTo>
                      <a:pt x="381" y="259"/>
                    </a:lnTo>
                    <a:lnTo>
                      <a:pt x="357" y="277"/>
                    </a:lnTo>
                    <a:lnTo>
                      <a:pt x="332" y="295"/>
                    </a:lnTo>
                    <a:lnTo>
                      <a:pt x="311" y="312"/>
                    </a:lnTo>
                    <a:lnTo>
                      <a:pt x="286" y="327"/>
                    </a:lnTo>
                    <a:lnTo>
                      <a:pt x="263" y="339"/>
                    </a:lnTo>
                    <a:lnTo>
                      <a:pt x="234" y="348"/>
                    </a:lnTo>
                    <a:lnTo>
                      <a:pt x="206" y="351"/>
                    </a:lnTo>
                    <a:lnTo>
                      <a:pt x="193" y="332"/>
                    </a:lnTo>
                    <a:lnTo>
                      <a:pt x="193" y="316"/>
                    </a:lnTo>
                    <a:lnTo>
                      <a:pt x="195" y="302"/>
                    </a:lnTo>
                    <a:lnTo>
                      <a:pt x="202" y="288"/>
                    </a:lnTo>
                    <a:lnTo>
                      <a:pt x="208" y="272"/>
                    </a:lnTo>
                    <a:lnTo>
                      <a:pt x="215" y="257"/>
                    </a:lnTo>
                    <a:lnTo>
                      <a:pt x="216" y="241"/>
                    </a:lnTo>
                    <a:lnTo>
                      <a:pt x="215" y="226"/>
                    </a:lnTo>
                    <a:lnTo>
                      <a:pt x="186" y="238"/>
                    </a:lnTo>
                    <a:lnTo>
                      <a:pt x="161" y="254"/>
                    </a:lnTo>
                    <a:lnTo>
                      <a:pt x="140" y="273"/>
                    </a:lnTo>
                    <a:lnTo>
                      <a:pt x="119" y="293"/>
                    </a:lnTo>
                    <a:lnTo>
                      <a:pt x="94" y="309"/>
                    </a:lnTo>
                    <a:lnTo>
                      <a:pt x="69" y="323"/>
                    </a:lnTo>
                    <a:lnTo>
                      <a:pt x="41" y="330"/>
                    </a:lnTo>
                    <a:lnTo>
                      <a:pt x="9" y="332"/>
                    </a:lnTo>
                    <a:lnTo>
                      <a:pt x="0" y="302"/>
                    </a:lnTo>
                    <a:lnTo>
                      <a:pt x="4" y="273"/>
                    </a:lnTo>
                    <a:lnTo>
                      <a:pt x="18" y="247"/>
                    </a:lnTo>
                    <a:lnTo>
                      <a:pt x="37" y="220"/>
                    </a:lnTo>
                    <a:lnTo>
                      <a:pt x="60" y="194"/>
                    </a:lnTo>
                    <a:lnTo>
                      <a:pt x="85" y="167"/>
                    </a:lnTo>
                    <a:lnTo>
                      <a:pt x="108" y="142"/>
                    </a:lnTo>
                    <a:lnTo>
                      <a:pt x="128" y="117"/>
                    </a:lnTo>
                    <a:lnTo>
                      <a:pt x="147" y="117"/>
                    </a:lnTo>
                    <a:lnTo>
                      <a:pt x="142" y="140"/>
                    </a:lnTo>
                    <a:lnTo>
                      <a:pt x="133" y="163"/>
                    </a:lnTo>
                    <a:lnTo>
                      <a:pt x="119" y="183"/>
                    </a:lnTo>
                    <a:lnTo>
                      <a:pt x="105" y="204"/>
                    </a:lnTo>
                    <a:lnTo>
                      <a:pt x="85" y="224"/>
                    </a:lnTo>
                    <a:lnTo>
                      <a:pt x="71" y="245"/>
                    </a:lnTo>
                    <a:lnTo>
                      <a:pt x="57" y="268"/>
                    </a:lnTo>
                    <a:lnTo>
                      <a:pt x="48" y="293"/>
                    </a:lnTo>
                    <a:lnTo>
                      <a:pt x="85" y="279"/>
                    </a:lnTo>
                    <a:lnTo>
                      <a:pt x="124" y="261"/>
                    </a:lnTo>
                    <a:lnTo>
                      <a:pt x="160" y="236"/>
                    </a:lnTo>
                    <a:lnTo>
                      <a:pt x="197" y="210"/>
                    </a:lnTo>
                    <a:lnTo>
                      <a:pt x="231" y="179"/>
                    </a:lnTo>
                    <a:lnTo>
                      <a:pt x="264" y="149"/>
                    </a:lnTo>
                    <a:lnTo>
                      <a:pt x="298" y="121"/>
                    </a:lnTo>
                    <a:lnTo>
                      <a:pt x="332" y="98"/>
                    </a:lnTo>
                    <a:lnTo>
                      <a:pt x="362" y="108"/>
                    </a:lnTo>
                    <a:lnTo>
                      <a:pt x="346" y="133"/>
                    </a:lnTo>
                    <a:lnTo>
                      <a:pt x="332" y="158"/>
                    </a:lnTo>
                    <a:lnTo>
                      <a:pt x="318" y="183"/>
                    </a:lnTo>
                    <a:lnTo>
                      <a:pt x="303" y="210"/>
                    </a:lnTo>
                    <a:lnTo>
                      <a:pt x="287" y="234"/>
                    </a:lnTo>
                    <a:lnTo>
                      <a:pt x="273" y="261"/>
                    </a:lnTo>
                    <a:lnTo>
                      <a:pt x="259" y="286"/>
                    </a:lnTo>
                    <a:lnTo>
                      <a:pt x="245" y="312"/>
                    </a:lnTo>
                    <a:lnTo>
                      <a:pt x="282" y="296"/>
                    </a:lnTo>
                    <a:lnTo>
                      <a:pt x="319" y="277"/>
                    </a:lnTo>
                    <a:lnTo>
                      <a:pt x="353" y="250"/>
                    </a:lnTo>
                    <a:lnTo>
                      <a:pt x="387" y="224"/>
                    </a:lnTo>
                    <a:lnTo>
                      <a:pt x="417" y="192"/>
                    </a:lnTo>
                    <a:lnTo>
                      <a:pt x="447" y="160"/>
                    </a:lnTo>
                    <a:lnTo>
                      <a:pt x="477" y="128"/>
                    </a:lnTo>
                    <a:lnTo>
                      <a:pt x="507" y="98"/>
                    </a:lnTo>
                    <a:lnTo>
                      <a:pt x="523" y="116"/>
                    </a:lnTo>
                    <a:lnTo>
                      <a:pt x="527" y="137"/>
                    </a:lnTo>
                    <a:lnTo>
                      <a:pt x="520" y="158"/>
                    </a:lnTo>
                    <a:lnTo>
                      <a:pt x="507" y="181"/>
                    </a:lnTo>
                    <a:lnTo>
                      <a:pt x="491" y="202"/>
                    </a:lnTo>
                    <a:lnTo>
                      <a:pt x="479" y="227"/>
                    </a:lnTo>
                    <a:lnTo>
                      <a:pt x="472" y="249"/>
                    </a:lnTo>
                    <a:lnTo>
                      <a:pt x="479" y="273"/>
                    </a:lnTo>
                    <a:lnTo>
                      <a:pt x="506" y="256"/>
                    </a:lnTo>
                    <a:lnTo>
                      <a:pt x="530" y="238"/>
                    </a:lnTo>
                    <a:lnTo>
                      <a:pt x="554" y="218"/>
                    </a:lnTo>
                    <a:lnTo>
                      <a:pt x="578" y="199"/>
                    </a:lnTo>
                    <a:lnTo>
                      <a:pt x="601" y="178"/>
                    </a:lnTo>
                    <a:lnTo>
                      <a:pt x="624" y="156"/>
                    </a:lnTo>
                    <a:lnTo>
                      <a:pt x="648" y="135"/>
                    </a:lnTo>
                    <a:lnTo>
                      <a:pt x="674" y="117"/>
                    </a:lnTo>
                    <a:lnTo>
                      <a:pt x="681" y="128"/>
                    </a:lnTo>
                    <a:lnTo>
                      <a:pt x="685" y="147"/>
                    </a:lnTo>
                    <a:lnTo>
                      <a:pt x="683" y="169"/>
                    </a:lnTo>
                    <a:lnTo>
                      <a:pt x="681" y="192"/>
                    </a:lnTo>
                    <a:lnTo>
                      <a:pt x="679" y="208"/>
                    </a:lnTo>
                    <a:lnTo>
                      <a:pt x="687" y="217"/>
                    </a:lnTo>
                    <a:lnTo>
                      <a:pt x="703" y="213"/>
                    </a:lnTo>
                    <a:lnTo>
                      <a:pt x="733" y="195"/>
                    </a:lnTo>
                    <a:lnTo>
                      <a:pt x="747" y="176"/>
                    </a:lnTo>
                    <a:lnTo>
                      <a:pt x="763" y="162"/>
                    </a:lnTo>
                    <a:lnTo>
                      <a:pt x="779" y="146"/>
                    </a:lnTo>
                    <a:lnTo>
                      <a:pt x="797" y="133"/>
                    </a:lnTo>
                    <a:lnTo>
                      <a:pt x="813" y="117"/>
                    </a:lnTo>
                    <a:lnTo>
                      <a:pt x="832" y="105"/>
                    </a:lnTo>
                    <a:lnTo>
                      <a:pt x="850" y="91"/>
                    </a:lnTo>
                    <a:lnTo>
                      <a:pt x="869" y="78"/>
                    </a:lnTo>
                    <a:lnTo>
                      <a:pt x="876" y="82"/>
                    </a:lnTo>
                    <a:lnTo>
                      <a:pt x="883" y="91"/>
                    </a:lnTo>
                    <a:lnTo>
                      <a:pt x="887" y="101"/>
                    </a:lnTo>
                    <a:lnTo>
                      <a:pt x="889" y="114"/>
                    </a:lnTo>
                    <a:lnTo>
                      <a:pt x="887" y="124"/>
                    </a:lnTo>
                    <a:lnTo>
                      <a:pt x="885" y="137"/>
                    </a:lnTo>
                    <a:lnTo>
                      <a:pt x="882" y="146"/>
                    </a:lnTo>
                    <a:lnTo>
                      <a:pt x="880" y="156"/>
                    </a:lnTo>
                    <a:lnTo>
                      <a:pt x="903" y="153"/>
                    </a:lnTo>
                    <a:lnTo>
                      <a:pt x="926" y="144"/>
                    </a:lnTo>
                    <a:lnTo>
                      <a:pt x="949" y="131"/>
                    </a:lnTo>
                    <a:lnTo>
                      <a:pt x="972" y="117"/>
                    </a:lnTo>
                    <a:lnTo>
                      <a:pt x="993" y="100"/>
                    </a:lnTo>
                    <a:lnTo>
                      <a:pt x="1015" y="82"/>
                    </a:lnTo>
                    <a:lnTo>
                      <a:pt x="1038" y="64"/>
                    </a:lnTo>
                    <a:lnTo>
                      <a:pt x="1064" y="50"/>
                    </a:lnTo>
                    <a:lnTo>
                      <a:pt x="1073" y="50"/>
                    </a:lnTo>
                    <a:lnTo>
                      <a:pt x="1082" y="53"/>
                    </a:lnTo>
                    <a:lnTo>
                      <a:pt x="1088" y="59"/>
                    </a:lnTo>
                    <a:lnTo>
                      <a:pt x="1093" y="66"/>
                    </a:lnTo>
                    <a:lnTo>
                      <a:pt x="1096" y="80"/>
                    </a:lnTo>
                    <a:lnTo>
                      <a:pt x="1095" y="98"/>
                    </a:lnTo>
                    <a:lnTo>
                      <a:pt x="1084" y="112"/>
                    </a:lnTo>
                    <a:lnTo>
                      <a:pt x="1084" y="128"/>
                    </a:lnTo>
                    <a:lnTo>
                      <a:pt x="1112" y="126"/>
                    </a:lnTo>
                    <a:lnTo>
                      <a:pt x="1141" y="119"/>
                    </a:lnTo>
                    <a:lnTo>
                      <a:pt x="1169" y="105"/>
                    </a:lnTo>
                    <a:lnTo>
                      <a:pt x="1199" y="91"/>
                    </a:lnTo>
                    <a:lnTo>
                      <a:pt x="1226" y="69"/>
                    </a:lnTo>
                    <a:lnTo>
                      <a:pt x="1254" y="50"/>
                    </a:lnTo>
                    <a:lnTo>
                      <a:pt x="1281" y="29"/>
                    </a:lnTo>
                    <a:lnTo>
                      <a:pt x="1309" y="11"/>
                    </a:lnTo>
                    <a:lnTo>
                      <a:pt x="1320" y="16"/>
                    </a:lnTo>
                    <a:lnTo>
                      <a:pt x="1325" y="25"/>
                    </a:lnTo>
                    <a:lnTo>
                      <a:pt x="1325" y="34"/>
                    </a:lnTo>
                    <a:lnTo>
                      <a:pt x="1323" y="45"/>
                    </a:lnTo>
                    <a:lnTo>
                      <a:pt x="1313" y="61"/>
                    </a:lnTo>
                    <a:lnTo>
                      <a:pt x="1309" y="78"/>
                    </a:lnTo>
                    <a:lnTo>
                      <a:pt x="1331" y="80"/>
                    </a:lnTo>
                    <a:lnTo>
                      <a:pt x="1352" y="76"/>
                    </a:lnTo>
                    <a:lnTo>
                      <a:pt x="1373" y="68"/>
                    </a:lnTo>
                    <a:lnTo>
                      <a:pt x="1394" y="57"/>
                    </a:lnTo>
                    <a:lnTo>
                      <a:pt x="1412" y="41"/>
                    </a:lnTo>
                    <a:lnTo>
                      <a:pt x="1432" y="27"/>
                    </a:lnTo>
                    <a:lnTo>
                      <a:pt x="1448" y="11"/>
                    </a:lnTo>
                    <a:lnTo>
                      <a:pt x="1465" y="0"/>
                    </a:lnTo>
                    <a:lnTo>
                      <a:pt x="1476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0" name="Freeform 93"/>
              <p:cNvSpPr>
                <a:spLocks/>
              </p:cNvSpPr>
              <p:nvPr/>
            </p:nvSpPr>
            <p:spPr bwMode="auto">
              <a:xfrm>
                <a:off x="3582" y="2758"/>
                <a:ext cx="23" cy="20"/>
              </a:xfrm>
              <a:custGeom>
                <a:avLst/>
                <a:gdLst>
                  <a:gd name="T0" fmla="*/ 39 w 46"/>
                  <a:gd name="T1" fmla="*/ 0 h 39"/>
                  <a:gd name="T2" fmla="*/ 46 w 46"/>
                  <a:gd name="T3" fmla="*/ 9 h 39"/>
                  <a:gd name="T4" fmla="*/ 42 w 46"/>
                  <a:gd name="T5" fmla="*/ 19 h 39"/>
                  <a:gd name="T6" fmla="*/ 32 w 46"/>
                  <a:gd name="T7" fmla="*/ 28 h 39"/>
                  <a:gd name="T8" fmla="*/ 19 w 46"/>
                  <a:gd name="T9" fmla="*/ 39 h 39"/>
                  <a:gd name="T10" fmla="*/ 0 w 46"/>
                  <a:gd name="T11" fmla="*/ 39 h 39"/>
                  <a:gd name="T12" fmla="*/ 0 w 46"/>
                  <a:gd name="T13" fmla="*/ 0 h 39"/>
                  <a:gd name="T14" fmla="*/ 39 w 46"/>
                  <a:gd name="T1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39">
                    <a:moveTo>
                      <a:pt x="39" y="0"/>
                    </a:moveTo>
                    <a:lnTo>
                      <a:pt x="46" y="9"/>
                    </a:lnTo>
                    <a:lnTo>
                      <a:pt x="42" y="19"/>
                    </a:lnTo>
                    <a:lnTo>
                      <a:pt x="32" y="28"/>
                    </a:lnTo>
                    <a:lnTo>
                      <a:pt x="19" y="39"/>
                    </a:lnTo>
                    <a:lnTo>
                      <a:pt x="0" y="39"/>
                    </a:lnTo>
                    <a:lnTo>
                      <a:pt x="0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1" name="Freeform 94"/>
              <p:cNvSpPr>
                <a:spLocks/>
              </p:cNvSpPr>
              <p:nvPr/>
            </p:nvSpPr>
            <p:spPr bwMode="auto">
              <a:xfrm>
                <a:off x="3187" y="2787"/>
                <a:ext cx="88" cy="45"/>
              </a:xfrm>
              <a:custGeom>
                <a:avLst/>
                <a:gdLst>
                  <a:gd name="T0" fmla="*/ 175 w 175"/>
                  <a:gd name="T1" fmla="*/ 2 h 91"/>
                  <a:gd name="T2" fmla="*/ 159 w 175"/>
                  <a:gd name="T3" fmla="*/ 13 h 91"/>
                  <a:gd name="T4" fmla="*/ 143 w 175"/>
                  <a:gd name="T5" fmla="*/ 22 h 91"/>
                  <a:gd name="T6" fmla="*/ 122 w 175"/>
                  <a:gd name="T7" fmla="*/ 27 h 91"/>
                  <a:gd name="T8" fmla="*/ 102 w 175"/>
                  <a:gd name="T9" fmla="*/ 34 h 91"/>
                  <a:gd name="T10" fmla="*/ 81 w 175"/>
                  <a:gd name="T11" fmla="*/ 40 h 91"/>
                  <a:gd name="T12" fmla="*/ 62 w 175"/>
                  <a:gd name="T13" fmla="*/ 52 h 91"/>
                  <a:gd name="T14" fmla="*/ 47 w 175"/>
                  <a:gd name="T15" fmla="*/ 68 h 91"/>
                  <a:gd name="T16" fmla="*/ 39 w 175"/>
                  <a:gd name="T17" fmla="*/ 91 h 91"/>
                  <a:gd name="T18" fmla="*/ 24 w 175"/>
                  <a:gd name="T19" fmla="*/ 91 h 91"/>
                  <a:gd name="T20" fmla="*/ 14 w 175"/>
                  <a:gd name="T21" fmla="*/ 87 h 91"/>
                  <a:gd name="T22" fmla="*/ 5 w 175"/>
                  <a:gd name="T23" fmla="*/ 79 h 91"/>
                  <a:gd name="T24" fmla="*/ 0 w 175"/>
                  <a:gd name="T25" fmla="*/ 71 h 91"/>
                  <a:gd name="T26" fmla="*/ 3 w 175"/>
                  <a:gd name="T27" fmla="*/ 52 h 91"/>
                  <a:gd name="T28" fmla="*/ 12 w 175"/>
                  <a:gd name="T29" fmla="*/ 40 h 91"/>
                  <a:gd name="T30" fmla="*/ 26 w 175"/>
                  <a:gd name="T31" fmla="*/ 31 h 91"/>
                  <a:gd name="T32" fmla="*/ 46 w 175"/>
                  <a:gd name="T33" fmla="*/ 27 h 91"/>
                  <a:gd name="T34" fmla="*/ 65 w 175"/>
                  <a:gd name="T35" fmla="*/ 25 h 91"/>
                  <a:gd name="T36" fmla="*/ 85 w 175"/>
                  <a:gd name="T37" fmla="*/ 24 h 91"/>
                  <a:gd name="T38" fmla="*/ 101 w 175"/>
                  <a:gd name="T39" fmla="*/ 22 h 91"/>
                  <a:gd name="T40" fmla="*/ 117 w 175"/>
                  <a:gd name="T41" fmla="*/ 22 h 91"/>
                  <a:gd name="T42" fmla="*/ 120 w 175"/>
                  <a:gd name="T43" fmla="*/ 11 h 91"/>
                  <a:gd name="T44" fmla="*/ 125 w 175"/>
                  <a:gd name="T45" fmla="*/ 6 h 91"/>
                  <a:gd name="T46" fmla="*/ 133 w 175"/>
                  <a:gd name="T47" fmla="*/ 0 h 91"/>
                  <a:gd name="T48" fmla="*/ 141 w 175"/>
                  <a:gd name="T49" fmla="*/ 0 h 91"/>
                  <a:gd name="T50" fmla="*/ 157 w 175"/>
                  <a:gd name="T51" fmla="*/ 0 h 91"/>
                  <a:gd name="T52" fmla="*/ 175 w 175"/>
                  <a:gd name="T53" fmla="*/ 2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75" h="91">
                    <a:moveTo>
                      <a:pt x="175" y="2"/>
                    </a:moveTo>
                    <a:lnTo>
                      <a:pt x="159" y="13"/>
                    </a:lnTo>
                    <a:lnTo>
                      <a:pt x="143" y="22"/>
                    </a:lnTo>
                    <a:lnTo>
                      <a:pt x="122" y="27"/>
                    </a:lnTo>
                    <a:lnTo>
                      <a:pt x="102" y="34"/>
                    </a:lnTo>
                    <a:lnTo>
                      <a:pt x="81" y="40"/>
                    </a:lnTo>
                    <a:lnTo>
                      <a:pt x="62" y="52"/>
                    </a:lnTo>
                    <a:lnTo>
                      <a:pt x="47" y="68"/>
                    </a:lnTo>
                    <a:lnTo>
                      <a:pt x="39" y="91"/>
                    </a:lnTo>
                    <a:lnTo>
                      <a:pt x="24" y="91"/>
                    </a:lnTo>
                    <a:lnTo>
                      <a:pt x="14" y="87"/>
                    </a:lnTo>
                    <a:lnTo>
                      <a:pt x="5" y="79"/>
                    </a:lnTo>
                    <a:lnTo>
                      <a:pt x="0" y="71"/>
                    </a:lnTo>
                    <a:lnTo>
                      <a:pt x="3" y="52"/>
                    </a:lnTo>
                    <a:lnTo>
                      <a:pt x="12" y="40"/>
                    </a:lnTo>
                    <a:lnTo>
                      <a:pt x="26" y="31"/>
                    </a:lnTo>
                    <a:lnTo>
                      <a:pt x="46" y="27"/>
                    </a:lnTo>
                    <a:lnTo>
                      <a:pt x="65" y="25"/>
                    </a:lnTo>
                    <a:lnTo>
                      <a:pt x="85" y="24"/>
                    </a:lnTo>
                    <a:lnTo>
                      <a:pt x="101" y="22"/>
                    </a:lnTo>
                    <a:lnTo>
                      <a:pt x="117" y="22"/>
                    </a:lnTo>
                    <a:lnTo>
                      <a:pt x="120" y="11"/>
                    </a:lnTo>
                    <a:lnTo>
                      <a:pt x="125" y="6"/>
                    </a:lnTo>
                    <a:lnTo>
                      <a:pt x="133" y="0"/>
                    </a:lnTo>
                    <a:lnTo>
                      <a:pt x="141" y="0"/>
                    </a:lnTo>
                    <a:lnTo>
                      <a:pt x="157" y="0"/>
                    </a:lnTo>
                    <a:lnTo>
                      <a:pt x="175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2" name="Freeform 95"/>
              <p:cNvSpPr>
                <a:spLocks/>
              </p:cNvSpPr>
              <p:nvPr/>
            </p:nvSpPr>
            <p:spPr bwMode="auto">
              <a:xfrm>
                <a:off x="1736" y="2797"/>
                <a:ext cx="9" cy="235"/>
              </a:xfrm>
              <a:custGeom>
                <a:avLst/>
                <a:gdLst>
                  <a:gd name="T0" fmla="*/ 11 w 20"/>
                  <a:gd name="T1" fmla="*/ 0 h 470"/>
                  <a:gd name="T2" fmla="*/ 13 w 20"/>
                  <a:gd name="T3" fmla="*/ 60 h 470"/>
                  <a:gd name="T4" fmla="*/ 16 w 20"/>
                  <a:gd name="T5" fmla="*/ 122 h 470"/>
                  <a:gd name="T6" fmla="*/ 18 w 20"/>
                  <a:gd name="T7" fmla="*/ 181 h 470"/>
                  <a:gd name="T8" fmla="*/ 20 w 20"/>
                  <a:gd name="T9" fmla="*/ 241 h 470"/>
                  <a:gd name="T10" fmla="*/ 18 w 20"/>
                  <a:gd name="T11" fmla="*/ 298 h 470"/>
                  <a:gd name="T12" fmla="*/ 14 w 20"/>
                  <a:gd name="T13" fmla="*/ 356 h 470"/>
                  <a:gd name="T14" fmla="*/ 7 w 20"/>
                  <a:gd name="T15" fmla="*/ 413 h 470"/>
                  <a:gd name="T16" fmla="*/ 0 w 20"/>
                  <a:gd name="T17" fmla="*/ 470 h 470"/>
                  <a:gd name="T18" fmla="*/ 0 w 20"/>
                  <a:gd name="T19" fmla="*/ 415 h 470"/>
                  <a:gd name="T20" fmla="*/ 0 w 20"/>
                  <a:gd name="T21" fmla="*/ 362 h 470"/>
                  <a:gd name="T22" fmla="*/ 0 w 20"/>
                  <a:gd name="T23" fmla="*/ 305 h 470"/>
                  <a:gd name="T24" fmla="*/ 0 w 20"/>
                  <a:gd name="T25" fmla="*/ 248 h 470"/>
                  <a:gd name="T26" fmla="*/ 0 w 20"/>
                  <a:gd name="T27" fmla="*/ 188 h 470"/>
                  <a:gd name="T28" fmla="*/ 0 w 20"/>
                  <a:gd name="T29" fmla="*/ 126 h 470"/>
                  <a:gd name="T30" fmla="*/ 0 w 20"/>
                  <a:gd name="T31" fmla="*/ 62 h 470"/>
                  <a:gd name="T32" fmla="*/ 0 w 20"/>
                  <a:gd name="T33" fmla="*/ 0 h 470"/>
                  <a:gd name="T34" fmla="*/ 11 w 20"/>
                  <a:gd name="T35" fmla="*/ 0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" h="470">
                    <a:moveTo>
                      <a:pt x="11" y="0"/>
                    </a:moveTo>
                    <a:lnTo>
                      <a:pt x="13" y="60"/>
                    </a:lnTo>
                    <a:lnTo>
                      <a:pt x="16" y="122"/>
                    </a:lnTo>
                    <a:lnTo>
                      <a:pt x="18" y="181"/>
                    </a:lnTo>
                    <a:lnTo>
                      <a:pt x="20" y="241"/>
                    </a:lnTo>
                    <a:lnTo>
                      <a:pt x="18" y="298"/>
                    </a:lnTo>
                    <a:lnTo>
                      <a:pt x="14" y="356"/>
                    </a:lnTo>
                    <a:lnTo>
                      <a:pt x="7" y="413"/>
                    </a:lnTo>
                    <a:lnTo>
                      <a:pt x="0" y="470"/>
                    </a:lnTo>
                    <a:lnTo>
                      <a:pt x="0" y="415"/>
                    </a:lnTo>
                    <a:lnTo>
                      <a:pt x="0" y="362"/>
                    </a:lnTo>
                    <a:lnTo>
                      <a:pt x="0" y="305"/>
                    </a:lnTo>
                    <a:lnTo>
                      <a:pt x="0" y="248"/>
                    </a:lnTo>
                    <a:lnTo>
                      <a:pt x="0" y="188"/>
                    </a:lnTo>
                    <a:lnTo>
                      <a:pt x="0" y="126"/>
                    </a:lnTo>
                    <a:lnTo>
                      <a:pt x="0" y="62"/>
                    </a:lnTo>
                    <a:lnTo>
                      <a:pt x="0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3" name="Freeform 96"/>
              <p:cNvSpPr>
                <a:spLocks/>
              </p:cNvSpPr>
              <p:nvPr/>
            </p:nvSpPr>
            <p:spPr bwMode="auto">
              <a:xfrm>
                <a:off x="3105" y="2822"/>
                <a:ext cx="52" cy="108"/>
              </a:xfrm>
              <a:custGeom>
                <a:avLst/>
                <a:gdLst>
                  <a:gd name="T0" fmla="*/ 36 w 105"/>
                  <a:gd name="T1" fmla="*/ 165 h 215"/>
                  <a:gd name="T2" fmla="*/ 41 w 105"/>
                  <a:gd name="T3" fmla="*/ 173 h 215"/>
                  <a:gd name="T4" fmla="*/ 50 w 105"/>
                  <a:gd name="T5" fmla="*/ 176 h 215"/>
                  <a:gd name="T6" fmla="*/ 55 w 105"/>
                  <a:gd name="T7" fmla="*/ 176 h 215"/>
                  <a:gd name="T8" fmla="*/ 64 w 105"/>
                  <a:gd name="T9" fmla="*/ 176 h 215"/>
                  <a:gd name="T10" fmla="*/ 78 w 105"/>
                  <a:gd name="T11" fmla="*/ 169 h 215"/>
                  <a:gd name="T12" fmla="*/ 94 w 105"/>
                  <a:gd name="T13" fmla="*/ 165 h 215"/>
                  <a:gd name="T14" fmla="*/ 105 w 105"/>
                  <a:gd name="T15" fmla="*/ 165 h 215"/>
                  <a:gd name="T16" fmla="*/ 96 w 105"/>
                  <a:gd name="T17" fmla="*/ 171 h 215"/>
                  <a:gd name="T18" fmla="*/ 87 w 105"/>
                  <a:gd name="T19" fmla="*/ 180 h 215"/>
                  <a:gd name="T20" fmla="*/ 77 w 105"/>
                  <a:gd name="T21" fmla="*/ 189 h 215"/>
                  <a:gd name="T22" fmla="*/ 68 w 105"/>
                  <a:gd name="T23" fmla="*/ 197 h 215"/>
                  <a:gd name="T24" fmla="*/ 57 w 105"/>
                  <a:gd name="T25" fmla="*/ 203 h 215"/>
                  <a:gd name="T26" fmla="*/ 46 w 105"/>
                  <a:gd name="T27" fmla="*/ 208 h 215"/>
                  <a:gd name="T28" fmla="*/ 36 w 105"/>
                  <a:gd name="T29" fmla="*/ 212 h 215"/>
                  <a:gd name="T30" fmla="*/ 27 w 105"/>
                  <a:gd name="T31" fmla="*/ 215 h 215"/>
                  <a:gd name="T32" fmla="*/ 6 w 105"/>
                  <a:gd name="T33" fmla="*/ 194 h 215"/>
                  <a:gd name="T34" fmla="*/ 0 w 105"/>
                  <a:gd name="T35" fmla="*/ 174 h 215"/>
                  <a:gd name="T36" fmla="*/ 2 w 105"/>
                  <a:gd name="T37" fmla="*/ 153 h 215"/>
                  <a:gd name="T38" fmla="*/ 11 w 105"/>
                  <a:gd name="T39" fmla="*/ 134 h 215"/>
                  <a:gd name="T40" fmla="*/ 22 w 105"/>
                  <a:gd name="T41" fmla="*/ 112 h 215"/>
                  <a:gd name="T42" fmla="*/ 36 w 105"/>
                  <a:gd name="T43" fmla="*/ 91 h 215"/>
                  <a:gd name="T44" fmla="*/ 46 w 105"/>
                  <a:gd name="T45" fmla="*/ 70 h 215"/>
                  <a:gd name="T46" fmla="*/ 55 w 105"/>
                  <a:gd name="T47" fmla="*/ 48 h 215"/>
                  <a:gd name="T48" fmla="*/ 105 w 105"/>
                  <a:gd name="T49" fmla="*/ 0 h 215"/>
                  <a:gd name="T50" fmla="*/ 103 w 105"/>
                  <a:gd name="T51" fmla="*/ 16 h 215"/>
                  <a:gd name="T52" fmla="*/ 100 w 105"/>
                  <a:gd name="T53" fmla="*/ 36 h 215"/>
                  <a:gd name="T54" fmla="*/ 89 w 105"/>
                  <a:gd name="T55" fmla="*/ 57 h 215"/>
                  <a:gd name="T56" fmla="*/ 80 w 105"/>
                  <a:gd name="T57" fmla="*/ 79 h 215"/>
                  <a:gd name="T58" fmla="*/ 66 w 105"/>
                  <a:gd name="T59" fmla="*/ 100 h 215"/>
                  <a:gd name="T60" fmla="*/ 55 w 105"/>
                  <a:gd name="T61" fmla="*/ 121 h 215"/>
                  <a:gd name="T62" fmla="*/ 43 w 105"/>
                  <a:gd name="T63" fmla="*/ 142 h 215"/>
                  <a:gd name="T64" fmla="*/ 36 w 105"/>
                  <a:gd name="T65" fmla="*/ 16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5" h="215">
                    <a:moveTo>
                      <a:pt x="36" y="165"/>
                    </a:moveTo>
                    <a:lnTo>
                      <a:pt x="41" y="173"/>
                    </a:lnTo>
                    <a:lnTo>
                      <a:pt x="50" y="176"/>
                    </a:lnTo>
                    <a:lnTo>
                      <a:pt x="55" y="176"/>
                    </a:lnTo>
                    <a:lnTo>
                      <a:pt x="64" y="176"/>
                    </a:lnTo>
                    <a:lnTo>
                      <a:pt x="78" y="169"/>
                    </a:lnTo>
                    <a:lnTo>
                      <a:pt x="94" y="165"/>
                    </a:lnTo>
                    <a:lnTo>
                      <a:pt x="105" y="165"/>
                    </a:lnTo>
                    <a:lnTo>
                      <a:pt x="96" y="171"/>
                    </a:lnTo>
                    <a:lnTo>
                      <a:pt x="87" y="180"/>
                    </a:lnTo>
                    <a:lnTo>
                      <a:pt x="77" y="189"/>
                    </a:lnTo>
                    <a:lnTo>
                      <a:pt x="68" y="197"/>
                    </a:lnTo>
                    <a:lnTo>
                      <a:pt x="57" y="203"/>
                    </a:lnTo>
                    <a:lnTo>
                      <a:pt x="46" y="208"/>
                    </a:lnTo>
                    <a:lnTo>
                      <a:pt x="36" y="212"/>
                    </a:lnTo>
                    <a:lnTo>
                      <a:pt x="27" y="215"/>
                    </a:lnTo>
                    <a:lnTo>
                      <a:pt x="6" y="194"/>
                    </a:lnTo>
                    <a:lnTo>
                      <a:pt x="0" y="174"/>
                    </a:lnTo>
                    <a:lnTo>
                      <a:pt x="2" y="153"/>
                    </a:lnTo>
                    <a:lnTo>
                      <a:pt x="11" y="134"/>
                    </a:lnTo>
                    <a:lnTo>
                      <a:pt x="22" y="112"/>
                    </a:lnTo>
                    <a:lnTo>
                      <a:pt x="36" y="91"/>
                    </a:lnTo>
                    <a:lnTo>
                      <a:pt x="46" y="70"/>
                    </a:lnTo>
                    <a:lnTo>
                      <a:pt x="55" y="48"/>
                    </a:lnTo>
                    <a:lnTo>
                      <a:pt x="105" y="0"/>
                    </a:lnTo>
                    <a:lnTo>
                      <a:pt x="103" y="16"/>
                    </a:lnTo>
                    <a:lnTo>
                      <a:pt x="100" y="36"/>
                    </a:lnTo>
                    <a:lnTo>
                      <a:pt x="89" y="57"/>
                    </a:lnTo>
                    <a:lnTo>
                      <a:pt x="80" y="79"/>
                    </a:lnTo>
                    <a:lnTo>
                      <a:pt x="66" y="100"/>
                    </a:lnTo>
                    <a:lnTo>
                      <a:pt x="55" y="121"/>
                    </a:lnTo>
                    <a:lnTo>
                      <a:pt x="43" y="142"/>
                    </a:lnTo>
                    <a:lnTo>
                      <a:pt x="36" y="1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4" name="Freeform 97"/>
              <p:cNvSpPr>
                <a:spLocks/>
              </p:cNvSpPr>
              <p:nvPr/>
            </p:nvSpPr>
            <p:spPr bwMode="auto">
              <a:xfrm>
                <a:off x="2801" y="2842"/>
                <a:ext cx="166" cy="112"/>
              </a:xfrm>
              <a:custGeom>
                <a:avLst/>
                <a:gdLst>
                  <a:gd name="T0" fmla="*/ 278 w 332"/>
                  <a:gd name="T1" fmla="*/ 41 h 224"/>
                  <a:gd name="T2" fmla="*/ 255 w 332"/>
                  <a:gd name="T3" fmla="*/ 79 h 224"/>
                  <a:gd name="T4" fmla="*/ 227 w 332"/>
                  <a:gd name="T5" fmla="*/ 112 h 224"/>
                  <a:gd name="T6" fmla="*/ 206 w 332"/>
                  <a:gd name="T7" fmla="*/ 151 h 224"/>
                  <a:gd name="T8" fmla="*/ 218 w 332"/>
                  <a:gd name="T9" fmla="*/ 176 h 224"/>
                  <a:gd name="T10" fmla="*/ 250 w 332"/>
                  <a:gd name="T11" fmla="*/ 173 h 224"/>
                  <a:gd name="T12" fmla="*/ 280 w 332"/>
                  <a:gd name="T13" fmla="*/ 160 h 224"/>
                  <a:gd name="T14" fmla="*/ 309 w 332"/>
                  <a:gd name="T15" fmla="*/ 139 h 224"/>
                  <a:gd name="T16" fmla="*/ 332 w 332"/>
                  <a:gd name="T17" fmla="*/ 146 h 224"/>
                  <a:gd name="T18" fmla="*/ 293 w 332"/>
                  <a:gd name="T19" fmla="*/ 173 h 224"/>
                  <a:gd name="T20" fmla="*/ 255 w 332"/>
                  <a:gd name="T21" fmla="*/ 196 h 224"/>
                  <a:gd name="T22" fmla="*/ 216 w 332"/>
                  <a:gd name="T23" fmla="*/ 212 h 224"/>
                  <a:gd name="T24" fmla="*/ 175 w 332"/>
                  <a:gd name="T25" fmla="*/ 224 h 224"/>
                  <a:gd name="T26" fmla="*/ 167 w 332"/>
                  <a:gd name="T27" fmla="*/ 192 h 224"/>
                  <a:gd name="T28" fmla="*/ 170 w 332"/>
                  <a:gd name="T29" fmla="*/ 162 h 224"/>
                  <a:gd name="T30" fmla="*/ 179 w 332"/>
                  <a:gd name="T31" fmla="*/ 132 h 224"/>
                  <a:gd name="T32" fmla="*/ 195 w 332"/>
                  <a:gd name="T33" fmla="*/ 107 h 224"/>
                  <a:gd name="T34" fmla="*/ 204 w 332"/>
                  <a:gd name="T35" fmla="*/ 87 h 224"/>
                  <a:gd name="T36" fmla="*/ 186 w 332"/>
                  <a:gd name="T37" fmla="*/ 75 h 224"/>
                  <a:gd name="T38" fmla="*/ 174 w 332"/>
                  <a:gd name="T39" fmla="*/ 89 h 224"/>
                  <a:gd name="T40" fmla="*/ 158 w 332"/>
                  <a:gd name="T41" fmla="*/ 105 h 224"/>
                  <a:gd name="T42" fmla="*/ 136 w 332"/>
                  <a:gd name="T43" fmla="*/ 107 h 224"/>
                  <a:gd name="T44" fmla="*/ 105 w 332"/>
                  <a:gd name="T45" fmla="*/ 125 h 224"/>
                  <a:gd name="T46" fmla="*/ 71 w 332"/>
                  <a:gd name="T47" fmla="*/ 148 h 224"/>
                  <a:gd name="T48" fmla="*/ 35 w 332"/>
                  <a:gd name="T49" fmla="*/ 158 h 224"/>
                  <a:gd name="T50" fmla="*/ 0 w 332"/>
                  <a:gd name="T51" fmla="*/ 146 h 224"/>
                  <a:gd name="T52" fmla="*/ 7 w 332"/>
                  <a:gd name="T53" fmla="*/ 112 h 224"/>
                  <a:gd name="T54" fmla="*/ 26 w 332"/>
                  <a:gd name="T55" fmla="*/ 86 h 224"/>
                  <a:gd name="T56" fmla="*/ 51 w 332"/>
                  <a:gd name="T57" fmla="*/ 64 h 224"/>
                  <a:gd name="T58" fmla="*/ 78 w 332"/>
                  <a:gd name="T59" fmla="*/ 48 h 224"/>
                  <a:gd name="T60" fmla="*/ 110 w 332"/>
                  <a:gd name="T61" fmla="*/ 96 h 224"/>
                  <a:gd name="T62" fmla="*/ 156 w 332"/>
                  <a:gd name="T63" fmla="*/ 73 h 224"/>
                  <a:gd name="T64" fmla="*/ 197 w 332"/>
                  <a:gd name="T65" fmla="*/ 45 h 224"/>
                  <a:gd name="T66" fmla="*/ 239 w 332"/>
                  <a:gd name="T67" fmla="*/ 15 h 224"/>
                  <a:gd name="T68" fmla="*/ 282 w 332"/>
                  <a:gd name="T69" fmla="*/ 2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32" h="224">
                    <a:moveTo>
                      <a:pt x="282" y="20"/>
                    </a:moveTo>
                    <a:lnTo>
                      <a:pt x="278" y="41"/>
                    </a:lnTo>
                    <a:lnTo>
                      <a:pt x="269" y="63"/>
                    </a:lnTo>
                    <a:lnTo>
                      <a:pt x="255" y="79"/>
                    </a:lnTo>
                    <a:lnTo>
                      <a:pt x="243" y="96"/>
                    </a:lnTo>
                    <a:lnTo>
                      <a:pt x="227" y="112"/>
                    </a:lnTo>
                    <a:lnTo>
                      <a:pt x="214" y="130"/>
                    </a:lnTo>
                    <a:lnTo>
                      <a:pt x="206" y="151"/>
                    </a:lnTo>
                    <a:lnTo>
                      <a:pt x="204" y="176"/>
                    </a:lnTo>
                    <a:lnTo>
                      <a:pt x="218" y="176"/>
                    </a:lnTo>
                    <a:lnTo>
                      <a:pt x="234" y="176"/>
                    </a:lnTo>
                    <a:lnTo>
                      <a:pt x="250" y="173"/>
                    </a:lnTo>
                    <a:lnTo>
                      <a:pt x="266" y="169"/>
                    </a:lnTo>
                    <a:lnTo>
                      <a:pt x="280" y="160"/>
                    </a:lnTo>
                    <a:lnTo>
                      <a:pt x="296" y="151"/>
                    </a:lnTo>
                    <a:lnTo>
                      <a:pt x="309" y="139"/>
                    </a:lnTo>
                    <a:lnTo>
                      <a:pt x="321" y="126"/>
                    </a:lnTo>
                    <a:lnTo>
                      <a:pt x="332" y="146"/>
                    </a:lnTo>
                    <a:lnTo>
                      <a:pt x="312" y="158"/>
                    </a:lnTo>
                    <a:lnTo>
                      <a:pt x="293" y="173"/>
                    </a:lnTo>
                    <a:lnTo>
                      <a:pt x="273" y="183"/>
                    </a:lnTo>
                    <a:lnTo>
                      <a:pt x="255" y="196"/>
                    </a:lnTo>
                    <a:lnTo>
                      <a:pt x="236" y="205"/>
                    </a:lnTo>
                    <a:lnTo>
                      <a:pt x="216" y="212"/>
                    </a:lnTo>
                    <a:lnTo>
                      <a:pt x="195" y="217"/>
                    </a:lnTo>
                    <a:lnTo>
                      <a:pt x="175" y="224"/>
                    </a:lnTo>
                    <a:lnTo>
                      <a:pt x="168" y="208"/>
                    </a:lnTo>
                    <a:lnTo>
                      <a:pt x="167" y="192"/>
                    </a:lnTo>
                    <a:lnTo>
                      <a:pt x="165" y="176"/>
                    </a:lnTo>
                    <a:lnTo>
                      <a:pt x="170" y="162"/>
                    </a:lnTo>
                    <a:lnTo>
                      <a:pt x="174" y="146"/>
                    </a:lnTo>
                    <a:lnTo>
                      <a:pt x="179" y="132"/>
                    </a:lnTo>
                    <a:lnTo>
                      <a:pt x="186" y="118"/>
                    </a:lnTo>
                    <a:lnTo>
                      <a:pt x="195" y="107"/>
                    </a:lnTo>
                    <a:lnTo>
                      <a:pt x="206" y="96"/>
                    </a:lnTo>
                    <a:lnTo>
                      <a:pt x="204" y="87"/>
                    </a:lnTo>
                    <a:lnTo>
                      <a:pt x="193" y="77"/>
                    </a:lnTo>
                    <a:lnTo>
                      <a:pt x="186" y="75"/>
                    </a:lnTo>
                    <a:lnTo>
                      <a:pt x="179" y="79"/>
                    </a:lnTo>
                    <a:lnTo>
                      <a:pt x="174" y="89"/>
                    </a:lnTo>
                    <a:lnTo>
                      <a:pt x="165" y="96"/>
                    </a:lnTo>
                    <a:lnTo>
                      <a:pt x="158" y="105"/>
                    </a:lnTo>
                    <a:lnTo>
                      <a:pt x="147" y="109"/>
                    </a:lnTo>
                    <a:lnTo>
                      <a:pt x="136" y="107"/>
                    </a:lnTo>
                    <a:lnTo>
                      <a:pt x="120" y="114"/>
                    </a:lnTo>
                    <a:lnTo>
                      <a:pt x="105" y="125"/>
                    </a:lnTo>
                    <a:lnTo>
                      <a:pt x="87" y="135"/>
                    </a:lnTo>
                    <a:lnTo>
                      <a:pt x="71" y="148"/>
                    </a:lnTo>
                    <a:lnTo>
                      <a:pt x="51" y="155"/>
                    </a:lnTo>
                    <a:lnTo>
                      <a:pt x="35" y="158"/>
                    </a:lnTo>
                    <a:lnTo>
                      <a:pt x="16" y="155"/>
                    </a:lnTo>
                    <a:lnTo>
                      <a:pt x="0" y="146"/>
                    </a:lnTo>
                    <a:lnTo>
                      <a:pt x="0" y="126"/>
                    </a:lnTo>
                    <a:lnTo>
                      <a:pt x="7" y="112"/>
                    </a:lnTo>
                    <a:lnTo>
                      <a:pt x="14" y="96"/>
                    </a:lnTo>
                    <a:lnTo>
                      <a:pt x="26" y="86"/>
                    </a:lnTo>
                    <a:lnTo>
                      <a:pt x="37" y="73"/>
                    </a:lnTo>
                    <a:lnTo>
                      <a:pt x="51" y="64"/>
                    </a:lnTo>
                    <a:lnTo>
                      <a:pt x="64" y="54"/>
                    </a:lnTo>
                    <a:lnTo>
                      <a:pt x="78" y="48"/>
                    </a:lnTo>
                    <a:lnTo>
                      <a:pt x="87" y="107"/>
                    </a:lnTo>
                    <a:lnTo>
                      <a:pt x="110" y="96"/>
                    </a:lnTo>
                    <a:lnTo>
                      <a:pt x="135" y="86"/>
                    </a:lnTo>
                    <a:lnTo>
                      <a:pt x="156" y="73"/>
                    </a:lnTo>
                    <a:lnTo>
                      <a:pt x="177" y="61"/>
                    </a:lnTo>
                    <a:lnTo>
                      <a:pt x="197" y="45"/>
                    </a:lnTo>
                    <a:lnTo>
                      <a:pt x="218" y="31"/>
                    </a:lnTo>
                    <a:lnTo>
                      <a:pt x="239" y="15"/>
                    </a:lnTo>
                    <a:lnTo>
                      <a:pt x="262" y="0"/>
                    </a:lnTo>
                    <a:lnTo>
                      <a:pt x="282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5" name="Freeform 98"/>
              <p:cNvSpPr>
                <a:spLocks/>
              </p:cNvSpPr>
              <p:nvPr/>
            </p:nvSpPr>
            <p:spPr bwMode="auto">
              <a:xfrm>
                <a:off x="2986" y="2842"/>
                <a:ext cx="98" cy="88"/>
              </a:xfrm>
              <a:custGeom>
                <a:avLst/>
                <a:gdLst>
                  <a:gd name="T0" fmla="*/ 147 w 195"/>
                  <a:gd name="T1" fmla="*/ 0 h 178"/>
                  <a:gd name="T2" fmla="*/ 143 w 195"/>
                  <a:gd name="T3" fmla="*/ 16 h 178"/>
                  <a:gd name="T4" fmla="*/ 134 w 195"/>
                  <a:gd name="T5" fmla="*/ 32 h 178"/>
                  <a:gd name="T6" fmla="*/ 122 w 195"/>
                  <a:gd name="T7" fmla="*/ 47 h 178"/>
                  <a:gd name="T8" fmla="*/ 110 w 195"/>
                  <a:gd name="T9" fmla="*/ 63 h 178"/>
                  <a:gd name="T10" fmla="*/ 94 w 195"/>
                  <a:gd name="T11" fmla="*/ 77 h 178"/>
                  <a:gd name="T12" fmla="*/ 79 w 195"/>
                  <a:gd name="T13" fmla="*/ 91 h 178"/>
                  <a:gd name="T14" fmla="*/ 65 w 195"/>
                  <a:gd name="T15" fmla="*/ 107 h 178"/>
                  <a:gd name="T16" fmla="*/ 58 w 195"/>
                  <a:gd name="T17" fmla="*/ 126 h 178"/>
                  <a:gd name="T18" fmla="*/ 72 w 195"/>
                  <a:gd name="T19" fmla="*/ 126 h 178"/>
                  <a:gd name="T20" fmla="*/ 88 w 195"/>
                  <a:gd name="T21" fmla="*/ 123 h 178"/>
                  <a:gd name="T22" fmla="*/ 104 w 195"/>
                  <a:gd name="T23" fmla="*/ 116 h 178"/>
                  <a:gd name="T24" fmla="*/ 122 w 195"/>
                  <a:gd name="T25" fmla="*/ 109 h 178"/>
                  <a:gd name="T26" fmla="*/ 138 w 195"/>
                  <a:gd name="T27" fmla="*/ 98 h 178"/>
                  <a:gd name="T28" fmla="*/ 157 w 195"/>
                  <a:gd name="T29" fmla="*/ 89 h 178"/>
                  <a:gd name="T30" fmla="*/ 175 w 195"/>
                  <a:gd name="T31" fmla="*/ 82 h 178"/>
                  <a:gd name="T32" fmla="*/ 195 w 195"/>
                  <a:gd name="T33" fmla="*/ 79 h 178"/>
                  <a:gd name="T34" fmla="*/ 170 w 195"/>
                  <a:gd name="T35" fmla="*/ 96 h 178"/>
                  <a:gd name="T36" fmla="*/ 147 w 195"/>
                  <a:gd name="T37" fmla="*/ 116 h 178"/>
                  <a:gd name="T38" fmla="*/ 124 w 195"/>
                  <a:gd name="T39" fmla="*/ 134 h 178"/>
                  <a:gd name="T40" fmla="*/ 101 w 195"/>
                  <a:gd name="T41" fmla="*/ 151 h 178"/>
                  <a:gd name="T42" fmla="*/ 74 w 195"/>
                  <a:gd name="T43" fmla="*/ 164 h 178"/>
                  <a:gd name="T44" fmla="*/ 49 w 195"/>
                  <a:gd name="T45" fmla="*/ 174 h 178"/>
                  <a:gd name="T46" fmla="*/ 24 w 195"/>
                  <a:gd name="T47" fmla="*/ 178 h 178"/>
                  <a:gd name="T48" fmla="*/ 0 w 195"/>
                  <a:gd name="T49" fmla="*/ 176 h 178"/>
                  <a:gd name="T50" fmla="*/ 7 w 195"/>
                  <a:gd name="T51" fmla="*/ 150 h 178"/>
                  <a:gd name="T52" fmla="*/ 19 w 195"/>
                  <a:gd name="T53" fmla="*/ 123 h 178"/>
                  <a:gd name="T54" fmla="*/ 35 w 195"/>
                  <a:gd name="T55" fmla="*/ 98 h 178"/>
                  <a:gd name="T56" fmla="*/ 55 w 195"/>
                  <a:gd name="T57" fmla="*/ 77 h 178"/>
                  <a:gd name="T58" fmla="*/ 74 w 195"/>
                  <a:gd name="T59" fmla="*/ 54 h 178"/>
                  <a:gd name="T60" fmla="*/ 95 w 195"/>
                  <a:gd name="T61" fmla="*/ 34 h 178"/>
                  <a:gd name="T62" fmla="*/ 120 w 195"/>
                  <a:gd name="T63" fmla="*/ 15 h 178"/>
                  <a:gd name="T64" fmla="*/ 147 w 195"/>
                  <a:gd name="T65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5" h="178">
                    <a:moveTo>
                      <a:pt x="147" y="0"/>
                    </a:moveTo>
                    <a:lnTo>
                      <a:pt x="143" y="16"/>
                    </a:lnTo>
                    <a:lnTo>
                      <a:pt x="134" y="32"/>
                    </a:lnTo>
                    <a:lnTo>
                      <a:pt x="122" y="47"/>
                    </a:lnTo>
                    <a:lnTo>
                      <a:pt x="110" y="63"/>
                    </a:lnTo>
                    <a:lnTo>
                      <a:pt x="94" y="77"/>
                    </a:lnTo>
                    <a:lnTo>
                      <a:pt x="79" y="91"/>
                    </a:lnTo>
                    <a:lnTo>
                      <a:pt x="65" y="107"/>
                    </a:lnTo>
                    <a:lnTo>
                      <a:pt x="58" y="126"/>
                    </a:lnTo>
                    <a:lnTo>
                      <a:pt x="72" y="126"/>
                    </a:lnTo>
                    <a:lnTo>
                      <a:pt x="88" y="123"/>
                    </a:lnTo>
                    <a:lnTo>
                      <a:pt x="104" y="116"/>
                    </a:lnTo>
                    <a:lnTo>
                      <a:pt x="122" y="109"/>
                    </a:lnTo>
                    <a:lnTo>
                      <a:pt x="138" y="98"/>
                    </a:lnTo>
                    <a:lnTo>
                      <a:pt x="157" y="89"/>
                    </a:lnTo>
                    <a:lnTo>
                      <a:pt x="175" y="82"/>
                    </a:lnTo>
                    <a:lnTo>
                      <a:pt x="195" y="79"/>
                    </a:lnTo>
                    <a:lnTo>
                      <a:pt x="170" y="96"/>
                    </a:lnTo>
                    <a:lnTo>
                      <a:pt x="147" y="116"/>
                    </a:lnTo>
                    <a:lnTo>
                      <a:pt x="124" y="134"/>
                    </a:lnTo>
                    <a:lnTo>
                      <a:pt x="101" y="151"/>
                    </a:lnTo>
                    <a:lnTo>
                      <a:pt x="74" y="164"/>
                    </a:lnTo>
                    <a:lnTo>
                      <a:pt x="49" y="174"/>
                    </a:lnTo>
                    <a:lnTo>
                      <a:pt x="24" y="178"/>
                    </a:lnTo>
                    <a:lnTo>
                      <a:pt x="0" y="176"/>
                    </a:lnTo>
                    <a:lnTo>
                      <a:pt x="7" y="150"/>
                    </a:lnTo>
                    <a:lnTo>
                      <a:pt x="19" y="123"/>
                    </a:lnTo>
                    <a:lnTo>
                      <a:pt x="35" y="98"/>
                    </a:lnTo>
                    <a:lnTo>
                      <a:pt x="55" y="77"/>
                    </a:lnTo>
                    <a:lnTo>
                      <a:pt x="74" y="54"/>
                    </a:lnTo>
                    <a:lnTo>
                      <a:pt x="95" y="34"/>
                    </a:lnTo>
                    <a:lnTo>
                      <a:pt x="120" y="15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6" name="Freeform 99"/>
              <p:cNvSpPr>
                <a:spLocks/>
              </p:cNvSpPr>
              <p:nvPr/>
            </p:nvSpPr>
            <p:spPr bwMode="auto">
              <a:xfrm>
                <a:off x="1775" y="2856"/>
                <a:ext cx="22" cy="186"/>
              </a:xfrm>
              <a:custGeom>
                <a:avLst/>
                <a:gdLst>
                  <a:gd name="T0" fmla="*/ 39 w 45"/>
                  <a:gd name="T1" fmla="*/ 0 h 372"/>
                  <a:gd name="T2" fmla="*/ 34 w 45"/>
                  <a:gd name="T3" fmla="*/ 44 h 372"/>
                  <a:gd name="T4" fmla="*/ 34 w 45"/>
                  <a:gd name="T5" fmla="*/ 90 h 372"/>
                  <a:gd name="T6" fmla="*/ 36 w 45"/>
                  <a:gd name="T7" fmla="*/ 138 h 372"/>
                  <a:gd name="T8" fmla="*/ 41 w 45"/>
                  <a:gd name="T9" fmla="*/ 188 h 372"/>
                  <a:gd name="T10" fmla="*/ 43 w 45"/>
                  <a:gd name="T11" fmla="*/ 236 h 372"/>
                  <a:gd name="T12" fmla="*/ 45 w 45"/>
                  <a:gd name="T13" fmla="*/ 284 h 372"/>
                  <a:gd name="T14" fmla="*/ 39 w 45"/>
                  <a:gd name="T15" fmla="*/ 328 h 372"/>
                  <a:gd name="T16" fmla="*/ 31 w 45"/>
                  <a:gd name="T17" fmla="*/ 372 h 372"/>
                  <a:gd name="T18" fmla="*/ 0 w 45"/>
                  <a:gd name="T19" fmla="*/ 353 h 372"/>
                  <a:gd name="T20" fmla="*/ 20 w 45"/>
                  <a:gd name="T21" fmla="*/ 0 h 372"/>
                  <a:gd name="T22" fmla="*/ 39 w 45"/>
                  <a:gd name="T23" fmla="*/ 0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372">
                    <a:moveTo>
                      <a:pt x="39" y="0"/>
                    </a:moveTo>
                    <a:lnTo>
                      <a:pt x="34" y="44"/>
                    </a:lnTo>
                    <a:lnTo>
                      <a:pt x="34" y="90"/>
                    </a:lnTo>
                    <a:lnTo>
                      <a:pt x="36" y="138"/>
                    </a:lnTo>
                    <a:lnTo>
                      <a:pt x="41" y="188"/>
                    </a:lnTo>
                    <a:lnTo>
                      <a:pt x="43" y="236"/>
                    </a:lnTo>
                    <a:lnTo>
                      <a:pt x="45" y="284"/>
                    </a:lnTo>
                    <a:lnTo>
                      <a:pt x="39" y="328"/>
                    </a:lnTo>
                    <a:lnTo>
                      <a:pt x="31" y="372"/>
                    </a:lnTo>
                    <a:lnTo>
                      <a:pt x="0" y="353"/>
                    </a:lnTo>
                    <a:lnTo>
                      <a:pt x="20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7" name="Freeform 100"/>
              <p:cNvSpPr>
                <a:spLocks/>
              </p:cNvSpPr>
              <p:nvPr/>
            </p:nvSpPr>
            <p:spPr bwMode="auto">
              <a:xfrm>
                <a:off x="1769" y="2885"/>
                <a:ext cx="148" cy="440"/>
              </a:xfrm>
              <a:custGeom>
                <a:avLst/>
                <a:gdLst>
                  <a:gd name="T0" fmla="*/ 294 w 294"/>
                  <a:gd name="T1" fmla="*/ 11 h 880"/>
                  <a:gd name="T2" fmla="*/ 220 w 294"/>
                  <a:gd name="T3" fmla="*/ 102 h 880"/>
                  <a:gd name="T4" fmla="*/ 156 w 294"/>
                  <a:gd name="T5" fmla="*/ 197 h 880"/>
                  <a:gd name="T6" fmla="*/ 103 w 294"/>
                  <a:gd name="T7" fmla="*/ 300 h 880"/>
                  <a:gd name="T8" fmla="*/ 60 w 294"/>
                  <a:gd name="T9" fmla="*/ 408 h 880"/>
                  <a:gd name="T10" fmla="*/ 28 w 294"/>
                  <a:gd name="T11" fmla="*/ 518 h 880"/>
                  <a:gd name="T12" fmla="*/ 9 w 294"/>
                  <a:gd name="T13" fmla="*/ 636 h 880"/>
                  <a:gd name="T14" fmla="*/ 1 w 294"/>
                  <a:gd name="T15" fmla="*/ 756 h 880"/>
                  <a:gd name="T16" fmla="*/ 10 w 294"/>
                  <a:gd name="T17" fmla="*/ 880 h 880"/>
                  <a:gd name="T18" fmla="*/ 0 w 294"/>
                  <a:gd name="T19" fmla="*/ 760 h 880"/>
                  <a:gd name="T20" fmla="*/ 1 w 294"/>
                  <a:gd name="T21" fmla="*/ 641 h 880"/>
                  <a:gd name="T22" fmla="*/ 14 w 294"/>
                  <a:gd name="T23" fmla="*/ 522 h 880"/>
                  <a:gd name="T24" fmla="*/ 41 w 294"/>
                  <a:gd name="T25" fmla="*/ 407 h 880"/>
                  <a:gd name="T26" fmla="*/ 78 w 294"/>
                  <a:gd name="T27" fmla="*/ 293 h 880"/>
                  <a:gd name="T28" fmla="*/ 127 w 294"/>
                  <a:gd name="T29" fmla="*/ 187 h 880"/>
                  <a:gd name="T30" fmla="*/ 188 w 294"/>
                  <a:gd name="T31" fmla="*/ 87 h 880"/>
                  <a:gd name="T32" fmla="*/ 264 w 294"/>
                  <a:gd name="T33" fmla="*/ 0 h 880"/>
                  <a:gd name="T34" fmla="*/ 294 w 294"/>
                  <a:gd name="T35" fmla="*/ 11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4" h="880">
                    <a:moveTo>
                      <a:pt x="294" y="11"/>
                    </a:moveTo>
                    <a:lnTo>
                      <a:pt x="220" y="102"/>
                    </a:lnTo>
                    <a:lnTo>
                      <a:pt x="156" y="197"/>
                    </a:lnTo>
                    <a:lnTo>
                      <a:pt x="103" y="300"/>
                    </a:lnTo>
                    <a:lnTo>
                      <a:pt x="60" y="408"/>
                    </a:lnTo>
                    <a:lnTo>
                      <a:pt x="28" y="518"/>
                    </a:lnTo>
                    <a:lnTo>
                      <a:pt x="9" y="636"/>
                    </a:lnTo>
                    <a:lnTo>
                      <a:pt x="1" y="756"/>
                    </a:lnTo>
                    <a:lnTo>
                      <a:pt x="10" y="880"/>
                    </a:lnTo>
                    <a:lnTo>
                      <a:pt x="0" y="760"/>
                    </a:lnTo>
                    <a:lnTo>
                      <a:pt x="1" y="641"/>
                    </a:lnTo>
                    <a:lnTo>
                      <a:pt x="14" y="522"/>
                    </a:lnTo>
                    <a:lnTo>
                      <a:pt x="41" y="407"/>
                    </a:lnTo>
                    <a:lnTo>
                      <a:pt x="78" y="293"/>
                    </a:lnTo>
                    <a:lnTo>
                      <a:pt x="127" y="187"/>
                    </a:lnTo>
                    <a:lnTo>
                      <a:pt x="188" y="87"/>
                    </a:lnTo>
                    <a:lnTo>
                      <a:pt x="264" y="0"/>
                    </a:lnTo>
                    <a:lnTo>
                      <a:pt x="294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8" name="Freeform 101"/>
              <p:cNvSpPr>
                <a:spLocks/>
              </p:cNvSpPr>
              <p:nvPr/>
            </p:nvSpPr>
            <p:spPr bwMode="auto">
              <a:xfrm>
                <a:off x="2086" y="2938"/>
                <a:ext cx="285" cy="304"/>
              </a:xfrm>
              <a:custGeom>
                <a:avLst/>
                <a:gdLst>
                  <a:gd name="T0" fmla="*/ 569 w 569"/>
                  <a:gd name="T1" fmla="*/ 11 h 607"/>
                  <a:gd name="T2" fmla="*/ 484 w 569"/>
                  <a:gd name="T3" fmla="*/ 39 h 607"/>
                  <a:gd name="T4" fmla="*/ 403 w 569"/>
                  <a:gd name="T5" fmla="*/ 76 h 607"/>
                  <a:gd name="T6" fmla="*/ 325 w 569"/>
                  <a:gd name="T7" fmla="*/ 122 h 607"/>
                  <a:gd name="T8" fmla="*/ 252 w 569"/>
                  <a:gd name="T9" fmla="*/ 176 h 607"/>
                  <a:gd name="T10" fmla="*/ 183 w 569"/>
                  <a:gd name="T11" fmla="*/ 234 h 607"/>
                  <a:gd name="T12" fmla="*/ 124 w 569"/>
                  <a:gd name="T13" fmla="*/ 300 h 607"/>
                  <a:gd name="T14" fmla="*/ 73 w 569"/>
                  <a:gd name="T15" fmla="*/ 371 h 607"/>
                  <a:gd name="T16" fmla="*/ 32 w 569"/>
                  <a:gd name="T17" fmla="*/ 450 h 607"/>
                  <a:gd name="T18" fmla="*/ 25 w 569"/>
                  <a:gd name="T19" fmla="*/ 465 h 607"/>
                  <a:gd name="T20" fmla="*/ 21 w 569"/>
                  <a:gd name="T21" fmla="*/ 481 h 607"/>
                  <a:gd name="T22" fmla="*/ 21 w 569"/>
                  <a:gd name="T23" fmla="*/ 495 h 607"/>
                  <a:gd name="T24" fmla="*/ 25 w 569"/>
                  <a:gd name="T25" fmla="*/ 511 h 607"/>
                  <a:gd name="T26" fmla="*/ 28 w 569"/>
                  <a:gd name="T27" fmla="*/ 523 h 607"/>
                  <a:gd name="T28" fmla="*/ 37 w 569"/>
                  <a:gd name="T29" fmla="*/ 537 h 607"/>
                  <a:gd name="T30" fmla="*/ 48 w 569"/>
                  <a:gd name="T31" fmla="*/ 548 h 607"/>
                  <a:gd name="T32" fmla="*/ 62 w 569"/>
                  <a:gd name="T33" fmla="*/ 559 h 607"/>
                  <a:gd name="T34" fmla="*/ 76 w 569"/>
                  <a:gd name="T35" fmla="*/ 562 h 607"/>
                  <a:gd name="T36" fmla="*/ 90 w 569"/>
                  <a:gd name="T37" fmla="*/ 562 h 607"/>
                  <a:gd name="T38" fmla="*/ 105 w 569"/>
                  <a:gd name="T39" fmla="*/ 560 h 607"/>
                  <a:gd name="T40" fmla="*/ 121 w 569"/>
                  <a:gd name="T41" fmla="*/ 560 h 607"/>
                  <a:gd name="T42" fmla="*/ 135 w 569"/>
                  <a:gd name="T43" fmla="*/ 559 h 607"/>
                  <a:gd name="T44" fmla="*/ 149 w 569"/>
                  <a:gd name="T45" fmla="*/ 560 h 607"/>
                  <a:gd name="T46" fmla="*/ 163 w 569"/>
                  <a:gd name="T47" fmla="*/ 566 h 607"/>
                  <a:gd name="T48" fmla="*/ 179 w 569"/>
                  <a:gd name="T49" fmla="*/ 578 h 607"/>
                  <a:gd name="T50" fmla="*/ 165 w 569"/>
                  <a:gd name="T51" fmla="*/ 587 h 607"/>
                  <a:gd name="T52" fmla="*/ 153 w 569"/>
                  <a:gd name="T53" fmla="*/ 594 h 607"/>
                  <a:gd name="T54" fmla="*/ 140 w 569"/>
                  <a:gd name="T55" fmla="*/ 598 h 607"/>
                  <a:gd name="T56" fmla="*/ 128 w 569"/>
                  <a:gd name="T57" fmla="*/ 603 h 607"/>
                  <a:gd name="T58" fmla="*/ 114 w 569"/>
                  <a:gd name="T59" fmla="*/ 603 h 607"/>
                  <a:gd name="T60" fmla="*/ 99 w 569"/>
                  <a:gd name="T61" fmla="*/ 605 h 607"/>
                  <a:gd name="T62" fmla="*/ 85 w 569"/>
                  <a:gd name="T63" fmla="*/ 605 h 607"/>
                  <a:gd name="T64" fmla="*/ 71 w 569"/>
                  <a:gd name="T65" fmla="*/ 607 h 607"/>
                  <a:gd name="T66" fmla="*/ 48 w 569"/>
                  <a:gd name="T67" fmla="*/ 589 h 607"/>
                  <a:gd name="T68" fmla="*/ 32 w 569"/>
                  <a:gd name="T69" fmla="*/ 571 h 607"/>
                  <a:gd name="T70" fmla="*/ 18 w 569"/>
                  <a:gd name="T71" fmla="*/ 550 h 607"/>
                  <a:gd name="T72" fmla="*/ 9 w 569"/>
                  <a:gd name="T73" fmla="*/ 529 h 607"/>
                  <a:gd name="T74" fmla="*/ 2 w 569"/>
                  <a:gd name="T75" fmla="*/ 504 h 607"/>
                  <a:gd name="T76" fmla="*/ 0 w 569"/>
                  <a:gd name="T77" fmla="*/ 481 h 607"/>
                  <a:gd name="T78" fmla="*/ 4 w 569"/>
                  <a:gd name="T79" fmla="*/ 456 h 607"/>
                  <a:gd name="T80" fmla="*/ 12 w 569"/>
                  <a:gd name="T81" fmla="*/ 431 h 607"/>
                  <a:gd name="T82" fmla="*/ 48 w 569"/>
                  <a:gd name="T83" fmla="*/ 351 h 607"/>
                  <a:gd name="T84" fmla="*/ 96 w 569"/>
                  <a:gd name="T85" fmla="*/ 284 h 607"/>
                  <a:gd name="T86" fmla="*/ 153 w 569"/>
                  <a:gd name="T87" fmla="*/ 223 h 607"/>
                  <a:gd name="T88" fmla="*/ 220 w 569"/>
                  <a:gd name="T89" fmla="*/ 172 h 607"/>
                  <a:gd name="T90" fmla="*/ 289 w 569"/>
                  <a:gd name="T91" fmla="*/ 124 h 607"/>
                  <a:gd name="T92" fmla="*/ 364 w 569"/>
                  <a:gd name="T93" fmla="*/ 81 h 607"/>
                  <a:gd name="T94" fmla="*/ 436 w 569"/>
                  <a:gd name="T95" fmla="*/ 41 h 607"/>
                  <a:gd name="T96" fmla="*/ 511 w 569"/>
                  <a:gd name="T97" fmla="*/ 2 h 607"/>
                  <a:gd name="T98" fmla="*/ 525 w 569"/>
                  <a:gd name="T99" fmla="*/ 3 h 607"/>
                  <a:gd name="T100" fmla="*/ 539 w 569"/>
                  <a:gd name="T101" fmla="*/ 2 h 607"/>
                  <a:gd name="T102" fmla="*/ 553 w 569"/>
                  <a:gd name="T103" fmla="*/ 0 h 607"/>
                  <a:gd name="T104" fmla="*/ 569 w 569"/>
                  <a:gd name="T105" fmla="*/ 11 h 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69" h="607">
                    <a:moveTo>
                      <a:pt x="569" y="11"/>
                    </a:moveTo>
                    <a:lnTo>
                      <a:pt x="484" y="39"/>
                    </a:lnTo>
                    <a:lnTo>
                      <a:pt x="403" y="76"/>
                    </a:lnTo>
                    <a:lnTo>
                      <a:pt x="325" y="122"/>
                    </a:lnTo>
                    <a:lnTo>
                      <a:pt x="252" y="176"/>
                    </a:lnTo>
                    <a:lnTo>
                      <a:pt x="183" y="234"/>
                    </a:lnTo>
                    <a:lnTo>
                      <a:pt x="124" y="300"/>
                    </a:lnTo>
                    <a:lnTo>
                      <a:pt x="73" y="371"/>
                    </a:lnTo>
                    <a:lnTo>
                      <a:pt x="32" y="450"/>
                    </a:lnTo>
                    <a:lnTo>
                      <a:pt x="25" y="465"/>
                    </a:lnTo>
                    <a:lnTo>
                      <a:pt x="21" y="481"/>
                    </a:lnTo>
                    <a:lnTo>
                      <a:pt x="21" y="495"/>
                    </a:lnTo>
                    <a:lnTo>
                      <a:pt x="25" y="511"/>
                    </a:lnTo>
                    <a:lnTo>
                      <a:pt x="28" y="523"/>
                    </a:lnTo>
                    <a:lnTo>
                      <a:pt x="37" y="537"/>
                    </a:lnTo>
                    <a:lnTo>
                      <a:pt x="48" y="548"/>
                    </a:lnTo>
                    <a:lnTo>
                      <a:pt x="62" y="559"/>
                    </a:lnTo>
                    <a:lnTo>
                      <a:pt x="76" y="562"/>
                    </a:lnTo>
                    <a:lnTo>
                      <a:pt x="90" y="562"/>
                    </a:lnTo>
                    <a:lnTo>
                      <a:pt x="105" y="560"/>
                    </a:lnTo>
                    <a:lnTo>
                      <a:pt x="121" y="560"/>
                    </a:lnTo>
                    <a:lnTo>
                      <a:pt x="135" y="559"/>
                    </a:lnTo>
                    <a:lnTo>
                      <a:pt x="149" y="560"/>
                    </a:lnTo>
                    <a:lnTo>
                      <a:pt x="163" y="566"/>
                    </a:lnTo>
                    <a:lnTo>
                      <a:pt x="179" y="578"/>
                    </a:lnTo>
                    <a:lnTo>
                      <a:pt x="165" y="587"/>
                    </a:lnTo>
                    <a:lnTo>
                      <a:pt x="153" y="594"/>
                    </a:lnTo>
                    <a:lnTo>
                      <a:pt x="140" y="598"/>
                    </a:lnTo>
                    <a:lnTo>
                      <a:pt x="128" y="603"/>
                    </a:lnTo>
                    <a:lnTo>
                      <a:pt x="114" y="603"/>
                    </a:lnTo>
                    <a:lnTo>
                      <a:pt x="99" y="605"/>
                    </a:lnTo>
                    <a:lnTo>
                      <a:pt x="85" y="605"/>
                    </a:lnTo>
                    <a:lnTo>
                      <a:pt x="71" y="607"/>
                    </a:lnTo>
                    <a:lnTo>
                      <a:pt x="48" y="589"/>
                    </a:lnTo>
                    <a:lnTo>
                      <a:pt x="32" y="571"/>
                    </a:lnTo>
                    <a:lnTo>
                      <a:pt x="18" y="550"/>
                    </a:lnTo>
                    <a:lnTo>
                      <a:pt x="9" y="529"/>
                    </a:lnTo>
                    <a:lnTo>
                      <a:pt x="2" y="504"/>
                    </a:lnTo>
                    <a:lnTo>
                      <a:pt x="0" y="481"/>
                    </a:lnTo>
                    <a:lnTo>
                      <a:pt x="4" y="456"/>
                    </a:lnTo>
                    <a:lnTo>
                      <a:pt x="12" y="431"/>
                    </a:lnTo>
                    <a:lnTo>
                      <a:pt x="48" y="351"/>
                    </a:lnTo>
                    <a:lnTo>
                      <a:pt x="96" y="284"/>
                    </a:lnTo>
                    <a:lnTo>
                      <a:pt x="153" y="223"/>
                    </a:lnTo>
                    <a:lnTo>
                      <a:pt x="220" y="172"/>
                    </a:lnTo>
                    <a:lnTo>
                      <a:pt x="289" y="124"/>
                    </a:lnTo>
                    <a:lnTo>
                      <a:pt x="364" y="81"/>
                    </a:lnTo>
                    <a:lnTo>
                      <a:pt x="436" y="41"/>
                    </a:lnTo>
                    <a:lnTo>
                      <a:pt x="511" y="2"/>
                    </a:lnTo>
                    <a:lnTo>
                      <a:pt x="525" y="3"/>
                    </a:lnTo>
                    <a:lnTo>
                      <a:pt x="539" y="2"/>
                    </a:lnTo>
                    <a:lnTo>
                      <a:pt x="553" y="0"/>
                    </a:lnTo>
                    <a:lnTo>
                      <a:pt x="569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0" name="Freeform 103"/>
              <p:cNvSpPr>
                <a:spLocks/>
              </p:cNvSpPr>
              <p:nvPr/>
            </p:nvSpPr>
            <p:spPr bwMode="auto">
              <a:xfrm>
                <a:off x="2208" y="3071"/>
                <a:ext cx="140" cy="454"/>
              </a:xfrm>
              <a:custGeom>
                <a:avLst/>
                <a:gdLst>
                  <a:gd name="T0" fmla="*/ 279 w 280"/>
                  <a:gd name="T1" fmla="*/ 11 h 909"/>
                  <a:gd name="T2" fmla="*/ 280 w 280"/>
                  <a:gd name="T3" fmla="*/ 25 h 909"/>
                  <a:gd name="T4" fmla="*/ 280 w 280"/>
                  <a:gd name="T5" fmla="*/ 36 h 909"/>
                  <a:gd name="T6" fmla="*/ 275 w 280"/>
                  <a:gd name="T7" fmla="*/ 41 h 909"/>
                  <a:gd name="T8" fmla="*/ 268 w 280"/>
                  <a:gd name="T9" fmla="*/ 45 h 909"/>
                  <a:gd name="T10" fmla="*/ 257 w 280"/>
                  <a:gd name="T11" fmla="*/ 45 h 909"/>
                  <a:gd name="T12" fmla="*/ 247 w 280"/>
                  <a:gd name="T13" fmla="*/ 46 h 909"/>
                  <a:gd name="T14" fmla="*/ 236 w 280"/>
                  <a:gd name="T15" fmla="*/ 46 h 909"/>
                  <a:gd name="T16" fmla="*/ 229 w 280"/>
                  <a:gd name="T17" fmla="*/ 50 h 909"/>
                  <a:gd name="T18" fmla="*/ 161 w 280"/>
                  <a:gd name="T19" fmla="*/ 105 h 909"/>
                  <a:gd name="T20" fmla="*/ 110 w 280"/>
                  <a:gd name="T21" fmla="*/ 172 h 909"/>
                  <a:gd name="T22" fmla="*/ 71 w 280"/>
                  <a:gd name="T23" fmla="*/ 247 h 909"/>
                  <a:gd name="T24" fmla="*/ 44 w 280"/>
                  <a:gd name="T25" fmla="*/ 328 h 909"/>
                  <a:gd name="T26" fmla="*/ 27 w 280"/>
                  <a:gd name="T27" fmla="*/ 412 h 909"/>
                  <a:gd name="T28" fmla="*/ 18 w 280"/>
                  <a:gd name="T29" fmla="*/ 501 h 909"/>
                  <a:gd name="T30" fmla="*/ 18 w 280"/>
                  <a:gd name="T31" fmla="*/ 587 h 909"/>
                  <a:gd name="T32" fmla="*/ 23 w 280"/>
                  <a:gd name="T33" fmla="*/ 674 h 909"/>
                  <a:gd name="T34" fmla="*/ 25 w 280"/>
                  <a:gd name="T35" fmla="*/ 706 h 909"/>
                  <a:gd name="T36" fmla="*/ 36 w 280"/>
                  <a:gd name="T37" fmla="*/ 740 h 909"/>
                  <a:gd name="T38" fmla="*/ 48 w 280"/>
                  <a:gd name="T39" fmla="*/ 768 h 909"/>
                  <a:gd name="T40" fmla="*/ 66 w 280"/>
                  <a:gd name="T41" fmla="*/ 799 h 909"/>
                  <a:gd name="T42" fmla="*/ 82 w 280"/>
                  <a:gd name="T43" fmla="*/ 825 h 909"/>
                  <a:gd name="T44" fmla="*/ 101 w 280"/>
                  <a:gd name="T45" fmla="*/ 852 h 909"/>
                  <a:gd name="T46" fmla="*/ 115 w 280"/>
                  <a:gd name="T47" fmla="*/ 878 h 909"/>
                  <a:gd name="T48" fmla="*/ 131 w 280"/>
                  <a:gd name="T49" fmla="*/ 909 h 909"/>
                  <a:gd name="T50" fmla="*/ 122 w 280"/>
                  <a:gd name="T51" fmla="*/ 900 h 909"/>
                  <a:gd name="T52" fmla="*/ 110 w 280"/>
                  <a:gd name="T53" fmla="*/ 886 h 909"/>
                  <a:gd name="T54" fmla="*/ 92 w 280"/>
                  <a:gd name="T55" fmla="*/ 864 h 909"/>
                  <a:gd name="T56" fmla="*/ 75 w 280"/>
                  <a:gd name="T57" fmla="*/ 841 h 909"/>
                  <a:gd name="T58" fmla="*/ 55 w 280"/>
                  <a:gd name="T59" fmla="*/ 813 h 909"/>
                  <a:gd name="T60" fmla="*/ 37 w 280"/>
                  <a:gd name="T61" fmla="*/ 783 h 909"/>
                  <a:gd name="T62" fmla="*/ 23 w 280"/>
                  <a:gd name="T63" fmla="*/ 752 h 909"/>
                  <a:gd name="T64" fmla="*/ 14 w 280"/>
                  <a:gd name="T65" fmla="*/ 724 h 909"/>
                  <a:gd name="T66" fmla="*/ 4 w 280"/>
                  <a:gd name="T67" fmla="*/ 625 h 909"/>
                  <a:gd name="T68" fmla="*/ 0 w 280"/>
                  <a:gd name="T69" fmla="*/ 527 h 909"/>
                  <a:gd name="T70" fmla="*/ 4 w 280"/>
                  <a:gd name="T71" fmla="*/ 430 h 909"/>
                  <a:gd name="T72" fmla="*/ 18 w 280"/>
                  <a:gd name="T73" fmla="*/ 336 h 909"/>
                  <a:gd name="T74" fmla="*/ 41 w 280"/>
                  <a:gd name="T75" fmla="*/ 243 h 909"/>
                  <a:gd name="T76" fmla="*/ 78 w 280"/>
                  <a:gd name="T77" fmla="*/ 160 h 909"/>
                  <a:gd name="T78" fmla="*/ 130 w 280"/>
                  <a:gd name="T79" fmla="*/ 85 h 909"/>
                  <a:gd name="T80" fmla="*/ 199 w 280"/>
                  <a:gd name="T81" fmla="*/ 22 h 909"/>
                  <a:gd name="T82" fmla="*/ 208 w 280"/>
                  <a:gd name="T83" fmla="*/ 18 h 909"/>
                  <a:gd name="T84" fmla="*/ 218 w 280"/>
                  <a:gd name="T85" fmla="*/ 14 h 909"/>
                  <a:gd name="T86" fmla="*/ 227 w 280"/>
                  <a:gd name="T87" fmla="*/ 9 h 909"/>
                  <a:gd name="T88" fmla="*/ 238 w 280"/>
                  <a:gd name="T89" fmla="*/ 6 h 909"/>
                  <a:gd name="T90" fmla="*/ 247 w 280"/>
                  <a:gd name="T91" fmla="*/ 0 h 909"/>
                  <a:gd name="T92" fmla="*/ 256 w 280"/>
                  <a:gd name="T93" fmla="*/ 0 h 909"/>
                  <a:gd name="T94" fmla="*/ 266 w 280"/>
                  <a:gd name="T95" fmla="*/ 2 h 909"/>
                  <a:gd name="T96" fmla="*/ 279 w 280"/>
                  <a:gd name="T97" fmla="*/ 11 h 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0" h="909">
                    <a:moveTo>
                      <a:pt x="279" y="11"/>
                    </a:moveTo>
                    <a:lnTo>
                      <a:pt x="280" y="25"/>
                    </a:lnTo>
                    <a:lnTo>
                      <a:pt x="280" y="36"/>
                    </a:lnTo>
                    <a:lnTo>
                      <a:pt x="275" y="41"/>
                    </a:lnTo>
                    <a:lnTo>
                      <a:pt x="268" y="45"/>
                    </a:lnTo>
                    <a:lnTo>
                      <a:pt x="257" y="45"/>
                    </a:lnTo>
                    <a:lnTo>
                      <a:pt x="247" y="46"/>
                    </a:lnTo>
                    <a:lnTo>
                      <a:pt x="236" y="46"/>
                    </a:lnTo>
                    <a:lnTo>
                      <a:pt x="229" y="50"/>
                    </a:lnTo>
                    <a:lnTo>
                      <a:pt x="161" y="105"/>
                    </a:lnTo>
                    <a:lnTo>
                      <a:pt x="110" y="172"/>
                    </a:lnTo>
                    <a:lnTo>
                      <a:pt x="71" y="247"/>
                    </a:lnTo>
                    <a:lnTo>
                      <a:pt x="44" y="328"/>
                    </a:lnTo>
                    <a:lnTo>
                      <a:pt x="27" y="412"/>
                    </a:lnTo>
                    <a:lnTo>
                      <a:pt x="18" y="501"/>
                    </a:lnTo>
                    <a:lnTo>
                      <a:pt x="18" y="587"/>
                    </a:lnTo>
                    <a:lnTo>
                      <a:pt x="23" y="674"/>
                    </a:lnTo>
                    <a:lnTo>
                      <a:pt x="25" y="706"/>
                    </a:lnTo>
                    <a:lnTo>
                      <a:pt x="36" y="740"/>
                    </a:lnTo>
                    <a:lnTo>
                      <a:pt x="48" y="768"/>
                    </a:lnTo>
                    <a:lnTo>
                      <a:pt x="66" y="799"/>
                    </a:lnTo>
                    <a:lnTo>
                      <a:pt x="82" y="825"/>
                    </a:lnTo>
                    <a:lnTo>
                      <a:pt x="101" y="852"/>
                    </a:lnTo>
                    <a:lnTo>
                      <a:pt x="115" y="878"/>
                    </a:lnTo>
                    <a:lnTo>
                      <a:pt x="131" y="909"/>
                    </a:lnTo>
                    <a:lnTo>
                      <a:pt x="122" y="900"/>
                    </a:lnTo>
                    <a:lnTo>
                      <a:pt x="110" y="886"/>
                    </a:lnTo>
                    <a:lnTo>
                      <a:pt x="92" y="864"/>
                    </a:lnTo>
                    <a:lnTo>
                      <a:pt x="75" y="841"/>
                    </a:lnTo>
                    <a:lnTo>
                      <a:pt x="55" y="813"/>
                    </a:lnTo>
                    <a:lnTo>
                      <a:pt x="37" y="783"/>
                    </a:lnTo>
                    <a:lnTo>
                      <a:pt x="23" y="752"/>
                    </a:lnTo>
                    <a:lnTo>
                      <a:pt x="14" y="724"/>
                    </a:lnTo>
                    <a:lnTo>
                      <a:pt x="4" y="625"/>
                    </a:lnTo>
                    <a:lnTo>
                      <a:pt x="0" y="527"/>
                    </a:lnTo>
                    <a:lnTo>
                      <a:pt x="4" y="430"/>
                    </a:lnTo>
                    <a:lnTo>
                      <a:pt x="18" y="336"/>
                    </a:lnTo>
                    <a:lnTo>
                      <a:pt x="41" y="243"/>
                    </a:lnTo>
                    <a:lnTo>
                      <a:pt x="78" y="160"/>
                    </a:lnTo>
                    <a:lnTo>
                      <a:pt x="130" y="85"/>
                    </a:lnTo>
                    <a:lnTo>
                      <a:pt x="199" y="22"/>
                    </a:lnTo>
                    <a:lnTo>
                      <a:pt x="208" y="18"/>
                    </a:lnTo>
                    <a:lnTo>
                      <a:pt x="218" y="14"/>
                    </a:lnTo>
                    <a:lnTo>
                      <a:pt x="227" y="9"/>
                    </a:lnTo>
                    <a:lnTo>
                      <a:pt x="238" y="6"/>
                    </a:lnTo>
                    <a:lnTo>
                      <a:pt x="247" y="0"/>
                    </a:lnTo>
                    <a:lnTo>
                      <a:pt x="256" y="0"/>
                    </a:lnTo>
                    <a:lnTo>
                      <a:pt x="266" y="2"/>
                    </a:lnTo>
                    <a:lnTo>
                      <a:pt x="279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1" name="Freeform 104"/>
              <p:cNvSpPr>
                <a:spLocks/>
              </p:cNvSpPr>
              <p:nvPr/>
            </p:nvSpPr>
            <p:spPr bwMode="auto">
              <a:xfrm>
                <a:off x="3094" y="3076"/>
                <a:ext cx="136" cy="44"/>
              </a:xfrm>
              <a:custGeom>
                <a:avLst/>
                <a:gdLst>
                  <a:gd name="T0" fmla="*/ 273 w 273"/>
                  <a:gd name="T1" fmla="*/ 0 h 89"/>
                  <a:gd name="T2" fmla="*/ 238 w 273"/>
                  <a:gd name="T3" fmla="*/ 18 h 89"/>
                  <a:gd name="T4" fmla="*/ 204 w 273"/>
                  <a:gd name="T5" fmla="*/ 30 h 89"/>
                  <a:gd name="T6" fmla="*/ 169 w 273"/>
                  <a:gd name="T7" fmla="*/ 39 h 89"/>
                  <a:gd name="T8" fmla="*/ 133 w 273"/>
                  <a:gd name="T9" fmla="*/ 46 h 89"/>
                  <a:gd name="T10" fmla="*/ 96 w 273"/>
                  <a:gd name="T11" fmla="*/ 51 h 89"/>
                  <a:gd name="T12" fmla="*/ 62 w 273"/>
                  <a:gd name="T13" fmla="*/ 60 h 89"/>
                  <a:gd name="T14" fmla="*/ 30 w 273"/>
                  <a:gd name="T15" fmla="*/ 71 h 89"/>
                  <a:gd name="T16" fmla="*/ 0 w 273"/>
                  <a:gd name="T17" fmla="*/ 89 h 89"/>
                  <a:gd name="T18" fmla="*/ 0 w 273"/>
                  <a:gd name="T19" fmla="*/ 39 h 89"/>
                  <a:gd name="T20" fmla="*/ 32 w 273"/>
                  <a:gd name="T21" fmla="*/ 34 h 89"/>
                  <a:gd name="T22" fmla="*/ 68 w 273"/>
                  <a:gd name="T23" fmla="*/ 32 h 89"/>
                  <a:gd name="T24" fmla="*/ 101 w 273"/>
                  <a:gd name="T25" fmla="*/ 28 h 89"/>
                  <a:gd name="T26" fmla="*/ 137 w 273"/>
                  <a:gd name="T27" fmla="*/ 26 h 89"/>
                  <a:gd name="T28" fmla="*/ 171 w 273"/>
                  <a:gd name="T29" fmla="*/ 21 h 89"/>
                  <a:gd name="T30" fmla="*/ 204 w 273"/>
                  <a:gd name="T31" fmla="*/ 16 h 89"/>
                  <a:gd name="T32" fmla="*/ 238 w 273"/>
                  <a:gd name="T33" fmla="*/ 9 h 89"/>
                  <a:gd name="T34" fmla="*/ 273 w 273"/>
                  <a:gd name="T35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3" h="89">
                    <a:moveTo>
                      <a:pt x="273" y="0"/>
                    </a:moveTo>
                    <a:lnTo>
                      <a:pt x="238" y="18"/>
                    </a:lnTo>
                    <a:lnTo>
                      <a:pt x="204" y="30"/>
                    </a:lnTo>
                    <a:lnTo>
                      <a:pt x="169" y="39"/>
                    </a:lnTo>
                    <a:lnTo>
                      <a:pt x="133" y="46"/>
                    </a:lnTo>
                    <a:lnTo>
                      <a:pt x="96" y="51"/>
                    </a:lnTo>
                    <a:lnTo>
                      <a:pt x="62" y="60"/>
                    </a:lnTo>
                    <a:lnTo>
                      <a:pt x="30" y="71"/>
                    </a:lnTo>
                    <a:lnTo>
                      <a:pt x="0" y="89"/>
                    </a:lnTo>
                    <a:lnTo>
                      <a:pt x="0" y="39"/>
                    </a:lnTo>
                    <a:lnTo>
                      <a:pt x="32" y="34"/>
                    </a:lnTo>
                    <a:lnTo>
                      <a:pt x="68" y="32"/>
                    </a:lnTo>
                    <a:lnTo>
                      <a:pt x="101" y="28"/>
                    </a:lnTo>
                    <a:lnTo>
                      <a:pt x="137" y="26"/>
                    </a:lnTo>
                    <a:lnTo>
                      <a:pt x="171" y="21"/>
                    </a:lnTo>
                    <a:lnTo>
                      <a:pt x="204" y="16"/>
                    </a:lnTo>
                    <a:lnTo>
                      <a:pt x="238" y="9"/>
                    </a:lnTo>
                    <a:lnTo>
                      <a:pt x="27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3" name="Freeform 106"/>
              <p:cNvSpPr>
                <a:spLocks/>
              </p:cNvSpPr>
              <p:nvPr/>
            </p:nvSpPr>
            <p:spPr bwMode="auto">
              <a:xfrm>
                <a:off x="2828" y="3120"/>
                <a:ext cx="392" cy="120"/>
              </a:xfrm>
              <a:custGeom>
                <a:avLst/>
                <a:gdLst>
                  <a:gd name="T0" fmla="*/ 768 w 786"/>
                  <a:gd name="T1" fmla="*/ 37 h 239"/>
                  <a:gd name="T2" fmla="*/ 747 w 786"/>
                  <a:gd name="T3" fmla="*/ 65 h 239"/>
                  <a:gd name="T4" fmla="*/ 738 w 786"/>
                  <a:gd name="T5" fmla="*/ 97 h 239"/>
                  <a:gd name="T6" fmla="*/ 694 w 786"/>
                  <a:gd name="T7" fmla="*/ 90 h 239"/>
                  <a:gd name="T8" fmla="*/ 649 w 786"/>
                  <a:gd name="T9" fmla="*/ 92 h 239"/>
                  <a:gd name="T10" fmla="*/ 600 w 786"/>
                  <a:gd name="T11" fmla="*/ 124 h 239"/>
                  <a:gd name="T12" fmla="*/ 538 w 786"/>
                  <a:gd name="T13" fmla="*/ 179 h 239"/>
                  <a:gd name="T14" fmla="*/ 461 w 786"/>
                  <a:gd name="T15" fmla="*/ 216 h 239"/>
                  <a:gd name="T16" fmla="*/ 413 w 786"/>
                  <a:gd name="T17" fmla="*/ 184 h 239"/>
                  <a:gd name="T18" fmla="*/ 376 w 786"/>
                  <a:gd name="T19" fmla="*/ 165 h 239"/>
                  <a:gd name="T20" fmla="*/ 319 w 786"/>
                  <a:gd name="T21" fmla="*/ 218 h 239"/>
                  <a:gd name="T22" fmla="*/ 252 w 786"/>
                  <a:gd name="T23" fmla="*/ 236 h 239"/>
                  <a:gd name="T24" fmla="*/ 229 w 786"/>
                  <a:gd name="T25" fmla="*/ 195 h 239"/>
                  <a:gd name="T26" fmla="*/ 240 w 786"/>
                  <a:gd name="T27" fmla="*/ 161 h 239"/>
                  <a:gd name="T28" fmla="*/ 259 w 786"/>
                  <a:gd name="T29" fmla="*/ 136 h 239"/>
                  <a:gd name="T30" fmla="*/ 211 w 786"/>
                  <a:gd name="T31" fmla="*/ 147 h 239"/>
                  <a:gd name="T32" fmla="*/ 161 w 786"/>
                  <a:gd name="T33" fmla="*/ 165 h 239"/>
                  <a:gd name="T34" fmla="*/ 119 w 786"/>
                  <a:gd name="T35" fmla="*/ 193 h 239"/>
                  <a:gd name="T36" fmla="*/ 85 w 786"/>
                  <a:gd name="T37" fmla="*/ 223 h 239"/>
                  <a:gd name="T38" fmla="*/ 41 w 786"/>
                  <a:gd name="T39" fmla="*/ 234 h 239"/>
                  <a:gd name="T40" fmla="*/ 0 w 786"/>
                  <a:gd name="T41" fmla="*/ 170 h 239"/>
                  <a:gd name="T42" fmla="*/ 50 w 786"/>
                  <a:gd name="T43" fmla="*/ 102 h 239"/>
                  <a:gd name="T44" fmla="*/ 112 w 786"/>
                  <a:gd name="T45" fmla="*/ 39 h 239"/>
                  <a:gd name="T46" fmla="*/ 131 w 786"/>
                  <a:gd name="T47" fmla="*/ 35 h 239"/>
                  <a:gd name="T48" fmla="*/ 142 w 786"/>
                  <a:gd name="T49" fmla="*/ 67 h 239"/>
                  <a:gd name="T50" fmla="*/ 140 w 786"/>
                  <a:gd name="T51" fmla="*/ 101 h 239"/>
                  <a:gd name="T52" fmla="*/ 119 w 786"/>
                  <a:gd name="T53" fmla="*/ 126 h 239"/>
                  <a:gd name="T54" fmla="*/ 89 w 786"/>
                  <a:gd name="T55" fmla="*/ 133 h 239"/>
                  <a:gd name="T56" fmla="*/ 64 w 786"/>
                  <a:gd name="T57" fmla="*/ 165 h 239"/>
                  <a:gd name="T58" fmla="*/ 137 w 786"/>
                  <a:gd name="T59" fmla="*/ 149 h 239"/>
                  <a:gd name="T60" fmla="*/ 252 w 786"/>
                  <a:gd name="T61" fmla="*/ 86 h 239"/>
                  <a:gd name="T62" fmla="*/ 367 w 786"/>
                  <a:gd name="T63" fmla="*/ 19 h 239"/>
                  <a:gd name="T64" fmla="*/ 351 w 786"/>
                  <a:gd name="T65" fmla="*/ 85 h 239"/>
                  <a:gd name="T66" fmla="*/ 302 w 786"/>
                  <a:gd name="T67" fmla="*/ 136 h 239"/>
                  <a:gd name="T68" fmla="*/ 279 w 786"/>
                  <a:gd name="T69" fmla="*/ 195 h 239"/>
                  <a:gd name="T70" fmla="*/ 378 w 786"/>
                  <a:gd name="T71" fmla="*/ 147 h 239"/>
                  <a:gd name="T72" fmla="*/ 475 w 786"/>
                  <a:gd name="T73" fmla="*/ 79 h 239"/>
                  <a:gd name="T74" fmla="*/ 552 w 786"/>
                  <a:gd name="T75" fmla="*/ 39 h 239"/>
                  <a:gd name="T76" fmla="*/ 513 w 786"/>
                  <a:gd name="T77" fmla="*/ 88 h 239"/>
                  <a:gd name="T78" fmla="*/ 477 w 786"/>
                  <a:gd name="T79" fmla="*/ 138 h 239"/>
                  <a:gd name="T80" fmla="*/ 506 w 786"/>
                  <a:gd name="T81" fmla="*/ 168 h 239"/>
                  <a:gd name="T82" fmla="*/ 619 w 786"/>
                  <a:gd name="T83" fmla="*/ 97 h 239"/>
                  <a:gd name="T84" fmla="*/ 727 w 786"/>
                  <a:gd name="T85" fmla="*/ 14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86" h="239">
                    <a:moveTo>
                      <a:pt x="786" y="19"/>
                    </a:moveTo>
                    <a:lnTo>
                      <a:pt x="777" y="28"/>
                    </a:lnTo>
                    <a:lnTo>
                      <a:pt x="768" y="37"/>
                    </a:lnTo>
                    <a:lnTo>
                      <a:pt x="759" y="46"/>
                    </a:lnTo>
                    <a:lnTo>
                      <a:pt x="754" y="56"/>
                    </a:lnTo>
                    <a:lnTo>
                      <a:pt x="747" y="65"/>
                    </a:lnTo>
                    <a:lnTo>
                      <a:pt x="742" y="74"/>
                    </a:lnTo>
                    <a:lnTo>
                      <a:pt x="738" y="85"/>
                    </a:lnTo>
                    <a:lnTo>
                      <a:pt x="738" y="97"/>
                    </a:lnTo>
                    <a:lnTo>
                      <a:pt x="722" y="95"/>
                    </a:lnTo>
                    <a:lnTo>
                      <a:pt x="708" y="94"/>
                    </a:lnTo>
                    <a:lnTo>
                      <a:pt x="694" y="90"/>
                    </a:lnTo>
                    <a:lnTo>
                      <a:pt x="679" y="90"/>
                    </a:lnTo>
                    <a:lnTo>
                      <a:pt x="664" y="88"/>
                    </a:lnTo>
                    <a:lnTo>
                      <a:pt x="649" y="92"/>
                    </a:lnTo>
                    <a:lnTo>
                      <a:pt x="635" y="95"/>
                    </a:lnTo>
                    <a:lnTo>
                      <a:pt x="621" y="106"/>
                    </a:lnTo>
                    <a:lnTo>
                      <a:pt x="600" y="124"/>
                    </a:lnTo>
                    <a:lnTo>
                      <a:pt x="580" y="143"/>
                    </a:lnTo>
                    <a:lnTo>
                      <a:pt x="559" y="161"/>
                    </a:lnTo>
                    <a:lnTo>
                      <a:pt x="538" y="179"/>
                    </a:lnTo>
                    <a:lnTo>
                      <a:pt x="513" y="193"/>
                    </a:lnTo>
                    <a:lnTo>
                      <a:pt x="488" y="207"/>
                    </a:lnTo>
                    <a:lnTo>
                      <a:pt x="461" y="216"/>
                    </a:lnTo>
                    <a:lnTo>
                      <a:pt x="435" y="223"/>
                    </a:lnTo>
                    <a:lnTo>
                      <a:pt x="406" y="195"/>
                    </a:lnTo>
                    <a:lnTo>
                      <a:pt x="413" y="184"/>
                    </a:lnTo>
                    <a:lnTo>
                      <a:pt x="415" y="175"/>
                    </a:lnTo>
                    <a:lnTo>
                      <a:pt x="396" y="156"/>
                    </a:lnTo>
                    <a:lnTo>
                      <a:pt x="376" y="165"/>
                    </a:lnTo>
                    <a:lnTo>
                      <a:pt x="357" y="181"/>
                    </a:lnTo>
                    <a:lnTo>
                      <a:pt x="337" y="198"/>
                    </a:lnTo>
                    <a:lnTo>
                      <a:pt x="319" y="218"/>
                    </a:lnTo>
                    <a:lnTo>
                      <a:pt x="298" y="230"/>
                    </a:lnTo>
                    <a:lnTo>
                      <a:pt x="277" y="239"/>
                    </a:lnTo>
                    <a:lnTo>
                      <a:pt x="252" y="236"/>
                    </a:lnTo>
                    <a:lnTo>
                      <a:pt x="229" y="223"/>
                    </a:lnTo>
                    <a:lnTo>
                      <a:pt x="229" y="207"/>
                    </a:lnTo>
                    <a:lnTo>
                      <a:pt x="229" y="195"/>
                    </a:lnTo>
                    <a:lnTo>
                      <a:pt x="231" y="182"/>
                    </a:lnTo>
                    <a:lnTo>
                      <a:pt x="236" y="172"/>
                    </a:lnTo>
                    <a:lnTo>
                      <a:pt x="240" y="161"/>
                    </a:lnTo>
                    <a:lnTo>
                      <a:pt x="245" y="150"/>
                    </a:lnTo>
                    <a:lnTo>
                      <a:pt x="250" y="141"/>
                    </a:lnTo>
                    <a:lnTo>
                      <a:pt x="259" y="136"/>
                    </a:lnTo>
                    <a:lnTo>
                      <a:pt x="243" y="138"/>
                    </a:lnTo>
                    <a:lnTo>
                      <a:pt x="227" y="141"/>
                    </a:lnTo>
                    <a:lnTo>
                      <a:pt x="211" y="147"/>
                    </a:lnTo>
                    <a:lnTo>
                      <a:pt x="195" y="152"/>
                    </a:lnTo>
                    <a:lnTo>
                      <a:pt x="177" y="157"/>
                    </a:lnTo>
                    <a:lnTo>
                      <a:pt x="161" y="165"/>
                    </a:lnTo>
                    <a:lnTo>
                      <a:pt x="146" y="173"/>
                    </a:lnTo>
                    <a:lnTo>
                      <a:pt x="131" y="184"/>
                    </a:lnTo>
                    <a:lnTo>
                      <a:pt x="119" y="193"/>
                    </a:lnTo>
                    <a:lnTo>
                      <a:pt x="108" y="204"/>
                    </a:lnTo>
                    <a:lnTo>
                      <a:pt x="96" y="212"/>
                    </a:lnTo>
                    <a:lnTo>
                      <a:pt x="85" y="223"/>
                    </a:lnTo>
                    <a:lnTo>
                      <a:pt x="71" y="227"/>
                    </a:lnTo>
                    <a:lnTo>
                      <a:pt x="57" y="232"/>
                    </a:lnTo>
                    <a:lnTo>
                      <a:pt x="41" y="234"/>
                    </a:lnTo>
                    <a:lnTo>
                      <a:pt x="25" y="234"/>
                    </a:lnTo>
                    <a:lnTo>
                      <a:pt x="4" y="198"/>
                    </a:lnTo>
                    <a:lnTo>
                      <a:pt x="0" y="170"/>
                    </a:lnTo>
                    <a:lnTo>
                      <a:pt x="9" y="145"/>
                    </a:lnTo>
                    <a:lnTo>
                      <a:pt x="28" y="124"/>
                    </a:lnTo>
                    <a:lnTo>
                      <a:pt x="50" y="102"/>
                    </a:lnTo>
                    <a:lnTo>
                      <a:pt x="75" y="83"/>
                    </a:lnTo>
                    <a:lnTo>
                      <a:pt x="96" y="60"/>
                    </a:lnTo>
                    <a:lnTo>
                      <a:pt x="112" y="39"/>
                    </a:lnTo>
                    <a:lnTo>
                      <a:pt x="121" y="31"/>
                    </a:lnTo>
                    <a:lnTo>
                      <a:pt x="128" y="31"/>
                    </a:lnTo>
                    <a:lnTo>
                      <a:pt x="131" y="35"/>
                    </a:lnTo>
                    <a:lnTo>
                      <a:pt x="137" y="42"/>
                    </a:lnTo>
                    <a:lnTo>
                      <a:pt x="140" y="55"/>
                    </a:lnTo>
                    <a:lnTo>
                      <a:pt x="142" y="67"/>
                    </a:lnTo>
                    <a:lnTo>
                      <a:pt x="146" y="79"/>
                    </a:lnTo>
                    <a:lnTo>
                      <a:pt x="146" y="92"/>
                    </a:lnTo>
                    <a:lnTo>
                      <a:pt x="140" y="101"/>
                    </a:lnTo>
                    <a:lnTo>
                      <a:pt x="137" y="111"/>
                    </a:lnTo>
                    <a:lnTo>
                      <a:pt x="128" y="118"/>
                    </a:lnTo>
                    <a:lnTo>
                      <a:pt x="119" y="126"/>
                    </a:lnTo>
                    <a:lnTo>
                      <a:pt x="108" y="131"/>
                    </a:lnTo>
                    <a:lnTo>
                      <a:pt x="103" y="136"/>
                    </a:lnTo>
                    <a:lnTo>
                      <a:pt x="89" y="133"/>
                    </a:lnTo>
                    <a:lnTo>
                      <a:pt x="78" y="141"/>
                    </a:lnTo>
                    <a:lnTo>
                      <a:pt x="69" y="154"/>
                    </a:lnTo>
                    <a:lnTo>
                      <a:pt x="64" y="165"/>
                    </a:lnTo>
                    <a:lnTo>
                      <a:pt x="64" y="175"/>
                    </a:lnTo>
                    <a:lnTo>
                      <a:pt x="99" y="165"/>
                    </a:lnTo>
                    <a:lnTo>
                      <a:pt x="137" y="149"/>
                    </a:lnTo>
                    <a:lnTo>
                      <a:pt x="176" y="131"/>
                    </a:lnTo>
                    <a:lnTo>
                      <a:pt x="215" y="111"/>
                    </a:lnTo>
                    <a:lnTo>
                      <a:pt x="252" y="86"/>
                    </a:lnTo>
                    <a:lnTo>
                      <a:pt x="291" y="63"/>
                    </a:lnTo>
                    <a:lnTo>
                      <a:pt x="328" y="40"/>
                    </a:lnTo>
                    <a:lnTo>
                      <a:pt x="367" y="19"/>
                    </a:lnTo>
                    <a:lnTo>
                      <a:pt x="367" y="44"/>
                    </a:lnTo>
                    <a:lnTo>
                      <a:pt x="362" y="67"/>
                    </a:lnTo>
                    <a:lnTo>
                      <a:pt x="351" y="85"/>
                    </a:lnTo>
                    <a:lnTo>
                      <a:pt x="337" y="104"/>
                    </a:lnTo>
                    <a:lnTo>
                      <a:pt x="318" y="118"/>
                    </a:lnTo>
                    <a:lnTo>
                      <a:pt x="302" y="136"/>
                    </a:lnTo>
                    <a:lnTo>
                      <a:pt x="287" y="152"/>
                    </a:lnTo>
                    <a:lnTo>
                      <a:pt x="279" y="175"/>
                    </a:lnTo>
                    <a:lnTo>
                      <a:pt x="279" y="195"/>
                    </a:lnTo>
                    <a:lnTo>
                      <a:pt x="311" y="182"/>
                    </a:lnTo>
                    <a:lnTo>
                      <a:pt x="346" y="168"/>
                    </a:lnTo>
                    <a:lnTo>
                      <a:pt x="378" y="147"/>
                    </a:lnTo>
                    <a:lnTo>
                      <a:pt x="413" y="127"/>
                    </a:lnTo>
                    <a:lnTo>
                      <a:pt x="444" y="102"/>
                    </a:lnTo>
                    <a:lnTo>
                      <a:pt x="475" y="79"/>
                    </a:lnTo>
                    <a:lnTo>
                      <a:pt x="504" y="56"/>
                    </a:lnTo>
                    <a:lnTo>
                      <a:pt x="532" y="39"/>
                    </a:lnTo>
                    <a:lnTo>
                      <a:pt x="552" y="39"/>
                    </a:lnTo>
                    <a:lnTo>
                      <a:pt x="539" y="55"/>
                    </a:lnTo>
                    <a:lnTo>
                      <a:pt x="527" y="72"/>
                    </a:lnTo>
                    <a:lnTo>
                      <a:pt x="513" y="88"/>
                    </a:lnTo>
                    <a:lnTo>
                      <a:pt x="500" y="106"/>
                    </a:lnTo>
                    <a:lnTo>
                      <a:pt x="486" y="122"/>
                    </a:lnTo>
                    <a:lnTo>
                      <a:pt x="477" y="138"/>
                    </a:lnTo>
                    <a:lnTo>
                      <a:pt x="468" y="156"/>
                    </a:lnTo>
                    <a:lnTo>
                      <a:pt x="465" y="175"/>
                    </a:lnTo>
                    <a:lnTo>
                      <a:pt x="506" y="168"/>
                    </a:lnTo>
                    <a:lnTo>
                      <a:pt x="545" y="150"/>
                    </a:lnTo>
                    <a:lnTo>
                      <a:pt x="582" y="126"/>
                    </a:lnTo>
                    <a:lnTo>
                      <a:pt x="619" y="97"/>
                    </a:lnTo>
                    <a:lnTo>
                      <a:pt x="653" y="65"/>
                    </a:lnTo>
                    <a:lnTo>
                      <a:pt x="690" y="37"/>
                    </a:lnTo>
                    <a:lnTo>
                      <a:pt x="727" y="14"/>
                    </a:lnTo>
                    <a:lnTo>
                      <a:pt x="766" y="0"/>
                    </a:lnTo>
                    <a:lnTo>
                      <a:pt x="786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4" name="Freeform 107"/>
              <p:cNvSpPr>
                <a:spLocks/>
              </p:cNvSpPr>
              <p:nvPr/>
            </p:nvSpPr>
            <p:spPr bwMode="auto">
              <a:xfrm>
                <a:off x="3245" y="3120"/>
                <a:ext cx="142" cy="73"/>
              </a:xfrm>
              <a:custGeom>
                <a:avLst/>
                <a:gdLst>
                  <a:gd name="T0" fmla="*/ 283 w 283"/>
                  <a:gd name="T1" fmla="*/ 0 h 145"/>
                  <a:gd name="T2" fmla="*/ 244 w 283"/>
                  <a:gd name="T3" fmla="*/ 19 h 145"/>
                  <a:gd name="T4" fmla="*/ 211 w 283"/>
                  <a:gd name="T5" fmla="*/ 44 h 145"/>
                  <a:gd name="T6" fmla="*/ 177 w 283"/>
                  <a:gd name="T7" fmla="*/ 71 h 145"/>
                  <a:gd name="T8" fmla="*/ 149 w 283"/>
                  <a:gd name="T9" fmla="*/ 97 h 145"/>
                  <a:gd name="T10" fmla="*/ 115 w 283"/>
                  <a:gd name="T11" fmla="*/ 118 h 145"/>
                  <a:gd name="T12" fmla="*/ 81 w 283"/>
                  <a:gd name="T13" fmla="*/ 136 h 145"/>
                  <a:gd name="T14" fmla="*/ 42 w 283"/>
                  <a:gd name="T15" fmla="*/ 145 h 145"/>
                  <a:gd name="T16" fmla="*/ 0 w 283"/>
                  <a:gd name="T17" fmla="*/ 145 h 145"/>
                  <a:gd name="T18" fmla="*/ 8 w 283"/>
                  <a:gd name="T19" fmla="*/ 131 h 145"/>
                  <a:gd name="T20" fmla="*/ 17 w 283"/>
                  <a:gd name="T21" fmla="*/ 118 h 145"/>
                  <a:gd name="T22" fmla="*/ 24 w 283"/>
                  <a:gd name="T23" fmla="*/ 104 h 145"/>
                  <a:gd name="T24" fmla="*/ 35 w 283"/>
                  <a:gd name="T25" fmla="*/ 92 h 145"/>
                  <a:gd name="T26" fmla="*/ 44 w 283"/>
                  <a:gd name="T27" fmla="*/ 78 h 145"/>
                  <a:gd name="T28" fmla="*/ 56 w 283"/>
                  <a:gd name="T29" fmla="*/ 71 h 145"/>
                  <a:gd name="T30" fmla="*/ 71 w 283"/>
                  <a:gd name="T31" fmla="*/ 65 h 145"/>
                  <a:gd name="T32" fmla="*/ 88 w 283"/>
                  <a:gd name="T33" fmla="*/ 67 h 145"/>
                  <a:gd name="T34" fmla="*/ 88 w 283"/>
                  <a:gd name="T35" fmla="*/ 78 h 145"/>
                  <a:gd name="T36" fmla="*/ 111 w 283"/>
                  <a:gd name="T37" fmla="*/ 76 h 145"/>
                  <a:gd name="T38" fmla="*/ 136 w 283"/>
                  <a:gd name="T39" fmla="*/ 71 h 145"/>
                  <a:gd name="T40" fmla="*/ 159 w 283"/>
                  <a:gd name="T41" fmla="*/ 60 h 145"/>
                  <a:gd name="T42" fmla="*/ 184 w 283"/>
                  <a:gd name="T43" fmla="*/ 49 h 145"/>
                  <a:gd name="T44" fmla="*/ 207 w 283"/>
                  <a:gd name="T45" fmla="*/ 33 h 145"/>
                  <a:gd name="T46" fmla="*/ 232 w 283"/>
                  <a:gd name="T47" fmla="*/ 19 h 145"/>
                  <a:gd name="T48" fmla="*/ 257 w 283"/>
                  <a:gd name="T49" fmla="*/ 7 h 145"/>
                  <a:gd name="T50" fmla="*/ 283 w 283"/>
                  <a:gd name="T51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83" h="145">
                    <a:moveTo>
                      <a:pt x="283" y="0"/>
                    </a:moveTo>
                    <a:lnTo>
                      <a:pt x="244" y="19"/>
                    </a:lnTo>
                    <a:lnTo>
                      <a:pt x="211" y="44"/>
                    </a:lnTo>
                    <a:lnTo>
                      <a:pt x="177" y="71"/>
                    </a:lnTo>
                    <a:lnTo>
                      <a:pt x="149" y="97"/>
                    </a:lnTo>
                    <a:lnTo>
                      <a:pt x="115" y="118"/>
                    </a:lnTo>
                    <a:lnTo>
                      <a:pt x="81" y="136"/>
                    </a:lnTo>
                    <a:lnTo>
                      <a:pt x="42" y="145"/>
                    </a:lnTo>
                    <a:lnTo>
                      <a:pt x="0" y="145"/>
                    </a:lnTo>
                    <a:lnTo>
                      <a:pt x="8" y="131"/>
                    </a:lnTo>
                    <a:lnTo>
                      <a:pt x="17" y="118"/>
                    </a:lnTo>
                    <a:lnTo>
                      <a:pt x="24" y="104"/>
                    </a:lnTo>
                    <a:lnTo>
                      <a:pt x="35" y="92"/>
                    </a:lnTo>
                    <a:lnTo>
                      <a:pt x="44" y="78"/>
                    </a:lnTo>
                    <a:lnTo>
                      <a:pt x="56" y="71"/>
                    </a:lnTo>
                    <a:lnTo>
                      <a:pt x="71" y="65"/>
                    </a:lnTo>
                    <a:lnTo>
                      <a:pt x="88" y="67"/>
                    </a:lnTo>
                    <a:lnTo>
                      <a:pt x="88" y="78"/>
                    </a:lnTo>
                    <a:lnTo>
                      <a:pt x="111" y="76"/>
                    </a:lnTo>
                    <a:lnTo>
                      <a:pt x="136" y="71"/>
                    </a:lnTo>
                    <a:lnTo>
                      <a:pt x="159" y="60"/>
                    </a:lnTo>
                    <a:lnTo>
                      <a:pt x="184" y="49"/>
                    </a:lnTo>
                    <a:lnTo>
                      <a:pt x="207" y="33"/>
                    </a:lnTo>
                    <a:lnTo>
                      <a:pt x="232" y="19"/>
                    </a:lnTo>
                    <a:lnTo>
                      <a:pt x="257" y="7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5" name="Freeform 108"/>
              <p:cNvSpPr>
                <a:spLocks/>
              </p:cNvSpPr>
              <p:nvPr/>
            </p:nvSpPr>
            <p:spPr bwMode="auto">
              <a:xfrm>
                <a:off x="2318" y="3179"/>
                <a:ext cx="43" cy="248"/>
              </a:xfrm>
              <a:custGeom>
                <a:avLst/>
                <a:gdLst>
                  <a:gd name="T0" fmla="*/ 18 w 87"/>
                  <a:gd name="T1" fmla="*/ 468 h 496"/>
                  <a:gd name="T2" fmla="*/ 18 w 87"/>
                  <a:gd name="T3" fmla="*/ 496 h 496"/>
                  <a:gd name="T4" fmla="*/ 7 w 87"/>
                  <a:gd name="T5" fmla="*/ 431 h 496"/>
                  <a:gd name="T6" fmla="*/ 2 w 87"/>
                  <a:gd name="T7" fmla="*/ 367 h 496"/>
                  <a:gd name="T8" fmla="*/ 0 w 87"/>
                  <a:gd name="T9" fmla="*/ 301 h 496"/>
                  <a:gd name="T10" fmla="*/ 4 w 87"/>
                  <a:gd name="T11" fmla="*/ 237 h 496"/>
                  <a:gd name="T12" fmla="*/ 12 w 87"/>
                  <a:gd name="T13" fmla="*/ 172 h 496"/>
                  <a:gd name="T14" fmla="*/ 28 w 87"/>
                  <a:gd name="T15" fmla="*/ 110 h 496"/>
                  <a:gd name="T16" fmla="*/ 53 w 87"/>
                  <a:gd name="T17" fmla="*/ 51 h 496"/>
                  <a:gd name="T18" fmla="*/ 87 w 87"/>
                  <a:gd name="T19" fmla="*/ 0 h 496"/>
                  <a:gd name="T20" fmla="*/ 71 w 87"/>
                  <a:gd name="T21" fmla="*/ 51 h 496"/>
                  <a:gd name="T22" fmla="*/ 55 w 87"/>
                  <a:gd name="T23" fmla="*/ 108 h 496"/>
                  <a:gd name="T24" fmla="*/ 41 w 87"/>
                  <a:gd name="T25" fmla="*/ 166 h 496"/>
                  <a:gd name="T26" fmla="*/ 30 w 87"/>
                  <a:gd name="T27" fmla="*/ 229 h 496"/>
                  <a:gd name="T28" fmla="*/ 18 w 87"/>
                  <a:gd name="T29" fmla="*/ 289 h 496"/>
                  <a:gd name="T30" fmla="*/ 12 w 87"/>
                  <a:gd name="T31" fmla="*/ 351 h 496"/>
                  <a:gd name="T32" fmla="*/ 12 w 87"/>
                  <a:gd name="T33" fmla="*/ 409 h 496"/>
                  <a:gd name="T34" fmla="*/ 18 w 87"/>
                  <a:gd name="T35" fmla="*/ 468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7" h="496">
                    <a:moveTo>
                      <a:pt x="18" y="468"/>
                    </a:moveTo>
                    <a:lnTo>
                      <a:pt x="18" y="496"/>
                    </a:lnTo>
                    <a:lnTo>
                      <a:pt x="7" y="431"/>
                    </a:lnTo>
                    <a:lnTo>
                      <a:pt x="2" y="367"/>
                    </a:lnTo>
                    <a:lnTo>
                      <a:pt x="0" y="301"/>
                    </a:lnTo>
                    <a:lnTo>
                      <a:pt x="4" y="237"/>
                    </a:lnTo>
                    <a:lnTo>
                      <a:pt x="12" y="172"/>
                    </a:lnTo>
                    <a:lnTo>
                      <a:pt x="28" y="110"/>
                    </a:lnTo>
                    <a:lnTo>
                      <a:pt x="53" y="51"/>
                    </a:lnTo>
                    <a:lnTo>
                      <a:pt x="87" y="0"/>
                    </a:lnTo>
                    <a:lnTo>
                      <a:pt x="71" y="51"/>
                    </a:lnTo>
                    <a:lnTo>
                      <a:pt x="55" y="108"/>
                    </a:lnTo>
                    <a:lnTo>
                      <a:pt x="41" y="166"/>
                    </a:lnTo>
                    <a:lnTo>
                      <a:pt x="30" y="229"/>
                    </a:lnTo>
                    <a:lnTo>
                      <a:pt x="18" y="289"/>
                    </a:lnTo>
                    <a:lnTo>
                      <a:pt x="12" y="351"/>
                    </a:lnTo>
                    <a:lnTo>
                      <a:pt x="12" y="409"/>
                    </a:lnTo>
                    <a:lnTo>
                      <a:pt x="18" y="4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6" name="Freeform 109"/>
              <p:cNvSpPr>
                <a:spLocks/>
              </p:cNvSpPr>
              <p:nvPr/>
            </p:nvSpPr>
            <p:spPr bwMode="auto">
              <a:xfrm>
                <a:off x="1803" y="3325"/>
                <a:ext cx="583" cy="508"/>
              </a:xfrm>
              <a:custGeom>
                <a:avLst/>
                <a:gdLst>
                  <a:gd name="T0" fmla="*/ 570 w 1166"/>
                  <a:gd name="T1" fmla="*/ 39 h 1015"/>
                  <a:gd name="T2" fmla="*/ 447 w 1166"/>
                  <a:gd name="T3" fmla="*/ 112 h 1015"/>
                  <a:gd name="T4" fmla="*/ 323 w 1166"/>
                  <a:gd name="T5" fmla="*/ 183 h 1015"/>
                  <a:gd name="T6" fmla="*/ 204 w 1166"/>
                  <a:gd name="T7" fmla="*/ 263 h 1015"/>
                  <a:gd name="T8" fmla="*/ 131 w 1166"/>
                  <a:gd name="T9" fmla="*/ 325 h 1015"/>
                  <a:gd name="T10" fmla="*/ 96 w 1166"/>
                  <a:gd name="T11" fmla="*/ 352 h 1015"/>
                  <a:gd name="T12" fmla="*/ 66 w 1166"/>
                  <a:gd name="T13" fmla="*/ 382 h 1015"/>
                  <a:gd name="T14" fmla="*/ 50 w 1166"/>
                  <a:gd name="T15" fmla="*/ 416 h 1015"/>
                  <a:gd name="T16" fmla="*/ 101 w 1166"/>
                  <a:gd name="T17" fmla="*/ 467 h 1015"/>
                  <a:gd name="T18" fmla="*/ 215 w 1166"/>
                  <a:gd name="T19" fmla="*/ 506 h 1015"/>
                  <a:gd name="T20" fmla="*/ 335 w 1166"/>
                  <a:gd name="T21" fmla="*/ 531 h 1015"/>
                  <a:gd name="T22" fmla="*/ 445 w 1166"/>
                  <a:gd name="T23" fmla="*/ 552 h 1015"/>
                  <a:gd name="T24" fmla="*/ 435 w 1166"/>
                  <a:gd name="T25" fmla="*/ 563 h 1015"/>
                  <a:gd name="T26" fmla="*/ 328 w 1166"/>
                  <a:gd name="T27" fmla="*/ 547 h 1015"/>
                  <a:gd name="T28" fmla="*/ 220 w 1166"/>
                  <a:gd name="T29" fmla="*/ 526 h 1015"/>
                  <a:gd name="T30" fmla="*/ 114 w 1166"/>
                  <a:gd name="T31" fmla="*/ 504 h 1015"/>
                  <a:gd name="T32" fmla="*/ 64 w 1166"/>
                  <a:gd name="T33" fmla="*/ 522 h 1015"/>
                  <a:gd name="T34" fmla="*/ 80 w 1166"/>
                  <a:gd name="T35" fmla="*/ 577 h 1015"/>
                  <a:gd name="T36" fmla="*/ 96 w 1166"/>
                  <a:gd name="T37" fmla="*/ 636 h 1015"/>
                  <a:gd name="T38" fmla="*/ 107 w 1166"/>
                  <a:gd name="T39" fmla="*/ 699 h 1015"/>
                  <a:gd name="T40" fmla="*/ 188 w 1166"/>
                  <a:gd name="T41" fmla="*/ 783 h 1015"/>
                  <a:gd name="T42" fmla="*/ 367 w 1166"/>
                  <a:gd name="T43" fmla="*/ 825 h 1015"/>
                  <a:gd name="T44" fmla="*/ 557 w 1166"/>
                  <a:gd name="T45" fmla="*/ 818 h 1015"/>
                  <a:gd name="T46" fmla="*/ 743 w 1166"/>
                  <a:gd name="T47" fmla="*/ 786 h 1015"/>
                  <a:gd name="T48" fmla="*/ 846 w 1166"/>
                  <a:gd name="T49" fmla="*/ 763 h 1015"/>
                  <a:gd name="T50" fmla="*/ 878 w 1166"/>
                  <a:gd name="T51" fmla="*/ 754 h 1015"/>
                  <a:gd name="T52" fmla="*/ 912 w 1166"/>
                  <a:gd name="T53" fmla="*/ 749 h 1015"/>
                  <a:gd name="T54" fmla="*/ 944 w 1166"/>
                  <a:gd name="T55" fmla="*/ 744 h 1015"/>
                  <a:gd name="T56" fmla="*/ 907 w 1166"/>
                  <a:gd name="T57" fmla="*/ 758 h 1015"/>
                  <a:gd name="T58" fmla="*/ 804 w 1166"/>
                  <a:gd name="T59" fmla="*/ 790 h 1015"/>
                  <a:gd name="T60" fmla="*/ 703 w 1166"/>
                  <a:gd name="T61" fmla="*/ 816 h 1015"/>
                  <a:gd name="T62" fmla="*/ 600 w 1166"/>
                  <a:gd name="T63" fmla="*/ 843 h 1015"/>
                  <a:gd name="T64" fmla="*/ 607 w 1166"/>
                  <a:gd name="T65" fmla="*/ 909 h 1015"/>
                  <a:gd name="T66" fmla="*/ 754 w 1166"/>
                  <a:gd name="T67" fmla="*/ 967 h 1015"/>
                  <a:gd name="T68" fmla="*/ 924 w 1166"/>
                  <a:gd name="T69" fmla="*/ 981 h 1015"/>
                  <a:gd name="T70" fmla="*/ 1089 w 1166"/>
                  <a:gd name="T71" fmla="*/ 969 h 1015"/>
                  <a:gd name="T72" fmla="*/ 1093 w 1166"/>
                  <a:gd name="T73" fmla="*/ 983 h 1015"/>
                  <a:gd name="T74" fmla="*/ 933 w 1166"/>
                  <a:gd name="T75" fmla="*/ 1013 h 1015"/>
                  <a:gd name="T76" fmla="*/ 768 w 1166"/>
                  <a:gd name="T77" fmla="*/ 1005 h 1015"/>
                  <a:gd name="T78" fmla="*/ 616 w 1166"/>
                  <a:gd name="T79" fmla="*/ 962 h 1015"/>
                  <a:gd name="T80" fmla="*/ 516 w 1166"/>
                  <a:gd name="T81" fmla="*/ 882 h 1015"/>
                  <a:gd name="T82" fmla="*/ 437 w 1166"/>
                  <a:gd name="T83" fmla="*/ 848 h 1015"/>
                  <a:gd name="T84" fmla="*/ 341 w 1166"/>
                  <a:gd name="T85" fmla="*/ 847 h 1015"/>
                  <a:gd name="T86" fmla="*/ 238 w 1166"/>
                  <a:gd name="T87" fmla="*/ 840 h 1015"/>
                  <a:gd name="T88" fmla="*/ 170 w 1166"/>
                  <a:gd name="T89" fmla="*/ 811 h 1015"/>
                  <a:gd name="T90" fmla="*/ 137 w 1166"/>
                  <a:gd name="T91" fmla="*/ 801 h 1015"/>
                  <a:gd name="T92" fmla="*/ 105 w 1166"/>
                  <a:gd name="T93" fmla="*/ 788 h 1015"/>
                  <a:gd name="T94" fmla="*/ 78 w 1166"/>
                  <a:gd name="T95" fmla="*/ 767 h 1015"/>
                  <a:gd name="T96" fmla="*/ 75 w 1166"/>
                  <a:gd name="T97" fmla="*/ 699 h 1015"/>
                  <a:gd name="T98" fmla="*/ 46 w 1166"/>
                  <a:gd name="T99" fmla="*/ 602 h 1015"/>
                  <a:gd name="T100" fmla="*/ 7 w 1166"/>
                  <a:gd name="T101" fmla="*/ 506 h 1015"/>
                  <a:gd name="T102" fmla="*/ 9 w 1166"/>
                  <a:gd name="T103" fmla="*/ 414 h 1015"/>
                  <a:gd name="T104" fmla="*/ 110 w 1166"/>
                  <a:gd name="T105" fmla="*/ 318 h 1015"/>
                  <a:gd name="T106" fmla="*/ 256 w 1166"/>
                  <a:gd name="T107" fmla="*/ 213 h 1015"/>
                  <a:gd name="T108" fmla="*/ 405 w 1166"/>
                  <a:gd name="T109" fmla="*/ 114 h 1015"/>
                  <a:gd name="T110" fmla="*/ 554 w 1166"/>
                  <a:gd name="T111" fmla="*/ 32 h 1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66" h="1015">
                    <a:moveTo>
                      <a:pt x="628" y="0"/>
                    </a:moveTo>
                    <a:lnTo>
                      <a:pt x="570" y="39"/>
                    </a:lnTo>
                    <a:lnTo>
                      <a:pt x="509" y="78"/>
                    </a:lnTo>
                    <a:lnTo>
                      <a:pt x="447" y="112"/>
                    </a:lnTo>
                    <a:lnTo>
                      <a:pt x="387" y="148"/>
                    </a:lnTo>
                    <a:lnTo>
                      <a:pt x="323" y="183"/>
                    </a:lnTo>
                    <a:lnTo>
                      <a:pt x="263" y="222"/>
                    </a:lnTo>
                    <a:lnTo>
                      <a:pt x="204" y="263"/>
                    </a:lnTo>
                    <a:lnTo>
                      <a:pt x="149" y="313"/>
                    </a:lnTo>
                    <a:lnTo>
                      <a:pt x="131" y="325"/>
                    </a:lnTo>
                    <a:lnTo>
                      <a:pt x="115" y="339"/>
                    </a:lnTo>
                    <a:lnTo>
                      <a:pt x="96" y="352"/>
                    </a:lnTo>
                    <a:lnTo>
                      <a:pt x="82" y="368"/>
                    </a:lnTo>
                    <a:lnTo>
                      <a:pt x="66" y="382"/>
                    </a:lnTo>
                    <a:lnTo>
                      <a:pt x="55" y="398"/>
                    </a:lnTo>
                    <a:lnTo>
                      <a:pt x="50" y="416"/>
                    </a:lnTo>
                    <a:lnTo>
                      <a:pt x="52" y="439"/>
                    </a:lnTo>
                    <a:lnTo>
                      <a:pt x="101" y="467"/>
                    </a:lnTo>
                    <a:lnTo>
                      <a:pt x="156" y="490"/>
                    </a:lnTo>
                    <a:lnTo>
                      <a:pt x="215" y="506"/>
                    </a:lnTo>
                    <a:lnTo>
                      <a:pt x="277" y="520"/>
                    </a:lnTo>
                    <a:lnTo>
                      <a:pt x="335" y="531"/>
                    </a:lnTo>
                    <a:lnTo>
                      <a:pt x="394" y="541"/>
                    </a:lnTo>
                    <a:lnTo>
                      <a:pt x="445" y="552"/>
                    </a:lnTo>
                    <a:lnTo>
                      <a:pt x="492" y="566"/>
                    </a:lnTo>
                    <a:lnTo>
                      <a:pt x="435" y="563"/>
                    </a:lnTo>
                    <a:lnTo>
                      <a:pt x="382" y="557"/>
                    </a:lnTo>
                    <a:lnTo>
                      <a:pt x="328" y="547"/>
                    </a:lnTo>
                    <a:lnTo>
                      <a:pt x="275" y="538"/>
                    </a:lnTo>
                    <a:lnTo>
                      <a:pt x="220" y="526"/>
                    </a:lnTo>
                    <a:lnTo>
                      <a:pt x="167" y="515"/>
                    </a:lnTo>
                    <a:lnTo>
                      <a:pt x="114" y="504"/>
                    </a:lnTo>
                    <a:lnTo>
                      <a:pt x="60" y="497"/>
                    </a:lnTo>
                    <a:lnTo>
                      <a:pt x="64" y="522"/>
                    </a:lnTo>
                    <a:lnTo>
                      <a:pt x="71" y="549"/>
                    </a:lnTo>
                    <a:lnTo>
                      <a:pt x="80" y="577"/>
                    </a:lnTo>
                    <a:lnTo>
                      <a:pt x="89" y="607"/>
                    </a:lnTo>
                    <a:lnTo>
                      <a:pt x="96" y="636"/>
                    </a:lnTo>
                    <a:lnTo>
                      <a:pt x="103" y="667"/>
                    </a:lnTo>
                    <a:lnTo>
                      <a:pt x="107" y="699"/>
                    </a:lnTo>
                    <a:lnTo>
                      <a:pt x="110" y="733"/>
                    </a:lnTo>
                    <a:lnTo>
                      <a:pt x="188" y="783"/>
                    </a:lnTo>
                    <a:lnTo>
                      <a:pt x="275" y="813"/>
                    </a:lnTo>
                    <a:lnTo>
                      <a:pt x="367" y="825"/>
                    </a:lnTo>
                    <a:lnTo>
                      <a:pt x="463" y="829"/>
                    </a:lnTo>
                    <a:lnTo>
                      <a:pt x="557" y="818"/>
                    </a:lnTo>
                    <a:lnTo>
                      <a:pt x="653" y="804"/>
                    </a:lnTo>
                    <a:lnTo>
                      <a:pt x="743" y="786"/>
                    </a:lnTo>
                    <a:lnTo>
                      <a:pt x="832" y="772"/>
                    </a:lnTo>
                    <a:lnTo>
                      <a:pt x="846" y="763"/>
                    </a:lnTo>
                    <a:lnTo>
                      <a:pt x="862" y="760"/>
                    </a:lnTo>
                    <a:lnTo>
                      <a:pt x="878" y="754"/>
                    </a:lnTo>
                    <a:lnTo>
                      <a:pt x="896" y="753"/>
                    </a:lnTo>
                    <a:lnTo>
                      <a:pt x="912" y="749"/>
                    </a:lnTo>
                    <a:lnTo>
                      <a:pt x="928" y="747"/>
                    </a:lnTo>
                    <a:lnTo>
                      <a:pt x="944" y="744"/>
                    </a:lnTo>
                    <a:lnTo>
                      <a:pt x="960" y="742"/>
                    </a:lnTo>
                    <a:lnTo>
                      <a:pt x="907" y="758"/>
                    </a:lnTo>
                    <a:lnTo>
                      <a:pt x="857" y="776"/>
                    </a:lnTo>
                    <a:lnTo>
                      <a:pt x="804" y="790"/>
                    </a:lnTo>
                    <a:lnTo>
                      <a:pt x="754" y="804"/>
                    </a:lnTo>
                    <a:lnTo>
                      <a:pt x="703" y="816"/>
                    </a:lnTo>
                    <a:lnTo>
                      <a:pt x="651" y="831"/>
                    </a:lnTo>
                    <a:lnTo>
                      <a:pt x="600" y="843"/>
                    </a:lnTo>
                    <a:lnTo>
                      <a:pt x="550" y="859"/>
                    </a:lnTo>
                    <a:lnTo>
                      <a:pt x="607" y="909"/>
                    </a:lnTo>
                    <a:lnTo>
                      <a:pt x="676" y="944"/>
                    </a:lnTo>
                    <a:lnTo>
                      <a:pt x="754" y="967"/>
                    </a:lnTo>
                    <a:lnTo>
                      <a:pt x="839" y="980"/>
                    </a:lnTo>
                    <a:lnTo>
                      <a:pt x="924" y="981"/>
                    </a:lnTo>
                    <a:lnTo>
                      <a:pt x="1010" y="978"/>
                    </a:lnTo>
                    <a:lnTo>
                      <a:pt x="1089" y="969"/>
                    </a:lnTo>
                    <a:lnTo>
                      <a:pt x="1166" y="957"/>
                    </a:lnTo>
                    <a:lnTo>
                      <a:pt x="1093" y="983"/>
                    </a:lnTo>
                    <a:lnTo>
                      <a:pt x="1017" y="1005"/>
                    </a:lnTo>
                    <a:lnTo>
                      <a:pt x="933" y="1013"/>
                    </a:lnTo>
                    <a:lnTo>
                      <a:pt x="852" y="1015"/>
                    </a:lnTo>
                    <a:lnTo>
                      <a:pt x="768" y="1005"/>
                    </a:lnTo>
                    <a:lnTo>
                      <a:pt x="690" y="989"/>
                    </a:lnTo>
                    <a:lnTo>
                      <a:pt x="616" y="962"/>
                    </a:lnTo>
                    <a:lnTo>
                      <a:pt x="550" y="928"/>
                    </a:lnTo>
                    <a:lnTo>
                      <a:pt x="516" y="882"/>
                    </a:lnTo>
                    <a:lnTo>
                      <a:pt x="479" y="859"/>
                    </a:lnTo>
                    <a:lnTo>
                      <a:pt x="437" y="848"/>
                    </a:lnTo>
                    <a:lnTo>
                      <a:pt x="390" y="847"/>
                    </a:lnTo>
                    <a:lnTo>
                      <a:pt x="341" y="847"/>
                    </a:lnTo>
                    <a:lnTo>
                      <a:pt x="289" y="848"/>
                    </a:lnTo>
                    <a:lnTo>
                      <a:pt x="238" y="840"/>
                    </a:lnTo>
                    <a:lnTo>
                      <a:pt x="188" y="820"/>
                    </a:lnTo>
                    <a:lnTo>
                      <a:pt x="170" y="811"/>
                    </a:lnTo>
                    <a:lnTo>
                      <a:pt x="154" y="806"/>
                    </a:lnTo>
                    <a:lnTo>
                      <a:pt x="137" y="801"/>
                    </a:lnTo>
                    <a:lnTo>
                      <a:pt x="121" y="797"/>
                    </a:lnTo>
                    <a:lnTo>
                      <a:pt x="105" y="788"/>
                    </a:lnTo>
                    <a:lnTo>
                      <a:pt x="91" y="779"/>
                    </a:lnTo>
                    <a:lnTo>
                      <a:pt x="78" y="767"/>
                    </a:lnTo>
                    <a:lnTo>
                      <a:pt x="71" y="753"/>
                    </a:lnTo>
                    <a:lnTo>
                      <a:pt x="75" y="699"/>
                    </a:lnTo>
                    <a:lnTo>
                      <a:pt x="66" y="650"/>
                    </a:lnTo>
                    <a:lnTo>
                      <a:pt x="46" y="602"/>
                    </a:lnTo>
                    <a:lnTo>
                      <a:pt x="27" y="554"/>
                    </a:lnTo>
                    <a:lnTo>
                      <a:pt x="7" y="506"/>
                    </a:lnTo>
                    <a:lnTo>
                      <a:pt x="0" y="460"/>
                    </a:lnTo>
                    <a:lnTo>
                      <a:pt x="9" y="414"/>
                    </a:lnTo>
                    <a:lnTo>
                      <a:pt x="41" y="371"/>
                    </a:lnTo>
                    <a:lnTo>
                      <a:pt x="110" y="318"/>
                    </a:lnTo>
                    <a:lnTo>
                      <a:pt x="183" y="265"/>
                    </a:lnTo>
                    <a:lnTo>
                      <a:pt x="256" y="213"/>
                    </a:lnTo>
                    <a:lnTo>
                      <a:pt x="330" y="164"/>
                    </a:lnTo>
                    <a:lnTo>
                      <a:pt x="405" y="114"/>
                    </a:lnTo>
                    <a:lnTo>
                      <a:pt x="479" y="71"/>
                    </a:lnTo>
                    <a:lnTo>
                      <a:pt x="554" y="32"/>
                    </a:lnTo>
                    <a:lnTo>
                      <a:pt x="6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7" name="Freeform 110"/>
              <p:cNvSpPr>
                <a:spLocks/>
              </p:cNvSpPr>
              <p:nvPr/>
            </p:nvSpPr>
            <p:spPr bwMode="auto">
              <a:xfrm>
                <a:off x="1770" y="3349"/>
                <a:ext cx="92" cy="88"/>
              </a:xfrm>
              <a:custGeom>
                <a:avLst/>
                <a:gdLst>
                  <a:gd name="T0" fmla="*/ 20 w 185"/>
                  <a:gd name="T1" fmla="*/ 0 h 176"/>
                  <a:gd name="T2" fmla="*/ 27 w 185"/>
                  <a:gd name="T3" fmla="*/ 27 h 176"/>
                  <a:gd name="T4" fmla="*/ 41 w 185"/>
                  <a:gd name="T5" fmla="*/ 54 h 176"/>
                  <a:gd name="T6" fmla="*/ 57 w 185"/>
                  <a:gd name="T7" fmla="*/ 78 h 176"/>
                  <a:gd name="T8" fmla="*/ 80 w 185"/>
                  <a:gd name="T9" fmla="*/ 101 h 176"/>
                  <a:gd name="T10" fmla="*/ 102 w 185"/>
                  <a:gd name="T11" fmla="*/ 121 h 176"/>
                  <a:gd name="T12" fmla="*/ 128 w 185"/>
                  <a:gd name="T13" fmla="*/ 142 h 176"/>
                  <a:gd name="T14" fmla="*/ 155 w 185"/>
                  <a:gd name="T15" fmla="*/ 158 h 176"/>
                  <a:gd name="T16" fmla="*/ 185 w 185"/>
                  <a:gd name="T17" fmla="*/ 176 h 176"/>
                  <a:gd name="T18" fmla="*/ 155 w 185"/>
                  <a:gd name="T19" fmla="*/ 172 h 176"/>
                  <a:gd name="T20" fmla="*/ 128 w 185"/>
                  <a:gd name="T21" fmla="*/ 164 h 176"/>
                  <a:gd name="T22" fmla="*/ 103 w 185"/>
                  <a:gd name="T23" fmla="*/ 149 h 176"/>
                  <a:gd name="T24" fmla="*/ 82 w 185"/>
                  <a:gd name="T25" fmla="*/ 133 h 176"/>
                  <a:gd name="T26" fmla="*/ 59 w 185"/>
                  <a:gd name="T27" fmla="*/ 112 h 176"/>
                  <a:gd name="T28" fmla="*/ 41 w 185"/>
                  <a:gd name="T29" fmla="*/ 93 h 176"/>
                  <a:gd name="T30" fmla="*/ 24 w 185"/>
                  <a:gd name="T31" fmla="*/ 71 h 176"/>
                  <a:gd name="T32" fmla="*/ 9 w 185"/>
                  <a:gd name="T33" fmla="*/ 50 h 176"/>
                  <a:gd name="T34" fmla="*/ 0 w 185"/>
                  <a:gd name="T35" fmla="*/ 0 h 176"/>
                  <a:gd name="T36" fmla="*/ 20 w 185"/>
                  <a:gd name="T37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5" h="176">
                    <a:moveTo>
                      <a:pt x="20" y="0"/>
                    </a:moveTo>
                    <a:lnTo>
                      <a:pt x="27" y="27"/>
                    </a:lnTo>
                    <a:lnTo>
                      <a:pt x="41" y="54"/>
                    </a:lnTo>
                    <a:lnTo>
                      <a:pt x="57" y="78"/>
                    </a:lnTo>
                    <a:lnTo>
                      <a:pt x="80" y="101"/>
                    </a:lnTo>
                    <a:lnTo>
                      <a:pt x="102" y="121"/>
                    </a:lnTo>
                    <a:lnTo>
                      <a:pt x="128" y="142"/>
                    </a:lnTo>
                    <a:lnTo>
                      <a:pt x="155" y="158"/>
                    </a:lnTo>
                    <a:lnTo>
                      <a:pt x="185" y="176"/>
                    </a:lnTo>
                    <a:lnTo>
                      <a:pt x="155" y="172"/>
                    </a:lnTo>
                    <a:lnTo>
                      <a:pt x="128" y="164"/>
                    </a:lnTo>
                    <a:lnTo>
                      <a:pt x="103" y="149"/>
                    </a:lnTo>
                    <a:lnTo>
                      <a:pt x="82" y="133"/>
                    </a:lnTo>
                    <a:lnTo>
                      <a:pt x="59" y="112"/>
                    </a:lnTo>
                    <a:lnTo>
                      <a:pt x="41" y="93"/>
                    </a:lnTo>
                    <a:lnTo>
                      <a:pt x="24" y="71"/>
                    </a:lnTo>
                    <a:lnTo>
                      <a:pt x="9" y="50"/>
                    </a:lnTo>
                    <a:lnTo>
                      <a:pt x="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8" name="Rectangle 111"/>
              <p:cNvSpPr>
                <a:spLocks noChangeArrowheads="1"/>
              </p:cNvSpPr>
              <p:nvPr/>
            </p:nvSpPr>
            <p:spPr bwMode="auto">
              <a:xfrm>
                <a:off x="2366" y="3437"/>
                <a:ext cx="20" cy="1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0" name="Freeform 113"/>
              <p:cNvSpPr>
                <a:spLocks/>
              </p:cNvSpPr>
              <p:nvPr/>
            </p:nvSpPr>
            <p:spPr bwMode="auto">
              <a:xfrm>
                <a:off x="2102" y="3544"/>
                <a:ext cx="142" cy="49"/>
              </a:xfrm>
              <a:custGeom>
                <a:avLst/>
                <a:gdLst>
                  <a:gd name="T0" fmla="*/ 284 w 284"/>
                  <a:gd name="T1" fmla="*/ 19 h 97"/>
                  <a:gd name="T2" fmla="*/ 247 w 284"/>
                  <a:gd name="T3" fmla="*/ 24 h 97"/>
                  <a:gd name="T4" fmla="*/ 211 w 284"/>
                  <a:gd name="T5" fmla="*/ 37 h 97"/>
                  <a:gd name="T6" fmla="*/ 176 w 284"/>
                  <a:gd name="T7" fmla="*/ 49 h 97"/>
                  <a:gd name="T8" fmla="*/ 142 w 284"/>
                  <a:gd name="T9" fmla="*/ 65 h 97"/>
                  <a:gd name="T10" fmla="*/ 105 w 284"/>
                  <a:gd name="T11" fmla="*/ 78 h 97"/>
                  <a:gd name="T12" fmla="*/ 71 w 284"/>
                  <a:gd name="T13" fmla="*/ 90 h 97"/>
                  <a:gd name="T14" fmla="*/ 34 w 284"/>
                  <a:gd name="T15" fmla="*/ 95 h 97"/>
                  <a:gd name="T16" fmla="*/ 0 w 284"/>
                  <a:gd name="T17" fmla="*/ 97 h 97"/>
                  <a:gd name="T18" fmla="*/ 32 w 284"/>
                  <a:gd name="T19" fmla="*/ 85 h 97"/>
                  <a:gd name="T20" fmla="*/ 67 w 284"/>
                  <a:gd name="T21" fmla="*/ 72 h 97"/>
                  <a:gd name="T22" fmla="*/ 101 w 284"/>
                  <a:gd name="T23" fmla="*/ 60 h 97"/>
                  <a:gd name="T24" fmla="*/ 138 w 284"/>
                  <a:gd name="T25" fmla="*/ 47 h 97"/>
                  <a:gd name="T26" fmla="*/ 174 w 284"/>
                  <a:gd name="T27" fmla="*/ 33 h 97"/>
                  <a:gd name="T28" fmla="*/ 209 w 284"/>
                  <a:gd name="T29" fmla="*/ 23 h 97"/>
                  <a:gd name="T30" fmla="*/ 247 w 284"/>
                  <a:gd name="T31" fmla="*/ 10 h 97"/>
                  <a:gd name="T32" fmla="*/ 284 w 284"/>
                  <a:gd name="T33" fmla="*/ 0 h 97"/>
                  <a:gd name="T34" fmla="*/ 284 w 284"/>
                  <a:gd name="T35" fmla="*/ 1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4" h="97">
                    <a:moveTo>
                      <a:pt x="284" y="19"/>
                    </a:moveTo>
                    <a:lnTo>
                      <a:pt x="247" y="24"/>
                    </a:lnTo>
                    <a:lnTo>
                      <a:pt x="211" y="37"/>
                    </a:lnTo>
                    <a:lnTo>
                      <a:pt x="176" y="49"/>
                    </a:lnTo>
                    <a:lnTo>
                      <a:pt x="142" y="65"/>
                    </a:lnTo>
                    <a:lnTo>
                      <a:pt x="105" y="78"/>
                    </a:lnTo>
                    <a:lnTo>
                      <a:pt x="71" y="90"/>
                    </a:lnTo>
                    <a:lnTo>
                      <a:pt x="34" y="95"/>
                    </a:lnTo>
                    <a:lnTo>
                      <a:pt x="0" y="97"/>
                    </a:lnTo>
                    <a:lnTo>
                      <a:pt x="32" y="85"/>
                    </a:lnTo>
                    <a:lnTo>
                      <a:pt x="67" y="72"/>
                    </a:lnTo>
                    <a:lnTo>
                      <a:pt x="101" y="60"/>
                    </a:lnTo>
                    <a:lnTo>
                      <a:pt x="138" y="47"/>
                    </a:lnTo>
                    <a:lnTo>
                      <a:pt x="174" y="33"/>
                    </a:lnTo>
                    <a:lnTo>
                      <a:pt x="209" y="23"/>
                    </a:lnTo>
                    <a:lnTo>
                      <a:pt x="247" y="10"/>
                    </a:lnTo>
                    <a:lnTo>
                      <a:pt x="284" y="0"/>
                    </a:lnTo>
                    <a:lnTo>
                      <a:pt x="284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3" name="Freeform 116"/>
              <p:cNvSpPr>
                <a:spLocks/>
              </p:cNvSpPr>
              <p:nvPr/>
            </p:nvSpPr>
            <p:spPr bwMode="auto">
              <a:xfrm>
                <a:off x="3348" y="3796"/>
                <a:ext cx="210" cy="53"/>
              </a:xfrm>
              <a:custGeom>
                <a:avLst/>
                <a:gdLst>
                  <a:gd name="T0" fmla="*/ 419 w 419"/>
                  <a:gd name="T1" fmla="*/ 6 h 105"/>
                  <a:gd name="T2" fmla="*/ 382 w 419"/>
                  <a:gd name="T3" fmla="*/ 22 h 105"/>
                  <a:gd name="T4" fmla="*/ 346 w 419"/>
                  <a:gd name="T5" fmla="*/ 34 h 105"/>
                  <a:gd name="T6" fmla="*/ 307 w 419"/>
                  <a:gd name="T7" fmla="*/ 41 h 105"/>
                  <a:gd name="T8" fmla="*/ 268 w 419"/>
                  <a:gd name="T9" fmla="*/ 48 h 105"/>
                  <a:gd name="T10" fmla="*/ 226 w 419"/>
                  <a:gd name="T11" fmla="*/ 54 h 105"/>
                  <a:gd name="T12" fmla="*/ 187 w 419"/>
                  <a:gd name="T13" fmla="*/ 61 h 105"/>
                  <a:gd name="T14" fmla="*/ 149 w 419"/>
                  <a:gd name="T15" fmla="*/ 73 h 105"/>
                  <a:gd name="T16" fmla="*/ 117 w 419"/>
                  <a:gd name="T17" fmla="*/ 93 h 105"/>
                  <a:gd name="T18" fmla="*/ 100 w 419"/>
                  <a:gd name="T19" fmla="*/ 96 h 105"/>
                  <a:gd name="T20" fmla="*/ 82 w 419"/>
                  <a:gd name="T21" fmla="*/ 100 h 105"/>
                  <a:gd name="T22" fmla="*/ 62 w 419"/>
                  <a:gd name="T23" fmla="*/ 103 h 105"/>
                  <a:gd name="T24" fmla="*/ 47 w 419"/>
                  <a:gd name="T25" fmla="*/ 105 h 105"/>
                  <a:gd name="T26" fmla="*/ 29 w 419"/>
                  <a:gd name="T27" fmla="*/ 103 h 105"/>
                  <a:gd name="T28" fmla="*/ 15 w 419"/>
                  <a:gd name="T29" fmla="*/ 98 h 105"/>
                  <a:gd name="T30" fmla="*/ 4 w 419"/>
                  <a:gd name="T31" fmla="*/ 87 h 105"/>
                  <a:gd name="T32" fmla="*/ 0 w 419"/>
                  <a:gd name="T33" fmla="*/ 73 h 105"/>
                  <a:gd name="T34" fmla="*/ 0 w 419"/>
                  <a:gd name="T35" fmla="*/ 64 h 105"/>
                  <a:gd name="T36" fmla="*/ 54 w 419"/>
                  <a:gd name="T37" fmla="*/ 71 h 105"/>
                  <a:gd name="T38" fmla="*/ 109 w 419"/>
                  <a:gd name="T39" fmla="*/ 70 h 105"/>
                  <a:gd name="T40" fmla="*/ 162 w 419"/>
                  <a:gd name="T41" fmla="*/ 57 h 105"/>
                  <a:gd name="T42" fmla="*/ 217 w 419"/>
                  <a:gd name="T43" fmla="*/ 41 h 105"/>
                  <a:gd name="T44" fmla="*/ 268 w 419"/>
                  <a:gd name="T45" fmla="*/ 22 h 105"/>
                  <a:gd name="T46" fmla="*/ 320 w 419"/>
                  <a:gd name="T47" fmla="*/ 8 h 105"/>
                  <a:gd name="T48" fmla="*/ 369 w 419"/>
                  <a:gd name="T49" fmla="*/ 0 h 105"/>
                  <a:gd name="T50" fmla="*/ 419 w 419"/>
                  <a:gd name="T51" fmla="*/ 6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19" h="105">
                    <a:moveTo>
                      <a:pt x="419" y="6"/>
                    </a:moveTo>
                    <a:lnTo>
                      <a:pt x="382" y="22"/>
                    </a:lnTo>
                    <a:lnTo>
                      <a:pt x="346" y="34"/>
                    </a:lnTo>
                    <a:lnTo>
                      <a:pt x="307" y="41"/>
                    </a:lnTo>
                    <a:lnTo>
                      <a:pt x="268" y="48"/>
                    </a:lnTo>
                    <a:lnTo>
                      <a:pt x="226" y="54"/>
                    </a:lnTo>
                    <a:lnTo>
                      <a:pt x="187" y="61"/>
                    </a:lnTo>
                    <a:lnTo>
                      <a:pt x="149" y="73"/>
                    </a:lnTo>
                    <a:lnTo>
                      <a:pt x="117" y="93"/>
                    </a:lnTo>
                    <a:lnTo>
                      <a:pt x="100" y="96"/>
                    </a:lnTo>
                    <a:lnTo>
                      <a:pt x="82" y="100"/>
                    </a:lnTo>
                    <a:lnTo>
                      <a:pt x="62" y="103"/>
                    </a:lnTo>
                    <a:lnTo>
                      <a:pt x="47" y="105"/>
                    </a:lnTo>
                    <a:lnTo>
                      <a:pt x="29" y="103"/>
                    </a:lnTo>
                    <a:lnTo>
                      <a:pt x="15" y="98"/>
                    </a:lnTo>
                    <a:lnTo>
                      <a:pt x="4" y="87"/>
                    </a:lnTo>
                    <a:lnTo>
                      <a:pt x="0" y="73"/>
                    </a:lnTo>
                    <a:lnTo>
                      <a:pt x="0" y="64"/>
                    </a:lnTo>
                    <a:lnTo>
                      <a:pt x="54" y="71"/>
                    </a:lnTo>
                    <a:lnTo>
                      <a:pt x="109" y="70"/>
                    </a:lnTo>
                    <a:lnTo>
                      <a:pt x="162" y="57"/>
                    </a:lnTo>
                    <a:lnTo>
                      <a:pt x="217" y="41"/>
                    </a:lnTo>
                    <a:lnTo>
                      <a:pt x="268" y="22"/>
                    </a:lnTo>
                    <a:lnTo>
                      <a:pt x="320" y="8"/>
                    </a:lnTo>
                    <a:lnTo>
                      <a:pt x="369" y="0"/>
                    </a:lnTo>
                    <a:lnTo>
                      <a:pt x="419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4" name="Freeform 117"/>
              <p:cNvSpPr>
                <a:spLocks/>
              </p:cNvSpPr>
              <p:nvPr/>
            </p:nvSpPr>
            <p:spPr bwMode="auto">
              <a:xfrm>
                <a:off x="1970" y="3803"/>
                <a:ext cx="498" cy="139"/>
              </a:xfrm>
              <a:custGeom>
                <a:avLst/>
                <a:gdLst>
                  <a:gd name="T0" fmla="*/ 626 w 997"/>
                  <a:gd name="T1" fmla="*/ 264 h 276"/>
                  <a:gd name="T2" fmla="*/ 672 w 997"/>
                  <a:gd name="T3" fmla="*/ 259 h 276"/>
                  <a:gd name="T4" fmla="*/ 718 w 997"/>
                  <a:gd name="T5" fmla="*/ 259 h 276"/>
                  <a:gd name="T6" fmla="*/ 762 w 997"/>
                  <a:gd name="T7" fmla="*/ 260 h 276"/>
                  <a:gd name="T8" fmla="*/ 807 w 997"/>
                  <a:gd name="T9" fmla="*/ 266 h 276"/>
                  <a:gd name="T10" fmla="*/ 851 w 997"/>
                  <a:gd name="T11" fmla="*/ 268 h 276"/>
                  <a:gd name="T12" fmla="*/ 897 w 997"/>
                  <a:gd name="T13" fmla="*/ 268 h 276"/>
                  <a:gd name="T14" fmla="*/ 945 w 997"/>
                  <a:gd name="T15" fmla="*/ 262 h 276"/>
                  <a:gd name="T16" fmla="*/ 997 w 997"/>
                  <a:gd name="T17" fmla="*/ 253 h 276"/>
                  <a:gd name="T18" fmla="*/ 874 w 997"/>
                  <a:gd name="T19" fmla="*/ 268 h 276"/>
                  <a:gd name="T20" fmla="*/ 752 w 997"/>
                  <a:gd name="T21" fmla="*/ 276 h 276"/>
                  <a:gd name="T22" fmla="*/ 629 w 997"/>
                  <a:gd name="T23" fmla="*/ 276 h 276"/>
                  <a:gd name="T24" fmla="*/ 509 w 997"/>
                  <a:gd name="T25" fmla="*/ 269 h 276"/>
                  <a:gd name="T26" fmla="*/ 388 w 997"/>
                  <a:gd name="T27" fmla="*/ 248 h 276"/>
                  <a:gd name="T28" fmla="*/ 275 w 997"/>
                  <a:gd name="T29" fmla="*/ 218 h 276"/>
                  <a:gd name="T30" fmla="*/ 163 w 997"/>
                  <a:gd name="T31" fmla="*/ 174 h 276"/>
                  <a:gd name="T32" fmla="*/ 58 w 997"/>
                  <a:gd name="T33" fmla="*/ 117 h 276"/>
                  <a:gd name="T34" fmla="*/ 46 w 997"/>
                  <a:gd name="T35" fmla="*/ 101 h 276"/>
                  <a:gd name="T36" fmla="*/ 35 w 997"/>
                  <a:gd name="T37" fmla="*/ 88 h 276"/>
                  <a:gd name="T38" fmla="*/ 24 w 997"/>
                  <a:gd name="T39" fmla="*/ 74 h 276"/>
                  <a:gd name="T40" fmla="*/ 17 w 997"/>
                  <a:gd name="T41" fmla="*/ 62 h 276"/>
                  <a:gd name="T42" fmla="*/ 8 w 997"/>
                  <a:gd name="T43" fmla="*/ 48 h 276"/>
                  <a:gd name="T44" fmla="*/ 3 w 997"/>
                  <a:gd name="T45" fmla="*/ 33 h 276"/>
                  <a:gd name="T46" fmla="*/ 0 w 997"/>
                  <a:gd name="T47" fmla="*/ 16 h 276"/>
                  <a:gd name="T48" fmla="*/ 0 w 997"/>
                  <a:gd name="T49" fmla="*/ 0 h 276"/>
                  <a:gd name="T50" fmla="*/ 49 w 997"/>
                  <a:gd name="T51" fmla="*/ 71 h 276"/>
                  <a:gd name="T52" fmla="*/ 115 w 997"/>
                  <a:gd name="T53" fmla="*/ 127 h 276"/>
                  <a:gd name="T54" fmla="*/ 189 w 997"/>
                  <a:gd name="T55" fmla="*/ 166 h 276"/>
                  <a:gd name="T56" fmla="*/ 273 w 997"/>
                  <a:gd name="T57" fmla="*/ 197 h 276"/>
                  <a:gd name="T58" fmla="*/ 358 w 997"/>
                  <a:gd name="T59" fmla="*/ 216 h 276"/>
                  <a:gd name="T60" fmla="*/ 448 w 997"/>
                  <a:gd name="T61" fmla="*/ 232 h 276"/>
                  <a:gd name="T62" fmla="*/ 537 w 997"/>
                  <a:gd name="T63" fmla="*/ 246 h 276"/>
                  <a:gd name="T64" fmla="*/ 626 w 997"/>
                  <a:gd name="T65" fmla="*/ 264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97" h="276">
                    <a:moveTo>
                      <a:pt x="626" y="264"/>
                    </a:moveTo>
                    <a:lnTo>
                      <a:pt x="672" y="259"/>
                    </a:lnTo>
                    <a:lnTo>
                      <a:pt x="718" y="259"/>
                    </a:lnTo>
                    <a:lnTo>
                      <a:pt x="762" y="260"/>
                    </a:lnTo>
                    <a:lnTo>
                      <a:pt x="807" y="266"/>
                    </a:lnTo>
                    <a:lnTo>
                      <a:pt x="851" y="268"/>
                    </a:lnTo>
                    <a:lnTo>
                      <a:pt x="897" y="268"/>
                    </a:lnTo>
                    <a:lnTo>
                      <a:pt x="945" y="262"/>
                    </a:lnTo>
                    <a:lnTo>
                      <a:pt x="997" y="253"/>
                    </a:lnTo>
                    <a:lnTo>
                      <a:pt x="874" y="268"/>
                    </a:lnTo>
                    <a:lnTo>
                      <a:pt x="752" y="276"/>
                    </a:lnTo>
                    <a:lnTo>
                      <a:pt x="629" y="276"/>
                    </a:lnTo>
                    <a:lnTo>
                      <a:pt x="509" y="269"/>
                    </a:lnTo>
                    <a:lnTo>
                      <a:pt x="388" y="248"/>
                    </a:lnTo>
                    <a:lnTo>
                      <a:pt x="275" y="218"/>
                    </a:lnTo>
                    <a:lnTo>
                      <a:pt x="163" y="174"/>
                    </a:lnTo>
                    <a:lnTo>
                      <a:pt x="58" y="117"/>
                    </a:lnTo>
                    <a:lnTo>
                      <a:pt x="46" y="101"/>
                    </a:lnTo>
                    <a:lnTo>
                      <a:pt x="35" y="88"/>
                    </a:lnTo>
                    <a:lnTo>
                      <a:pt x="24" y="74"/>
                    </a:lnTo>
                    <a:lnTo>
                      <a:pt x="17" y="62"/>
                    </a:lnTo>
                    <a:lnTo>
                      <a:pt x="8" y="48"/>
                    </a:lnTo>
                    <a:lnTo>
                      <a:pt x="3" y="33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49" y="71"/>
                    </a:lnTo>
                    <a:lnTo>
                      <a:pt x="115" y="127"/>
                    </a:lnTo>
                    <a:lnTo>
                      <a:pt x="189" y="166"/>
                    </a:lnTo>
                    <a:lnTo>
                      <a:pt x="273" y="197"/>
                    </a:lnTo>
                    <a:lnTo>
                      <a:pt x="358" y="216"/>
                    </a:lnTo>
                    <a:lnTo>
                      <a:pt x="448" y="232"/>
                    </a:lnTo>
                    <a:lnTo>
                      <a:pt x="537" y="246"/>
                    </a:lnTo>
                    <a:lnTo>
                      <a:pt x="626" y="2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5" name="Freeform 118"/>
              <p:cNvSpPr>
                <a:spLocks/>
              </p:cNvSpPr>
              <p:nvPr/>
            </p:nvSpPr>
            <p:spPr bwMode="auto">
              <a:xfrm>
                <a:off x="2876" y="3818"/>
                <a:ext cx="354" cy="133"/>
              </a:xfrm>
              <a:custGeom>
                <a:avLst/>
                <a:gdLst>
                  <a:gd name="T0" fmla="*/ 707 w 707"/>
                  <a:gd name="T1" fmla="*/ 28 h 264"/>
                  <a:gd name="T2" fmla="*/ 683 w 707"/>
                  <a:gd name="T3" fmla="*/ 34 h 264"/>
                  <a:gd name="T4" fmla="*/ 661 w 707"/>
                  <a:gd name="T5" fmla="*/ 44 h 264"/>
                  <a:gd name="T6" fmla="*/ 640 w 707"/>
                  <a:gd name="T7" fmla="*/ 53 h 264"/>
                  <a:gd name="T8" fmla="*/ 621 w 707"/>
                  <a:gd name="T9" fmla="*/ 67 h 264"/>
                  <a:gd name="T10" fmla="*/ 601 w 707"/>
                  <a:gd name="T11" fmla="*/ 81 h 264"/>
                  <a:gd name="T12" fmla="*/ 587 w 707"/>
                  <a:gd name="T13" fmla="*/ 101 h 264"/>
                  <a:gd name="T14" fmla="*/ 576 w 707"/>
                  <a:gd name="T15" fmla="*/ 120 h 264"/>
                  <a:gd name="T16" fmla="*/ 571 w 707"/>
                  <a:gd name="T17" fmla="*/ 145 h 264"/>
                  <a:gd name="T18" fmla="*/ 514 w 707"/>
                  <a:gd name="T19" fmla="*/ 177 h 264"/>
                  <a:gd name="T20" fmla="*/ 456 w 707"/>
                  <a:gd name="T21" fmla="*/ 209 h 264"/>
                  <a:gd name="T22" fmla="*/ 390 w 707"/>
                  <a:gd name="T23" fmla="*/ 232 h 264"/>
                  <a:gd name="T24" fmla="*/ 324 w 707"/>
                  <a:gd name="T25" fmla="*/ 252 h 264"/>
                  <a:gd name="T26" fmla="*/ 255 w 707"/>
                  <a:gd name="T27" fmla="*/ 261 h 264"/>
                  <a:gd name="T28" fmla="*/ 188 w 707"/>
                  <a:gd name="T29" fmla="*/ 264 h 264"/>
                  <a:gd name="T30" fmla="*/ 124 w 707"/>
                  <a:gd name="T31" fmla="*/ 259 h 264"/>
                  <a:gd name="T32" fmla="*/ 63 w 707"/>
                  <a:gd name="T33" fmla="*/ 243 h 264"/>
                  <a:gd name="T34" fmla="*/ 53 w 707"/>
                  <a:gd name="T35" fmla="*/ 230 h 264"/>
                  <a:gd name="T36" fmla="*/ 42 w 707"/>
                  <a:gd name="T37" fmla="*/ 220 h 264"/>
                  <a:gd name="T38" fmla="*/ 30 w 707"/>
                  <a:gd name="T39" fmla="*/ 207 h 264"/>
                  <a:gd name="T40" fmla="*/ 19 w 707"/>
                  <a:gd name="T41" fmla="*/ 195 h 264"/>
                  <a:gd name="T42" fmla="*/ 8 w 707"/>
                  <a:gd name="T43" fmla="*/ 179 h 264"/>
                  <a:gd name="T44" fmla="*/ 1 w 707"/>
                  <a:gd name="T45" fmla="*/ 163 h 264"/>
                  <a:gd name="T46" fmla="*/ 0 w 707"/>
                  <a:gd name="T47" fmla="*/ 145 h 264"/>
                  <a:gd name="T48" fmla="*/ 5 w 707"/>
                  <a:gd name="T49" fmla="*/ 126 h 264"/>
                  <a:gd name="T50" fmla="*/ 14 w 707"/>
                  <a:gd name="T51" fmla="*/ 117 h 264"/>
                  <a:gd name="T52" fmla="*/ 17 w 707"/>
                  <a:gd name="T53" fmla="*/ 133 h 264"/>
                  <a:gd name="T54" fmla="*/ 24 w 707"/>
                  <a:gd name="T55" fmla="*/ 149 h 264"/>
                  <a:gd name="T56" fmla="*/ 30 w 707"/>
                  <a:gd name="T57" fmla="*/ 163 h 264"/>
                  <a:gd name="T58" fmla="*/ 40 w 707"/>
                  <a:gd name="T59" fmla="*/ 177 h 264"/>
                  <a:gd name="T60" fmla="*/ 49 w 707"/>
                  <a:gd name="T61" fmla="*/ 188 h 264"/>
                  <a:gd name="T62" fmla="*/ 60 w 707"/>
                  <a:gd name="T63" fmla="*/ 200 h 264"/>
                  <a:gd name="T64" fmla="*/ 71 w 707"/>
                  <a:gd name="T65" fmla="*/ 211 h 264"/>
                  <a:gd name="T66" fmla="*/ 83 w 707"/>
                  <a:gd name="T67" fmla="*/ 223 h 264"/>
                  <a:gd name="T68" fmla="*/ 145 w 707"/>
                  <a:gd name="T69" fmla="*/ 227 h 264"/>
                  <a:gd name="T70" fmla="*/ 214 w 707"/>
                  <a:gd name="T71" fmla="*/ 232 h 264"/>
                  <a:gd name="T72" fmla="*/ 282 w 707"/>
                  <a:gd name="T73" fmla="*/ 230 h 264"/>
                  <a:gd name="T74" fmla="*/ 351 w 707"/>
                  <a:gd name="T75" fmla="*/ 225 h 264"/>
                  <a:gd name="T76" fmla="*/ 417 w 707"/>
                  <a:gd name="T77" fmla="*/ 209 h 264"/>
                  <a:gd name="T78" fmla="*/ 480 w 707"/>
                  <a:gd name="T79" fmla="*/ 184 h 264"/>
                  <a:gd name="T80" fmla="*/ 537 w 707"/>
                  <a:gd name="T81" fmla="*/ 147 h 264"/>
                  <a:gd name="T82" fmla="*/ 590 w 707"/>
                  <a:gd name="T83" fmla="*/ 97 h 264"/>
                  <a:gd name="T84" fmla="*/ 589 w 707"/>
                  <a:gd name="T85" fmla="*/ 80 h 264"/>
                  <a:gd name="T86" fmla="*/ 583 w 707"/>
                  <a:gd name="T87" fmla="*/ 67 h 264"/>
                  <a:gd name="T88" fmla="*/ 573 w 707"/>
                  <a:gd name="T89" fmla="*/ 57 h 264"/>
                  <a:gd name="T90" fmla="*/ 564 w 707"/>
                  <a:gd name="T91" fmla="*/ 48 h 264"/>
                  <a:gd name="T92" fmla="*/ 553 w 707"/>
                  <a:gd name="T93" fmla="*/ 37 h 264"/>
                  <a:gd name="T94" fmla="*/ 546 w 707"/>
                  <a:gd name="T95" fmla="*/ 26 h 264"/>
                  <a:gd name="T96" fmla="*/ 544 w 707"/>
                  <a:gd name="T97" fmla="*/ 14 h 264"/>
                  <a:gd name="T98" fmla="*/ 551 w 707"/>
                  <a:gd name="T99" fmla="*/ 0 h 264"/>
                  <a:gd name="T100" fmla="*/ 566 w 707"/>
                  <a:gd name="T101" fmla="*/ 18 h 264"/>
                  <a:gd name="T102" fmla="*/ 583 w 707"/>
                  <a:gd name="T103" fmla="*/ 26 h 264"/>
                  <a:gd name="T104" fmla="*/ 599 w 707"/>
                  <a:gd name="T105" fmla="*/ 26 h 264"/>
                  <a:gd name="T106" fmla="*/ 621 w 707"/>
                  <a:gd name="T107" fmla="*/ 25 h 264"/>
                  <a:gd name="T108" fmla="*/ 642 w 707"/>
                  <a:gd name="T109" fmla="*/ 18 h 264"/>
                  <a:gd name="T110" fmla="*/ 663 w 707"/>
                  <a:gd name="T111" fmla="*/ 16 h 264"/>
                  <a:gd name="T112" fmla="*/ 684 w 707"/>
                  <a:gd name="T113" fmla="*/ 18 h 264"/>
                  <a:gd name="T114" fmla="*/ 707 w 707"/>
                  <a:gd name="T115" fmla="*/ 28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07" h="264">
                    <a:moveTo>
                      <a:pt x="707" y="28"/>
                    </a:moveTo>
                    <a:lnTo>
                      <a:pt x="683" y="34"/>
                    </a:lnTo>
                    <a:lnTo>
                      <a:pt x="661" y="44"/>
                    </a:lnTo>
                    <a:lnTo>
                      <a:pt x="640" y="53"/>
                    </a:lnTo>
                    <a:lnTo>
                      <a:pt x="621" y="67"/>
                    </a:lnTo>
                    <a:lnTo>
                      <a:pt x="601" y="81"/>
                    </a:lnTo>
                    <a:lnTo>
                      <a:pt x="587" y="101"/>
                    </a:lnTo>
                    <a:lnTo>
                      <a:pt x="576" y="120"/>
                    </a:lnTo>
                    <a:lnTo>
                      <a:pt x="571" y="145"/>
                    </a:lnTo>
                    <a:lnTo>
                      <a:pt x="514" y="177"/>
                    </a:lnTo>
                    <a:lnTo>
                      <a:pt x="456" y="209"/>
                    </a:lnTo>
                    <a:lnTo>
                      <a:pt x="390" y="232"/>
                    </a:lnTo>
                    <a:lnTo>
                      <a:pt x="324" y="252"/>
                    </a:lnTo>
                    <a:lnTo>
                      <a:pt x="255" y="261"/>
                    </a:lnTo>
                    <a:lnTo>
                      <a:pt x="188" y="264"/>
                    </a:lnTo>
                    <a:lnTo>
                      <a:pt x="124" y="259"/>
                    </a:lnTo>
                    <a:lnTo>
                      <a:pt x="63" y="243"/>
                    </a:lnTo>
                    <a:lnTo>
                      <a:pt x="53" y="230"/>
                    </a:lnTo>
                    <a:lnTo>
                      <a:pt x="42" y="220"/>
                    </a:lnTo>
                    <a:lnTo>
                      <a:pt x="30" y="207"/>
                    </a:lnTo>
                    <a:lnTo>
                      <a:pt x="19" y="195"/>
                    </a:lnTo>
                    <a:lnTo>
                      <a:pt x="8" y="179"/>
                    </a:lnTo>
                    <a:lnTo>
                      <a:pt x="1" y="163"/>
                    </a:lnTo>
                    <a:lnTo>
                      <a:pt x="0" y="145"/>
                    </a:lnTo>
                    <a:lnTo>
                      <a:pt x="5" y="126"/>
                    </a:lnTo>
                    <a:lnTo>
                      <a:pt x="14" y="117"/>
                    </a:lnTo>
                    <a:lnTo>
                      <a:pt x="17" y="133"/>
                    </a:lnTo>
                    <a:lnTo>
                      <a:pt x="24" y="149"/>
                    </a:lnTo>
                    <a:lnTo>
                      <a:pt x="30" y="163"/>
                    </a:lnTo>
                    <a:lnTo>
                      <a:pt x="40" y="177"/>
                    </a:lnTo>
                    <a:lnTo>
                      <a:pt x="49" y="188"/>
                    </a:lnTo>
                    <a:lnTo>
                      <a:pt x="60" y="200"/>
                    </a:lnTo>
                    <a:lnTo>
                      <a:pt x="71" y="211"/>
                    </a:lnTo>
                    <a:lnTo>
                      <a:pt x="83" y="223"/>
                    </a:lnTo>
                    <a:lnTo>
                      <a:pt x="145" y="227"/>
                    </a:lnTo>
                    <a:lnTo>
                      <a:pt x="214" y="232"/>
                    </a:lnTo>
                    <a:lnTo>
                      <a:pt x="282" y="230"/>
                    </a:lnTo>
                    <a:lnTo>
                      <a:pt x="351" y="225"/>
                    </a:lnTo>
                    <a:lnTo>
                      <a:pt x="417" y="209"/>
                    </a:lnTo>
                    <a:lnTo>
                      <a:pt x="480" y="184"/>
                    </a:lnTo>
                    <a:lnTo>
                      <a:pt x="537" y="147"/>
                    </a:lnTo>
                    <a:lnTo>
                      <a:pt x="590" y="97"/>
                    </a:lnTo>
                    <a:lnTo>
                      <a:pt x="589" y="80"/>
                    </a:lnTo>
                    <a:lnTo>
                      <a:pt x="583" y="67"/>
                    </a:lnTo>
                    <a:lnTo>
                      <a:pt x="573" y="57"/>
                    </a:lnTo>
                    <a:lnTo>
                      <a:pt x="564" y="48"/>
                    </a:lnTo>
                    <a:lnTo>
                      <a:pt x="553" y="37"/>
                    </a:lnTo>
                    <a:lnTo>
                      <a:pt x="546" y="26"/>
                    </a:lnTo>
                    <a:lnTo>
                      <a:pt x="544" y="14"/>
                    </a:lnTo>
                    <a:lnTo>
                      <a:pt x="551" y="0"/>
                    </a:lnTo>
                    <a:lnTo>
                      <a:pt x="566" y="18"/>
                    </a:lnTo>
                    <a:lnTo>
                      <a:pt x="583" y="26"/>
                    </a:lnTo>
                    <a:lnTo>
                      <a:pt x="599" y="26"/>
                    </a:lnTo>
                    <a:lnTo>
                      <a:pt x="621" y="25"/>
                    </a:lnTo>
                    <a:lnTo>
                      <a:pt x="642" y="18"/>
                    </a:lnTo>
                    <a:lnTo>
                      <a:pt x="663" y="16"/>
                    </a:lnTo>
                    <a:lnTo>
                      <a:pt x="684" y="18"/>
                    </a:lnTo>
                    <a:lnTo>
                      <a:pt x="707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6" name="Freeform 119"/>
              <p:cNvSpPr>
                <a:spLocks/>
              </p:cNvSpPr>
              <p:nvPr/>
            </p:nvSpPr>
            <p:spPr bwMode="auto">
              <a:xfrm>
                <a:off x="3240" y="3818"/>
                <a:ext cx="50" cy="39"/>
              </a:xfrm>
              <a:custGeom>
                <a:avLst/>
                <a:gdLst>
                  <a:gd name="T0" fmla="*/ 99 w 99"/>
                  <a:gd name="T1" fmla="*/ 48 h 78"/>
                  <a:gd name="T2" fmla="*/ 89 w 99"/>
                  <a:gd name="T3" fmla="*/ 53 h 78"/>
                  <a:gd name="T4" fmla="*/ 80 w 99"/>
                  <a:gd name="T5" fmla="*/ 62 h 78"/>
                  <a:gd name="T6" fmla="*/ 67 w 99"/>
                  <a:gd name="T7" fmla="*/ 69 h 78"/>
                  <a:gd name="T8" fmla="*/ 57 w 99"/>
                  <a:gd name="T9" fmla="*/ 76 h 78"/>
                  <a:gd name="T10" fmla="*/ 44 w 99"/>
                  <a:gd name="T11" fmla="*/ 78 h 78"/>
                  <a:gd name="T12" fmla="*/ 32 w 99"/>
                  <a:gd name="T13" fmla="*/ 78 h 78"/>
                  <a:gd name="T14" fmla="*/ 21 w 99"/>
                  <a:gd name="T15" fmla="*/ 74 h 78"/>
                  <a:gd name="T16" fmla="*/ 11 w 99"/>
                  <a:gd name="T17" fmla="*/ 67 h 78"/>
                  <a:gd name="T18" fmla="*/ 0 w 99"/>
                  <a:gd name="T19" fmla="*/ 0 h 78"/>
                  <a:gd name="T20" fmla="*/ 12 w 99"/>
                  <a:gd name="T21" fmla="*/ 3 h 78"/>
                  <a:gd name="T22" fmla="*/ 25 w 99"/>
                  <a:gd name="T23" fmla="*/ 14 h 78"/>
                  <a:gd name="T24" fmla="*/ 34 w 99"/>
                  <a:gd name="T25" fmla="*/ 25 h 78"/>
                  <a:gd name="T26" fmla="*/ 44 w 99"/>
                  <a:gd name="T27" fmla="*/ 37 h 78"/>
                  <a:gd name="T28" fmla="*/ 55 w 99"/>
                  <a:gd name="T29" fmla="*/ 46 h 78"/>
                  <a:gd name="T30" fmla="*/ 67 w 99"/>
                  <a:gd name="T31" fmla="*/ 53 h 78"/>
                  <a:gd name="T32" fmla="*/ 82 w 99"/>
                  <a:gd name="T33" fmla="*/ 53 h 78"/>
                  <a:gd name="T34" fmla="*/ 99 w 99"/>
                  <a:gd name="T35" fmla="*/ 4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9" h="78">
                    <a:moveTo>
                      <a:pt x="99" y="48"/>
                    </a:moveTo>
                    <a:lnTo>
                      <a:pt x="89" y="53"/>
                    </a:lnTo>
                    <a:lnTo>
                      <a:pt x="80" y="62"/>
                    </a:lnTo>
                    <a:lnTo>
                      <a:pt x="67" y="69"/>
                    </a:lnTo>
                    <a:lnTo>
                      <a:pt x="57" y="76"/>
                    </a:lnTo>
                    <a:lnTo>
                      <a:pt x="44" y="78"/>
                    </a:lnTo>
                    <a:lnTo>
                      <a:pt x="32" y="78"/>
                    </a:lnTo>
                    <a:lnTo>
                      <a:pt x="21" y="74"/>
                    </a:lnTo>
                    <a:lnTo>
                      <a:pt x="11" y="67"/>
                    </a:lnTo>
                    <a:lnTo>
                      <a:pt x="0" y="0"/>
                    </a:lnTo>
                    <a:lnTo>
                      <a:pt x="12" y="3"/>
                    </a:lnTo>
                    <a:lnTo>
                      <a:pt x="25" y="14"/>
                    </a:lnTo>
                    <a:lnTo>
                      <a:pt x="34" y="25"/>
                    </a:lnTo>
                    <a:lnTo>
                      <a:pt x="44" y="37"/>
                    </a:lnTo>
                    <a:lnTo>
                      <a:pt x="55" y="46"/>
                    </a:lnTo>
                    <a:lnTo>
                      <a:pt x="67" y="53"/>
                    </a:lnTo>
                    <a:lnTo>
                      <a:pt x="82" y="53"/>
                    </a:lnTo>
                    <a:lnTo>
                      <a:pt x="99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7" name="Freeform 120"/>
              <p:cNvSpPr>
                <a:spLocks/>
              </p:cNvSpPr>
              <p:nvPr/>
            </p:nvSpPr>
            <p:spPr bwMode="auto">
              <a:xfrm>
                <a:off x="2674" y="3828"/>
                <a:ext cx="179" cy="147"/>
              </a:xfrm>
              <a:custGeom>
                <a:avLst/>
                <a:gdLst>
                  <a:gd name="T0" fmla="*/ 351 w 359"/>
                  <a:gd name="T1" fmla="*/ 0 h 293"/>
                  <a:gd name="T2" fmla="*/ 355 w 359"/>
                  <a:gd name="T3" fmla="*/ 25 h 293"/>
                  <a:gd name="T4" fmla="*/ 359 w 359"/>
                  <a:gd name="T5" fmla="*/ 55 h 293"/>
                  <a:gd name="T6" fmla="*/ 359 w 359"/>
                  <a:gd name="T7" fmla="*/ 84 h 293"/>
                  <a:gd name="T8" fmla="*/ 357 w 359"/>
                  <a:gd name="T9" fmla="*/ 116 h 293"/>
                  <a:gd name="T10" fmla="*/ 351 w 359"/>
                  <a:gd name="T11" fmla="*/ 146 h 293"/>
                  <a:gd name="T12" fmla="*/ 344 w 359"/>
                  <a:gd name="T13" fmla="*/ 178 h 293"/>
                  <a:gd name="T14" fmla="*/ 334 w 359"/>
                  <a:gd name="T15" fmla="*/ 206 h 293"/>
                  <a:gd name="T16" fmla="*/ 321 w 359"/>
                  <a:gd name="T17" fmla="*/ 235 h 293"/>
                  <a:gd name="T18" fmla="*/ 304 w 359"/>
                  <a:gd name="T19" fmla="*/ 252 h 293"/>
                  <a:gd name="T20" fmla="*/ 284 w 359"/>
                  <a:gd name="T21" fmla="*/ 265 h 293"/>
                  <a:gd name="T22" fmla="*/ 259 w 359"/>
                  <a:gd name="T23" fmla="*/ 270 h 293"/>
                  <a:gd name="T24" fmla="*/ 236 w 359"/>
                  <a:gd name="T25" fmla="*/ 274 h 293"/>
                  <a:gd name="T26" fmla="*/ 209 w 359"/>
                  <a:gd name="T27" fmla="*/ 274 h 293"/>
                  <a:gd name="T28" fmla="*/ 183 w 359"/>
                  <a:gd name="T29" fmla="*/ 275 h 293"/>
                  <a:gd name="T30" fmla="*/ 158 w 359"/>
                  <a:gd name="T31" fmla="*/ 281 h 293"/>
                  <a:gd name="T32" fmla="*/ 137 w 359"/>
                  <a:gd name="T33" fmla="*/ 293 h 293"/>
                  <a:gd name="T34" fmla="*/ 121 w 359"/>
                  <a:gd name="T35" fmla="*/ 286 h 293"/>
                  <a:gd name="T36" fmla="*/ 103 w 359"/>
                  <a:gd name="T37" fmla="*/ 284 h 293"/>
                  <a:gd name="T38" fmla="*/ 82 w 359"/>
                  <a:gd name="T39" fmla="*/ 282 h 293"/>
                  <a:gd name="T40" fmla="*/ 60 w 359"/>
                  <a:gd name="T41" fmla="*/ 281 h 293"/>
                  <a:gd name="T42" fmla="*/ 37 w 359"/>
                  <a:gd name="T43" fmla="*/ 275 h 293"/>
                  <a:gd name="T44" fmla="*/ 20 w 359"/>
                  <a:gd name="T45" fmla="*/ 268 h 293"/>
                  <a:gd name="T46" fmla="*/ 5 w 359"/>
                  <a:gd name="T47" fmla="*/ 254 h 293"/>
                  <a:gd name="T48" fmla="*/ 0 w 359"/>
                  <a:gd name="T49" fmla="*/ 235 h 293"/>
                  <a:gd name="T50" fmla="*/ 39 w 359"/>
                  <a:gd name="T51" fmla="*/ 231 h 293"/>
                  <a:gd name="T52" fmla="*/ 78 w 359"/>
                  <a:gd name="T53" fmla="*/ 235 h 293"/>
                  <a:gd name="T54" fmla="*/ 117 w 359"/>
                  <a:gd name="T55" fmla="*/ 242 h 293"/>
                  <a:gd name="T56" fmla="*/ 158 w 359"/>
                  <a:gd name="T57" fmla="*/ 250 h 293"/>
                  <a:gd name="T58" fmla="*/ 195 w 359"/>
                  <a:gd name="T59" fmla="*/ 254 h 293"/>
                  <a:gd name="T60" fmla="*/ 233 w 359"/>
                  <a:gd name="T61" fmla="*/ 254 h 293"/>
                  <a:gd name="T62" fmla="*/ 266 w 359"/>
                  <a:gd name="T63" fmla="*/ 245 h 293"/>
                  <a:gd name="T64" fmla="*/ 302 w 359"/>
                  <a:gd name="T65" fmla="*/ 224 h 293"/>
                  <a:gd name="T66" fmla="*/ 311 w 359"/>
                  <a:gd name="T67" fmla="*/ 194 h 293"/>
                  <a:gd name="T68" fmla="*/ 318 w 359"/>
                  <a:gd name="T69" fmla="*/ 165 h 293"/>
                  <a:gd name="T70" fmla="*/ 323 w 359"/>
                  <a:gd name="T71" fmla="*/ 135 h 293"/>
                  <a:gd name="T72" fmla="*/ 328 w 359"/>
                  <a:gd name="T73" fmla="*/ 107 h 293"/>
                  <a:gd name="T74" fmla="*/ 330 w 359"/>
                  <a:gd name="T75" fmla="*/ 78 h 293"/>
                  <a:gd name="T76" fmla="*/ 334 w 359"/>
                  <a:gd name="T77" fmla="*/ 52 h 293"/>
                  <a:gd name="T78" fmla="*/ 335 w 359"/>
                  <a:gd name="T79" fmla="*/ 25 h 293"/>
                  <a:gd name="T80" fmla="*/ 341 w 359"/>
                  <a:gd name="T81" fmla="*/ 0 h 293"/>
                  <a:gd name="T82" fmla="*/ 351 w 359"/>
                  <a:gd name="T8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59" h="293">
                    <a:moveTo>
                      <a:pt x="351" y="0"/>
                    </a:moveTo>
                    <a:lnTo>
                      <a:pt x="355" y="25"/>
                    </a:lnTo>
                    <a:lnTo>
                      <a:pt x="359" y="55"/>
                    </a:lnTo>
                    <a:lnTo>
                      <a:pt x="359" y="84"/>
                    </a:lnTo>
                    <a:lnTo>
                      <a:pt x="357" y="116"/>
                    </a:lnTo>
                    <a:lnTo>
                      <a:pt x="351" y="146"/>
                    </a:lnTo>
                    <a:lnTo>
                      <a:pt x="344" y="178"/>
                    </a:lnTo>
                    <a:lnTo>
                      <a:pt x="334" y="206"/>
                    </a:lnTo>
                    <a:lnTo>
                      <a:pt x="321" y="235"/>
                    </a:lnTo>
                    <a:lnTo>
                      <a:pt x="304" y="252"/>
                    </a:lnTo>
                    <a:lnTo>
                      <a:pt x="284" y="265"/>
                    </a:lnTo>
                    <a:lnTo>
                      <a:pt x="259" y="270"/>
                    </a:lnTo>
                    <a:lnTo>
                      <a:pt x="236" y="274"/>
                    </a:lnTo>
                    <a:lnTo>
                      <a:pt x="209" y="274"/>
                    </a:lnTo>
                    <a:lnTo>
                      <a:pt x="183" y="275"/>
                    </a:lnTo>
                    <a:lnTo>
                      <a:pt x="158" y="281"/>
                    </a:lnTo>
                    <a:lnTo>
                      <a:pt x="137" y="293"/>
                    </a:lnTo>
                    <a:lnTo>
                      <a:pt x="121" y="286"/>
                    </a:lnTo>
                    <a:lnTo>
                      <a:pt x="103" y="284"/>
                    </a:lnTo>
                    <a:lnTo>
                      <a:pt x="82" y="282"/>
                    </a:lnTo>
                    <a:lnTo>
                      <a:pt x="60" y="281"/>
                    </a:lnTo>
                    <a:lnTo>
                      <a:pt x="37" y="275"/>
                    </a:lnTo>
                    <a:lnTo>
                      <a:pt x="20" y="268"/>
                    </a:lnTo>
                    <a:lnTo>
                      <a:pt x="5" y="254"/>
                    </a:lnTo>
                    <a:lnTo>
                      <a:pt x="0" y="235"/>
                    </a:lnTo>
                    <a:lnTo>
                      <a:pt x="39" y="231"/>
                    </a:lnTo>
                    <a:lnTo>
                      <a:pt x="78" y="235"/>
                    </a:lnTo>
                    <a:lnTo>
                      <a:pt x="117" y="242"/>
                    </a:lnTo>
                    <a:lnTo>
                      <a:pt x="158" y="250"/>
                    </a:lnTo>
                    <a:lnTo>
                      <a:pt x="195" y="254"/>
                    </a:lnTo>
                    <a:lnTo>
                      <a:pt x="233" y="254"/>
                    </a:lnTo>
                    <a:lnTo>
                      <a:pt x="266" y="245"/>
                    </a:lnTo>
                    <a:lnTo>
                      <a:pt x="302" y="224"/>
                    </a:lnTo>
                    <a:lnTo>
                      <a:pt x="311" y="194"/>
                    </a:lnTo>
                    <a:lnTo>
                      <a:pt x="318" y="165"/>
                    </a:lnTo>
                    <a:lnTo>
                      <a:pt x="323" y="135"/>
                    </a:lnTo>
                    <a:lnTo>
                      <a:pt x="328" y="107"/>
                    </a:lnTo>
                    <a:lnTo>
                      <a:pt x="330" y="78"/>
                    </a:lnTo>
                    <a:lnTo>
                      <a:pt x="334" y="52"/>
                    </a:lnTo>
                    <a:lnTo>
                      <a:pt x="335" y="25"/>
                    </a:lnTo>
                    <a:lnTo>
                      <a:pt x="341" y="0"/>
                    </a:lnTo>
                    <a:lnTo>
                      <a:pt x="35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8" name="Freeform 121"/>
              <p:cNvSpPr>
                <a:spLocks/>
              </p:cNvSpPr>
              <p:nvPr/>
            </p:nvSpPr>
            <p:spPr bwMode="auto">
              <a:xfrm>
                <a:off x="2556" y="3833"/>
                <a:ext cx="108" cy="87"/>
              </a:xfrm>
              <a:custGeom>
                <a:avLst/>
                <a:gdLst>
                  <a:gd name="T0" fmla="*/ 206 w 217"/>
                  <a:gd name="T1" fmla="*/ 156 h 176"/>
                  <a:gd name="T2" fmla="*/ 215 w 217"/>
                  <a:gd name="T3" fmla="*/ 162 h 176"/>
                  <a:gd name="T4" fmla="*/ 217 w 217"/>
                  <a:gd name="T5" fmla="*/ 176 h 176"/>
                  <a:gd name="T6" fmla="*/ 199 w 217"/>
                  <a:gd name="T7" fmla="*/ 171 h 176"/>
                  <a:gd name="T8" fmla="*/ 181 w 217"/>
                  <a:gd name="T9" fmla="*/ 167 h 176"/>
                  <a:gd name="T10" fmla="*/ 163 w 217"/>
                  <a:gd name="T11" fmla="*/ 160 h 176"/>
                  <a:gd name="T12" fmla="*/ 146 w 217"/>
                  <a:gd name="T13" fmla="*/ 155 h 176"/>
                  <a:gd name="T14" fmla="*/ 126 w 217"/>
                  <a:gd name="T15" fmla="*/ 144 h 176"/>
                  <a:gd name="T16" fmla="*/ 108 w 217"/>
                  <a:gd name="T17" fmla="*/ 131 h 176"/>
                  <a:gd name="T18" fmla="*/ 92 w 217"/>
                  <a:gd name="T19" fmla="*/ 116 h 176"/>
                  <a:gd name="T20" fmla="*/ 78 w 217"/>
                  <a:gd name="T21" fmla="*/ 98 h 176"/>
                  <a:gd name="T22" fmla="*/ 68 w 217"/>
                  <a:gd name="T23" fmla="*/ 103 h 176"/>
                  <a:gd name="T24" fmla="*/ 59 w 217"/>
                  <a:gd name="T25" fmla="*/ 108 h 176"/>
                  <a:gd name="T26" fmla="*/ 48 w 217"/>
                  <a:gd name="T27" fmla="*/ 112 h 176"/>
                  <a:gd name="T28" fmla="*/ 39 w 217"/>
                  <a:gd name="T29" fmla="*/ 117 h 176"/>
                  <a:gd name="T30" fmla="*/ 27 w 217"/>
                  <a:gd name="T31" fmla="*/ 116 h 176"/>
                  <a:gd name="T32" fmla="*/ 16 w 217"/>
                  <a:gd name="T33" fmla="*/ 116 h 176"/>
                  <a:gd name="T34" fmla="*/ 6 w 217"/>
                  <a:gd name="T35" fmla="*/ 112 h 176"/>
                  <a:gd name="T36" fmla="*/ 0 w 217"/>
                  <a:gd name="T37" fmla="*/ 108 h 176"/>
                  <a:gd name="T38" fmla="*/ 6 w 217"/>
                  <a:gd name="T39" fmla="*/ 94 h 176"/>
                  <a:gd name="T40" fmla="*/ 16 w 217"/>
                  <a:gd name="T41" fmla="*/ 82 h 176"/>
                  <a:gd name="T42" fmla="*/ 29 w 217"/>
                  <a:gd name="T43" fmla="*/ 71 h 176"/>
                  <a:gd name="T44" fmla="*/ 45 w 217"/>
                  <a:gd name="T45" fmla="*/ 61 h 176"/>
                  <a:gd name="T46" fmla="*/ 57 w 217"/>
                  <a:gd name="T47" fmla="*/ 48 h 176"/>
                  <a:gd name="T48" fmla="*/ 71 w 217"/>
                  <a:gd name="T49" fmla="*/ 36 h 176"/>
                  <a:gd name="T50" fmla="*/ 82 w 217"/>
                  <a:gd name="T51" fmla="*/ 18 h 176"/>
                  <a:gd name="T52" fmla="*/ 89 w 217"/>
                  <a:gd name="T53" fmla="*/ 0 h 176"/>
                  <a:gd name="T54" fmla="*/ 101 w 217"/>
                  <a:gd name="T55" fmla="*/ 13 h 176"/>
                  <a:gd name="T56" fmla="*/ 114 w 217"/>
                  <a:gd name="T57" fmla="*/ 32 h 176"/>
                  <a:gd name="T58" fmla="*/ 121 w 217"/>
                  <a:gd name="T59" fmla="*/ 55 h 176"/>
                  <a:gd name="T60" fmla="*/ 131 w 217"/>
                  <a:gd name="T61" fmla="*/ 82 h 176"/>
                  <a:gd name="T62" fmla="*/ 140 w 217"/>
                  <a:gd name="T63" fmla="*/ 105 h 176"/>
                  <a:gd name="T64" fmla="*/ 156 w 217"/>
                  <a:gd name="T65" fmla="*/ 126 h 176"/>
                  <a:gd name="T66" fmla="*/ 176 w 217"/>
                  <a:gd name="T67" fmla="*/ 144 h 176"/>
                  <a:gd name="T68" fmla="*/ 206 w 217"/>
                  <a:gd name="T69" fmla="*/ 15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7" h="176">
                    <a:moveTo>
                      <a:pt x="206" y="156"/>
                    </a:moveTo>
                    <a:lnTo>
                      <a:pt x="215" y="162"/>
                    </a:lnTo>
                    <a:lnTo>
                      <a:pt x="217" y="176"/>
                    </a:lnTo>
                    <a:lnTo>
                      <a:pt x="199" y="171"/>
                    </a:lnTo>
                    <a:lnTo>
                      <a:pt x="181" y="167"/>
                    </a:lnTo>
                    <a:lnTo>
                      <a:pt x="163" y="160"/>
                    </a:lnTo>
                    <a:lnTo>
                      <a:pt x="146" y="155"/>
                    </a:lnTo>
                    <a:lnTo>
                      <a:pt x="126" y="144"/>
                    </a:lnTo>
                    <a:lnTo>
                      <a:pt x="108" y="131"/>
                    </a:lnTo>
                    <a:lnTo>
                      <a:pt x="92" y="116"/>
                    </a:lnTo>
                    <a:lnTo>
                      <a:pt x="78" y="98"/>
                    </a:lnTo>
                    <a:lnTo>
                      <a:pt x="68" y="103"/>
                    </a:lnTo>
                    <a:lnTo>
                      <a:pt x="59" y="108"/>
                    </a:lnTo>
                    <a:lnTo>
                      <a:pt x="48" y="112"/>
                    </a:lnTo>
                    <a:lnTo>
                      <a:pt x="39" y="117"/>
                    </a:lnTo>
                    <a:lnTo>
                      <a:pt x="27" y="116"/>
                    </a:lnTo>
                    <a:lnTo>
                      <a:pt x="16" y="116"/>
                    </a:lnTo>
                    <a:lnTo>
                      <a:pt x="6" y="112"/>
                    </a:lnTo>
                    <a:lnTo>
                      <a:pt x="0" y="108"/>
                    </a:lnTo>
                    <a:lnTo>
                      <a:pt x="6" y="94"/>
                    </a:lnTo>
                    <a:lnTo>
                      <a:pt x="16" y="82"/>
                    </a:lnTo>
                    <a:lnTo>
                      <a:pt x="29" y="71"/>
                    </a:lnTo>
                    <a:lnTo>
                      <a:pt x="45" y="61"/>
                    </a:lnTo>
                    <a:lnTo>
                      <a:pt x="57" y="48"/>
                    </a:lnTo>
                    <a:lnTo>
                      <a:pt x="71" y="36"/>
                    </a:lnTo>
                    <a:lnTo>
                      <a:pt x="82" y="18"/>
                    </a:lnTo>
                    <a:lnTo>
                      <a:pt x="89" y="0"/>
                    </a:lnTo>
                    <a:lnTo>
                      <a:pt x="101" y="13"/>
                    </a:lnTo>
                    <a:lnTo>
                      <a:pt x="114" y="32"/>
                    </a:lnTo>
                    <a:lnTo>
                      <a:pt x="121" y="55"/>
                    </a:lnTo>
                    <a:lnTo>
                      <a:pt x="131" y="82"/>
                    </a:lnTo>
                    <a:lnTo>
                      <a:pt x="140" y="105"/>
                    </a:lnTo>
                    <a:lnTo>
                      <a:pt x="156" y="126"/>
                    </a:lnTo>
                    <a:lnTo>
                      <a:pt x="176" y="144"/>
                    </a:lnTo>
                    <a:lnTo>
                      <a:pt x="206" y="1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132" name="Freeform 2131"/>
          <p:cNvSpPr/>
          <p:nvPr/>
        </p:nvSpPr>
        <p:spPr>
          <a:xfrm>
            <a:off x="478677" y="1474691"/>
            <a:ext cx="1534003" cy="1809735"/>
          </a:xfrm>
          <a:custGeom>
            <a:avLst/>
            <a:gdLst>
              <a:gd name="connsiteX0" fmla="*/ 1394548 w 1394548"/>
              <a:gd name="connsiteY0" fmla="*/ 31775 h 1645214"/>
              <a:gd name="connsiteX1" fmla="*/ 1373365 w 1394548"/>
              <a:gd name="connsiteY1" fmla="*/ 1316878 h 1645214"/>
              <a:gd name="connsiteX2" fmla="*/ 1299224 w 1394548"/>
              <a:gd name="connsiteY2" fmla="*/ 1496933 h 1645214"/>
              <a:gd name="connsiteX3" fmla="*/ 1140352 w 1394548"/>
              <a:gd name="connsiteY3" fmla="*/ 1609909 h 1645214"/>
              <a:gd name="connsiteX4" fmla="*/ 875564 w 1394548"/>
              <a:gd name="connsiteY4" fmla="*/ 1645214 h 1645214"/>
              <a:gd name="connsiteX5" fmla="*/ 557819 w 1394548"/>
              <a:gd name="connsiteY5" fmla="*/ 1638153 h 1645214"/>
              <a:gd name="connsiteX6" fmla="*/ 236543 w 1394548"/>
              <a:gd name="connsiteY6" fmla="*/ 1567543 h 1645214"/>
              <a:gd name="connsiteX7" fmla="*/ 112976 w 1394548"/>
              <a:gd name="connsiteY7" fmla="*/ 1479281 h 1645214"/>
              <a:gd name="connsiteX8" fmla="*/ 70610 w 1394548"/>
              <a:gd name="connsiteY8" fmla="*/ 1447506 h 1645214"/>
              <a:gd name="connsiteX9" fmla="*/ 24713 w 1394548"/>
              <a:gd name="connsiteY9" fmla="*/ 1302756 h 1645214"/>
              <a:gd name="connsiteX10" fmla="*/ 14122 w 1394548"/>
              <a:gd name="connsiteY10" fmla="*/ 1133291 h 1645214"/>
              <a:gd name="connsiteX11" fmla="*/ 0 w 1394548"/>
              <a:gd name="connsiteY11" fmla="*/ 0 h 1645214"/>
              <a:gd name="connsiteX12" fmla="*/ 317745 w 1394548"/>
              <a:gd name="connsiteY12" fmla="*/ 35305 h 1645214"/>
              <a:gd name="connsiteX13" fmla="*/ 1394548 w 1394548"/>
              <a:gd name="connsiteY13" fmla="*/ 31775 h 1645214"/>
              <a:gd name="connsiteX0" fmla="*/ 1394548 w 1394548"/>
              <a:gd name="connsiteY0" fmla="*/ 31775 h 1645214"/>
              <a:gd name="connsiteX1" fmla="*/ 1373365 w 1394548"/>
              <a:gd name="connsiteY1" fmla="*/ 1316878 h 1645214"/>
              <a:gd name="connsiteX2" fmla="*/ 1299224 w 1394548"/>
              <a:gd name="connsiteY2" fmla="*/ 1496933 h 1645214"/>
              <a:gd name="connsiteX3" fmla="*/ 1140352 w 1394548"/>
              <a:gd name="connsiteY3" fmla="*/ 1609909 h 1645214"/>
              <a:gd name="connsiteX4" fmla="*/ 875564 w 1394548"/>
              <a:gd name="connsiteY4" fmla="*/ 1645214 h 1645214"/>
              <a:gd name="connsiteX5" fmla="*/ 557819 w 1394548"/>
              <a:gd name="connsiteY5" fmla="*/ 1638153 h 1645214"/>
              <a:gd name="connsiteX6" fmla="*/ 236543 w 1394548"/>
              <a:gd name="connsiteY6" fmla="*/ 1567543 h 1645214"/>
              <a:gd name="connsiteX7" fmla="*/ 112976 w 1394548"/>
              <a:gd name="connsiteY7" fmla="*/ 1479281 h 1645214"/>
              <a:gd name="connsiteX8" fmla="*/ 70610 w 1394548"/>
              <a:gd name="connsiteY8" fmla="*/ 1447506 h 1645214"/>
              <a:gd name="connsiteX9" fmla="*/ 24713 w 1394548"/>
              <a:gd name="connsiteY9" fmla="*/ 1302756 h 1645214"/>
              <a:gd name="connsiteX10" fmla="*/ 14122 w 1394548"/>
              <a:gd name="connsiteY10" fmla="*/ 1133291 h 1645214"/>
              <a:gd name="connsiteX11" fmla="*/ 0 w 1394548"/>
              <a:gd name="connsiteY11" fmla="*/ 0 h 1645214"/>
              <a:gd name="connsiteX12" fmla="*/ 378196 w 1394548"/>
              <a:gd name="connsiteY12" fmla="*/ 132015 h 1645214"/>
              <a:gd name="connsiteX13" fmla="*/ 317745 w 1394548"/>
              <a:gd name="connsiteY13" fmla="*/ 35305 h 1645214"/>
              <a:gd name="connsiteX14" fmla="*/ 1394548 w 1394548"/>
              <a:gd name="connsiteY14" fmla="*/ 31775 h 1645214"/>
              <a:gd name="connsiteX0" fmla="*/ 1394548 w 1394548"/>
              <a:gd name="connsiteY0" fmla="*/ 31775 h 1645214"/>
              <a:gd name="connsiteX1" fmla="*/ 1373365 w 1394548"/>
              <a:gd name="connsiteY1" fmla="*/ 1316878 h 1645214"/>
              <a:gd name="connsiteX2" fmla="*/ 1299224 w 1394548"/>
              <a:gd name="connsiteY2" fmla="*/ 1496933 h 1645214"/>
              <a:gd name="connsiteX3" fmla="*/ 1140352 w 1394548"/>
              <a:gd name="connsiteY3" fmla="*/ 1609909 h 1645214"/>
              <a:gd name="connsiteX4" fmla="*/ 875564 w 1394548"/>
              <a:gd name="connsiteY4" fmla="*/ 1645214 h 1645214"/>
              <a:gd name="connsiteX5" fmla="*/ 557819 w 1394548"/>
              <a:gd name="connsiteY5" fmla="*/ 1638153 h 1645214"/>
              <a:gd name="connsiteX6" fmla="*/ 236543 w 1394548"/>
              <a:gd name="connsiteY6" fmla="*/ 1567543 h 1645214"/>
              <a:gd name="connsiteX7" fmla="*/ 112976 w 1394548"/>
              <a:gd name="connsiteY7" fmla="*/ 1479281 h 1645214"/>
              <a:gd name="connsiteX8" fmla="*/ 70610 w 1394548"/>
              <a:gd name="connsiteY8" fmla="*/ 1447506 h 1645214"/>
              <a:gd name="connsiteX9" fmla="*/ 24713 w 1394548"/>
              <a:gd name="connsiteY9" fmla="*/ 1302756 h 1645214"/>
              <a:gd name="connsiteX10" fmla="*/ 14122 w 1394548"/>
              <a:gd name="connsiteY10" fmla="*/ 1133291 h 1645214"/>
              <a:gd name="connsiteX11" fmla="*/ 0 w 1394548"/>
              <a:gd name="connsiteY11" fmla="*/ 0 h 1645214"/>
              <a:gd name="connsiteX12" fmla="*/ 378196 w 1394548"/>
              <a:gd name="connsiteY12" fmla="*/ 132015 h 1645214"/>
              <a:gd name="connsiteX13" fmla="*/ 647388 w 1394548"/>
              <a:gd name="connsiteY13" fmla="*/ 153545 h 1645214"/>
              <a:gd name="connsiteX14" fmla="*/ 1394548 w 1394548"/>
              <a:gd name="connsiteY14" fmla="*/ 31775 h 1645214"/>
              <a:gd name="connsiteX0" fmla="*/ 1394548 w 1394548"/>
              <a:gd name="connsiteY0" fmla="*/ 31775 h 1645214"/>
              <a:gd name="connsiteX1" fmla="*/ 1373365 w 1394548"/>
              <a:gd name="connsiteY1" fmla="*/ 1316878 h 1645214"/>
              <a:gd name="connsiteX2" fmla="*/ 1299224 w 1394548"/>
              <a:gd name="connsiteY2" fmla="*/ 1496933 h 1645214"/>
              <a:gd name="connsiteX3" fmla="*/ 1140352 w 1394548"/>
              <a:gd name="connsiteY3" fmla="*/ 1609909 h 1645214"/>
              <a:gd name="connsiteX4" fmla="*/ 875564 w 1394548"/>
              <a:gd name="connsiteY4" fmla="*/ 1645214 h 1645214"/>
              <a:gd name="connsiteX5" fmla="*/ 557819 w 1394548"/>
              <a:gd name="connsiteY5" fmla="*/ 1638153 h 1645214"/>
              <a:gd name="connsiteX6" fmla="*/ 236543 w 1394548"/>
              <a:gd name="connsiteY6" fmla="*/ 1567543 h 1645214"/>
              <a:gd name="connsiteX7" fmla="*/ 112976 w 1394548"/>
              <a:gd name="connsiteY7" fmla="*/ 1479281 h 1645214"/>
              <a:gd name="connsiteX8" fmla="*/ 70610 w 1394548"/>
              <a:gd name="connsiteY8" fmla="*/ 1447506 h 1645214"/>
              <a:gd name="connsiteX9" fmla="*/ 24713 w 1394548"/>
              <a:gd name="connsiteY9" fmla="*/ 1302756 h 1645214"/>
              <a:gd name="connsiteX10" fmla="*/ 14122 w 1394548"/>
              <a:gd name="connsiteY10" fmla="*/ 1133291 h 1645214"/>
              <a:gd name="connsiteX11" fmla="*/ 0 w 1394548"/>
              <a:gd name="connsiteY11" fmla="*/ 0 h 1645214"/>
              <a:gd name="connsiteX12" fmla="*/ 371030 w 1394548"/>
              <a:gd name="connsiteY12" fmla="*/ 96184 h 1645214"/>
              <a:gd name="connsiteX13" fmla="*/ 647388 w 1394548"/>
              <a:gd name="connsiteY13" fmla="*/ 153545 h 1645214"/>
              <a:gd name="connsiteX14" fmla="*/ 1394548 w 1394548"/>
              <a:gd name="connsiteY14" fmla="*/ 31775 h 1645214"/>
              <a:gd name="connsiteX0" fmla="*/ 1394548 w 1394548"/>
              <a:gd name="connsiteY0" fmla="*/ 31775 h 1645214"/>
              <a:gd name="connsiteX1" fmla="*/ 1373365 w 1394548"/>
              <a:gd name="connsiteY1" fmla="*/ 1316878 h 1645214"/>
              <a:gd name="connsiteX2" fmla="*/ 1299224 w 1394548"/>
              <a:gd name="connsiteY2" fmla="*/ 1496933 h 1645214"/>
              <a:gd name="connsiteX3" fmla="*/ 1140352 w 1394548"/>
              <a:gd name="connsiteY3" fmla="*/ 1609909 h 1645214"/>
              <a:gd name="connsiteX4" fmla="*/ 875564 w 1394548"/>
              <a:gd name="connsiteY4" fmla="*/ 1645214 h 1645214"/>
              <a:gd name="connsiteX5" fmla="*/ 557819 w 1394548"/>
              <a:gd name="connsiteY5" fmla="*/ 1638153 h 1645214"/>
              <a:gd name="connsiteX6" fmla="*/ 236543 w 1394548"/>
              <a:gd name="connsiteY6" fmla="*/ 1567543 h 1645214"/>
              <a:gd name="connsiteX7" fmla="*/ 112976 w 1394548"/>
              <a:gd name="connsiteY7" fmla="*/ 1479281 h 1645214"/>
              <a:gd name="connsiteX8" fmla="*/ 70610 w 1394548"/>
              <a:gd name="connsiteY8" fmla="*/ 1447506 h 1645214"/>
              <a:gd name="connsiteX9" fmla="*/ 24713 w 1394548"/>
              <a:gd name="connsiteY9" fmla="*/ 1302756 h 1645214"/>
              <a:gd name="connsiteX10" fmla="*/ 14122 w 1394548"/>
              <a:gd name="connsiteY10" fmla="*/ 1133291 h 1645214"/>
              <a:gd name="connsiteX11" fmla="*/ 0 w 1394548"/>
              <a:gd name="connsiteY11" fmla="*/ 0 h 1645214"/>
              <a:gd name="connsiteX12" fmla="*/ 371030 w 1394548"/>
              <a:gd name="connsiteY12" fmla="*/ 96184 h 1645214"/>
              <a:gd name="connsiteX13" fmla="*/ 654093 w 1394548"/>
              <a:gd name="connsiteY13" fmla="*/ 132015 h 1645214"/>
              <a:gd name="connsiteX14" fmla="*/ 647388 w 1394548"/>
              <a:gd name="connsiteY14" fmla="*/ 153545 h 1645214"/>
              <a:gd name="connsiteX15" fmla="*/ 1394548 w 1394548"/>
              <a:gd name="connsiteY15" fmla="*/ 31775 h 1645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94548" h="1645214">
                <a:moveTo>
                  <a:pt x="1394548" y="31775"/>
                </a:moveTo>
                <a:lnTo>
                  <a:pt x="1373365" y="1316878"/>
                </a:lnTo>
                <a:lnTo>
                  <a:pt x="1299224" y="1496933"/>
                </a:lnTo>
                <a:lnTo>
                  <a:pt x="1140352" y="1609909"/>
                </a:lnTo>
                <a:lnTo>
                  <a:pt x="875564" y="1645214"/>
                </a:lnTo>
                <a:lnTo>
                  <a:pt x="557819" y="1638153"/>
                </a:lnTo>
                <a:lnTo>
                  <a:pt x="236543" y="1567543"/>
                </a:lnTo>
                <a:lnTo>
                  <a:pt x="112976" y="1479281"/>
                </a:lnTo>
                <a:lnTo>
                  <a:pt x="70610" y="1447506"/>
                </a:lnTo>
                <a:lnTo>
                  <a:pt x="24713" y="1302756"/>
                </a:lnTo>
                <a:lnTo>
                  <a:pt x="14122" y="1133291"/>
                </a:lnTo>
                <a:lnTo>
                  <a:pt x="0" y="0"/>
                </a:lnTo>
                <a:cubicBezTo>
                  <a:pt x="97401" y="10563"/>
                  <a:pt x="273629" y="85621"/>
                  <a:pt x="371030" y="96184"/>
                </a:cubicBezTo>
                <a:cubicBezTo>
                  <a:pt x="455829" y="112905"/>
                  <a:pt x="569294" y="115294"/>
                  <a:pt x="654093" y="132015"/>
                </a:cubicBezTo>
                <a:lnTo>
                  <a:pt x="647388" y="153545"/>
                </a:lnTo>
                <a:lnTo>
                  <a:pt x="1394548" y="3177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7" name="Group 276"/>
          <p:cNvGrpSpPr/>
          <p:nvPr/>
        </p:nvGrpSpPr>
        <p:grpSpPr>
          <a:xfrm>
            <a:off x="1741714" y="388034"/>
            <a:ext cx="2754086" cy="3222171"/>
            <a:chOff x="-206828" y="402773"/>
            <a:chExt cx="2754086" cy="3222171"/>
          </a:xfrm>
        </p:grpSpPr>
        <p:sp>
          <p:nvSpPr>
            <p:cNvPr id="278" name="Freeform 277"/>
            <p:cNvSpPr/>
            <p:nvPr/>
          </p:nvSpPr>
          <p:spPr>
            <a:xfrm>
              <a:off x="-206828" y="402773"/>
              <a:ext cx="2754086" cy="3222171"/>
            </a:xfrm>
            <a:custGeom>
              <a:avLst/>
              <a:gdLst>
                <a:gd name="connsiteX0" fmla="*/ 402771 w 2754086"/>
                <a:gd name="connsiteY0" fmla="*/ 97971 h 3222171"/>
                <a:gd name="connsiteX1" fmla="*/ 402771 w 2754086"/>
                <a:gd name="connsiteY1" fmla="*/ 97971 h 3222171"/>
                <a:gd name="connsiteX2" fmla="*/ 511629 w 2754086"/>
                <a:gd name="connsiteY2" fmla="*/ 54428 h 3222171"/>
                <a:gd name="connsiteX3" fmla="*/ 566057 w 2754086"/>
                <a:gd name="connsiteY3" fmla="*/ 43543 h 3222171"/>
                <a:gd name="connsiteX4" fmla="*/ 609600 w 2754086"/>
                <a:gd name="connsiteY4" fmla="*/ 32657 h 3222171"/>
                <a:gd name="connsiteX5" fmla="*/ 685800 w 2754086"/>
                <a:gd name="connsiteY5" fmla="*/ 21771 h 3222171"/>
                <a:gd name="connsiteX6" fmla="*/ 740229 w 2754086"/>
                <a:gd name="connsiteY6" fmla="*/ 10886 h 3222171"/>
                <a:gd name="connsiteX7" fmla="*/ 805543 w 2754086"/>
                <a:gd name="connsiteY7" fmla="*/ 0 h 3222171"/>
                <a:gd name="connsiteX8" fmla="*/ 947057 w 2754086"/>
                <a:gd name="connsiteY8" fmla="*/ 10886 h 3222171"/>
                <a:gd name="connsiteX9" fmla="*/ 1012371 w 2754086"/>
                <a:gd name="connsiteY9" fmla="*/ 21771 h 3222171"/>
                <a:gd name="connsiteX10" fmla="*/ 1110343 w 2754086"/>
                <a:gd name="connsiteY10" fmla="*/ 43543 h 3222171"/>
                <a:gd name="connsiteX11" fmla="*/ 1338943 w 2754086"/>
                <a:gd name="connsiteY11" fmla="*/ 32657 h 3222171"/>
                <a:gd name="connsiteX12" fmla="*/ 1491343 w 2754086"/>
                <a:gd name="connsiteY12" fmla="*/ 10886 h 3222171"/>
                <a:gd name="connsiteX13" fmla="*/ 1774371 w 2754086"/>
                <a:gd name="connsiteY13" fmla="*/ 32657 h 3222171"/>
                <a:gd name="connsiteX14" fmla="*/ 1861457 w 2754086"/>
                <a:gd name="connsiteY14" fmla="*/ 54428 h 3222171"/>
                <a:gd name="connsiteX15" fmla="*/ 1905000 w 2754086"/>
                <a:gd name="connsiteY15" fmla="*/ 65314 h 3222171"/>
                <a:gd name="connsiteX16" fmla="*/ 1937657 w 2754086"/>
                <a:gd name="connsiteY16" fmla="*/ 76200 h 3222171"/>
                <a:gd name="connsiteX17" fmla="*/ 1981200 w 2754086"/>
                <a:gd name="connsiteY17" fmla="*/ 87086 h 3222171"/>
                <a:gd name="connsiteX18" fmla="*/ 2013857 w 2754086"/>
                <a:gd name="connsiteY18" fmla="*/ 97971 h 3222171"/>
                <a:gd name="connsiteX19" fmla="*/ 2209800 w 2754086"/>
                <a:gd name="connsiteY19" fmla="*/ 119743 h 3222171"/>
                <a:gd name="connsiteX20" fmla="*/ 2318657 w 2754086"/>
                <a:gd name="connsiteY20" fmla="*/ 163286 h 3222171"/>
                <a:gd name="connsiteX21" fmla="*/ 2394857 w 2754086"/>
                <a:gd name="connsiteY21" fmla="*/ 185057 h 3222171"/>
                <a:gd name="connsiteX22" fmla="*/ 2471057 w 2754086"/>
                <a:gd name="connsiteY22" fmla="*/ 206828 h 3222171"/>
                <a:gd name="connsiteX23" fmla="*/ 2514600 w 2754086"/>
                <a:gd name="connsiteY23" fmla="*/ 228600 h 3222171"/>
                <a:gd name="connsiteX24" fmla="*/ 2569029 w 2754086"/>
                <a:gd name="connsiteY24" fmla="*/ 293914 h 3222171"/>
                <a:gd name="connsiteX25" fmla="*/ 2590800 w 2754086"/>
                <a:gd name="connsiteY25" fmla="*/ 315686 h 3222171"/>
                <a:gd name="connsiteX26" fmla="*/ 2623457 w 2754086"/>
                <a:gd name="connsiteY26" fmla="*/ 359228 h 3222171"/>
                <a:gd name="connsiteX27" fmla="*/ 2645229 w 2754086"/>
                <a:gd name="connsiteY27" fmla="*/ 435428 h 3222171"/>
                <a:gd name="connsiteX28" fmla="*/ 2667000 w 2754086"/>
                <a:gd name="connsiteY28" fmla="*/ 500743 h 3222171"/>
                <a:gd name="connsiteX29" fmla="*/ 2677886 w 2754086"/>
                <a:gd name="connsiteY29" fmla="*/ 544286 h 3222171"/>
                <a:gd name="connsiteX30" fmla="*/ 2688771 w 2754086"/>
                <a:gd name="connsiteY30" fmla="*/ 576943 h 3222171"/>
                <a:gd name="connsiteX31" fmla="*/ 2699657 w 2754086"/>
                <a:gd name="connsiteY31" fmla="*/ 631371 h 3222171"/>
                <a:gd name="connsiteX32" fmla="*/ 2721429 w 2754086"/>
                <a:gd name="connsiteY32" fmla="*/ 674914 h 3222171"/>
                <a:gd name="connsiteX33" fmla="*/ 2732314 w 2754086"/>
                <a:gd name="connsiteY33" fmla="*/ 707571 h 3222171"/>
                <a:gd name="connsiteX34" fmla="*/ 2754086 w 2754086"/>
                <a:gd name="connsiteY34" fmla="*/ 816428 h 3222171"/>
                <a:gd name="connsiteX35" fmla="*/ 2743200 w 2754086"/>
                <a:gd name="connsiteY35" fmla="*/ 1088571 h 3222171"/>
                <a:gd name="connsiteX36" fmla="*/ 2754086 w 2754086"/>
                <a:gd name="connsiteY36" fmla="*/ 1240971 h 3222171"/>
                <a:gd name="connsiteX37" fmla="*/ 2732314 w 2754086"/>
                <a:gd name="connsiteY37" fmla="*/ 1491343 h 3222171"/>
                <a:gd name="connsiteX38" fmla="*/ 2721429 w 2754086"/>
                <a:gd name="connsiteY38" fmla="*/ 1545771 h 3222171"/>
                <a:gd name="connsiteX39" fmla="*/ 2699657 w 2754086"/>
                <a:gd name="connsiteY39" fmla="*/ 1621971 h 3222171"/>
                <a:gd name="connsiteX40" fmla="*/ 2677886 w 2754086"/>
                <a:gd name="connsiteY40" fmla="*/ 1741714 h 3222171"/>
                <a:gd name="connsiteX41" fmla="*/ 2667000 w 2754086"/>
                <a:gd name="connsiteY41" fmla="*/ 2002971 h 3222171"/>
                <a:gd name="connsiteX42" fmla="*/ 2656114 w 2754086"/>
                <a:gd name="connsiteY42" fmla="*/ 2144486 h 3222171"/>
                <a:gd name="connsiteX43" fmla="*/ 2623457 w 2754086"/>
                <a:gd name="connsiteY43" fmla="*/ 2188028 h 3222171"/>
                <a:gd name="connsiteX44" fmla="*/ 2601686 w 2754086"/>
                <a:gd name="connsiteY44" fmla="*/ 2220686 h 3222171"/>
                <a:gd name="connsiteX45" fmla="*/ 2547257 w 2754086"/>
                <a:gd name="connsiteY45" fmla="*/ 2296886 h 3222171"/>
                <a:gd name="connsiteX46" fmla="*/ 2514600 w 2754086"/>
                <a:gd name="connsiteY46" fmla="*/ 2373086 h 3222171"/>
                <a:gd name="connsiteX47" fmla="*/ 2492829 w 2754086"/>
                <a:gd name="connsiteY47" fmla="*/ 2405743 h 3222171"/>
                <a:gd name="connsiteX48" fmla="*/ 2449286 w 2754086"/>
                <a:gd name="connsiteY48" fmla="*/ 2503714 h 3222171"/>
                <a:gd name="connsiteX49" fmla="*/ 2416629 w 2754086"/>
                <a:gd name="connsiteY49" fmla="*/ 2579914 h 3222171"/>
                <a:gd name="connsiteX50" fmla="*/ 2405743 w 2754086"/>
                <a:gd name="connsiteY50" fmla="*/ 2623457 h 3222171"/>
                <a:gd name="connsiteX51" fmla="*/ 2383971 w 2754086"/>
                <a:gd name="connsiteY51" fmla="*/ 2688771 h 3222171"/>
                <a:gd name="connsiteX52" fmla="*/ 2373086 w 2754086"/>
                <a:gd name="connsiteY52" fmla="*/ 2721428 h 3222171"/>
                <a:gd name="connsiteX53" fmla="*/ 2351314 w 2754086"/>
                <a:gd name="connsiteY53" fmla="*/ 2862943 h 3222171"/>
                <a:gd name="connsiteX54" fmla="*/ 2329543 w 2754086"/>
                <a:gd name="connsiteY54" fmla="*/ 2960914 h 3222171"/>
                <a:gd name="connsiteX55" fmla="*/ 2307771 w 2754086"/>
                <a:gd name="connsiteY55" fmla="*/ 3026228 h 3222171"/>
                <a:gd name="connsiteX56" fmla="*/ 2253343 w 2754086"/>
                <a:gd name="connsiteY56" fmla="*/ 3080657 h 3222171"/>
                <a:gd name="connsiteX57" fmla="*/ 2166257 w 2754086"/>
                <a:gd name="connsiteY57" fmla="*/ 3156857 h 3222171"/>
                <a:gd name="connsiteX58" fmla="*/ 2111829 w 2754086"/>
                <a:gd name="connsiteY58" fmla="*/ 3167743 h 3222171"/>
                <a:gd name="connsiteX59" fmla="*/ 2002971 w 2754086"/>
                <a:gd name="connsiteY59" fmla="*/ 3189514 h 3222171"/>
                <a:gd name="connsiteX60" fmla="*/ 1828800 w 2754086"/>
                <a:gd name="connsiteY60" fmla="*/ 3200400 h 3222171"/>
                <a:gd name="connsiteX61" fmla="*/ 1774371 w 2754086"/>
                <a:gd name="connsiteY61" fmla="*/ 3189514 h 3222171"/>
                <a:gd name="connsiteX62" fmla="*/ 1741714 w 2754086"/>
                <a:gd name="connsiteY62" fmla="*/ 3178628 h 3222171"/>
                <a:gd name="connsiteX63" fmla="*/ 1654629 w 2754086"/>
                <a:gd name="connsiteY63" fmla="*/ 3156857 h 3222171"/>
                <a:gd name="connsiteX64" fmla="*/ 1611086 w 2754086"/>
                <a:gd name="connsiteY64" fmla="*/ 3145971 h 3222171"/>
                <a:gd name="connsiteX65" fmla="*/ 1458686 w 2754086"/>
                <a:gd name="connsiteY65" fmla="*/ 3156857 h 3222171"/>
                <a:gd name="connsiteX66" fmla="*/ 1415143 w 2754086"/>
                <a:gd name="connsiteY66" fmla="*/ 3145971 h 3222171"/>
                <a:gd name="connsiteX67" fmla="*/ 1306286 w 2754086"/>
                <a:gd name="connsiteY67" fmla="*/ 3156857 h 3222171"/>
                <a:gd name="connsiteX68" fmla="*/ 1099457 w 2754086"/>
                <a:gd name="connsiteY68" fmla="*/ 3167743 h 3222171"/>
                <a:gd name="connsiteX69" fmla="*/ 968829 w 2754086"/>
                <a:gd name="connsiteY69" fmla="*/ 3189514 h 3222171"/>
                <a:gd name="connsiteX70" fmla="*/ 881743 w 2754086"/>
                <a:gd name="connsiteY70" fmla="*/ 3211286 h 3222171"/>
                <a:gd name="connsiteX71" fmla="*/ 838200 w 2754086"/>
                <a:gd name="connsiteY71" fmla="*/ 3222171 h 3222171"/>
                <a:gd name="connsiteX72" fmla="*/ 707571 w 2754086"/>
                <a:gd name="connsiteY72" fmla="*/ 3211286 h 3222171"/>
                <a:gd name="connsiteX73" fmla="*/ 653143 w 2754086"/>
                <a:gd name="connsiteY73" fmla="*/ 3178628 h 3222171"/>
                <a:gd name="connsiteX74" fmla="*/ 609600 w 2754086"/>
                <a:gd name="connsiteY74" fmla="*/ 3156857 h 3222171"/>
                <a:gd name="connsiteX75" fmla="*/ 544286 w 2754086"/>
                <a:gd name="connsiteY75" fmla="*/ 3102428 h 3222171"/>
                <a:gd name="connsiteX76" fmla="*/ 522514 w 2754086"/>
                <a:gd name="connsiteY76" fmla="*/ 3080657 h 3222171"/>
                <a:gd name="connsiteX77" fmla="*/ 457200 w 2754086"/>
                <a:gd name="connsiteY77" fmla="*/ 3026228 h 3222171"/>
                <a:gd name="connsiteX78" fmla="*/ 402771 w 2754086"/>
                <a:gd name="connsiteY78" fmla="*/ 2950028 h 3222171"/>
                <a:gd name="connsiteX79" fmla="*/ 381000 w 2754086"/>
                <a:gd name="connsiteY79" fmla="*/ 2895600 h 3222171"/>
                <a:gd name="connsiteX80" fmla="*/ 359229 w 2754086"/>
                <a:gd name="connsiteY80" fmla="*/ 2830286 h 3222171"/>
                <a:gd name="connsiteX81" fmla="*/ 337457 w 2754086"/>
                <a:gd name="connsiteY81" fmla="*/ 2797628 h 3222171"/>
                <a:gd name="connsiteX82" fmla="*/ 315686 w 2754086"/>
                <a:gd name="connsiteY82" fmla="*/ 2721428 h 3222171"/>
                <a:gd name="connsiteX83" fmla="*/ 304800 w 2754086"/>
                <a:gd name="connsiteY83" fmla="*/ 2677886 h 3222171"/>
                <a:gd name="connsiteX84" fmla="*/ 272143 w 2754086"/>
                <a:gd name="connsiteY84" fmla="*/ 2579914 h 3222171"/>
                <a:gd name="connsiteX85" fmla="*/ 261257 w 2754086"/>
                <a:gd name="connsiteY85" fmla="*/ 2547257 h 3222171"/>
                <a:gd name="connsiteX86" fmla="*/ 250371 w 2754086"/>
                <a:gd name="connsiteY86" fmla="*/ 2503714 h 3222171"/>
                <a:gd name="connsiteX87" fmla="*/ 239486 w 2754086"/>
                <a:gd name="connsiteY87" fmla="*/ 2449286 h 3222171"/>
                <a:gd name="connsiteX88" fmla="*/ 217714 w 2754086"/>
                <a:gd name="connsiteY88" fmla="*/ 2362200 h 3222171"/>
                <a:gd name="connsiteX89" fmla="*/ 195943 w 2754086"/>
                <a:gd name="connsiteY89" fmla="*/ 2275114 h 3222171"/>
                <a:gd name="connsiteX90" fmla="*/ 174171 w 2754086"/>
                <a:gd name="connsiteY90" fmla="*/ 2231571 h 3222171"/>
                <a:gd name="connsiteX91" fmla="*/ 152400 w 2754086"/>
                <a:gd name="connsiteY91" fmla="*/ 2144486 h 3222171"/>
                <a:gd name="connsiteX92" fmla="*/ 119743 w 2754086"/>
                <a:gd name="connsiteY92" fmla="*/ 2079171 h 3222171"/>
                <a:gd name="connsiteX93" fmla="*/ 97971 w 2754086"/>
                <a:gd name="connsiteY93" fmla="*/ 1970314 h 3222171"/>
                <a:gd name="connsiteX94" fmla="*/ 87086 w 2754086"/>
                <a:gd name="connsiteY94" fmla="*/ 1937657 h 3222171"/>
                <a:gd name="connsiteX95" fmla="*/ 76200 w 2754086"/>
                <a:gd name="connsiteY95" fmla="*/ 1861457 h 3222171"/>
                <a:gd name="connsiteX96" fmla="*/ 54429 w 2754086"/>
                <a:gd name="connsiteY96" fmla="*/ 1785257 h 3222171"/>
                <a:gd name="connsiteX97" fmla="*/ 32657 w 2754086"/>
                <a:gd name="connsiteY97" fmla="*/ 1709057 h 3222171"/>
                <a:gd name="connsiteX98" fmla="*/ 21771 w 2754086"/>
                <a:gd name="connsiteY98" fmla="*/ 1632857 h 3222171"/>
                <a:gd name="connsiteX99" fmla="*/ 10886 w 2754086"/>
                <a:gd name="connsiteY99" fmla="*/ 1600200 h 3222171"/>
                <a:gd name="connsiteX100" fmla="*/ 0 w 2754086"/>
                <a:gd name="connsiteY100" fmla="*/ 1502228 h 3222171"/>
                <a:gd name="connsiteX101" fmla="*/ 21771 w 2754086"/>
                <a:gd name="connsiteY101" fmla="*/ 1273628 h 3222171"/>
                <a:gd name="connsiteX102" fmla="*/ 43543 w 2754086"/>
                <a:gd name="connsiteY102" fmla="*/ 1197428 h 3222171"/>
                <a:gd name="connsiteX103" fmla="*/ 65314 w 2754086"/>
                <a:gd name="connsiteY103" fmla="*/ 1121228 h 3222171"/>
                <a:gd name="connsiteX104" fmla="*/ 87086 w 2754086"/>
                <a:gd name="connsiteY104" fmla="*/ 1077686 h 3222171"/>
                <a:gd name="connsiteX105" fmla="*/ 108857 w 2754086"/>
                <a:gd name="connsiteY105" fmla="*/ 990600 h 3222171"/>
                <a:gd name="connsiteX106" fmla="*/ 130629 w 2754086"/>
                <a:gd name="connsiteY106" fmla="*/ 925286 h 3222171"/>
                <a:gd name="connsiteX107" fmla="*/ 141514 w 2754086"/>
                <a:gd name="connsiteY107" fmla="*/ 870857 h 3222171"/>
                <a:gd name="connsiteX108" fmla="*/ 152400 w 2754086"/>
                <a:gd name="connsiteY108" fmla="*/ 838200 h 3222171"/>
                <a:gd name="connsiteX109" fmla="*/ 174171 w 2754086"/>
                <a:gd name="connsiteY109" fmla="*/ 718457 h 3222171"/>
                <a:gd name="connsiteX110" fmla="*/ 185057 w 2754086"/>
                <a:gd name="connsiteY110" fmla="*/ 609600 h 3222171"/>
                <a:gd name="connsiteX111" fmla="*/ 195943 w 2754086"/>
                <a:gd name="connsiteY111" fmla="*/ 402771 h 3222171"/>
                <a:gd name="connsiteX112" fmla="*/ 261257 w 2754086"/>
                <a:gd name="connsiteY112" fmla="*/ 293914 h 3222171"/>
                <a:gd name="connsiteX113" fmla="*/ 283029 w 2754086"/>
                <a:gd name="connsiteY113" fmla="*/ 272143 h 3222171"/>
                <a:gd name="connsiteX114" fmla="*/ 315686 w 2754086"/>
                <a:gd name="connsiteY114" fmla="*/ 195943 h 3222171"/>
                <a:gd name="connsiteX115" fmla="*/ 326571 w 2754086"/>
                <a:gd name="connsiteY115" fmla="*/ 163286 h 3222171"/>
                <a:gd name="connsiteX116" fmla="*/ 381000 w 2754086"/>
                <a:gd name="connsiteY116" fmla="*/ 119743 h 3222171"/>
                <a:gd name="connsiteX117" fmla="*/ 381000 w 2754086"/>
                <a:gd name="connsiteY117" fmla="*/ 54428 h 3222171"/>
                <a:gd name="connsiteX118" fmla="*/ 402771 w 2754086"/>
                <a:gd name="connsiteY118" fmla="*/ 97971 h 3222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2754086" h="3222171">
                  <a:moveTo>
                    <a:pt x="402771" y="97971"/>
                  </a:moveTo>
                  <a:lnTo>
                    <a:pt x="402771" y="97971"/>
                  </a:lnTo>
                  <a:cubicBezTo>
                    <a:pt x="439057" y="83457"/>
                    <a:pt x="474553" y="66786"/>
                    <a:pt x="511629" y="54428"/>
                  </a:cubicBezTo>
                  <a:cubicBezTo>
                    <a:pt x="529181" y="48577"/>
                    <a:pt x="547996" y="47557"/>
                    <a:pt x="566057" y="43543"/>
                  </a:cubicBezTo>
                  <a:cubicBezTo>
                    <a:pt x="580662" y="40298"/>
                    <a:pt x="594880" y="35333"/>
                    <a:pt x="609600" y="32657"/>
                  </a:cubicBezTo>
                  <a:cubicBezTo>
                    <a:pt x="634844" y="28067"/>
                    <a:pt x="660491" y="25989"/>
                    <a:pt x="685800" y="21771"/>
                  </a:cubicBezTo>
                  <a:cubicBezTo>
                    <a:pt x="704051" y="18729"/>
                    <a:pt x="722025" y="14196"/>
                    <a:pt x="740229" y="10886"/>
                  </a:cubicBezTo>
                  <a:cubicBezTo>
                    <a:pt x="761945" y="6938"/>
                    <a:pt x="783772" y="3629"/>
                    <a:pt x="805543" y="0"/>
                  </a:cubicBezTo>
                  <a:cubicBezTo>
                    <a:pt x="852714" y="3629"/>
                    <a:pt x="900006" y="5933"/>
                    <a:pt x="947057" y="10886"/>
                  </a:cubicBezTo>
                  <a:cubicBezTo>
                    <a:pt x="969007" y="13197"/>
                    <a:pt x="990655" y="17823"/>
                    <a:pt x="1012371" y="21771"/>
                  </a:cubicBezTo>
                  <a:cubicBezTo>
                    <a:pt x="1063039" y="30983"/>
                    <a:pt x="1063754" y="31895"/>
                    <a:pt x="1110343" y="43543"/>
                  </a:cubicBezTo>
                  <a:cubicBezTo>
                    <a:pt x="1186543" y="39914"/>
                    <a:pt x="1262837" y="37906"/>
                    <a:pt x="1338943" y="32657"/>
                  </a:cubicBezTo>
                  <a:cubicBezTo>
                    <a:pt x="1385414" y="29452"/>
                    <a:pt x="1444339" y="18720"/>
                    <a:pt x="1491343" y="10886"/>
                  </a:cubicBezTo>
                  <a:cubicBezTo>
                    <a:pt x="1616758" y="17853"/>
                    <a:pt x="1666980" y="16135"/>
                    <a:pt x="1774371" y="32657"/>
                  </a:cubicBezTo>
                  <a:cubicBezTo>
                    <a:pt x="1846292" y="43722"/>
                    <a:pt x="1807377" y="38977"/>
                    <a:pt x="1861457" y="54428"/>
                  </a:cubicBezTo>
                  <a:cubicBezTo>
                    <a:pt x="1875842" y="58538"/>
                    <a:pt x="1890615" y="61204"/>
                    <a:pt x="1905000" y="65314"/>
                  </a:cubicBezTo>
                  <a:cubicBezTo>
                    <a:pt x="1916033" y="68466"/>
                    <a:pt x="1926624" y="73048"/>
                    <a:pt x="1937657" y="76200"/>
                  </a:cubicBezTo>
                  <a:cubicBezTo>
                    <a:pt x="1952042" y="80310"/>
                    <a:pt x="1966815" y="82976"/>
                    <a:pt x="1981200" y="87086"/>
                  </a:cubicBezTo>
                  <a:cubicBezTo>
                    <a:pt x="1992233" y="90238"/>
                    <a:pt x="2002605" y="95721"/>
                    <a:pt x="2013857" y="97971"/>
                  </a:cubicBezTo>
                  <a:cubicBezTo>
                    <a:pt x="2069041" y="109008"/>
                    <a:pt x="2159309" y="115153"/>
                    <a:pt x="2209800" y="119743"/>
                  </a:cubicBezTo>
                  <a:cubicBezTo>
                    <a:pt x="2358474" y="169300"/>
                    <a:pt x="2206529" y="115231"/>
                    <a:pt x="2318657" y="163286"/>
                  </a:cubicBezTo>
                  <a:cubicBezTo>
                    <a:pt x="2344750" y="174469"/>
                    <a:pt x="2367247" y="177168"/>
                    <a:pt x="2394857" y="185057"/>
                  </a:cubicBezTo>
                  <a:cubicBezTo>
                    <a:pt x="2504134" y="216280"/>
                    <a:pt x="2334987" y="172813"/>
                    <a:pt x="2471057" y="206828"/>
                  </a:cubicBezTo>
                  <a:cubicBezTo>
                    <a:pt x="2485571" y="214085"/>
                    <a:pt x="2501395" y="219168"/>
                    <a:pt x="2514600" y="228600"/>
                  </a:cubicBezTo>
                  <a:cubicBezTo>
                    <a:pt x="2550799" y="254457"/>
                    <a:pt x="2543569" y="262089"/>
                    <a:pt x="2569029" y="293914"/>
                  </a:cubicBezTo>
                  <a:cubicBezTo>
                    <a:pt x="2575440" y="301928"/>
                    <a:pt x="2584230" y="307802"/>
                    <a:pt x="2590800" y="315686"/>
                  </a:cubicBezTo>
                  <a:cubicBezTo>
                    <a:pt x="2602415" y="329624"/>
                    <a:pt x="2612571" y="344714"/>
                    <a:pt x="2623457" y="359228"/>
                  </a:cubicBezTo>
                  <a:cubicBezTo>
                    <a:pt x="2660036" y="468964"/>
                    <a:pt x="2604230" y="298765"/>
                    <a:pt x="2645229" y="435428"/>
                  </a:cubicBezTo>
                  <a:cubicBezTo>
                    <a:pt x="2651823" y="457409"/>
                    <a:pt x="2661434" y="478479"/>
                    <a:pt x="2667000" y="500743"/>
                  </a:cubicBezTo>
                  <a:cubicBezTo>
                    <a:pt x="2670629" y="515257"/>
                    <a:pt x="2673776" y="529901"/>
                    <a:pt x="2677886" y="544286"/>
                  </a:cubicBezTo>
                  <a:cubicBezTo>
                    <a:pt x="2681038" y="555319"/>
                    <a:pt x="2685988" y="565811"/>
                    <a:pt x="2688771" y="576943"/>
                  </a:cubicBezTo>
                  <a:cubicBezTo>
                    <a:pt x="2693258" y="594893"/>
                    <a:pt x="2693806" y="613819"/>
                    <a:pt x="2699657" y="631371"/>
                  </a:cubicBezTo>
                  <a:cubicBezTo>
                    <a:pt x="2704789" y="646766"/>
                    <a:pt x="2715037" y="659998"/>
                    <a:pt x="2721429" y="674914"/>
                  </a:cubicBezTo>
                  <a:cubicBezTo>
                    <a:pt x="2725949" y="685461"/>
                    <a:pt x="2729734" y="696390"/>
                    <a:pt x="2732314" y="707571"/>
                  </a:cubicBezTo>
                  <a:cubicBezTo>
                    <a:pt x="2740635" y="743628"/>
                    <a:pt x="2754086" y="816428"/>
                    <a:pt x="2754086" y="816428"/>
                  </a:cubicBezTo>
                  <a:cubicBezTo>
                    <a:pt x="2750457" y="907142"/>
                    <a:pt x="2743200" y="997784"/>
                    <a:pt x="2743200" y="1088571"/>
                  </a:cubicBezTo>
                  <a:cubicBezTo>
                    <a:pt x="2743200" y="1139500"/>
                    <a:pt x="2754086" y="1190042"/>
                    <a:pt x="2754086" y="1240971"/>
                  </a:cubicBezTo>
                  <a:cubicBezTo>
                    <a:pt x="2754086" y="1282381"/>
                    <a:pt x="2740291" y="1435506"/>
                    <a:pt x="2732314" y="1491343"/>
                  </a:cubicBezTo>
                  <a:cubicBezTo>
                    <a:pt x="2729697" y="1509659"/>
                    <a:pt x="2725916" y="1527821"/>
                    <a:pt x="2721429" y="1545771"/>
                  </a:cubicBezTo>
                  <a:cubicBezTo>
                    <a:pt x="2705882" y="1607959"/>
                    <a:pt x="2713234" y="1547298"/>
                    <a:pt x="2699657" y="1621971"/>
                  </a:cubicBezTo>
                  <a:cubicBezTo>
                    <a:pt x="2673650" y="1765005"/>
                    <a:pt x="2702577" y="1642944"/>
                    <a:pt x="2677886" y="1741714"/>
                  </a:cubicBezTo>
                  <a:cubicBezTo>
                    <a:pt x="2674257" y="1828800"/>
                    <a:pt x="2671705" y="1915937"/>
                    <a:pt x="2667000" y="2002971"/>
                  </a:cubicBezTo>
                  <a:cubicBezTo>
                    <a:pt x="2664446" y="2050213"/>
                    <a:pt x="2666950" y="2098433"/>
                    <a:pt x="2656114" y="2144486"/>
                  </a:cubicBezTo>
                  <a:cubicBezTo>
                    <a:pt x="2651959" y="2162146"/>
                    <a:pt x="2634002" y="2173265"/>
                    <a:pt x="2623457" y="2188028"/>
                  </a:cubicBezTo>
                  <a:cubicBezTo>
                    <a:pt x="2615853" y="2198674"/>
                    <a:pt x="2609290" y="2210040"/>
                    <a:pt x="2601686" y="2220686"/>
                  </a:cubicBezTo>
                  <a:cubicBezTo>
                    <a:pt x="2593465" y="2232196"/>
                    <a:pt x="2555810" y="2279780"/>
                    <a:pt x="2547257" y="2296886"/>
                  </a:cubicBezTo>
                  <a:cubicBezTo>
                    <a:pt x="2486184" y="2419029"/>
                    <a:pt x="2605220" y="2214498"/>
                    <a:pt x="2514600" y="2373086"/>
                  </a:cubicBezTo>
                  <a:cubicBezTo>
                    <a:pt x="2508109" y="2384445"/>
                    <a:pt x="2498142" y="2393788"/>
                    <a:pt x="2492829" y="2405743"/>
                  </a:cubicBezTo>
                  <a:cubicBezTo>
                    <a:pt x="2441012" y="2522331"/>
                    <a:pt x="2498556" y="2429807"/>
                    <a:pt x="2449286" y="2503714"/>
                  </a:cubicBezTo>
                  <a:cubicBezTo>
                    <a:pt x="2418033" y="2628724"/>
                    <a:pt x="2461734" y="2474668"/>
                    <a:pt x="2416629" y="2579914"/>
                  </a:cubicBezTo>
                  <a:cubicBezTo>
                    <a:pt x="2410736" y="2593665"/>
                    <a:pt x="2410042" y="2609127"/>
                    <a:pt x="2405743" y="2623457"/>
                  </a:cubicBezTo>
                  <a:cubicBezTo>
                    <a:pt x="2399148" y="2645438"/>
                    <a:pt x="2391228" y="2667000"/>
                    <a:pt x="2383971" y="2688771"/>
                  </a:cubicBezTo>
                  <a:lnTo>
                    <a:pt x="2373086" y="2721428"/>
                  </a:lnTo>
                  <a:cubicBezTo>
                    <a:pt x="2364930" y="2778519"/>
                    <a:pt x="2361385" y="2807554"/>
                    <a:pt x="2351314" y="2862943"/>
                  </a:cubicBezTo>
                  <a:cubicBezTo>
                    <a:pt x="2346532" y="2889245"/>
                    <a:pt x="2337609" y="2934028"/>
                    <a:pt x="2329543" y="2960914"/>
                  </a:cubicBezTo>
                  <a:cubicBezTo>
                    <a:pt x="2322948" y="2982895"/>
                    <a:pt x="2323998" y="3010000"/>
                    <a:pt x="2307771" y="3026228"/>
                  </a:cubicBezTo>
                  <a:cubicBezTo>
                    <a:pt x="2289628" y="3044371"/>
                    <a:pt x="2267576" y="3059309"/>
                    <a:pt x="2253343" y="3080657"/>
                  </a:cubicBezTo>
                  <a:cubicBezTo>
                    <a:pt x="2230734" y="3114570"/>
                    <a:pt x="2215102" y="3147088"/>
                    <a:pt x="2166257" y="3156857"/>
                  </a:cubicBezTo>
                  <a:cubicBezTo>
                    <a:pt x="2148114" y="3160486"/>
                    <a:pt x="2129890" y="3163729"/>
                    <a:pt x="2111829" y="3167743"/>
                  </a:cubicBezTo>
                  <a:cubicBezTo>
                    <a:pt x="2064453" y="3178271"/>
                    <a:pt x="2057108" y="3184592"/>
                    <a:pt x="2002971" y="3189514"/>
                  </a:cubicBezTo>
                  <a:cubicBezTo>
                    <a:pt x="1945040" y="3194781"/>
                    <a:pt x="1886857" y="3196771"/>
                    <a:pt x="1828800" y="3200400"/>
                  </a:cubicBezTo>
                  <a:cubicBezTo>
                    <a:pt x="1810657" y="3196771"/>
                    <a:pt x="1792321" y="3194002"/>
                    <a:pt x="1774371" y="3189514"/>
                  </a:cubicBezTo>
                  <a:cubicBezTo>
                    <a:pt x="1763239" y="3186731"/>
                    <a:pt x="1752784" y="3181647"/>
                    <a:pt x="1741714" y="3178628"/>
                  </a:cubicBezTo>
                  <a:cubicBezTo>
                    <a:pt x="1712847" y="3170755"/>
                    <a:pt x="1683657" y="3164114"/>
                    <a:pt x="1654629" y="3156857"/>
                  </a:cubicBezTo>
                  <a:lnTo>
                    <a:pt x="1611086" y="3145971"/>
                  </a:lnTo>
                  <a:cubicBezTo>
                    <a:pt x="1560286" y="3149600"/>
                    <a:pt x="1509615" y="3156857"/>
                    <a:pt x="1458686" y="3156857"/>
                  </a:cubicBezTo>
                  <a:cubicBezTo>
                    <a:pt x="1443725" y="3156857"/>
                    <a:pt x="1430104" y="3145971"/>
                    <a:pt x="1415143" y="3145971"/>
                  </a:cubicBezTo>
                  <a:cubicBezTo>
                    <a:pt x="1378676" y="3145971"/>
                    <a:pt x="1342666" y="3154348"/>
                    <a:pt x="1306286" y="3156857"/>
                  </a:cubicBezTo>
                  <a:cubicBezTo>
                    <a:pt x="1237411" y="3161607"/>
                    <a:pt x="1168400" y="3164114"/>
                    <a:pt x="1099457" y="3167743"/>
                  </a:cubicBezTo>
                  <a:cubicBezTo>
                    <a:pt x="1055914" y="3175000"/>
                    <a:pt x="1011654" y="3178807"/>
                    <a:pt x="968829" y="3189514"/>
                  </a:cubicBezTo>
                  <a:lnTo>
                    <a:pt x="881743" y="3211286"/>
                  </a:lnTo>
                  <a:lnTo>
                    <a:pt x="838200" y="3222171"/>
                  </a:lnTo>
                  <a:cubicBezTo>
                    <a:pt x="794657" y="3218543"/>
                    <a:pt x="750882" y="3217061"/>
                    <a:pt x="707571" y="3211286"/>
                  </a:cubicBezTo>
                  <a:cubicBezTo>
                    <a:pt x="660191" y="3204969"/>
                    <a:pt x="687487" y="3201524"/>
                    <a:pt x="653143" y="3178628"/>
                  </a:cubicBezTo>
                  <a:cubicBezTo>
                    <a:pt x="639641" y="3169627"/>
                    <a:pt x="624114" y="3164114"/>
                    <a:pt x="609600" y="3156857"/>
                  </a:cubicBezTo>
                  <a:cubicBezTo>
                    <a:pt x="532033" y="3079290"/>
                    <a:pt x="620057" y="3163044"/>
                    <a:pt x="544286" y="3102428"/>
                  </a:cubicBezTo>
                  <a:cubicBezTo>
                    <a:pt x="536272" y="3096017"/>
                    <a:pt x="530528" y="3087068"/>
                    <a:pt x="522514" y="3080657"/>
                  </a:cubicBezTo>
                  <a:cubicBezTo>
                    <a:pt x="487939" y="3052998"/>
                    <a:pt x="486292" y="3065018"/>
                    <a:pt x="457200" y="3026228"/>
                  </a:cubicBezTo>
                  <a:cubicBezTo>
                    <a:pt x="381328" y="2925065"/>
                    <a:pt x="457905" y="3005162"/>
                    <a:pt x="402771" y="2950028"/>
                  </a:cubicBezTo>
                  <a:cubicBezTo>
                    <a:pt x="395514" y="2931885"/>
                    <a:pt x="387678" y="2913964"/>
                    <a:pt x="381000" y="2895600"/>
                  </a:cubicBezTo>
                  <a:cubicBezTo>
                    <a:pt x="373157" y="2874033"/>
                    <a:pt x="368549" y="2851257"/>
                    <a:pt x="359229" y="2830286"/>
                  </a:cubicBezTo>
                  <a:cubicBezTo>
                    <a:pt x="353915" y="2818330"/>
                    <a:pt x="344714" y="2808514"/>
                    <a:pt x="337457" y="2797628"/>
                  </a:cubicBezTo>
                  <a:cubicBezTo>
                    <a:pt x="303426" y="2661512"/>
                    <a:pt x="346919" y="2830744"/>
                    <a:pt x="315686" y="2721428"/>
                  </a:cubicBezTo>
                  <a:cubicBezTo>
                    <a:pt x="311576" y="2707043"/>
                    <a:pt x="309099" y="2692216"/>
                    <a:pt x="304800" y="2677886"/>
                  </a:cubicBezTo>
                  <a:cubicBezTo>
                    <a:pt x="304786" y="2677839"/>
                    <a:pt x="277594" y="2596266"/>
                    <a:pt x="272143" y="2579914"/>
                  </a:cubicBezTo>
                  <a:cubicBezTo>
                    <a:pt x="268514" y="2569028"/>
                    <a:pt x="264040" y="2558389"/>
                    <a:pt x="261257" y="2547257"/>
                  </a:cubicBezTo>
                  <a:cubicBezTo>
                    <a:pt x="257628" y="2532743"/>
                    <a:pt x="253616" y="2518319"/>
                    <a:pt x="250371" y="2503714"/>
                  </a:cubicBezTo>
                  <a:cubicBezTo>
                    <a:pt x="246357" y="2485653"/>
                    <a:pt x="243646" y="2467314"/>
                    <a:pt x="239486" y="2449286"/>
                  </a:cubicBezTo>
                  <a:cubicBezTo>
                    <a:pt x="232758" y="2420130"/>
                    <a:pt x="223582" y="2391541"/>
                    <a:pt x="217714" y="2362200"/>
                  </a:cubicBezTo>
                  <a:cubicBezTo>
                    <a:pt x="211324" y="2330250"/>
                    <a:pt x="208497" y="2304405"/>
                    <a:pt x="195943" y="2275114"/>
                  </a:cubicBezTo>
                  <a:cubicBezTo>
                    <a:pt x="189550" y="2260199"/>
                    <a:pt x="181428" y="2246085"/>
                    <a:pt x="174171" y="2231571"/>
                  </a:cubicBezTo>
                  <a:cubicBezTo>
                    <a:pt x="166914" y="2202543"/>
                    <a:pt x="168997" y="2169383"/>
                    <a:pt x="152400" y="2144486"/>
                  </a:cubicBezTo>
                  <a:cubicBezTo>
                    <a:pt x="128547" y="2108705"/>
                    <a:pt x="131010" y="2118605"/>
                    <a:pt x="119743" y="2079171"/>
                  </a:cubicBezTo>
                  <a:cubicBezTo>
                    <a:pt x="98057" y="2003273"/>
                    <a:pt x="119352" y="2066529"/>
                    <a:pt x="97971" y="1970314"/>
                  </a:cubicBezTo>
                  <a:cubicBezTo>
                    <a:pt x="95482" y="1959113"/>
                    <a:pt x="90714" y="1948543"/>
                    <a:pt x="87086" y="1937657"/>
                  </a:cubicBezTo>
                  <a:cubicBezTo>
                    <a:pt x="83457" y="1912257"/>
                    <a:pt x="80790" y="1886701"/>
                    <a:pt x="76200" y="1861457"/>
                  </a:cubicBezTo>
                  <a:cubicBezTo>
                    <a:pt x="67694" y="1814675"/>
                    <a:pt x="66085" y="1826054"/>
                    <a:pt x="54429" y="1785257"/>
                  </a:cubicBezTo>
                  <a:cubicBezTo>
                    <a:pt x="27100" y="1689603"/>
                    <a:pt x="58751" y="1787337"/>
                    <a:pt x="32657" y="1709057"/>
                  </a:cubicBezTo>
                  <a:cubicBezTo>
                    <a:pt x="29028" y="1683657"/>
                    <a:pt x="26803" y="1658017"/>
                    <a:pt x="21771" y="1632857"/>
                  </a:cubicBezTo>
                  <a:cubicBezTo>
                    <a:pt x="19521" y="1621605"/>
                    <a:pt x="12772" y="1611518"/>
                    <a:pt x="10886" y="1600200"/>
                  </a:cubicBezTo>
                  <a:cubicBezTo>
                    <a:pt x="5484" y="1567789"/>
                    <a:pt x="3629" y="1534885"/>
                    <a:pt x="0" y="1502228"/>
                  </a:cubicBezTo>
                  <a:cubicBezTo>
                    <a:pt x="7257" y="1426028"/>
                    <a:pt x="3205" y="1347887"/>
                    <a:pt x="21771" y="1273628"/>
                  </a:cubicBezTo>
                  <a:cubicBezTo>
                    <a:pt x="55801" y="1137513"/>
                    <a:pt x="12309" y="1306744"/>
                    <a:pt x="43543" y="1197428"/>
                  </a:cubicBezTo>
                  <a:cubicBezTo>
                    <a:pt x="51430" y="1169824"/>
                    <a:pt x="54133" y="1147317"/>
                    <a:pt x="65314" y="1121228"/>
                  </a:cubicBezTo>
                  <a:cubicBezTo>
                    <a:pt x="71706" y="1106313"/>
                    <a:pt x="79829" y="1092200"/>
                    <a:pt x="87086" y="1077686"/>
                  </a:cubicBezTo>
                  <a:cubicBezTo>
                    <a:pt x="94343" y="1048657"/>
                    <a:pt x="99395" y="1018986"/>
                    <a:pt x="108857" y="990600"/>
                  </a:cubicBezTo>
                  <a:cubicBezTo>
                    <a:pt x="116114" y="968829"/>
                    <a:pt x="126129" y="947789"/>
                    <a:pt x="130629" y="925286"/>
                  </a:cubicBezTo>
                  <a:cubicBezTo>
                    <a:pt x="134257" y="907143"/>
                    <a:pt x="137027" y="888807"/>
                    <a:pt x="141514" y="870857"/>
                  </a:cubicBezTo>
                  <a:cubicBezTo>
                    <a:pt x="144297" y="859725"/>
                    <a:pt x="149617" y="849332"/>
                    <a:pt x="152400" y="838200"/>
                  </a:cubicBezTo>
                  <a:cubicBezTo>
                    <a:pt x="157975" y="815901"/>
                    <a:pt x="171744" y="737876"/>
                    <a:pt x="174171" y="718457"/>
                  </a:cubicBezTo>
                  <a:cubicBezTo>
                    <a:pt x="178694" y="682272"/>
                    <a:pt x="182548" y="645980"/>
                    <a:pt x="185057" y="609600"/>
                  </a:cubicBezTo>
                  <a:cubicBezTo>
                    <a:pt x="189807" y="540725"/>
                    <a:pt x="187717" y="471318"/>
                    <a:pt x="195943" y="402771"/>
                  </a:cubicBezTo>
                  <a:cubicBezTo>
                    <a:pt x="203651" y="338539"/>
                    <a:pt x="219871" y="335299"/>
                    <a:pt x="261257" y="293914"/>
                  </a:cubicBezTo>
                  <a:lnTo>
                    <a:pt x="283029" y="272143"/>
                  </a:lnTo>
                  <a:cubicBezTo>
                    <a:pt x="308493" y="144813"/>
                    <a:pt x="273860" y="265653"/>
                    <a:pt x="315686" y="195943"/>
                  </a:cubicBezTo>
                  <a:cubicBezTo>
                    <a:pt x="321590" y="186104"/>
                    <a:pt x="320668" y="173125"/>
                    <a:pt x="326571" y="163286"/>
                  </a:cubicBezTo>
                  <a:cubicBezTo>
                    <a:pt x="336912" y="146051"/>
                    <a:pt x="366167" y="129632"/>
                    <a:pt x="381000" y="119743"/>
                  </a:cubicBezTo>
                  <a:cubicBezTo>
                    <a:pt x="381000" y="119743"/>
                    <a:pt x="410030" y="54428"/>
                    <a:pt x="381000" y="54428"/>
                  </a:cubicBezTo>
                  <a:cubicBezTo>
                    <a:pt x="369525" y="54428"/>
                    <a:pt x="399142" y="90714"/>
                    <a:pt x="402771" y="9797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9" name="Group 6"/>
            <p:cNvGrpSpPr>
              <a:grpSpLocks noChangeAspect="1"/>
            </p:cNvGrpSpPr>
            <p:nvPr/>
          </p:nvGrpSpPr>
          <p:grpSpPr bwMode="auto">
            <a:xfrm>
              <a:off x="442608" y="807536"/>
              <a:ext cx="1538592" cy="2469064"/>
              <a:chOff x="1521" y="-145"/>
              <a:chExt cx="2692" cy="4320"/>
            </a:xfrm>
          </p:grpSpPr>
          <p:sp>
            <p:nvSpPr>
              <p:cNvPr id="280" name="AutoShape 5"/>
              <p:cNvSpPr>
                <a:spLocks noChangeAspect="1" noChangeArrowheads="1" noTextEdit="1"/>
              </p:cNvSpPr>
              <p:nvPr/>
            </p:nvSpPr>
            <p:spPr bwMode="auto">
              <a:xfrm>
                <a:off x="1521" y="-145"/>
                <a:ext cx="2692" cy="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Freeform 7"/>
              <p:cNvSpPr>
                <a:spLocks/>
              </p:cNvSpPr>
              <p:nvPr/>
            </p:nvSpPr>
            <p:spPr bwMode="auto">
              <a:xfrm>
                <a:off x="1552" y="-67"/>
                <a:ext cx="2582" cy="4207"/>
              </a:xfrm>
              <a:custGeom>
                <a:avLst/>
                <a:gdLst>
                  <a:gd name="T0" fmla="*/ 4465 w 5164"/>
                  <a:gd name="T1" fmla="*/ 99 h 8415"/>
                  <a:gd name="T2" fmla="*/ 4605 w 5164"/>
                  <a:gd name="T3" fmla="*/ 131 h 8415"/>
                  <a:gd name="T4" fmla="*/ 4745 w 5164"/>
                  <a:gd name="T5" fmla="*/ 174 h 8415"/>
                  <a:gd name="T6" fmla="*/ 4889 w 5164"/>
                  <a:gd name="T7" fmla="*/ 209 h 8415"/>
                  <a:gd name="T8" fmla="*/ 5020 w 5164"/>
                  <a:gd name="T9" fmla="*/ 268 h 8415"/>
                  <a:gd name="T10" fmla="*/ 5090 w 5164"/>
                  <a:gd name="T11" fmla="*/ 461 h 8415"/>
                  <a:gd name="T12" fmla="*/ 5097 w 5164"/>
                  <a:gd name="T13" fmla="*/ 846 h 8415"/>
                  <a:gd name="T14" fmla="*/ 5075 w 5164"/>
                  <a:gd name="T15" fmla="*/ 1233 h 8415"/>
                  <a:gd name="T16" fmla="*/ 5035 w 5164"/>
                  <a:gd name="T17" fmla="*/ 1403 h 8415"/>
                  <a:gd name="T18" fmla="*/ 4981 w 5164"/>
                  <a:gd name="T19" fmla="*/ 1457 h 8415"/>
                  <a:gd name="T20" fmla="*/ 4960 w 5164"/>
                  <a:gd name="T21" fmla="*/ 1512 h 8415"/>
                  <a:gd name="T22" fmla="*/ 5107 w 5164"/>
                  <a:gd name="T23" fmla="*/ 1858 h 8415"/>
                  <a:gd name="T24" fmla="*/ 5136 w 5164"/>
                  <a:gd name="T25" fmla="*/ 2244 h 8415"/>
                  <a:gd name="T26" fmla="*/ 5148 w 5164"/>
                  <a:gd name="T27" fmla="*/ 3084 h 8415"/>
                  <a:gd name="T28" fmla="*/ 5161 w 5164"/>
                  <a:gd name="T29" fmla="*/ 4824 h 8415"/>
                  <a:gd name="T30" fmla="*/ 5130 w 5164"/>
                  <a:gd name="T31" fmla="*/ 6559 h 8415"/>
                  <a:gd name="T32" fmla="*/ 5063 w 5164"/>
                  <a:gd name="T33" fmla="*/ 7260 h 8415"/>
                  <a:gd name="T34" fmla="*/ 5031 w 5164"/>
                  <a:gd name="T35" fmla="*/ 7448 h 8415"/>
                  <a:gd name="T36" fmla="*/ 4960 w 5164"/>
                  <a:gd name="T37" fmla="*/ 7624 h 8415"/>
                  <a:gd name="T38" fmla="*/ 4887 w 5164"/>
                  <a:gd name="T39" fmla="*/ 7769 h 8415"/>
                  <a:gd name="T40" fmla="*/ 4769 w 5164"/>
                  <a:gd name="T41" fmla="*/ 7883 h 8415"/>
                  <a:gd name="T42" fmla="*/ 4426 w 5164"/>
                  <a:gd name="T43" fmla="*/ 8119 h 8415"/>
                  <a:gd name="T44" fmla="*/ 3566 w 5164"/>
                  <a:gd name="T45" fmla="*/ 8374 h 8415"/>
                  <a:gd name="T46" fmla="*/ 2624 w 5164"/>
                  <a:gd name="T47" fmla="*/ 8415 h 8415"/>
                  <a:gd name="T48" fmla="*/ 1717 w 5164"/>
                  <a:gd name="T49" fmla="*/ 8356 h 8415"/>
                  <a:gd name="T50" fmla="*/ 871 w 5164"/>
                  <a:gd name="T51" fmla="*/ 8158 h 8415"/>
                  <a:gd name="T52" fmla="*/ 211 w 5164"/>
                  <a:gd name="T53" fmla="*/ 7615 h 8415"/>
                  <a:gd name="T54" fmla="*/ 73 w 5164"/>
                  <a:gd name="T55" fmla="*/ 6870 h 8415"/>
                  <a:gd name="T56" fmla="*/ 50 w 5164"/>
                  <a:gd name="T57" fmla="*/ 6085 h 8415"/>
                  <a:gd name="T58" fmla="*/ 23 w 5164"/>
                  <a:gd name="T59" fmla="*/ 5175 h 8415"/>
                  <a:gd name="T60" fmla="*/ 5 w 5164"/>
                  <a:gd name="T61" fmla="*/ 4070 h 8415"/>
                  <a:gd name="T62" fmla="*/ 0 w 5164"/>
                  <a:gd name="T63" fmla="*/ 2974 h 8415"/>
                  <a:gd name="T64" fmla="*/ 27 w 5164"/>
                  <a:gd name="T65" fmla="*/ 2312 h 8415"/>
                  <a:gd name="T66" fmla="*/ 50 w 5164"/>
                  <a:gd name="T67" fmla="*/ 1859 h 8415"/>
                  <a:gd name="T68" fmla="*/ 181 w 5164"/>
                  <a:gd name="T69" fmla="*/ 1453 h 8415"/>
                  <a:gd name="T70" fmla="*/ 133 w 5164"/>
                  <a:gd name="T71" fmla="*/ 1393 h 8415"/>
                  <a:gd name="T72" fmla="*/ 87 w 5164"/>
                  <a:gd name="T73" fmla="*/ 1347 h 8415"/>
                  <a:gd name="T74" fmla="*/ 75 w 5164"/>
                  <a:gd name="T75" fmla="*/ 369 h 8415"/>
                  <a:gd name="T76" fmla="*/ 110 w 5164"/>
                  <a:gd name="T77" fmla="*/ 261 h 8415"/>
                  <a:gd name="T78" fmla="*/ 218 w 5164"/>
                  <a:gd name="T79" fmla="*/ 197 h 8415"/>
                  <a:gd name="T80" fmla="*/ 695 w 5164"/>
                  <a:gd name="T81" fmla="*/ 85 h 8415"/>
                  <a:gd name="T82" fmla="*/ 1959 w 5164"/>
                  <a:gd name="T83" fmla="*/ 2 h 8415"/>
                  <a:gd name="T84" fmla="*/ 3238 w 5164"/>
                  <a:gd name="T85" fmla="*/ 16 h 8415"/>
                  <a:gd name="T86" fmla="*/ 3841 w 5164"/>
                  <a:gd name="T87" fmla="*/ 34 h 8415"/>
                  <a:gd name="T88" fmla="*/ 4105 w 5164"/>
                  <a:gd name="T89" fmla="*/ 50 h 8415"/>
                  <a:gd name="T90" fmla="*/ 4364 w 5164"/>
                  <a:gd name="T91" fmla="*/ 85 h 8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164" h="8415">
                    <a:moveTo>
                      <a:pt x="4364" y="85"/>
                    </a:moveTo>
                    <a:lnTo>
                      <a:pt x="4416" y="91"/>
                    </a:lnTo>
                    <a:lnTo>
                      <a:pt x="4465" y="99"/>
                    </a:lnTo>
                    <a:lnTo>
                      <a:pt x="4513" y="110"/>
                    </a:lnTo>
                    <a:lnTo>
                      <a:pt x="4561" y="121"/>
                    </a:lnTo>
                    <a:lnTo>
                      <a:pt x="4605" y="131"/>
                    </a:lnTo>
                    <a:lnTo>
                      <a:pt x="4651" y="146"/>
                    </a:lnTo>
                    <a:lnTo>
                      <a:pt x="4698" y="158"/>
                    </a:lnTo>
                    <a:lnTo>
                      <a:pt x="4745" y="174"/>
                    </a:lnTo>
                    <a:lnTo>
                      <a:pt x="4792" y="186"/>
                    </a:lnTo>
                    <a:lnTo>
                      <a:pt x="4841" y="199"/>
                    </a:lnTo>
                    <a:lnTo>
                      <a:pt x="4889" y="209"/>
                    </a:lnTo>
                    <a:lnTo>
                      <a:pt x="4937" y="227"/>
                    </a:lnTo>
                    <a:lnTo>
                      <a:pt x="4980" y="245"/>
                    </a:lnTo>
                    <a:lnTo>
                      <a:pt x="5020" y="268"/>
                    </a:lnTo>
                    <a:lnTo>
                      <a:pt x="5056" y="298"/>
                    </a:lnTo>
                    <a:lnTo>
                      <a:pt x="5086" y="339"/>
                    </a:lnTo>
                    <a:lnTo>
                      <a:pt x="5090" y="461"/>
                    </a:lnTo>
                    <a:lnTo>
                      <a:pt x="5093" y="589"/>
                    </a:lnTo>
                    <a:lnTo>
                      <a:pt x="5095" y="717"/>
                    </a:lnTo>
                    <a:lnTo>
                      <a:pt x="5097" y="846"/>
                    </a:lnTo>
                    <a:lnTo>
                      <a:pt x="5093" y="974"/>
                    </a:lnTo>
                    <a:lnTo>
                      <a:pt x="5088" y="1105"/>
                    </a:lnTo>
                    <a:lnTo>
                      <a:pt x="5075" y="1233"/>
                    </a:lnTo>
                    <a:lnTo>
                      <a:pt x="5058" y="1364"/>
                    </a:lnTo>
                    <a:lnTo>
                      <a:pt x="5049" y="1384"/>
                    </a:lnTo>
                    <a:lnTo>
                      <a:pt x="5035" y="1403"/>
                    </a:lnTo>
                    <a:lnTo>
                      <a:pt x="5017" y="1421"/>
                    </a:lnTo>
                    <a:lnTo>
                      <a:pt x="5001" y="1441"/>
                    </a:lnTo>
                    <a:lnTo>
                      <a:pt x="4981" y="1457"/>
                    </a:lnTo>
                    <a:lnTo>
                      <a:pt x="4969" y="1474"/>
                    </a:lnTo>
                    <a:lnTo>
                      <a:pt x="4958" y="1492"/>
                    </a:lnTo>
                    <a:lnTo>
                      <a:pt x="4960" y="1512"/>
                    </a:lnTo>
                    <a:lnTo>
                      <a:pt x="5033" y="1618"/>
                    </a:lnTo>
                    <a:lnTo>
                      <a:pt x="5081" y="1735"/>
                    </a:lnTo>
                    <a:lnTo>
                      <a:pt x="5107" y="1858"/>
                    </a:lnTo>
                    <a:lnTo>
                      <a:pt x="5123" y="1985"/>
                    </a:lnTo>
                    <a:lnTo>
                      <a:pt x="5130" y="2115"/>
                    </a:lnTo>
                    <a:lnTo>
                      <a:pt x="5136" y="2244"/>
                    </a:lnTo>
                    <a:lnTo>
                      <a:pt x="5145" y="2372"/>
                    </a:lnTo>
                    <a:lnTo>
                      <a:pt x="5164" y="2498"/>
                    </a:lnTo>
                    <a:lnTo>
                      <a:pt x="5148" y="3084"/>
                    </a:lnTo>
                    <a:lnTo>
                      <a:pt x="5148" y="3665"/>
                    </a:lnTo>
                    <a:lnTo>
                      <a:pt x="5153" y="4246"/>
                    </a:lnTo>
                    <a:lnTo>
                      <a:pt x="5161" y="4824"/>
                    </a:lnTo>
                    <a:lnTo>
                      <a:pt x="5162" y="5401"/>
                    </a:lnTo>
                    <a:lnTo>
                      <a:pt x="5155" y="5979"/>
                    </a:lnTo>
                    <a:lnTo>
                      <a:pt x="5130" y="6559"/>
                    </a:lnTo>
                    <a:lnTo>
                      <a:pt x="5086" y="7145"/>
                    </a:lnTo>
                    <a:lnTo>
                      <a:pt x="5072" y="7200"/>
                    </a:lnTo>
                    <a:lnTo>
                      <a:pt x="5063" y="7260"/>
                    </a:lnTo>
                    <a:lnTo>
                      <a:pt x="5052" y="7324"/>
                    </a:lnTo>
                    <a:lnTo>
                      <a:pt x="5043" y="7388"/>
                    </a:lnTo>
                    <a:lnTo>
                      <a:pt x="5031" y="7448"/>
                    </a:lnTo>
                    <a:lnTo>
                      <a:pt x="5013" y="7510"/>
                    </a:lnTo>
                    <a:lnTo>
                      <a:pt x="4990" y="7569"/>
                    </a:lnTo>
                    <a:lnTo>
                      <a:pt x="4960" y="7624"/>
                    </a:lnTo>
                    <a:lnTo>
                      <a:pt x="4942" y="7677"/>
                    </a:lnTo>
                    <a:lnTo>
                      <a:pt x="4919" y="7726"/>
                    </a:lnTo>
                    <a:lnTo>
                      <a:pt x="4887" y="7769"/>
                    </a:lnTo>
                    <a:lnTo>
                      <a:pt x="4852" y="7810"/>
                    </a:lnTo>
                    <a:lnTo>
                      <a:pt x="4809" y="7845"/>
                    </a:lnTo>
                    <a:lnTo>
                      <a:pt x="4769" y="7883"/>
                    </a:lnTo>
                    <a:lnTo>
                      <a:pt x="4726" y="7918"/>
                    </a:lnTo>
                    <a:lnTo>
                      <a:pt x="4685" y="7955"/>
                    </a:lnTo>
                    <a:lnTo>
                      <a:pt x="4426" y="8119"/>
                    </a:lnTo>
                    <a:lnTo>
                      <a:pt x="4153" y="8239"/>
                    </a:lnTo>
                    <a:lnTo>
                      <a:pt x="3864" y="8321"/>
                    </a:lnTo>
                    <a:lnTo>
                      <a:pt x="3566" y="8374"/>
                    </a:lnTo>
                    <a:lnTo>
                      <a:pt x="3257" y="8401"/>
                    </a:lnTo>
                    <a:lnTo>
                      <a:pt x="2943" y="8413"/>
                    </a:lnTo>
                    <a:lnTo>
                      <a:pt x="2624" y="8415"/>
                    </a:lnTo>
                    <a:lnTo>
                      <a:pt x="2303" y="8415"/>
                    </a:lnTo>
                    <a:lnTo>
                      <a:pt x="2012" y="8386"/>
                    </a:lnTo>
                    <a:lnTo>
                      <a:pt x="1717" y="8356"/>
                    </a:lnTo>
                    <a:lnTo>
                      <a:pt x="1425" y="8314"/>
                    </a:lnTo>
                    <a:lnTo>
                      <a:pt x="1143" y="8252"/>
                    </a:lnTo>
                    <a:lnTo>
                      <a:pt x="871" y="8158"/>
                    </a:lnTo>
                    <a:lnTo>
                      <a:pt x="623" y="8028"/>
                    </a:lnTo>
                    <a:lnTo>
                      <a:pt x="399" y="7849"/>
                    </a:lnTo>
                    <a:lnTo>
                      <a:pt x="211" y="7615"/>
                    </a:lnTo>
                    <a:lnTo>
                      <a:pt x="146" y="7372"/>
                    </a:lnTo>
                    <a:lnTo>
                      <a:pt x="101" y="7123"/>
                    </a:lnTo>
                    <a:lnTo>
                      <a:pt x="73" y="6870"/>
                    </a:lnTo>
                    <a:lnTo>
                      <a:pt x="60" y="6612"/>
                    </a:lnTo>
                    <a:lnTo>
                      <a:pt x="52" y="6350"/>
                    </a:lnTo>
                    <a:lnTo>
                      <a:pt x="50" y="6085"/>
                    </a:lnTo>
                    <a:lnTo>
                      <a:pt x="44" y="5819"/>
                    </a:lnTo>
                    <a:lnTo>
                      <a:pt x="36" y="5553"/>
                    </a:lnTo>
                    <a:lnTo>
                      <a:pt x="23" y="5175"/>
                    </a:lnTo>
                    <a:lnTo>
                      <a:pt x="16" y="4803"/>
                    </a:lnTo>
                    <a:lnTo>
                      <a:pt x="9" y="4434"/>
                    </a:lnTo>
                    <a:lnTo>
                      <a:pt x="5" y="4070"/>
                    </a:lnTo>
                    <a:lnTo>
                      <a:pt x="0" y="3705"/>
                    </a:lnTo>
                    <a:lnTo>
                      <a:pt x="0" y="3341"/>
                    </a:lnTo>
                    <a:lnTo>
                      <a:pt x="0" y="2974"/>
                    </a:lnTo>
                    <a:lnTo>
                      <a:pt x="5" y="2605"/>
                    </a:lnTo>
                    <a:lnTo>
                      <a:pt x="20" y="2461"/>
                    </a:lnTo>
                    <a:lnTo>
                      <a:pt x="27" y="2312"/>
                    </a:lnTo>
                    <a:lnTo>
                      <a:pt x="30" y="2161"/>
                    </a:lnTo>
                    <a:lnTo>
                      <a:pt x="37" y="2010"/>
                    </a:lnTo>
                    <a:lnTo>
                      <a:pt x="50" y="1859"/>
                    </a:lnTo>
                    <a:lnTo>
                      <a:pt x="75" y="1716"/>
                    </a:lnTo>
                    <a:lnTo>
                      <a:pt x="115" y="1579"/>
                    </a:lnTo>
                    <a:lnTo>
                      <a:pt x="181" y="1453"/>
                    </a:lnTo>
                    <a:lnTo>
                      <a:pt x="167" y="1428"/>
                    </a:lnTo>
                    <a:lnTo>
                      <a:pt x="151" y="1411"/>
                    </a:lnTo>
                    <a:lnTo>
                      <a:pt x="133" y="1393"/>
                    </a:lnTo>
                    <a:lnTo>
                      <a:pt x="117" y="1380"/>
                    </a:lnTo>
                    <a:lnTo>
                      <a:pt x="99" y="1363"/>
                    </a:lnTo>
                    <a:lnTo>
                      <a:pt x="87" y="1347"/>
                    </a:lnTo>
                    <a:lnTo>
                      <a:pt x="76" y="1324"/>
                    </a:lnTo>
                    <a:lnTo>
                      <a:pt x="75" y="1297"/>
                    </a:lnTo>
                    <a:lnTo>
                      <a:pt x="75" y="369"/>
                    </a:lnTo>
                    <a:lnTo>
                      <a:pt x="73" y="325"/>
                    </a:lnTo>
                    <a:lnTo>
                      <a:pt x="87" y="289"/>
                    </a:lnTo>
                    <a:lnTo>
                      <a:pt x="110" y="261"/>
                    </a:lnTo>
                    <a:lnTo>
                      <a:pt x="144" y="238"/>
                    </a:lnTo>
                    <a:lnTo>
                      <a:pt x="179" y="217"/>
                    </a:lnTo>
                    <a:lnTo>
                      <a:pt x="218" y="197"/>
                    </a:lnTo>
                    <a:lnTo>
                      <a:pt x="256" y="176"/>
                    </a:lnTo>
                    <a:lnTo>
                      <a:pt x="289" y="154"/>
                    </a:lnTo>
                    <a:lnTo>
                      <a:pt x="695" y="85"/>
                    </a:lnTo>
                    <a:lnTo>
                      <a:pt x="1112" y="39"/>
                    </a:lnTo>
                    <a:lnTo>
                      <a:pt x="1533" y="13"/>
                    </a:lnTo>
                    <a:lnTo>
                      <a:pt x="1959" y="2"/>
                    </a:lnTo>
                    <a:lnTo>
                      <a:pt x="2384" y="0"/>
                    </a:lnTo>
                    <a:lnTo>
                      <a:pt x="2814" y="7"/>
                    </a:lnTo>
                    <a:lnTo>
                      <a:pt x="3238" y="16"/>
                    </a:lnTo>
                    <a:lnTo>
                      <a:pt x="3660" y="27"/>
                    </a:lnTo>
                    <a:lnTo>
                      <a:pt x="3750" y="29"/>
                    </a:lnTo>
                    <a:lnTo>
                      <a:pt x="3841" y="34"/>
                    </a:lnTo>
                    <a:lnTo>
                      <a:pt x="3929" y="37"/>
                    </a:lnTo>
                    <a:lnTo>
                      <a:pt x="4018" y="44"/>
                    </a:lnTo>
                    <a:lnTo>
                      <a:pt x="4105" y="50"/>
                    </a:lnTo>
                    <a:lnTo>
                      <a:pt x="4192" y="60"/>
                    </a:lnTo>
                    <a:lnTo>
                      <a:pt x="4277" y="71"/>
                    </a:lnTo>
                    <a:lnTo>
                      <a:pt x="4364" y="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Freeform 8"/>
              <p:cNvSpPr>
                <a:spLocks/>
              </p:cNvSpPr>
              <p:nvPr/>
            </p:nvSpPr>
            <p:spPr bwMode="auto">
              <a:xfrm>
                <a:off x="1706" y="-15"/>
                <a:ext cx="2326" cy="282"/>
              </a:xfrm>
              <a:custGeom>
                <a:avLst/>
                <a:gdLst>
                  <a:gd name="T0" fmla="*/ 4554 w 4651"/>
                  <a:gd name="T1" fmla="*/ 239 h 564"/>
                  <a:gd name="T2" fmla="*/ 4580 w 4651"/>
                  <a:gd name="T3" fmla="*/ 248 h 564"/>
                  <a:gd name="T4" fmla="*/ 4610 w 4651"/>
                  <a:gd name="T5" fmla="*/ 253 h 564"/>
                  <a:gd name="T6" fmla="*/ 4637 w 4651"/>
                  <a:gd name="T7" fmla="*/ 259 h 564"/>
                  <a:gd name="T8" fmla="*/ 4639 w 4651"/>
                  <a:gd name="T9" fmla="*/ 291 h 564"/>
                  <a:gd name="T10" fmla="*/ 4596 w 4651"/>
                  <a:gd name="T11" fmla="*/ 324 h 564"/>
                  <a:gd name="T12" fmla="*/ 4541 w 4651"/>
                  <a:gd name="T13" fmla="*/ 346 h 564"/>
                  <a:gd name="T14" fmla="*/ 4481 w 4651"/>
                  <a:gd name="T15" fmla="*/ 371 h 564"/>
                  <a:gd name="T16" fmla="*/ 4378 w 4651"/>
                  <a:gd name="T17" fmla="*/ 411 h 564"/>
                  <a:gd name="T18" fmla="*/ 4213 w 4651"/>
                  <a:gd name="T19" fmla="*/ 445 h 564"/>
                  <a:gd name="T20" fmla="*/ 4037 w 4651"/>
                  <a:gd name="T21" fmla="*/ 465 h 564"/>
                  <a:gd name="T22" fmla="*/ 3858 w 4651"/>
                  <a:gd name="T23" fmla="*/ 479 h 564"/>
                  <a:gd name="T24" fmla="*/ 3675 w 4651"/>
                  <a:gd name="T25" fmla="*/ 505 h 564"/>
                  <a:gd name="T26" fmla="*/ 3468 w 4651"/>
                  <a:gd name="T27" fmla="*/ 525 h 564"/>
                  <a:gd name="T28" fmla="*/ 3248 w 4651"/>
                  <a:gd name="T29" fmla="*/ 536 h 564"/>
                  <a:gd name="T30" fmla="*/ 3028 w 4651"/>
                  <a:gd name="T31" fmla="*/ 546 h 564"/>
                  <a:gd name="T32" fmla="*/ 2586 w 4651"/>
                  <a:gd name="T33" fmla="*/ 564 h 564"/>
                  <a:gd name="T34" fmla="*/ 1925 w 4651"/>
                  <a:gd name="T35" fmla="*/ 541 h 564"/>
                  <a:gd name="T36" fmla="*/ 1266 w 4651"/>
                  <a:gd name="T37" fmla="*/ 468 h 564"/>
                  <a:gd name="T38" fmla="*/ 614 w 4651"/>
                  <a:gd name="T39" fmla="*/ 369 h 564"/>
                  <a:gd name="T40" fmla="*/ 255 w 4651"/>
                  <a:gd name="T41" fmla="*/ 293 h 564"/>
                  <a:gd name="T42" fmla="*/ 177 w 4651"/>
                  <a:gd name="T43" fmla="*/ 271 h 564"/>
                  <a:gd name="T44" fmla="*/ 97 w 4651"/>
                  <a:gd name="T45" fmla="*/ 253 h 564"/>
                  <a:gd name="T46" fmla="*/ 26 w 4651"/>
                  <a:gd name="T47" fmla="*/ 222 h 564"/>
                  <a:gd name="T48" fmla="*/ 222 w 4651"/>
                  <a:gd name="T49" fmla="*/ 142 h 564"/>
                  <a:gd name="T50" fmla="*/ 681 w 4651"/>
                  <a:gd name="T51" fmla="*/ 67 h 564"/>
                  <a:gd name="T52" fmla="*/ 1156 w 4651"/>
                  <a:gd name="T53" fmla="*/ 28 h 564"/>
                  <a:gd name="T54" fmla="*/ 1635 w 4651"/>
                  <a:gd name="T55" fmla="*/ 5 h 564"/>
                  <a:gd name="T56" fmla="*/ 2212 w 4651"/>
                  <a:gd name="T57" fmla="*/ 2 h 564"/>
                  <a:gd name="T58" fmla="*/ 2891 w 4651"/>
                  <a:gd name="T59" fmla="*/ 28 h 564"/>
                  <a:gd name="T60" fmla="*/ 3564 w 4651"/>
                  <a:gd name="T61" fmla="*/ 85 h 564"/>
                  <a:gd name="T62" fmla="*/ 4222 w 4651"/>
                  <a:gd name="T63" fmla="*/ 174 h 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651" h="564">
                    <a:moveTo>
                      <a:pt x="4543" y="234"/>
                    </a:moveTo>
                    <a:lnTo>
                      <a:pt x="4554" y="239"/>
                    </a:lnTo>
                    <a:lnTo>
                      <a:pt x="4566" y="245"/>
                    </a:lnTo>
                    <a:lnTo>
                      <a:pt x="4580" y="248"/>
                    </a:lnTo>
                    <a:lnTo>
                      <a:pt x="4596" y="252"/>
                    </a:lnTo>
                    <a:lnTo>
                      <a:pt x="4610" y="253"/>
                    </a:lnTo>
                    <a:lnTo>
                      <a:pt x="4625" y="257"/>
                    </a:lnTo>
                    <a:lnTo>
                      <a:pt x="4637" y="259"/>
                    </a:lnTo>
                    <a:lnTo>
                      <a:pt x="4651" y="264"/>
                    </a:lnTo>
                    <a:lnTo>
                      <a:pt x="4639" y="291"/>
                    </a:lnTo>
                    <a:lnTo>
                      <a:pt x="4621" y="310"/>
                    </a:lnTo>
                    <a:lnTo>
                      <a:pt x="4596" y="324"/>
                    </a:lnTo>
                    <a:lnTo>
                      <a:pt x="4571" y="337"/>
                    </a:lnTo>
                    <a:lnTo>
                      <a:pt x="4541" y="346"/>
                    </a:lnTo>
                    <a:lnTo>
                      <a:pt x="4511" y="356"/>
                    </a:lnTo>
                    <a:lnTo>
                      <a:pt x="4481" y="371"/>
                    </a:lnTo>
                    <a:lnTo>
                      <a:pt x="4456" y="390"/>
                    </a:lnTo>
                    <a:lnTo>
                      <a:pt x="4378" y="411"/>
                    </a:lnTo>
                    <a:lnTo>
                      <a:pt x="4298" y="431"/>
                    </a:lnTo>
                    <a:lnTo>
                      <a:pt x="4213" y="445"/>
                    </a:lnTo>
                    <a:lnTo>
                      <a:pt x="4126" y="458"/>
                    </a:lnTo>
                    <a:lnTo>
                      <a:pt x="4037" y="465"/>
                    </a:lnTo>
                    <a:lnTo>
                      <a:pt x="3949" y="472"/>
                    </a:lnTo>
                    <a:lnTo>
                      <a:pt x="3858" y="479"/>
                    </a:lnTo>
                    <a:lnTo>
                      <a:pt x="3771" y="488"/>
                    </a:lnTo>
                    <a:lnTo>
                      <a:pt x="3675" y="505"/>
                    </a:lnTo>
                    <a:lnTo>
                      <a:pt x="3574" y="518"/>
                    </a:lnTo>
                    <a:lnTo>
                      <a:pt x="3468" y="525"/>
                    </a:lnTo>
                    <a:lnTo>
                      <a:pt x="3360" y="532"/>
                    </a:lnTo>
                    <a:lnTo>
                      <a:pt x="3248" y="536"/>
                    </a:lnTo>
                    <a:lnTo>
                      <a:pt x="3138" y="541"/>
                    </a:lnTo>
                    <a:lnTo>
                      <a:pt x="3028" y="546"/>
                    </a:lnTo>
                    <a:lnTo>
                      <a:pt x="2921" y="557"/>
                    </a:lnTo>
                    <a:lnTo>
                      <a:pt x="2586" y="564"/>
                    </a:lnTo>
                    <a:lnTo>
                      <a:pt x="2256" y="560"/>
                    </a:lnTo>
                    <a:lnTo>
                      <a:pt x="1925" y="541"/>
                    </a:lnTo>
                    <a:lnTo>
                      <a:pt x="1596" y="511"/>
                    </a:lnTo>
                    <a:lnTo>
                      <a:pt x="1266" y="468"/>
                    </a:lnTo>
                    <a:lnTo>
                      <a:pt x="940" y="422"/>
                    </a:lnTo>
                    <a:lnTo>
                      <a:pt x="614" y="369"/>
                    </a:lnTo>
                    <a:lnTo>
                      <a:pt x="292" y="312"/>
                    </a:lnTo>
                    <a:lnTo>
                      <a:pt x="255" y="293"/>
                    </a:lnTo>
                    <a:lnTo>
                      <a:pt x="218" y="280"/>
                    </a:lnTo>
                    <a:lnTo>
                      <a:pt x="177" y="271"/>
                    </a:lnTo>
                    <a:lnTo>
                      <a:pt x="138" y="264"/>
                    </a:lnTo>
                    <a:lnTo>
                      <a:pt x="97" y="253"/>
                    </a:lnTo>
                    <a:lnTo>
                      <a:pt x="60" y="241"/>
                    </a:lnTo>
                    <a:lnTo>
                      <a:pt x="26" y="222"/>
                    </a:lnTo>
                    <a:lnTo>
                      <a:pt x="0" y="195"/>
                    </a:lnTo>
                    <a:lnTo>
                      <a:pt x="222" y="142"/>
                    </a:lnTo>
                    <a:lnTo>
                      <a:pt x="449" y="101"/>
                    </a:lnTo>
                    <a:lnTo>
                      <a:pt x="681" y="67"/>
                    </a:lnTo>
                    <a:lnTo>
                      <a:pt x="919" y="46"/>
                    </a:lnTo>
                    <a:lnTo>
                      <a:pt x="1156" y="28"/>
                    </a:lnTo>
                    <a:lnTo>
                      <a:pt x="1396" y="16"/>
                    </a:lnTo>
                    <a:lnTo>
                      <a:pt x="1635" y="5"/>
                    </a:lnTo>
                    <a:lnTo>
                      <a:pt x="1875" y="0"/>
                    </a:lnTo>
                    <a:lnTo>
                      <a:pt x="2212" y="2"/>
                    </a:lnTo>
                    <a:lnTo>
                      <a:pt x="2553" y="12"/>
                    </a:lnTo>
                    <a:lnTo>
                      <a:pt x="2891" y="28"/>
                    </a:lnTo>
                    <a:lnTo>
                      <a:pt x="3230" y="55"/>
                    </a:lnTo>
                    <a:lnTo>
                      <a:pt x="3564" y="85"/>
                    </a:lnTo>
                    <a:lnTo>
                      <a:pt x="3897" y="126"/>
                    </a:lnTo>
                    <a:lnTo>
                      <a:pt x="4222" y="174"/>
                    </a:lnTo>
                    <a:lnTo>
                      <a:pt x="4543" y="234"/>
                    </a:lnTo>
                    <a:close/>
                  </a:path>
                </a:pathLst>
              </a:custGeom>
              <a:solidFill>
                <a:srgbClr val="FF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Freeform 9"/>
              <p:cNvSpPr>
                <a:spLocks/>
              </p:cNvSpPr>
              <p:nvPr/>
            </p:nvSpPr>
            <p:spPr bwMode="auto">
              <a:xfrm>
                <a:off x="1970" y="48"/>
                <a:ext cx="1700" cy="103"/>
              </a:xfrm>
              <a:custGeom>
                <a:avLst/>
                <a:gdLst>
                  <a:gd name="T0" fmla="*/ 2962 w 3400"/>
                  <a:gd name="T1" fmla="*/ 87 h 206"/>
                  <a:gd name="T2" fmla="*/ 3186 w 3400"/>
                  <a:gd name="T3" fmla="*/ 117 h 206"/>
                  <a:gd name="T4" fmla="*/ 3400 w 3400"/>
                  <a:gd name="T5" fmla="*/ 127 h 206"/>
                  <a:gd name="T6" fmla="*/ 3191 w 3400"/>
                  <a:gd name="T7" fmla="*/ 145 h 206"/>
                  <a:gd name="T8" fmla="*/ 2898 w 3400"/>
                  <a:gd name="T9" fmla="*/ 113 h 206"/>
                  <a:gd name="T10" fmla="*/ 2579 w 3400"/>
                  <a:gd name="T11" fmla="*/ 108 h 206"/>
                  <a:gd name="T12" fmla="*/ 2379 w 3400"/>
                  <a:gd name="T13" fmla="*/ 67 h 206"/>
                  <a:gd name="T14" fmla="*/ 2175 w 3400"/>
                  <a:gd name="T15" fmla="*/ 65 h 206"/>
                  <a:gd name="T16" fmla="*/ 1978 w 3400"/>
                  <a:gd name="T17" fmla="*/ 62 h 206"/>
                  <a:gd name="T18" fmla="*/ 1811 w 3400"/>
                  <a:gd name="T19" fmla="*/ 51 h 206"/>
                  <a:gd name="T20" fmla="*/ 1637 w 3400"/>
                  <a:gd name="T21" fmla="*/ 32 h 206"/>
                  <a:gd name="T22" fmla="*/ 1261 w 3400"/>
                  <a:gd name="T23" fmla="*/ 28 h 206"/>
                  <a:gd name="T24" fmla="*/ 750 w 3400"/>
                  <a:gd name="T25" fmla="*/ 26 h 206"/>
                  <a:gd name="T26" fmla="*/ 255 w 3400"/>
                  <a:gd name="T27" fmla="*/ 88 h 206"/>
                  <a:gd name="T28" fmla="*/ 344 w 3400"/>
                  <a:gd name="T29" fmla="*/ 96 h 206"/>
                  <a:gd name="T30" fmla="*/ 432 w 3400"/>
                  <a:gd name="T31" fmla="*/ 97 h 206"/>
                  <a:gd name="T32" fmla="*/ 496 w 3400"/>
                  <a:gd name="T33" fmla="*/ 113 h 206"/>
                  <a:gd name="T34" fmla="*/ 534 w 3400"/>
                  <a:gd name="T35" fmla="*/ 126 h 206"/>
                  <a:gd name="T36" fmla="*/ 580 w 3400"/>
                  <a:gd name="T37" fmla="*/ 133 h 206"/>
                  <a:gd name="T38" fmla="*/ 810 w 3400"/>
                  <a:gd name="T39" fmla="*/ 117 h 206"/>
                  <a:gd name="T40" fmla="*/ 1135 w 3400"/>
                  <a:gd name="T41" fmla="*/ 99 h 206"/>
                  <a:gd name="T42" fmla="*/ 1447 w 3400"/>
                  <a:gd name="T43" fmla="*/ 108 h 206"/>
                  <a:gd name="T44" fmla="*/ 1277 w 3400"/>
                  <a:gd name="T45" fmla="*/ 119 h 206"/>
                  <a:gd name="T46" fmla="*/ 1089 w 3400"/>
                  <a:gd name="T47" fmla="*/ 124 h 206"/>
                  <a:gd name="T48" fmla="*/ 1009 w 3400"/>
                  <a:gd name="T49" fmla="*/ 147 h 206"/>
                  <a:gd name="T50" fmla="*/ 1103 w 3400"/>
                  <a:gd name="T51" fmla="*/ 163 h 206"/>
                  <a:gd name="T52" fmla="*/ 1197 w 3400"/>
                  <a:gd name="T53" fmla="*/ 188 h 206"/>
                  <a:gd name="T54" fmla="*/ 1206 w 3400"/>
                  <a:gd name="T55" fmla="*/ 204 h 206"/>
                  <a:gd name="T56" fmla="*/ 1139 w 3400"/>
                  <a:gd name="T57" fmla="*/ 202 h 206"/>
                  <a:gd name="T58" fmla="*/ 1073 w 3400"/>
                  <a:gd name="T59" fmla="*/ 186 h 206"/>
                  <a:gd name="T60" fmla="*/ 897 w 3400"/>
                  <a:gd name="T61" fmla="*/ 175 h 206"/>
                  <a:gd name="T62" fmla="*/ 636 w 3400"/>
                  <a:gd name="T63" fmla="*/ 177 h 206"/>
                  <a:gd name="T64" fmla="*/ 392 w 3400"/>
                  <a:gd name="T65" fmla="*/ 127 h 206"/>
                  <a:gd name="T66" fmla="*/ 241 w 3400"/>
                  <a:gd name="T67" fmla="*/ 119 h 206"/>
                  <a:gd name="T68" fmla="*/ 92 w 3400"/>
                  <a:gd name="T69" fmla="*/ 106 h 206"/>
                  <a:gd name="T70" fmla="*/ 19 w 3400"/>
                  <a:gd name="T71" fmla="*/ 41 h 206"/>
                  <a:gd name="T72" fmla="*/ 104 w 3400"/>
                  <a:gd name="T73" fmla="*/ 51 h 206"/>
                  <a:gd name="T74" fmla="*/ 198 w 3400"/>
                  <a:gd name="T75" fmla="*/ 33 h 206"/>
                  <a:gd name="T76" fmla="*/ 486 w 3400"/>
                  <a:gd name="T77" fmla="*/ 14 h 206"/>
                  <a:gd name="T78" fmla="*/ 1197 w 3400"/>
                  <a:gd name="T79" fmla="*/ 7 h 206"/>
                  <a:gd name="T80" fmla="*/ 1907 w 3400"/>
                  <a:gd name="T81" fmla="*/ 35 h 206"/>
                  <a:gd name="T82" fmla="*/ 2318 w 3400"/>
                  <a:gd name="T83" fmla="*/ 49 h 206"/>
                  <a:gd name="T84" fmla="*/ 2561 w 3400"/>
                  <a:gd name="T85" fmla="*/ 71 h 206"/>
                  <a:gd name="T86" fmla="*/ 2824 w 3400"/>
                  <a:gd name="T87" fmla="*/ 8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00" h="206">
                    <a:moveTo>
                      <a:pt x="2824" y="88"/>
                    </a:moveTo>
                    <a:lnTo>
                      <a:pt x="2889" y="83"/>
                    </a:lnTo>
                    <a:lnTo>
                      <a:pt x="2962" y="87"/>
                    </a:lnTo>
                    <a:lnTo>
                      <a:pt x="3035" y="96"/>
                    </a:lnTo>
                    <a:lnTo>
                      <a:pt x="3111" y="108"/>
                    </a:lnTo>
                    <a:lnTo>
                      <a:pt x="3186" y="117"/>
                    </a:lnTo>
                    <a:lnTo>
                      <a:pt x="3260" y="126"/>
                    </a:lnTo>
                    <a:lnTo>
                      <a:pt x="3331" y="129"/>
                    </a:lnTo>
                    <a:lnTo>
                      <a:pt x="3400" y="127"/>
                    </a:lnTo>
                    <a:lnTo>
                      <a:pt x="3400" y="158"/>
                    </a:lnTo>
                    <a:lnTo>
                      <a:pt x="3292" y="154"/>
                    </a:lnTo>
                    <a:lnTo>
                      <a:pt x="3191" y="145"/>
                    </a:lnTo>
                    <a:lnTo>
                      <a:pt x="3093" y="135"/>
                    </a:lnTo>
                    <a:lnTo>
                      <a:pt x="2998" y="124"/>
                    </a:lnTo>
                    <a:lnTo>
                      <a:pt x="2898" y="113"/>
                    </a:lnTo>
                    <a:lnTo>
                      <a:pt x="2797" y="106"/>
                    </a:lnTo>
                    <a:lnTo>
                      <a:pt x="2691" y="103"/>
                    </a:lnTo>
                    <a:lnTo>
                      <a:pt x="2579" y="108"/>
                    </a:lnTo>
                    <a:lnTo>
                      <a:pt x="2512" y="88"/>
                    </a:lnTo>
                    <a:lnTo>
                      <a:pt x="2446" y="76"/>
                    </a:lnTo>
                    <a:lnTo>
                      <a:pt x="2379" y="67"/>
                    </a:lnTo>
                    <a:lnTo>
                      <a:pt x="2313" y="65"/>
                    </a:lnTo>
                    <a:lnTo>
                      <a:pt x="2244" y="64"/>
                    </a:lnTo>
                    <a:lnTo>
                      <a:pt x="2175" y="65"/>
                    </a:lnTo>
                    <a:lnTo>
                      <a:pt x="2104" y="67"/>
                    </a:lnTo>
                    <a:lnTo>
                      <a:pt x="2033" y="69"/>
                    </a:lnTo>
                    <a:lnTo>
                      <a:pt x="1978" y="62"/>
                    </a:lnTo>
                    <a:lnTo>
                      <a:pt x="1924" y="57"/>
                    </a:lnTo>
                    <a:lnTo>
                      <a:pt x="1868" y="53"/>
                    </a:lnTo>
                    <a:lnTo>
                      <a:pt x="1811" y="51"/>
                    </a:lnTo>
                    <a:lnTo>
                      <a:pt x="1752" y="46"/>
                    </a:lnTo>
                    <a:lnTo>
                      <a:pt x="1696" y="41"/>
                    </a:lnTo>
                    <a:lnTo>
                      <a:pt x="1637" y="32"/>
                    </a:lnTo>
                    <a:lnTo>
                      <a:pt x="1584" y="21"/>
                    </a:lnTo>
                    <a:lnTo>
                      <a:pt x="1424" y="26"/>
                    </a:lnTo>
                    <a:lnTo>
                      <a:pt x="1261" y="28"/>
                    </a:lnTo>
                    <a:lnTo>
                      <a:pt x="1091" y="25"/>
                    </a:lnTo>
                    <a:lnTo>
                      <a:pt x="922" y="25"/>
                    </a:lnTo>
                    <a:lnTo>
                      <a:pt x="750" y="26"/>
                    </a:lnTo>
                    <a:lnTo>
                      <a:pt x="580" y="35"/>
                    </a:lnTo>
                    <a:lnTo>
                      <a:pt x="415" y="55"/>
                    </a:lnTo>
                    <a:lnTo>
                      <a:pt x="255" y="88"/>
                    </a:lnTo>
                    <a:lnTo>
                      <a:pt x="283" y="92"/>
                    </a:lnTo>
                    <a:lnTo>
                      <a:pt x="314" y="96"/>
                    </a:lnTo>
                    <a:lnTo>
                      <a:pt x="344" y="96"/>
                    </a:lnTo>
                    <a:lnTo>
                      <a:pt x="374" y="97"/>
                    </a:lnTo>
                    <a:lnTo>
                      <a:pt x="402" y="97"/>
                    </a:lnTo>
                    <a:lnTo>
                      <a:pt x="432" y="97"/>
                    </a:lnTo>
                    <a:lnTo>
                      <a:pt x="461" y="101"/>
                    </a:lnTo>
                    <a:lnTo>
                      <a:pt x="489" y="108"/>
                    </a:lnTo>
                    <a:lnTo>
                      <a:pt x="496" y="113"/>
                    </a:lnTo>
                    <a:lnTo>
                      <a:pt x="507" y="119"/>
                    </a:lnTo>
                    <a:lnTo>
                      <a:pt x="519" y="122"/>
                    </a:lnTo>
                    <a:lnTo>
                      <a:pt x="534" y="126"/>
                    </a:lnTo>
                    <a:lnTo>
                      <a:pt x="548" y="127"/>
                    </a:lnTo>
                    <a:lnTo>
                      <a:pt x="564" y="131"/>
                    </a:lnTo>
                    <a:lnTo>
                      <a:pt x="580" y="133"/>
                    </a:lnTo>
                    <a:lnTo>
                      <a:pt x="596" y="138"/>
                    </a:lnTo>
                    <a:lnTo>
                      <a:pt x="702" y="126"/>
                    </a:lnTo>
                    <a:lnTo>
                      <a:pt x="810" y="117"/>
                    </a:lnTo>
                    <a:lnTo>
                      <a:pt x="919" y="108"/>
                    </a:lnTo>
                    <a:lnTo>
                      <a:pt x="1029" y="104"/>
                    </a:lnTo>
                    <a:lnTo>
                      <a:pt x="1135" y="99"/>
                    </a:lnTo>
                    <a:lnTo>
                      <a:pt x="1241" y="99"/>
                    </a:lnTo>
                    <a:lnTo>
                      <a:pt x="1344" y="101"/>
                    </a:lnTo>
                    <a:lnTo>
                      <a:pt x="1447" y="108"/>
                    </a:lnTo>
                    <a:lnTo>
                      <a:pt x="1396" y="115"/>
                    </a:lnTo>
                    <a:lnTo>
                      <a:pt x="1339" y="119"/>
                    </a:lnTo>
                    <a:lnTo>
                      <a:pt x="1277" y="119"/>
                    </a:lnTo>
                    <a:lnTo>
                      <a:pt x="1215" y="120"/>
                    </a:lnTo>
                    <a:lnTo>
                      <a:pt x="1151" y="120"/>
                    </a:lnTo>
                    <a:lnTo>
                      <a:pt x="1089" y="124"/>
                    </a:lnTo>
                    <a:lnTo>
                      <a:pt x="1030" y="131"/>
                    </a:lnTo>
                    <a:lnTo>
                      <a:pt x="977" y="147"/>
                    </a:lnTo>
                    <a:lnTo>
                      <a:pt x="1009" y="147"/>
                    </a:lnTo>
                    <a:lnTo>
                      <a:pt x="1041" y="151"/>
                    </a:lnTo>
                    <a:lnTo>
                      <a:pt x="1071" y="156"/>
                    </a:lnTo>
                    <a:lnTo>
                      <a:pt x="1103" y="163"/>
                    </a:lnTo>
                    <a:lnTo>
                      <a:pt x="1133" y="170"/>
                    </a:lnTo>
                    <a:lnTo>
                      <a:pt x="1165" y="179"/>
                    </a:lnTo>
                    <a:lnTo>
                      <a:pt x="1197" y="188"/>
                    </a:lnTo>
                    <a:lnTo>
                      <a:pt x="1231" y="197"/>
                    </a:lnTo>
                    <a:lnTo>
                      <a:pt x="1231" y="206"/>
                    </a:lnTo>
                    <a:lnTo>
                      <a:pt x="1206" y="204"/>
                    </a:lnTo>
                    <a:lnTo>
                      <a:pt x="1185" y="204"/>
                    </a:lnTo>
                    <a:lnTo>
                      <a:pt x="1160" y="202"/>
                    </a:lnTo>
                    <a:lnTo>
                      <a:pt x="1139" y="202"/>
                    </a:lnTo>
                    <a:lnTo>
                      <a:pt x="1115" y="197"/>
                    </a:lnTo>
                    <a:lnTo>
                      <a:pt x="1094" y="193"/>
                    </a:lnTo>
                    <a:lnTo>
                      <a:pt x="1073" y="186"/>
                    </a:lnTo>
                    <a:lnTo>
                      <a:pt x="1055" y="177"/>
                    </a:lnTo>
                    <a:lnTo>
                      <a:pt x="977" y="174"/>
                    </a:lnTo>
                    <a:lnTo>
                      <a:pt x="897" y="175"/>
                    </a:lnTo>
                    <a:lnTo>
                      <a:pt x="810" y="177"/>
                    </a:lnTo>
                    <a:lnTo>
                      <a:pt x="725" y="181"/>
                    </a:lnTo>
                    <a:lnTo>
                      <a:pt x="636" y="177"/>
                    </a:lnTo>
                    <a:lnTo>
                      <a:pt x="553" y="170"/>
                    </a:lnTo>
                    <a:lnTo>
                      <a:pt x="470" y="154"/>
                    </a:lnTo>
                    <a:lnTo>
                      <a:pt x="392" y="127"/>
                    </a:lnTo>
                    <a:lnTo>
                      <a:pt x="342" y="120"/>
                    </a:lnTo>
                    <a:lnTo>
                      <a:pt x="292" y="120"/>
                    </a:lnTo>
                    <a:lnTo>
                      <a:pt x="241" y="119"/>
                    </a:lnTo>
                    <a:lnTo>
                      <a:pt x="191" y="119"/>
                    </a:lnTo>
                    <a:lnTo>
                      <a:pt x="140" y="115"/>
                    </a:lnTo>
                    <a:lnTo>
                      <a:pt x="92" y="106"/>
                    </a:lnTo>
                    <a:lnTo>
                      <a:pt x="44" y="92"/>
                    </a:lnTo>
                    <a:lnTo>
                      <a:pt x="0" y="69"/>
                    </a:lnTo>
                    <a:lnTo>
                      <a:pt x="19" y="41"/>
                    </a:lnTo>
                    <a:lnTo>
                      <a:pt x="44" y="51"/>
                    </a:lnTo>
                    <a:lnTo>
                      <a:pt x="74" y="55"/>
                    </a:lnTo>
                    <a:lnTo>
                      <a:pt x="104" y="51"/>
                    </a:lnTo>
                    <a:lnTo>
                      <a:pt x="136" y="46"/>
                    </a:lnTo>
                    <a:lnTo>
                      <a:pt x="166" y="37"/>
                    </a:lnTo>
                    <a:lnTo>
                      <a:pt x="198" y="33"/>
                    </a:lnTo>
                    <a:lnTo>
                      <a:pt x="227" y="32"/>
                    </a:lnTo>
                    <a:lnTo>
                      <a:pt x="255" y="41"/>
                    </a:lnTo>
                    <a:lnTo>
                      <a:pt x="486" y="14"/>
                    </a:lnTo>
                    <a:lnTo>
                      <a:pt x="722" y="2"/>
                    </a:lnTo>
                    <a:lnTo>
                      <a:pt x="958" y="0"/>
                    </a:lnTo>
                    <a:lnTo>
                      <a:pt x="1197" y="7"/>
                    </a:lnTo>
                    <a:lnTo>
                      <a:pt x="1433" y="16"/>
                    </a:lnTo>
                    <a:lnTo>
                      <a:pt x="1671" y="26"/>
                    </a:lnTo>
                    <a:lnTo>
                      <a:pt x="1907" y="35"/>
                    </a:lnTo>
                    <a:lnTo>
                      <a:pt x="2141" y="41"/>
                    </a:lnTo>
                    <a:lnTo>
                      <a:pt x="2231" y="44"/>
                    </a:lnTo>
                    <a:lnTo>
                      <a:pt x="2318" y="49"/>
                    </a:lnTo>
                    <a:lnTo>
                      <a:pt x="2400" y="55"/>
                    </a:lnTo>
                    <a:lnTo>
                      <a:pt x="2481" y="64"/>
                    </a:lnTo>
                    <a:lnTo>
                      <a:pt x="2561" y="71"/>
                    </a:lnTo>
                    <a:lnTo>
                      <a:pt x="2645" y="78"/>
                    </a:lnTo>
                    <a:lnTo>
                      <a:pt x="2732" y="83"/>
                    </a:lnTo>
                    <a:lnTo>
                      <a:pt x="2824" y="8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Freeform 10"/>
              <p:cNvSpPr>
                <a:spLocks/>
              </p:cNvSpPr>
              <p:nvPr/>
            </p:nvSpPr>
            <p:spPr bwMode="auto">
              <a:xfrm>
                <a:off x="1648" y="122"/>
                <a:ext cx="37" cy="461"/>
              </a:xfrm>
              <a:custGeom>
                <a:avLst/>
                <a:gdLst>
                  <a:gd name="T0" fmla="*/ 39 w 74"/>
                  <a:gd name="T1" fmla="*/ 449 h 923"/>
                  <a:gd name="T2" fmla="*/ 46 w 74"/>
                  <a:gd name="T3" fmla="*/ 507 h 923"/>
                  <a:gd name="T4" fmla="*/ 48 w 74"/>
                  <a:gd name="T5" fmla="*/ 566 h 923"/>
                  <a:gd name="T6" fmla="*/ 44 w 74"/>
                  <a:gd name="T7" fmla="*/ 621 h 923"/>
                  <a:gd name="T8" fmla="*/ 42 w 74"/>
                  <a:gd name="T9" fmla="*/ 676 h 923"/>
                  <a:gd name="T10" fmla="*/ 37 w 74"/>
                  <a:gd name="T11" fmla="*/ 729 h 923"/>
                  <a:gd name="T12" fmla="*/ 37 w 74"/>
                  <a:gd name="T13" fmla="*/ 784 h 923"/>
                  <a:gd name="T14" fmla="*/ 39 w 74"/>
                  <a:gd name="T15" fmla="*/ 839 h 923"/>
                  <a:gd name="T16" fmla="*/ 48 w 74"/>
                  <a:gd name="T17" fmla="*/ 899 h 923"/>
                  <a:gd name="T18" fmla="*/ 28 w 74"/>
                  <a:gd name="T19" fmla="*/ 908 h 923"/>
                  <a:gd name="T20" fmla="*/ 39 w 74"/>
                  <a:gd name="T21" fmla="*/ 919 h 923"/>
                  <a:gd name="T22" fmla="*/ 26 w 74"/>
                  <a:gd name="T23" fmla="*/ 923 h 923"/>
                  <a:gd name="T24" fmla="*/ 19 w 74"/>
                  <a:gd name="T25" fmla="*/ 923 h 923"/>
                  <a:gd name="T26" fmla="*/ 14 w 74"/>
                  <a:gd name="T27" fmla="*/ 919 h 923"/>
                  <a:gd name="T28" fmla="*/ 10 w 74"/>
                  <a:gd name="T29" fmla="*/ 915 h 923"/>
                  <a:gd name="T30" fmla="*/ 3 w 74"/>
                  <a:gd name="T31" fmla="*/ 905 h 923"/>
                  <a:gd name="T32" fmla="*/ 0 w 74"/>
                  <a:gd name="T33" fmla="*/ 899 h 923"/>
                  <a:gd name="T34" fmla="*/ 9 w 74"/>
                  <a:gd name="T35" fmla="*/ 779 h 923"/>
                  <a:gd name="T36" fmla="*/ 14 w 74"/>
                  <a:gd name="T37" fmla="*/ 665 h 923"/>
                  <a:gd name="T38" fmla="*/ 14 w 74"/>
                  <a:gd name="T39" fmla="*/ 554 h 923"/>
                  <a:gd name="T40" fmla="*/ 16 w 74"/>
                  <a:gd name="T41" fmla="*/ 445 h 923"/>
                  <a:gd name="T42" fmla="*/ 16 w 74"/>
                  <a:gd name="T43" fmla="*/ 335 h 923"/>
                  <a:gd name="T44" fmla="*/ 19 w 74"/>
                  <a:gd name="T45" fmla="*/ 225 h 923"/>
                  <a:gd name="T46" fmla="*/ 28 w 74"/>
                  <a:gd name="T47" fmla="*/ 114 h 923"/>
                  <a:gd name="T48" fmla="*/ 48 w 74"/>
                  <a:gd name="T49" fmla="*/ 0 h 923"/>
                  <a:gd name="T50" fmla="*/ 65 w 74"/>
                  <a:gd name="T51" fmla="*/ 48 h 923"/>
                  <a:gd name="T52" fmla="*/ 74 w 74"/>
                  <a:gd name="T53" fmla="*/ 101 h 923"/>
                  <a:gd name="T54" fmla="*/ 74 w 74"/>
                  <a:gd name="T55" fmla="*/ 154 h 923"/>
                  <a:gd name="T56" fmla="*/ 69 w 74"/>
                  <a:gd name="T57" fmla="*/ 213 h 923"/>
                  <a:gd name="T58" fmla="*/ 58 w 74"/>
                  <a:gd name="T59" fmla="*/ 270 h 923"/>
                  <a:gd name="T60" fmla="*/ 49 w 74"/>
                  <a:gd name="T61" fmla="*/ 330 h 923"/>
                  <a:gd name="T62" fmla="*/ 40 w 74"/>
                  <a:gd name="T63" fmla="*/ 389 h 923"/>
                  <a:gd name="T64" fmla="*/ 39 w 74"/>
                  <a:gd name="T65" fmla="*/ 449 h 9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4" h="923">
                    <a:moveTo>
                      <a:pt x="39" y="449"/>
                    </a:moveTo>
                    <a:lnTo>
                      <a:pt x="46" y="507"/>
                    </a:lnTo>
                    <a:lnTo>
                      <a:pt x="48" y="566"/>
                    </a:lnTo>
                    <a:lnTo>
                      <a:pt x="44" y="621"/>
                    </a:lnTo>
                    <a:lnTo>
                      <a:pt x="42" y="676"/>
                    </a:lnTo>
                    <a:lnTo>
                      <a:pt x="37" y="729"/>
                    </a:lnTo>
                    <a:lnTo>
                      <a:pt x="37" y="784"/>
                    </a:lnTo>
                    <a:lnTo>
                      <a:pt x="39" y="839"/>
                    </a:lnTo>
                    <a:lnTo>
                      <a:pt x="48" y="899"/>
                    </a:lnTo>
                    <a:lnTo>
                      <a:pt x="28" y="908"/>
                    </a:lnTo>
                    <a:lnTo>
                      <a:pt x="39" y="919"/>
                    </a:lnTo>
                    <a:lnTo>
                      <a:pt x="26" y="923"/>
                    </a:lnTo>
                    <a:lnTo>
                      <a:pt x="19" y="923"/>
                    </a:lnTo>
                    <a:lnTo>
                      <a:pt x="14" y="919"/>
                    </a:lnTo>
                    <a:lnTo>
                      <a:pt x="10" y="915"/>
                    </a:lnTo>
                    <a:lnTo>
                      <a:pt x="3" y="905"/>
                    </a:lnTo>
                    <a:lnTo>
                      <a:pt x="0" y="899"/>
                    </a:lnTo>
                    <a:lnTo>
                      <a:pt x="9" y="779"/>
                    </a:lnTo>
                    <a:lnTo>
                      <a:pt x="14" y="665"/>
                    </a:lnTo>
                    <a:lnTo>
                      <a:pt x="14" y="554"/>
                    </a:lnTo>
                    <a:lnTo>
                      <a:pt x="16" y="445"/>
                    </a:lnTo>
                    <a:lnTo>
                      <a:pt x="16" y="335"/>
                    </a:lnTo>
                    <a:lnTo>
                      <a:pt x="19" y="225"/>
                    </a:lnTo>
                    <a:lnTo>
                      <a:pt x="28" y="114"/>
                    </a:lnTo>
                    <a:lnTo>
                      <a:pt x="48" y="0"/>
                    </a:lnTo>
                    <a:lnTo>
                      <a:pt x="65" y="48"/>
                    </a:lnTo>
                    <a:lnTo>
                      <a:pt x="74" y="101"/>
                    </a:lnTo>
                    <a:lnTo>
                      <a:pt x="74" y="154"/>
                    </a:lnTo>
                    <a:lnTo>
                      <a:pt x="69" y="213"/>
                    </a:lnTo>
                    <a:lnTo>
                      <a:pt x="58" y="270"/>
                    </a:lnTo>
                    <a:lnTo>
                      <a:pt x="49" y="330"/>
                    </a:lnTo>
                    <a:lnTo>
                      <a:pt x="40" y="389"/>
                    </a:lnTo>
                    <a:lnTo>
                      <a:pt x="39" y="449"/>
                    </a:lnTo>
                    <a:close/>
                  </a:path>
                </a:pathLst>
              </a:custGeom>
              <a:solidFill>
                <a:srgbClr val="FF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Freeform 11"/>
              <p:cNvSpPr>
                <a:spLocks/>
              </p:cNvSpPr>
              <p:nvPr/>
            </p:nvSpPr>
            <p:spPr bwMode="auto">
              <a:xfrm>
                <a:off x="2610" y="142"/>
                <a:ext cx="1153" cy="42"/>
              </a:xfrm>
              <a:custGeom>
                <a:avLst/>
                <a:gdLst>
                  <a:gd name="T0" fmla="*/ 362 w 2307"/>
                  <a:gd name="T1" fmla="*/ 39 h 85"/>
                  <a:gd name="T2" fmla="*/ 566 w 2307"/>
                  <a:gd name="T3" fmla="*/ 37 h 85"/>
                  <a:gd name="T4" fmla="*/ 774 w 2307"/>
                  <a:gd name="T5" fmla="*/ 43 h 85"/>
                  <a:gd name="T6" fmla="*/ 981 w 2307"/>
                  <a:gd name="T7" fmla="*/ 48 h 85"/>
                  <a:gd name="T8" fmla="*/ 1189 w 2307"/>
                  <a:gd name="T9" fmla="*/ 57 h 85"/>
                  <a:gd name="T10" fmla="*/ 1395 w 2307"/>
                  <a:gd name="T11" fmla="*/ 60 h 85"/>
                  <a:gd name="T12" fmla="*/ 1601 w 2307"/>
                  <a:gd name="T13" fmla="*/ 60 h 85"/>
                  <a:gd name="T14" fmla="*/ 1801 w 2307"/>
                  <a:gd name="T15" fmla="*/ 53 h 85"/>
                  <a:gd name="T16" fmla="*/ 2003 w 2307"/>
                  <a:gd name="T17" fmla="*/ 39 h 85"/>
                  <a:gd name="T18" fmla="*/ 2039 w 2307"/>
                  <a:gd name="T19" fmla="*/ 32 h 85"/>
                  <a:gd name="T20" fmla="*/ 2076 w 2307"/>
                  <a:gd name="T21" fmla="*/ 28 h 85"/>
                  <a:gd name="T22" fmla="*/ 2113 w 2307"/>
                  <a:gd name="T23" fmla="*/ 27 h 85"/>
                  <a:gd name="T24" fmla="*/ 2150 w 2307"/>
                  <a:gd name="T25" fmla="*/ 27 h 85"/>
                  <a:gd name="T26" fmla="*/ 2188 w 2307"/>
                  <a:gd name="T27" fmla="*/ 27 h 85"/>
                  <a:gd name="T28" fmla="*/ 2225 w 2307"/>
                  <a:gd name="T29" fmla="*/ 28 h 85"/>
                  <a:gd name="T30" fmla="*/ 2264 w 2307"/>
                  <a:gd name="T31" fmla="*/ 28 h 85"/>
                  <a:gd name="T32" fmla="*/ 2307 w 2307"/>
                  <a:gd name="T33" fmla="*/ 30 h 85"/>
                  <a:gd name="T34" fmla="*/ 2305 w 2307"/>
                  <a:gd name="T35" fmla="*/ 43 h 85"/>
                  <a:gd name="T36" fmla="*/ 2300 w 2307"/>
                  <a:gd name="T37" fmla="*/ 50 h 85"/>
                  <a:gd name="T38" fmla="*/ 2289 w 2307"/>
                  <a:gd name="T39" fmla="*/ 53 h 85"/>
                  <a:gd name="T40" fmla="*/ 2278 w 2307"/>
                  <a:gd name="T41" fmla="*/ 55 h 85"/>
                  <a:gd name="T42" fmla="*/ 2262 w 2307"/>
                  <a:gd name="T43" fmla="*/ 53 h 85"/>
                  <a:gd name="T44" fmla="*/ 2248 w 2307"/>
                  <a:gd name="T45" fmla="*/ 55 h 85"/>
                  <a:gd name="T46" fmla="*/ 2236 w 2307"/>
                  <a:gd name="T47" fmla="*/ 59 h 85"/>
                  <a:gd name="T48" fmla="*/ 2229 w 2307"/>
                  <a:gd name="T49" fmla="*/ 69 h 85"/>
                  <a:gd name="T50" fmla="*/ 2009 w 2307"/>
                  <a:gd name="T51" fmla="*/ 80 h 85"/>
                  <a:gd name="T52" fmla="*/ 1782 w 2307"/>
                  <a:gd name="T53" fmla="*/ 85 h 85"/>
                  <a:gd name="T54" fmla="*/ 1546 w 2307"/>
                  <a:gd name="T55" fmla="*/ 85 h 85"/>
                  <a:gd name="T56" fmla="*/ 1310 w 2307"/>
                  <a:gd name="T57" fmla="*/ 82 h 85"/>
                  <a:gd name="T58" fmla="*/ 1070 w 2307"/>
                  <a:gd name="T59" fmla="*/ 75 h 85"/>
                  <a:gd name="T60" fmla="*/ 836 w 2307"/>
                  <a:gd name="T61" fmla="*/ 69 h 85"/>
                  <a:gd name="T62" fmla="*/ 607 w 2307"/>
                  <a:gd name="T63" fmla="*/ 62 h 85"/>
                  <a:gd name="T64" fmla="*/ 391 w 2307"/>
                  <a:gd name="T65" fmla="*/ 59 h 85"/>
                  <a:gd name="T66" fmla="*/ 337 w 2307"/>
                  <a:gd name="T67" fmla="*/ 55 h 85"/>
                  <a:gd name="T68" fmla="*/ 288 w 2307"/>
                  <a:gd name="T69" fmla="*/ 51 h 85"/>
                  <a:gd name="T70" fmla="*/ 240 w 2307"/>
                  <a:gd name="T71" fmla="*/ 44 h 85"/>
                  <a:gd name="T72" fmla="*/ 192 w 2307"/>
                  <a:gd name="T73" fmla="*/ 39 h 85"/>
                  <a:gd name="T74" fmla="*/ 142 w 2307"/>
                  <a:gd name="T75" fmla="*/ 30 h 85"/>
                  <a:gd name="T76" fmla="*/ 94 w 2307"/>
                  <a:gd name="T77" fmla="*/ 25 h 85"/>
                  <a:gd name="T78" fmla="*/ 47 w 2307"/>
                  <a:gd name="T79" fmla="*/ 20 h 85"/>
                  <a:gd name="T80" fmla="*/ 0 w 2307"/>
                  <a:gd name="T81" fmla="*/ 20 h 85"/>
                  <a:gd name="T82" fmla="*/ 0 w 2307"/>
                  <a:gd name="T83" fmla="*/ 0 h 85"/>
                  <a:gd name="T84" fmla="*/ 48 w 2307"/>
                  <a:gd name="T85" fmla="*/ 0 h 85"/>
                  <a:gd name="T86" fmla="*/ 96 w 2307"/>
                  <a:gd name="T87" fmla="*/ 0 h 85"/>
                  <a:gd name="T88" fmla="*/ 142 w 2307"/>
                  <a:gd name="T89" fmla="*/ 0 h 85"/>
                  <a:gd name="T90" fmla="*/ 188 w 2307"/>
                  <a:gd name="T91" fmla="*/ 4 h 85"/>
                  <a:gd name="T92" fmla="*/ 231 w 2307"/>
                  <a:gd name="T93" fmla="*/ 7 h 85"/>
                  <a:gd name="T94" fmla="*/ 275 w 2307"/>
                  <a:gd name="T95" fmla="*/ 16 h 85"/>
                  <a:gd name="T96" fmla="*/ 318 w 2307"/>
                  <a:gd name="T97" fmla="*/ 25 h 85"/>
                  <a:gd name="T98" fmla="*/ 362 w 2307"/>
                  <a:gd name="T99" fmla="*/ 39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307" h="85">
                    <a:moveTo>
                      <a:pt x="362" y="39"/>
                    </a:moveTo>
                    <a:lnTo>
                      <a:pt x="566" y="37"/>
                    </a:lnTo>
                    <a:lnTo>
                      <a:pt x="774" y="43"/>
                    </a:lnTo>
                    <a:lnTo>
                      <a:pt x="981" y="48"/>
                    </a:lnTo>
                    <a:lnTo>
                      <a:pt x="1189" y="57"/>
                    </a:lnTo>
                    <a:lnTo>
                      <a:pt x="1395" y="60"/>
                    </a:lnTo>
                    <a:lnTo>
                      <a:pt x="1601" y="60"/>
                    </a:lnTo>
                    <a:lnTo>
                      <a:pt x="1801" y="53"/>
                    </a:lnTo>
                    <a:lnTo>
                      <a:pt x="2003" y="39"/>
                    </a:lnTo>
                    <a:lnTo>
                      <a:pt x="2039" y="32"/>
                    </a:lnTo>
                    <a:lnTo>
                      <a:pt x="2076" y="28"/>
                    </a:lnTo>
                    <a:lnTo>
                      <a:pt x="2113" y="27"/>
                    </a:lnTo>
                    <a:lnTo>
                      <a:pt x="2150" y="27"/>
                    </a:lnTo>
                    <a:lnTo>
                      <a:pt x="2188" y="27"/>
                    </a:lnTo>
                    <a:lnTo>
                      <a:pt x="2225" y="28"/>
                    </a:lnTo>
                    <a:lnTo>
                      <a:pt x="2264" y="28"/>
                    </a:lnTo>
                    <a:lnTo>
                      <a:pt x="2307" y="30"/>
                    </a:lnTo>
                    <a:lnTo>
                      <a:pt x="2305" y="43"/>
                    </a:lnTo>
                    <a:lnTo>
                      <a:pt x="2300" y="50"/>
                    </a:lnTo>
                    <a:lnTo>
                      <a:pt x="2289" y="53"/>
                    </a:lnTo>
                    <a:lnTo>
                      <a:pt x="2278" y="55"/>
                    </a:lnTo>
                    <a:lnTo>
                      <a:pt x="2262" y="53"/>
                    </a:lnTo>
                    <a:lnTo>
                      <a:pt x="2248" y="55"/>
                    </a:lnTo>
                    <a:lnTo>
                      <a:pt x="2236" y="59"/>
                    </a:lnTo>
                    <a:lnTo>
                      <a:pt x="2229" y="69"/>
                    </a:lnTo>
                    <a:lnTo>
                      <a:pt x="2009" y="80"/>
                    </a:lnTo>
                    <a:lnTo>
                      <a:pt x="1782" y="85"/>
                    </a:lnTo>
                    <a:lnTo>
                      <a:pt x="1546" y="85"/>
                    </a:lnTo>
                    <a:lnTo>
                      <a:pt x="1310" y="82"/>
                    </a:lnTo>
                    <a:lnTo>
                      <a:pt x="1070" y="75"/>
                    </a:lnTo>
                    <a:lnTo>
                      <a:pt x="836" y="69"/>
                    </a:lnTo>
                    <a:lnTo>
                      <a:pt x="607" y="62"/>
                    </a:lnTo>
                    <a:lnTo>
                      <a:pt x="391" y="59"/>
                    </a:lnTo>
                    <a:lnTo>
                      <a:pt x="337" y="55"/>
                    </a:lnTo>
                    <a:lnTo>
                      <a:pt x="288" y="51"/>
                    </a:lnTo>
                    <a:lnTo>
                      <a:pt x="240" y="44"/>
                    </a:lnTo>
                    <a:lnTo>
                      <a:pt x="192" y="39"/>
                    </a:lnTo>
                    <a:lnTo>
                      <a:pt x="142" y="30"/>
                    </a:lnTo>
                    <a:lnTo>
                      <a:pt x="94" y="25"/>
                    </a:lnTo>
                    <a:lnTo>
                      <a:pt x="47" y="20"/>
                    </a:lnTo>
                    <a:lnTo>
                      <a:pt x="0" y="20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142" y="0"/>
                    </a:lnTo>
                    <a:lnTo>
                      <a:pt x="188" y="4"/>
                    </a:lnTo>
                    <a:lnTo>
                      <a:pt x="231" y="7"/>
                    </a:lnTo>
                    <a:lnTo>
                      <a:pt x="275" y="16"/>
                    </a:lnTo>
                    <a:lnTo>
                      <a:pt x="318" y="25"/>
                    </a:lnTo>
                    <a:lnTo>
                      <a:pt x="362" y="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Freeform 12"/>
              <p:cNvSpPr>
                <a:spLocks/>
              </p:cNvSpPr>
              <p:nvPr/>
            </p:nvSpPr>
            <p:spPr bwMode="auto">
              <a:xfrm>
                <a:off x="1687" y="166"/>
                <a:ext cx="50" cy="445"/>
              </a:xfrm>
              <a:custGeom>
                <a:avLst/>
                <a:gdLst>
                  <a:gd name="T0" fmla="*/ 97 w 101"/>
                  <a:gd name="T1" fmla="*/ 9 h 889"/>
                  <a:gd name="T2" fmla="*/ 101 w 101"/>
                  <a:gd name="T3" fmla="*/ 120 h 889"/>
                  <a:gd name="T4" fmla="*/ 101 w 101"/>
                  <a:gd name="T5" fmla="*/ 232 h 889"/>
                  <a:gd name="T6" fmla="*/ 96 w 101"/>
                  <a:gd name="T7" fmla="*/ 340 h 889"/>
                  <a:gd name="T8" fmla="*/ 92 w 101"/>
                  <a:gd name="T9" fmla="*/ 450 h 889"/>
                  <a:gd name="T10" fmla="*/ 83 w 101"/>
                  <a:gd name="T11" fmla="*/ 559 h 889"/>
                  <a:gd name="T12" fmla="*/ 74 w 101"/>
                  <a:gd name="T13" fmla="*/ 669 h 889"/>
                  <a:gd name="T14" fmla="*/ 64 w 101"/>
                  <a:gd name="T15" fmla="*/ 777 h 889"/>
                  <a:gd name="T16" fmla="*/ 58 w 101"/>
                  <a:gd name="T17" fmla="*/ 889 h 889"/>
                  <a:gd name="T18" fmla="*/ 0 w 101"/>
                  <a:gd name="T19" fmla="*/ 869 h 889"/>
                  <a:gd name="T20" fmla="*/ 7 w 101"/>
                  <a:gd name="T21" fmla="*/ 825 h 889"/>
                  <a:gd name="T22" fmla="*/ 12 w 101"/>
                  <a:gd name="T23" fmla="*/ 780 h 889"/>
                  <a:gd name="T24" fmla="*/ 14 w 101"/>
                  <a:gd name="T25" fmla="*/ 731 h 889"/>
                  <a:gd name="T26" fmla="*/ 16 w 101"/>
                  <a:gd name="T27" fmla="*/ 683 h 889"/>
                  <a:gd name="T28" fmla="*/ 14 w 101"/>
                  <a:gd name="T29" fmla="*/ 631 h 889"/>
                  <a:gd name="T30" fmla="*/ 14 w 101"/>
                  <a:gd name="T31" fmla="*/ 580 h 889"/>
                  <a:gd name="T32" fmla="*/ 16 w 101"/>
                  <a:gd name="T33" fmla="*/ 527 h 889"/>
                  <a:gd name="T34" fmla="*/ 19 w 101"/>
                  <a:gd name="T35" fmla="*/ 477 h 889"/>
                  <a:gd name="T36" fmla="*/ 14 w 101"/>
                  <a:gd name="T37" fmla="*/ 417 h 889"/>
                  <a:gd name="T38" fmla="*/ 14 w 101"/>
                  <a:gd name="T39" fmla="*/ 358 h 889"/>
                  <a:gd name="T40" fmla="*/ 17 w 101"/>
                  <a:gd name="T41" fmla="*/ 300 h 889"/>
                  <a:gd name="T42" fmla="*/ 25 w 101"/>
                  <a:gd name="T43" fmla="*/ 241 h 889"/>
                  <a:gd name="T44" fmla="*/ 30 w 101"/>
                  <a:gd name="T45" fmla="*/ 181 h 889"/>
                  <a:gd name="T46" fmla="*/ 35 w 101"/>
                  <a:gd name="T47" fmla="*/ 120 h 889"/>
                  <a:gd name="T48" fmla="*/ 39 w 101"/>
                  <a:gd name="T49" fmla="*/ 60 h 889"/>
                  <a:gd name="T50" fmla="*/ 39 w 101"/>
                  <a:gd name="T51" fmla="*/ 0 h 889"/>
                  <a:gd name="T52" fmla="*/ 97 w 101"/>
                  <a:gd name="T53" fmla="*/ 9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1" h="889">
                    <a:moveTo>
                      <a:pt x="97" y="9"/>
                    </a:moveTo>
                    <a:lnTo>
                      <a:pt x="101" y="120"/>
                    </a:lnTo>
                    <a:lnTo>
                      <a:pt x="101" y="232"/>
                    </a:lnTo>
                    <a:lnTo>
                      <a:pt x="96" y="340"/>
                    </a:lnTo>
                    <a:lnTo>
                      <a:pt x="92" y="450"/>
                    </a:lnTo>
                    <a:lnTo>
                      <a:pt x="83" y="559"/>
                    </a:lnTo>
                    <a:lnTo>
                      <a:pt x="74" y="669"/>
                    </a:lnTo>
                    <a:lnTo>
                      <a:pt x="64" y="777"/>
                    </a:lnTo>
                    <a:lnTo>
                      <a:pt x="58" y="889"/>
                    </a:lnTo>
                    <a:lnTo>
                      <a:pt x="0" y="869"/>
                    </a:lnTo>
                    <a:lnTo>
                      <a:pt x="7" y="825"/>
                    </a:lnTo>
                    <a:lnTo>
                      <a:pt x="12" y="780"/>
                    </a:lnTo>
                    <a:lnTo>
                      <a:pt x="14" y="731"/>
                    </a:lnTo>
                    <a:lnTo>
                      <a:pt x="16" y="683"/>
                    </a:lnTo>
                    <a:lnTo>
                      <a:pt x="14" y="631"/>
                    </a:lnTo>
                    <a:lnTo>
                      <a:pt x="14" y="580"/>
                    </a:lnTo>
                    <a:lnTo>
                      <a:pt x="16" y="527"/>
                    </a:lnTo>
                    <a:lnTo>
                      <a:pt x="19" y="477"/>
                    </a:lnTo>
                    <a:lnTo>
                      <a:pt x="14" y="417"/>
                    </a:lnTo>
                    <a:lnTo>
                      <a:pt x="14" y="358"/>
                    </a:lnTo>
                    <a:lnTo>
                      <a:pt x="17" y="300"/>
                    </a:lnTo>
                    <a:lnTo>
                      <a:pt x="25" y="241"/>
                    </a:lnTo>
                    <a:lnTo>
                      <a:pt x="30" y="181"/>
                    </a:lnTo>
                    <a:lnTo>
                      <a:pt x="35" y="120"/>
                    </a:lnTo>
                    <a:lnTo>
                      <a:pt x="39" y="60"/>
                    </a:lnTo>
                    <a:lnTo>
                      <a:pt x="39" y="0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FF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Freeform 13"/>
              <p:cNvSpPr>
                <a:spLocks/>
              </p:cNvSpPr>
              <p:nvPr/>
            </p:nvSpPr>
            <p:spPr bwMode="auto">
              <a:xfrm>
                <a:off x="1745" y="186"/>
                <a:ext cx="78" cy="465"/>
              </a:xfrm>
              <a:custGeom>
                <a:avLst/>
                <a:gdLst>
                  <a:gd name="T0" fmla="*/ 156 w 156"/>
                  <a:gd name="T1" fmla="*/ 67 h 929"/>
                  <a:gd name="T2" fmla="*/ 151 w 156"/>
                  <a:gd name="T3" fmla="*/ 177 h 929"/>
                  <a:gd name="T4" fmla="*/ 145 w 156"/>
                  <a:gd name="T5" fmla="*/ 287 h 929"/>
                  <a:gd name="T6" fmla="*/ 140 w 156"/>
                  <a:gd name="T7" fmla="*/ 395 h 929"/>
                  <a:gd name="T8" fmla="*/ 135 w 156"/>
                  <a:gd name="T9" fmla="*/ 504 h 929"/>
                  <a:gd name="T10" fmla="*/ 126 w 156"/>
                  <a:gd name="T11" fmla="*/ 608 h 929"/>
                  <a:gd name="T12" fmla="*/ 117 w 156"/>
                  <a:gd name="T13" fmla="*/ 715 h 929"/>
                  <a:gd name="T14" fmla="*/ 106 w 156"/>
                  <a:gd name="T15" fmla="*/ 821 h 929"/>
                  <a:gd name="T16" fmla="*/ 97 w 156"/>
                  <a:gd name="T17" fmla="*/ 928 h 929"/>
                  <a:gd name="T18" fmla="*/ 81 w 156"/>
                  <a:gd name="T19" fmla="*/ 929 h 929"/>
                  <a:gd name="T20" fmla="*/ 71 w 156"/>
                  <a:gd name="T21" fmla="*/ 929 h 929"/>
                  <a:gd name="T22" fmla="*/ 58 w 156"/>
                  <a:gd name="T23" fmla="*/ 924 h 929"/>
                  <a:gd name="T24" fmla="*/ 49 w 156"/>
                  <a:gd name="T25" fmla="*/ 919 h 929"/>
                  <a:gd name="T26" fmla="*/ 34 w 156"/>
                  <a:gd name="T27" fmla="*/ 905 h 929"/>
                  <a:gd name="T28" fmla="*/ 19 w 156"/>
                  <a:gd name="T29" fmla="*/ 897 h 929"/>
                  <a:gd name="T30" fmla="*/ 0 w 156"/>
                  <a:gd name="T31" fmla="*/ 878 h 929"/>
                  <a:gd name="T32" fmla="*/ 0 w 156"/>
                  <a:gd name="T33" fmla="*/ 764 h 929"/>
                  <a:gd name="T34" fmla="*/ 5 w 156"/>
                  <a:gd name="T35" fmla="*/ 654 h 929"/>
                  <a:gd name="T36" fmla="*/ 10 w 156"/>
                  <a:gd name="T37" fmla="*/ 544 h 929"/>
                  <a:gd name="T38" fmla="*/ 19 w 156"/>
                  <a:gd name="T39" fmla="*/ 438 h 929"/>
                  <a:gd name="T40" fmla="*/ 25 w 156"/>
                  <a:gd name="T41" fmla="*/ 330 h 929"/>
                  <a:gd name="T42" fmla="*/ 32 w 156"/>
                  <a:gd name="T43" fmla="*/ 222 h 929"/>
                  <a:gd name="T44" fmla="*/ 35 w 156"/>
                  <a:gd name="T45" fmla="*/ 110 h 929"/>
                  <a:gd name="T46" fmla="*/ 39 w 156"/>
                  <a:gd name="T47" fmla="*/ 0 h 929"/>
                  <a:gd name="T48" fmla="*/ 53 w 156"/>
                  <a:gd name="T49" fmla="*/ 3 h 929"/>
                  <a:gd name="T50" fmla="*/ 73 w 156"/>
                  <a:gd name="T51" fmla="*/ 7 h 929"/>
                  <a:gd name="T52" fmla="*/ 92 w 156"/>
                  <a:gd name="T53" fmla="*/ 7 h 929"/>
                  <a:gd name="T54" fmla="*/ 112 w 156"/>
                  <a:gd name="T55" fmla="*/ 10 h 929"/>
                  <a:gd name="T56" fmla="*/ 128 w 156"/>
                  <a:gd name="T57" fmla="*/ 14 h 929"/>
                  <a:gd name="T58" fmla="*/ 142 w 156"/>
                  <a:gd name="T59" fmla="*/ 25 h 929"/>
                  <a:gd name="T60" fmla="*/ 151 w 156"/>
                  <a:gd name="T61" fmla="*/ 41 h 929"/>
                  <a:gd name="T62" fmla="*/ 156 w 156"/>
                  <a:gd name="T63" fmla="*/ 67 h 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6" h="929">
                    <a:moveTo>
                      <a:pt x="156" y="67"/>
                    </a:moveTo>
                    <a:lnTo>
                      <a:pt x="151" y="177"/>
                    </a:lnTo>
                    <a:lnTo>
                      <a:pt x="145" y="287"/>
                    </a:lnTo>
                    <a:lnTo>
                      <a:pt x="140" y="395"/>
                    </a:lnTo>
                    <a:lnTo>
                      <a:pt x="135" y="504"/>
                    </a:lnTo>
                    <a:lnTo>
                      <a:pt x="126" y="608"/>
                    </a:lnTo>
                    <a:lnTo>
                      <a:pt x="117" y="715"/>
                    </a:lnTo>
                    <a:lnTo>
                      <a:pt x="106" y="821"/>
                    </a:lnTo>
                    <a:lnTo>
                      <a:pt x="97" y="928"/>
                    </a:lnTo>
                    <a:lnTo>
                      <a:pt x="81" y="929"/>
                    </a:lnTo>
                    <a:lnTo>
                      <a:pt x="71" y="929"/>
                    </a:lnTo>
                    <a:lnTo>
                      <a:pt x="58" y="924"/>
                    </a:lnTo>
                    <a:lnTo>
                      <a:pt x="49" y="919"/>
                    </a:lnTo>
                    <a:lnTo>
                      <a:pt x="34" y="905"/>
                    </a:lnTo>
                    <a:lnTo>
                      <a:pt x="19" y="897"/>
                    </a:lnTo>
                    <a:lnTo>
                      <a:pt x="0" y="878"/>
                    </a:lnTo>
                    <a:lnTo>
                      <a:pt x="0" y="764"/>
                    </a:lnTo>
                    <a:lnTo>
                      <a:pt x="5" y="654"/>
                    </a:lnTo>
                    <a:lnTo>
                      <a:pt x="10" y="544"/>
                    </a:lnTo>
                    <a:lnTo>
                      <a:pt x="19" y="438"/>
                    </a:lnTo>
                    <a:lnTo>
                      <a:pt x="25" y="330"/>
                    </a:lnTo>
                    <a:lnTo>
                      <a:pt x="32" y="222"/>
                    </a:lnTo>
                    <a:lnTo>
                      <a:pt x="35" y="110"/>
                    </a:lnTo>
                    <a:lnTo>
                      <a:pt x="39" y="0"/>
                    </a:lnTo>
                    <a:lnTo>
                      <a:pt x="53" y="3"/>
                    </a:lnTo>
                    <a:lnTo>
                      <a:pt x="73" y="7"/>
                    </a:lnTo>
                    <a:lnTo>
                      <a:pt x="92" y="7"/>
                    </a:lnTo>
                    <a:lnTo>
                      <a:pt x="112" y="10"/>
                    </a:lnTo>
                    <a:lnTo>
                      <a:pt x="128" y="14"/>
                    </a:lnTo>
                    <a:lnTo>
                      <a:pt x="142" y="25"/>
                    </a:lnTo>
                    <a:lnTo>
                      <a:pt x="151" y="41"/>
                    </a:lnTo>
                    <a:lnTo>
                      <a:pt x="156" y="67"/>
                    </a:lnTo>
                    <a:close/>
                  </a:path>
                </a:pathLst>
              </a:custGeom>
              <a:solidFill>
                <a:srgbClr val="FF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Freeform 14"/>
              <p:cNvSpPr>
                <a:spLocks/>
              </p:cNvSpPr>
              <p:nvPr/>
            </p:nvSpPr>
            <p:spPr bwMode="auto">
              <a:xfrm>
                <a:off x="1821" y="200"/>
                <a:ext cx="88" cy="479"/>
              </a:xfrm>
              <a:custGeom>
                <a:avLst/>
                <a:gdLst>
                  <a:gd name="T0" fmla="*/ 172 w 177"/>
                  <a:gd name="T1" fmla="*/ 39 h 958"/>
                  <a:gd name="T2" fmla="*/ 177 w 177"/>
                  <a:gd name="T3" fmla="*/ 146 h 958"/>
                  <a:gd name="T4" fmla="*/ 175 w 177"/>
                  <a:gd name="T5" fmla="*/ 254 h 958"/>
                  <a:gd name="T6" fmla="*/ 168 w 177"/>
                  <a:gd name="T7" fmla="*/ 359 h 958"/>
                  <a:gd name="T8" fmla="*/ 159 w 177"/>
                  <a:gd name="T9" fmla="*/ 465 h 958"/>
                  <a:gd name="T10" fmla="*/ 149 w 177"/>
                  <a:gd name="T11" fmla="*/ 566 h 958"/>
                  <a:gd name="T12" fmla="*/ 140 w 177"/>
                  <a:gd name="T13" fmla="*/ 669 h 958"/>
                  <a:gd name="T14" fmla="*/ 136 w 177"/>
                  <a:gd name="T15" fmla="*/ 768 h 958"/>
                  <a:gd name="T16" fmla="*/ 142 w 177"/>
                  <a:gd name="T17" fmla="*/ 869 h 958"/>
                  <a:gd name="T18" fmla="*/ 127 w 177"/>
                  <a:gd name="T19" fmla="*/ 880 h 958"/>
                  <a:gd name="T20" fmla="*/ 122 w 177"/>
                  <a:gd name="T21" fmla="*/ 891 h 958"/>
                  <a:gd name="T22" fmla="*/ 122 w 177"/>
                  <a:gd name="T23" fmla="*/ 901 h 958"/>
                  <a:gd name="T24" fmla="*/ 127 w 177"/>
                  <a:gd name="T25" fmla="*/ 914 h 958"/>
                  <a:gd name="T26" fmla="*/ 131 w 177"/>
                  <a:gd name="T27" fmla="*/ 924 h 958"/>
                  <a:gd name="T28" fmla="*/ 134 w 177"/>
                  <a:gd name="T29" fmla="*/ 935 h 958"/>
                  <a:gd name="T30" fmla="*/ 131 w 177"/>
                  <a:gd name="T31" fmla="*/ 946 h 958"/>
                  <a:gd name="T32" fmla="*/ 122 w 177"/>
                  <a:gd name="T33" fmla="*/ 958 h 958"/>
                  <a:gd name="T34" fmla="*/ 5 w 177"/>
                  <a:gd name="T35" fmla="*/ 939 h 958"/>
                  <a:gd name="T36" fmla="*/ 0 w 177"/>
                  <a:gd name="T37" fmla="*/ 823 h 958"/>
                  <a:gd name="T38" fmla="*/ 1 w 177"/>
                  <a:gd name="T39" fmla="*/ 713 h 958"/>
                  <a:gd name="T40" fmla="*/ 7 w 177"/>
                  <a:gd name="T41" fmla="*/ 605 h 958"/>
                  <a:gd name="T42" fmla="*/ 16 w 177"/>
                  <a:gd name="T43" fmla="*/ 500 h 958"/>
                  <a:gd name="T44" fmla="*/ 23 w 177"/>
                  <a:gd name="T45" fmla="*/ 394 h 958"/>
                  <a:gd name="T46" fmla="*/ 30 w 177"/>
                  <a:gd name="T47" fmla="*/ 291 h 958"/>
                  <a:gd name="T48" fmla="*/ 33 w 177"/>
                  <a:gd name="T49" fmla="*/ 185 h 958"/>
                  <a:gd name="T50" fmla="*/ 35 w 177"/>
                  <a:gd name="T51" fmla="*/ 78 h 958"/>
                  <a:gd name="T52" fmla="*/ 55 w 177"/>
                  <a:gd name="T53" fmla="*/ 0 h 958"/>
                  <a:gd name="T54" fmla="*/ 172 w 177"/>
                  <a:gd name="T55" fmla="*/ 39 h 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77" h="958">
                    <a:moveTo>
                      <a:pt x="172" y="39"/>
                    </a:moveTo>
                    <a:lnTo>
                      <a:pt x="177" y="146"/>
                    </a:lnTo>
                    <a:lnTo>
                      <a:pt x="175" y="254"/>
                    </a:lnTo>
                    <a:lnTo>
                      <a:pt x="168" y="359"/>
                    </a:lnTo>
                    <a:lnTo>
                      <a:pt x="159" y="465"/>
                    </a:lnTo>
                    <a:lnTo>
                      <a:pt x="149" y="566"/>
                    </a:lnTo>
                    <a:lnTo>
                      <a:pt x="140" y="669"/>
                    </a:lnTo>
                    <a:lnTo>
                      <a:pt x="136" y="768"/>
                    </a:lnTo>
                    <a:lnTo>
                      <a:pt x="142" y="869"/>
                    </a:lnTo>
                    <a:lnTo>
                      <a:pt x="127" y="880"/>
                    </a:lnTo>
                    <a:lnTo>
                      <a:pt x="122" y="891"/>
                    </a:lnTo>
                    <a:lnTo>
                      <a:pt x="122" y="901"/>
                    </a:lnTo>
                    <a:lnTo>
                      <a:pt x="127" y="914"/>
                    </a:lnTo>
                    <a:lnTo>
                      <a:pt x="131" y="924"/>
                    </a:lnTo>
                    <a:lnTo>
                      <a:pt x="134" y="935"/>
                    </a:lnTo>
                    <a:lnTo>
                      <a:pt x="131" y="946"/>
                    </a:lnTo>
                    <a:lnTo>
                      <a:pt x="122" y="958"/>
                    </a:lnTo>
                    <a:lnTo>
                      <a:pt x="5" y="939"/>
                    </a:lnTo>
                    <a:lnTo>
                      <a:pt x="0" y="823"/>
                    </a:lnTo>
                    <a:lnTo>
                      <a:pt x="1" y="713"/>
                    </a:lnTo>
                    <a:lnTo>
                      <a:pt x="7" y="605"/>
                    </a:lnTo>
                    <a:lnTo>
                      <a:pt x="16" y="500"/>
                    </a:lnTo>
                    <a:lnTo>
                      <a:pt x="23" y="394"/>
                    </a:lnTo>
                    <a:lnTo>
                      <a:pt x="30" y="291"/>
                    </a:lnTo>
                    <a:lnTo>
                      <a:pt x="33" y="185"/>
                    </a:lnTo>
                    <a:lnTo>
                      <a:pt x="35" y="78"/>
                    </a:lnTo>
                    <a:lnTo>
                      <a:pt x="55" y="0"/>
                    </a:lnTo>
                    <a:lnTo>
                      <a:pt x="172" y="39"/>
                    </a:lnTo>
                    <a:close/>
                  </a:path>
                </a:pathLst>
              </a:custGeom>
              <a:solidFill>
                <a:srgbClr val="FF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Freeform 15"/>
              <p:cNvSpPr>
                <a:spLocks/>
              </p:cNvSpPr>
              <p:nvPr/>
            </p:nvSpPr>
            <p:spPr bwMode="auto">
              <a:xfrm>
                <a:off x="3974" y="200"/>
                <a:ext cx="53" cy="440"/>
              </a:xfrm>
              <a:custGeom>
                <a:avLst/>
                <a:gdLst>
                  <a:gd name="T0" fmla="*/ 106 w 106"/>
                  <a:gd name="T1" fmla="*/ 0 h 880"/>
                  <a:gd name="T2" fmla="*/ 103 w 106"/>
                  <a:gd name="T3" fmla="*/ 105 h 880"/>
                  <a:gd name="T4" fmla="*/ 98 w 106"/>
                  <a:gd name="T5" fmla="*/ 209 h 880"/>
                  <a:gd name="T6" fmla="*/ 91 w 106"/>
                  <a:gd name="T7" fmla="*/ 312 h 880"/>
                  <a:gd name="T8" fmla="*/ 83 w 106"/>
                  <a:gd name="T9" fmla="*/ 415 h 880"/>
                  <a:gd name="T10" fmla="*/ 76 w 106"/>
                  <a:gd name="T11" fmla="*/ 516 h 880"/>
                  <a:gd name="T12" fmla="*/ 73 w 106"/>
                  <a:gd name="T13" fmla="*/ 619 h 880"/>
                  <a:gd name="T14" fmla="*/ 73 w 106"/>
                  <a:gd name="T15" fmla="*/ 724 h 880"/>
                  <a:gd name="T16" fmla="*/ 78 w 106"/>
                  <a:gd name="T17" fmla="*/ 830 h 880"/>
                  <a:gd name="T18" fmla="*/ 0 w 106"/>
                  <a:gd name="T19" fmla="*/ 880 h 880"/>
                  <a:gd name="T20" fmla="*/ 11 w 106"/>
                  <a:gd name="T21" fmla="*/ 774 h 880"/>
                  <a:gd name="T22" fmla="*/ 18 w 106"/>
                  <a:gd name="T23" fmla="*/ 667 h 880"/>
                  <a:gd name="T24" fmla="*/ 18 w 106"/>
                  <a:gd name="T25" fmla="*/ 561 h 880"/>
                  <a:gd name="T26" fmla="*/ 20 w 106"/>
                  <a:gd name="T27" fmla="*/ 454 h 880"/>
                  <a:gd name="T28" fmla="*/ 16 w 106"/>
                  <a:gd name="T29" fmla="*/ 348 h 880"/>
                  <a:gd name="T30" fmla="*/ 16 w 106"/>
                  <a:gd name="T31" fmla="*/ 245 h 880"/>
                  <a:gd name="T32" fmla="*/ 16 w 106"/>
                  <a:gd name="T33" fmla="*/ 140 h 880"/>
                  <a:gd name="T34" fmla="*/ 20 w 106"/>
                  <a:gd name="T35" fmla="*/ 39 h 880"/>
                  <a:gd name="T36" fmla="*/ 30 w 106"/>
                  <a:gd name="T37" fmla="*/ 30 h 880"/>
                  <a:gd name="T38" fmla="*/ 41 w 106"/>
                  <a:gd name="T39" fmla="*/ 27 h 880"/>
                  <a:gd name="T40" fmla="*/ 51 w 106"/>
                  <a:gd name="T41" fmla="*/ 21 h 880"/>
                  <a:gd name="T42" fmla="*/ 62 w 106"/>
                  <a:gd name="T43" fmla="*/ 20 h 880"/>
                  <a:gd name="T44" fmla="*/ 73 w 106"/>
                  <a:gd name="T45" fmla="*/ 14 h 880"/>
                  <a:gd name="T46" fmla="*/ 83 w 106"/>
                  <a:gd name="T47" fmla="*/ 11 h 880"/>
                  <a:gd name="T48" fmla="*/ 94 w 106"/>
                  <a:gd name="T49" fmla="*/ 5 h 880"/>
                  <a:gd name="T50" fmla="*/ 106 w 106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6" h="880">
                    <a:moveTo>
                      <a:pt x="106" y="0"/>
                    </a:moveTo>
                    <a:lnTo>
                      <a:pt x="103" y="105"/>
                    </a:lnTo>
                    <a:lnTo>
                      <a:pt x="98" y="209"/>
                    </a:lnTo>
                    <a:lnTo>
                      <a:pt x="91" y="312"/>
                    </a:lnTo>
                    <a:lnTo>
                      <a:pt x="83" y="415"/>
                    </a:lnTo>
                    <a:lnTo>
                      <a:pt x="76" y="516"/>
                    </a:lnTo>
                    <a:lnTo>
                      <a:pt x="73" y="619"/>
                    </a:lnTo>
                    <a:lnTo>
                      <a:pt x="73" y="724"/>
                    </a:lnTo>
                    <a:lnTo>
                      <a:pt x="78" y="830"/>
                    </a:lnTo>
                    <a:lnTo>
                      <a:pt x="0" y="880"/>
                    </a:lnTo>
                    <a:lnTo>
                      <a:pt x="11" y="774"/>
                    </a:lnTo>
                    <a:lnTo>
                      <a:pt x="18" y="667"/>
                    </a:lnTo>
                    <a:lnTo>
                      <a:pt x="18" y="561"/>
                    </a:lnTo>
                    <a:lnTo>
                      <a:pt x="20" y="454"/>
                    </a:lnTo>
                    <a:lnTo>
                      <a:pt x="16" y="348"/>
                    </a:lnTo>
                    <a:lnTo>
                      <a:pt x="16" y="245"/>
                    </a:lnTo>
                    <a:lnTo>
                      <a:pt x="16" y="140"/>
                    </a:lnTo>
                    <a:lnTo>
                      <a:pt x="20" y="39"/>
                    </a:lnTo>
                    <a:lnTo>
                      <a:pt x="30" y="30"/>
                    </a:lnTo>
                    <a:lnTo>
                      <a:pt x="41" y="27"/>
                    </a:lnTo>
                    <a:lnTo>
                      <a:pt x="51" y="21"/>
                    </a:lnTo>
                    <a:lnTo>
                      <a:pt x="62" y="20"/>
                    </a:lnTo>
                    <a:lnTo>
                      <a:pt x="73" y="14"/>
                    </a:lnTo>
                    <a:lnTo>
                      <a:pt x="83" y="11"/>
                    </a:lnTo>
                    <a:lnTo>
                      <a:pt x="94" y="5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FF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Freeform 16"/>
              <p:cNvSpPr>
                <a:spLocks/>
              </p:cNvSpPr>
              <p:nvPr/>
            </p:nvSpPr>
            <p:spPr bwMode="auto">
              <a:xfrm>
                <a:off x="1902" y="220"/>
                <a:ext cx="112" cy="498"/>
              </a:xfrm>
              <a:custGeom>
                <a:avLst/>
                <a:gdLst>
                  <a:gd name="T0" fmla="*/ 215 w 225"/>
                  <a:gd name="T1" fmla="*/ 20 h 997"/>
                  <a:gd name="T2" fmla="*/ 224 w 225"/>
                  <a:gd name="T3" fmla="*/ 146 h 997"/>
                  <a:gd name="T4" fmla="*/ 225 w 225"/>
                  <a:gd name="T5" fmla="*/ 272 h 997"/>
                  <a:gd name="T6" fmla="*/ 222 w 225"/>
                  <a:gd name="T7" fmla="*/ 394 h 997"/>
                  <a:gd name="T8" fmla="*/ 213 w 225"/>
                  <a:gd name="T9" fmla="*/ 518 h 997"/>
                  <a:gd name="T10" fmla="*/ 199 w 225"/>
                  <a:gd name="T11" fmla="*/ 639 h 997"/>
                  <a:gd name="T12" fmla="*/ 186 w 225"/>
                  <a:gd name="T13" fmla="*/ 759 h 997"/>
                  <a:gd name="T14" fmla="*/ 174 w 225"/>
                  <a:gd name="T15" fmla="*/ 878 h 997"/>
                  <a:gd name="T16" fmla="*/ 167 w 225"/>
                  <a:gd name="T17" fmla="*/ 997 h 997"/>
                  <a:gd name="T18" fmla="*/ 144 w 225"/>
                  <a:gd name="T19" fmla="*/ 988 h 997"/>
                  <a:gd name="T20" fmla="*/ 122 w 225"/>
                  <a:gd name="T21" fmla="*/ 981 h 997"/>
                  <a:gd name="T22" fmla="*/ 103 w 225"/>
                  <a:gd name="T23" fmla="*/ 974 h 997"/>
                  <a:gd name="T24" fmla="*/ 83 w 225"/>
                  <a:gd name="T25" fmla="*/ 967 h 997"/>
                  <a:gd name="T26" fmla="*/ 62 w 225"/>
                  <a:gd name="T27" fmla="*/ 958 h 997"/>
                  <a:gd name="T28" fmla="*/ 41 w 225"/>
                  <a:gd name="T29" fmla="*/ 953 h 997"/>
                  <a:gd name="T30" fmla="*/ 20 w 225"/>
                  <a:gd name="T31" fmla="*/ 944 h 997"/>
                  <a:gd name="T32" fmla="*/ 0 w 225"/>
                  <a:gd name="T33" fmla="*/ 939 h 997"/>
                  <a:gd name="T34" fmla="*/ 14 w 225"/>
                  <a:gd name="T35" fmla="*/ 900 h 997"/>
                  <a:gd name="T36" fmla="*/ 23 w 225"/>
                  <a:gd name="T37" fmla="*/ 862 h 997"/>
                  <a:gd name="T38" fmla="*/ 27 w 225"/>
                  <a:gd name="T39" fmla="*/ 823 h 997"/>
                  <a:gd name="T40" fmla="*/ 28 w 225"/>
                  <a:gd name="T41" fmla="*/ 784 h 997"/>
                  <a:gd name="T42" fmla="*/ 27 w 225"/>
                  <a:gd name="T43" fmla="*/ 742 h 997"/>
                  <a:gd name="T44" fmla="*/ 27 w 225"/>
                  <a:gd name="T45" fmla="*/ 701 h 997"/>
                  <a:gd name="T46" fmla="*/ 27 w 225"/>
                  <a:gd name="T47" fmla="*/ 658 h 997"/>
                  <a:gd name="T48" fmla="*/ 30 w 225"/>
                  <a:gd name="T49" fmla="*/ 616 h 997"/>
                  <a:gd name="T50" fmla="*/ 32 w 225"/>
                  <a:gd name="T51" fmla="*/ 536 h 997"/>
                  <a:gd name="T52" fmla="*/ 36 w 225"/>
                  <a:gd name="T53" fmla="*/ 458 h 997"/>
                  <a:gd name="T54" fmla="*/ 39 w 225"/>
                  <a:gd name="T55" fmla="*/ 378 h 997"/>
                  <a:gd name="T56" fmla="*/ 44 w 225"/>
                  <a:gd name="T57" fmla="*/ 300 h 997"/>
                  <a:gd name="T58" fmla="*/ 46 w 225"/>
                  <a:gd name="T59" fmla="*/ 220 h 997"/>
                  <a:gd name="T60" fmla="*/ 50 w 225"/>
                  <a:gd name="T61" fmla="*/ 144 h 997"/>
                  <a:gd name="T62" fmla="*/ 53 w 225"/>
                  <a:gd name="T63" fmla="*/ 69 h 997"/>
                  <a:gd name="T64" fmla="*/ 59 w 225"/>
                  <a:gd name="T65" fmla="*/ 0 h 997"/>
                  <a:gd name="T66" fmla="*/ 215 w 225"/>
                  <a:gd name="T67" fmla="*/ 20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5" h="997">
                    <a:moveTo>
                      <a:pt x="215" y="20"/>
                    </a:moveTo>
                    <a:lnTo>
                      <a:pt x="224" y="146"/>
                    </a:lnTo>
                    <a:lnTo>
                      <a:pt x="225" y="272"/>
                    </a:lnTo>
                    <a:lnTo>
                      <a:pt x="222" y="394"/>
                    </a:lnTo>
                    <a:lnTo>
                      <a:pt x="213" y="518"/>
                    </a:lnTo>
                    <a:lnTo>
                      <a:pt x="199" y="639"/>
                    </a:lnTo>
                    <a:lnTo>
                      <a:pt x="186" y="759"/>
                    </a:lnTo>
                    <a:lnTo>
                      <a:pt x="174" y="878"/>
                    </a:lnTo>
                    <a:lnTo>
                      <a:pt x="167" y="997"/>
                    </a:lnTo>
                    <a:lnTo>
                      <a:pt x="144" y="988"/>
                    </a:lnTo>
                    <a:lnTo>
                      <a:pt x="122" y="981"/>
                    </a:lnTo>
                    <a:lnTo>
                      <a:pt x="103" y="974"/>
                    </a:lnTo>
                    <a:lnTo>
                      <a:pt x="83" y="967"/>
                    </a:lnTo>
                    <a:lnTo>
                      <a:pt x="62" y="958"/>
                    </a:lnTo>
                    <a:lnTo>
                      <a:pt x="41" y="953"/>
                    </a:lnTo>
                    <a:lnTo>
                      <a:pt x="20" y="944"/>
                    </a:lnTo>
                    <a:lnTo>
                      <a:pt x="0" y="939"/>
                    </a:lnTo>
                    <a:lnTo>
                      <a:pt x="14" y="900"/>
                    </a:lnTo>
                    <a:lnTo>
                      <a:pt x="23" y="862"/>
                    </a:lnTo>
                    <a:lnTo>
                      <a:pt x="27" y="823"/>
                    </a:lnTo>
                    <a:lnTo>
                      <a:pt x="28" y="784"/>
                    </a:lnTo>
                    <a:lnTo>
                      <a:pt x="27" y="742"/>
                    </a:lnTo>
                    <a:lnTo>
                      <a:pt x="27" y="701"/>
                    </a:lnTo>
                    <a:lnTo>
                      <a:pt x="27" y="658"/>
                    </a:lnTo>
                    <a:lnTo>
                      <a:pt x="30" y="616"/>
                    </a:lnTo>
                    <a:lnTo>
                      <a:pt x="32" y="536"/>
                    </a:lnTo>
                    <a:lnTo>
                      <a:pt x="36" y="458"/>
                    </a:lnTo>
                    <a:lnTo>
                      <a:pt x="39" y="378"/>
                    </a:lnTo>
                    <a:lnTo>
                      <a:pt x="44" y="300"/>
                    </a:lnTo>
                    <a:lnTo>
                      <a:pt x="46" y="220"/>
                    </a:lnTo>
                    <a:lnTo>
                      <a:pt x="50" y="144"/>
                    </a:lnTo>
                    <a:lnTo>
                      <a:pt x="53" y="69"/>
                    </a:lnTo>
                    <a:lnTo>
                      <a:pt x="59" y="0"/>
                    </a:lnTo>
                    <a:lnTo>
                      <a:pt x="215" y="20"/>
                    </a:lnTo>
                    <a:close/>
                  </a:path>
                </a:pathLst>
              </a:custGeom>
              <a:solidFill>
                <a:srgbClr val="FF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Freeform 17"/>
              <p:cNvSpPr>
                <a:spLocks/>
              </p:cNvSpPr>
              <p:nvPr/>
            </p:nvSpPr>
            <p:spPr bwMode="auto">
              <a:xfrm>
                <a:off x="3890" y="220"/>
                <a:ext cx="70" cy="449"/>
              </a:xfrm>
              <a:custGeom>
                <a:avLst/>
                <a:gdLst>
                  <a:gd name="T0" fmla="*/ 108 w 140"/>
                  <a:gd name="T1" fmla="*/ 861 h 900"/>
                  <a:gd name="T2" fmla="*/ 94 w 140"/>
                  <a:gd name="T3" fmla="*/ 866 h 900"/>
                  <a:gd name="T4" fmla="*/ 82 w 140"/>
                  <a:gd name="T5" fmla="*/ 871 h 900"/>
                  <a:gd name="T6" fmla="*/ 69 w 140"/>
                  <a:gd name="T7" fmla="*/ 877 h 900"/>
                  <a:gd name="T8" fmla="*/ 57 w 140"/>
                  <a:gd name="T9" fmla="*/ 882 h 900"/>
                  <a:gd name="T10" fmla="*/ 43 w 140"/>
                  <a:gd name="T11" fmla="*/ 885 h 900"/>
                  <a:gd name="T12" fmla="*/ 29 w 140"/>
                  <a:gd name="T13" fmla="*/ 891 h 900"/>
                  <a:gd name="T14" fmla="*/ 14 w 140"/>
                  <a:gd name="T15" fmla="*/ 894 h 900"/>
                  <a:gd name="T16" fmla="*/ 0 w 140"/>
                  <a:gd name="T17" fmla="*/ 900 h 900"/>
                  <a:gd name="T18" fmla="*/ 6 w 140"/>
                  <a:gd name="T19" fmla="*/ 791 h 900"/>
                  <a:gd name="T20" fmla="*/ 11 w 140"/>
                  <a:gd name="T21" fmla="*/ 683 h 900"/>
                  <a:gd name="T22" fmla="*/ 16 w 140"/>
                  <a:gd name="T23" fmla="*/ 575 h 900"/>
                  <a:gd name="T24" fmla="*/ 22 w 140"/>
                  <a:gd name="T25" fmla="*/ 469 h 900"/>
                  <a:gd name="T26" fmla="*/ 23 w 140"/>
                  <a:gd name="T27" fmla="*/ 360 h 900"/>
                  <a:gd name="T28" fmla="*/ 27 w 140"/>
                  <a:gd name="T29" fmla="*/ 252 h 900"/>
                  <a:gd name="T30" fmla="*/ 29 w 140"/>
                  <a:gd name="T31" fmla="*/ 146 h 900"/>
                  <a:gd name="T32" fmla="*/ 30 w 140"/>
                  <a:gd name="T33" fmla="*/ 39 h 900"/>
                  <a:gd name="T34" fmla="*/ 137 w 140"/>
                  <a:gd name="T35" fmla="*/ 0 h 900"/>
                  <a:gd name="T36" fmla="*/ 133 w 140"/>
                  <a:gd name="T37" fmla="*/ 100 h 900"/>
                  <a:gd name="T38" fmla="*/ 135 w 140"/>
                  <a:gd name="T39" fmla="*/ 206 h 900"/>
                  <a:gd name="T40" fmla="*/ 137 w 140"/>
                  <a:gd name="T41" fmla="*/ 314 h 900"/>
                  <a:gd name="T42" fmla="*/ 140 w 140"/>
                  <a:gd name="T43" fmla="*/ 426 h 900"/>
                  <a:gd name="T44" fmla="*/ 139 w 140"/>
                  <a:gd name="T45" fmla="*/ 536 h 900"/>
                  <a:gd name="T46" fmla="*/ 135 w 140"/>
                  <a:gd name="T47" fmla="*/ 648 h 900"/>
                  <a:gd name="T48" fmla="*/ 124 w 140"/>
                  <a:gd name="T49" fmla="*/ 754 h 900"/>
                  <a:gd name="T50" fmla="*/ 108 w 140"/>
                  <a:gd name="T51" fmla="*/ 861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0" h="900">
                    <a:moveTo>
                      <a:pt x="108" y="861"/>
                    </a:moveTo>
                    <a:lnTo>
                      <a:pt x="94" y="866"/>
                    </a:lnTo>
                    <a:lnTo>
                      <a:pt x="82" y="871"/>
                    </a:lnTo>
                    <a:lnTo>
                      <a:pt x="69" y="877"/>
                    </a:lnTo>
                    <a:lnTo>
                      <a:pt x="57" y="882"/>
                    </a:lnTo>
                    <a:lnTo>
                      <a:pt x="43" y="885"/>
                    </a:lnTo>
                    <a:lnTo>
                      <a:pt x="29" y="891"/>
                    </a:lnTo>
                    <a:lnTo>
                      <a:pt x="14" y="894"/>
                    </a:lnTo>
                    <a:lnTo>
                      <a:pt x="0" y="900"/>
                    </a:lnTo>
                    <a:lnTo>
                      <a:pt x="6" y="791"/>
                    </a:lnTo>
                    <a:lnTo>
                      <a:pt x="11" y="683"/>
                    </a:lnTo>
                    <a:lnTo>
                      <a:pt x="16" y="575"/>
                    </a:lnTo>
                    <a:lnTo>
                      <a:pt x="22" y="469"/>
                    </a:lnTo>
                    <a:lnTo>
                      <a:pt x="23" y="360"/>
                    </a:lnTo>
                    <a:lnTo>
                      <a:pt x="27" y="252"/>
                    </a:lnTo>
                    <a:lnTo>
                      <a:pt x="29" y="146"/>
                    </a:lnTo>
                    <a:lnTo>
                      <a:pt x="30" y="39"/>
                    </a:lnTo>
                    <a:lnTo>
                      <a:pt x="137" y="0"/>
                    </a:lnTo>
                    <a:lnTo>
                      <a:pt x="133" y="100"/>
                    </a:lnTo>
                    <a:lnTo>
                      <a:pt x="135" y="206"/>
                    </a:lnTo>
                    <a:lnTo>
                      <a:pt x="137" y="314"/>
                    </a:lnTo>
                    <a:lnTo>
                      <a:pt x="140" y="426"/>
                    </a:lnTo>
                    <a:lnTo>
                      <a:pt x="139" y="536"/>
                    </a:lnTo>
                    <a:lnTo>
                      <a:pt x="135" y="648"/>
                    </a:lnTo>
                    <a:lnTo>
                      <a:pt x="124" y="754"/>
                    </a:lnTo>
                    <a:lnTo>
                      <a:pt x="108" y="861"/>
                    </a:lnTo>
                    <a:close/>
                  </a:path>
                </a:pathLst>
              </a:custGeom>
              <a:solidFill>
                <a:srgbClr val="FF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Freeform 18"/>
              <p:cNvSpPr>
                <a:spLocks/>
              </p:cNvSpPr>
              <p:nvPr/>
            </p:nvSpPr>
            <p:spPr bwMode="auto">
              <a:xfrm>
                <a:off x="2018" y="239"/>
                <a:ext cx="123" cy="508"/>
              </a:xfrm>
              <a:custGeom>
                <a:avLst/>
                <a:gdLst>
                  <a:gd name="T0" fmla="*/ 227 w 247"/>
                  <a:gd name="T1" fmla="*/ 30 h 1017"/>
                  <a:gd name="T2" fmla="*/ 242 w 247"/>
                  <a:gd name="T3" fmla="*/ 153 h 1017"/>
                  <a:gd name="T4" fmla="*/ 247 w 247"/>
                  <a:gd name="T5" fmla="*/ 279 h 1017"/>
                  <a:gd name="T6" fmla="*/ 243 w 247"/>
                  <a:gd name="T7" fmla="*/ 405 h 1017"/>
                  <a:gd name="T8" fmla="*/ 235 w 247"/>
                  <a:gd name="T9" fmla="*/ 531 h 1017"/>
                  <a:gd name="T10" fmla="*/ 222 w 247"/>
                  <a:gd name="T11" fmla="*/ 653 h 1017"/>
                  <a:gd name="T12" fmla="*/ 212 w 247"/>
                  <a:gd name="T13" fmla="*/ 775 h 1017"/>
                  <a:gd name="T14" fmla="*/ 203 w 247"/>
                  <a:gd name="T15" fmla="*/ 896 h 1017"/>
                  <a:gd name="T16" fmla="*/ 199 w 247"/>
                  <a:gd name="T17" fmla="*/ 1017 h 1017"/>
                  <a:gd name="T18" fmla="*/ 178 w 247"/>
                  <a:gd name="T19" fmla="*/ 1011 h 1017"/>
                  <a:gd name="T20" fmla="*/ 155 w 247"/>
                  <a:gd name="T21" fmla="*/ 1010 h 1017"/>
                  <a:gd name="T22" fmla="*/ 130 w 247"/>
                  <a:gd name="T23" fmla="*/ 1004 h 1017"/>
                  <a:gd name="T24" fmla="*/ 105 w 247"/>
                  <a:gd name="T25" fmla="*/ 1003 h 1017"/>
                  <a:gd name="T26" fmla="*/ 78 w 247"/>
                  <a:gd name="T27" fmla="*/ 997 h 1017"/>
                  <a:gd name="T28" fmla="*/ 55 w 247"/>
                  <a:gd name="T29" fmla="*/ 994 h 1017"/>
                  <a:gd name="T30" fmla="*/ 32 w 247"/>
                  <a:gd name="T31" fmla="*/ 987 h 1017"/>
                  <a:gd name="T32" fmla="*/ 13 w 247"/>
                  <a:gd name="T33" fmla="*/ 978 h 1017"/>
                  <a:gd name="T34" fmla="*/ 2 w 247"/>
                  <a:gd name="T35" fmla="*/ 923 h 1017"/>
                  <a:gd name="T36" fmla="*/ 0 w 247"/>
                  <a:gd name="T37" fmla="*/ 868 h 1017"/>
                  <a:gd name="T38" fmla="*/ 0 w 247"/>
                  <a:gd name="T39" fmla="*/ 807 h 1017"/>
                  <a:gd name="T40" fmla="*/ 6 w 247"/>
                  <a:gd name="T41" fmla="*/ 749 h 1017"/>
                  <a:gd name="T42" fmla="*/ 11 w 247"/>
                  <a:gd name="T43" fmla="*/ 685 h 1017"/>
                  <a:gd name="T44" fmla="*/ 16 w 247"/>
                  <a:gd name="T45" fmla="*/ 623 h 1017"/>
                  <a:gd name="T46" fmla="*/ 20 w 247"/>
                  <a:gd name="T47" fmla="*/ 561 h 1017"/>
                  <a:gd name="T48" fmla="*/ 23 w 247"/>
                  <a:gd name="T49" fmla="*/ 499 h 1017"/>
                  <a:gd name="T50" fmla="*/ 43 w 247"/>
                  <a:gd name="T51" fmla="*/ 0 h 1017"/>
                  <a:gd name="T52" fmla="*/ 64 w 247"/>
                  <a:gd name="T53" fmla="*/ 2 h 1017"/>
                  <a:gd name="T54" fmla="*/ 87 w 247"/>
                  <a:gd name="T55" fmla="*/ 7 h 1017"/>
                  <a:gd name="T56" fmla="*/ 112 w 247"/>
                  <a:gd name="T57" fmla="*/ 9 h 1017"/>
                  <a:gd name="T58" fmla="*/ 139 w 247"/>
                  <a:gd name="T59" fmla="*/ 14 h 1017"/>
                  <a:gd name="T60" fmla="*/ 162 w 247"/>
                  <a:gd name="T61" fmla="*/ 18 h 1017"/>
                  <a:gd name="T62" fmla="*/ 185 w 247"/>
                  <a:gd name="T63" fmla="*/ 21 h 1017"/>
                  <a:gd name="T64" fmla="*/ 206 w 247"/>
                  <a:gd name="T65" fmla="*/ 25 h 1017"/>
                  <a:gd name="T66" fmla="*/ 227 w 247"/>
                  <a:gd name="T67" fmla="*/ 30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7" h="1017">
                    <a:moveTo>
                      <a:pt x="227" y="30"/>
                    </a:moveTo>
                    <a:lnTo>
                      <a:pt x="242" y="153"/>
                    </a:lnTo>
                    <a:lnTo>
                      <a:pt x="247" y="279"/>
                    </a:lnTo>
                    <a:lnTo>
                      <a:pt x="243" y="405"/>
                    </a:lnTo>
                    <a:lnTo>
                      <a:pt x="235" y="531"/>
                    </a:lnTo>
                    <a:lnTo>
                      <a:pt x="222" y="653"/>
                    </a:lnTo>
                    <a:lnTo>
                      <a:pt x="212" y="775"/>
                    </a:lnTo>
                    <a:lnTo>
                      <a:pt x="203" y="896"/>
                    </a:lnTo>
                    <a:lnTo>
                      <a:pt x="199" y="1017"/>
                    </a:lnTo>
                    <a:lnTo>
                      <a:pt x="178" y="1011"/>
                    </a:lnTo>
                    <a:lnTo>
                      <a:pt x="155" y="1010"/>
                    </a:lnTo>
                    <a:lnTo>
                      <a:pt x="130" y="1004"/>
                    </a:lnTo>
                    <a:lnTo>
                      <a:pt x="105" y="1003"/>
                    </a:lnTo>
                    <a:lnTo>
                      <a:pt x="78" y="997"/>
                    </a:lnTo>
                    <a:lnTo>
                      <a:pt x="55" y="994"/>
                    </a:lnTo>
                    <a:lnTo>
                      <a:pt x="32" y="987"/>
                    </a:lnTo>
                    <a:lnTo>
                      <a:pt x="13" y="978"/>
                    </a:lnTo>
                    <a:lnTo>
                      <a:pt x="2" y="923"/>
                    </a:lnTo>
                    <a:lnTo>
                      <a:pt x="0" y="868"/>
                    </a:lnTo>
                    <a:lnTo>
                      <a:pt x="0" y="807"/>
                    </a:lnTo>
                    <a:lnTo>
                      <a:pt x="6" y="749"/>
                    </a:lnTo>
                    <a:lnTo>
                      <a:pt x="11" y="685"/>
                    </a:lnTo>
                    <a:lnTo>
                      <a:pt x="16" y="623"/>
                    </a:lnTo>
                    <a:lnTo>
                      <a:pt x="20" y="561"/>
                    </a:lnTo>
                    <a:lnTo>
                      <a:pt x="23" y="499"/>
                    </a:lnTo>
                    <a:lnTo>
                      <a:pt x="43" y="0"/>
                    </a:lnTo>
                    <a:lnTo>
                      <a:pt x="64" y="2"/>
                    </a:lnTo>
                    <a:lnTo>
                      <a:pt x="87" y="7"/>
                    </a:lnTo>
                    <a:lnTo>
                      <a:pt x="112" y="9"/>
                    </a:lnTo>
                    <a:lnTo>
                      <a:pt x="139" y="14"/>
                    </a:lnTo>
                    <a:lnTo>
                      <a:pt x="162" y="18"/>
                    </a:lnTo>
                    <a:lnTo>
                      <a:pt x="185" y="21"/>
                    </a:lnTo>
                    <a:lnTo>
                      <a:pt x="206" y="25"/>
                    </a:lnTo>
                    <a:lnTo>
                      <a:pt x="227" y="30"/>
                    </a:lnTo>
                    <a:close/>
                  </a:path>
                </a:pathLst>
              </a:custGeom>
              <a:solidFill>
                <a:srgbClr val="FF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Freeform 19"/>
              <p:cNvSpPr>
                <a:spLocks/>
              </p:cNvSpPr>
              <p:nvPr/>
            </p:nvSpPr>
            <p:spPr bwMode="auto">
              <a:xfrm>
                <a:off x="3817" y="243"/>
                <a:ext cx="66" cy="446"/>
              </a:xfrm>
              <a:custGeom>
                <a:avLst/>
                <a:gdLst>
                  <a:gd name="T0" fmla="*/ 128 w 133"/>
                  <a:gd name="T1" fmla="*/ 4 h 893"/>
                  <a:gd name="T2" fmla="*/ 133 w 133"/>
                  <a:gd name="T3" fmla="*/ 100 h 893"/>
                  <a:gd name="T4" fmla="*/ 133 w 133"/>
                  <a:gd name="T5" fmla="*/ 203 h 893"/>
                  <a:gd name="T6" fmla="*/ 130 w 133"/>
                  <a:gd name="T7" fmla="*/ 307 h 893"/>
                  <a:gd name="T8" fmla="*/ 124 w 133"/>
                  <a:gd name="T9" fmla="*/ 417 h 893"/>
                  <a:gd name="T10" fmla="*/ 115 w 133"/>
                  <a:gd name="T11" fmla="*/ 525 h 893"/>
                  <a:gd name="T12" fmla="*/ 110 w 133"/>
                  <a:gd name="T13" fmla="*/ 635 h 893"/>
                  <a:gd name="T14" fmla="*/ 106 w 133"/>
                  <a:gd name="T15" fmla="*/ 745 h 893"/>
                  <a:gd name="T16" fmla="*/ 108 w 133"/>
                  <a:gd name="T17" fmla="*/ 854 h 893"/>
                  <a:gd name="T18" fmla="*/ 94 w 133"/>
                  <a:gd name="T19" fmla="*/ 859 h 893"/>
                  <a:gd name="T20" fmla="*/ 82 w 133"/>
                  <a:gd name="T21" fmla="*/ 864 h 893"/>
                  <a:gd name="T22" fmla="*/ 69 w 133"/>
                  <a:gd name="T23" fmla="*/ 868 h 893"/>
                  <a:gd name="T24" fmla="*/ 57 w 133"/>
                  <a:gd name="T25" fmla="*/ 873 h 893"/>
                  <a:gd name="T26" fmla="*/ 43 w 133"/>
                  <a:gd name="T27" fmla="*/ 875 h 893"/>
                  <a:gd name="T28" fmla="*/ 28 w 133"/>
                  <a:gd name="T29" fmla="*/ 880 h 893"/>
                  <a:gd name="T30" fmla="*/ 14 w 133"/>
                  <a:gd name="T31" fmla="*/ 884 h 893"/>
                  <a:gd name="T32" fmla="*/ 0 w 133"/>
                  <a:gd name="T33" fmla="*/ 893 h 893"/>
                  <a:gd name="T34" fmla="*/ 2 w 133"/>
                  <a:gd name="T35" fmla="*/ 781 h 893"/>
                  <a:gd name="T36" fmla="*/ 7 w 133"/>
                  <a:gd name="T37" fmla="*/ 671 h 893"/>
                  <a:gd name="T38" fmla="*/ 9 w 133"/>
                  <a:gd name="T39" fmla="*/ 561 h 893"/>
                  <a:gd name="T40" fmla="*/ 14 w 133"/>
                  <a:gd name="T41" fmla="*/ 453 h 893"/>
                  <a:gd name="T42" fmla="*/ 18 w 133"/>
                  <a:gd name="T43" fmla="*/ 341 h 893"/>
                  <a:gd name="T44" fmla="*/ 21 w 133"/>
                  <a:gd name="T45" fmla="*/ 231 h 893"/>
                  <a:gd name="T46" fmla="*/ 25 w 133"/>
                  <a:gd name="T47" fmla="*/ 121 h 893"/>
                  <a:gd name="T48" fmla="*/ 30 w 133"/>
                  <a:gd name="T49" fmla="*/ 13 h 893"/>
                  <a:gd name="T50" fmla="*/ 43 w 133"/>
                  <a:gd name="T51" fmla="*/ 13 h 893"/>
                  <a:gd name="T52" fmla="*/ 55 w 133"/>
                  <a:gd name="T53" fmla="*/ 13 h 893"/>
                  <a:gd name="T54" fmla="*/ 66 w 133"/>
                  <a:gd name="T55" fmla="*/ 9 h 893"/>
                  <a:gd name="T56" fmla="*/ 78 w 133"/>
                  <a:gd name="T57" fmla="*/ 7 h 893"/>
                  <a:gd name="T58" fmla="*/ 89 w 133"/>
                  <a:gd name="T59" fmla="*/ 2 h 893"/>
                  <a:gd name="T60" fmla="*/ 99 w 133"/>
                  <a:gd name="T61" fmla="*/ 0 h 893"/>
                  <a:gd name="T62" fmla="*/ 112 w 133"/>
                  <a:gd name="T63" fmla="*/ 0 h 893"/>
                  <a:gd name="T64" fmla="*/ 128 w 133"/>
                  <a:gd name="T65" fmla="*/ 4 h 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3" h="893">
                    <a:moveTo>
                      <a:pt x="128" y="4"/>
                    </a:moveTo>
                    <a:lnTo>
                      <a:pt x="133" y="100"/>
                    </a:lnTo>
                    <a:lnTo>
                      <a:pt x="133" y="203"/>
                    </a:lnTo>
                    <a:lnTo>
                      <a:pt x="130" y="307"/>
                    </a:lnTo>
                    <a:lnTo>
                      <a:pt x="124" y="417"/>
                    </a:lnTo>
                    <a:lnTo>
                      <a:pt x="115" y="525"/>
                    </a:lnTo>
                    <a:lnTo>
                      <a:pt x="110" y="635"/>
                    </a:lnTo>
                    <a:lnTo>
                      <a:pt x="106" y="745"/>
                    </a:lnTo>
                    <a:lnTo>
                      <a:pt x="108" y="854"/>
                    </a:lnTo>
                    <a:lnTo>
                      <a:pt x="94" y="859"/>
                    </a:lnTo>
                    <a:lnTo>
                      <a:pt x="82" y="864"/>
                    </a:lnTo>
                    <a:lnTo>
                      <a:pt x="69" y="868"/>
                    </a:lnTo>
                    <a:lnTo>
                      <a:pt x="57" y="873"/>
                    </a:lnTo>
                    <a:lnTo>
                      <a:pt x="43" y="875"/>
                    </a:lnTo>
                    <a:lnTo>
                      <a:pt x="28" y="880"/>
                    </a:lnTo>
                    <a:lnTo>
                      <a:pt x="14" y="884"/>
                    </a:lnTo>
                    <a:lnTo>
                      <a:pt x="0" y="893"/>
                    </a:lnTo>
                    <a:lnTo>
                      <a:pt x="2" y="781"/>
                    </a:lnTo>
                    <a:lnTo>
                      <a:pt x="7" y="671"/>
                    </a:lnTo>
                    <a:lnTo>
                      <a:pt x="9" y="561"/>
                    </a:lnTo>
                    <a:lnTo>
                      <a:pt x="14" y="453"/>
                    </a:lnTo>
                    <a:lnTo>
                      <a:pt x="18" y="341"/>
                    </a:lnTo>
                    <a:lnTo>
                      <a:pt x="21" y="231"/>
                    </a:lnTo>
                    <a:lnTo>
                      <a:pt x="25" y="121"/>
                    </a:lnTo>
                    <a:lnTo>
                      <a:pt x="30" y="13"/>
                    </a:lnTo>
                    <a:lnTo>
                      <a:pt x="43" y="13"/>
                    </a:lnTo>
                    <a:lnTo>
                      <a:pt x="55" y="13"/>
                    </a:lnTo>
                    <a:lnTo>
                      <a:pt x="66" y="9"/>
                    </a:lnTo>
                    <a:lnTo>
                      <a:pt x="78" y="7"/>
                    </a:lnTo>
                    <a:lnTo>
                      <a:pt x="89" y="2"/>
                    </a:lnTo>
                    <a:lnTo>
                      <a:pt x="99" y="0"/>
                    </a:lnTo>
                    <a:lnTo>
                      <a:pt x="112" y="0"/>
                    </a:lnTo>
                    <a:lnTo>
                      <a:pt x="128" y="4"/>
                    </a:lnTo>
                    <a:close/>
                  </a:path>
                </a:pathLst>
              </a:custGeom>
              <a:solidFill>
                <a:srgbClr val="FF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Freeform 20"/>
              <p:cNvSpPr>
                <a:spLocks/>
              </p:cNvSpPr>
              <p:nvPr/>
            </p:nvSpPr>
            <p:spPr bwMode="auto">
              <a:xfrm>
                <a:off x="2129" y="259"/>
                <a:ext cx="139" cy="518"/>
              </a:xfrm>
              <a:custGeom>
                <a:avLst/>
                <a:gdLst>
                  <a:gd name="T0" fmla="*/ 277 w 277"/>
                  <a:gd name="T1" fmla="*/ 30 h 1036"/>
                  <a:gd name="T2" fmla="*/ 277 w 277"/>
                  <a:gd name="T3" fmla="*/ 153 h 1036"/>
                  <a:gd name="T4" fmla="*/ 271 w 277"/>
                  <a:gd name="T5" fmla="*/ 279 h 1036"/>
                  <a:gd name="T6" fmla="*/ 261 w 277"/>
                  <a:gd name="T7" fmla="*/ 405 h 1036"/>
                  <a:gd name="T8" fmla="*/ 250 w 277"/>
                  <a:gd name="T9" fmla="*/ 532 h 1036"/>
                  <a:gd name="T10" fmla="*/ 238 w 277"/>
                  <a:gd name="T11" fmla="*/ 658 h 1036"/>
                  <a:gd name="T12" fmla="*/ 227 w 277"/>
                  <a:gd name="T13" fmla="*/ 784 h 1036"/>
                  <a:gd name="T14" fmla="*/ 220 w 277"/>
                  <a:gd name="T15" fmla="*/ 910 h 1036"/>
                  <a:gd name="T16" fmla="*/ 218 w 277"/>
                  <a:gd name="T17" fmla="*/ 1036 h 1036"/>
                  <a:gd name="T18" fmla="*/ 183 w 277"/>
                  <a:gd name="T19" fmla="*/ 1026 h 1036"/>
                  <a:gd name="T20" fmla="*/ 144 w 277"/>
                  <a:gd name="T21" fmla="*/ 1019 h 1036"/>
                  <a:gd name="T22" fmla="*/ 103 w 277"/>
                  <a:gd name="T23" fmla="*/ 1011 h 1036"/>
                  <a:gd name="T24" fmla="*/ 64 w 277"/>
                  <a:gd name="T25" fmla="*/ 1003 h 1036"/>
                  <a:gd name="T26" fmla="*/ 30 w 277"/>
                  <a:gd name="T27" fmla="*/ 985 h 1036"/>
                  <a:gd name="T28" fmla="*/ 9 w 277"/>
                  <a:gd name="T29" fmla="*/ 956 h 1036"/>
                  <a:gd name="T30" fmla="*/ 0 w 277"/>
                  <a:gd name="T31" fmla="*/ 916 h 1036"/>
                  <a:gd name="T32" fmla="*/ 14 w 277"/>
                  <a:gd name="T33" fmla="*/ 861 h 1036"/>
                  <a:gd name="T34" fmla="*/ 21 w 277"/>
                  <a:gd name="T35" fmla="*/ 749 h 1036"/>
                  <a:gd name="T36" fmla="*/ 32 w 277"/>
                  <a:gd name="T37" fmla="*/ 639 h 1036"/>
                  <a:gd name="T38" fmla="*/ 43 w 277"/>
                  <a:gd name="T39" fmla="*/ 527 h 1036"/>
                  <a:gd name="T40" fmla="*/ 55 w 277"/>
                  <a:gd name="T41" fmla="*/ 419 h 1036"/>
                  <a:gd name="T42" fmla="*/ 62 w 277"/>
                  <a:gd name="T43" fmla="*/ 309 h 1036"/>
                  <a:gd name="T44" fmla="*/ 66 w 277"/>
                  <a:gd name="T45" fmla="*/ 204 h 1036"/>
                  <a:gd name="T46" fmla="*/ 62 w 277"/>
                  <a:gd name="T47" fmla="*/ 100 h 1036"/>
                  <a:gd name="T48" fmla="*/ 53 w 277"/>
                  <a:gd name="T49" fmla="*/ 0 h 1036"/>
                  <a:gd name="T50" fmla="*/ 78 w 277"/>
                  <a:gd name="T51" fmla="*/ 2 h 1036"/>
                  <a:gd name="T52" fmla="*/ 105 w 277"/>
                  <a:gd name="T53" fmla="*/ 7 h 1036"/>
                  <a:gd name="T54" fmla="*/ 131 w 277"/>
                  <a:gd name="T55" fmla="*/ 9 h 1036"/>
                  <a:gd name="T56" fmla="*/ 160 w 277"/>
                  <a:gd name="T57" fmla="*/ 14 h 1036"/>
                  <a:gd name="T58" fmla="*/ 188 w 277"/>
                  <a:gd name="T59" fmla="*/ 18 h 1036"/>
                  <a:gd name="T60" fmla="*/ 218 w 277"/>
                  <a:gd name="T61" fmla="*/ 22 h 1036"/>
                  <a:gd name="T62" fmla="*/ 247 w 277"/>
                  <a:gd name="T63" fmla="*/ 25 h 1036"/>
                  <a:gd name="T64" fmla="*/ 277 w 277"/>
                  <a:gd name="T65" fmla="*/ 30 h 10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7" h="1036">
                    <a:moveTo>
                      <a:pt x="277" y="30"/>
                    </a:moveTo>
                    <a:lnTo>
                      <a:pt x="277" y="153"/>
                    </a:lnTo>
                    <a:lnTo>
                      <a:pt x="271" y="279"/>
                    </a:lnTo>
                    <a:lnTo>
                      <a:pt x="261" y="405"/>
                    </a:lnTo>
                    <a:lnTo>
                      <a:pt x="250" y="532"/>
                    </a:lnTo>
                    <a:lnTo>
                      <a:pt x="238" y="658"/>
                    </a:lnTo>
                    <a:lnTo>
                      <a:pt x="227" y="784"/>
                    </a:lnTo>
                    <a:lnTo>
                      <a:pt x="220" y="910"/>
                    </a:lnTo>
                    <a:lnTo>
                      <a:pt x="218" y="1036"/>
                    </a:lnTo>
                    <a:lnTo>
                      <a:pt x="183" y="1026"/>
                    </a:lnTo>
                    <a:lnTo>
                      <a:pt x="144" y="1019"/>
                    </a:lnTo>
                    <a:lnTo>
                      <a:pt x="103" y="1011"/>
                    </a:lnTo>
                    <a:lnTo>
                      <a:pt x="64" y="1003"/>
                    </a:lnTo>
                    <a:lnTo>
                      <a:pt x="30" y="985"/>
                    </a:lnTo>
                    <a:lnTo>
                      <a:pt x="9" y="956"/>
                    </a:lnTo>
                    <a:lnTo>
                      <a:pt x="0" y="916"/>
                    </a:lnTo>
                    <a:lnTo>
                      <a:pt x="14" y="861"/>
                    </a:lnTo>
                    <a:lnTo>
                      <a:pt x="21" y="749"/>
                    </a:lnTo>
                    <a:lnTo>
                      <a:pt x="32" y="639"/>
                    </a:lnTo>
                    <a:lnTo>
                      <a:pt x="43" y="527"/>
                    </a:lnTo>
                    <a:lnTo>
                      <a:pt x="55" y="419"/>
                    </a:lnTo>
                    <a:lnTo>
                      <a:pt x="62" y="309"/>
                    </a:lnTo>
                    <a:lnTo>
                      <a:pt x="66" y="204"/>
                    </a:lnTo>
                    <a:lnTo>
                      <a:pt x="62" y="100"/>
                    </a:lnTo>
                    <a:lnTo>
                      <a:pt x="53" y="0"/>
                    </a:lnTo>
                    <a:lnTo>
                      <a:pt x="78" y="2"/>
                    </a:lnTo>
                    <a:lnTo>
                      <a:pt x="105" y="7"/>
                    </a:lnTo>
                    <a:lnTo>
                      <a:pt x="131" y="9"/>
                    </a:lnTo>
                    <a:lnTo>
                      <a:pt x="160" y="14"/>
                    </a:lnTo>
                    <a:lnTo>
                      <a:pt x="188" y="18"/>
                    </a:lnTo>
                    <a:lnTo>
                      <a:pt x="218" y="22"/>
                    </a:lnTo>
                    <a:lnTo>
                      <a:pt x="247" y="25"/>
                    </a:lnTo>
                    <a:lnTo>
                      <a:pt x="277" y="30"/>
                    </a:lnTo>
                    <a:close/>
                  </a:path>
                </a:pathLst>
              </a:custGeom>
              <a:solidFill>
                <a:srgbClr val="FF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Freeform 21"/>
              <p:cNvSpPr>
                <a:spLocks/>
              </p:cNvSpPr>
              <p:nvPr/>
            </p:nvSpPr>
            <p:spPr bwMode="auto">
              <a:xfrm>
                <a:off x="3719" y="257"/>
                <a:ext cx="88" cy="456"/>
              </a:xfrm>
              <a:custGeom>
                <a:avLst/>
                <a:gdLst>
                  <a:gd name="T0" fmla="*/ 176 w 176"/>
                  <a:gd name="T1" fmla="*/ 3 h 912"/>
                  <a:gd name="T2" fmla="*/ 170 w 176"/>
                  <a:gd name="T3" fmla="*/ 113 h 912"/>
                  <a:gd name="T4" fmla="*/ 170 w 176"/>
                  <a:gd name="T5" fmla="*/ 220 h 912"/>
                  <a:gd name="T6" fmla="*/ 168 w 176"/>
                  <a:gd name="T7" fmla="*/ 324 h 912"/>
                  <a:gd name="T8" fmla="*/ 168 w 176"/>
                  <a:gd name="T9" fmla="*/ 429 h 912"/>
                  <a:gd name="T10" fmla="*/ 165 w 176"/>
                  <a:gd name="T11" fmla="*/ 532 h 912"/>
                  <a:gd name="T12" fmla="*/ 161 w 176"/>
                  <a:gd name="T13" fmla="*/ 638 h 912"/>
                  <a:gd name="T14" fmla="*/ 154 w 176"/>
                  <a:gd name="T15" fmla="*/ 748 h 912"/>
                  <a:gd name="T16" fmla="*/ 147 w 176"/>
                  <a:gd name="T17" fmla="*/ 864 h 912"/>
                  <a:gd name="T18" fmla="*/ 128 w 176"/>
                  <a:gd name="T19" fmla="*/ 871 h 912"/>
                  <a:gd name="T20" fmla="*/ 108 w 176"/>
                  <a:gd name="T21" fmla="*/ 878 h 912"/>
                  <a:gd name="T22" fmla="*/ 87 w 176"/>
                  <a:gd name="T23" fmla="*/ 881 h 912"/>
                  <a:gd name="T24" fmla="*/ 69 w 176"/>
                  <a:gd name="T25" fmla="*/ 887 h 912"/>
                  <a:gd name="T26" fmla="*/ 48 w 176"/>
                  <a:gd name="T27" fmla="*/ 890 h 912"/>
                  <a:gd name="T28" fmla="*/ 32 w 176"/>
                  <a:gd name="T29" fmla="*/ 896 h 912"/>
                  <a:gd name="T30" fmla="*/ 14 w 176"/>
                  <a:gd name="T31" fmla="*/ 901 h 912"/>
                  <a:gd name="T32" fmla="*/ 0 w 176"/>
                  <a:gd name="T33" fmla="*/ 912 h 912"/>
                  <a:gd name="T34" fmla="*/ 0 w 176"/>
                  <a:gd name="T35" fmla="*/ 796 h 912"/>
                  <a:gd name="T36" fmla="*/ 5 w 176"/>
                  <a:gd name="T37" fmla="*/ 684 h 912"/>
                  <a:gd name="T38" fmla="*/ 11 w 176"/>
                  <a:gd name="T39" fmla="*/ 576 h 912"/>
                  <a:gd name="T40" fmla="*/ 19 w 176"/>
                  <a:gd name="T41" fmla="*/ 470 h 912"/>
                  <a:gd name="T42" fmla="*/ 25 w 176"/>
                  <a:gd name="T43" fmla="*/ 362 h 912"/>
                  <a:gd name="T44" fmla="*/ 32 w 176"/>
                  <a:gd name="T45" fmla="*/ 253 h 912"/>
                  <a:gd name="T46" fmla="*/ 35 w 176"/>
                  <a:gd name="T47" fmla="*/ 140 h 912"/>
                  <a:gd name="T48" fmla="*/ 39 w 176"/>
                  <a:gd name="T49" fmla="*/ 23 h 912"/>
                  <a:gd name="T50" fmla="*/ 55 w 176"/>
                  <a:gd name="T51" fmla="*/ 17 h 912"/>
                  <a:gd name="T52" fmla="*/ 73 w 176"/>
                  <a:gd name="T53" fmla="*/ 14 h 912"/>
                  <a:gd name="T54" fmla="*/ 87 w 176"/>
                  <a:gd name="T55" fmla="*/ 9 h 912"/>
                  <a:gd name="T56" fmla="*/ 103 w 176"/>
                  <a:gd name="T57" fmla="*/ 5 h 912"/>
                  <a:gd name="T58" fmla="*/ 119 w 176"/>
                  <a:gd name="T59" fmla="*/ 1 h 912"/>
                  <a:gd name="T60" fmla="*/ 135 w 176"/>
                  <a:gd name="T61" fmla="*/ 0 h 912"/>
                  <a:gd name="T62" fmla="*/ 152 w 176"/>
                  <a:gd name="T63" fmla="*/ 0 h 912"/>
                  <a:gd name="T64" fmla="*/ 176 w 176"/>
                  <a:gd name="T65" fmla="*/ 3 h 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6" h="912">
                    <a:moveTo>
                      <a:pt x="176" y="3"/>
                    </a:moveTo>
                    <a:lnTo>
                      <a:pt x="170" y="113"/>
                    </a:lnTo>
                    <a:lnTo>
                      <a:pt x="170" y="220"/>
                    </a:lnTo>
                    <a:lnTo>
                      <a:pt x="168" y="324"/>
                    </a:lnTo>
                    <a:lnTo>
                      <a:pt x="168" y="429"/>
                    </a:lnTo>
                    <a:lnTo>
                      <a:pt x="165" y="532"/>
                    </a:lnTo>
                    <a:lnTo>
                      <a:pt x="161" y="638"/>
                    </a:lnTo>
                    <a:lnTo>
                      <a:pt x="154" y="748"/>
                    </a:lnTo>
                    <a:lnTo>
                      <a:pt x="147" y="864"/>
                    </a:lnTo>
                    <a:lnTo>
                      <a:pt x="128" y="871"/>
                    </a:lnTo>
                    <a:lnTo>
                      <a:pt x="108" y="878"/>
                    </a:lnTo>
                    <a:lnTo>
                      <a:pt x="87" y="881"/>
                    </a:lnTo>
                    <a:lnTo>
                      <a:pt x="69" y="887"/>
                    </a:lnTo>
                    <a:lnTo>
                      <a:pt x="48" y="890"/>
                    </a:lnTo>
                    <a:lnTo>
                      <a:pt x="32" y="896"/>
                    </a:lnTo>
                    <a:lnTo>
                      <a:pt x="14" y="901"/>
                    </a:lnTo>
                    <a:lnTo>
                      <a:pt x="0" y="912"/>
                    </a:lnTo>
                    <a:lnTo>
                      <a:pt x="0" y="796"/>
                    </a:lnTo>
                    <a:lnTo>
                      <a:pt x="5" y="684"/>
                    </a:lnTo>
                    <a:lnTo>
                      <a:pt x="11" y="576"/>
                    </a:lnTo>
                    <a:lnTo>
                      <a:pt x="19" y="470"/>
                    </a:lnTo>
                    <a:lnTo>
                      <a:pt x="25" y="362"/>
                    </a:lnTo>
                    <a:lnTo>
                      <a:pt x="32" y="253"/>
                    </a:lnTo>
                    <a:lnTo>
                      <a:pt x="35" y="140"/>
                    </a:lnTo>
                    <a:lnTo>
                      <a:pt x="39" y="23"/>
                    </a:lnTo>
                    <a:lnTo>
                      <a:pt x="55" y="17"/>
                    </a:lnTo>
                    <a:lnTo>
                      <a:pt x="73" y="14"/>
                    </a:lnTo>
                    <a:lnTo>
                      <a:pt x="87" y="9"/>
                    </a:lnTo>
                    <a:lnTo>
                      <a:pt x="103" y="5"/>
                    </a:lnTo>
                    <a:lnTo>
                      <a:pt x="119" y="1"/>
                    </a:lnTo>
                    <a:lnTo>
                      <a:pt x="135" y="0"/>
                    </a:lnTo>
                    <a:lnTo>
                      <a:pt x="152" y="0"/>
                    </a:lnTo>
                    <a:lnTo>
                      <a:pt x="176" y="3"/>
                    </a:lnTo>
                    <a:close/>
                  </a:path>
                </a:pathLst>
              </a:custGeom>
              <a:solidFill>
                <a:srgbClr val="FF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Freeform 22"/>
              <p:cNvSpPr>
                <a:spLocks/>
              </p:cNvSpPr>
              <p:nvPr/>
            </p:nvSpPr>
            <p:spPr bwMode="auto">
              <a:xfrm>
                <a:off x="3612" y="272"/>
                <a:ext cx="100" cy="460"/>
              </a:xfrm>
              <a:custGeom>
                <a:avLst/>
                <a:gdLst>
                  <a:gd name="T0" fmla="*/ 195 w 201"/>
                  <a:gd name="T1" fmla="*/ 3 h 921"/>
                  <a:gd name="T2" fmla="*/ 199 w 201"/>
                  <a:gd name="T3" fmla="*/ 113 h 921"/>
                  <a:gd name="T4" fmla="*/ 201 w 201"/>
                  <a:gd name="T5" fmla="*/ 225 h 921"/>
                  <a:gd name="T6" fmla="*/ 197 w 201"/>
                  <a:gd name="T7" fmla="*/ 339 h 921"/>
                  <a:gd name="T8" fmla="*/ 194 w 201"/>
                  <a:gd name="T9" fmla="*/ 452 h 921"/>
                  <a:gd name="T10" fmla="*/ 185 w 201"/>
                  <a:gd name="T11" fmla="*/ 562 h 921"/>
                  <a:gd name="T12" fmla="*/ 176 w 201"/>
                  <a:gd name="T13" fmla="*/ 674 h 921"/>
                  <a:gd name="T14" fmla="*/ 165 w 201"/>
                  <a:gd name="T15" fmla="*/ 779 h 921"/>
                  <a:gd name="T16" fmla="*/ 156 w 201"/>
                  <a:gd name="T17" fmla="*/ 882 h 921"/>
                  <a:gd name="T18" fmla="*/ 139 w 201"/>
                  <a:gd name="T19" fmla="*/ 890 h 921"/>
                  <a:gd name="T20" fmla="*/ 121 w 201"/>
                  <a:gd name="T21" fmla="*/ 898 h 921"/>
                  <a:gd name="T22" fmla="*/ 101 w 201"/>
                  <a:gd name="T23" fmla="*/ 903 h 921"/>
                  <a:gd name="T24" fmla="*/ 82 w 201"/>
                  <a:gd name="T25" fmla="*/ 908 h 921"/>
                  <a:gd name="T26" fmla="*/ 61 w 201"/>
                  <a:gd name="T27" fmla="*/ 910 h 921"/>
                  <a:gd name="T28" fmla="*/ 39 w 201"/>
                  <a:gd name="T29" fmla="*/ 914 h 921"/>
                  <a:gd name="T30" fmla="*/ 18 w 201"/>
                  <a:gd name="T31" fmla="*/ 915 h 921"/>
                  <a:gd name="T32" fmla="*/ 0 w 201"/>
                  <a:gd name="T33" fmla="*/ 921 h 921"/>
                  <a:gd name="T34" fmla="*/ 11 w 201"/>
                  <a:gd name="T35" fmla="*/ 807 h 921"/>
                  <a:gd name="T36" fmla="*/ 18 w 201"/>
                  <a:gd name="T37" fmla="*/ 695 h 921"/>
                  <a:gd name="T38" fmla="*/ 20 w 201"/>
                  <a:gd name="T39" fmla="*/ 584 h 921"/>
                  <a:gd name="T40" fmla="*/ 22 w 201"/>
                  <a:gd name="T41" fmla="*/ 472 h 921"/>
                  <a:gd name="T42" fmla="*/ 20 w 201"/>
                  <a:gd name="T43" fmla="*/ 360 h 921"/>
                  <a:gd name="T44" fmla="*/ 22 w 201"/>
                  <a:gd name="T45" fmla="*/ 250 h 921"/>
                  <a:gd name="T46" fmla="*/ 23 w 201"/>
                  <a:gd name="T47" fmla="*/ 140 h 921"/>
                  <a:gd name="T48" fmla="*/ 30 w 201"/>
                  <a:gd name="T49" fmla="*/ 32 h 921"/>
                  <a:gd name="T50" fmla="*/ 46 w 201"/>
                  <a:gd name="T51" fmla="*/ 23 h 921"/>
                  <a:gd name="T52" fmla="*/ 66 w 201"/>
                  <a:gd name="T53" fmla="*/ 16 h 921"/>
                  <a:gd name="T54" fmla="*/ 87 w 201"/>
                  <a:gd name="T55" fmla="*/ 10 h 921"/>
                  <a:gd name="T56" fmla="*/ 108 w 201"/>
                  <a:gd name="T57" fmla="*/ 5 h 921"/>
                  <a:gd name="T58" fmla="*/ 130 w 201"/>
                  <a:gd name="T59" fmla="*/ 0 h 921"/>
                  <a:gd name="T60" fmla="*/ 151 w 201"/>
                  <a:gd name="T61" fmla="*/ 0 h 921"/>
                  <a:gd name="T62" fmla="*/ 172 w 201"/>
                  <a:gd name="T63" fmla="*/ 0 h 921"/>
                  <a:gd name="T64" fmla="*/ 195 w 201"/>
                  <a:gd name="T65" fmla="*/ 3 h 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1" h="921">
                    <a:moveTo>
                      <a:pt x="195" y="3"/>
                    </a:moveTo>
                    <a:lnTo>
                      <a:pt x="199" y="113"/>
                    </a:lnTo>
                    <a:lnTo>
                      <a:pt x="201" y="225"/>
                    </a:lnTo>
                    <a:lnTo>
                      <a:pt x="197" y="339"/>
                    </a:lnTo>
                    <a:lnTo>
                      <a:pt x="194" y="452"/>
                    </a:lnTo>
                    <a:lnTo>
                      <a:pt x="185" y="562"/>
                    </a:lnTo>
                    <a:lnTo>
                      <a:pt x="176" y="674"/>
                    </a:lnTo>
                    <a:lnTo>
                      <a:pt x="165" y="779"/>
                    </a:lnTo>
                    <a:lnTo>
                      <a:pt x="156" y="882"/>
                    </a:lnTo>
                    <a:lnTo>
                      <a:pt x="139" y="890"/>
                    </a:lnTo>
                    <a:lnTo>
                      <a:pt x="121" y="898"/>
                    </a:lnTo>
                    <a:lnTo>
                      <a:pt x="101" y="903"/>
                    </a:lnTo>
                    <a:lnTo>
                      <a:pt x="82" y="908"/>
                    </a:lnTo>
                    <a:lnTo>
                      <a:pt x="61" y="910"/>
                    </a:lnTo>
                    <a:lnTo>
                      <a:pt x="39" y="914"/>
                    </a:lnTo>
                    <a:lnTo>
                      <a:pt x="18" y="915"/>
                    </a:lnTo>
                    <a:lnTo>
                      <a:pt x="0" y="921"/>
                    </a:lnTo>
                    <a:lnTo>
                      <a:pt x="11" y="807"/>
                    </a:lnTo>
                    <a:lnTo>
                      <a:pt x="18" y="695"/>
                    </a:lnTo>
                    <a:lnTo>
                      <a:pt x="20" y="584"/>
                    </a:lnTo>
                    <a:lnTo>
                      <a:pt x="22" y="472"/>
                    </a:lnTo>
                    <a:lnTo>
                      <a:pt x="20" y="360"/>
                    </a:lnTo>
                    <a:lnTo>
                      <a:pt x="22" y="250"/>
                    </a:lnTo>
                    <a:lnTo>
                      <a:pt x="23" y="140"/>
                    </a:lnTo>
                    <a:lnTo>
                      <a:pt x="30" y="32"/>
                    </a:lnTo>
                    <a:lnTo>
                      <a:pt x="46" y="23"/>
                    </a:lnTo>
                    <a:lnTo>
                      <a:pt x="66" y="16"/>
                    </a:lnTo>
                    <a:lnTo>
                      <a:pt x="87" y="10"/>
                    </a:lnTo>
                    <a:lnTo>
                      <a:pt x="108" y="5"/>
                    </a:lnTo>
                    <a:lnTo>
                      <a:pt x="130" y="0"/>
                    </a:lnTo>
                    <a:lnTo>
                      <a:pt x="151" y="0"/>
                    </a:lnTo>
                    <a:lnTo>
                      <a:pt x="172" y="0"/>
                    </a:lnTo>
                    <a:lnTo>
                      <a:pt x="195" y="3"/>
                    </a:lnTo>
                    <a:close/>
                  </a:path>
                </a:pathLst>
              </a:custGeom>
              <a:solidFill>
                <a:srgbClr val="FF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Freeform 23"/>
              <p:cNvSpPr>
                <a:spLocks/>
              </p:cNvSpPr>
              <p:nvPr/>
            </p:nvSpPr>
            <p:spPr bwMode="auto">
              <a:xfrm>
                <a:off x="2267" y="283"/>
                <a:ext cx="262" cy="519"/>
              </a:xfrm>
              <a:custGeom>
                <a:avLst/>
                <a:gdLst>
                  <a:gd name="T0" fmla="*/ 286 w 523"/>
                  <a:gd name="T1" fmla="*/ 39 h 1038"/>
                  <a:gd name="T2" fmla="*/ 275 w 523"/>
                  <a:gd name="T3" fmla="*/ 151 h 1038"/>
                  <a:gd name="T4" fmla="*/ 266 w 523"/>
                  <a:gd name="T5" fmla="*/ 270 h 1038"/>
                  <a:gd name="T6" fmla="*/ 259 w 523"/>
                  <a:gd name="T7" fmla="*/ 392 h 1038"/>
                  <a:gd name="T8" fmla="*/ 255 w 523"/>
                  <a:gd name="T9" fmla="*/ 518 h 1038"/>
                  <a:gd name="T10" fmla="*/ 250 w 523"/>
                  <a:gd name="T11" fmla="*/ 642 h 1038"/>
                  <a:gd name="T12" fmla="*/ 248 w 523"/>
                  <a:gd name="T13" fmla="*/ 766 h 1038"/>
                  <a:gd name="T14" fmla="*/ 246 w 523"/>
                  <a:gd name="T15" fmla="*/ 887 h 1038"/>
                  <a:gd name="T16" fmla="*/ 246 w 523"/>
                  <a:gd name="T17" fmla="*/ 1006 h 1038"/>
                  <a:gd name="T18" fmla="*/ 257 w 523"/>
                  <a:gd name="T19" fmla="*/ 1008 h 1038"/>
                  <a:gd name="T20" fmla="*/ 270 w 523"/>
                  <a:gd name="T21" fmla="*/ 1008 h 1038"/>
                  <a:gd name="T22" fmla="*/ 277 w 523"/>
                  <a:gd name="T23" fmla="*/ 1001 h 1038"/>
                  <a:gd name="T24" fmla="*/ 286 w 523"/>
                  <a:gd name="T25" fmla="*/ 995 h 1038"/>
                  <a:gd name="T26" fmla="*/ 282 w 523"/>
                  <a:gd name="T27" fmla="*/ 876 h 1038"/>
                  <a:gd name="T28" fmla="*/ 286 w 523"/>
                  <a:gd name="T29" fmla="*/ 757 h 1038"/>
                  <a:gd name="T30" fmla="*/ 289 w 523"/>
                  <a:gd name="T31" fmla="*/ 635 h 1038"/>
                  <a:gd name="T32" fmla="*/ 298 w 523"/>
                  <a:gd name="T33" fmla="*/ 514 h 1038"/>
                  <a:gd name="T34" fmla="*/ 303 w 523"/>
                  <a:gd name="T35" fmla="*/ 392 h 1038"/>
                  <a:gd name="T36" fmla="*/ 312 w 523"/>
                  <a:gd name="T37" fmla="*/ 271 h 1038"/>
                  <a:gd name="T38" fmla="*/ 317 w 523"/>
                  <a:gd name="T39" fmla="*/ 149 h 1038"/>
                  <a:gd name="T40" fmla="*/ 325 w 523"/>
                  <a:gd name="T41" fmla="*/ 28 h 1038"/>
                  <a:gd name="T42" fmla="*/ 520 w 523"/>
                  <a:gd name="T43" fmla="*/ 39 h 1038"/>
                  <a:gd name="T44" fmla="*/ 521 w 523"/>
                  <a:gd name="T45" fmla="*/ 154 h 1038"/>
                  <a:gd name="T46" fmla="*/ 523 w 523"/>
                  <a:gd name="T47" fmla="*/ 275 h 1038"/>
                  <a:gd name="T48" fmla="*/ 521 w 523"/>
                  <a:gd name="T49" fmla="*/ 399 h 1038"/>
                  <a:gd name="T50" fmla="*/ 520 w 523"/>
                  <a:gd name="T51" fmla="*/ 527 h 1038"/>
                  <a:gd name="T52" fmla="*/ 514 w 523"/>
                  <a:gd name="T53" fmla="*/ 653 h 1038"/>
                  <a:gd name="T54" fmla="*/ 511 w 523"/>
                  <a:gd name="T55" fmla="*/ 781 h 1038"/>
                  <a:gd name="T56" fmla="*/ 505 w 523"/>
                  <a:gd name="T57" fmla="*/ 905 h 1038"/>
                  <a:gd name="T58" fmla="*/ 500 w 523"/>
                  <a:gd name="T59" fmla="*/ 1025 h 1038"/>
                  <a:gd name="T60" fmla="*/ 436 w 523"/>
                  <a:gd name="T61" fmla="*/ 1034 h 1038"/>
                  <a:gd name="T62" fmla="*/ 374 w 523"/>
                  <a:gd name="T63" fmla="*/ 1038 h 1038"/>
                  <a:gd name="T64" fmla="*/ 310 w 523"/>
                  <a:gd name="T65" fmla="*/ 1036 h 1038"/>
                  <a:gd name="T66" fmla="*/ 248 w 523"/>
                  <a:gd name="T67" fmla="*/ 1031 h 1038"/>
                  <a:gd name="T68" fmla="*/ 184 w 523"/>
                  <a:gd name="T69" fmla="*/ 1022 h 1038"/>
                  <a:gd name="T70" fmla="*/ 122 w 523"/>
                  <a:gd name="T71" fmla="*/ 1013 h 1038"/>
                  <a:gd name="T72" fmla="*/ 60 w 523"/>
                  <a:gd name="T73" fmla="*/ 1002 h 1038"/>
                  <a:gd name="T74" fmla="*/ 2 w 523"/>
                  <a:gd name="T75" fmla="*/ 995 h 1038"/>
                  <a:gd name="T76" fmla="*/ 0 w 523"/>
                  <a:gd name="T77" fmla="*/ 867 h 1038"/>
                  <a:gd name="T78" fmla="*/ 3 w 523"/>
                  <a:gd name="T79" fmla="*/ 743 h 1038"/>
                  <a:gd name="T80" fmla="*/ 12 w 523"/>
                  <a:gd name="T81" fmla="*/ 619 h 1038"/>
                  <a:gd name="T82" fmla="*/ 23 w 523"/>
                  <a:gd name="T83" fmla="*/ 497 h 1038"/>
                  <a:gd name="T84" fmla="*/ 32 w 523"/>
                  <a:gd name="T85" fmla="*/ 372 h 1038"/>
                  <a:gd name="T86" fmla="*/ 41 w 523"/>
                  <a:gd name="T87" fmla="*/ 250 h 1038"/>
                  <a:gd name="T88" fmla="*/ 48 w 523"/>
                  <a:gd name="T89" fmla="*/ 126 h 1038"/>
                  <a:gd name="T90" fmla="*/ 51 w 523"/>
                  <a:gd name="T91" fmla="*/ 0 h 1038"/>
                  <a:gd name="T92" fmla="*/ 82 w 523"/>
                  <a:gd name="T93" fmla="*/ 2 h 1038"/>
                  <a:gd name="T94" fmla="*/ 112 w 523"/>
                  <a:gd name="T95" fmla="*/ 3 h 1038"/>
                  <a:gd name="T96" fmla="*/ 140 w 523"/>
                  <a:gd name="T97" fmla="*/ 5 h 1038"/>
                  <a:gd name="T98" fmla="*/ 168 w 523"/>
                  <a:gd name="T99" fmla="*/ 11 h 1038"/>
                  <a:gd name="T100" fmla="*/ 195 w 523"/>
                  <a:gd name="T101" fmla="*/ 14 h 1038"/>
                  <a:gd name="T102" fmla="*/ 223 w 523"/>
                  <a:gd name="T103" fmla="*/ 19 h 1038"/>
                  <a:gd name="T104" fmla="*/ 252 w 523"/>
                  <a:gd name="T105" fmla="*/ 27 h 1038"/>
                  <a:gd name="T106" fmla="*/ 286 w 523"/>
                  <a:gd name="T107" fmla="*/ 39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23" h="1038">
                    <a:moveTo>
                      <a:pt x="286" y="39"/>
                    </a:moveTo>
                    <a:lnTo>
                      <a:pt x="275" y="151"/>
                    </a:lnTo>
                    <a:lnTo>
                      <a:pt x="266" y="270"/>
                    </a:lnTo>
                    <a:lnTo>
                      <a:pt x="259" y="392"/>
                    </a:lnTo>
                    <a:lnTo>
                      <a:pt x="255" y="518"/>
                    </a:lnTo>
                    <a:lnTo>
                      <a:pt x="250" y="642"/>
                    </a:lnTo>
                    <a:lnTo>
                      <a:pt x="248" y="766"/>
                    </a:lnTo>
                    <a:lnTo>
                      <a:pt x="246" y="887"/>
                    </a:lnTo>
                    <a:lnTo>
                      <a:pt x="246" y="1006"/>
                    </a:lnTo>
                    <a:lnTo>
                      <a:pt x="257" y="1008"/>
                    </a:lnTo>
                    <a:lnTo>
                      <a:pt x="270" y="1008"/>
                    </a:lnTo>
                    <a:lnTo>
                      <a:pt x="277" y="1001"/>
                    </a:lnTo>
                    <a:lnTo>
                      <a:pt x="286" y="995"/>
                    </a:lnTo>
                    <a:lnTo>
                      <a:pt x="282" y="876"/>
                    </a:lnTo>
                    <a:lnTo>
                      <a:pt x="286" y="757"/>
                    </a:lnTo>
                    <a:lnTo>
                      <a:pt x="289" y="635"/>
                    </a:lnTo>
                    <a:lnTo>
                      <a:pt x="298" y="514"/>
                    </a:lnTo>
                    <a:lnTo>
                      <a:pt x="303" y="392"/>
                    </a:lnTo>
                    <a:lnTo>
                      <a:pt x="312" y="271"/>
                    </a:lnTo>
                    <a:lnTo>
                      <a:pt x="317" y="149"/>
                    </a:lnTo>
                    <a:lnTo>
                      <a:pt x="325" y="28"/>
                    </a:lnTo>
                    <a:lnTo>
                      <a:pt x="520" y="39"/>
                    </a:lnTo>
                    <a:lnTo>
                      <a:pt x="521" y="154"/>
                    </a:lnTo>
                    <a:lnTo>
                      <a:pt x="523" y="275"/>
                    </a:lnTo>
                    <a:lnTo>
                      <a:pt x="521" y="399"/>
                    </a:lnTo>
                    <a:lnTo>
                      <a:pt x="520" y="527"/>
                    </a:lnTo>
                    <a:lnTo>
                      <a:pt x="514" y="653"/>
                    </a:lnTo>
                    <a:lnTo>
                      <a:pt x="511" y="781"/>
                    </a:lnTo>
                    <a:lnTo>
                      <a:pt x="505" y="905"/>
                    </a:lnTo>
                    <a:lnTo>
                      <a:pt x="500" y="1025"/>
                    </a:lnTo>
                    <a:lnTo>
                      <a:pt x="436" y="1034"/>
                    </a:lnTo>
                    <a:lnTo>
                      <a:pt x="374" y="1038"/>
                    </a:lnTo>
                    <a:lnTo>
                      <a:pt x="310" y="1036"/>
                    </a:lnTo>
                    <a:lnTo>
                      <a:pt x="248" y="1031"/>
                    </a:lnTo>
                    <a:lnTo>
                      <a:pt x="184" y="1022"/>
                    </a:lnTo>
                    <a:lnTo>
                      <a:pt x="122" y="1013"/>
                    </a:lnTo>
                    <a:lnTo>
                      <a:pt x="60" y="1002"/>
                    </a:lnTo>
                    <a:lnTo>
                      <a:pt x="2" y="995"/>
                    </a:lnTo>
                    <a:lnTo>
                      <a:pt x="0" y="867"/>
                    </a:lnTo>
                    <a:lnTo>
                      <a:pt x="3" y="743"/>
                    </a:lnTo>
                    <a:lnTo>
                      <a:pt x="12" y="619"/>
                    </a:lnTo>
                    <a:lnTo>
                      <a:pt x="23" y="497"/>
                    </a:lnTo>
                    <a:lnTo>
                      <a:pt x="32" y="372"/>
                    </a:lnTo>
                    <a:lnTo>
                      <a:pt x="41" y="250"/>
                    </a:lnTo>
                    <a:lnTo>
                      <a:pt x="48" y="126"/>
                    </a:lnTo>
                    <a:lnTo>
                      <a:pt x="51" y="0"/>
                    </a:lnTo>
                    <a:lnTo>
                      <a:pt x="82" y="2"/>
                    </a:lnTo>
                    <a:lnTo>
                      <a:pt x="112" y="3"/>
                    </a:lnTo>
                    <a:lnTo>
                      <a:pt x="140" y="5"/>
                    </a:lnTo>
                    <a:lnTo>
                      <a:pt x="168" y="11"/>
                    </a:lnTo>
                    <a:lnTo>
                      <a:pt x="195" y="14"/>
                    </a:lnTo>
                    <a:lnTo>
                      <a:pt x="223" y="19"/>
                    </a:lnTo>
                    <a:lnTo>
                      <a:pt x="252" y="27"/>
                    </a:lnTo>
                    <a:lnTo>
                      <a:pt x="286" y="39"/>
                    </a:lnTo>
                    <a:close/>
                  </a:path>
                </a:pathLst>
              </a:custGeom>
              <a:solidFill>
                <a:srgbClr val="FF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Freeform 24"/>
              <p:cNvSpPr>
                <a:spLocks/>
              </p:cNvSpPr>
              <p:nvPr/>
            </p:nvSpPr>
            <p:spPr bwMode="auto">
              <a:xfrm>
                <a:off x="3504" y="282"/>
                <a:ext cx="103" cy="470"/>
              </a:xfrm>
              <a:custGeom>
                <a:avLst/>
                <a:gdLst>
                  <a:gd name="T0" fmla="*/ 205 w 205"/>
                  <a:gd name="T1" fmla="*/ 4 h 941"/>
                  <a:gd name="T2" fmla="*/ 197 w 205"/>
                  <a:gd name="T3" fmla="*/ 117 h 941"/>
                  <a:gd name="T4" fmla="*/ 197 w 205"/>
                  <a:gd name="T5" fmla="*/ 233 h 941"/>
                  <a:gd name="T6" fmla="*/ 198 w 205"/>
                  <a:gd name="T7" fmla="*/ 350 h 941"/>
                  <a:gd name="T8" fmla="*/ 200 w 205"/>
                  <a:gd name="T9" fmla="*/ 469 h 941"/>
                  <a:gd name="T10" fmla="*/ 197 w 205"/>
                  <a:gd name="T11" fmla="*/ 584 h 941"/>
                  <a:gd name="T12" fmla="*/ 188 w 205"/>
                  <a:gd name="T13" fmla="*/ 699 h 941"/>
                  <a:gd name="T14" fmla="*/ 168 w 205"/>
                  <a:gd name="T15" fmla="*/ 811 h 941"/>
                  <a:gd name="T16" fmla="*/ 136 w 205"/>
                  <a:gd name="T17" fmla="*/ 921 h 941"/>
                  <a:gd name="T18" fmla="*/ 0 w 205"/>
                  <a:gd name="T19" fmla="*/ 941 h 941"/>
                  <a:gd name="T20" fmla="*/ 1 w 205"/>
                  <a:gd name="T21" fmla="*/ 818 h 941"/>
                  <a:gd name="T22" fmla="*/ 5 w 205"/>
                  <a:gd name="T23" fmla="*/ 701 h 941"/>
                  <a:gd name="T24" fmla="*/ 8 w 205"/>
                  <a:gd name="T25" fmla="*/ 588 h 941"/>
                  <a:gd name="T26" fmla="*/ 14 w 205"/>
                  <a:gd name="T27" fmla="*/ 478 h 941"/>
                  <a:gd name="T28" fmla="*/ 16 w 205"/>
                  <a:gd name="T29" fmla="*/ 366 h 941"/>
                  <a:gd name="T30" fmla="*/ 19 w 205"/>
                  <a:gd name="T31" fmla="*/ 254 h 941"/>
                  <a:gd name="T32" fmla="*/ 23 w 205"/>
                  <a:gd name="T33" fmla="*/ 141 h 941"/>
                  <a:gd name="T34" fmla="*/ 28 w 205"/>
                  <a:gd name="T35" fmla="*/ 23 h 941"/>
                  <a:gd name="T36" fmla="*/ 47 w 205"/>
                  <a:gd name="T37" fmla="*/ 18 h 941"/>
                  <a:gd name="T38" fmla="*/ 69 w 205"/>
                  <a:gd name="T39" fmla="*/ 13 h 941"/>
                  <a:gd name="T40" fmla="*/ 90 w 205"/>
                  <a:gd name="T41" fmla="*/ 7 h 941"/>
                  <a:gd name="T42" fmla="*/ 111 w 205"/>
                  <a:gd name="T43" fmla="*/ 6 h 941"/>
                  <a:gd name="T44" fmla="*/ 133 w 205"/>
                  <a:gd name="T45" fmla="*/ 0 h 941"/>
                  <a:gd name="T46" fmla="*/ 156 w 205"/>
                  <a:gd name="T47" fmla="*/ 0 h 941"/>
                  <a:gd name="T48" fmla="*/ 179 w 205"/>
                  <a:gd name="T49" fmla="*/ 0 h 941"/>
                  <a:gd name="T50" fmla="*/ 205 w 205"/>
                  <a:gd name="T51" fmla="*/ 4 h 9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5" h="941">
                    <a:moveTo>
                      <a:pt x="205" y="4"/>
                    </a:moveTo>
                    <a:lnTo>
                      <a:pt x="197" y="117"/>
                    </a:lnTo>
                    <a:lnTo>
                      <a:pt x="197" y="233"/>
                    </a:lnTo>
                    <a:lnTo>
                      <a:pt x="198" y="350"/>
                    </a:lnTo>
                    <a:lnTo>
                      <a:pt x="200" y="469"/>
                    </a:lnTo>
                    <a:lnTo>
                      <a:pt x="197" y="584"/>
                    </a:lnTo>
                    <a:lnTo>
                      <a:pt x="188" y="699"/>
                    </a:lnTo>
                    <a:lnTo>
                      <a:pt x="168" y="811"/>
                    </a:lnTo>
                    <a:lnTo>
                      <a:pt x="136" y="921"/>
                    </a:lnTo>
                    <a:lnTo>
                      <a:pt x="0" y="941"/>
                    </a:lnTo>
                    <a:lnTo>
                      <a:pt x="1" y="818"/>
                    </a:lnTo>
                    <a:lnTo>
                      <a:pt x="5" y="701"/>
                    </a:lnTo>
                    <a:lnTo>
                      <a:pt x="8" y="588"/>
                    </a:lnTo>
                    <a:lnTo>
                      <a:pt x="14" y="478"/>
                    </a:lnTo>
                    <a:lnTo>
                      <a:pt x="16" y="366"/>
                    </a:lnTo>
                    <a:lnTo>
                      <a:pt x="19" y="254"/>
                    </a:lnTo>
                    <a:lnTo>
                      <a:pt x="23" y="141"/>
                    </a:lnTo>
                    <a:lnTo>
                      <a:pt x="28" y="23"/>
                    </a:lnTo>
                    <a:lnTo>
                      <a:pt x="47" y="18"/>
                    </a:lnTo>
                    <a:lnTo>
                      <a:pt x="69" y="13"/>
                    </a:lnTo>
                    <a:lnTo>
                      <a:pt x="90" y="7"/>
                    </a:lnTo>
                    <a:lnTo>
                      <a:pt x="111" y="6"/>
                    </a:lnTo>
                    <a:lnTo>
                      <a:pt x="133" y="0"/>
                    </a:lnTo>
                    <a:lnTo>
                      <a:pt x="156" y="0"/>
                    </a:lnTo>
                    <a:lnTo>
                      <a:pt x="179" y="0"/>
                    </a:lnTo>
                    <a:lnTo>
                      <a:pt x="205" y="4"/>
                    </a:lnTo>
                    <a:close/>
                  </a:path>
                </a:pathLst>
              </a:custGeom>
              <a:solidFill>
                <a:srgbClr val="FF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Freeform 25"/>
              <p:cNvSpPr>
                <a:spLocks/>
              </p:cNvSpPr>
              <p:nvPr/>
            </p:nvSpPr>
            <p:spPr bwMode="auto">
              <a:xfrm>
                <a:off x="3375" y="294"/>
                <a:ext cx="120" cy="483"/>
              </a:xfrm>
              <a:custGeom>
                <a:avLst/>
                <a:gdLst>
                  <a:gd name="T0" fmla="*/ 239 w 241"/>
                  <a:gd name="T1" fmla="*/ 18 h 965"/>
                  <a:gd name="T2" fmla="*/ 241 w 241"/>
                  <a:gd name="T3" fmla="*/ 123 h 965"/>
                  <a:gd name="T4" fmla="*/ 241 w 241"/>
                  <a:gd name="T5" fmla="*/ 233 h 965"/>
                  <a:gd name="T6" fmla="*/ 236 w 241"/>
                  <a:gd name="T7" fmla="*/ 344 h 965"/>
                  <a:gd name="T8" fmla="*/ 230 w 241"/>
                  <a:gd name="T9" fmla="*/ 458 h 965"/>
                  <a:gd name="T10" fmla="*/ 221 w 241"/>
                  <a:gd name="T11" fmla="*/ 571 h 965"/>
                  <a:gd name="T12" fmla="*/ 216 w 241"/>
                  <a:gd name="T13" fmla="*/ 687 h 965"/>
                  <a:gd name="T14" fmla="*/ 209 w 241"/>
                  <a:gd name="T15" fmla="*/ 800 h 965"/>
                  <a:gd name="T16" fmla="*/ 209 w 241"/>
                  <a:gd name="T17" fmla="*/ 916 h 965"/>
                  <a:gd name="T18" fmla="*/ 195 w 241"/>
                  <a:gd name="T19" fmla="*/ 932 h 965"/>
                  <a:gd name="T20" fmla="*/ 175 w 241"/>
                  <a:gd name="T21" fmla="*/ 942 h 965"/>
                  <a:gd name="T22" fmla="*/ 152 w 241"/>
                  <a:gd name="T23" fmla="*/ 948 h 965"/>
                  <a:gd name="T24" fmla="*/ 127 w 241"/>
                  <a:gd name="T25" fmla="*/ 951 h 965"/>
                  <a:gd name="T26" fmla="*/ 99 w 241"/>
                  <a:gd name="T27" fmla="*/ 949 h 965"/>
                  <a:gd name="T28" fmla="*/ 72 w 241"/>
                  <a:gd name="T29" fmla="*/ 951 h 965"/>
                  <a:gd name="T30" fmla="*/ 46 w 241"/>
                  <a:gd name="T31" fmla="*/ 955 h 965"/>
                  <a:gd name="T32" fmla="*/ 24 w 241"/>
                  <a:gd name="T33" fmla="*/ 965 h 965"/>
                  <a:gd name="T34" fmla="*/ 5 w 241"/>
                  <a:gd name="T35" fmla="*/ 946 h 965"/>
                  <a:gd name="T36" fmla="*/ 0 w 241"/>
                  <a:gd name="T37" fmla="*/ 830 h 965"/>
                  <a:gd name="T38" fmla="*/ 1 w 241"/>
                  <a:gd name="T39" fmla="*/ 717 h 965"/>
                  <a:gd name="T40" fmla="*/ 7 w 241"/>
                  <a:gd name="T41" fmla="*/ 602 h 965"/>
                  <a:gd name="T42" fmla="*/ 16 w 241"/>
                  <a:gd name="T43" fmla="*/ 488 h 965"/>
                  <a:gd name="T44" fmla="*/ 23 w 241"/>
                  <a:gd name="T45" fmla="*/ 371 h 965"/>
                  <a:gd name="T46" fmla="*/ 30 w 241"/>
                  <a:gd name="T47" fmla="*/ 254 h 965"/>
                  <a:gd name="T48" fmla="*/ 33 w 241"/>
                  <a:gd name="T49" fmla="*/ 135 h 965"/>
                  <a:gd name="T50" fmla="*/ 33 w 241"/>
                  <a:gd name="T51" fmla="*/ 18 h 965"/>
                  <a:gd name="T52" fmla="*/ 58 w 241"/>
                  <a:gd name="T53" fmla="*/ 13 h 965"/>
                  <a:gd name="T54" fmla="*/ 87 w 241"/>
                  <a:gd name="T55" fmla="*/ 7 h 965"/>
                  <a:gd name="T56" fmla="*/ 113 w 241"/>
                  <a:gd name="T57" fmla="*/ 4 h 965"/>
                  <a:gd name="T58" fmla="*/ 143 w 241"/>
                  <a:gd name="T59" fmla="*/ 2 h 965"/>
                  <a:gd name="T60" fmla="*/ 168 w 241"/>
                  <a:gd name="T61" fmla="*/ 0 h 965"/>
                  <a:gd name="T62" fmla="*/ 195 w 241"/>
                  <a:gd name="T63" fmla="*/ 2 h 965"/>
                  <a:gd name="T64" fmla="*/ 218 w 241"/>
                  <a:gd name="T65" fmla="*/ 7 h 965"/>
                  <a:gd name="T66" fmla="*/ 239 w 241"/>
                  <a:gd name="T67" fmla="*/ 18 h 9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1" h="965">
                    <a:moveTo>
                      <a:pt x="239" y="18"/>
                    </a:moveTo>
                    <a:lnTo>
                      <a:pt x="241" y="123"/>
                    </a:lnTo>
                    <a:lnTo>
                      <a:pt x="241" y="233"/>
                    </a:lnTo>
                    <a:lnTo>
                      <a:pt x="236" y="344"/>
                    </a:lnTo>
                    <a:lnTo>
                      <a:pt x="230" y="458"/>
                    </a:lnTo>
                    <a:lnTo>
                      <a:pt x="221" y="571"/>
                    </a:lnTo>
                    <a:lnTo>
                      <a:pt x="216" y="687"/>
                    </a:lnTo>
                    <a:lnTo>
                      <a:pt x="209" y="800"/>
                    </a:lnTo>
                    <a:lnTo>
                      <a:pt x="209" y="916"/>
                    </a:lnTo>
                    <a:lnTo>
                      <a:pt x="195" y="932"/>
                    </a:lnTo>
                    <a:lnTo>
                      <a:pt x="175" y="942"/>
                    </a:lnTo>
                    <a:lnTo>
                      <a:pt x="152" y="948"/>
                    </a:lnTo>
                    <a:lnTo>
                      <a:pt x="127" y="951"/>
                    </a:lnTo>
                    <a:lnTo>
                      <a:pt x="99" y="949"/>
                    </a:lnTo>
                    <a:lnTo>
                      <a:pt x="72" y="951"/>
                    </a:lnTo>
                    <a:lnTo>
                      <a:pt x="46" y="955"/>
                    </a:lnTo>
                    <a:lnTo>
                      <a:pt x="24" y="965"/>
                    </a:lnTo>
                    <a:lnTo>
                      <a:pt x="5" y="946"/>
                    </a:lnTo>
                    <a:lnTo>
                      <a:pt x="0" y="830"/>
                    </a:lnTo>
                    <a:lnTo>
                      <a:pt x="1" y="717"/>
                    </a:lnTo>
                    <a:lnTo>
                      <a:pt x="7" y="602"/>
                    </a:lnTo>
                    <a:lnTo>
                      <a:pt x="16" y="488"/>
                    </a:lnTo>
                    <a:lnTo>
                      <a:pt x="23" y="371"/>
                    </a:lnTo>
                    <a:lnTo>
                      <a:pt x="30" y="254"/>
                    </a:lnTo>
                    <a:lnTo>
                      <a:pt x="33" y="135"/>
                    </a:lnTo>
                    <a:lnTo>
                      <a:pt x="33" y="18"/>
                    </a:lnTo>
                    <a:lnTo>
                      <a:pt x="58" y="13"/>
                    </a:lnTo>
                    <a:lnTo>
                      <a:pt x="87" y="7"/>
                    </a:lnTo>
                    <a:lnTo>
                      <a:pt x="113" y="4"/>
                    </a:lnTo>
                    <a:lnTo>
                      <a:pt x="143" y="2"/>
                    </a:lnTo>
                    <a:lnTo>
                      <a:pt x="168" y="0"/>
                    </a:lnTo>
                    <a:lnTo>
                      <a:pt x="195" y="2"/>
                    </a:lnTo>
                    <a:lnTo>
                      <a:pt x="218" y="7"/>
                    </a:lnTo>
                    <a:lnTo>
                      <a:pt x="239" y="18"/>
                    </a:lnTo>
                    <a:close/>
                  </a:path>
                </a:pathLst>
              </a:custGeom>
              <a:solidFill>
                <a:srgbClr val="FF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Freeform 26"/>
              <p:cNvSpPr>
                <a:spLocks/>
              </p:cNvSpPr>
              <p:nvPr/>
            </p:nvSpPr>
            <p:spPr bwMode="auto">
              <a:xfrm>
                <a:off x="2537" y="303"/>
                <a:ext cx="181" cy="514"/>
              </a:xfrm>
              <a:custGeom>
                <a:avLst/>
                <a:gdLst>
                  <a:gd name="T0" fmla="*/ 353 w 362"/>
                  <a:gd name="T1" fmla="*/ 28 h 1027"/>
                  <a:gd name="T2" fmla="*/ 360 w 362"/>
                  <a:gd name="T3" fmla="*/ 156 h 1027"/>
                  <a:gd name="T4" fmla="*/ 362 w 362"/>
                  <a:gd name="T5" fmla="*/ 284 h 1027"/>
                  <a:gd name="T6" fmla="*/ 357 w 362"/>
                  <a:gd name="T7" fmla="*/ 410 h 1027"/>
                  <a:gd name="T8" fmla="*/ 350 w 362"/>
                  <a:gd name="T9" fmla="*/ 537 h 1027"/>
                  <a:gd name="T10" fmla="*/ 339 w 362"/>
                  <a:gd name="T11" fmla="*/ 660 h 1027"/>
                  <a:gd name="T12" fmla="*/ 332 w 362"/>
                  <a:gd name="T13" fmla="*/ 784 h 1027"/>
                  <a:gd name="T14" fmla="*/ 328 w 362"/>
                  <a:gd name="T15" fmla="*/ 905 h 1027"/>
                  <a:gd name="T16" fmla="*/ 334 w 362"/>
                  <a:gd name="T17" fmla="*/ 1025 h 1027"/>
                  <a:gd name="T18" fmla="*/ 295 w 362"/>
                  <a:gd name="T19" fmla="*/ 1027 h 1027"/>
                  <a:gd name="T20" fmla="*/ 256 w 362"/>
                  <a:gd name="T21" fmla="*/ 1027 h 1027"/>
                  <a:gd name="T22" fmla="*/ 215 w 362"/>
                  <a:gd name="T23" fmla="*/ 1022 h 1027"/>
                  <a:gd name="T24" fmla="*/ 174 w 362"/>
                  <a:gd name="T25" fmla="*/ 1018 h 1027"/>
                  <a:gd name="T26" fmla="*/ 130 w 362"/>
                  <a:gd name="T27" fmla="*/ 1011 h 1027"/>
                  <a:gd name="T28" fmla="*/ 87 w 362"/>
                  <a:gd name="T29" fmla="*/ 1006 h 1027"/>
                  <a:gd name="T30" fmla="*/ 43 w 362"/>
                  <a:gd name="T31" fmla="*/ 1002 h 1027"/>
                  <a:gd name="T32" fmla="*/ 0 w 362"/>
                  <a:gd name="T33" fmla="*/ 1006 h 1027"/>
                  <a:gd name="T34" fmla="*/ 0 w 362"/>
                  <a:gd name="T35" fmla="*/ 880 h 1027"/>
                  <a:gd name="T36" fmla="*/ 4 w 362"/>
                  <a:gd name="T37" fmla="*/ 754 h 1027"/>
                  <a:gd name="T38" fmla="*/ 9 w 362"/>
                  <a:gd name="T39" fmla="*/ 628 h 1027"/>
                  <a:gd name="T40" fmla="*/ 16 w 362"/>
                  <a:gd name="T41" fmla="*/ 502 h 1027"/>
                  <a:gd name="T42" fmla="*/ 23 w 362"/>
                  <a:gd name="T43" fmla="*/ 374 h 1027"/>
                  <a:gd name="T44" fmla="*/ 32 w 362"/>
                  <a:gd name="T45" fmla="*/ 248 h 1027"/>
                  <a:gd name="T46" fmla="*/ 41 w 362"/>
                  <a:gd name="T47" fmla="*/ 122 h 1027"/>
                  <a:gd name="T48" fmla="*/ 50 w 362"/>
                  <a:gd name="T49" fmla="*/ 0 h 1027"/>
                  <a:gd name="T50" fmla="*/ 353 w 362"/>
                  <a:gd name="T51" fmla="*/ 28 h 10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62" h="1027">
                    <a:moveTo>
                      <a:pt x="353" y="28"/>
                    </a:moveTo>
                    <a:lnTo>
                      <a:pt x="360" y="156"/>
                    </a:lnTo>
                    <a:lnTo>
                      <a:pt x="362" y="284"/>
                    </a:lnTo>
                    <a:lnTo>
                      <a:pt x="357" y="410"/>
                    </a:lnTo>
                    <a:lnTo>
                      <a:pt x="350" y="537"/>
                    </a:lnTo>
                    <a:lnTo>
                      <a:pt x="339" y="660"/>
                    </a:lnTo>
                    <a:lnTo>
                      <a:pt x="332" y="784"/>
                    </a:lnTo>
                    <a:lnTo>
                      <a:pt x="328" y="905"/>
                    </a:lnTo>
                    <a:lnTo>
                      <a:pt x="334" y="1025"/>
                    </a:lnTo>
                    <a:lnTo>
                      <a:pt x="295" y="1027"/>
                    </a:lnTo>
                    <a:lnTo>
                      <a:pt x="256" y="1027"/>
                    </a:lnTo>
                    <a:lnTo>
                      <a:pt x="215" y="1022"/>
                    </a:lnTo>
                    <a:lnTo>
                      <a:pt x="174" y="1018"/>
                    </a:lnTo>
                    <a:lnTo>
                      <a:pt x="130" y="1011"/>
                    </a:lnTo>
                    <a:lnTo>
                      <a:pt x="87" y="1006"/>
                    </a:lnTo>
                    <a:lnTo>
                      <a:pt x="43" y="1002"/>
                    </a:lnTo>
                    <a:lnTo>
                      <a:pt x="0" y="1006"/>
                    </a:lnTo>
                    <a:lnTo>
                      <a:pt x="0" y="880"/>
                    </a:lnTo>
                    <a:lnTo>
                      <a:pt x="4" y="754"/>
                    </a:lnTo>
                    <a:lnTo>
                      <a:pt x="9" y="628"/>
                    </a:lnTo>
                    <a:lnTo>
                      <a:pt x="16" y="502"/>
                    </a:lnTo>
                    <a:lnTo>
                      <a:pt x="23" y="374"/>
                    </a:lnTo>
                    <a:lnTo>
                      <a:pt x="32" y="248"/>
                    </a:lnTo>
                    <a:lnTo>
                      <a:pt x="41" y="122"/>
                    </a:lnTo>
                    <a:lnTo>
                      <a:pt x="50" y="0"/>
                    </a:lnTo>
                    <a:lnTo>
                      <a:pt x="353" y="28"/>
                    </a:lnTo>
                    <a:close/>
                  </a:path>
                </a:pathLst>
              </a:custGeom>
              <a:solidFill>
                <a:srgbClr val="FF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Freeform 27"/>
              <p:cNvSpPr>
                <a:spLocks/>
              </p:cNvSpPr>
              <p:nvPr/>
            </p:nvSpPr>
            <p:spPr bwMode="auto">
              <a:xfrm>
                <a:off x="3076" y="301"/>
                <a:ext cx="293" cy="515"/>
              </a:xfrm>
              <a:custGeom>
                <a:avLst/>
                <a:gdLst>
                  <a:gd name="T0" fmla="*/ 583 w 587"/>
                  <a:gd name="T1" fmla="*/ 4 h 1029"/>
                  <a:gd name="T2" fmla="*/ 587 w 587"/>
                  <a:gd name="T3" fmla="*/ 128 h 1029"/>
                  <a:gd name="T4" fmla="*/ 587 w 587"/>
                  <a:gd name="T5" fmla="*/ 251 h 1029"/>
                  <a:gd name="T6" fmla="*/ 582 w 587"/>
                  <a:gd name="T7" fmla="*/ 369 h 1029"/>
                  <a:gd name="T8" fmla="*/ 578 w 587"/>
                  <a:gd name="T9" fmla="*/ 488 h 1029"/>
                  <a:gd name="T10" fmla="*/ 569 w 587"/>
                  <a:gd name="T11" fmla="*/ 604 h 1029"/>
                  <a:gd name="T12" fmla="*/ 560 w 587"/>
                  <a:gd name="T13" fmla="*/ 721 h 1029"/>
                  <a:gd name="T14" fmla="*/ 550 w 587"/>
                  <a:gd name="T15" fmla="*/ 840 h 1029"/>
                  <a:gd name="T16" fmla="*/ 544 w 587"/>
                  <a:gd name="T17" fmla="*/ 960 h 1029"/>
                  <a:gd name="T18" fmla="*/ 477 w 587"/>
                  <a:gd name="T19" fmla="*/ 971 h 1029"/>
                  <a:gd name="T20" fmla="*/ 411 w 587"/>
                  <a:gd name="T21" fmla="*/ 981 h 1029"/>
                  <a:gd name="T22" fmla="*/ 344 w 587"/>
                  <a:gd name="T23" fmla="*/ 987 h 1029"/>
                  <a:gd name="T24" fmla="*/ 278 w 587"/>
                  <a:gd name="T25" fmla="*/ 994 h 1029"/>
                  <a:gd name="T26" fmla="*/ 211 w 587"/>
                  <a:gd name="T27" fmla="*/ 999 h 1029"/>
                  <a:gd name="T28" fmla="*/ 147 w 587"/>
                  <a:gd name="T29" fmla="*/ 1006 h 1029"/>
                  <a:gd name="T30" fmla="*/ 80 w 587"/>
                  <a:gd name="T31" fmla="*/ 1015 h 1029"/>
                  <a:gd name="T32" fmla="*/ 16 w 587"/>
                  <a:gd name="T33" fmla="*/ 1029 h 1029"/>
                  <a:gd name="T34" fmla="*/ 3 w 587"/>
                  <a:gd name="T35" fmla="*/ 1019 h 1029"/>
                  <a:gd name="T36" fmla="*/ 0 w 587"/>
                  <a:gd name="T37" fmla="*/ 1008 h 1029"/>
                  <a:gd name="T38" fmla="*/ 0 w 587"/>
                  <a:gd name="T39" fmla="*/ 997 h 1029"/>
                  <a:gd name="T40" fmla="*/ 7 w 587"/>
                  <a:gd name="T41" fmla="*/ 990 h 1029"/>
                  <a:gd name="T42" fmla="*/ 12 w 587"/>
                  <a:gd name="T43" fmla="*/ 871 h 1029"/>
                  <a:gd name="T44" fmla="*/ 18 w 587"/>
                  <a:gd name="T45" fmla="*/ 753 h 1029"/>
                  <a:gd name="T46" fmla="*/ 21 w 587"/>
                  <a:gd name="T47" fmla="*/ 634 h 1029"/>
                  <a:gd name="T48" fmla="*/ 25 w 587"/>
                  <a:gd name="T49" fmla="*/ 515 h 1029"/>
                  <a:gd name="T50" fmla="*/ 26 w 587"/>
                  <a:gd name="T51" fmla="*/ 394 h 1029"/>
                  <a:gd name="T52" fmla="*/ 28 w 587"/>
                  <a:gd name="T53" fmla="*/ 274 h 1029"/>
                  <a:gd name="T54" fmla="*/ 30 w 587"/>
                  <a:gd name="T55" fmla="*/ 153 h 1029"/>
                  <a:gd name="T56" fmla="*/ 35 w 587"/>
                  <a:gd name="T57" fmla="*/ 32 h 1029"/>
                  <a:gd name="T58" fmla="*/ 269 w 587"/>
                  <a:gd name="T59" fmla="*/ 23 h 1029"/>
                  <a:gd name="T60" fmla="*/ 277 w 587"/>
                  <a:gd name="T61" fmla="*/ 128 h 1029"/>
                  <a:gd name="T62" fmla="*/ 278 w 587"/>
                  <a:gd name="T63" fmla="*/ 240 h 1029"/>
                  <a:gd name="T64" fmla="*/ 275 w 587"/>
                  <a:gd name="T65" fmla="*/ 353 h 1029"/>
                  <a:gd name="T66" fmla="*/ 271 w 587"/>
                  <a:gd name="T67" fmla="*/ 471 h 1029"/>
                  <a:gd name="T68" fmla="*/ 264 w 587"/>
                  <a:gd name="T69" fmla="*/ 586 h 1029"/>
                  <a:gd name="T70" fmla="*/ 261 w 587"/>
                  <a:gd name="T71" fmla="*/ 705 h 1029"/>
                  <a:gd name="T72" fmla="*/ 257 w 587"/>
                  <a:gd name="T73" fmla="*/ 822 h 1029"/>
                  <a:gd name="T74" fmla="*/ 261 w 587"/>
                  <a:gd name="T75" fmla="*/ 941 h 1029"/>
                  <a:gd name="T76" fmla="*/ 266 w 587"/>
                  <a:gd name="T77" fmla="*/ 950 h 1029"/>
                  <a:gd name="T78" fmla="*/ 275 w 587"/>
                  <a:gd name="T79" fmla="*/ 958 h 1029"/>
                  <a:gd name="T80" fmla="*/ 280 w 587"/>
                  <a:gd name="T81" fmla="*/ 967 h 1029"/>
                  <a:gd name="T82" fmla="*/ 289 w 587"/>
                  <a:gd name="T83" fmla="*/ 971 h 1029"/>
                  <a:gd name="T84" fmla="*/ 308 w 587"/>
                  <a:gd name="T85" fmla="*/ 951 h 1029"/>
                  <a:gd name="T86" fmla="*/ 305 w 587"/>
                  <a:gd name="T87" fmla="*/ 832 h 1029"/>
                  <a:gd name="T88" fmla="*/ 307 w 587"/>
                  <a:gd name="T89" fmla="*/ 715 h 1029"/>
                  <a:gd name="T90" fmla="*/ 308 w 587"/>
                  <a:gd name="T91" fmla="*/ 596 h 1029"/>
                  <a:gd name="T92" fmla="*/ 314 w 587"/>
                  <a:gd name="T93" fmla="*/ 479 h 1029"/>
                  <a:gd name="T94" fmla="*/ 316 w 587"/>
                  <a:gd name="T95" fmla="*/ 362 h 1029"/>
                  <a:gd name="T96" fmla="*/ 319 w 587"/>
                  <a:gd name="T97" fmla="*/ 247 h 1029"/>
                  <a:gd name="T98" fmla="*/ 319 w 587"/>
                  <a:gd name="T99" fmla="*/ 133 h 1029"/>
                  <a:gd name="T100" fmla="*/ 319 w 587"/>
                  <a:gd name="T101" fmla="*/ 23 h 1029"/>
                  <a:gd name="T102" fmla="*/ 356 w 587"/>
                  <a:gd name="T103" fmla="*/ 18 h 1029"/>
                  <a:gd name="T104" fmla="*/ 392 w 587"/>
                  <a:gd name="T105" fmla="*/ 13 h 1029"/>
                  <a:gd name="T106" fmla="*/ 422 w 587"/>
                  <a:gd name="T107" fmla="*/ 7 h 1029"/>
                  <a:gd name="T108" fmla="*/ 454 w 587"/>
                  <a:gd name="T109" fmla="*/ 6 h 1029"/>
                  <a:gd name="T110" fmla="*/ 482 w 587"/>
                  <a:gd name="T111" fmla="*/ 0 h 1029"/>
                  <a:gd name="T112" fmla="*/ 514 w 587"/>
                  <a:gd name="T113" fmla="*/ 0 h 1029"/>
                  <a:gd name="T114" fmla="*/ 546 w 587"/>
                  <a:gd name="T115" fmla="*/ 0 h 1029"/>
                  <a:gd name="T116" fmla="*/ 583 w 587"/>
                  <a:gd name="T117" fmla="*/ 4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87" h="1029">
                    <a:moveTo>
                      <a:pt x="583" y="4"/>
                    </a:moveTo>
                    <a:lnTo>
                      <a:pt x="587" y="128"/>
                    </a:lnTo>
                    <a:lnTo>
                      <a:pt x="587" y="251"/>
                    </a:lnTo>
                    <a:lnTo>
                      <a:pt x="582" y="369"/>
                    </a:lnTo>
                    <a:lnTo>
                      <a:pt x="578" y="488"/>
                    </a:lnTo>
                    <a:lnTo>
                      <a:pt x="569" y="604"/>
                    </a:lnTo>
                    <a:lnTo>
                      <a:pt x="560" y="721"/>
                    </a:lnTo>
                    <a:lnTo>
                      <a:pt x="550" y="840"/>
                    </a:lnTo>
                    <a:lnTo>
                      <a:pt x="544" y="960"/>
                    </a:lnTo>
                    <a:lnTo>
                      <a:pt x="477" y="971"/>
                    </a:lnTo>
                    <a:lnTo>
                      <a:pt x="411" y="981"/>
                    </a:lnTo>
                    <a:lnTo>
                      <a:pt x="344" y="987"/>
                    </a:lnTo>
                    <a:lnTo>
                      <a:pt x="278" y="994"/>
                    </a:lnTo>
                    <a:lnTo>
                      <a:pt x="211" y="999"/>
                    </a:lnTo>
                    <a:lnTo>
                      <a:pt x="147" y="1006"/>
                    </a:lnTo>
                    <a:lnTo>
                      <a:pt x="80" y="1015"/>
                    </a:lnTo>
                    <a:lnTo>
                      <a:pt x="16" y="1029"/>
                    </a:lnTo>
                    <a:lnTo>
                      <a:pt x="3" y="1019"/>
                    </a:lnTo>
                    <a:lnTo>
                      <a:pt x="0" y="1008"/>
                    </a:lnTo>
                    <a:lnTo>
                      <a:pt x="0" y="997"/>
                    </a:lnTo>
                    <a:lnTo>
                      <a:pt x="7" y="990"/>
                    </a:lnTo>
                    <a:lnTo>
                      <a:pt x="12" y="871"/>
                    </a:lnTo>
                    <a:lnTo>
                      <a:pt x="18" y="753"/>
                    </a:lnTo>
                    <a:lnTo>
                      <a:pt x="21" y="634"/>
                    </a:lnTo>
                    <a:lnTo>
                      <a:pt x="25" y="515"/>
                    </a:lnTo>
                    <a:lnTo>
                      <a:pt x="26" y="394"/>
                    </a:lnTo>
                    <a:lnTo>
                      <a:pt x="28" y="274"/>
                    </a:lnTo>
                    <a:lnTo>
                      <a:pt x="30" y="153"/>
                    </a:lnTo>
                    <a:lnTo>
                      <a:pt x="35" y="32"/>
                    </a:lnTo>
                    <a:lnTo>
                      <a:pt x="269" y="23"/>
                    </a:lnTo>
                    <a:lnTo>
                      <a:pt x="277" y="128"/>
                    </a:lnTo>
                    <a:lnTo>
                      <a:pt x="278" y="240"/>
                    </a:lnTo>
                    <a:lnTo>
                      <a:pt x="275" y="353"/>
                    </a:lnTo>
                    <a:lnTo>
                      <a:pt x="271" y="471"/>
                    </a:lnTo>
                    <a:lnTo>
                      <a:pt x="264" y="586"/>
                    </a:lnTo>
                    <a:lnTo>
                      <a:pt x="261" y="705"/>
                    </a:lnTo>
                    <a:lnTo>
                      <a:pt x="257" y="822"/>
                    </a:lnTo>
                    <a:lnTo>
                      <a:pt x="261" y="941"/>
                    </a:lnTo>
                    <a:lnTo>
                      <a:pt x="266" y="950"/>
                    </a:lnTo>
                    <a:lnTo>
                      <a:pt x="275" y="958"/>
                    </a:lnTo>
                    <a:lnTo>
                      <a:pt x="280" y="967"/>
                    </a:lnTo>
                    <a:lnTo>
                      <a:pt x="289" y="971"/>
                    </a:lnTo>
                    <a:lnTo>
                      <a:pt x="308" y="951"/>
                    </a:lnTo>
                    <a:lnTo>
                      <a:pt x="305" y="832"/>
                    </a:lnTo>
                    <a:lnTo>
                      <a:pt x="307" y="715"/>
                    </a:lnTo>
                    <a:lnTo>
                      <a:pt x="308" y="596"/>
                    </a:lnTo>
                    <a:lnTo>
                      <a:pt x="314" y="479"/>
                    </a:lnTo>
                    <a:lnTo>
                      <a:pt x="316" y="362"/>
                    </a:lnTo>
                    <a:lnTo>
                      <a:pt x="319" y="247"/>
                    </a:lnTo>
                    <a:lnTo>
                      <a:pt x="319" y="133"/>
                    </a:lnTo>
                    <a:lnTo>
                      <a:pt x="319" y="23"/>
                    </a:lnTo>
                    <a:lnTo>
                      <a:pt x="356" y="18"/>
                    </a:lnTo>
                    <a:lnTo>
                      <a:pt x="392" y="13"/>
                    </a:lnTo>
                    <a:lnTo>
                      <a:pt x="422" y="7"/>
                    </a:lnTo>
                    <a:lnTo>
                      <a:pt x="454" y="6"/>
                    </a:lnTo>
                    <a:lnTo>
                      <a:pt x="482" y="0"/>
                    </a:lnTo>
                    <a:lnTo>
                      <a:pt x="514" y="0"/>
                    </a:lnTo>
                    <a:lnTo>
                      <a:pt x="546" y="0"/>
                    </a:lnTo>
                    <a:lnTo>
                      <a:pt x="583" y="4"/>
                    </a:lnTo>
                    <a:close/>
                  </a:path>
                </a:pathLst>
              </a:custGeom>
              <a:solidFill>
                <a:srgbClr val="FF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Freeform 28"/>
              <p:cNvSpPr>
                <a:spLocks/>
              </p:cNvSpPr>
              <p:nvPr/>
            </p:nvSpPr>
            <p:spPr bwMode="auto">
              <a:xfrm>
                <a:off x="2723" y="317"/>
                <a:ext cx="351" cy="499"/>
              </a:xfrm>
              <a:custGeom>
                <a:avLst/>
                <a:gdLst>
                  <a:gd name="T0" fmla="*/ 340 w 702"/>
                  <a:gd name="T1" fmla="*/ 0 h 997"/>
                  <a:gd name="T2" fmla="*/ 337 w 702"/>
                  <a:gd name="T3" fmla="*/ 117 h 997"/>
                  <a:gd name="T4" fmla="*/ 339 w 702"/>
                  <a:gd name="T5" fmla="*/ 235 h 997"/>
                  <a:gd name="T6" fmla="*/ 340 w 702"/>
                  <a:gd name="T7" fmla="*/ 352 h 997"/>
                  <a:gd name="T8" fmla="*/ 344 w 702"/>
                  <a:gd name="T9" fmla="*/ 470 h 997"/>
                  <a:gd name="T10" fmla="*/ 342 w 702"/>
                  <a:gd name="T11" fmla="*/ 589 h 997"/>
                  <a:gd name="T12" fmla="*/ 339 w 702"/>
                  <a:gd name="T13" fmla="*/ 712 h 997"/>
                  <a:gd name="T14" fmla="*/ 328 w 702"/>
                  <a:gd name="T15" fmla="*/ 832 h 997"/>
                  <a:gd name="T16" fmla="*/ 312 w 702"/>
                  <a:gd name="T17" fmla="*/ 958 h 997"/>
                  <a:gd name="T18" fmla="*/ 317 w 702"/>
                  <a:gd name="T19" fmla="*/ 960 h 997"/>
                  <a:gd name="T20" fmla="*/ 326 w 702"/>
                  <a:gd name="T21" fmla="*/ 967 h 997"/>
                  <a:gd name="T22" fmla="*/ 331 w 702"/>
                  <a:gd name="T23" fmla="*/ 974 h 997"/>
                  <a:gd name="T24" fmla="*/ 340 w 702"/>
                  <a:gd name="T25" fmla="*/ 978 h 997"/>
                  <a:gd name="T26" fmla="*/ 356 w 702"/>
                  <a:gd name="T27" fmla="*/ 932 h 997"/>
                  <a:gd name="T28" fmla="*/ 367 w 702"/>
                  <a:gd name="T29" fmla="*/ 884 h 997"/>
                  <a:gd name="T30" fmla="*/ 370 w 702"/>
                  <a:gd name="T31" fmla="*/ 831 h 997"/>
                  <a:gd name="T32" fmla="*/ 372 w 702"/>
                  <a:gd name="T33" fmla="*/ 777 h 997"/>
                  <a:gd name="T34" fmla="*/ 370 w 702"/>
                  <a:gd name="T35" fmla="*/ 721 h 997"/>
                  <a:gd name="T36" fmla="*/ 372 w 702"/>
                  <a:gd name="T37" fmla="*/ 669 h 997"/>
                  <a:gd name="T38" fmla="*/ 378 w 702"/>
                  <a:gd name="T39" fmla="*/ 619 h 997"/>
                  <a:gd name="T40" fmla="*/ 390 w 702"/>
                  <a:gd name="T41" fmla="*/ 577 h 997"/>
                  <a:gd name="T42" fmla="*/ 390 w 702"/>
                  <a:gd name="T43" fmla="*/ 506 h 997"/>
                  <a:gd name="T44" fmla="*/ 390 w 702"/>
                  <a:gd name="T45" fmla="*/ 437 h 997"/>
                  <a:gd name="T46" fmla="*/ 390 w 702"/>
                  <a:gd name="T47" fmla="*/ 366 h 997"/>
                  <a:gd name="T48" fmla="*/ 390 w 702"/>
                  <a:gd name="T49" fmla="*/ 297 h 997"/>
                  <a:gd name="T50" fmla="*/ 390 w 702"/>
                  <a:gd name="T51" fmla="*/ 224 h 997"/>
                  <a:gd name="T52" fmla="*/ 392 w 702"/>
                  <a:gd name="T53" fmla="*/ 151 h 997"/>
                  <a:gd name="T54" fmla="*/ 394 w 702"/>
                  <a:gd name="T55" fmla="*/ 75 h 997"/>
                  <a:gd name="T56" fmla="*/ 399 w 702"/>
                  <a:gd name="T57" fmla="*/ 0 h 997"/>
                  <a:gd name="T58" fmla="*/ 693 w 702"/>
                  <a:gd name="T59" fmla="*/ 0 h 997"/>
                  <a:gd name="T60" fmla="*/ 700 w 702"/>
                  <a:gd name="T61" fmla="*/ 112 h 997"/>
                  <a:gd name="T62" fmla="*/ 702 w 702"/>
                  <a:gd name="T63" fmla="*/ 229 h 997"/>
                  <a:gd name="T64" fmla="*/ 700 w 702"/>
                  <a:gd name="T65" fmla="*/ 346 h 997"/>
                  <a:gd name="T66" fmla="*/ 697 w 702"/>
                  <a:gd name="T67" fmla="*/ 463 h 997"/>
                  <a:gd name="T68" fmla="*/ 690 w 702"/>
                  <a:gd name="T69" fmla="*/ 580 h 997"/>
                  <a:gd name="T70" fmla="*/ 683 w 702"/>
                  <a:gd name="T71" fmla="*/ 698 h 997"/>
                  <a:gd name="T72" fmla="*/ 677 w 702"/>
                  <a:gd name="T73" fmla="*/ 813 h 997"/>
                  <a:gd name="T74" fmla="*/ 674 w 702"/>
                  <a:gd name="T75" fmla="*/ 928 h 997"/>
                  <a:gd name="T76" fmla="*/ 644 w 702"/>
                  <a:gd name="T77" fmla="*/ 997 h 997"/>
                  <a:gd name="T78" fmla="*/ 9 w 702"/>
                  <a:gd name="T79" fmla="*/ 997 h 997"/>
                  <a:gd name="T80" fmla="*/ 2 w 702"/>
                  <a:gd name="T81" fmla="*/ 871 h 997"/>
                  <a:gd name="T82" fmla="*/ 0 w 702"/>
                  <a:gd name="T83" fmla="*/ 747 h 997"/>
                  <a:gd name="T84" fmla="*/ 3 w 702"/>
                  <a:gd name="T85" fmla="*/ 621 h 997"/>
                  <a:gd name="T86" fmla="*/ 12 w 702"/>
                  <a:gd name="T87" fmla="*/ 499 h 997"/>
                  <a:gd name="T88" fmla="*/ 19 w 702"/>
                  <a:gd name="T89" fmla="*/ 373 h 997"/>
                  <a:gd name="T90" fmla="*/ 28 w 702"/>
                  <a:gd name="T91" fmla="*/ 249 h 997"/>
                  <a:gd name="T92" fmla="*/ 35 w 702"/>
                  <a:gd name="T93" fmla="*/ 123 h 997"/>
                  <a:gd name="T94" fmla="*/ 39 w 702"/>
                  <a:gd name="T95" fmla="*/ 0 h 997"/>
                  <a:gd name="T96" fmla="*/ 340 w 702"/>
                  <a:gd name="T97" fmla="*/ 0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02" h="997">
                    <a:moveTo>
                      <a:pt x="340" y="0"/>
                    </a:moveTo>
                    <a:lnTo>
                      <a:pt x="337" y="117"/>
                    </a:lnTo>
                    <a:lnTo>
                      <a:pt x="339" y="235"/>
                    </a:lnTo>
                    <a:lnTo>
                      <a:pt x="340" y="352"/>
                    </a:lnTo>
                    <a:lnTo>
                      <a:pt x="344" y="470"/>
                    </a:lnTo>
                    <a:lnTo>
                      <a:pt x="342" y="589"/>
                    </a:lnTo>
                    <a:lnTo>
                      <a:pt x="339" y="712"/>
                    </a:lnTo>
                    <a:lnTo>
                      <a:pt x="328" y="832"/>
                    </a:lnTo>
                    <a:lnTo>
                      <a:pt x="312" y="958"/>
                    </a:lnTo>
                    <a:lnTo>
                      <a:pt x="317" y="960"/>
                    </a:lnTo>
                    <a:lnTo>
                      <a:pt x="326" y="967"/>
                    </a:lnTo>
                    <a:lnTo>
                      <a:pt x="331" y="974"/>
                    </a:lnTo>
                    <a:lnTo>
                      <a:pt x="340" y="978"/>
                    </a:lnTo>
                    <a:lnTo>
                      <a:pt x="356" y="932"/>
                    </a:lnTo>
                    <a:lnTo>
                      <a:pt x="367" y="884"/>
                    </a:lnTo>
                    <a:lnTo>
                      <a:pt x="370" y="831"/>
                    </a:lnTo>
                    <a:lnTo>
                      <a:pt x="372" y="777"/>
                    </a:lnTo>
                    <a:lnTo>
                      <a:pt x="370" y="721"/>
                    </a:lnTo>
                    <a:lnTo>
                      <a:pt x="372" y="669"/>
                    </a:lnTo>
                    <a:lnTo>
                      <a:pt x="378" y="619"/>
                    </a:lnTo>
                    <a:lnTo>
                      <a:pt x="390" y="577"/>
                    </a:lnTo>
                    <a:lnTo>
                      <a:pt x="390" y="506"/>
                    </a:lnTo>
                    <a:lnTo>
                      <a:pt x="390" y="437"/>
                    </a:lnTo>
                    <a:lnTo>
                      <a:pt x="390" y="366"/>
                    </a:lnTo>
                    <a:lnTo>
                      <a:pt x="390" y="297"/>
                    </a:lnTo>
                    <a:lnTo>
                      <a:pt x="390" y="224"/>
                    </a:lnTo>
                    <a:lnTo>
                      <a:pt x="392" y="151"/>
                    </a:lnTo>
                    <a:lnTo>
                      <a:pt x="394" y="75"/>
                    </a:lnTo>
                    <a:lnTo>
                      <a:pt x="399" y="0"/>
                    </a:lnTo>
                    <a:lnTo>
                      <a:pt x="693" y="0"/>
                    </a:lnTo>
                    <a:lnTo>
                      <a:pt x="700" y="112"/>
                    </a:lnTo>
                    <a:lnTo>
                      <a:pt x="702" y="229"/>
                    </a:lnTo>
                    <a:lnTo>
                      <a:pt x="700" y="346"/>
                    </a:lnTo>
                    <a:lnTo>
                      <a:pt x="697" y="463"/>
                    </a:lnTo>
                    <a:lnTo>
                      <a:pt x="690" y="580"/>
                    </a:lnTo>
                    <a:lnTo>
                      <a:pt x="683" y="698"/>
                    </a:lnTo>
                    <a:lnTo>
                      <a:pt x="677" y="813"/>
                    </a:lnTo>
                    <a:lnTo>
                      <a:pt x="674" y="928"/>
                    </a:lnTo>
                    <a:lnTo>
                      <a:pt x="644" y="997"/>
                    </a:lnTo>
                    <a:lnTo>
                      <a:pt x="9" y="997"/>
                    </a:lnTo>
                    <a:lnTo>
                      <a:pt x="2" y="871"/>
                    </a:lnTo>
                    <a:lnTo>
                      <a:pt x="0" y="747"/>
                    </a:lnTo>
                    <a:lnTo>
                      <a:pt x="3" y="621"/>
                    </a:lnTo>
                    <a:lnTo>
                      <a:pt x="12" y="499"/>
                    </a:lnTo>
                    <a:lnTo>
                      <a:pt x="19" y="373"/>
                    </a:lnTo>
                    <a:lnTo>
                      <a:pt x="28" y="249"/>
                    </a:lnTo>
                    <a:lnTo>
                      <a:pt x="35" y="123"/>
                    </a:lnTo>
                    <a:lnTo>
                      <a:pt x="39" y="0"/>
                    </a:lnTo>
                    <a:lnTo>
                      <a:pt x="340" y="0"/>
                    </a:lnTo>
                    <a:close/>
                  </a:path>
                </a:pathLst>
              </a:custGeom>
              <a:solidFill>
                <a:srgbClr val="FF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Freeform 30"/>
              <p:cNvSpPr>
                <a:spLocks/>
              </p:cNvSpPr>
              <p:nvPr/>
            </p:nvSpPr>
            <p:spPr bwMode="auto">
              <a:xfrm>
                <a:off x="1775" y="796"/>
                <a:ext cx="54" cy="63"/>
              </a:xfrm>
              <a:custGeom>
                <a:avLst/>
                <a:gdLst>
                  <a:gd name="T0" fmla="*/ 109 w 109"/>
                  <a:gd name="T1" fmla="*/ 0 h 126"/>
                  <a:gd name="T2" fmla="*/ 98 w 109"/>
                  <a:gd name="T3" fmla="*/ 15 h 126"/>
                  <a:gd name="T4" fmla="*/ 89 w 109"/>
                  <a:gd name="T5" fmla="*/ 31 h 126"/>
                  <a:gd name="T6" fmla="*/ 77 w 109"/>
                  <a:gd name="T7" fmla="*/ 48 h 126"/>
                  <a:gd name="T8" fmla="*/ 66 w 109"/>
                  <a:gd name="T9" fmla="*/ 66 h 126"/>
                  <a:gd name="T10" fmla="*/ 52 w 109"/>
                  <a:gd name="T11" fmla="*/ 82 h 126"/>
                  <a:gd name="T12" fmla="*/ 39 w 109"/>
                  <a:gd name="T13" fmla="*/ 98 h 126"/>
                  <a:gd name="T14" fmla="*/ 25 w 109"/>
                  <a:gd name="T15" fmla="*/ 112 h 126"/>
                  <a:gd name="T16" fmla="*/ 11 w 109"/>
                  <a:gd name="T17" fmla="*/ 126 h 126"/>
                  <a:gd name="T18" fmla="*/ 0 w 109"/>
                  <a:gd name="T19" fmla="*/ 100 h 126"/>
                  <a:gd name="T20" fmla="*/ 2 w 109"/>
                  <a:gd name="T21" fmla="*/ 78 h 126"/>
                  <a:gd name="T22" fmla="*/ 9 w 109"/>
                  <a:gd name="T23" fmla="*/ 57 h 126"/>
                  <a:gd name="T24" fmla="*/ 25 w 109"/>
                  <a:gd name="T25" fmla="*/ 41 h 126"/>
                  <a:gd name="T26" fmla="*/ 43 w 109"/>
                  <a:gd name="T27" fmla="*/ 23 h 126"/>
                  <a:gd name="T28" fmla="*/ 66 w 109"/>
                  <a:gd name="T29" fmla="*/ 13 h 126"/>
                  <a:gd name="T30" fmla="*/ 87 w 109"/>
                  <a:gd name="T31" fmla="*/ 4 h 126"/>
                  <a:gd name="T32" fmla="*/ 109 w 109"/>
                  <a:gd name="T33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9" h="126">
                    <a:moveTo>
                      <a:pt x="109" y="0"/>
                    </a:moveTo>
                    <a:lnTo>
                      <a:pt x="98" y="15"/>
                    </a:lnTo>
                    <a:lnTo>
                      <a:pt x="89" y="31"/>
                    </a:lnTo>
                    <a:lnTo>
                      <a:pt x="77" y="48"/>
                    </a:lnTo>
                    <a:lnTo>
                      <a:pt x="66" y="66"/>
                    </a:lnTo>
                    <a:lnTo>
                      <a:pt x="52" y="82"/>
                    </a:lnTo>
                    <a:lnTo>
                      <a:pt x="39" y="98"/>
                    </a:lnTo>
                    <a:lnTo>
                      <a:pt x="25" y="112"/>
                    </a:lnTo>
                    <a:lnTo>
                      <a:pt x="11" y="126"/>
                    </a:lnTo>
                    <a:lnTo>
                      <a:pt x="0" y="100"/>
                    </a:lnTo>
                    <a:lnTo>
                      <a:pt x="2" y="78"/>
                    </a:lnTo>
                    <a:lnTo>
                      <a:pt x="9" y="57"/>
                    </a:lnTo>
                    <a:lnTo>
                      <a:pt x="25" y="41"/>
                    </a:lnTo>
                    <a:lnTo>
                      <a:pt x="43" y="23"/>
                    </a:lnTo>
                    <a:lnTo>
                      <a:pt x="66" y="13"/>
                    </a:lnTo>
                    <a:lnTo>
                      <a:pt x="87" y="4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Freeform 31"/>
              <p:cNvSpPr>
                <a:spLocks/>
              </p:cNvSpPr>
              <p:nvPr/>
            </p:nvSpPr>
            <p:spPr bwMode="auto">
              <a:xfrm>
                <a:off x="1693" y="796"/>
                <a:ext cx="224" cy="254"/>
              </a:xfrm>
              <a:custGeom>
                <a:avLst/>
                <a:gdLst>
                  <a:gd name="T0" fmla="*/ 341 w 447"/>
                  <a:gd name="T1" fmla="*/ 61 h 508"/>
                  <a:gd name="T2" fmla="*/ 268 w 447"/>
                  <a:gd name="T3" fmla="*/ 125 h 508"/>
                  <a:gd name="T4" fmla="*/ 197 w 447"/>
                  <a:gd name="T5" fmla="*/ 188 h 508"/>
                  <a:gd name="T6" fmla="*/ 133 w 447"/>
                  <a:gd name="T7" fmla="*/ 256 h 508"/>
                  <a:gd name="T8" fmla="*/ 119 w 447"/>
                  <a:gd name="T9" fmla="*/ 300 h 508"/>
                  <a:gd name="T10" fmla="*/ 147 w 447"/>
                  <a:gd name="T11" fmla="*/ 286 h 508"/>
                  <a:gd name="T12" fmla="*/ 188 w 447"/>
                  <a:gd name="T13" fmla="*/ 281 h 508"/>
                  <a:gd name="T14" fmla="*/ 229 w 447"/>
                  <a:gd name="T15" fmla="*/ 270 h 508"/>
                  <a:gd name="T16" fmla="*/ 263 w 447"/>
                  <a:gd name="T17" fmla="*/ 238 h 508"/>
                  <a:gd name="T18" fmla="*/ 296 w 447"/>
                  <a:gd name="T19" fmla="*/ 204 h 508"/>
                  <a:gd name="T20" fmla="*/ 334 w 447"/>
                  <a:gd name="T21" fmla="*/ 185 h 508"/>
                  <a:gd name="T22" fmla="*/ 362 w 447"/>
                  <a:gd name="T23" fmla="*/ 165 h 508"/>
                  <a:gd name="T24" fmla="*/ 394 w 447"/>
                  <a:gd name="T25" fmla="*/ 146 h 508"/>
                  <a:gd name="T26" fmla="*/ 428 w 447"/>
                  <a:gd name="T27" fmla="*/ 130 h 508"/>
                  <a:gd name="T28" fmla="*/ 424 w 447"/>
                  <a:gd name="T29" fmla="*/ 156 h 508"/>
                  <a:gd name="T30" fmla="*/ 366 w 447"/>
                  <a:gd name="T31" fmla="*/ 208 h 508"/>
                  <a:gd name="T32" fmla="*/ 300 w 447"/>
                  <a:gd name="T33" fmla="*/ 252 h 508"/>
                  <a:gd name="T34" fmla="*/ 243 w 447"/>
                  <a:gd name="T35" fmla="*/ 297 h 508"/>
                  <a:gd name="T36" fmla="*/ 197 w 447"/>
                  <a:gd name="T37" fmla="*/ 327 h 508"/>
                  <a:gd name="T38" fmla="*/ 156 w 447"/>
                  <a:gd name="T39" fmla="*/ 353 h 508"/>
                  <a:gd name="T40" fmla="*/ 123 w 447"/>
                  <a:gd name="T41" fmla="*/ 392 h 508"/>
                  <a:gd name="T42" fmla="*/ 85 w 447"/>
                  <a:gd name="T43" fmla="*/ 431 h 508"/>
                  <a:gd name="T44" fmla="*/ 115 w 447"/>
                  <a:gd name="T45" fmla="*/ 449 h 508"/>
                  <a:gd name="T46" fmla="*/ 89 w 447"/>
                  <a:gd name="T47" fmla="*/ 472 h 508"/>
                  <a:gd name="T48" fmla="*/ 64 w 447"/>
                  <a:gd name="T49" fmla="*/ 488 h 508"/>
                  <a:gd name="T50" fmla="*/ 36 w 447"/>
                  <a:gd name="T51" fmla="*/ 499 h 508"/>
                  <a:gd name="T52" fmla="*/ 7 w 447"/>
                  <a:gd name="T53" fmla="*/ 508 h 508"/>
                  <a:gd name="T54" fmla="*/ 9 w 447"/>
                  <a:gd name="T55" fmla="*/ 458 h 508"/>
                  <a:gd name="T56" fmla="*/ 46 w 447"/>
                  <a:gd name="T57" fmla="*/ 415 h 508"/>
                  <a:gd name="T58" fmla="*/ 69 w 447"/>
                  <a:gd name="T59" fmla="*/ 373 h 508"/>
                  <a:gd name="T60" fmla="*/ 36 w 447"/>
                  <a:gd name="T61" fmla="*/ 332 h 508"/>
                  <a:gd name="T62" fmla="*/ 110 w 447"/>
                  <a:gd name="T63" fmla="*/ 236 h 508"/>
                  <a:gd name="T64" fmla="*/ 199 w 447"/>
                  <a:gd name="T65" fmla="*/ 148 h 508"/>
                  <a:gd name="T66" fmla="*/ 291 w 447"/>
                  <a:gd name="T67" fmla="*/ 66 h 508"/>
                  <a:gd name="T68" fmla="*/ 378 w 447"/>
                  <a:gd name="T69" fmla="*/ 0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47" h="508">
                    <a:moveTo>
                      <a:pt x="378" y="29"/>
                    </a:moveTo>
                    <a:lnTo>
                      <a:pt x="341" y="61"/>
                    </a:lnTo>
                    <a:lnTo>
                      <a:pt x="303" y="93"/>
                    </a:lnTo>
                    <a:lnTo>
                      <a:pt x="268" y="125"/>
                    </a:lnTo>
                    <a:lnTo>
                      <a:pt x="233" y="156"/>
                    </a:lnTo>
                    <a:lnTo>
                      <a:pt x="197" y="188"/>
                    </a:lnTo>
                    <a:lnTo>
                      <a:pt x="165" y="222"/>
                    </a:lnTo>
                    <a:lnTo>
                      <a:pt x="133" y="256"/>
                    </a:lnTo>
                    <a:lnTo>
                      <a:pt x="105" y="293"/>
                    </a:lnTo>
                    <a:lnTo>
                      <a:pt x="119" y="300"/>
                    </a:lnTo>
                    <a:lnTo>
                      <a:pt x="133" y="297"/>
                    </a:lnTo>
                    <a:lnTo>
                      <a:pt x="147" y="286"/>
                    </a:lnTo>
                    <a:lnTo>
                      <a:pt x="163" y="274"/>
                    </a:lnTo>
                    <a:lnTo>
                      <a:pt x="188" y="281"/>
                    </a:lnTo>
                    <a:lnTo>
                      <a:pt x="211" y="279"/>
                    </a:lnTo>
                    <a:lnTo>
                      <a:pt x="229" y="270"/>
                    </a:lnTo>
                    <a:lnTo>
                      <a:pt x="249" y="256"/>
                    </a:lnTo>
                    <a:lnTo>
                      <a:pt x="263" y="238"/>
                    </a:lnTo>
                    <a:lnTo>
                      <a:pt x="280" y="220"/>
                    </a:lnTo>
                    <a:lnTo>
                      <a:pt x="296" y="204"/>
                    </a:lnTo>
                    <a:lnTo>
                      <a:pt x="319" y="196"/>
                    </a:lnTo>
                    <a:lnTo>
                      <a:pt x="334" y="185"/>
                    </a:lnTo>
                    <a:lnTo>
                      <a:pt x="348" y="176"/>
                    </a:lnTo>
                    <a:lnTo>
                      <a:pt x="362" y="165"/>
                    </a:lnTo>
                    <a:lnTo>
                      <a:pt x="378" y="156"/>
                    </a:lnTo>
                    <a:lnTo>
                      <a:pt x="394" y="146"/>
                    </a:lnTo>
                    <a:lnTo>
                      <a:pt x="410" y="139"/>
                    </a:lnTo>
                    <a:lnTo>
                      <a:pt x="428" y="130"/>
                    </a:lnTo>
                    <a:lnTo>
                      <a:pt x="447" y="126"/>
                    </a:lnTo>
                    <a:lnTo>
                      <a:pt x="424" y="156"/>
                    </a:lnTo>
                    <a:lnTo>
                      <a:pt x="398" y="183"/>
                    </a:lnTo>
                    <a:lnTo>
                      <a:pt x="366" y="208"/>
                    </a:lnTo>
                    <a:lnTo>
                      <a:pt x="334" y="231"/>
                    </a:lnTo>
                    <a:lnTo>
                      <a:pt x="300" y="252"/>
                    </a:lnTo>
                    <a:lnTo>
                      <a:pt x="270" y="274"/>
                    </a:lnTo>
                    <a:lnTo>
                      <a:pt x="243" y="297"/>
                    </a:lnTo>
                    <a:lnTo>
                      <a:pt x="222" y="321"/>
                    </a:lnTo>
                    <a:lnTo>
                      <a:pt x="197" y="327"/>
                    </a:lnTo>
                    <a:lnTo>
                      <a:pt x="176" y="339"/>
                    </a:lnTo>
                    <a:lnTo>
                      <a:pt x="156" y="353"/>
                    </a:lnTo>
                    <a:lnTo>
                      <a:pt x="140" y="375"/>
                    </a:lnTo>
                    <a:lnTo>
                      <a:pt x="123" y="392"/>
                    </a:lnTo>
                    <a:lnTo>
                      <a:pt x="105" y="414"/>
                    </a:lnTo>
                    <a:lnTo>
                      <a:pt x="85" y="431"/>
                    </a:lnTo>
                    <a:lnTo>
                      <a:pt x="66" y="449"/>
                    </a:lnTo>
                    <a:lnTo>
                      <a:pt x="115" y="449"/>
                    </a:lnTo>
                    <a:lnTo>
                      <a:pt x="101" y="460"/>
                    </a:lnTo>
                    <a:lnTo>
                      <a:pt x="89" y="472"/>
                    </a:lnTo>
                    <a:lnTo>
                      <a:pt x="76" y="479"/>
                    </a:lnTo>
                    <a:lnTo>
                      <a:pt x="64" y="488"/>
                    </a:lnTo>
                    <a:lnTo>
                      <a:pt x="50" y="494"/>
                    </a:lnTo>
                    <a:lnTo>
                      <a:pt x="36" y="499"/>
                    </a:lnTo>
                    <a:lnTo>
                      <a:pt x="21" y="502"/>
                    </a:lnTo>
                    <a:lnTo>
                      <a:pt x="7" y="508"/>
                    </a:lnTo>
                    <a:lnTo>
                      <a:pt x="0" y="481"/>
                    </a:lnTo>
                    <a:lnTo>
                      <a:pt x="9" y="458"/>
                    </a:lnTo>
                    <a:lnTo>
                      <a:pt x="25" y="437"/>
                    </a:lnTo>
                    <a:lnTo>
                      <a:pt x="46" y="415"/>
                    </a:lnTo>
                    <a:lnTo>
                      <a:pt x="62" y="394"/>
                    </a:lnTo>
                    <a:lnTo>
                      <a:pt x="69" y="373"/>
                    </a:lnTo>
                    <a:lnTo>
                      <a:pt x="62" y="352"/>
                    </a:lnTo>
                    <a:lnTo>
                      <a:pt x="36" y="332"/>
                    </a:lnTo>
                    <a:lnTo>
                      <a:pt x="69" y="284"/>
                    </a:lnTo>
                    <a:lnTo>
                      <a:pt x="110" y="236"/>
                    </a:lnTo>
                    <a:lnTo>
                      <a:pt x="153" y="190"/>
                    </a:lnTo>
                    <a:lnTo>
                      <a:pt x="199" y="148"/>
                    </a:lnTo>
                    <a:lnTo>
                      <a:pt x="245" y="103"/>
                    </a:lnTo>
                    <a:lnTo>
                      <a:pt x="291" y="66"/>
                    </a:lnTo>
                    <a:lnTo>
                      <a:pt x="335" y="31"/>
                    </a:lnTo>
                    <a:lnTo>
                      <a:pt x="378" y="0"/>
                    </a:lnTo>
                    <a:lnTo>
                      <a:pt x="378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Freeform 32"/>
              <p:cNvSpPr>
                <a:spLocks/>
              </p:cNvSpPr>
              <p:nvPr/>
            </p:nvSpPr>
            <p:spPr bwMode="auto">
              <a:xfrm>
                <a:off x="3138" y="816"/>
                <a:ext cx="737" cy="185"/>
              </a:xfrm>
              <a:custGeom>
                <a:avLst/>
                <a:gdLst>
                  <a:gd name="T0" fmla="*/ 1435 w 1474"/>
                  <a:gd name="T1" fmla="*/ 31 h 371"/>
                  <a:gd name="T2" fmla="*/ 1352 w 1474"/>
                  <a:gd name="T3" fmla="*/ 62 h 371"/>
                  <a:gd name="T4" fmla="*/ 1267 w 1474"/>
                  <a:gd name="T5" fmla="*/ 84 h 371"/>
                  <a:gd name="T6" fmla="*/ 1181 w 1474"/>
                  <a:gd name="T7" fmla="*/ 109 h 371"/>
                  <a:gd name="T8" fmla="*/ 1116 w 1474"/>
                  <a:gd name="T9" fmla="*/ 125 h 371"/>
                  <a:gd name="T10" fmla="*/ 1068 w 1474"/>
                  <a:gd name="T11" fmla="*/ 135 h 371"/>
                  <a:gd name="T12" fmla="*/ 1020 w 1474"/>
                  <a:gd name="T13" fmla="*/ 153 h 371"/>
                  <a:gd name="T14" fmla="*/ 970 w 1474"/>
                  <a:gd name="T15" fmla="*/ 165 h 371"/>
                  <a:gd name="T16" fmla="*/ 928 w 1474"/>
                  <a:gd name="T17" fmla="*/ 176 h 371"/>
                  <a:gd name="T18" fmla="*/ 903 w 1474"/>
                  <a:gd name="T19" fmla="*/ 183 h 371"/>
                  <a:gd name="T20" fmla="*/ 862 w 1474"/>
                  <a:gd name="T21" fmla="*/ 190 h 371"/>
                  <a:gd name="T22" fmla="*/ 814 w 1474"/>
                  <a:gd name="T23" fmla="*/ 196 h 371"/>
                  <a:gd name="T24" fmla="*/ 773 w 1474"/>
                  <a:gd name="T25" fmla="*/ 215 h 371"/>
                  <a:gd name="T26" fmla="*/ 788 w 1474"/>
                  <a:gd name="T27" fmla="*/ 236 h 371"/>
                  <a:gd name="T28" fmla="*/ 839 w 1474"/>
                  <a:gd name="T29" fmla="*/ 231 h 371"/>
                  <a:gd name="T30" fmla="*/ 889 w 1474"/>
                  <a:gd name="T31" fmla="*/ 220 h 371"/>
                  <a:gd name="T32" fmla="*/ 944 w 1474"/>
                  <a:gd name="T33" fmla="*/ 212 h 371"/>
                  <a:gd name="T34" fmla="*/ 1013 w 1474"/>
                  <a:gd name="T35" fmla="*/ 196 h 371"/>
                  <a:gd name="T36" fmla="*/ 1100 w 1474"/>
                  <a:gd name="T37" fmla="*/ 167 h 371"/>
                  <a:gd name="T38" fmla="*/ 1197 w 1474"/>
                  <a:gd name="T39" fmla="*/ 149 h 371"/>
                  <a:gd name="T40" fmla="*/ 1293 w 1474"/>
                  <a:gd name="T41" fmla="*/ 142 h 371"/>
                  <a:gd name="T42" fmla="*/ 1327 w 1474"/>
                  <a:gd name="T43" fmla="*/ 160 h 371"/>
                  <a:gd name="T44" fmla="*/ 1307 w 1474"/>
                  <a:gd name="T45" fmla="*/ 183 h 371"/>
                  <a:gd name="T46" fmla="*/ 1288 w 1474"/>
                  <a:gd name="T47" fmla="*/ 192 h 371"/>
                  <a:gd name="T48" fmla="*/ 1233 w 1474"/>
                  <a:gd name="T49" fmla="*/ 217 h 371"/>
                  <a:gd name="T50" fmla="*/ 1137 w 1474"/>
                  <a:gd name="T51" fmla="*/ 251 h 371"/>
                  <a:gd name="T52" fmla="*/ 1041 w 1474"/>
                  <a:gd name="T53" fmla="*/ 279 h 371"/>
                  <a:gd name="T54" fmla="*/ 949 w 1474"/>
                  <a:gd name="T55" fmla="*/ 309 h 371"/>
                  <a:gd name="T56" fmla="*/ 869 w 1474"/>
                  <a:gd name="T57" fmla="*/ 313 h 371"/>
                  <a:gd name="T58" fmla="*/ 954 w 1474"/>
                  <a:gd name="T59" fmla="*/ 275 h 371"/>
                  <a:gd name="T60" fmla="*/ 1045 w 1474"/>
                  <a:gd name="T61" fmla="*/ 243 h 371"/>
                  <a:gd name="T62" fmla="*/ 1135 w 1474"/>
                  <a:gd name="T63" fmla="*/ 210 h 371"/>
                  <a:gd name="T64" fmla="*/ 1220 w 1474"/>
                  <a:gd name="T65" fmla="*/ 176 h 371"/>
                  <a:gd name="T66" fmla="*/ 1063 w 1474"/>
                  <a:gd name="T67" fmla="*/ 188 h 371"/>
                  <a:gd name="T68" fmla="*/ 912 w 1474"/>
                  <a:gd name="T69" fmla="*/ 220 h 371"/>
                  <a:gd name="T70" fmla="*/ 761 w 1474"/>
                  <a:gd name="T71" fmla="*/ 252 h 371"/>
                  <a:gd name="T72" fmla="*/ 605 w 1474"/>
                  <a:gd name="T73" fmla="*/ 274 h 371"/>
                  <a:gd name="T74" fmla="*/ 449 w 1474"/>
                  <a:gd name="T75" fmla="*/ 309 h 371"/>
                  <a:gd name="T76" fmla="*/ 305 w 1474"/>
                  <a:gd name="T77" fmla="*/ 336 h 371"/>
                  <a:gd name="T78" fmla="*/ 158 w 1474"/>
                  <a:gd name="T79" fmla="*/ 355 h 371"/>
                  <a:gd name="T80" fmla="*/ 0 w 1474"/>
                  <a:gd name="T81" fmla="*/ 371 h 371"/>
                  <a:gd name="T82" fmla="*/ 94 w 1474"/>
                  <a:gd name="T83" fmla="*/ 341 h 371"/>
                  <a:gd name="T84" fmla="*/ 287 w 1474"/>
                  <a:gd name="T85" fmla="*/ 314 h 371"/>
                  <a:gd name="T86" fmla="*/ 481 w 1474"/>
                  <a:gd name="T87" fmla="*/ 281 h 371"/>
                  <a:gd name="T88" fmla="*/ 663 w 1474"/>
                  <a:gd name="T89" fmla="*/ 238 h 371"/>
                  <a:gd name="T90" fmla="*/ 835 w 1474"/>
                  <a:gd name="T91" fmla="*/ 187 h 371"/>
                  <a:gd name="T92" fmla="*/ 1015 w 1474"/>
                  <a:gd name="T93" fmla="*/ 133 h 371"/>
                  <a:gd name="T94" fmla="*/ 1196 w 1474"/>
                  <a:gd name="T95" fmla="*/ 84 h 371"/>
                  <a:gd name="T96" fmla="*/ 1375 w 1474"/>
                  <a:gd name="T97" fmla="*/ 29 h 371"/>
                  <a:gd name="T98" fmla="*/ 1474 w 1474"/>
                  <a:gd name="T99" fmla="*/ 9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474" h="371">
                    <a:moveTo>
                      <a:pt x="1474" y="9"/>
                    </a:moveTo>
                    <a:lnTo>
                      <a:pt x="1435" y="31"/>
                    </a:lnTo>
                    <a:lnTo>
                      <a:pt x="1394" y="48"/>
                    </a:lnTo>
                    <a:lnTo>
                      <a:pt x="1352" y="62"/>
                    </a:lnTo>
                    <a:lnTo>
                      <a:pt x="1311" y="75"/>
                    </a:lnTo>
                    <a:lnTo>
                      <a:pt x="1267" y="84"/>
                    </a:lnTo>
                    <a:lnTo>
                      <a:pt x="1224" y="96"/>
                    </a:lnTo>
                    <a:lnTo>
                      <a:pt x="1181" y="109"/>
                    </a:lnTo>
                    <a:lnTo>
                      <a:pt x="1142" y="126"/>
                    </a:lnTo>
                    <a:lnTo>
                      <a:pt x="1116" y="125"/>
                    </a:lnTo>
                    <a:lnTo>
                      <a:pt x="1093" y="128"/>
                    </a:lnTo>
                    <a:lnTo>
                      <a:pt x="1068" y="135"/>
                    </a:lnTo>
                    <a:lnTo>
                      <a:pt x="1045" y="146"/>
                    </a:lnTo>
                    <a:lnTo>
                      <a:pt x="1020" y="153"/>
                    </a:lnTo>
                    <a:lnTo>
                      <a:pt x="995" y="162"/>
                    </a:lnTo>
                    <a:lnTo>
                      <a:pt x="970" y="165"/>
                    </a:lnTo>
                    <a:lnTo>
                      <a:pt x="947" y="165"/>
                    </a:lnTo>
                    <a:lnTo>
                      <a:pt x="928" y="176"/>
                    </a:lnTo>
                    <a:lnTo>
                      <a:pt x="919" y="176"/>
                    </a:lnTo>
                    <a:lnTo>
                      <a:pt x="903" y="183"/>
                    </a:lnTo>
                    <a:lnTo>
                      <a:pt x="883" y="188"/>
                    </a:lnTo>
                    <a:lnTo>
                      <a:pt x="862" y="190"/>
                    </a:lnTo>
                    <a:lnTo>
                      <a:pt x="839" y="194"/>
                    </a:lnTo>
                    <a:lnTo>
                      <a:pt x="814" y="196"/>
                    </a:lnTo>
                    <a:lnTo>
                      <a:pt x="793" y="203"/>
                    </a:lnTo>
                    <a:lnTo>
                      <a:pt x="773" y="215"/>
                    </a:lnTo>
                    <a:lnTo>
                      <a:pt x="761" y="235"/>
                    </a:lnTo>
                    <a:lnTo>
                      <a:pt x="788" y="236"/>
                    </a:lnTo>
                    <a:lnTo>
                      <a:pt x="814" y="236"/>
                    </a:lnTo>
                    <a:lnTo>
                      <a:pt x="839" y="231"/>
                    </a:lnTo>
                    <a:lnTo>
                      <a:pt x="864" y="227"/>
                    </a:lnTo>
                    <a:lnTo>
                      <a:pt x="889" y="220"/>
                    </a:lnTo>
                    <a:lnTo>
                      <a:pt x="915" y="215"/>
                    </a:lnTo>
                    <a:lnTo>
                      <a:pt x="944" y="212"/>
                    </a:lnTo>
                    <a:lnTo>
                      <a:pt x="977" y="215"/>
                    </a:lnTo>
                    <a:lnTo>
                      <a:pt x="1013" y="196"/>
                    </a:lnTo>
                    <a:lnTo>
                      <a:pt x="1054" y="181"/>
                    </a:lnTo>
                    <a:lnTo>
                      <a:pt x="1100" y="167"/>
                    </a:lnTo>
                    <a:lnTo>
                      <a:pt x="1149" y="158"/>
                    </a:lnTo>
                    <a:lnTo>
                      <a:pt x="1197" y="149"/>
                    </a:lnTo>
                    <a:lnTo>
                      <a:pt x="1247" y="144"/>
                    </a:lnTo>
                    <a:lnTo>
                      <a:pt x="1293" y="142"/>
                    </a:lnTo>
                    <a:lnTo>
                      <a:pt x="1338" y="146"/>
                    </a:lnTo>
                    <a:lnTo>
                      <a:pt x="1327" y="160"/>
                    </a:lnTo>
                    <a:lnTo>
                      <a:pt x="1316" y="178"/>
                    </a:lnTo>
                    <a:lnTo>
                      <a:pt x="1307" y="183"/>
                    </a:lnTo>
                    <a:lnTo>
                      <a:pt x="1298" y="188"/>
                    </a:lnTo>
                    <a:lnTo>
                      <a:pt x="1288" y="192"/>
                    </a:lnTo>
                    <a:lnTo>
                      <a:pt x="1279" y="196"/>
                    </a:lnTo>
                    <a:lnTo>
                      <a:pt x="1233" y="217"/>
                    </a:lnTo>
                    <a:lnTo>
                      <a:pt x="1187" y="236"/>
                    </a:lnTo>
                    <a:lnTo>
                      <a:pt x="1137" y="251"/>
                    </a:lnTo>
                    <a:lnTo>
                      <a:pt x="1089" y="266"/>
                    </a:lnTo>
                    <a:lnTo>
                      <a:pt x="1041" y="279"/>
                    </a:lnTo>
                    <a:lnTo>
                      <a:pt x="993" y="293"/>
                    </a:lnTo>
                    <a:lnTo>
                      <a:pt x="949" y="309"/>
                    </a:lnTo>
                    <a:lnTo>
                      <a:pt x="908" y="332"/>
                    </a:lnTo>
                    <a:lnTo>
                      <a:pt x="869" y="313"/>
                    </a:lnTo>
                    <a:lnTo>
                      <a:pt x="910" y="293"/>
                    </a:lnTo>
                    <a:lnTo>
                      <a:pt x="954" y="275"/>
                    </a:lnTo>
                    <a:lnTo>
                      <a:pt x="999" y="259"/>
                    </a:lnTo>
                    <a:lnTo>
                      <a:pt x="1045" y="243"/>
                    </a:lnTo>
                    <a:lnTo>
                      <a:pt x="1089" y="226"/>
                    </a:lnTo>
                    <a:lnTo>
                      <a:pt x="1135" y="210"/>
                    </a:lnTo>
                    <a:lnTo>
                      <a:pt x="1178" y="192"/>
                    </a:lnTo>
                    <a:lnTo>
                      <a:pt x="1220" y="176"/>
                    </a:lnTo>
                    <a:lnTo>
                      <a:pt x="1139" y="180"/>
                    </a:lnTo>
                    <a:lnTo>
                      <a:pt x="1063" y="188"/>
                    </a:lnTo>
                    <a:lnTo>
                      <a:pt x="986" y="203"/>
                    </a:lnTo>
                    <a:lnTo>
                      <a:pt x="912" y="220"/>
                    </a:lnTo>
                    <a:lnTo>
                      <a:pt x="835" y="236"/>
                    </a:lnTo>
                    <a:lnTo>
                      <a:pt x="761" y="252"/>
                    </a:lnTo>
                    <a:lnTo>
                      <a:pt x="683" y="265"/>
                    </a:lnTo>
                    <a:lnTo>
                      <a:pt x="605" y="274"/>
                    </a:lnTo>
                    <a:lnTo>
                      <a:pt x="523" y="291"/>
                    </a:lnTo>
                    <a:lnTo>
                      <a:pt x="449" y="309"/>
                    </a:lnTo>
                    <a:lnTo>
                      <a:pt x="376" y="323"/>
                    </a:lnTo>
                    <a:lnTo>
                      <a:pt x="305" y="336"/>
                    </a:lnTo>
                    <a:lnTo>
                      <a:pt x="231" y="345"/>
                    </a:lnTo>
                    <a:lnTo>
                      <a:pt x="158" y="355"/>
                    </a:lnTo>
                    <a:lnTo>
                      <a:pt x="80" y="362"/>
                    </a:lnTo>
                    <a:lnTo>
                      <a:pt x="0" y="371"/>
                    </a:lnTo>
                    <a:lnTo>
                      <a:pt x="0" y="352"/>
                    </a:lnTo>
                    <a:lnTo>
                      <a:pt x="94" y="341"/>
                    </a:lnTo>
                    <a:lnTo>
                      <a:pt x="192" y="330"/>
                    </a:lnTo>
                    <a:lnTo>
                      <a:pt x="287" y="314"/>
                    </a:lnTo>
                    <a:lnTo>
                      <a:pt x="387" y="300"/>
                    </a:lnTo>
                    <a:lnTo>
                      <a:pt x="481" y="281"/>
                    </a:lnTo>
                    <a:lnTo>
                      <a:pt x="575" y="261"/>
                    </a:lnTo>
                    <a:lnTo>
                      <a:pt x="663" y="238"/>
                    </a:lnTo>
                    <a:lnTo>
                      <a:pt x="752" y="215"/>
                    </a:lnTo>
                    <a:lnTo>
                      <a:pt x="835" y="187"/>
                    </a:lnTo>
                    <a:lnTo>
                      <a:pt x="924" y="160"/>
                    </a:lnTo>
                    <a:lnTo>
                      <a:pt x="1015" y="133"/>
                    </a:lnTo>
                    <a:lnTo>
                      <a:pt x="1105" y="110"/>
                    </a:lnTo>
                    <a:lnTo>
                      <a:pt x="1196" y="84"/>
                    </a:lnTo>
                    <a:lnTo>
                      <a:pt x="1286" y="57"/>
                    </a:lnTo>
                    <a:lnTo>
                      <a:pt x="1375" y="29"/>
                    </a:lnTo>
                    <a:lnTo>
                      <a:pt x="1465" y="0"/>
                    </a:lnTo>
                    <a:lnTo>
                      <a:pt x="1474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Freeform 33"/>
              <p:cNvSpPr>
                <a:spLocks/>
              </p:cNvSpPr>
              <p:nvPr/>
            </p:nvSpPr>
            <p:spPr bwMode="auto">
              <a:xfrm>
                <a:off x="1655" y="947"/>
                <a:ext cx="223" cy="200"/>
              </a:xfrm>
              <a:custGeom>
                <a:avLst/>
                <a:gdLst>
                  <a:gd name="T0" fmla="*/ 445 w 445"/>
                  <a:gd name="T1" fmla="*/ 0 h 401"/>
                  <a:gd name="T2" fmla="*/ 433 w 445"/>
                  <a:gd name="T3" fmla="*/ 25 h 401"/>
                  <a:gd name="T4" fmla="*/ 419 w 445"/>
                  <a:gd name="T5" fmla="*/ 46 h 401"/>
                  <a:gd name="T6" fmla="*/ 397 w 445"/>
                  <a:gd name="T7" fmla="*/ 62 h 401"/>
                  <a:gd name="T8" fmla="*/ 378 w 445"/>
                  <a:gd name="T9" fmla="*/ 80 h 401"/>
                  <a:gd name="T10" fmla="*/ 355 w 445"/>
                  <a:gd name="T11" fmla="*/ 92 h 401"/>
                  <a:gd name="T12" fmla="*/ 333 w 445"/>
                  <a:gd name="T13" fmla="*/ 108 h 401"/>
                  <a:gd name="T14" fmla="*/ 312 w 445"/>
                  <a:gd name="T15" fmla="*/ 124 h 401"/>
                  <a:gd name="T16" fmla="*/ 298 w 445"/>
                  <a:gd name="T17" fmla="*/ 147 h 401"/>
                  <a:gd name="T18" fmla="*/ 266 w 445"/>
                  <a:gd name="T19" fmla="*/ 168 h 401"/>
                  <a:gd name="T20" fmla="*/ 236 w 445"/>
                  <a:gd name="T21" fmla="*/ 190 h 401"/>
                  <a:gd name="T22" fmla="*/ 204 w 445"/>
                  <a:gd name="T23" fmla="*/ 213 h 401"/>
                  <a:gd name="T24" fmla="*/ 172 w 445"/>
                  <a:gd name="T25" fmla="*/ 236 h 401"/>
                  <a:gd name="T26" fmla="*/ 140 w 445"/>
                  <a:gd name="T27" fmla="*/ 259 h 401"/>
                  <a:gd name="T28" fmla="*/ 112 w 445"/>
                  <a:gd name="T29" fmla="*/ 286 h 401"/>
                  <a:gd name="T30" fmla="*/ 85 w 445"/>
                  <a:gd name="T31" fmla="*/ 312 h 401"/>
                  <a:gd name="T32" fmla="*/ 64 w 445"/>
                  <a:gd name="T33" fmla="*/ 342 h 401"/>
                  <a:gd name="T34" fmla="*/ 83 w 445"/>
                  <a:gd name="T35" fmla="*/ 362 h 401"/>
                  <a:gd name="T36" fmla="*/ 85 w 445"/>
                  <a:gd name="T37" fmla="*/ 351 h 401"/>
                  <a:gd name="T38" fmla="*/ 92 w 445"/>
                  <a:gd name="T39" fmla="*/ 348 h 401"/>
                  <a:gd name="T40" fmla="*/ 99 w 445"/>
                  <a:gd name="T41" fmla="*/ 349 h 401"/>
                  <a:gd name="T42" fmla="*/ 103 w 445"/>
                  <a:gd name="T43" fmla="*/ 351 h 401"/>
                  <a:gd name="T44" fmla="*/ 94 w 445"/>
                  <a:gd name="T45" fmla="*/ 358 h 401"/>
                  <a:gd name="T46" fmla="*/ 85 w 445"/>
                  <a:gd name="T47" fmla="*/ 365 h 401"/>
                  <a:gd name="T48" fmla="*/ 74 w 445"/>
                  <a:gd name="T49" fmla="*/ 373 h 401"/>
                  <a:gd name="T50" fmla="*/ 66 w 445"/>
                  <a:gd name="T51" fmla="*/ 380 h 401"/>
                  <a:gd name="T52" fmla="*/ 55 w 445"/>
                  <a:gd name="T53" fmla="*/ 385 h 401"/>
                  <a:gd name="T54" fmla="*/ 44 w 445"/>
                  <a:gd name="T55" fmla="*/ 390 h 401"/>
                  <a:gd name="T56" fmla="*/ 34 w 445"/>
                  <a:gd name="T57" fmla="*/ 396 h 401"/>
                  <a:gd name="T58" fmla="*/ 25 w 445"/>
                  <a:gd name="T59" fmla="*/ 401 h 401"/>
                  <a:gd name="T60" fmla="*/ 12 w 445"/>
                  <a:gd name="T61" fmla="*/ 392 h 401"/>
                  <a:gd name="T62" fmla="*/ 7 w 445"/>
                  <a:gd name="T63" fmla="*/ 383 h 401"/>
                  <a:gd name="T64" fmla="*/ 0 w 445"/>
                  <a:gd name="T65" fmla="*/ 374 h 401"/>
                  <a:gd name="T66" fmla="*/ 0 w 445"/>
                  <a:gd name="T67" fmla="*/ 367 h 401"/>
                  <a:gd name="T68" fmla="*/ 2 w 445"/>
                  <a:gd name="T69" fmla="*/ 351 h 401"/>
                  <a:gd name="T70" fmla="*/ 14 w 445"/>
                  <a:gd name="T71" fmla="*/ 342 h 401"/>
                  <a:gd name="T72" fmla="*/ 25 w 445"/>
                  <a:gd name="T73" fmla="*/ 339 h 401"/>
                  <a:gd name="T74" fmla="*/ 35 w 445"/>
                  <a:gd name="T75" fmla="*/ 335 h 401"/>
                  <a:gd name="T76" fmla="*/ 41 w 445"/>
                  <a:gd name="T77" fmla="*/ 326 h 401"/>
                  <a:gd name="T78" fmla="*/ 46 w 445"/>
                  <a:gd name="T79" fmla="*/ 319 h 401"/>
                  <a:gd name="T80" fmla="*/ 48 w 445"/>
                  <a:gd name="T81" fmla="*/ 309 h 401"/>
                  <a:gd name="T82" fmla="*/ 51 w 445"/>
                  <a:gd name="T83" fmla="*/ 300 h 401"/>
                  <a:gd name="T84" fmla="*/ 57 w 445"/>
                  <a:gd name="T85" fmla="*/ 289 h 401"/>
                  <a:gd name="T86" fmla="*/ 64 w 445"/>
                  <a:gd name="T87" fmla="*/ 284 h 401"/>
                  <a:gd name="T88" fmla="*/ 110 w 445"/>
                  <a:gd name="T89" fmla="*/ 245 h 401"/>
                  <a:gd name="T90" fmla="*/ 156 w 445"/>
                  <a:gd name="T91" fmla="*/ 208 h 401"/>
                  <a:gd name="T92" fmla="*/ 202 w 445"/>
                  <a:gd name="T93" fmla="*/ 170 h 401"/>
                  <a:gd name="T94" fmla="*/ 250 w 445"/>
                  <a:gd name="T95" fmla="*/ 133 h 401"/>
                  <a:gd name="T96" fmla="*/ 296 w 445"/>
                  <a:gd name="T97" fmla="*/ 96 h 401"/>
                  <a:gd name="T98" fmla="*/ 344 w 445"/>
                  <a:gd name="T99" fmla="*/ 62 h 401"/>
                  <a:gd name="T100" fmla="*/ 392 w 445"/>
                  <a:gd name="T101" fmla="*/ 30 h 401"/>
                  <a:gd name="T102" fmla="*/ 445 w 445"/>
                  <a:gd name="T103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45" h="401">
                    <a:moveTo>
                      <a:pt x="445" y="0"/>
                    </a:moveTo>
                    <a:lnTo>
                      <a:pt x="433" y="25"/>
                    </a:lnTo>
                    <a:lnTo>
                      <a:pt x="419" y="46"/>
                    </a:lnTo>
                    <a:lnTo>
                      <a:pt x="397" y="62"/>
                    </a:lnTo>
                    <a:lnTo>
                      <a:pt x="378" y="80"/>
                    </a:lnTo>
                    <a:lnTo>
                      <a:pt x="355" y="92"/>
                    </a:lnTo>
                    <a:lnTo>
                      <a:pt x="333" y="108"/>
                    </a:lnTo>
                    <a:lnTo>
                      <a:pt x="312" y="124"/>
                    </a:lnTo>
                    <a:lnTo>
                      <a:pt x="298" y="147"/>
                    </a:lnTo>
                    <a:lnTo>
                      <a:pt x="266" y="168"/>
                    </a:lnTo>
                    <a:lnTo>
                      <a:pt x="236" y="190"/>
                    </a:lnTo>
                    <a:lnTo>
                      <a:pt x="204" y="213"/>
                    </a:lnTo>
                    <a:lnTo>
                      <a:pt x="172" y="236"/>
                    </a:lnTo>
                    <a:lnTo>
                      <a:pt x="140" y="259"/>
                    </a:lnTo>
                    <a:lnTo>
                      <a:pt x="112" y="286"/>
                    </a:lnTo>
                    <a:lnTo>
                      <a:pt x="85" y="312"/>
                    </a:lnTo>
                    <a:lnTo>
                      <a:pt x="64" y="342"/>
                    </a:lnTo>
                    <a:lnTo>
                      <a:pt x="83" y="362"/>
                    </a:lnTo>
                    <a:lnTo>
                      <a:pt x="85" y="351"/>
                    </a:lnTo>
                    <a:lnTo>
                      <a:pt x="92" y="348"/>
                    </a:lnTo>
                    <a:lnTo>
                      <a:pt x="99" y="349"/>
                    </a:lnTo>
                    <a:lnTo>
                      <a:pt x="103" y="351"/>
                    </a:lnTo>
                    <a:lnTo>
                      <a:pt x="94" y="358"/>
                    </a:lnTo>
                    <a:lnTo>
                      <a:pt x="85" y="365"/>
                    </a:lnTo>
                    <a:lnTo>
                      <a:pt x="74" y="373"/>
                    </a:lnTo>
                    <a:lnTo>
                      <a:pt x="66" y="380"/>
                    </a:lnTo>
                    <a:lnTo>
                      <a:pt x="55" y="385"/>
                    </a:lnTo>
                    <a:lnTo>
                      <a:pt x="44" y="390"/>
                    </a:lnTo>
                    <a:lnTo>
                      <a:pt x="34" y="396"/>
                    </a:lnTo>
                    <a:lnTo>
                      <a:pt x="25" y="401"/>
                    </a:lnTo>
                    <a:lnTo>
                      <a:pt x="12" y="392"/>
                    </a:lnTo>
                    <a:lnTo>
                      <a:pt x="7" y="383"/>
                    </a:lnTo>
                    <a:lnTo>
                      <a:pt x="0" y="374"/>
                    </a:lnTo>
                    <a:lnTo>
                      <a:pt x="0" y="367"/>
                    </a:lnTo>
                    <a:lnTo>
                      <a:pt x="2" y="351"/>
                    </a:lnTo>
                    <a:lnTo>
                      <a:pt x="14" y="342"/>
                    </a:lnTo>
                    <a:lnTo>
                      <a:pt x="25" y="339"/>
                    </a:lnTo>
                    <a:lnTo>
                      <a:pt x="35" y="335"/>
                    </a:lnTo>
                    <a:lnTo>
                      <a:pt x="41" y="326"/>
                    </a:lnTo>
                    <a:lnTo>
                      <a:pt x="46" y="319"/>
                    </a:lnTo>
                    <a:lnTo>
                      <a:pt x="48" y="309"/>
                    </a:lnTo>
                    <a:lnTo>
                      <a:pt x="51" y="300"/>
                    </a:lnTo>
                    <a:lnTo>
                      <a:pt x="57" y="289"/>
                    </a:lnTo>
                    <a:lnTo>
                      <a:pt x="64" y="284"/>
                    </a:lnTo>
                    <a:lnTo>
                      <a:pt x="110" y="245"/>
                    </a:lnTo>
                    <a:lnTo>
                      <a:pt x="156" y="208"/>
                    </a:lnTo>
                    <a:lnTo>
                      <a:pt x="202" y="170"/>
                    </a:lnTo>
                    <a:lnTo>
                      <a:pt x="250" y="133"/>
                    </a:lnTo>
                    <a:lnTo>
                      <a:pt x="296" y="96"/>
                    </a:lnTo>
                    <a:lnTo>
                      <a:pt x="344" y="62"/>
                    </a:lnTo>
                    <a:lnTo>
                      <a:pt x="392" y="30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Freeform 35"/>
              <p:cNvSpPr>
                <a:spLocks/>
              </p:cNvSpPr>
              <p:nvPr/>
            </p:nvSpPr>
            <p:spPr bwMode="auto">
              <a:xfrm>
                <a:off x="2595" y="961"/>
                <a:ext cx="487" cy="157"/>
              </a:xfrm>
              <a:custGeom>
                <a:avLst/>
                <a:gdLst>
                  <a:gd name="T0" fmla="*/ 901 w 974"/>
                  <a:gd name="T1" fmla="*/ 139 h 314"/>
                  <a:gd name="T2" fmla="*/ 933 w 974"/>
                  <a:gd name="T3" fmla="*/ 181 h 314"/>
                  <a:gd name="T4" fmla="*/ 964 w 974"/>
                  <a:gd name="T5" fmla="*/ 224 h 314"/>
                  <a:gd name="T6" fmla="*/ 974 w 974"/>
                  <a:gd name="T7" fmla="*/ 268 h 314"/>
                  <a:gd name="T8" fmla="*/ 960 w 974"/>
                  <a:gd name="T9" fmla="*/ 297 h 314"/>
                  <a:gd name="T10" fmla="*/ 946 w 974"/>
                  <a:gd name="T11" fmla="*/ 311 h 314"/>
                  <a:gd name="T12" fmla="*/ 925 w 974"/>
                  <a:gd name="T13" fmla="*/ 298 h 314"/>
                  <a:gd name="T14" fmla="*/ 928 w 974"/>
                  <a:gd name="T15" fmla="*/ 275 h 314"/>
                  <a:gd name="T16" fmla="*/ 928 w 974"/>
                  <a:gd name="T17" fmla="*/ 258 h 314"/>
                  <a:gd name="T18" fmla="*/ 916 w 974"/>
                  <a:gd name="T19" fmla="*/ 238 h 314"/>
                  <a:gd name="T20" fmla="*/ 909 w 974"/>
                  <a:gd name="T21" fmla="*/ 217 h 314"/>
                  <a:gd name="T22" fmla="*/ 901 w 974"/>
                  <a:gd name="T23" fmla="*/ 213 h 314"/>
                  <a:gd name="T24" fmla="*/ 882 w 974"/>
                  <a:gd name="T25" fmla="*/ 235 h 314"/>
                  <a:gd name="T26" fmla="*/ 857 w 974"/>
                  <a:gd name="T27" fmla="*/ 252 h 314"/>
                  <a:gd name="T28" fmla="*/ 829 w 974"/>
                  <a:gd name="T29" fmla="*/ 258 h 314"/>
                  <a:gd name="T30" fmla="*/ 806 w 974"/>
                  <a:gd name="T31" fmla="*/ 252 h 314"/>
                  <a:gd name="T32" fmla="*/ 802 w 974"/>
                  <a:gd name="T33" fmla="*/ 235 h 314"/>
                  <a:gd name="T34" fmla="*/ 815 w 974"/>
                  <a:gd name="T35" fmla="*/ 220 h 314"/>
                  <a:gd name="T36" fmla="*/ 822 w 974"/>
                  <a:gd name="T37" fmla="*/ 206 h 314"/>
                  <a:gd name="T38" fmla="*/ 815 w 974"/>
                  <a:gd name="T39" fmla="*/ 190 h 314"/>
                  <a:gd name="T40" fmla="*/ 815 w 974"/>
                  <a:gd name="T41" fmla="*/ 172 h 314"/>
                  <a:gd name="T42" fmla="*/ 830 w 974"/>
                  <a:gd name="T43" fmla="*/ 167 h 314"/>
                  <a:gd name="T44" fmla="*/ 846 w 974"/>
                  <a:gd name="T45" fmla="*/ 165 h 314"/>
                  <a:gd name="T46" fmla="*/ 862 w 974"/>
                  <a:gd name="T47" fmla="*/ 151 h 314"/>
                  <a:gd name="T48" fmla="*/ 861 w 974"/>
                  <a:gd name="T49" fmla="*/ 105 h 314"/>
                  <a:gd name="T50" fmla="*/ 825 w 974"/>
                  <a:gd name="T51" fmla="*/ 70 h 314"/>
                  <a:gd name="T52" fmla="*/ 772 w 974"/>
                  <a:gd name="T53" fmla="*/ 57 h 314"/>
                  <a:gd name="T54" fmla="*/ 717 w 974"/>
                  <a:gd name="T55" fmla="*/ 48 h 314"/>
                  <a:gd name="T56" fmla="*/ 648 w 974"/>
                  <a:gd name="T57" fmla="*/ 34 h 314"/>
                  <a:gd name="T58" fmla="*/ 557 w 974"/>
                  <a:gd name="T59" fmla="*/ 30 h 314"/>
                  <a:gd name="T60" fmla="*/ 467 w 974"/>
                  <a:gd name="T61" fmla="*/ 39 h 314"/>
                  <a:gd name="T62" fmla="*/ 376 w 974"/>
                  <a:gd name="T63" fmla="*/ 52 h 314"/>
                  <a:gd name="T64" fmla="*/ 300 w 974"/>
                  <a:gd name="T65" fmla="*/ 59 h 314"/>
                  <a:gd name="T66" fmla="*/ 243 w 974"/>
                  <a:gd name="T67" fmla="*/ 73 h 314"/>
                  <a:gd name="T68" fmla="*/ 192 w 974"/>
                  <a:gd name="T69" fmla="*/ 93 h 314"/>
                  <a:gd name="T70" fmla="*/ 142 w 974"/>
                  <a:gd name="T71" fmla="*/ 109 h 314"/>
                  <a:gd name="T72" fmla="*/ 103 w 974"/>
                  <a:gd name="T73" fmla="*/ 116 h 314"/>
                  <a:gd name="T74" fmla="*/ 73 w 974"/>
                  <a:gd name="T75" fmla="*/ 137 h 314"/>
                  <a:gd name="T76" fmla="*/ 43 w 974"/>
                  <a:gd name="T77" fmla="*/ 155 h 314"/>
                  <a:gd name="T78" fmla="*/ 14 w 974"/>
                  <a:gd name="T79" fmla="*/ 160 h 314"/>
                  <a:gd name="T80" fmla="*/ 4 w 974"/>
                  <a:gd name="T81" fmla="*/ 140 h 314"/>
                  <a:gd name="T82" fmla="*/ 23 w 974"/>
                  <a:gd name="T83" fmla="*/ 114 h 314"/>
                  <a:gd name="T84" fmla="*/ 50 w 974"/>
                  <a:gd name="T85" fmla="*/ 98 h 314"/>
                  <a:gd name="T86" fmla="*/ 82 w 974"/>
                  <a:gd name="T87" fmla="*/ 85 h 314"/>
                  <a:gd name="T88" fmla="*/ 183 w 974"/>
                  <a:gd name="T89" fmla="*/ 54 h 314"/>
                  <a:gd name="T90" fmla="*/ 367 w 974"/>
                  <a:gd name="T91" fmla="*/ 16 h 314"/>
                  <a:gd name="T92" fmla="*/ 556 w 974"/>
                  <a:gd name="T93" fmla="*/ 0 h 314"/>
                  <a:gd name="T94" fmla="*/ 736 w 974"/>
                  <a:gd name="T95" fmla="*/ 22 h 314"/>
                  <a:gd name="T96" fmla="*/ 891 w 974"/>
                  <a:gd name="T97" fmla="*/ 119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4" h="314">
                    <a:moveTo>
                      <a:pt x="891" y="119"/>
                    </a:moveTo>
                    <a:lnTo>
                      <a:pt x="901" y="139"/>
                    </a:lnTo>
                    <a:lnTo>
                      <a:pt x="917" y="160"/>
                    </a:lnTo>
                    <a:lnTo>
                      <a:pt x="933" y="181"/>
                    </a:lnTo>
                    <a:lnTo>
                      <a:pt x="951" y="203"/>
                    </a:lnTo>
                    <a:lnTo>
                      <a:pt x="964" y="224"/>
                    </a:lnTo>
                    <a:lnTo>
                      <a:pt x="972" y="245"/>
                    </a:lnTo>
                    <a:lnTo>
                      <a:pt x="974" y="268"/>
                    </a:lnTo>
                    <a:lnTo>
                      <a:pt x="969" y="295"/>
                    </a:lnTo>
                    <a:lnTo>
                      <a:pt x="960" y="297"/>
                    </a:lnTo>
                    <a:lnTo>
                      <a:pt x="953" y="304"/>
                    </a:lnTo>
                    <a:lnTo>
                      <a:pt x="946" y="311"/>
                    </a:lnTo>
                    <a:lnTo>
                      <a:pt x="939" y="314"/>
                    </a:lnTo>
                    <a:lnTo>
                      <a:pt x="925" y="298"/>
                    </a:lnTo>
                    <a:lnTo>
                      <a:pt x="919" y="284"/>
                    </a:lnTo>
                    <a:lnTo>
                      <a:pt x="928" y="275"/>
                    </a:lnTo>
                    <a:lnTo>
                      <a:pt x="932" y="266"/>
                    </a:lnTo>
                    <a:lnTo>
                      <a:pt x="928" y="258"/>
                    </a:lnTo>
                    <a:lnTo>
                      <a:pt x="925" y="249"/>
                    </a:lnTo>
                    <a:lnTo>
                      <a:pt x="916" y="238"/>
                    </a:lnTo>
                    <a:lnTo>
                      <a:pt x="912" y="227"/>
                    </a:lnTo>
                    <a:lnTo>
                      <a:pt x="909" y="217"/>
                    </a:lnTo>
                    <a:lnTo>
                      <a:pt x="910" y="206"/>
                    </a:lnTo>
                    <a:lnTo>
                      <a:pt x="901" y="213"/>
                    </a:lnTo>
                    <a:lnTo>
                      <a:pt x="893" y="224"/>
                    </a:lnTo>
                    <a:lnTo>
                      <a:pt x="882" y="235"/>
                    </a:lnTo>
                    <a:lnTo>
                      <a:pt x="871" y="245"/>
                    </a:lnTo>
                    <a:lnTo>
                      <a:pt x="857" y="252"/>
                    </a:lnTo>
                    <a:lnTo>
                      <a:pt x="845" y="258"/>
                    </a:lnTo>
                    <a:lnTo>
                      <a:pt x="829" y="258"/>
                    </a:lnTo>
                    <a:lnTo>
                      <a:pt x="813" y="256"/>
                    </a:lnTo>
                    <a:lnTo>
                      <a:pt x="806" y="252"/>
                    </a:lnTo>
                    <a:lnTo>
                      <a:pt x="802" y="243"/>
                    </a:lnTo>
                    <a:lnTo>
                      <a:pt x="802" y="235"/>
                    </a:lnTo>
                    <a:lnTo>
                      <a:pt x="802" y="226"/>
                    </a:lnTo>
                    <a:lnTo>
                      <a:pt x="815" y="220"/>
                    </a:lnTo>
                    <a:lnTo>
                      <a:pt x="822" y="215"/>
                    </a:lnTo>
                    <a:lnTo>
                      <a:pt x="822" y="206"/>
                    </a:lnTo>
                    <a:lnTo>
                      <a:pt x="820" y="199"/>
                    </a:lnTo>
                    <a:lnTo>
                      <a:pt x="815" y="190"/>
                    </a:lnTo>
                    <a:lnTo>
                      <a:pt x="813" y="181"/>
                    </a:lnTo>
                    <a:lnTo>
                      <a:pt x="815" y="172"/>
                    </a:lnTo>
                    <a:lnTo>
                      <a:pt x="822" y="167"/>
                    </a:lnTo>
                    <a:lnTo>
                      <a:pt x="830" y="167"/>
                    </a:lnTo>
                    <a:lnTo>
                      <a:pt x="839" y="169"/>
                    </a:lnTo>
                    <a:lnTo>
                      <a:pt x="846" y="165"/>
                    </a:lnTo>
                    <a:lnTo>
                      <a:pt x="854" y="164"/>
                    </a:lnTo>
                    <a:lnTo>
                      <a:pt x="862" y="151"/>
                    </a:lnTo>
                    <a:lnTo>
                      <a:pt x="871" y="139"/>
                    </a:lnTo>
                    <a:lnTo>
                      <a:pt x="861" y="105"/>
                    </a:lnTo>
                    <a:lnTo>
                      <a:pt x="846" y="84"/>
                    </a:lnTo>
                    <a:lnTo>
                      <a:pt x="825" y="70"/>
                    </a:lnTo>
                    <a:lnTo>
                      <a:pt x="800" y="62"/>
                    </a:lnTo>
                    <a:lnTo>
                      <a:pt x="772" y="57"/>
                    </a:lnTo>
                    <a:lnTo>
                      <a:pt x="744" y="54"/>
                    </a:lnTo>
                    <a:lnTo>
                      <a:pt x="717" y="48"/>
                    </a:lnTo>
                    <a:lnTo>
                      <a:pt x="694" y="41"/>
                    </a:lnTo>
                    <a:lnTo>
                      <a:pt x="648" y="34"/>
                    </a:lnTo>
                    <a:lnTo>
                      <a:pt x="603" y="32"/>
                    </a:lnTo>
                    <a:lnTo>
                      <a:pt x="557" y="30"/>
                    </a:lnTo>
                    <a:lnTo>
                      <a:pt x="513" y="36"/>
                    </a:lnTo>
                    <a:lnTo>
                      <a:pt x="467" y="39"/>
                    </a:lnTo>
                    <a:lnTo>
                      <a:pt x="422" y="45"/>
                    </a:lnTo>
                    <a:lnTo>
                      <a:pt x="376" y="52"/>
                    </a:lnTo>
                    <a:lnTo>
                      <a:pt x="334" y="61"/>
                    </a:lnTo>
                    <a:lnTo>
                      <a:pt x="300" y="59"/>
                    </a:lnTo>
                    <a:lnTo>
                      <a:pt x="272" y="64"/>
                    </a:lnTo>
                    <a:lnTo>
                      <a:pt x="243" y="73"/>
                    </a:lnTo>
                    <a:lnTo>
                      <a:pt x="218" y="84"/>
                    </a:lnTo>
                    <a:lnTo>
                      <a:pt x="192" y="93"/>
                    </a:lnTo>
                    <a:lnTo>
                      <a:pt x="167" y="103"/>
                    </a:lnTo>
                    <a:lnTo>
                      <a:pt x="142" y="109"/>
                    </a:lnTo>
                    <a:lnTo>
                      <a:pt x="119" y="109"/>
                    </a:lnTo>
                    <a:lnTo>
                      <a:pt x="103" y="116"/>
                    </a:lnTo>
                    <a:lnTo>
                      <a:pt x="87" y="126"/>
                    </a:lnTo>
                    <a:lnTo>
                      <a:pt x="73" y="137"/>
                    </a:lnTo>
                    <a:lnTo>
                      <a:pt x="59" y="148"/>
                    </a:lnTo>
                    <a:lnTo>
                      <a:pt x="43" y="155"/>
                    </a:lnTo>
                    <a:lnTo>
                      <a:pt x="29" y="160"/>
                    </a:lnTo>
                    <a:lnTo>
                      <a:pt x="14" y="160"/>
                    </a:lnTo>
                    <a:lnTo>
                      <a:pt x="0" y="158"/>
                    </a:lnTo>
                    <a:lnTo>
                      <a:pt x="4" y="140"/>
                    </a:lnTo>
                    <a:lnTo>
                      <a:pt x="13" y="126"/>
                    </a:lnTo>
                    <a:lnTo>
                      <a:pt x="23" y="114"/>
                    </a:lnTo>
                    <a:lnTo>
                      <a:pt x="38" y="107"/>
                    </a:lnTo>
                    <a:lnTo>
                      <a:pt x="50" y="98"/>
                    </a:lnTo>
                    <a:lnTo>
                      <a:pt x="66" y="93"/>
                    </a:lnTo>
                    <a:lnTo>
                      <a:pt x="82" y="85"/>
                    </a:lnTo>
                    <a:lnTo>
                      <a:pt x="98" y="80"/>
                    </a:lnTo>
                    <a:lnTo>
                      <a:pt x="183" y="54"/>
                    </a:lnTo>
                    <a:lnTo>
                      <a:pt x="275" y="32"/>
                    </a:lnTo>
                    <a:lnTo>
                      <a:pt x="367" y="16"/>
                    </a:lnTo>
                    <a:lnTo>
                      <a:pt x="463" y="6"/>
                    </a:lnTo>
                    <a:lnTo>
                      <a:pt x="556" y="0"/>
                    </a:lnTo>
                    <a:lnTo>
                      <a:pt x="648" y="7"/>
                    </a:lnTo>
                    <a:lnTo>
                      <a:pt x="736" y="22"/>
                    </a:lnTo>
                    <a:lnTo>
                      <a:pt x="822" y="50"/>
                    </a:lnTo>
                    <a:lnTo>
                      <a:pt x="891" y="1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Freeform 37"/>
              <p:cNvSpPr>
                <a:spLocks/>
              </p:cNvSpPr>
              <p:nvPr/>
            </p:nvSpPr>
            <p:spPr bwMode="auto">
              <a:xfrm>
                <a:off x="3411" y="1030"/>
                <a:ext cx="54" cy="25"/>
              </a:xfrm>
              <a:custGeom>
                <a:avLst/>
                <a:gdLst>
                  <a:gd name="T0" fmla="*/ 109 w 109"/>
                  <a:gd name="T1" fmla="*/ 28 h 49"/>
                  <a:gd name="T2" fmla="*/ 93 w 109"/>
                  <a:gd name="T3" fmla="*/ 32 h 49"/>
                  <a:gd name="T4" fmla="*/ 80 w 109"/>
                  <a:gd name="T5" fmla="*/ 33 h 49"/>
                  <a:gd name="T6" fmla="*/ 68 w 109"/>
                  <a:gd name="T7" fmla="*/ 33 h 49"/>
                  <a:gd name="T8" fmla="*/ 59 w 109"/>
                  <a:gd name="T9" fmla="*/ 39 h 49"/>
                  <a:gd name="T10" fmla="*/ 54 w 109"/>
                  <a:gd name="T11" fmla="*/ 46 h 49"/>
                  <a:gd name="T12" fmla="*/ 43 w 109"/>
                  <a:gd name="T13" fmla="*/ 49 h 49"/>
                  <a:gd name="T14" fmla="*/ 29 w 109"/>
                  <a:gd name="T15" fmla="*/ 48 h 49"/>
                  <a:gd name="T16" fmla="*/ 20 w 109"/>
                  <a:gd name="T17" fmla="*/ 48 h 49"/>
                  <a:gd name="T18" fmla="*/ 0 w 109"/>
                  <a:gd name="T19" fmla="*/ 28 h 49"/>
                  <a:gd name="T20" fmla="*/ 7 w 109"/>
                  <a:gd name="T21" fmla="*/ 17 h 49"/>
                  <a:gd name="T22" fmla="*/ 18 w 109"/>
                  <a:gd name="T23" fmla="*/ 14 h 49"/>
                  <a:gd name="T24" fmla="*/ 30 w 109"/>
                  <a:gd name="T25" fmla="*/ 10 h 49"/>
                  <a:gd name="T26" fmla="*/ 46 w 109"/>
                  <a:gd name="T27" fmla="*/ 10 h 49"/>
                  <a:gd name="T28" fmla="*/ 61 w 109"/>
                  <a:gd name="T29" fmla="*/ 9 h 49"/>
                  <a:gd name="T30" fmla="*/ 77 w 109"/>
                  <a:gd name="T31" fmla="*/ 7 h 49"/>
                  <a:gd name="T32" fmla="*/ 93 w 109"/>
                  <a:gd name="T33" fmla="*/ 3 h 49"/>
                  <a:gd name="T34" fmla="*/ 109 w 109"/>
                  <a:gd name="T35" fmla="*/ 0 h 49"/>
                  <a:gd name="T36" fmla="*/ 109 w 109"/>
                  <a:gd name="T37" fmla="*/ 2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9" h="49">
                    <a:moveTo>
                      <a:pt x="109" y="28"/>
                    </a:moveTo>
                    <a:lnTo>
                      <a:pt x="93" y="32"/>
                    </a:lnTo>
                    <a:lnTo>
                      <a:pt x="80" y="33"/>
                    </a:lnTo>
                    <a:lnTo>
                      <a:pt x="68" y="33"/>
                    </a:lnTo>
                    <a:lnTo>
                      <a:pt x="59" y="39"/>
                    </a:lnTo>
                    <a:lnTo>
                      <a:pt x="54" y="46"/>
                    </a:lnTo>
                    <a:lnTo>
                      <a:pt x="43" y="49"/>
                    </a:lnTo>
                    <a:lnTo>
                      <a:pt x="29" y="48"/>
                    </a:lnTo>
                    <a:lnTo>
                      <a:pt x="20" y="48"/>
                    </a:lnTo>
                    <a:lnTo>
                      <a:pt x="0" y="28"/>
                    </a:lnTo>
                    <a:lnTo>
                      <a:pt x="7" y="17"/>
                    </a:lnTo>
                    <a:lnTo>
                      <a:pt x="18" y="14"/>
                    </a:lnTo>
                    <a:lnTo>
                      <a:pt x="30" y="10"/>
                    </a:lnTo>
                    <a:lnTo>
                      <a:pt x="46" y="10"/>
                    </a:lnTo>
                    <a:lnTo>
                      <a:pt x="61" y="9"/>
                    </a:lnTo>
                    <a:lnTo>
                      <a:pt x="77" y="7"/>
                    </a:lnTo>
                    <a:lnTo>
                      <a:pt x="93" y="3"/>
                    </a:lnTo>
                    <a:lnTo>
                      <a:pt x="109" y="0"/>
                    </a:lnTo>
                    <a:lnTo>
                      <a:pt x="109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" name="Freeform 38"/>
              <p:cNvSpPr>
                <a:spLocks/>
              </p:cNvSpPr>
              <p:nvPr/>
            </p:nvSpPr>
            <p:spPr bwMode="auto">
              <a:xfrm>
                <a:off x="3181" y="1040"/>
                <a:ext cx="84" cy="34"/>
              </a:xfrm>
              <a:custGeom>
                <a:avLst/>
                <a:gdLst>
                  <a:gd name="T0" fmla="*/ 167 w 167"/>
                  <a:gd name="T1" fmla="*/ 0 h 68"/>
                  <a:gd name="T2" fmla="*/ 151 w 167"/>
                  <a:gd name="T3" fmla="*/ 18 h 68"/>
                  <a:gd name="T4" fmla="*/ 135 w 167"/>
                  <a:gd name="T5" fmla="*/ 32 h 68"/>
                  <a:gd name="T6" fmla="*/ 115 w 167"/>
                  <a:gd name="T7" fmla="*/ 41 h 68"/>
                  <a:gd name="T8" fmla="*/ 96 w 167"/>
                  <a:gd name="T9" fmla="*/ 48 h 68"/>
                  <a:gd name="T10" fmla="*/ 74 w 167"/>
                  <a:gd name="T11" fmla="*/ 52 h 68"/>
                  <a:gd name="T12" fmla="*/ 53 w 167"/>
                  <a:gd name="T13" fmla="*/ 55 h 68"/>
                  <a:gd name="T14" fmla="*/ 34 w 167"/>
                  <a:gd name="T15" fmla="*/ 61 h 68"/>
                  <a:gd name="T16" fmla="*/ 19 w 167"/>
                  <a:gd name="T17" fmla="*/ 68 h 68"/>
                  <a:gd name="T18" fmla="*/ 0 w 167"/>
                  <a:gd name="T19" fmla="*/ 48 h 68"/>
                  <a:gd name="T20" fmla="*/ 19 w 167"/>
                  <a:gd name="T21" fmla="*/ 43 h 68"/>
                  <a:gd name="T22" fmla="*/ 41 w 167"/>
                  <a:gd name="T23" fmla="*/ 37 h 68"/>
                  <a:gd name="T24" fmla="*/ 62 w 167"/>
                  <a:gd name="T25" fmla="*/ 30 h 68"/>
                  <a:gd name="T26" fmla="*/ 83 w 167"/>
                  <a:gd name="T27" fmla="*/ 23 h 68"/>
                  <a:gd name="T28" fmla="*/ 103 w 167"/>
                  <a:gd name="T29" fmla="*/ 14 h 68"/>
                  <a:gd name="T30" fmla="*/ 122 w 167"/>
                  <a:gd name="T31" fmla="*/ 9 h 68"/>
                  <a:gd name="T32" fmla="*/ 144 w 167"/>
                  <a:gd name="T33" fmla="*/ 4 h 68"/>
                  <a:gd name="T34" fmla="*/ 167 w 167"/>
                  <a:gd name="T3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7" h="68">
                    <a:moveTo>
                      <a:pt x="167" y="0"/>
                    </a:moveTo>
                    <a:lnTo>
                      <a:pt x="151" y="18"/>
                    </a:lnTo>
                    <a:lnTo>
                      <a:pt x="135" y="32"/>
                    </a:lnTo>
                    <a:lnTo>
                      <a:pt x="115" y="41"/>
                    </a:lnTo>
                    <a:lnTo>
                      <a:pt x="96" y="48"/>
                    </a:lnTo>
                    <a:lnTo>
                      <a:pt x="74" y="52"/>
                    </a:lnTo>
                    <a:lnTo>
                      <a:pt x="53" y="55"/>
                    </a:lnTo>
                    <a:lnTo>
                      <a:pt x="34" y="61"/>
                    </a:lnTo>
                    <a:lnTo>
                      <a:pt x="19" y="68"/>
                    </a:lnTo>
                    <a:lnTo>
                      <a:pt x="0" y="48"/>
                    </a:lnTo>
                    <a:lnTo>
                      <a:pt x="19" y="43"/>
                    </a:lnTo>
                    <a:lnTo>
                      <a:pt x="41" y="37"/>
                    </a:lnTo>
                    <a:lnTo>
                      <a:pt x="62" y="30"/>
                    </a:lnTo>
                    <a:lnTo>
                      <a:pt x="83" y="23"/>
                    </a:lnTo>
                    <a:lnTo>
                      <a:pt x="103" y="14"/>
                    </a:lnTo>
                    <a:lnTo>
                      <a:pt x="122" y="9"/>
                    </a:lnTo>
                    <a:lnTo>
                      <a:pt x="144" y="4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" name="Rectangle 39"/>
              <p:cNvSpPr>
                <a:spLocks noChangeArrowheads="1"/>
              </p:cNvSpPr>
              <p:nvPr/>
            </p:nvSpPr>
            <p:spPr bwMode="auto">
              <a:xfrm>
                <a:off x="3118" y="1069"/>
                <a:ext cx="5" cy="1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" name="Freeform 41"/>
              <p:cNvSpPr>
                <a:spLocks/>
              </p:cNvSpPr>
              <p:nvPr/>
            </p:nvSpPr>
            <p:spPr bwMode="auto">
              <a:xfrm>
                <a:off x="3813" y="1304"/>
                <a:ext cx="165" cy="204"/>
              </a:xfrm>
              <a:custGeom>
                <a:avLst/>
                <a:gdLst>
                  <a:gd name="T0" fmla="*/ 330 w 330"/>
                  <a:gd name="T1" fmla="*/ 284 h 410"/>
                  <a:gd name="T2" fmla="*/ 305 w 330"/>
                  <a:gd name="T3" fmla="*/ 272 h 410"/>
                  <a:gd name="T4" fmla="*/ 296 w 330"/>
                  <a:gd name="T5" fmla="*/ 245 h 410"/>
                  <a:gd name="T6" fmla="*/ 289 w 330"/>
                  <a:gd name="T7" fmla="*/ 213 h 410"/>
                  <a:gd name="T8" fmla="*/ 271 w 330"/>
                  <a:gd name="T9" fmla="*/ 186 h 410"/>
                  <a:gd name="T10" fmla="*/ 252 w 330"/>
                  <a:gd name="T11" fmla="*/ 225 h 410"/>
                  <a:gd name="T12" fmla="*/ 238 w 330"/>
                  <a:gd name="T13" fmla="*/ 272 h 410"/>
                  <a:gd name="T14" fmla="*/ 222 w 330"/>
                  <a:gd name="T15" fmla="*/ 314 h 410"/>
                  <a:gd name="T16" fmla="*/ 204 w 330"/>
                  <a:gd name="T17" fmla="*/ 351 h 410"/>
                  <a:gd name="T18" fmla="*/ 153 w 330"/>
                  <a:gd name="T19" fmla="*/ 319 h 410"/>
                  <a:gd name="T20" fmla="*/ 140 w 330"/>
                  <a:gd name="T21" fmla="*/ 348 h 410"/>
                  <a:gd name="T22" fmla="*/ 129 w 330"/>
                  <a:gd name="T23" fmla="*/ 373 h 410"/>
                  <a:gd name="T24" fmla="*/ 110 w 330"/>
                  <a:gd name="T25" fmla="*/ 378 h 410"/>
                  <a:gd name="T26" fmla="*/ 89 w 330"/>
                  <a:gd name="T27" fmla="*/ 357 h 410"/>
                  <a:gd name="T28" fmla="*/ 80 w 330"/>
                  <a:gd name="T29" fmla="*/ 339 h 410"/>
                  <a:gd name="T30" fmla="*/ 69 w 330"/>
                  <a:gd name="T31" fmla="*/ 339 h 410"/>
                  <a:gd name="T32" fmla="*/ 58 w 330"/>
                  <a:gd name="T33" fmla="*/ 367 h 410"/>
                  <a:gd name="T34" fmla="*/ 48 w 330"/>
                  <a:gd name="T35" fmla="*/ 392 h 410"/>
                  <a:gd name="T36" fmla="*/ 25 w 330"/>
                  <a:gd name="T37" fmla="*/ 408 h 410"/>
                  <a:gd name="T38" fmla="*/ 0 w 330"/>
                  <a:gd name="T39" fmla="*/ 380 h 410"/>
                  <a:gd name="T40" fmla="*/ 0 w 330"/>
                  <a:gd name="T41" fmla="*/ 325 h 410"/>
                  <a:gd name="T42" fmla="*/ 7 w 330"/>
                  <a:gd name="T43" fmla="*/ 270 h 410"/>
                  <a:gd name="T44" fmla="*/ 14 w 330"/>
                  <a:gd name="T45" fmla="*/ 213 h 410"/>
                  <a:gd name="T46" fmla="*/ 28 w 330"/>
                  <a:gd name="T47" fmla="*/ 201 h 410"/>
                  <a:gd name="T48" fmla="*/ 35 w 330"/>
                  <a:gd name="T49" fmla="*/ 238 h 410"/>
                  <a:gd name="T50" fmla="*/ 28 w 330"/>
                  <a:gd name="T51" fmla="*/ 280 h 410"/>
                  <a:gd name="T52" fmla="*/ 28 w 330"/>
                  <a:gd name="T53" fmla="*/ 321 h 410"/>
                  <a:gd name="T54" fmla="*/ 48 w 330"/>
                  <a:gd name="T55" fmla="*/ 321 h 410"/>
                  <a:gd name="T56" fmla="*/ 66 w 330"/>
                  <a:gd name="T57" fmla="*/ 275 h 410"/>
                  <a:gd name="T58" fmla="*/ 76 w 330"/>
                  <a:gd name="T59" fmla="*/ 225 h 410"/>
                  <a:gd name="T60" fmla="*/ 87 w 330"/>
                  <a:gd name="T61" fmla="*/ 178 h 410"/>
                  <a:gd name="T62" fmla="*/ 115 w 330"/>
                  <a:gd name="T63" fmla="*/ 156 h 410"/>
                  <a:gd name="T64" fmla="*/ 135 w 330"/>
                  <a:gd name="T65" fmla="*/ 284 h 410"/>
                  <a:gd name="T66" fmla="*/ 147 w 330"/>
                  <a:gd name="T67" fmla="*/ 229 h 410"/>
                  <a:gd name="T68" fmla="*/ 154 w 330"/>
                  <a:gd name="T69" fmla="*/ 176 h 410"/>
                  <a:gd name="T70" fmla="*/ 161 w 330"/>
                  <a:gd name="T71" fmla="*/ 124 h 410"/>
                  <a:gd name="T72" fmla="*/ 184 w 330"/>
                  <a:gd name="T73" fmla="*/ 78 h 410"/>
                  <a:gd name="T74" fmla="*/ 207 w 330"/>
                  <a:gd name="T75" fmla="*/ 100 h 410"/>
                  <a:gd name="T76" fmla="*/ 206 w 330"/>
                  <a:gd name="T77" fmla="*/ 149 h 410"/>
                  <a:gd name="T78" fmla="*/ 199 w 330"/>
                  <a:gd name="T79" fmla="*/ 202 h 410"/>
                  <a:gd name="T80" fmla="*/ 197 w 330"/>
                  <a:gd name="T81" fmla="*/ 256 h 410"/>
                  <a:gd name="T82" fmla="*/ 216 w 330"/>
                  <a:gd name="T83" fmla="*/ 249 h 410"/>
                  <a:gd name="T84" fmla="*/ 239 w 330"/>
                  <a:gd name="T85" fmla="*/ 174 h 410"/>
                  <a:gd name="T86" fmla="*/ 259 w 330"/>
                  <a:gd name="T87" fmla="*/ 100 h 410"/>
                  <a:gd name="T88" fmla="*/ 280 w 330"/>
                  <a:gd name="T89" fmla="*/ 30 h 410"/>
                  <a:gd name="T90" fmla="*/ 300 w 330"/>
                  <a:gd name="T91" fmla="*/ 21 h 410"/>
                  <a:gd name="T92" fmla="*/ 312 w 330"/>
                  <a:gd name="T93" fmla="*/ 71 h 410"/>
                  <a:gd name="T94" fmla="*/ 319 w 330"/>
                  <a:gd name="T95" fmla="*/ 123 h 410"/>
                  <a:gd name="T96" fmla="*/ 325 w 330"/>
                  <a:gd name="T97" fmla="*/ 170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30" h="410">
                    <a:moveTo>
                      <a:pt x="330" y="195"/>
                    </a:moveTo>
                    <a:lnTo>
                      <a:pt x="330" y="284"/>
                    </a:lnTo>
                    <a:lnTo>
                      <a:pt x="314" y="280"/>
                    </a:lnTo>
                    <a:lnTo>
                      <a:pt x="305" y="272"/>
                    </a:lnTo>
                    <a:lnTo>
                      <a:pt x="298" y="259"/>
                    </a:lnTo>
                    <a:lnTo>
                      <a:pt x="296" y="245"/>
                    </a:lnTo>
                    <a:lnTo>
                      <a:pt x="293" y="227"/>
                    </a:lnTo>
                    <a:lnTo>
                      <a:pt x="289" y="213"/>
                    </a:lnTo>
                    <a:lnTo>
                      <a:pt x="282" y="197"/>
                    </a:lnTo>
                    <a:lnTo>
                      <a:pt x="271" y="186"/>
                    </a:lnTo>
                    <a:lnTo>
                      <a:pt x="261" y="204"/>
                    </a:lnTo>
                    <a:lnTo>
                      <a:pt x="252" y="225"/>
                    </a:lnTo>
                    <a:lnTo>
                      <a:pt x="243" y="247"/>
                    </a:lnTo>
                    <a:lnTo>
                      <a:pt x="238" y="272"/>
                    </a:lnTo>
                    <a:lnTo>
                      <a:pt x="229" y="293"/>
                    </a:lnTo>
                    <a:lnTo>
                      <a:pt x="222" y="314"/>
                    </a:lnTo>
                    <a:lnTo>
                      <a:pt x="213" y="334"/>
                    </a:lnTo>
                    <a:lnTo>
                      <a:pt x="204" y="351"/>
                    </a:lnTo>
                    <a:lnTo>
                      <a:pt x="163" y="312"/>
                    </a:lnTo>
                    <a:lnTo>
                      <a:pt x="153" y="319"/>
                    </a:lnTo>
                    <a:lnTo>
                      <a:pt x="147" y="334"/>
                    </a:lnTo>
                    <a:lnTo>
                      <a:pt x="140" y="348"/>
                    </a:lnTo>
                    <a:lnTo>
                      <a:pt x="137" y="362"/>
                    </a:lnTo>
                    <a:lnTo>
                      <a:pt x="129" y="373"/>
                    </a:lnTo>
                    <a:lnTo>
                      <a:pt x="121" y="380"/>
                    </a:lnTo>
                    <a:lnTo>
                      <a:pt x="110" y="378"/>
                    </a:lnTo>
                    <a:lnTo>
                      <a:pt x="96" y="371"/>
                    </a:lnTo>
                    <a:lnTo>
                      <a:pt x="89" y="357"/>
                    </a:lnTo>
                    <a:lnTo>
                      <a:pt x="85" y="348"/>
                    </a:lnTo>
                    <a:lnTo>
                      <a:pt x="80" y="339"/>
                    </a:lnTo>
                    <a:lnTo>
                      <a:pt x="76" y="332"/>
                    </a:lnTo>
                    <a:lnTo>
                      <a:pt x="69" y="339"/>
                    </a:lnTo>
                    <a:lnTo>
                      <a:pt x="64" y="353"/>
                    </a:lnTo>
                    <a:lnTo>
                      <a:pt x="58" y="367"/>
                    </a:lnTo>
                    <a:lnTo>
                      <a:pt x="55" y="382"/>
                    </a:lnTo>
                    <a:lnTo>
                      <a:pt x="48" y="392"/>
                    </a:lnTo>
                    <a:lnTo>
                      <a:pt x="39" y="403"/>
                    </a:lnTo>
                    <a:lnTo>
                      <a:pt x="25" y="408"/>
                    </a:lnTo>
                    <a:lnTo>
                      <a:pt x="7" y="410"/>
                    </a:lnTo>
                    <a:lnTo>
                      <a:pt x="0" y="380"/>
                    </a:lnTo>
                    <a:lnTo>
                      <a:pt x="0" y="351"/>
                    </a:lnTo>
                    <a:lnTo>
                      <a:pt x="0" y="325"/>
                    </a:lnTo>
                    <a:lnTo>
                      <a:pt x="3" y="298"/>
                    </a:lnTo>
                    <a:lnTo>
                      <a:pt x="7" y="270"/>
                    </a:lnTo>
                    <a:lnTo>
                      <a:pt x="12" y="241"/>
                    </a:lnTo>
                    <a:lnTo>
                      <a:pt x="14" y="213"/>
                    </a:lnTo>
                    <a:lnTo>
                      <a:pt x="18" y="186"/>
                    </a:lnTo>
                    <a:lnTo>
                      <a:pt x="28" y="201"/>
                    </a:lnTo>
                    <a:lnTo>
                      <a:pt x="35" y="220"/>
                    </a:lnTo>
                    <a:lnTo>
                      <a:pt x="35" y="238"/>
                    </a:lnTo>
                    <a:lnTo>
                      <a:pt x="34" y="259"/>
                    </a:lnTo>
                    <a:lnTo>
                      <a:pt x="28" y="280"/>
                    </a:lnTo>
                    <a:lnTo>
                      <a:pt x="27" y="302"/>
                    </a:lnTo>
                    <a:lnTo>
                      <a:pt x="28" y="321"/>
                    </a:lnTo>
                    <a:lnTo>
                      <a:pt x="37" y="343"/>
                    </a:lnTo>
                    <a:lnTo>
                      <a:pt x="48" y="321"/>
                    </a:lnTo>
                    <a:lnTo>
                      <a:pt x="58" y="300"/>
                    </a:lnTo>
                    <a:lnTo>
                      <a:pt x="66" y="275"/>
                    </a:lnTo>
                    <a:lnTo>
                      <a:pt x="73" y="252"/>
                    </a:lnTo>
                    <a:lnTo>
                      <a:pt x="76" y="225"/>
                    </a:lnTo>
                    <a:lnTo>
                      <a:pt x="82" y="201"/>
                    </a:lnTo>
                    <a:lnTo>
                      <a:pt x="87" y="178"/>
                    </a:lnTo>
                    <a:lnTo>
                      <a:pt x="96" y="156"/>
                    </a:lnTo>
                    <a:lnTo>
                      <a:pt x="115" y="156"/>
                    </a:lnTo>
                    <a:lnTo>
                      <a:pt x="124" y="284"/>
                    </a:lnTo>
                    <a:lnTo>
                      <a:pt x="135" y="284"/>
                    </a:lnTo>
                    <a:lnTo>
                      <a:pt x="142" y="256"/>
                    </a:lnTo>
                    <a:lnTo>
                      <a:pt x="147" y="229"/>
                    </a:lnTo>
                    <a:lnTo>
                      <a:pt x="151" y="202"/>
                    </a:lnTo>
                    <a:lnTo>
                      <a:pt x="154" y="176"/>
                    </a:lnTo>
                    <a:lnTo>
                      <a:pt x="156" y="149"/>
                    </a:lnTo>
                    <a:lnTo>
                      <a:pt x="161" y="124"/>
                    </a:lnTo>
                    <a:lnTo>
                      <a:pt x="170" y="100"/>
                    </a:lnTo>
                    <a:lnTo>
                      <a:pt x="184" y="78"/>
                    </a:lnTo>
                    <a:lnTo>
                      <a:pt x="204" y="78"/>
                    </a:lnTo>
                    <a:lnTo>
                      <a:pt x="207" y="100"/>
                    </a:lnTo>
                    <a:lnTo>
                      <a:pt x="207" y="124"/>
                    </a:lnTo>
                    <a:lnTo>
                      <a:pt x="206" y="149"/>
                    </a:lnTo>
                    <a:lnTo>
                      <a:pt x="204" y="176"/>
                    </a:lnTo>
                    <a:lnTo>
                      <a:pt x="199" y="202"/>
                    </a:lnTo>
                    <a:lnTo>
                      <a:pt x="197" y="229"/>
                    </a:lnTo>
                    <a:lnTo>
                      <a:pt x="197" y="256"/>
                    </a:lnTo>
                    <a:lnTo>
                      <a:pt x="204" y="284"/>
                    </a:lnTo>
                    <a:lnTo>
                      <a:pt x="216" y="249"/>
                    </a:lnTo>
                    <a:lnTo>
                      <a:pt x="229" y="213"/>
                    </a:lnTo>
                    <a:lnTo>
                      <a:pt x="239" y="174"/>
                    </a:lnTo>
                    <a:lnTo>
                      <a:pt x="250" y="137"/>
                    </a:lnTo>
                    <a:lnTo>
                      <a:pt x="259" y="100"/>
                    </a:lnTo>
                    <a:lnTo>
                      <a:pt x="270" y="64"/>
                    </a:lnTo>
                    <a:lnTo>
                      <a:pt x="280" y="30"/>
                    </a:lnTo>
                    <a:lnTo>
                      <a:pt x="291" y="0"/>
                    </a:lnTo>
                    <a:lnTo>
                      <a:pt x="300" y="21"/>
                    </a:lnTo>
                    <a:lnTo>
                      <a:pt x="307" y="46"/>
                    </a:lnTo>
                    <a:lnTo>
                      <a:pt x="312" y="71"/>
                    </a:lnTo>
                    <a:lnTo>
                      <a:pt x="317" y="98"/>
                    </a:lnTo>
                    <a:lnTo>
                      <a:pt x="319" y="123"/>
                    </a:lnTo>
                    <a:lnTo>
                      <a:pt x="323" y="147"/>
                    </a:lnTo>
                    <a:lnTo>
                      <a:pt x="325" y="170"/>
                    </a:lnTo>
                    <a:lnTo>
                      <a:pt x="330" y="1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" name="Freeform 43"/>
              <p:cNvSpPr>
                <a:spLocks/>
              </p:cNvSpPr>
              <p:nvPr/>
            </p:nvSpPr>
            <p:spPr bwMode="auto">
              <a:xfrm>
                <a:off x="3994" y="1362"/>
                <a:ext cx="19" cy="49"/>
              </a:xfrm>
              <a:custGeom>
                <a:avLst/>
                <a:gdLst>
                  <a:gd name="T0" fmla="*/ 37 w 37"/>
                  <a:gd name="T1" fmla="*/ 89 h 98"/>
                  <a:gd name="T2" fmla="*/ 23 w 37"/>
                  <a:gd name="T3" fmla="*/ 92 h 98"/>
                  <a:gd name="T4" fmla="*/ 18 w 37"/>
                  <a:gd name="T5" fmla="*/ 98 h 98"/>
                  <a:gd name="T6" fmla="*/ 7 w 37"/>
                  <a:gd name="T7" fmla="*/ 85 h 98"/>
                  <a:gd name="T8" fmla="*/ 2 w 37"/>
                  <a:gd name="T9" fmla="*/ 75 h 98"/>
                  <a:gd name="T10" fmla="*/ 0 w 37"/>
                  <a:gd name="T11" fmla="*/ 62 h 98"/>
                  <a:gd name="T12" fmla="*/ 2 w 37"/>
                  <a:gd name="T13" fmla="*/ 52 h 98"/>
                  <a:gd name="T14" fmla="*/ 3 w 37"/>
                  <a:gd name="T15" fmla="*/ 39 h 98"/>
                  <a:gd name="T16" fmla="*/ 7 w 37"/>
                  <a:gd name="T17" fmla="*/ 27 h 98"/>
                  <a:gd name="T18" fmla="*/ 12 w 37"/>
                  <a:gd name="T19" fmla="*/ 13 h 98"/>
                  <a:gd name="T20" fmla="*/ 18 w 37"/>
                  <a:gd name="T21" fmla="*/ 0 h 98"/>
                  <a:gd name="T22" fmla="*/ 28 w 37"/>
                  <a:gd name="T23" fmla="*/ 4 h 98"/>
                  <a:gd name="T24" fmla="*/ 35 w 37"/>
                  <a:gd name="T25" fmla="*/ 13 h 98"/>
                  <a:gd name="T26" fmla="*/ 35 w 37"/>
                  <a:gd name="T27" fmla="*/ 23 h 98"/>
                  <a:gd name="T28" fmla="*/ 37 w 37"/>
                  <a:gd name="T29" fmla="*/ 36 h 98"/>
                  <a:gd name="T30" fmla="*/ 34 w 37"/>
                  <a:gd name="T31" fmla="*/ 48 h 98"/>
                  <a:gd name="T32" fmla="*/ 34 w 37"/>
                  <a:gd name="T33" fmla="*/ 62 h 98"/>
                  <a:gd name="T34" fmla="*/ 34 w 37"/>
                  <a:gd name="T35" fmla="*/ 75 h 98"/>
                  <a:gd name="T36" fmla="*/ 37 w 37"/>
                  <a:gd name="T37" fmla="*/ 89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7" h="98">
                    <a:moveTo>
                      <a:pt x="37" y="89"/>
                    </a:moveTo>
                    <a:lnTo>
                      <a:pt x="23" y="92"/>
                    </a:lnTo>
                    <a:lnTo>
                      <a:pt x="18" y="98"/>
                    </a:lnTo>
                    <a:lnTo>
                      <a:pt x="7" y="85"/>
                    </a:lnTo>
                    <a:lnTo>
                      <a:pt x="2" y="75"/>
                    </a:lnTo>
                    <a:lnTo>
                      <a:pt x="0" y="62"/>
                    </a:lnTo>
                    <a:lnTo>
                      <a:pt x="2" y="52"/>
                    </a:lnTo>
                    <a:lnTo>
                      <a:pt x="3" y="39"/>
                    </a:lnTo>
                    <a:lnTo>
                      <a:pt x="7" y="27"/>
                    </a:lnTo>
                    <a:lnTo>
                      <a:pt x="12" y="13"/>
                    </a:lnTo>
                    <a:lnTo>
                      <a:pt x="18" y="0"/>
                    </a:lnTo>
                    <a:lnTo>
                      <a:pt x="28" y="4"/>
                    </a:lnTo>
                    <a:lnTo>
                      <a:pt x="35" y="13"/>
                    </a:lnTo>
                    <a:lnTo>
                      <a:pt x="35" y="23"/>
                    </a:lnTo>
                    <a:lnTo>
                      <a:pt x="37" y="36"/>
                    </a:lnTo>
                    <a:lnTo>
                      <a:pt x="34" y="48"/>
                    </a:lnTo>
                    <a:lnTo>
                      <a:pt x="34" y="62"/>
                    </a:lnTo>
                    <a:lnTo>
                      <a:pt x="34" y="75"/>
                    </a:lnTo>
                    <a:lnTo>
                      <a:pt x="37" y="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" name="Freeform 45"/>
              <p:cNvSpPr>
                <a:spLocks/>
              </p:cNvSpPr>
              <p:nvPr/>
            </p:nvSpPr>
            <p:spPr bwMode="auto">
              <a:xfrm>
                <a:off x="3465" y="1391"/>
                <a:ext cx="30" cy="157"/>
              </a:xfrm>
              <a:custGeom>
                <a:avLst/>
                <a:gdLst>
                  <a:gd name="T0" fmla="*/ 47 w 58"/>
                  <a:gd name="T1" fmla="*/ 58 h 312"/>
                  <a:gd name="T2" fmla="*/ 47 w 58"/>
                  <a:gd name="T3" fmla="*/ 312 h 312"/>
                  <a:gd name="T4" fmla="*/ 37 w 58"/>
                  <a:gd name="T5" fmla="*/ 312 h 312"/>
                  <a:gd name="T6" fmla="*/ 26 w 58"/>
                  <a:gd name="T7" fmla="*/ 308 h 312"/>
                  <a:gd name="T8" fmla="*/ 17 w 58"/>
                  <a:gd name="T9" fmla="*/ 300 h 312"/>
                  <a:gd name="T10" fmla="*/ 12 w 58"/>
                  <a:gd name="T11" fmla="*/ 291 h 312"/>
                  <a:gd name="T12" fmla="*/ 5 w 58"/>
                  <a:gd name="T13" fmla="*/ 277 h 312"/>
                  <a:gd name="T14" fmla="*/ 1 w 58"/>
                  <a:gd name="T15" fmla="*/ 262 h 312"/>
                  <a:gd name="T16" fmla="*/ 0 w 58"/>
                  <a:gd name="T17" fmla="*/ 248 h 312"/>
                  <a:gd name="T18" fmla="*/ 0 w 58"/>
                  <a:gd name="T19" fmla="*/ 234 h 312"/>
                  <a:gd name="T20" fmla="*/ 8 w 58"/>
                  <a:gd name="T21" fmla="*/ 214 h 312"/>
                  <a:gd name="T22" fmla="*/ 3 w 58"/>
                  <a:gd name="T23" fmla="*/ 181 h 312"/>
                  <a:gd name="T24" fmla="*/ 3 w 58"/>
                  <a:gd name="T25" fmla="*/ 152 h 312"/>
                  <a:gd name="T26" fmla="*/ 1 w 58"/>
                  <a:gd name="T27" fmla="*/ 126 h 312"/>
                  <a:gd name="T28" fmla="*/ 5 w 58"/>
                  <a:gd name="T29" fmla="*/ 99 h 312"/>
                  <a:gd name="T30" fmla="*/ 8 w 58"/>
                  <a:gd name="T31" fmla="*/ 73 h 312"/>
                  <a:gd name="T32" fmla="*/ 16 w 58"/>
                  <a:gd name="T33" fmla="*/ 49 h 312"/>
                  <a:gd name="T34" fmla="*/ 24 w 58"/>
                  <a:gd name="T35" fmla="*/ 23 h 312"/>
                  <a:gd name="T36" fmla="*/ 39 w 58"/>
                  <a:gd name="T37" fmla="*/ 0 h 312"/>
                  <a:gd name="T38" fmla="*/ 51 w 58"/>
                  <a:gd name="T39" fmla="*/ 3 h 312"/>
                  <a:gd name="T40" fmla="*/ 58 w 58"/>
                  <a:gd name="T41" fmla="*/ 9 h 312"/>
                  <a:gd name="T42" fmla="*/ 58 w 58"/>
                  <a:gd name="T43" fmla="*/ 16 h 312"/>
                  <a:gd name="T44" fmla="*/ 56 w 58"/>
                  <a:gd name="T45" fmla="*/ 25 h 312"/>
                  <a:gd name="T46" fmla="*/ 47 w 58"/>
                  <a:gd name="T47" fmla="*/ 41 h 312"/>
                  <a:gd name="T48" fmla="*/ 47 w 58"/>
                  <a:gd name="T49" fmla="*/ 58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8" h="312">
                    <a:moveTo>
                      <a:pt x="47" y="58"/>
                    </a:moveTo>
                    <a:lnTo>
                      <a:pt x="47" y="312"/>
                    </a:lnTo>
                    <a:lnTo>
                      <a:pt x="37" y="312"/>
                    </a:lnTo>
                    <a:lnTo>
                      <a:pt x="26" y="308"/>
                    </a:lnTo>
                    <a:lnTo>
                      <a:pt x="17" y="300"/>
                    </a:lnTo>
                    <a:lnTo>
                      <a:pt x="12" y="291"/>
                    </a:lnTo>
                    <a:lnTo>
                      <a:pt x="5" y="277"/>
                    </a:lnTo>
                    <a:lnTo>
                      <a:pt x="1" y="262"/>
                    </a:lnTo>
                    <a:lnTo>
                      <a:pt x="0" y="248"/>
                    </a:lnTo>
                    <a:lnTo>
                      <a:pt x="0" y="234"/>
                    </a:lnTo>
                    <a:lnTo>
                      <a:pt x="8" y="214"/>
                    </a:lnTo>
                    <a:lnTo>
                      <a:pt x="3" y="181"/>
                    </a:lnTo>
                    <a:lnTo>
                      <a:pt x="3" y="152"/>
                    </a:lnTo>
                    <a:lnTo>
                      <a:pt x="1" y="126"/>
                    </a:lnTo>
                    <a:lnTo>
                      <a:pt x="5" y="99"/>
                    </a:lnTo>
                    <a:lnTo>
                      <a:pt x="8" y="73"/>
                    </a:lnTo>
                    <a:lnTo>
                      <a:pt x="16" y="49"/>
                    </a:lnTo>
                    <a:lnTo>
                      <a:pt x="24" y="23"/>
                    </a:lnTo>
                    <a:lnTo>
                      <a:pt x="39" y="0"/>
                    </a:lnTo>
                    <a:lnTo>
                      <a:pt x="51" y="3"/>
                    </a:lnTo>
                    <a:lnTo>
                      <a:pt x="58" y="9"/>
                    </a:lnTo>
                    <a:lnTo>
                      <a:pt x="58" y="16"/>
                    </a:lnTo>
                    <a:lnTo>
                      <a:pt x="56" y="25"/>
                    </a:lnTo>
                    <a:lnTo>
                      <a:pt x="47" y="41"/>
                    </a:lnTo>
                    <a:lnTo>
                      <a:pt x="47" y="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" name="Freeform 46"/>
              <p:cNvSpPr>
                <a:spLocks/>
              </p:cNvSpPr>
              <p:nvPr/>
            </p:nvSpPr>
            <p:spPr bwMode="auto">
              <a:xfrm>
                <a:off x="3414" y="1397"/>
                <a:ext cx="26" cy="170"/>
              </a:xfrm>
              <a:custGeom>
                <a:avLst/>
                <a:gdLst>
                  <a:gd name="T0" fmla="*/ 53 w 53"/>
                  <a:gd name="T1" fmla="*/ 0 h 341"/>
                  <a:gd name="T2" fmla="*/ 42 w 53"/>
                  <a:gd name="T3" fmla="*/ 38 h 341"/>
                  <a:gd name="T4" fmla="*/ 37 w 53"/>
                  <a:gd name="T5" fmla="*/ 80 h 341"/>
                  <a:gd name="T6" fmla="*/ 32 w 53"/>
                  <a:gd name="T7" fmla="*/ 123 h 341"/>
                  <a:gd name="T8" fmla="*/ 32 w 53"/>
                  <a:gd name="T9" fmla="*/ 171 h 341"/>
                  <a:gd name="T10" fmla="*/ 30 w 53"/>
                  <a:gd name="T11" fmla="*/ 215 h 341"/>
                  <a:gd name="T12" fmla="*/ 32 w 53"/>
                  <a:gd name="T13" fmla="*/ 259 h 341"/>
                  <a:gd name="T14" fmla="*/ 32 w 53"/>
                  <a:gd name="T15" fmla="*/ 300 h 341"/>
                  <a:gd name="T16" fmla="*/ 33 w 53"/>
                  <a:gd name="T17" fmla="*/ 341 h 341"/>
                  <a:gd name="T18" fmla="*/ 5 w 53"/>
                  <a:gd name="T19" fmla="*/ 313 h 341"/>
                  <a:gd name="T20" fmla="*/ 3 w 53"/>
                  <a:gd name="T21" fmla="*/ 268 h 341"/>
                  <a:gd name="T22" fmla="*/ 1 w 53"/>
                  <a:gd name="T23" fmla="*/ 229 h 341"/>
                  <a:gd name="T24" fmla="*/ 0 w 53"/>
                  <a:gd name="T25" fmla="*/ 188 h 341"/>
                  <a:gd name="T26" fmla="*/ 0 w 53"/>
                  <a:gd name="T27" fmla="*/ 151 h 341"/>
                  <a:gd name="T28" fmla="*/ 0 w 53"/>
                  <a:gd name="T29" fmla="*/ 114 h 341"/>
                  <a:gd name="T30" fmla="*/ 3 w 53"/>
                  <a:gd name="T31" fmla="*/ 77 h 341"/>
                  <a:gd name="T32" fmla="*/ 10 w 53"/>
                  <a:gd name="T33" fmla="*/ 38 h 341"/>
                  <a:gd name="T34" fmla="*/ 24 w 53"/>
                  <a:gd name="T35" fmla="*/ 0 h 341"/>
                  <a:gd name="T36" fmla="*/ 53 w 53"/>
                  <a:gd name="T37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3" h="341">
                    <a:moveTo>
                      <a:pt x="53" y="0"/>
                    </a:moveTo>
                    <a:lnTo>
                      <a:pt x="42" y="38"/>
                    </a:lnTo>
                    <a:lnTo>
                      <a:pt x="37" y="80"/>
                    </a:lnTo>
                    <a:lnTo>
                      <a:pt x="32" y="123"/>
                    </a:lnTo>
                    <a:lnTo>
                      <a:pt x="32" y="171"/>
                    </a:lnTo>
                    <a:lnTo>
                      <a:pt x="30" y="215"/>
                    </a:lnTo>
                    <a:lnTo>
                      <a:pt x="32" y="259"/>
                    </a:lnTo>
                    <a:lnTo>
                      <a:pt x="32" y="300"/>
                    </a:lnTo>
                    <a:lnTo>
                      <a:pt x="33" y="341"/>
                    </a:lnTo>
                    <a:lnTo>
                      <a:pt x="5" y="313"/>
                    </a:lnTo>
                    <a:lnTo>
                      <a:pt x="3" y="268"/>
                    </a:lnTo>
                    <a:lnTo>
                      <a:pt x="1" y="229"/>
                    </a:lnTo>
                    <a:lnTo>
                      <a:pt x="0" y="188"/>
                    </a:lnTo>
                    <a:lnTo>
                      <a:pt x="0" y="151"/>
                    </a:lnTo>
                    <a:lnTo>
                      <a:pt x="0" y="114"/>
                    </a:lnTo>
                    <a:lnTo>
                      <a:pt x="3" y="77"/>
                    </a:lnTo>
                    <a:lnTo>
                      <a:pt x="10" y="38"/>
                    </a:lnTo>
                    <a:lnTo>
                      <a:pt x="24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" name="Freeform 47"/>
              <p:cNvSpPr>
                <a:spLocks/>
              </p:cNvSpPr>
              <p:nvPr/>
            </p:nvSpPr>
            <p:spPr bwMode="auto">
              <a:xfrm>
                <a:off x="3513" y="1397"/>
                <a:ext cx="123" cy="146"/>
              </a:xfrm>
              <a:custGeom>
                <a:avLst/>
                <a:gdLst>
                  <a:gd name="T0" fmla="*/ 153 w 247"/>
                  <a:gd name="T1" fmla="*/ 130 h 293"/>
                  <a:gd name="T2" fmla="*/ 176 w 247"/>
                  <a:gd name="T3" fmla="*/ 107 h 293"/>
                  <a:gd name="T4" fmla="*/ 195 w 247"/>
                  <a:gd name="T5" fmla="*/ 93 h 293"/>
                  <a:gd name="T6" fmla="*/ 208 w 247"/>
                  <a:gd name="T7" fmla="*/ 9 h 293"/>
                  <a:gd name="T8" fmla="*/ 233 w 247"/>
                  <a:gd name="T9" fmla="*/ 64 h 293"/>
                  <a:gd name="T10" fmla="*/ 238 w 247"/>
                  <a:gd name="T11" fmla="*/ 126 h 293"/>
                  <a:gd name="T12" fmla="*/ 235 w 247"/>
                  <a:gd name="T13" fmla="*/ 187 h 293"/>
                  <a:gd name="T14" fmla="*/ 247 w 247"/>
                  <a:gd name="T15" fmla="*/ 243 h 293"/>
                  <a:gd name="T16" fmla="*/ 231 w 247"/>
                  <a:gd name="T17" fmla="*/ 267 h 293"/>
                  <a:gd name="T18" fmla="*/ 211 w 247"/>
                  <a:gd name="T19" fmla="*/ 243 h 293"/>
                  <a:gd name="T20" fmla="*/ 206 w 247"/>
                  <a:gd name="T21" fmla="*/ 215 h 293"/>
                  <a:gd name="T22" fmla="*/ 201 w 247"/>
                  <a:gd name="T23" fmla="*/ 187 h 293"/>
                  <a:gd name="T24" fmla="*/ 208 w 247"/>
                  <a:gd name="T25" fmla="*/ 165 h 293"/>
                  <a:gd name="T26" fmla="*/ 188 w 247"/>
                  <a:gd name="T27" fmla="*/ 157 h 293"/>
                  <a:gd name="T28" fmla="*/ 174 w 247"/>
                  <a:gd name="T29" fmla="*/ 192 h 293"/>
                  <a:gd name="T30" fmla="*/ 160 w 247"/>
                  <a:gd name="T31" fmla="*/ 231 h 293"/>
                  <a:gd name="T32" fmla="*/ 142 w 247"/>
                  <a:gd name="T33" fmla="*/ 265 h 293"/>
                  <a:gd name="T34" fmla="*/ 119 w 247"/>
                  <a:gd name="T35" fmla="*/ 293 h 293"/>
                  <a:gd name="T36" fmla="*/ 103 w 247"/>
                  <a:gd name="T37" fmla="*/ 251 h 293"/>
                  <a:gd name="T38" fmla="*/ 103 w 247"/>
                  <a:gd name="T39" fmla="*/ 204 h 293"/>
                  <a:gd name="T40" fmla="*/ 103 w 247"/>
                  <a:gd name="T41" fmla="*/ 160 h 293"/>
                  <a:gd name="T42" fmla="*/ 89 w 247"/>
                  <a:gd name="T43" fmla="*/ 126 h 293"/>
                  <a:gd name="T44" fmla="*/ 73 w 247"/>
                  <a:gd name="T45" fmla="*/ 167 h 293"/>
                  <a:gd name="T46" fmla="*/ 62 w 247"/>
                  <a:gd name="T47" fmla="*/ 215 h 293"/>
                  <a:gd name="T48" fmla="*/ 46 w 247"/>
                  <a:gd name="T49" fmla="*/ 256 h 293"/>
                  <a:gd name="T50" fmla="*/ 22 w 247"/>
                  <a:gd name="T51" fmla="*/ 283 h 293"/>
                  <a:gd name="T52" fmla="*/ 4 w 247"/>
                  <a:gd name="T53" fmla="*/ 224 h 293"/>
                  <a:gd name="T54" fmla="*/ 0 w 247"/>
                  <a:gd name="T55" fmla="*/ 171 h 293"/>
                  <a:gd name="T56" fmla="*/ 2 w 247"/>
                  <a:gd name="T57" fmla="*/ 114 h 293"/>
                  <a:gd name="T58" fmla="*/ 11 w 247"/>
                  <a:gd name="T59" fmla="*/ 59 h 293"/>
                  <a:gd name="T60" fmla="*/ 41 w 247"/>
                  <a:gd name="T61" fmla="*/ 146 h 293"/>
                  <a:gd name="T62" fmla="*/ 54 w 247"/>
                  <a:gd name="T63" fmla="*/ 107 h 293"/>
                  <a:gd name="T64" fmla="*/ 66 w 247"/>
                  <a:gd name="T65" fmla="*/ 70 h 293"/>
                  <a:gd name="T66" fmla="*/ 80 w 247"/>
                  <a:gd name="T67" fmla="*/ 32 h 293"/>
                  <a:gd name="T68" fmla="*/ 100 w 247"/>
                  <a:gd name="T69" fmla="*/ 0 h 293"/>
                  <a:gd name="T70" fmla="*/ 126 w 247"/>
                  <a:gd name="T71" fmla="*/ 29 h 293"/>
                  <a:gd name="T72" fmla="*/ 133 w 247"/>
                  <a:gd name="T73" fmla="*/ 68 h 293"/>
                  <a:gd name="T74" fmla="*/ 132 w 247"/>
                  <a:gd name="T75" fmla="*/ 109 h 293"/>
                  <a:gd name="T76" fmla="*/ 139 w 247"/>
                  <a:gd name="T77" fmla="*/ 146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47" h="293">
                    <a:moveTo>
                      <a:pt x="139" y="146"/>
                    </a:moveTo>
                    <a:lnTo>
                      <a:pt x="153" y="130"/>
                    </a:lnTo>
                    <a:lnTo>
                      <a:pt x="169" y="116"/>
                    </a:lnTo>
                    <a:lnTo>
                      <a:pt x="176" y="107"/>
                    </a:lnTo>
                    <a:lnTo>
                      <a:pt x="185" y="102"/>
                    </a:lnTo>
                    <a:lnTo>
                      <a:pt x="195" y="93"/>
                    </a:lnTo>
                    <a:lnTo>
                      <a:pt x="208" y="87"/>
                    </a:lnTo>
                    <a:lnTo>
                      <a:pt x="208" y="9"/>
                    </a:lnTo>
                    <a:lnTo>
                      <a:pt x="224" y="34"/>
                    </a:lnTo>
                    <a:lnTo>
                      <a:pt x="233" y="64"/>
                    </a:lnTo>
                    <a:lnTo>
                      <a:pt x="236" y="94"/>
                    </a:lnTo>
                    <a:lnTo>
                      <a:pt x="238" y="126"/>
                    </a:lnTo>
                    <a:lnTo>
                      <a:pt x="235" y="157"/>
                    </a:lnTo>
                    <a:lnTo>
                      <a:pt x="235" y="187"/>
                    </a:lnTo>
                    <a:lnTo>
                      <a:pt x="238" y="215"/>
                    </a:lnTo>
                    <a:lnTo>
                      <a:pt x="247" y="243"/>
                    </a:lnTo>
                    <a:lnTo>
                      <a:pt x="247" y="274"/>
                    </a:lnTo>
                    <a:lnTo>
                      <a:pt x="231" y="267"/>
                    </a:lnTo>
                    <a:lnTo>
                      <a:pt x="220" y="258"/>
                    </a:lnTo>
                    <a:lnTo>
                      <a:pt x="211" y="243"/>
                    </a:lnTo>
                    <a:lnTo>
                      <a:pt x="210" y="231"/>
                    </a:lnTo>
                    <a:lnTo>
                      <a:pt x="206" y="215"/>
                    </a:lnTo>
                    <a:lnTo>
                      <a:pt x="204" y="201"/>
                    </a:lnTo>
                    <a:lnTo>
                      <a:pt x="201" y="187"/>
                    </a:lnTo>
                    <a:lnTo>
                      <a:pt x="197" y="176"/>
                    </a:lnTo>
                    <a:lnTo>
                      <a:pt x="208" y="165"/>
                    </a:lnTo>
                    <a:lnTo>
                      <a:pt x="201" y="153"/>
                    </a:lnTo>
                    <a:lnTo>
                      <a:pt x="188" y="157"/>
                    </a:lnTo>
                    <a:lnTo>
                      <a:pt x="180" y="173"/>
                    </a:lnTo>
                    <a:lnTo>
                      <a:pt x="174" y="192"/>
                    </a:lnTo>
                    <a:lnTo>
                      <a:pt x="167" y="212"/>
                    </a:lnTo>
                    <a:lnTo>
                      <a:pt x="160" y="231"/>
                    </a:lnTo>
                    <a:lnTo>
                      <a:pt x="151" y="247"/>
                    </a:lnTo>
                    <a:lnTo>
                      <a:pt x="142" y="265"/>
                    </a:lnTo>
                    <a:lnTo>
                      <a:pt x="132" y="279"/>
                    </a:lnTo>
                    <a:lnTo>
                      <a:pt x="119" y="293"/>
                    </a:lnTo>
                    <a:lnTo>
                      <a:pt x="107" y="272"/>
                    </a:lnTo>
                    <a:lnTo>
                      <a:pt x="103" y="251"/>
                    </a:lnTo>
                    <a:lnTo>
                      <a:pt x="101" y="228"/>
                    </a:lnTo>
                    <a:lnTo>
                      <a:pt x="103" y="204"/>
                    </a:lnTo>
                    <a:lnTo>
                      <a:pt x="103" y="181"/>
                    </a:lnTo>
                    <a:lnTo>
                      <a:pt x="103" y="160"/>
                    </a:lnTo>
                    <a:lnTo>
                      <a:pt x="98" y="141"/>
                    </a:lnTo>
                    <a:lnTo>
                      <a:pt x="89" y="126"/>
                    </a:lnTo>
                    <a:lnTo>
                      <a:pt x="78" y="146"/>
                    </a:lnTo>
                    <a:lnTo>
                      <a:pt x="73" y="167"/>
                    </a:lnTo>
                    <a:lnTo>
                      <a:pt x="66" y="190"/>
                    </a:lnTo>
                    <a:lnTo>
                      <a:pt x="62" y="215"/>
                    </a:lnTo>
                    <a:lnTo>
                      <a:pt x="55" y="235"/>
                    </a:lnTo>
                    <a:lnTo>
                      <a:pt x="46" y="256"/>
                    </a:lnTo>
                    <a:lnTo>
                      <a:pt x="36" y="270"/>
                    </a:lnTo>
                    <a:lnTo>
                      <a:pt x="22" y="283"/>
                    </a:lnTo>
                    <a:lnTo>
                      <a:pt x="9" y="252"/>
                    </a:lnTo>
                    <a:lnTo>
                      <a:pt x="4" y="224"/>
                    </a:lnTo>
                    <a:lnTo>
                      <a:pt x="0" y="197"/>
                    </a:lnTo>
                    <a:lnTo>
                      <a:pt x="0" y="171"/>
                    </a:lnTo>
                    <a:lnTo>
                      <a:pt x="0" y="142"/>
                    </a:lnTo>
                    <a:lnTo>
                      <a:pt x="2" y="114"/>
                    </a:lnTo>
                    <a:lnTo>
                      <a:pt x="6" y="86"/>
                    </a:lnTo>
                    <a:lnTo>
                      <a:pt x="11" y="59"/>
                    </a:lnTo>
                    <a:lnTo>
                      <a:pt x="30" y="59"/>
                    </a:lnTo>
                    <a:lnTo>
                      <a:pt x="41" y="146"/>
                    </a:lnTo>
                    <a:lnTo>
                      <a:pt x="46" y="126"/>
                    </a:lnTo>
                    <a:lnTo>
                      <a:pt x="54" y="107"/>
                    </a:lnTo>
                    <a:lnTo>
                      <a:pt x="59" y="87"/>
                    </a:lnTo>
                    <a:lnTo>
                      <a:pt x="66" y="70"/>
                    </a:lnTo>
                    <a:lnTo>
                      <a:pt x="71" y="48"/>
                    </a:lnTo>
                    <a:lnTo>
                      <a:pt x="80" y="32"/>
                    </a:lnTo>
                    <a:lnTo>
                      <a:pt x="87" y="15"/>
                    </a:lnTo>
                    <a:lnTo>
                      <a:pt x="100" y="0"/>
                    </a:lnTo>
                    <a:lnTo>
                      <a:pt x="116" y="11"/>
                    </a:lnTo>
                    <a:lnTo>
                      <a:pt x="126" y="29"/>
                    </a:lnTo>
                    <a:lnTo>
                      <a:pt x="132" y="47"/>
                    </a:lnTo>
                    <a:lnTo>
                      <a:pt x="133" y="68"/>
                    </a:lnTo>
                    <a:lnTo>
                      <a:pt x="132" y="87"/>
                    </a:lnTo>
                    <a:lnTo>
                      <a:pt x="132" y="109"/>
                    </a:lnTo>
                    <a:lnTo>
                      <a:pt x="132" y="128"/>
                    </a:lnTo>
                    <a:lnTo>
                      <a:pt x="139" y="1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" name="Freeform 48"/>
              <p:cNvSpPr>
                <a:spLocks/>
              </p:cNvSpPr>
              <p:nvPr/>
            </p:nvSpPr>
            <p:spPr bwMode="auto">
              <a:xfrm>
                <a:off x="3680" y="1397"/>
                <a:ext cx="68" cy="141"/>
              </a:xfrm>
              <a:custGeom>
                <a:avLst/>
                <a:gdLst>
                  <a:gd name="T0" fmla="*/ 19 w 136"/>
                  <a:gd name="T1" fmla="*/ 137 h 283"/>
                  <a:gd name="T2" fmla="*/ 14 w 136"/>
                  <a:gd name="T3" fmla="*/ 148 h 283"/>
                  <a:gd name="T4" fmla="*/ 16 w 136"/>
                  <a:gd name="T5" fmla="*/ 158 h 283"/>
                  <a:gd name="T6" fmla="*/ 21 w 136"/>
                  <a:gd name="T7" fmla="*/ 165 h 283"/>
                  <a:gd name="T8" fmla="*/ 30 w 136"/>
                  <a:gd name="T9" fmla="*/ 174 h 283"/>
                  <a:gd name="T10" fmla="*/ 39 w 136"/>
                  <a:gd name="T11" fmla="*/ 180 h 283"/>
                  <a:gd name="T12" fmla="*/ 48 w 136"/>
                  <a:gd name="T13" fmla="*/ 187 h 283"/>
                  <a:gd name="T14" fmla="*/ 55 w 136"/>
                  <a:gd name="T15" fmla="*/ 194 h 283"/>
                  <a:gd name="T16" fmla="*/ 58 w 136"/>
                  <a:gd name="T17" fmla="*/ 204 h 283"/>
                  <a:gd name="T18" fmla="*/ 117 w 136"/>
                  <a:gd name="T19" fmla="*/ 29 h 283"/>
                  <a:gd name="T20" fmla="*/ 120 w 136"/>
                  <a:gd name="T21" fmla="*/ 39 h 283"/>
                  <a:gd name="T22" fmla="*/ 124 w 136"/>
                  <a:gd name="T23" fmla="*/ 57 h 283"/>
                  <a:gd name="T24" fmla="*/ 124 w 136"/>
                  <a:gd name="T25" fmla="*/ 75 h 283"/>
                  <a:gd name="T26" fmla="*/ 126 w 136"/>
                  <a:gd name="T27" fmla="*/ 96 h 283"/>
                  <a:gd name="T28" fmla="*/ 126 w 136"/>
                  <a:gd name="T29" fmla="*/ 116 h 283"/>
                  <a:gd name="T30" fmla="*/ 126 w 136"/>
                  <a:gd name="T31" fmla="*/ 139 h 283"/>
                  <a:gd name="T32" fmla="*/ 129 w 136"/>
                  <a:gd name="T33" fmla="*/ 160 h 283"/>
                  <a:gd name="T34" fmla="*/ 136 w 136"/>
                  <a:gd name="T35" fmla="*/ 185 h 283"/>
                  <a:gd name="T36" fmla="*/ 126 w 136"/>
                  <a:gd name="T37" fmla="*/ 187 h 283"/>
                  <a:gd name="T38" fmla="*/ 120 w 136"/>
                  <a:gd name="T39" fmla="*/ 194 h 283"/>
                  <a:gd name="T40" fmla="*/ 113 w 136"/>
                  <a:gd name="T41" fmla="*/ 204 h 283"/>
                  <a:gd name="T42" fmla="*/ 110 w 136"/>
                  <a:gd name="T43" fmla="*/ 217 h 283"/>
                  <a:gd name="T44" fmla="*/ 103 w 136"/>
                  <a:gd name="T45" fmla="*/ 226 h 283"/>
                  <a:gd name="T46" fmla="*/ 94 w 136"/>
                  <a:gd name="T47" fmla="*/ 233 h 283"/>
                  <a:gd name="T48" fmla="*/ 83 w 136"/>
                  <a:gd name="T49" fmla="*/ 236 h 283"/>
                  <a:gd name="T50" fmla="*/ 69 w 136"/>
                  <a:gd name="T51" fmla="*/ 235 h 283"/>
                  <a:gd name="T52" fmla="*/ 71 w 136"/>
                  <a:gd name="T53" fmla="*/ 224 h 283"/>
                  <a:gd name="T54" fmla="*/ 58 w 136"/>
                  <a:gd name="T55" fmla="*/ 224 h 283"/>
                  <a:gd name="T56" fmla="*/ 46 w 136"/>
                  <a:gd name="T57" fmla="*/ 224 h 283"/>
                  <a:gd name="T58" fmla="*/ 39 w 136"/>
                  <a:gd name="T59" fmla="*/ 235 h 283"/>
                  <a:gd name="T60" fmla="*/ 34 w 136"/>
                  <a:gd name="T61" fmla="*/ 249 h 283"/>
                  <a:gd name="T62" fmla="*/ 32 w 136"/>
                  <a:gd name="T63" fmla="*/ 265 h 283"/>
                  <a:gd name="T64" fmla="*/ 28 w 136"/>
                  <a:gd name="T65" fmla="*/ 275 h 283"/>
                  <a:gd name="T66" fmla="*/ 23 w 136"/>
                  <a:gd name="T67" fmla="*/ 283 h 283"/>
                  <a:gd name="T68" fmla="*/ 14 w 136"/>
                  <a:gd name="T69" fmla="*/ 279 h 283"/>
                  <a:gd name="T70" fmla="*/ 0 w 136"/>
                  <a:gd name="T71" fmla="*/ 263 h 283"/>
                  <a:gd name="T72" fmla="*/ 0 w 136"/>
                  <a:gd name="T73" fmla="*/ 0 h 283"/>
                  <a:gd name="T74" fmla="*/ 12 w 136"/>
                  <a:gd name="T75" fmla="*/ 9 h 283"/>
                  <a:gd name="T76" fmla="*/ 21 w 136"/>
                  <a:gd name="T77" fmla="*/ 23 h 283"/>
                  <a:gd name="T78" fmla="*/ 23 w 136"/>
                  <a:gd name="T79" fmla="*/ 39 h 283"/>
                  <a:gd name="T80" fmla="*/ 25 w 136"/>
                  <a:gd name="T81" fmla="*/ 61 h 283"/>
                  <a:gd name="T82" fmla="*/ 21 w 136"/>
                  <a:gd name="T83" fmla="*/ 80 h 283"/>
                  <a:gd name="T84" fmla="*/ 18 w 136"/>
                  <a:gd name="T85" fmla="*/ 102 h 283"/>
                  <a:gd name="T86" fmla="*/ 16 w 136"/>
                  <a:gd name="T87" fmla="*/ 119 h 283"/>
                  <a:gd name="T88" fmla="*/ 19 w 136"/>
                  <a:gd name="T89" fmla="*/ 137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36" h="283">
                    <a:moveTo>
                      <a:pt x="19" y="137"/>
                    </a:moveTo>
                    <a:lnTo>
                      <a:pt x="14" y="148"/>
                    </a:lnTo>
                    <a:lnTo>
                      <a:pt x="16" y="158"/>
                    </a:lnTo>
                    <a:lnTo>
                      <a:pt x="21" y="165"/>
                    </a:lnTo>
                    <a:lnTo>
                      <a:pt x="30" y="174"/>
                    </a:lnTo>
                    <a:lnTo>
                      <a:pt x="39" y="180"/>
                    </a:lnTo>
                    <a:lnTo>
                      <a:pt x="48" y="187"/>
                    </a:lnTo>
                    <a:lnTo>
                      <a:pt x="55" y="194"/>
                    </a:lnTo>
                    <a:lnTo>
                      <a:pt x="58" y="204"/>
                    </a:lnTo>
                    <a:lnTo>
                      <a:pt x="117" y="29"/>
                    </a:lnTo>
                    <a:lnTo>
                      <a:pt x="120" y="39"/>
                    </a:lnTo>
                    <a:lnTo>
                      <a:pt x="124" y="57"/>
                    </a:lnTo>
                    <a:lnTo>
                      <a:pt x="124" y="75"/>
                    </a:lnTo>
                    <a:lnTo>
                      <a:pt x="126" y="96"/>
                    </a:lnTo>
                    <a:lnTo>
                      <a:pt x="126" y="116"/>
                    </a:lnTo>
                    <a:lnTo>
                      <a:pt x="126" y="139"/>
                    </a:lnTo>
                    <a:lnTo>
                      <a:pt x="129" y="160"/>
                    </a:lnTo>
                    <a:lnTo>
                      <a:pt x="136" y="185"/>
                    </a:lnTo>
                    <a:lnTo>
                      <a:pt x="126" y="187"/>
                    </a:lnTo>
                    <a:lnTo>
                      <a:pt x="120" y="194"/>
                    </a:lnTo>
                    <a:lnTo>
                      <a:pt x="113" y="204"/>
                    </a:lnTo>
                    <a:lnTo>
                      <a:pt x="110" y="217"/>
                    </a:lnTo>
                    <a:lnTo>
                      <a:pt x="103" y="226"/>
                    </a:lnTo>
                    <a:lnTo>
                      <a:pt x="94" y="233"/>
                    </a:lnTo>
                    <a:lnTo>
                      <a:pt x="83" y="236"/>
                    </a:lnTo>
                    <a:lnTo>
                      <a:pt x="69" y="235"/>
                    </a:lnTo>
                    <a:lnTo>
                      <a:pt x="71" y="224"/>
                    </a:lnTo>
                    <a:lnTo>
                      <a:pt x="58" y="224"/>
                    </a:lnTo>
                    <a:lnTo>
                      <a:pt x="46" y="224"/>
                    </a:lnTo>
                    <a:lnTo>
                      <a:pt x="39" y="235"/>
                    </a:lnTo>
                    <a:lnTo>
                      <a:pt x="34" y="249"/>
                    </a:lnTo>
                    <a:lnTo>
                      <a:pt x="32" y="265"/>
                    </a:lnTo>
                    <a:lnTo>
                      <a:pt x="28" y="275"/>
                    </a:lnTo>
                    <a:lnTo>
                      <a:pt x="23" y="283"/>
                    </a:lnTo>
                    <a:lnTo>
                      <a:pt x="14" y="279"/>
                    </a:lnTo>
                    <a:lnTo>
                      <a:pt x="0" y="263"/>
                    </a:lnTo>
                    <a:lnTo>
                      <a:pt x="0" y="0"/>
                    </a:lnTo>
                    <a:lnTo>
                      <a:pt x="12" y="9"/>
                    </a:lnTo>
                    <a:lnTo>
                      <a:pt x="21" y="23"/>
                    </a:lnTo>
                    <a:lnTo>
                      <a:pt x="23" y="39"/>
                    </a:lnTo>
                    <a:lnTo>
                      <a:pt x="25" y="61"/>
                    </a:lnTo>
                    <a:lnTo>
                      <a:pt x="21" y="80"/>
                    </a:lnTo>
                    <a:lnTo>
                      <a:pt x="18" y="102"/>
                    </a:lnTo>
                    <a:lnTo>
                      <a:pt x="16" y="119"/>
                    </a:lnTo>
                    <a:lnTo>
                      <a:pt x="19" y="1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" name="Freeform 49"/>
              <p:cNvSpPr>
                <a:spLocks/>
              </p:cNvSpPr>
              <p:nvPr/>
            </p:nvSpPr>
            <p:spPr bwMode="auto">
              <a:xfrm>
                <a:off x="3762" y="1397"/>
                <a:ext cx="35" cy="111"/>
              </a:xfrm>
              <a:custGeom>
                <a:avLst/>
                <a:gdLst>
                  <a:gd name="T0" fmla="*/ 49 w 69"/>
                  <a:gd name="T1" fmla="*/ 165 h 224"/>
                  <a:gd name="T2" fmla="*/ 69 w 69"/>
                  <a:gd name="T3" fmla="*/ 165 h 224"/>
                  <a:gd name="T4" fmla="*/ 67 w 69"/>
                  <a:gd name="T5" fmla="*/ 180 h 224"/>
                  <a:gd name="T6" fmla="*/ 65 w 69"/>
                  <a:gd name="T7" fmla="*/ 194 h 224"/>
                  <a:gd name="T8" fmla="*/ 60 w 69"/>
                  <a:gd name="T9" fmla="*/ 208 h 224"/>
                  <a:gd name="T10" fmla="*/ 49 w 69"/>
                  <a:gd name="T11" fmla="*/ 224 h 224"/>
                  <a:gd name="T12" fmla="*/ 10 w 69"/>
                  <a:gd name="T13" fmla="*/ 224 h 224"/>
                  <a:gd name="T14" fmla="*/ 3 w 69"/>
                  <a:gd name="T15" fmla="*/ 194 h 224"/>
                  <a:gd name="T16" fmla="*/ 2 w 69"/>
                  <a:gd name="T17" fmla="*/ 165 h 224"/>
                  <a:gd name="T18" fmla="*/ 0 w 69"/>
                  <a:gd name="T19" fmla="*/ 135 h 224"/>
                  <a:gd name="T20" fmla="*/ 5 w 69"/>
                  <a:gd name="T21" fmla="*/ 107 h 224"/>
                  <a:gd name="T22" fmla="*/ 9 w 69"/>
                  <a:gd name="T23" fmla="*/ 78 h 224"/>
                  <a:gd name="T24" fmla="*/ 14 w 69"/>
                  <a:gd name="T25" fmla="*/ 52 h 224"/>
                  <a:gd name="T26" fmla="*/ 21 w 69"/>
                  <a:gd name="T27" fmla="*/ 25 h 224"/>
                  <a:gd name="T28" fmla="*/ 30 w 69"/>
                  <a:gd name="T29" fmla="*/ 0 h 224"/>
                  <a:gd name="T30" fmla="*/ 37 w 69"/>
                  <a:gd name="T31" fmla="*/ 20 h 224"/>
                  <a:gd name="T32" fmla="*/ 41 w 69"/>
                  <a:gd name="T33" fmla="*/ 38 h 224"/>
                  <a:gd name="T34" fmla="*/ 41 w 69"/>
                  <a:gd name="T35" fmla="*/ 55 h 224"/>
                  <a:gd name="T36" fmla="*/ 42 w 69"/>
                  <a:gd name="T37" fmla="*/ 75 h 224"/>
                  <a:gd name="T38" fmla="*/ 41 w 69"/>
                  <a:gd name="T39" fmla="*/ 93 h 224"/>
                  <a:gd name="T40" fmla="*/ 41 w 69"/>
                  <a:gd name="T41" fmla="*/ 114 h 224"/>
                  <a:gd name="T42" fmla="*/ 42 w 69"/>
                  <a:gd name="T43" fmla="*/ 137 h 224"/>
                  <a:gd name="T44" fmla="*/ 49 w 69"/>
                  <a:gd name="T45" fmla="*/ 165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9" h="224">
                    <a:moveTo>
                      <a:pt x="49" y="165"/>
                    </a:moveTo>
                    <a:lnTo>
                      <a:pt x="69" y="165"/>
                    </a:lnTo>
                    <a:lnTo>
                      <a:pt x="67" y="180"/>
                    </a:lnTo>
                    <a:lnTo>
                      <a:pt x="65" y="194"/>
                    </a:lnTo>
                    <a:lnTo>
                      <a:pt x="60" y="208"/>
                    </a:lnTo>
                    <a:lnTo>
                      <a:pt x="49" y="224"/>
                    </a:lnTo>
                    <a:lnTo>
                      <a:pt x="10" y="224"/>
                    </a:lnTo>
                    <a:lnTo>
                      <a:pt x="3" y="194"/>
                    </a:lnTo>
                    <a:lnTo>
                      <a:pt x="2" y="165"/>
                    </a:lnTo>
                    <a:lnTo>
                      <a:pt x="0" y="135"/>
                    </a:lnTo>
                    <a:lnTo>
                      <a:pt x="5" y="107"/>
                    </a:lnTo>
                    <a:lnTo>
                      <a:pt x="9" y="78"/>
                    </a:lnTo>
                    <a:lnTo>
                      <a:pt x="14" y="52"/>
                    </a:lnTo>
                    <a:lnTo>
                      <a:pt x="21" y="25"/>
                    </a:lnTo>
                    <a:lnTo>
                      <a:pt x="30" y="0"/>
                    </a:lnTo>
                    <a:lnTo>
                      <a:pt x="37" y="20"/>
                    </a:lnTo>
                    <a:lnTo>
                      <a:pt x="41" y="38"/>
                    </a:lnTo>
                    <a:lnTo>
                      <a:pt x="41" y="55"/>
                    </a:lnTo>
                    <a:lnTo>
                      <a:pt x="42" y="75"/>
                    </a:lnTo>
                    <a:lnTo>
                      <a:pt x="41" y="93"/>
                    </a:lnTo>
                    <a:lnTo>
                      <a:pt x="41" y="114"/>
                    </a:lnTo>
                    <a:lnTo>
                      <a:pt x="42" y="137"/>
                    </a:lnTo>
                    <a:lnTo>
                      <a:pt x="49" y="1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" name="Freeform 52"/>
              <p:cNvSpPr>
                <a:spLocks/>
              </p:cNvSpPr>
              <p:nvPr/>
            </p:nvSpPr>
            <p:spPr bwMode="auto">
              <a:xfrm>
                <a:off x="3646" y="1610"/>
                <a:ext cx="312" cy="79"/>
              </a:xfrm>
              <a:custGeom>
                <a:avLst/>
                <a:gdLst>
                  <a:gd name="T0" fmla="*/ 625 w 625"/>
                  <a:gd name="T1" fmla="*/ 30 h 158"/>
                  <a:gd name="T2" fmla="*/ 563 w 625"/>
                  <a:gd name="T3" fmla="*/ 53 h 158"/>
                  <a:gd name="T4" fmla="*/ 502 w 625"/>
                  <a:gd name="T5" fmla="*/ 64 h 158"/>
                  <a:gd name="T6" fmla="*/ 444 w 625"/>
                  <a:gd name="T7" fmla="*/ 73 h 158"/>
                  <a:gd name="T8" fmla="*/ 391 w 625"/>
                  <a:gd name="T9" fmla="*/ 99 h 158"/>
                  <a:gd name="T10" fmla="*/ 371 w 625"/>
                  <a:gd name="T11" fmla="*/ 90 h 158"/>
                  <a:gd name="T12" fmla="*/ 361 w 625"/>
                  <a:gd name="T13" fmla="*/ 82 h 158"/>
                  <a:gd name="T14" fmla="*/ 341 w 625"/>
                  <a:gd name="T15" fmla="*/ 60 h 158"/>
                  <a:gd name="T16" fmla="*/ 320 w 625"/>
                  <a:gd name="T17" fmla="*/ 83 h 158"/>
                  <a:gd name="T18" fmla="*/ 300 w 625"/>
                  <a:gd name="T19" fmla="*/ 106 h 158"/>
                  <a:gd name="T20" fmla="*/ 274 w 625"/>
                  <a:gd name="T21" fmla="*/ 121 h 158"/>
                  <a:gd name="T22" fmla="*/ 243 w 625"/>
                  <a:gd name="T23" fmla="*/ 119 h 158"/>
                  <a:gd name="T24" fmla="*/ 210 w 625"/>
                  <a:gd name="T25" fmla="*/ 110 h 158"/>
                  <a:gd name="T26" fmla="*/ 174 w 625"/>
                  <a:gd name="T27" fmla="*/ 126 h 158"/>
                  <a:gd name="T28" fmla="*/ 137 w 625"/>
                  <a:gd name="T29" fmla="*/ 137 h 158"/>
                  <a:gd name="T30" fmla="*/ 107 w 625"/>
                  <a:gd name="T31" fmla="*/ 119 h 158"/>
                  <a:gd name="T32" fmla="*/ 84 w 625"/>
                  <a:gd name="T33" fmla="*/ 137 h 158"/>
                  <a:gd name="T34" fmla="*/ 61 w 625"/>
                  <a:gd name="T35" fmla="*/ 149 h 158"/>
                  <a:gd name="T36" fmla="*/ 36 w 625"/>
                  <a:gd name="T37" fmla="*/ 154 h 158"/>
                  <a:gd name="T38" fmla="*/ 9 w 625"/>
                  <a:gd name="T39" fmla="*/ 158 h 158"/>
                  <a:gd name="T40" fmla="*/ 0 w 625"/>
                  <a:gd name="T41" fmla="*/ 128 h 158"/>
                  <a:gd name="T42" fmla="*/ 36 w 625"/>
                  <a:gd name="T43" fmla="*/ 117 h 158"/>
                  <a:gd name="T44" fmla="*/ 73 w 625"/>
                  <a:gd name="T45" fmla="*/ 114 h 158"/>
                  <a:gd name="T46" fmla="*/ 103 w 625"/>
                  <a:gd name="T47" fmla="*/ 103 h 158"/>
                  <a:gd name="T48" fmla="*/ 126 w 625"/>
                  <a:gd name="T49" fmla="*/ 80 h 158"/>
                  <a:gd name="T50" fmla="*/ 162 w 625"/>
                  <a:gd name="T51" fmla="*/ 92 h 158"/>
                  <a:gd name="T52" fmla="*/ 201 w 625"/>
                  <a:gd name="T53" fmla="*/ 75 h 158"/>
                  <a:gd name="T54" fmla="*/ 238 w 625"/>
                  <a:gd name="T55" fmla="*/ 57 h 158"/>
                  <a:gd name="T56" fmla="*/ 282 w 625"/>
                  <a:gd name="T57" fmla="*/ 80 h 158"/>
                  <a:gd name="T58" fmla="*/ 320 w 625"/>
                  <a:gd name="T59" fmla="*/ 48 h 158"/>
                  <a:gd name="T60" fmla="*/ 362 w 625"/>
                  <a:gd name="T61" fmla="*/ 35 h 158"/>
                  <a:gd name="T62" fmla="*/ 405 w 625"/>
                  <a:gd name="T63" fmla="*/ 32 h 158"/>
                  <a:gd name="T64" fmla="*/ 449 w 625"/>
                  <a:gd name="T65" fmla="*/ 30 h 158"/>
                  <a:gd name="T66" fmla="*/ 490 w 625"/>
                  <a:gd name="T67" fmla="*/ 37 h 158"/>
                  <a:gd name="T68" fmla="*/ 533 w 625"/>
                  <a:gd name="T69" fmla="*/ 20 h 158"/>
                  <a:gd name="T70" fmla="*/ 575 w 625"/>
                  <a:gd name="T71" fmla="*/ 2 h 158"/>
                  <a:gd name="T72" fmla="*/ 625 w 625"/>
                  <a:gd name="T73" fmla="*/ 11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25" h="158">
                    <a:moveTo>
                      <a:pt x="625" y="11"/>
                    </a:moveTo>
                    <a:lnTo>
                      <a:pt x="625" y="30"/>
                    </a:lnTo>
                    <a:lnTo>
                      <a:pt x="593" y="44"/>
                    </a:lnTo>
                    <a:lnTo>
                      <a:pt x="563" y="53"/>
                    </a:lnTo>
                    <a:lnTo>
                      <a:pt x="533" y="59"/>
                    </a:lnTo>
                    <a:lnTo>
                      <a:pt x="502" y="64"/>
                    </a:lnTo>
                    <a:lnTo>
                      <a:pt x="472" y="67"/>
                    </a:lnTo>
                    <a:lnTo>
                      <a:pt x="444" y="73"/>
                    </a:lnTo>
                    <a:lnTo>
                      <a:pt x="416" y="83"/>
                    </a:lnTo>
                    <a:lnTo>
                      <a:pt x="391" y="99"/>
                    </a:lnTo>
                    <a:lnTo>
                      <a:pt x="378" y="94"/>
                    </a:lnTo>
                    <a:lnTo>
                      <a:pt x="371" y="90"/>
                    </a:lnTo>
                    <a:lnTo>
                      <a:pt x="366" y="85"/>
                    </a:lnTo>
                    <a:lnTo>
                      <a:pt x="361" y="82"/>
                    </a:lnTo>
                    <a:lnTo>
                      <a:pt x="352" y="71"/>
                    </a:lnTo>
                    <a:lnTo>
                      <a:pt x="341" y="60"/>
                    </a:lnTo>
                    <a:lnTo>
                      <a:pt x="330" y="71"/>
                    </a:lnTo>
                    <a:lnTo>
                      <a:pt x="320" y="83"/>
                    </a:lnTo>
                    <a:lnTo>
                      <a:pt x="309" y="94"/>
                    </a:lnTo>
                    <a:lnTo>
                      <a:pt x="300" y="106"/>
                    </a:lnTo>
                    <a:lnTo>
                      <a:pt x="286" y="115"/>
                    </a:lnTo>
                    <a:lnTo>
                      <a:pt x="274" y="121"/>
                    </a:lnTo>
                    <a:lnTo>
                      <a:pt x="259" y="121"/>
                    </a:lnTo>
                    <a:lnTo>
                      <a:pt x="243" y="119"/>
                    </a:lnTo>
                    <a:lnTo>
                      <a:pt x="226" y="108"/>
                    </a:lnTo>
                    <a:lnTo>
                      <a:pt x="210" y="110"/>
                    </a:lnTo>
                    <a:lnTo>
                      <a:pt x="192" y="115"/>
                    </a:lnTo>
                    <a:lnTo>
                      <a:pt x="174" y="126"/>
                    </a:lnTo>
                    <a:lnTo>
                      <a:pt x="155" y="133"/>
                    </a:lnTo>
                    <a:lnTo>
                      <a:pt x="137" y="137"/>
                    </a:lnTo>
                    <a:lnTo>
                      <a:pt x="121" y="133"/>
                    </a:lnTo>
                    <a:lnTo>
                      <a:pt x="107" y="119"/>
                    </a:lnTo>
                    <a:lnTo>
                      <a:pt x="94" y="128"/>
                    </a:lnTo>
                    <a:lnTo>
                      <a:pt x="84" y="137"/>
                    </a:lnTo>
                    <a:lnTo>
                      <a:pt x="71" y="142"/>
                    </a:lnTo>
                    <a:lnTo>
                      <a:pt x="61" y="149"/>
                    </a:lnTo>
                    <a:lnTo>
                      <a:pt x="48" y="151"/>
                    </a:lnTo>
                    <a:lnTo>
                      <a:pt x="36" y="154"/>
                    </a:lnTo>
                    <a:lnTo>
                      <a:pt x="22" y="156"/>
                    </a:lnTo>
                    <a:lnTo>
                      <a:pt x="9" y="158"/>
                    </a:lnTo>
                    <a:lnTo>
                      <a:pt x="0" y="142"/>
                    </a:lnTo>
                    <a:lnTo>
                      <a:pt x="0" y="128"/>
                    </a:lnTo>
                    <a:lnTo>
                      <a:pt x="16" y="121"/>
                    </a:lnTo>
                    <a:lnTo>
                      <a:pt x="36" y="117"/>
                    </a:lnTo>
                    <a:lnTo>
                      <a:pt x="54" y="115"/>
                    </a:lnTo>
                    <a:lnTo>
                      <a:pt x="73" y="114"/>
                    </a:lnTo>
                    <a:lnTo>
                      <a:pt x="87" y="108"/>
                    </a:lnTo>
                    <a:lnTo>
                      <a:pt x="103" y="103"/>
                    </a:lnTo>
                    <a:lnTo>
                      <a:pt x="116" y="92"/>
                    </a:lnTo>
                    <a:lnTo>
                      <a:pt x="126" y="80"/>
                    </a:lnTo>
                    <a:lnTo>
                      <a:pt x="144" y="92"/>
                    </a:lnTo>
                    <a:lnTo>
                      <a:pt x="162" y="92"/>
                    </a:lnTo>
                    <a:lnTo>
                      <a:pt x="180" y="85"/>
                    </a:lnTo>
                    <a:lnTo>
                      <a:pt x="201" y="75"/>
                    </a:lnTo>
                    <a:lnTo>
                      <a:pt x="219" y="62"/>
                    </a:lnTo>
                    <a:lnTo>
                      <a:pt x="238" y="57"/>
                    </a:lnTo>
                    <a:lnTo>
                      <a:pt x="259" y="60"/>
                    </a:lnTo>
                    <a:lnTo>
                      <a:pt x="282" y="80"/>
                    </a:lnTo>
                    <a:lnTo>
                      <a:pt x="300" y="60"/>
                    </a:lnTo>
                    <a:lnTo>
                      <a:pt x="320" y="48"/>
                    </a:lnTo>
                    <a:lnTo>
                      <a:pt x="341" y="39"/>
                    </a:lnTo>
                    <a:lnTo>
                      <a:pt x="362" y="35"/>
                    </a:lnTo>
                    <a:lnTo>
                      <a:pt x="384" y="34"/>
                    </a:lnTo>
                    <a:lnTo>
                      <a:pt x="405" y="32"/>
                    </a:lnTo>
                    <a:lnTo>
                      <a:pt x="426" y="30"/>
                    </a:lnTo>
                    <a:lnTo>
                      <a:pt x="449" y="30"/>
                    </a:lnTo>
                    <a:lnTo>
                      <a:pt x="469" y="37"/>
                    </a:lnTo>
                    <a:lnTo>
                      <a:pt x="490" y="37"/>
                    </a:lnTo>
                    <a:lnTo>
                      <a:pt x="511" y="28"/>
                    </a:lnTo>
                    <a:lnTo>
                      <a:pt x="533" y="20"/>
                    </a:lnTo>
                    <a:lnTo>
                      <a:pt x="554" y="9"/>
                    </a:lnTo>
                    <a:lnTo>
                      <a:pt x="575" y="2"/>
                    </a:lnTo>
                    <a:lnTo>
                      <a:pt x="598" y="0"/>
                    </a:lnTo>
                    <a:lnTo>
                      <a:pt x="625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" name="Freeform 53"/>
              <p:cNvSpPr>
                <a:spLocks/>
              </p:cNvSpPr>
              <p:nvPr/>
            </p:nvSpPr>
            <p:spPr bwMode="auto">
              <a:xfrm>
                <a:off x="3425" y="1659"/>
                <a:ext cx="88" cy="62"/>
              </a:xfrm>
              <a:custGeom>
                <a:avLst/>
                <a:gdLst>
                  <a:gd name="T0" fmla="*/ 166 w 175"/>
                  <a:gd name="T1" fmla="*/ 1 h 124"/>
                  <a:gd name="T2" fmla="*/ 161 w 175"/>
                  <a:gd name="T3" fmla="*/ 16 h 124"/>
                  <a:gd name="T4" fmla="*/ 163 w 175"/>
                  <a:gd name="T5" fmla="*/ 32 h 124"/>
                  <a:gd name="T6" fmla="*/ 166 w 175"/>
                  <a:gd name="T7" fmla="*/ 46 h 124"/>
                  <a:gd name="T8" fmla="*/ 172 w 175"/>
                  <a:gd name="T9" fmla="*/ 62 h 124"/>
                  <a:gd name="T10" fmla="*/ 175 w 175"/>
                  <a:gd name="T11" fmla="*/ 74 h 124"/>
                  <a:gd name="T12" fmla="*/ 175 w 175"/>
                  <a:gd name="T13" fmla="*/ 87 h 124"/>
                  <a:gd name="T14" fmla="*/ 168 w 175"/>
                  <a:gd name="T15" fmla="*/ 97 h 124"/>
                  <a:gd name="T16" fmla="*/ 158 w 175"/>
                  <a:gd name="T17" fmla="*/ 108 h 124"/>
                  <a:gd name="T18" fmla="*/ 142 w 175"/>
                  <a:gd name="T19" fmla="*/ 106 h 124"/>
                  <a:gd name="T20" fmla="*/ 129 w 175"/>
                  <a:gd name="T21" fmla="*/ 104 h 124"/>
                  <a:gd name="T22" fmla="*/ 117 w 175"/>
                  <a:gd name="T23" fmla="*/ 99 h 124"/>
                  <a:gd name="T24" fmla="*/ 108 w 175"/>
                  <a:gd name="T25" fmla="*/ 88 h 124"/>
                  <a:gd name="T26" fmla="*/ 96 w 175"/>
                  <a:gd name="T27" fmla="*/ 90 h 124"/>
                  <a:gd name="T28" fmla="*/ 85 w 175"/>
                  <a:gd name="T29" fmla="*/ 95 h 124"/>
                  <a:gd name="T30" fmla="*/ 72 w 175"/>
                  <a:gd name="T31" fmla="*/ 104 h 124"/>
                  <a:gd name="T32" fmla="*/ 62 w 175"/>
                  <a:gd name="T33" fmla="*/ 113 h 124"/>
                  <a:gd name="T34" fmla="*/ 49 w 175"/>
                  <a:gd name="T35" fmla="*/ 118 h 124"/>
                  <a:gd name="T36" fmla="*/ 37 w 175"/>
                  <a:gd name="T37" fmla="*/ 124 h 124"/>
                  <a:gd name="T38" fmla="*/ 23 w 175"/>
                  <a:gd name="T39" fmla="*/ 124 h 124"/>
                  <a:gd name="T40" fmla="*/ 10 w 175"/>
                  <a:gd name="T41" fmla="*/ 118 h 124"/>
                  <a:gd name="T42" fmla="*/ 1 w 175"/>
                  <a:gd name="T43" fmla="*/ 102 h 124"/>
                  <a:gd name="T44" fmla="*/ 0 w 175"/>
                  <a:gd name="T45" fmla="*/ 88 h 124"/>
                  <a:gd name="T46" fmla="*/ 0 w 175"/>
                  <a:gd name="T47" fmla="*/ 74 h 124"/>
                  <a:gd name="T48" fmla="*/ 7 w 175"/>
                  <a:gd name="T49" fmla="*/ 60 h 124"/>
                  <a:gd name="T50" fmla="*/ 12 w 175"/>
                  <a:gd name="T51" fmla="*/ 46 h 124"/>
                  <a:gd name="T52" fmla="*/ 23 w 175"/>
                  <a:gd name="T53" fmla="*/ 33 h 124"/>
                  <a:gd name="T54" fmla="*/ 32 w 175"/>
                  <a:gd name="T55" fmla="*/ 21 h 124"/>
                  <a:gd name="T56" fmla="*/ 41 w 175"/>
                  <a:gd name="T57" fmla="*/ 10 h 124"/>
                  <a:gd name="T58" fmla="*/ 60 w 175"/>
                  <a:gd name="T59" fmla="*/ 79 h 124"/>
                  <a:gd name="T60" fmla="*/ 74 w 175"/>
                  <a:gd name="T61" fmla="*/ 74 h 124"/>
                  <a:gd name="T62" fmla="*/ 87 w 175"/>
                  <a:gd name="T63" fmla="*/ 65 h 124"/>
                  <a:gd name="T64" fmla="*/ 97 w 175"/>
                  <a:gd name="T65" fmla="*/ 49 h 124"/>
                  <a:gd name="T66" fmla="*/ 108 w 175"/>
                  <a:gd name="T67" fmla="*/ 35 h 124"/>
                  <a:gd name="T68" fmla="*/ 119 w 175"/>
                  <a:gd name="T69" fmla="*/ 19 h 124"/>
                  <a:gd name="T70" fmla="*/ 131 w 175"/>
                  <a:gd name="T71" fmla="*/ 8 h 124"/>
                  <a:gd name="T72" fmla="*/ 145 w 175"/>
                  <a:gd name="T73" fmla="*/ 0 h 124"/>
                  <a:gd name="T74" fmla="*/ 166 w 175"/>
                  <a:gd name="T75" fmla="*/ 1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75" h="124">
                    <a:moveTo>
                      <a:pt x="166" y="1"/>
                    </a:moveTo>
                    <a:lnTo>
                      <a:pt x="161" y="16"/>
                    </a:lnTo>
                    <a:lnTo>
                      <a:pt x="163" y="32"/>
                    </a:lnTo>
                    <a:lnTo>
                      <a:pt x="166" y="46"/>
                    </a:lnTo>
                    <a:lnTo>
                      <a:pt x="172" y="62"/>
                    </a:lnTo>
                    <a:lnTo>
                      <a:pt x="175" y="74"/>
                    </a:lnTo>
                    <a:lnTo>
                      <a:pt x="175" y="87"/>
                    </a:lnTo>
                    <a:lnTo>
                      <a:pt x="168" y="97"/>
                    </a:lnTo>
                    <a:lnTo>
                      <a:pt x="158" y="108"/>
                    </a:lnTo>
                    <a:lnTo>
                      <a:pt x="142" y="106"/>
                    </a:lnTo>
                    <a:lnTo>
                      <a:pt x="129" y="104"/>
                    </a:lnTo>
                    <a:lnTo>
                      <a:pt x="117" y="99"/>
                    </a:lnTo>
                    <a:lnTo>
                      <a:pt x="108" y="88"/>
                    </a:lnTo>
                    <a:lnTo>
                      <a:pt x="96" y="90"/>
                    </a:lnTo>
                    <a:lnTo>
                      <a:pt x="85" y="95"/>
                    </a:lnTo>
                    <a:lnTo>
                      <a:pt x="72" y="104"/>
                    </a:lnTo>
                    <a:lnTo>
                      <a:pt x="62" y="113"/>
                    </a:lnTo>
                    <a:lnTo>
                      <a:pt x="49" y="118"/>
                    </a:lnTo>
                    <a:lnTo>
                      <a:pt x="37" y="124"/>
                    </a:lnTo>
                    <a:lnTo>
                      <a:pt x="23" y="124"/>
                    </a:lnTo>
                    <a:lnTo>
                      <a:pt x="10" y="118"/>
                    </a:lnTo>
                    <a:lnTo>
                      <a:pt x="1" y="102"/>
                    </a:lnTo>
                    <a:lnTo>
                      <a:pt x="0" y="88"/>
                    </a:lnTo>
                    <a:lnTo>
                      <a:pt x="0" y="74"/>
                    </a:lnTo>
                    <a:lnTo>
                      <a:pt x="7" y="60"/>
                    </a:lnTo>
                    <a:lnTo>
                      <a:pt x="12" y="46"/>
                    </a:lnTo>
                    <a:lnTo>
                      <a:pt x="23" y="33"/>
                    </a:lnTo>
                    <a:lnTo>
                      <a:pt x="32" y="21"/>
                    </a:lnTo>
                    <a:lnTo>
                      <a:pt x="41" y="10"/>
                    </a:lnTo>
                    <a:lnTo>
                      <a:pt x="60" y="79"/>
                    </a:lnTo>
                    <a:lnTo>
                      <a:pt x="74" y="74"/>
                    </a:lnTo>
                    <a:lnTo>
                      <a:pt x="87" y="65"/>
                    </a:lnTo>
                    <a:lnTo>
                      <a:pt x="97" y="49"/>
                    </a:lnTo>
                    <a:lnTo>
                      <a:pt x="108" y="35"/>
                    </a:lnTo>
                    <a:lnTo>
                      <a:pt x="119" y="19"/>
                    </a:lnTo>
                    <a:lnTo>
                      <a:pt x="131" y="8"/>
                    </a:lnTo>
                    <a:lnTo>
                      <a:pt x="145" y="0"/>
                    </a:lnTo>
                    <a:lnTo>
                      <a:pt x="166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" name="Freeform 54"/>
              <p:cNvSpPr>
                <a:spLocks/>
              </p:cNvSpPr>
              <p:nvPr/>
            </p:nvSpPr>
            <p:spPr bwMode="auto">
              <a:xfrm>
                <a:off x="3551" y="1675"/>
                <a:ext cx="24" cy="29"/>
              </a:xfrm>
              <a:custGeom>
                <a:avLst/>
                <a:gdLst>
                  <a:gd name="T0" fmla="*/ 42 w 48"/>
                  <a:gd name="T1" fmla="*/ 47 h 56"/>
                  <a:gd name="T2" fmla="*/ 12 w 48"/>
                  <a:gd name="T3" fmla="*/ 56 h 56"/>
                  <a:gd name="T4" fmla="*/ 1 w 48"/>
                  <a:gd name="T5" fmla="*/ 46 h 56"/>
                  <a:gd name="T6" fmla="*/ 0 w 48"/>
                  <a:gd name="T7" fmla="*/ 35 h 56"/>
                  <a:gd name="T8" fmla="*/ 1 w 48"/>
                  <a:gd name="T9" fmla="*/ 21 h 56"/>
                  <a:gd name="T10" fmla="*/ 3 w 48"/>
                  <a:gd name="T11" fmla="*/ 8 h 56"/>
                  <a:gd name="T12" fmla="*/ 7 w 48"/>
                  <a:gd name="T13" fmla="*/ 1 h 56"/>
                  <a:gd name="T14" fmla="*/ 16 w 48"/>
                  <a:gd name="T15" fmla="*/ 0 h 56"/>
                  <a:gd name="T16" fmla="*/ 24 w 48"/>
                  <a:gd name="T17" fmla="*/ 1 h 56"/>
                  <a:gd name="T18" fmla="*/ 35 w 48"/>
                  <a:gd name="T19" fmla="*/ 8 h 56"/>
                  <a:gd name="T20" fmla="*/ 42 w 48"/>
                  <a:gd name="T21" fmla="*/ 14 h 56"/>
                  <a:gd name="T22" fmla="*/ 48 w 48"/>
                  <a:gd name="T23" fmla="*/ 24 h 56"/>
                  <a:gd name="T24" fmla="*/ 48 w 48"/>
                  <a:gd name="T25" fmla="*/ 35 h 56"/>
                  <a:gd name="T26" fmla="*/ 42 w 48"/>
                  <a:gd name="T27" fmla="*/ 4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56">
                    <a:moveTo>
                      <a:pt x="42" y="47"/>
                    </a:moveTo>
                    <a:lnTo>
                      <a:pt x="12" y="56"/>
                    </a:lnTo>
                    <a:lnTo>
                      <a:pt x="1" y="46"/>
                    </a:lnTo>
                    <a:lnTo>
                      <a:pt x="0" y="35"/>
                    </a:lnTo>
                    <a:lnTo>
                      <a:pt x="1" y="21"/>
                    </a:lnTo>
                    <a:lnTo>
                      <a:pt x="3" y="8"/>
                    </a:lnTo>
                    <a:lnTo>
                      <a:pt x="7" y="1"/>
                    </a:lnTo>
                    <a:lnTo>
                      <a:pt x="16" y="0"/>
                    </a:lnTo>
                    <a:lnTo>
                      <a:pt x="24" y="1"/>
                    </a:lnTo>
                    <a:lnTo>
                      <a:pt x="35" y="8"/>
                    </a:lnTo>
                    <a:lnTo>
                      <a:pt x="42" y="14"/>
                    </a:lnTo>
                    <a:lnTo>
                      <a:pt x="48" y="24"/>
                    </a:lnTo>
                    <a:lnTo>
                      <a:pt x="48" y="35"/>
                    </a:lnTo>
                    <a:lnTo>
                      <a:pt x="42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" name="Freeform 55"/>
              <p:cNvSpPr>
                <a:spLocks/>
              </p:cNvSpPr>
              <p:nvPr/>
            </p:nvSpPr>
            <p:spPr bwMode="auto">
              <a:xfrm>
                <a:off x="1698" y="1680"/>
                <a:ext cx="464" cy="864"/>
              </a:xfrm>
              <a:custGeom>
                <a:avLst/>
                <a:gdLst>
                  <a:gd name="T0" fmla="*/ 261 w 930"/>
                  <a:gd name="T1" fmla="*/ 187 h 1728"/>
                  <a:gd name="T2" fmla="*/ 468 w 930"/>
                  <a:gd name="T3" fmla="*/ 162 h 1728"/>
                  <a:gd name="T4" fmla="*/ 594 w 930"/>
                  <a:gd name="T5" fmla="*/ 176 h 1728"/>
                  <a:gd name="T6" fmla="*/ 674 w 930"/>
                  <a:gd name="T7" fmla="*/ 259 h 1728"/>
                  <a:gd name="T8" fmla="*/ 731 w 930"/>
                  <a:gd name="T9" fmla="*/ 362 h 1728"/>
                  <a:gd name="T10" fmla="*/ 814 w 930"/>
                  <a:gd name="T11" fmla="*/ 836 h 1728"/>
                  <a:gd name="T12" fmla="*/ 855 w 930"/>
                  <a:gd name="T13" fmla="*/ 1152 h 1728"/>
                  <a:gd name="T14" fmla="*/ 850 w 930"/>
                  <a:gd name="T15" fmla="*/ 1217 h 1728"/>
                  <a:gd name="T16" fmla="*/ 891 w 930"/>
                  <a:gd name="T17" fmla="*/ 1090 h 1728"/>
                  <a:gd name="T18" fmla="*/ 907 w 930"/>
                  <a:gd name="T19" fmla="*/ 811 h 1728"/>
                  <a:gd name="T20" fmla="*/ 930 w 930"/>
                  <a:gd name="T21" fmla="*/ 1076 h 1728"/>
                  <a:gd name="T22" fmla="*/ 852 w 930"/>
                  <a:gd name="T23" fmla="*/ 1331 h 1728"/>
                  <a:gd name="T24" fmla="*/ 727 w 930"/>
                  <a:gd name="T25" fmla="*/ 1441 h 1728"/>
                  <a:gd name="T26" fmla="*/ 713 w 930"/>
                  <a:gd name="T27" fmla="*/ 1405 h 1728"/>
                  <a:gd name="T28" fmla="*/ 781 w 930"/>
                  <a:gd name="T29" fmla="*/ 1358 h 1728"/>
                  <a:gd name="T30" fmla="*/ 784 w 930"/>
                  <a:gd name="T31" fmla="*/ 1283 h 1728"/>
                  <a:gd name="T32" fmla="*/ 827 w 930"/>
                  <a:gd name="T33" fmla="*/ 1095 h 1728"/>
                  <a:gd name="T34" fmla="*/ 798 w 930"/>
                  <a:gd name="T35" fmla="*/ 944 h 1728"/>
                  <a:gd name="T36" fmla="*/ 800 w 930"/>
                  <a:gd name="T37" fmla="*/ 831 h 1728"/>
                  <a:gd name="T38" fmla="*/ 733 w 930"/>
                  <a:gd name="T39" fmla="*/ 472 h 1728"/>
                  <a:gd name="T40" fmla="*/ 635 w 930"/>
                  <a:gd name="T41" fmla="*/ 252 h 1728"/>
                  <a:gd name="T42" fmla="*/ 569 w 930"/>
                  <a:gd name="T43" fmla="*/ 210 h 1728"/>
                  <a:gd name="T44" fmla="*/ 399 w 930"/>
                  <a:gd name="T45" fmla="*/ 217 h 1728"/>
                  <a:gd name="T46" fmla="*/ 229 w 930"/>
                  <a:gd name="T47" fmla="*/ 323 h 1728"/>
                  <a:gd name="T48" fmla="*/ 176 w 930"/>
                  <a:gd name="T49" fmla="*/ 279 h 1728"/>
                  <a:gd name="T50" fmla="*/ 131 w 930"/>
                  <a:gd name="T51" fmla="*/ 256 h 1728"/>
                  <a:gd name="T52" fmla="*/ 135 w 930"/>
                  <a:gd name="T53" fmla="*/ 206 h 1728"/>
                  <a:gd name="T54" fmla="*/ 177 w 930"/>
                  <a:gd name="T55" fmla="*/ 258 h 1728"/>
                  <a:gd name="T56" fmla="*/ 216 w 930"/>
                  <a:gd name="T57" fmla="*/ 219 h 1728"/>
                  <a:gd name="T58" fmla="*/ 254 w 930"/>
                  <a:gd name="T59" fmla="*/ 249 h 1728"/>
                  <a:gd name="T60" fmla="*/ 229 w 930"/>
                  <a:gd name="T61" fmla="*/ 194 h 1728"/>
                  <a:gd name="T62" fmla="*/ 94 w 930"/>
                  <a:gd name="T63" fmla="*/ 117 h 1728"/>
                  <a:gd name="T64" fmla="*/ 67 w 930"/>
                  <a:gd name="T65" fmla="*/ 401 h 1728"/>
                  <a:gd name="T66" fmla="*/ 83 w 930"/>
                  <a:gd name="T67" fmla="*/ 675 h 1728"/>
                  <a:gd name="T68" fmla="*/ 108 w 930"/>
                  <a:gd name="T69" fmla="*/ 552 h 1728"/>
                  <a:gd name="T70" fmla="*/ 110 w 930"/>
                  <a:gd name="T71" fmla="*/ 751 h 1728"/>
                  <a:gd name="T72" fmla="*/ 190 w 930"/>
                  <a:gd name="T73" fmla="*/ 1363 h 1728"/>
                  <a:gd name="T74" fmla="*/ 232 w 930"/>
                  <a:gd name="T75" fmla="*/ 1475 h 1728"/>
                  <a:gd name="T76" fmla="*/ 130 w 930"/>
                  <a:gd name="T77" fmla="*/ 1288 h 1728"/>
                  <a:gd name="T78" fmla="*/ 89 w 930"/>
                  <a:gd name="T79" fmla="*/ 1253 h 1728"/>
                  <a:gd name="T80" fmla="*/ 90 w 930"/>
                  <a:gd name="T81" fmla="*/ 1471 h 1728"/>
                  <a:gd name="T82" fmla="*/ 122 w 930"/>
                  <a:gd name="T83" fmla="*/ 1459 h 1728"/>
                  <a:gd name="T84" fmla="*/ 138 w 930"/>
                  <a:gd name="T85" fmla="*/ 1416 h 1728"/>
                  <a:gd name="T86" fmla="*/ 140 w 930"/>
                  <a:gd name="T87" fmla="*/ 1556 h 1728"/>
                  <a:gd name="T88" fmla="*/ 82 w 930"/>
                  <a:gd name="T89" fmla="*/ 1633 h 1728"/>
                  <a:gd name="T90" fmla="*/ 51 w 930"/>
                  <a:gd name="T91" fmla="*/ 1720 h 1728"/>
                  <a:gd name="T92" fmla="*/ 57 w 930"/>
                  <a:gd name="T93" fmla="*/ 1517 h 1728"/>
                  <a:gd name="T94" fmla="*/ 18 w 930"/>
                  <a:gd name="T95" fmla="*/ 1358 h 1728"/>
                  <a:gd name="T96" fmla="*/ 5 w 930"/>
                  <a:gd name="T97" fmla="*/ 1285 h 1728"/>
                  <a:gd name="T98" fmla="*/ 41 w 930"/>
                  <a:gd name="T99" fmla="*/ 992 h 1728"/>
                  <a:gd name="T100" fmla="*/ 34 w 930"/>
                  <a:gd name="T101" fmla="*/ 323 h 1728"/>
                  <a:gd name="T102" fmla="*/ 37 w 930"/>
                  <a:gd name="T103" fmla="*/ 98 h 1728"/>
                  <a:gd name="T104" fmla="*/ 50 w 930"/>
                  <a:gd name="T105" fmla="*/ 0 h 1728"/>
                  <a:gd name="T106" fmla="*/ 87 w 930"/>
                  <a:gd name="T107" fmla="*/ 45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30" h="1728">
                    <a:moveTo>
                      <a:pt x="96" y="68"/>
                    </a:moveTo>
                    <a:lnTo>
                      <a:pt x="135" y="91"/>
                    </a:lnTo>
                    <a:lnTo>
                      <a:pt x="176" y="123"/>
                    </a:lnTo>
                    <a:lnTo>
                      <a:pt x="216" y="155"/>
                    </a:lnTo>
                    <a:lnTo>
                      <a:pt x="261" y="187"/>
                    </a:lnTo>
                    <a:lnTo>
                      <a:pt x="303" y="206"/>
                    </a:lnTo>
                    <a:lnTo>
                      <a:pt x="348" y="215"/>
                    </a:lnTo>
                    <a:lnTo>
                      <a:pt x="396" y="203"/>
                    </a:lnTo>
                    <a:lnTo>
                      <a:pt x="447" y="167"/>
                    </a:lnTo>
                    <a:lnTo>
                      <a:pt x="468" y="162"/>
                    </a:lnTo>
                    <a:lnTo>
                      <a:pt x="493" y="160"/>
                    </a:lnTo>
                    <a:lnTo>
                      <a:pt x="520" y="158"/>
                    </a:lnTo>
                    <a:lnTo>
                      <a:pt x="546" y="162"/>
                    </a:lnTo>
                    <a:lnTo>
                      <a:pt x="571" y="165"/>
                    </a:lnTo>
                    <a:lnTo>
                      <a:pt x="594" y="176"/>
                    </a:lnTo>
                    <a:lnTo>
                      <a:pt x="616" y="192"/>
                    </a:lnTo>
                    <a:lnTo>
                      <a:pt x="633" y="215"/>
                    </a:lnTo>
                    <a:lnTo>
                      <a:pt x="648" y="226"/>
                    </a:lnTo>
                    <a:lnTo>
                      <a:pt x="662" y="242"/>
                    </a:lnTo>
                    <a:lnTo>
                      <a:pt x="674" y="259"/>
                    </a:lnTo>
                    <a:lnTo>
                      <a:pt x="688" y="281"/>
                    </a:lnTo>
                    <a:lnTo>
                      <a:pt x="699" y="300"/>
                    </a:lnTo>
                    <a:lnTo>
                      <a:pt x="711" y="321"/>
                    </a:lnTo>
                    <a:lnTo>
                      <a:pt x="720" y="341"/>
                    </a:lnTo>
                    <a:lnTo>
                      <a:pt x="731" y="362"/>
                    </a:lnTo>
                    <a:lnTo>
                      <a:pt x="758" y="456"/>
                    </a:lnTo>
                    <a:lnTo>
                      <a:pt x="779" y="552"/>
                    </a:lnTo>
                    <a:lnTo>
                      <a:pt x="793" y="646"/>
                    </a:lnTo>
                    <a:lnTo>
                      <a:pt x="805" y="742"/>
                    </a:lnTo>
                    <a:lnTo>
                      <a:pt x="814" y="836"/>
                    </a:lnTo>
                    <a:lnTo>
                      <a:pt x="825" y="932"/>
                    </a:lnTo>
                    <a:lnTo>
                      <a:pt x="839" y="1028"/>
                    </a:lnTo>
                    <a:lnTo>
                      <a:pt x="859" y="1123"/>
                    </a:lnTo>
                    <a:lnTo>
                      <a:pt x="855" y="1138"/>
                    </a:lnTo>
                    <a:lnTo>
                      <a:pt x="855" y="1152"/>
                    </a:lnTo>
                    <a:lnTo>
                      <a:pt x="855" y="1166"/>
                    </a:lnTo>
                    <a:lnTo>
                      <a:pt x="859" y="1180"/>
                    </a:lnTo>
                    <a:lnTo>
                      <a:pt x="857" y="1193"/>
                    </a:lnTo>
                    <a:lnTo>
                      <a:pt x="857" y="1205"/>
                    </a:lnTo>
                    <a:lnTo>
                      <a:pt x="850" y="1217"/>
                    </a:lnTo>
                    <a:lnTo>
                      <a:pt x="839" y="1230"/>
                    </a:lnTo>
                    <a:lnTo>
                      <a:pt x="859" y="1249"/>
                    </a:lnTo>
                    <a:lnTo>
                      <a:pt x="875" y="1198"/>
                    </a:lnTo>
                    <a:lnTo>
                      <a:pt x="885" y="1146"/>
                    </a:lnTo>
                    <a:lnTo>
                      <a:pt x="891" y="1090"/>
                    </a:lnTo>
                    <a:lnTo>
                      <a:pt x="892" y="1033"/>
                    </a:lnTo>
                    <a:lnTo>
                      <a:pt x="892" y="974"/>
                    </a:lnTo>
                    <a:lnTo>
                      <a:pt x="894" y="918"/>
                    </a:lnTo>
                    <a:lnTo>
                      <a:pt x="898" y="863"/>
                    </a:lnTo>
                    <a:lnTo>
                      <a:pt x="907" y="811"/>
                    </a:lnTo>
                    <a:lnTo>
                      <a:pt x="917" y="811"/>
                    </a:lnTo>
                    <a:lnTo>
                      <a:pt x="924" y="873"/>
                    </a:lnTo>
                    <a:lnTo>
                      <a:pt x="930" y="939"/>
                    </a:lnTo>
                    <a:lnTo>
                      <a:pt x="930" y="1006"/>
                    </a:lnTo>
                    <a:lnTo>
                      <a:pt x="930" y="1076"/>
                    </a:lnTo>
                    <a:lnTo>
                      <a:pt x="922" y="1141"/>
                    </a:lnTo>
                    <a:lnTo>
                      <a:pt x="912" y="1207"/>
                    </a:lnTo>
                    <a:lnTo>
                      <a:pt x="896" y="1269"/>
                    </a:lnTo>
                    <a:lnTo>
                      <a:pt x="878" y="1327"/>
                    </a:lnTo>
                    <a:lnTo>
                      <a:pt x="852" y="1331"/>
                    </a:lnTo>
                    <a:lnTo>
                      <a:pt x="827" y="1349"/>
                    </a:lnTo>
                    <a:lnTo>
                      <a:pt x="800" y="1374"/>
                    </a:lnTo>
                    <a:lnTo>
                      <a:pt x="777" y="1402"/>
                    </a:lnTo>
                    <a:lnTo>
                      <a:pt x="752" y="1425"/>
                    </a:lnTo>
                    <a:lnTo>
                      <a:pt x="727" y="1441"/>
                    </a:lnTo>
                    <a:lnTo>
                      <a:pt x="699" y="1443"/>
                    </a:lnTo>
                    <a:lnTo>
                      <a:pt x="672" y="1427"/>
                    </a:lnTo>
                    <a:lnTo>
                      <a:pt x="683" y="1416"/>
                    </a:lnTo>
                    <a:lnTo>
                      <a:pt x="697" y="1411"/>
                    </a:lnTo>
                    <a:lnTo>
                      <a:pt x="713" y="1405"/>
                    </a:lnTo>
                    <a:lnTo>
                      <a:pt x="729" y="1402"/>
                    </a:lnTo>
                    <a:lnTo>
                      <a:pt x="743" y="1395"/>
                    </a:lnTo>
                    <a:lnTo>
                      <a:pt x="758" y="1388"/>
                    </a:lnTo>
                    <a:lnTo>
                      <a:pt x="770" y="1375"/>
                    </a:lnTo>
                    <a:lnTo>
                      <a:pt x="781" y="1358"/>
                    </a:lnTo>
                    <a:lnTo>
                      <a:pt x="777" y="1343"/>
                    </a:lnTo>
                    <a:lnTo>
                      <a:pt x="768" y="1333"/>
                    </a:lnTo>
                    <a:lnTo>
                      <a:pt x="759" y="1320"/>
                    </a:lnTo>
                    <a:lnTo>
                      <a:pt x="750" y="1308"/>
                    </a:lnTo>
                    <a:lnTo>
                      <a:pt x="784" y="1283"/>
                    </a:lnTo>
                    <a:lnTo>
                      <a:pt x="807" y="1255"/>
                    </a:lnTo>
                    <a:lnTo>
                      <a:pt x="820" y="1219"/>
                    </a:lnTo>
                    <a:lnTo>
                      <a:pt x="828" y="1180"/>
                    </a:lnTo>
                    <a:lnTo>
                      <a:pt x="828" y="1138"/>
                    </a:lnTo>
                    <a:lnTo>
                      <a:pt x="827" y="1095"/>
                    </a:lnTo>
                    <a:lnTo>
                      <a:pt x="823" y="1052"/>
                    </a:lnTo>
                    <a:lnTo>
                      <a:pt x="820" y="1015"/>
                    </a:lnTo>
                    <a:lnTo>
                      <a:pt x="811" y="990"/>
                    </a:lnTo>
                    <a:lnTo>
                      <a:pt x="804" y="969"/>
                    </a:lnTo>
                    <a:lnTo>
                      <a:pt x="798" y="944"/>
                    </a:lnTo>
                    <a:lnTo>
                      <a:pt x="795" y="923"/>
                    </a:lnTo>
                    <a:lnTo>
                      <a:pt x="789" y="898"/>
                    </a:lnTo>
                    <a:lnTo>
                      <a:pt x="791" y="875"/>
                    </a:lnTo>
                    <a:lnTo>
                      <a:pt x="793" y="852"/>
                    </a:lnTo>
                    <a:lnTo>
                      <a:pt x="800" y="831"/>
                    </a:lnTo>
                    <a:lnTo>
                      <a:pt x="789" y="756"/>
                    </a:lnTo>
                    <a:lnTo>
                      <a:pt x="781" y="683"/>
                    </a:lnTo>
                    <a:lnTo>
                      <a:pt x="768" y="611"/>
                    </a:lnTo>
                    <a:lnTo>
                      <a:pt x="754" y="541"/>
                    </a:lnTo>
                    <a:lnTo>
                      <a:pt x="733" y="472"/>
                    </a:lnTo>
                    <a:lnTo>
                      <a:pt x="708" y="407"/>
                    </a:lnTo>
                    <a:lnTo>
                      <a:pt x="678" y="343"/>
                    </a:lnTo>
                    <a:lnTo>
                      <a:pt x="642" y="284"/>
                    </a:lnTo>
                    <a:lnTo>
                      <a:pt x="640" y="265"/>
                    </a:lnTo>
                    <a:lnTo>
                      <a:pt x="635" y="252"/>
                    </a:lnTo>
                    <a:lnTo>
                      <a:pt x="623" y="242"/>
                    </a:lnTo>
                    <a:lnTo>
                      <a:pt x="610" y="236"/>
                    </a:lnTo>
                    <a:lnTo>
                      <a:pt x="594" y="227"/>
                    </a:lnTo>
                    <a:lnTo>
                      <a:pt x="582" y="220"/>
                    </a:lnTo>
                    <a:lnTo>
                      <a:pt x="569" y="210"/>
                    </a:lnTo>
                    <a:lnTo>
                      <a:pt x="564" y="196"/>
                    </a:lnTo>
                    <a:lnTo>
                      <a:pt x="520" y="188"/>
                    </a:lnTo>
                    <a:lnTo>
                      <a:pt x="479" y="192"/>
                    </a:lnTo>
                    <a:lnTo>
                      <a:pt x="436" y="201"/>
                    </a:lnTo>
                    <a:lnTo>
                      <a:pt x="399" y="217"/>
                    </a:lnTo>
                    <a:lnTo>
                      <a:pt x="362" y="236"/>
                    </a:lnTo>
                    <a:lnTo>
                      <a:pt x="325" y="261"/>
                    </a:lnTo>
                    <a:lnTo>
                      <a:pt x="287" y="286"/>
                    </a:lnTo>
                    <a:lnTo>
                      <a:pt x="252" y="313"/>
                    </a:lnTo>
                    <a:lnTo>
                      <a:pt x="229" y="323"/>
                    </a:lnTo>
                    <a:lnTo>
                      <a:pt x="215" y="323"/>
                    </a:lnTo>
                    <a:lnTo>
                      <a:pt x="202" y="314"/>
                    </a:lnTo>
                    <a:lnTo>
                      <a:pt x="195" y="302"/>
                    </a:lnTo>
                    <a:lnTo>
                      <a:pt x="186" y="288"/>
                    </a:lnTo>
                    <a:lnTo>
                      <a:pt x="176" y="279"/>
                    </a:lnTo>
                    <a:lnTo>
                      <a:pt x="163" y="275"/>
                    </a:lnTo>
                    <a:lnTo>
                      <a:pt x="145" y="284"/>
                    </a:lnTo>
                    <a:lnTo>
                      <a:pt x="138" y="275"/>
                    </a:lnTo>
                    <a:lnTo>
                      <a:pt x="135" y="266"/>
                    </a:lnTo>
                    <a:lnTo>
                      <a:pt x="131" y="256"/>
                    </a:lnTo>
                    <a:lnTo>
                      <a:pt x="131" y="247"/>
                    </a:lnTo>
                    <a:lnTo>
                      <a:pt x="131" y="236"/>
                    </a:lnTo>
                    <a:lnTo>
                      <a:pt x="133" y="226"/>
                    </a:lnTo>
                    <a:lnTo>
                      <a:pt x="133" y="215"/>
                    </a:lnTo>
                    <a:lnTo>
                      <a:pt x="135" y="206"/>
                    </a:lnTo>
                    <a:lnTo>
                      <a:pt x="145" y="206"/>
                    </a:lnTo>
                    <a:lnTo>
                      <a:pt x="156" y="217"/>
                    </a:lnTo>
                    <a:lnTo>
                      <a:pt x="163" y="231"/>
                    </a:lnTo>
                    <a:lnTo>
                      <a:pt x="172" y="247"/>
                    </a:lnTo>
                    <a:lnTo>
                      <a:pt x="177" y="258"/>
                    </a:lnTo>
                    <a:lnTo>
                      <a:pt x="185" y="261"/>
                    </a:lnTo>
                    <a:lnTo>
                      <a:pt x="192" y="251"/>
                    </a:lnTo>
                    <a:lnTo>
                      <a:pt x="204" y="226"/>
                    </a:lnTo>
                    <a:lnTo>
                      <a:pt x="213" y="215"/>
                    </a:lnTo>
                    <a:lnTo>
                      <a:pt x="216" y="219"/>
                    </a:lnTo>
                    <a:lnTo>
                      <a:pt x="222" y="227"/>
                    </a:lnTo>
                    <a:lnTo>
                      <a:pt x="229" y="235"/>
                    </a:lnTo>
                    <a:lnTo>
                      <a:pt x="238" y="243"/>
                    </a:lnTo>
                    <a:lnTo>
                      <a:pt x="245" y="247"/>
                    </a:lnTo>
                    <a:lnTo>
                      <a:pt x="254" y="249"/>
                    </a:lnTo>
                    <a:lnTo>
                      <a:pt x="263" y="243"/>
                    </a:lnTo>
                    <a:lnTo>
                      <a:pt x="271" y="235"/>
                    </a:lnTo>
                    <a:lnTo>
                      <a:pt x="282" y="226"/>
                    </a:lnTo>
                    <a:lnTo>
                      <a:pt x="255" y="210"/>
                    </a:lnTo>
                    <a:lnTo>
                      <a:pt x="229" y="194"/>
                    </a:lnTo>
                    <a:lnTo>
                      <a:pt x="202" y="178"/>
                    </a:lnTo>
                    <a:lnTo>
                      <a:pt x="177" y="162"/>
                    </a:lnTo>
                    <a:lnTo>
                      <a:pt x="149" y="146"/>
                    </a:lnTo>
                    <a:lnTo>
                      <a:pt x="122" y="132"/>
                    </a:lnTo>
                    <a:lnTo>
                      <a:pt x="94" y="117"/>
                    </a:lnTo>
                    <a:lnTo>
                      <a:pt x="67" y="107"/>
                    </a:lnTo>
                    <a:lnTo>
                      <a:pt x="67" y="176"/>
                    </a:lnTo>
                    <a:lnTo>
                      <a:pt x="69" y="251"/>
                    </a:lnTo>
                    <a:lnTo>
                      <a:pt x="67" y="325"/>
                    </a:lnTo>
                    <a:lnTo>
                      <a:pt x="67" y="401"/>
                    </a:lnTo>
                    <a:lnTo>
                      <a:pt x="66" y="476"/>
                    </a:lnTo>
                    <a:lnTo>
                      <a:pt x="66" y="552"/>
                    </a:lnTo>
                    <a:lnTo>
                      <a:pt x="69" y="627"/>
                    </a:lnTo>
                    <a:lnTo>
                      <a:pt x="76" y="703"/>
                    </a:lnTo>
                    <a:lnTo>
                      <a:pt x="83" y="675"/>
                    </a:lnTo>
                    <a:lnTo>
                      <a:pt x="90" y="648"/>
                    </a:lnTo>
                    <a:lnTo>
                      <a:pt x="96" y="623"/>
                    </a:lnTo>
                    <a:lnTo>
                      <a:pt x="101" y="600"/>
                    </a:lnTo>
                    <a:lnTo>
                      <a:pt x="103" y="575"/>
                    </a:lnTo>
                    <a:lnTo>
                      <a:pt x="108" y="552"/>
                    </a:lnTo>
                    <a:lnTo>
                      <a:pt x="114" y="526"/>
                    </a:lnTo>
                    <a:lnTo>
                      <a:pt x="126" y="499"/>
                    </a:lnTo>
                    <a:lnTo>
                      <a:pt x="145" y="499"/>
                    </a:lnTo>
                    <a:lnTo>
                      <a:pt x="126" y="623"/>
                    </a:lnTo>
                    <a:lnTo>
                      <a:pt x="110" y="751"/>
                    </a:lnTo>
                    <a:lnTo>
                      <a:pt x="99" y="877"/>
                    </a:lnTo>
                    <a:lnTo>
                      <a:pt x="99" y="1005"/>
                    </a:lnTo>
                    <a:lnTo>
                      <a:pt x="112" y="1127"/>
                    </a:lnTo>
                    <a:lnTo>
                      <a:pt x="140" y="1248"/>
                    </a:lnTo>
                    <a:lnTo>
                      <a:pt x="190" y="1363"/>
                    </a:lnTo>
                    <a:lnTo>
                      <a:pt x="263" y="1475"/>
                    </a:lnTo>
                    <a:lnTo>
                      <a:pt x="254" y="1482"/>
                    </a:lnTo>
                    <a:lnTo>
                      <a:pt x="247" y="1482"/>
                    </a:lnTo>
                    <a:lnTo>
                      <a:pt x="240" y="1476"/>
                    </a:lnTo>
                    <a:lnTo>
                      <a:pt x="232" y="1475"/>
                    </a:lnTo>
                    <a:lnTo>
                      <a:pt x="204" y="1439"/>
                    </a:lnTo>
                    <a:lnTo>
                      <a:pt x="181" y="1404"/>
                    </a:lnTo>
                    <a:lnTo>
                      <a:pt x="161" y="1366"/>
                    </a:lnTo>
                    <a:lnTo>
                      <a:pt x="145" y="1329"/>
                    </a:lnTo>
                    <a:lnTo>
                      <a:pt x="130" y="1288"/>
                    </a:lnTo>
                    <a:lnTo>
                      <a:pt x="117" y="1249"/>
                    </a:lnTo>
                    <a:lnTo>
                      <a:pt x="106" y="1210"/>
                    </a:lnTo>
                    <a:lnTo>
                      <a:pt x="96" y="1171"/>
                    </a:lnTo>
                    <a:lnTo>
                      <a:pt x="90" y="1210"/>
                    </a:lnTo>
                    <a:lnTo>
                      <a:pt x="89" y="1253"/>
                    </a:lnTo>
                    <a:lnTo>
                      <a:pt x="89" y="1297"/>
                    </a:lnTo>
                    <a:lnTo>
                      <a:pt x="89" y="1342"/>
                    </a:lnTo>
                    <a:lnTo>
                      <a:pt x="89" y="1386"/>
                    </a:lnTo>
                    <a:lnTo>
                      <a:pt x="89" y="1430"/>
                    </a:lnTo>
                    <a:lnTo>
                      <a:pt x="90" y="1471"/>
                    </a:lnTo>
                    <a:lnTo>
                      <a:pt x="96" y="1514"/>
                    </a:lnTo>
                    <a:lnTo>
                      <a:pt x="105" y="1501"/>
                    </a:lnTo>
                    <a:lnTo>
                      <a:pt x="112" y="1489"/>
                    </a:lnTo>
                    <a:lnTo>
                      <a:pt x="117" y="1473"/>
                    </a:lnTo>
                    <a:lnTo>
                      <a:pt x="122" y="1459"/>
                    </a:lnTo>
                    <a:lnTo>
                      <a:pt x="124" y="1443"/>
                    </a:lnTo>
                    <a:lnTo>
                      <a:pt x="128" y="1427"/>
                    </a:lnTo>
                    <a:lnTo>
                      <a:pt x="130" y="1411"/>
                    </a:lnTo>
                    <a:lnTo>
                      <a:pt x="135" y="1397"/>
                    </a:lnTo>
                    <a:lnTo>
                      <a:pt x="138" y="1416"/>
                    </a:lnTo>
                    <a:lnTo>
                      <a:pt x="144" y="1443"/>
                    </a:lnTo>
                    <a:lnTo>
                      <a:pt x="144" y="1469"/>
                    </a:lnTo>
                    <a:lnTo>
                      <a:pt x="145" y="1500"/>
                    </a:lnTo>
                    <a:lnTo>
                      <a:pt x="142" y="1528"/>
                    </a:lnTo>
                    <a:lnTo>
                      <a:pt x="140" y="1556"/>
                    </a:lnTo>
                    <a:lnTo>
                      <a:pt x="137" y="1581"/>
                    </a:lnTo>
                    <a:lnTo>
                      <a:pt x="135" y="1602"/>
                    </a:lnTo>
                    <a:lnTo>
                      <a:pt x="87" y="1592"/>
                    </a:lnTo>
                    <a:lnTo>
                      <a:pt x="82" y="1611"/>
                    </a:lnTo>
                    <a:lnTo>
                      <a:pt x="82" y="1633"/>
                    </a:lnTo>
                    <a:lnTo>
                      <a:pt x="78" y="1654"/>
                    </a:lnTo>
                    <a:lnTo>
                      <a:pt x="76" y="1675"/>
                    </a:lnTo>
                    <a:lnTo>
                      <a:pt x="69" y="1693"/>
                    </a:lnTo>
                    <a:lnTo>
                      <a:pt x="64" y="1709"/>
                    </a:lnTo>
                    <a:lnTo>
                      <a:pt x="51" y="1720"/>
                    </a:lnTo>
                    <a:lnTo>
                      <a:pt x="37" y="1728"/>
                    </a:lnTo>
                    <a:lnTo>
                      <a:pt x="41" y="1677"/>
                    </a:lnTo>
                    <a:lnTo>
                      <a:pt x="46" y="1625"/>
                    </a:lnTo>
                    <a:lnTo>
                      <a:pt x="51" y="1570"/>
                    </a:lnTo>
                    <a:lnTo>
                      <a:pt x="57" y="1517"/>
                    </a:lnTo>
                    <a:lnTo>
                      <a:pt x="59" y="1460"/>
                    </a:lnTo>
                    <a:lnTo>
                      <a:pt x="59" y="1405"/>
                    </a:lnTo>
                    <a:lnTo>
                      <a:pt x="55" y="1350"/>
                    </a:lnTo>
                    <a:lnTo>
                      <a:pt x="48" y="1299"/>
                    </a:lnTo>
                    <a:lnTo>
                      <a:pt x="18" y="1358"/>
                    </a:lnTo>
                    <a:lnTo>
                      <a:pt x="7" y="1342"/>
                    </a:lnTo>
                    <a:lnTo>
                      <a:pt x="2" y="1327"/>
                    </a:lnTo>
                    <a:lnTo>
                      <a:pt x="0" y="1313"/>
                    </a:lnTo>
                    <a:lnTo>
                      <a:pt x="4" y="1299"/>
                    </a:lnTo>
                    <a:lnTo>
                      <a:pt x="5" y="1285"/>
                    </a:lnTo>
                    <a:lnTo>
                      <a:pt x="12" y="1272"/>
                    </a:lnTo>
                    <a:lnTo>
                      <a:pt x="18" y="1260"/>
                    </a:lnTo>
                    <a:lnTo>
                      <a:pt x="27" y="1249"/>
                    </a:lnTo>
                    <a:lnTo>
                      <a:pt x="34" y="1122"/>
                    </a:lnTo>
                    <a:lnTo>
                      <a:pt x="41" y="992"/>
                    </a:lnTo>
                    <a:lnTo>
                      <a:pt x="46" y="859"/>
                    </a:lnTo>
                    <a:lnTo>
                      <a:pt x="51" y="726"/>
                    </a:lnTo>
                    <a:lnTo>
                      <a:pt x="50" y="589"/>
                    </a:lnTo>
                    <a:lnTo>
                      <a:pt x="44" y="456"/>
                    </a:lnTo>
                    <a:lnTo>
                      <a:pt x="34" y="323"/>
                    </a:lnTo>
                    <a:lnTo>
                      <a:pt x="18" y="196"/>
                    </a:lnTo>
                    <a:lnTo>
                      <a:pt x="16" y="167"/>
                    </a:lnTo>
                    <a:lnTo>
                      <a:pt x="21" y="142"/>
                    </a:lnTo>
                    <a:lnTo>
                      <a:pt x="28" y="119"/>
                    </a:lnTo>
                    <a:lnTo>
                      <a:pt x="37" y="98"/>
                    </a:lnTo>
                    <a:lnTo>
                      <a:pt x="43" y="75"/>
                    </a:lnTo>
                    <a:lnTo>
                      <a:pt x="48" y="52"/>
                    </a:lnTo>
                    <a:lnTo>
                      <a:pt x="46" y="27"/>
                    </a:lnTo>
                    <a:lnTo>
                      <a:pt x="37" y="0"/>
                    </a:lnTo>
                    <a:lnTo>
                      <a:pt x="50" y="0"/>
                    </a:lnTo>
                    <a:lnTo>
                      <a:pt x="60" y="6"/>
                    </a:lnTo>
                    <a:lnTo>
                      <a:pt x="69" y="13"/>
                    </a:lnTo>
                    <a:lnTo>
                      <a:pt x="76" y="23"/>
                    </a:lnTo>
                    <a:lnTo>
                      <a:pt x="82" y="32"/>
                    </a:lnTo>
                    <a:lnTo>
                      <a:pt x="87" y="45"/>
                    </a:lnTo>
                    <a:lnTo>
                      <a:pt x="90" y="55"/>
                    </a:lnTo>
                    <a:lnTo>
                      <a:pt x="96" y="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" name="Freeform 57"/>
              <p:cNvSpPr>
                <a:spLocks/>
              </p:cNvSpPr>
              <p:nvPr/>
            </p:nvSpPr>
            <p:spPr bwMode="auto">
              <a:xfrm>
                <a:off x="2287" y="1851"/>
                <a:ext cx="103" cy="219"/>
              </a:xfrm>
              <a:custGeom>
                <a:avLst/>
                <a:gdLst>
                  <a:gd name="T0" fmla="*/ 49 w 205"/>
                  <a:gd name="T1" fmla="*/ 262 h 438"/>
                  <a:gd name="T2" fmla="*/ 46 w 205"/>
                  <a:gd name="T3" fmla="*/ 285 h 438"/>
                  <a:gd name="T4" fmla="*/ 42 w 205"/>
                  <a:gd name="T5" fmla="*/ 310 h 438"/>
                  <a:gd name="T6" fmla="*/ 35 w 205"/>
                  <a:gd name="T7" fmla="*/ 332 h 438"/>
                  <a:gd name="T8" fmla="*/ 30 w 205"/>
                  <a:gd name="T9" fmla="*/ 353 h 438"/>
                  <a:gd name="T10" fmla="*/ 21 w 205"/>
                  <a:gd name="T11" fmla="*/ 372 h 438"/>
                  <a:gd name="T12" fmla="*/ 16 w 205"/>
                  <a:gd name="T13" fmla="*/ 394 h 438"/>
                  <a:gd name="T14" fmla="*/ 10 w 205"/>
                  <a:gd name="T15" fmla="*/ 415 h 438"/>
                  <a:gd name="T16" fmla="*/ 10 w 205"/>
                  <a:gd name="T17" fmla="*/ 438 h 438"/>
                  <a:gd name="T18" fmla="*/ 0 w 205"/>
                  <a:gd name="T19" fmla="*/ 404 h 438"/>
                  <a:gd name="T20" fmla="*/ 0 w 205"/>
                  <a:gd name="T21" fmla="*/ 371 h 438"/>
                  <a:gd name="T22" fmla="*/ 5 w 205"/>
                  <a:gd name="T23" fmla="*/ 339 h 438"/>
                  <a:gd name="T24" fmla="*/ 17 w 205"/>
                  <a:gd name="T25" fmla="*/ 307 h 438"/>
                  <a:gd name="T26" fmla="*/ 30 w 205"/>
                  <a:gd name="T27" fmla="*/ 273 h 438"/>
                  <a:gd name="T28" fmla="*/ 44 w 205"/>
                  <a:gd name="T29" fmla="*/ 239 h 438"/>
                  <a:gd name="T30" fmla="*/ 58 w 205"/>
                  <a:gd name="T31" fmla="*/ 207 h 438"/>
                  <a:gd name="T32" fmla="*/ 69 w 205"/>
                  <a:gd name="T33" fmla="*/ 175 h 438"/>
                  <a:gd name="T34" fmla="*/ 205 w 205"/>
                  <a:gd name="T35" fmla="*/ 0 h 438"/>
                  <a:gd name="T36" fmla="*/ 193 w 205"/>
                  <a:gd name="T37" fmla="*/ 28 h 438"/>
                  <a:gd name="T38" fmla="*/ 175 w 205"/>
                  <a:gd name="T39" fmla="*/ 58 h 438"/>
                  <a:gd name="T40" fmla="*/ 152 w 205"/>
                  <a:gd name="T41" fmla="*/ 90 h 438"/>
                  <a:gd name="T42" fmla="*/ 129 w 205"/>
                  <a:gd name="T43" fmla="*/ 122 h 438"/>
                  <a:gd name="T44" fmla="*/ 104 w 205"/>
                  <a:gd name="T45" fmla="*/ 154 h 438"/>
                  <a:gd name="T46" fmla="*/ 81 w 205"/>
                  <a:gd name="T47" fmla="*/ 190 h 438"/>
                  <a:gd name="T48" fmla="*/ 62 w 205"/>
                  <a:gd name="T49" fmla="*/ 225 h 438"/>
                  <a:gd name="T50" fmla="*/ 49 w 205"/>
                  <a:gd name="T51" fmla="*/ 262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5" h="438">
                    <a:moveTo>
                      <a:pt x="49" y="262"/>
                    </a:moveTo>
                    <a:lnTo>
                      <a:pt x="46" y="285"/>
                    </a:lnTo>
                    <a:lnTo>
                      <a:pt x="42" y="310"/>
                    </a:lnTo>
                    <a:lnTo>
                      <a:pt x="35" y="332"/>
                    </a:lnTo>
                    <a:lnTo>
                      <a:pt x="30" y="353"/>
                    </a:lnTo>
                    <a:lnTo>
                      <a:pt x="21" y="372"/>
                    </a:lnTo>
                    <a:lnTo>
                      <a:pt x="16" y="394"/>
                    </a:lnTo>
                    <a:lnTo>
                      <a:pt x="10" y="415"/>
                    </a:lnTo>
                    <a:lnTo>
                      <a:pt x="10" y="438"/>
                    </a:lnTo>
                    <a:lnTo>
                      <a:pt x="0" y="404"/>
                    </a:lnTo>
                    <a:lnTo>
                      <a:pt x="0" y="371"/>
                    </a:lnTo>
                    <a:lnTo>
                      <a:pt x="5" y="339"/>
                    </a:lnTo>
                    <a:lnTo>
                      <a:pt x="17" y="307"/>
                    </a:lnTo>
                    <a:lnTo>
                      <a:pt x="30" y="273"/>
                    </a:lnTo>
                    <a:lnTo>
                      <a:pt x="44" y="239"/>
                    </a:lnTo>
                    <a:lnTo>
                      <a:pt x="58" y="207"/>
                    </a:lnTo>
                    <a:lnTo>
                      <a:pt x="69" y="175"/>
                    </a:lnTo>
                    <a:lnTo>
                      <a:pt x="205" y="0"/>
                    </a:lnTo>
                    <a:lnTo>
                      <a:pt x="193" y="28"/>
                    </a:lnTo>
                    <a:lnTo>
                      <a:pt x="175" y="58"/>
                    </a:lnTo>
                    <a:lnTo>
                      <a:pt x="152" y="90"/>
                    </a:lnTo>
                    <a:lnTo>
                      <a:pt x="129" y="122"/>
                    </a:lnTo>
                    <a:lnTo>
                      <a:pt x="104" y="154"/>
                    </a:lnTo>
                    <a:lnTo>
                      <a:pt x="81" y="190"/>
                    </a:lnTo>
                    <a:lnTo>
                      <a:pt x="62" y="225"/>
                    </a:lnTo>
                    <a:lnTo>
                      <a:pt x="49" y="2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" name="Freeform 58"/>
              <p:cNvSpPr>
                <a:spLocks/>
              </p:cNvSpPr>
              <p:nvPr/>
            </p:nvSpPr>
            <p:spPr bwMode="auto">
              <a:xfrm>
                <a:off x="1792" y="1860"/>
                <a:ext cx="164" cy="469"/>
              </a:xfrm>
              <a:custGeom>
                <a:avLst/>
                <a:gdLst>
                  <a:gd name="T0" fmla="*/ 229 w 326"/>
                  <a:gd name="T1" fmla="*/ 99 h 938"/>
                  <a:gd name="T2" fmla="*/ 250 w 326"/>
                  <a:gd name="T3" fmla="*/ 150 h 938"/>
                  <a:gd name="T4" fmla="*/ 269 w 326"/>
                  <a:gd name="T5" fmla="*/ 207 h 938"/>
                  <a:gd name="T6" fmla="*/ 284 w 326"/>
                  <a:gd name="T7" fmla="*/ 266 h 938"/>
                  <a:gd name="T8" fmla="*/ 296 w 326"/>
                  <a:gd name="T9" fmla="*/ 330 h 938"/>
                  <a:gd name="T10" fmla="*/ 303 w 326"/>
                  <a:gd name="T11" fmla="*/ 392 h 938"/>
                  <a:gd name="T12" fmla="*/ 310 w 326"/>
                  <a:gd name="T13" fmla="*/ 454 h 938"/>
                  <a:gd name="T14" fmla="*/ 314 w 326"/>
                  <a:gd name="T15" fmla="*/ 516 h 938"/>
                  <a:gd name="T16" fmla="*/ 316 w 326"/>
                  <a:gd name="T17" fmla="*/ 576 h 938"/>
                  <a:gd name="T18" fmla="*/ 323 w 326"/>
                  <a:gd name="T19" fmla="*/ 613 h 938"/>
                  <a:gd name="T20" fmla="*/ 326 w 326"/>
                  <a:gd name="T21" fmla="*/ 658 h 938"/>
                  <a:gd name="T22" fmla="*/ 326 w 326"/>
                  <a:gd name="T23" fmla="*/ 704 h 938"/>
                  <a:gd name="T24" fmla="*/ 324 w 326"/>
                  <a:gd name="T25" fmla="*/ 752 h 938"/>
                  <a:gd name="T26" fmla="*/ 319 w 326"/>
                  <a:gd name="T27" fmla="*/ 800 h 938"/>
                  <a:gd name="T28" fmla="*/ 316 w 326"/>
                  <a:gd name="T29" fmla="*/ 848 h 938"/>
                  <a:gd name="T30" fmla="*/ 310 w 326"/>
                  <a:gd name="T31" fmla="*/ 894 h 938"/>
                  <a:gd name="T32" fmla="*/ 307 w 326"/>
                  <a:gd name="T33" fmla="*/ 938 h 938"/>
                  <a:gd name="T34" fmla="*/ 307 w 326"/>
                  <a:gd name="T35" fmla="*/ 832 h 938"/>
                  <a:gd name="T36" fmla="*/ 309 w 326"/>
                  <a:gd name="T37" fmla="*/ 723 h 938"/>
                  <a:gd name="T38" fmla="*/ 307 w 326"/>
                  <a:gd name="T39" fmla="*/ 612 h 938"/>
                  <a:gd name="T40" fmla="*/ 301 w 326"/>
                  <a:gd name="T41" fmla="*/ 502 h 938"/>
                  <a:gd name="T42" fmla="*/ 287 w 326"/>
                  <a:gd name="T43" fmla="*/ 390 h 938"/>
                  <a:gd name="T44" fmla="*/ 264 w 326"/>
                  <a:gd name="T45" fmla="*/ 285 h 938"/>
                  <a:gd name="T46" fmla="*/ 229 w 326"/>
                  <a:gd name="T47" fmla="*/ 182 h 938"/>
                  <a:gd name="T48" fmla="*/ 179 w 326"/>
                  <a:gd name="T49" fmla="*/ 88 h 938"/>
                  <a:gd name="T50" fmla="*/ 159 w 326"/>
                  <a:gd name="T51" fmla="*/ 76 h 938"/>
                  <a:gd name="T52" fmla="*/ 142 w 326"/>
                  <a:gd name="T53" fmla="*/ 65 h 938"/>
                  <a:gd name="T54" fmla="*/ 122 w 326"/>
                  <a:gd name="T55" fmla="*/ 56 h 938"/>
                  <a:gd name="T56" fmla="*/ 104 w 326"/>
                  <a:gd name="T57" fmla="*/ 49 h 938"/>
                  <a:gd name="T58" fmla="*/ 83 w 326"/>
                  <a:gd name="T59" fmla="*/ 42 h 938"/>
                  <a:gd name="T60" fmla="*/ 64 w 326"/>
                  <a:gd name="T61" fmla="*/ 39 h 938"/>
                  <a:gd name="T62" fmla="*/ 42 w 326"/>
                  <a:gd name="T63" fmla="*/ 37 h 938"/>
                  <a:gd name="T64" fmla="*/ 23 w 326"/>
                  <a:gd name="T65" fmla="*/ 40 h 938"/>
                  <a:gd name="T66" fmla="*/ 16 w 326"/>
                  <a:gd name="T67" fmla="*/ 47 h 938"/>
                  <a:gd name="T68" fmla="*/ 14 w 326"/>
                  <a:gd name="T69" fmla="*/ 58 h 938"/>
                  <a:gd name="T70" fmla="*/ 14 w 326"/>
                  <a:gd name="T71" fmla="*/ 69 h 938"/>
                  <a:gd name="T72" fmla="*/ 14 w 326"/>
                  <a:gd name="T73" fmla="*/ 79 h 938"/>
                  <a:gd name="T74" fmla="*/ 3 w 326"/>
                  <a:gd name="T75" fmla="*/ 72 h 938"/>
                  <a:gd name="T76" fmla="*/ 0 w 326"/>
                  <a:gd name="T77" fmla="*/ 62 h 938"/>
                  <a:gd name="T78" fmla="*/ 2 w 326"/>
                  <a:gd name="T79" fmla="*/ 44 h 938"/>
                  <a:gd name="T80" fmla="*/ 3 w 326"/>
                  <a:gd name="T81" fmla="*/ 30 h 938"/>
                  <a:gd name="T82" fmla="*/ 14 w 326"/>
                  <a:gd name="T83" fmla="*/ 10 h 938"/>
                  <a:gd name="T84" fmla="*/ 30 w 326"/>
                  <a:gd name="T85" fmla="*/ 3 h 938"/>
                  <a:gd name="T86" fmla="*/ 46 w 326"/>
                  <a:gd name="T87" fmla="*/ 0 h 938"/>
                  <a:gd name="T88" fmla="*/ 64 w 326"/>
                  <a:gd name="T89" fmla="*/ 3 h 938"/>
                  <a:gd name="T90" fmla="*/ 81 w 326"/>
                  <a:gd name="T91" fmla="*/ 7 h 938"/>
                  <a:gd name="T92" fmla="*/ 101 w 326"/>
                  <a:gd name="T93" fmla="*/ 14 h 938"/>
                  <a:gd name="T94" fmla="*/ 120 w 326"/>
                  <a:gd name="T95" fmla="*/ 17 h 938"/>
                  <a:gd name="T96" fmla="*/ 140 w 326"/>
                  <a:gd name="T97" fmla="*/ 21 h 938"/>
                  <a:gd name="T98" fmla="*/ 145 w 326"/>
                  <a:gd name="T99" fmla="*/ 31 h 938"/>
                  <a:gd name="T100" fmla="*/ 156 w 326"/>
                  <a:gd name="T101" fmla="*/ 42 h 938"/>
                  <a:gd name="T102" fmla="*/ 167 w 326"/>
                  <a:gd name="T103" fmla="*/ 51 h 938"/>
                  <a:gd name="T104" fmla="*/ 179 w 326"/>
                  <a:gd name="T105" fmla="*/ 60 h 938"/>
                  <a:gd name="T106" fmla="*/ 190 w 326"/>
                  <a:gd name="T107" fmla="*/ 65 h 938"/>
                  <a:gd name="T108" fmla="*/ 204 w 326"/>
                  <a:gd name="T109" fmla="*/ 74 h 938"/>
                  <a:gd name="T110" fmla="*/ 214 w 326"/>
                  <a:gd name="T111" fmla="*/ 85 h 938"/>
                  <a:gd name="T112" fmla="*/ 229 w 326"/>
                  <a:gd name="T113" fmla="*/ 99 h 9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26" h="938">
                    <a:moveTo>
                      <a:pt x="229" y="99"/>
                    </a:moveTo>
                    <a:lnTo>
                      <a:pt x="250" y="150"/>
                    </a:lnTo>
                    <a:lnTo>
                      <a:pt x="269" y="207"/>
                    </a:lnTo>
                    <a:lnTo>
                      <a:pt x="284" y="266"/>
                    </a:lnTo>
                    <a:lnTo>
                      <a:pt x="296" y="330"/>
                    </a:lnTo>
                    <a:lnTo>
                      <a:pt x="303" y="392"/>
                    </a:lnTo>
                    <a:lnTo>
                      <a:pt x="310" y="454"/>
                    </a:lnTo>
                    <a:lnTo>
                      <a:pt x="314" y="516"/>
                    </a:lnTo>
                    <a:lnTo>
                      <a:pt x="316" y="576"/>
                    </a:lnTo>
                    <a:lnTo>
                      <a:pt x="323" y="613"/>
                    </a:lnTo>
                    <a:lnTo>
                      <a:pt x="326" y="658"/>
                    </a:lnTo>
                    <a:lnTo>
                      <a:pt x="326" y="704"/>
                    </a:lnTo>
                    <a:lnTo>
                      <a:pt x="324" y="752"/>
                    </a:lnTo>
                    <a:lnTo>
                      <a:pt x="319" y="800"/>
                    </a:lnTo>
                    <a:lnTo>
                      <a:pt x="316" y="848"/>
                    </a:lnTo>
                    <a:lnTo>
                      <a:pt x="310" y="894"/>
                    </a:lnTo>
                    <a:lnTo>
                      <a:pt x="307" y="938"/>
                    </a:lnTo>
                    <a:lnTo>
                      <a:pt x="307" y="832"/>
                    </a:lnTo>
                    <a:lnTo>
                      <a:pt x="309" y="723"/>
                    </a:lnTo>
                    <a:lnTo>
                      <a:pt x="307" y="612"/>
                    </a:lnTo>
                    <a:lnTo>
                      <a:pt x="301" y="502"/>
                    </a:lnTo>
                    <a:lnTo>
                      <a:pt x="287" y="390"/>
                    </a:lnTo>
                    <a:lnTo>
                      <a:pt x="264" y="285"/>
                    </a:lnTo>
                    <a:lnTo>
                      <a:pt x="229" y="182"/>
                    </a:lnTo>
                    <a:lnTo>
                      <a:pt x="179" y="88"/>
                    </a:lnTo>
                    <a:lnTo>
                      <a:pt x="159" y="76"/>
                    </a:lnTo>
                    <a:lnTo>
                      <a:pt x="142" y="65"/>
                    </a:lnTo>
                    <a:lnTo>
                      <a:pt x="122" y="56"/>
                    </a:lnTo>
                    <a:lnTo>
                      <a:pt x="104" y="49"/>
                    </a:lnTo>
                    <a:lnTo>
                      <a:pt x="83" y="42"/>
                    </a:lnTo>
                    <a:lnTo>
                      <a:pt x="64" y="39"/>
                    </a:lnTo>
                    <a:lnTo>
                      <a:pt x="42" y="37"/>
                    </a:lnTo>
                    <a:lnTo>
                      <a:pt x="23" y="40"/>
                    </a:lnTo>
                    <a:lnTo>
                      <a:pt x="16" y="47"/>
                    </a:lnTo>
                    <a:lnTo>
                      <a:pt x="14" y="58"/>
                    </a:lnTo>
                    <a:lnTo>
                      <a:pt x="14" y="69"/>
                    </a:lnTo>
                    <a:lnTo>
                      <a:pt x="14" y="79"/>
                    </a:lnTo>
                    <a:lnTo>
                      <a:pt x="3" y="72"/>
                    </a:lnTo>
                    <a:lnTo>
                      <a:pt x="0" y="62"/>
                    </a:lnTo>
                    <a:lnTo>
                      <a:pt x="2" y="44"/>
                    </a:lnTo>
                    <a:lnTo>
                      <a:pt x="3" y="30"/>
                    </a:lnTo>
                    <a:lnTo>
                      <a:pt x="14" y="10"/>
                    </a:lnTo>
                    <a:lnTo>
                      <a:pt x="30" y="3"/>
                    </a:lnTo>
                    <a:lnTo>
                      <a:pt x="46" y="0"/>
                    </a:lnTo>
                    <a:lnTo>
                      <a:pt x="64" y="3"/>
                    </a:lnTo>
                    <a:lnTo>
                      <a:pt x="81" y="7"/>
                    </a:lnTo>
                    <a:lnTo>
                      <a:pt x="101" y="14"/>
                    </a:lnTo>
                    <a:lnTo>
                      <a:pt x="120" y="17"/>
                    </a:lnTo>
                    <a:lnTo>
                      <a:pt x="140" y="21"/>
                    </a:lnTo>
                    <a:lnTo>
                      <a:pt x="145" y="31"/>
                    </a:lnTo>
                    <a:lnTo>
                      <a:pt x="156" y="42"/>
                    </a:lnTo>
                    <a:lnTo>
                      <a:pt x="167" y="51"/>
                    </a:lnTo>
                    <a:lnTo>
                      <a:pt x="179" y="60"/>
                    </a:lnTo>
                    <a:lnTo>
                      <a:pt x="190" y="65"/>
                    </a:lnTo>
                    <a:lnTo>
                      <a:pt x="204" y="74"/>
                    </a:lnTo>
                    <a:lnTo>
                      <a:pt x="214" y="85"/>
                    </a:lnTo>
                    <a:lnTo>
                      <a:pt x="229" y="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" name="Freeform 60"/>
              <p:cNvSpPr>
                <a:spLocks/>
              </p:cNvSpPr>
              <p:nvPr/>
            </p:nvSpPr>
            <p:spPr bwMode="auto">
              <a:xfrm>
                <a:off x="4002" y="1968"/>
                <a:ext cx="30" cy="39"/>
              </a:xfrm>
              <a:custGeom>
                <a:avLst/>
                <a:gdLst>
                  <a:gd name="T0" fmla="*/ 60 w 60"/>
                  <a:gd name="T1" fmla="*/ 19 h 78"/>
                  <a:gd name="T2" fmla="*/ 60 w 60"/>
                  <a:gd name="T3" fmla="*/ 23 h 78"/>
                  <a:gd name="T4" fmla="*/ 60 w 60"/>
                  <a:gd name="T5" fmla="*/ 30 h 78"/>
                  <a:gd name="T6" fmla="*/ 58 w 60"/>
                  <a:gd name="T7" fmla="*/ 41 h 78"/>
                  <a:gd name="T8" fmla="*/ 55 w 60"/>
                  <a:gd name="T9" fmla="*/ 51 h 78"/>
                  <a:gd name="T10" fmla="*/ 48 w 60"/>
                  <a:gd name="T11" fmla="*/ 60 h 78"/>
                  <a:gd name="T12" fmla="*/ 42 w 60"/>
                  <a:gd name="T13" fmla="*/ 69 h 78"/>
                  <a:gd name="T14" fmla="*/ 35 w 60"/>
                  <a:gd name="T15" fmla="*/ 74 h 78"/>
                  <a:gd name="T16" fmla="*/ 30 w 60"/>
                  <a:gd name="T17" fmla="*/ 78 h 78"/>
                  <a:gd name="T18" fmla="*/ 18 w 60"/>
                  <a:gd name="T19" fmla="*/ 78 h 78"/>
                  <a:gd name="T20" fmla="*/ 10 w 60"/>
                  <a:gd name="T21" fmla="*/ 74 h 78"/>
                  <a:gd name="T22" fmla="*/ 5 w 60"/>
                  <a:gd name="T23" fmla="*/ 66 h 78"/>
                  <a:gd name="T24" fmla="*/ 2 w 60"/>
                  <a:gd name="T25" fmla="*/ 59 h 78"/>
                  <a:gd name="T26" fmla="*/ 0 w 60"/>
                  <a:gd name="T27" fmla="*/ 41 h 78"/>
                  <a:gd name="T28" fmla="*/ 0 w 60"/>
                  <a:gd name="T29" fmla="*/ 25 h 78"/>
                  <a:gd name="T30" fmla="*/ 0 w 60"/>
                  <a:gd name="T31" fmla="*/ 16 h 78"/>
                  <a:gd name="T32" fmla="*/ 3 w 60"/>
                  <a:gd name="T33" fmla="*/ 9 h 78"/>
                  <a:gd name="T34" fmla="*/ 9 w 60"/>
                  <a:gd name="T35" fmla="*/ 4 h 78"/>
                  <a:gd name="T36" fmla="*/ 21 w 60"/>
                  <a:gd name="T37" fmla="*/ 0 h 78"/>
                  <a:gd name="T38" fmla="*/ 28 w 60"/>
                  <a:gd name="T39" fmla="*/ 4 h 78"/>
                  <a:gd name="T40" fmla="*/ 39 w 60"/>
                  <a:gd name="T41" fmla="*/ 9 h 78"/>
                  <a:gd name="T42" fmla="*/ 49 w 60"/>
                  <a:gd name="T43" fmla="*/ 12 h 78"/>
                  <a:gd name="T44" fmla="*/ 60 w 60"/>
                  <a:gd name="T45" fmla="*/ 1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0" h="78">
                    <a:moveTo>
                      <a:pt x="60" y="19"/>
                    </a:moveTo>
                    <a:lnTo>
                      <a:pt x="60" y="23"/>
                    </a:lnTo>
                    <a:lnTo>
                      <a:pt x="60" y="30"/>
                    </a:lnTo>
                    <a:lnTo>
                      <a:pt x="58" y="41"/>
                    </a:lnTo>
                    <a:lnTo>
                      <a:pt x="55" y="51"/>
                    </a:lnTo>
                    <a:lnTo>
                      <a:pt x="48" y="60"/>
                    </a:lnTo>
                    <a:lnTo>
                      <a:pt x="42" y="69"/>
                    </a:lnTo>
                    <a:lnTo>
                      <a:pt x="35" y="74"/>
                    </a:lnTo>
                    <a:lnTo>
                      <a:pt x="30" y="78"/>
                    </a:lnTo>
                    <a:lnTo>
                      <a:pt x="18" y="78"/>
                    </a:lnTo>
                    <a:lnTo>
                      <a:pt x="10" y="74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0" y="41"/>
                    </a:lnTo>
                    <a:lnTo>
                      <a:pt x="0" y="25"/>
                    </a:lnTo>
                    <a:lnTo>
                      <a:pt x="0" y="16"/>
                    </a:lnTo>
                    <a:lnTo>
                      <a:pt x="3" y="9"/>
                    </a:lnTo>
                    <a:lnTo>
                      <a:pt x="9" y="4"/>
                    </a:lnTo>
                    <a:lnTo>
                      <a:pt x="21" y="0"/>
                    </a:lnTo>
                    <a:lnTo>
                      <a:pt x="28" y="4"/>
                    </a:lnTo>
                    <a:lnTo>
                      <a:pt x="39" y="9"/>
                    </a:lnTo>
                    <a:lnTo>
                      <a:pt x="49" y="12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" name="Freeform 61"/>
              <p:cNvSpPr>
                <a:spLocks/>
              </p:cNvSpPr>
              <p:nvPr/>
            </p:nvSpPr>
            <p:spPr bwMode="auto">
              <a:xfrm>
                <a:off x="2176" y="1988"/>
                <a:ext cx="117" cy="103"/>
              </a:xfrm>
              <a:custGeom>
                <a:avLst/>
                <a:gdLst>
                  <a:gd name="T0" fmla="*/ 234 w 234"/>
                  <a:gd name="T1" fmla="*/ 195 h 208"/>
                  <a:gd name="T2" fmla="*/ 215 w 234"/>
                  <a:gd name="T3" fmla="*/ 204 h 208"/>
                  <a:gd name="T4" fmla="*/ 197 w 234"/>
                  <a:gd name="T5" fmla="*/ 208 h 208"/>
                  <a:gd name="T6" fmla="*/ 178 w 234"/>
                  <a:gd name="T7" fmla="*/ 204 h 208"/>
                  <a:gd name="T8" fmla="*/ 162 w 234"/>
                  <a:gd name="T9" fmla="*/ 199 h 208"/>
                  <a:gd name="T10" fmla="*/ 144 w 234"/>
                  <a:gd name="T11" fmla="*/ 190 h 208"/>
                  <a:gd name="T12" fmla="*/ 128 w 234"/>
                  <a:gd name="T13" fmla="*/ 183 h 208"/>
                  <a:gd name="T14" fmla="*/ 112 w 234"/>
                  <a:gd name="T15" fmla="*/ 177 h 208"/>
                  <a:gd name="T16" fmla="*/ 98 w 234"/>
                  <a:gd name="T17" fmla="*/ 176 h 208"/>
                  <a:gd name="T18" fmla="*/ 75 w 234"/>
                  <a:gd name="T19" fmla="*/ 154 h 208"/>
                  <a:gd name="T20" fmla="*/ 59 w 234"/>
                  <a:gd name="T21" fmla="*/ 135 h 208"/>
                  <a:gd name="T22" fmla="*/ 45 w 234"/>
                  <a:gd name="T23" fmla="*/ 114 h 208"/>
                  <a:gd name="T24" fmla="*/ 34 w 234"/>
                  <a:gd name="T25" fmla="*/ 94 h 208"/>
                  <a:gd name="T26" fmla="*/ 23 w 234"/>
                  <a:gd name="T27" fmla="*/ 71 h 208"/>
                  <a:gd name="T28" fmla="*/ 14 w 234"/>
                  <a:gd name="T29" fmla="*/ 48 h 208"/>
                  <a:gd name="T30" fmla="*/ 6 w 234"/>
                  <a:gd name="T31" fmla="*/ 23 h 208"/>
                  <a:gd name="T32" fmla="*/ 0 w 234"/>
                  <a:gd name="T33" fmla="*/ 0 h 208"/>
                  <a:gd name="T34" fmla="*/ 23 w 234"/>
                  <a:gd name="T35" fmla="*/ 28 h 208"/>
                  <a:gd name="T36" fmla="*/ 48 w 234"/>
                  <a:gd name="T37" fmla="*/ 59 h 208"/>
                  <a:gd name="T38" fmla="*/ 73 w 234"/>
                  <a:gd name="T39" fmla="*/ 89 h 208"/>
                  <a:gd name="T40" fmla="*/ 101 w 234"/>
                  <a:gd name="T41" fmla="*/ 119 h 208"/>
                  <a:gd name="T42" fmla="*/ 128 w 234"/>
                  <a:gd name="T43" fmla="*/ 144 h 208"/>
                  <a:gd name="T44" fmla="*/ 160 w 234"/>
                  <a:gd name="T45" fmla="*/ 167 h 208"/>
                  <a:gd name="T46" fmla="*/ 194 w 234"/>
                  <a:gd name="T47" fmla="*/ 183 h 208"/>
                  <a:gd name="T48" fmla="*/ 234 w 234"/>
                  <a:gd name="T49" fmla="*/ 19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34" h="208">
                    <a:moveTo>
                      <a:pt x="234" y="195"/>
                    </a:moveTo>
                    <a:lnTo>
                      <a:pt x="215" y="204"/>
                    </a:lnTo>
                    <a:lnTo>
                      <a:pt x="197" y="208"/>
                    </a:lnTo>
                    <a:lnTo>
                      <a:pt x="178" y="204"/>
                    </a:lnTo>
                    <a:lnTo>
                      <a:pt x="162" y="199"/>
                    </a:lnTo>
                    <a:lnTo>
                      <a:pt x="144" y="190"/>
                    </a:lnTo>
                    <a:lnTo>
                      <a:pt x="128" y="183"/>
                    </a:lnTo>
                    <a:lnTo>
                      <a:pt x="112" y="177"/>
                    </a:lnTo>
                    <a:lnTo>
                      <a:pt x="98" y="176"/>
                    </a:lnTo>
                    <a:lnTo>
                      <a:pt x="75" y="154"/>
                    </a:lnTo>
                    <a:lnTo>
                      <a:pt x="59" y="135"/>
                    </a:lnTo>
                    <a:lnTo>
                      <a:pt x="45" y="114"/>
                    </a:lnTo>
                    <a:lnTo>
                      <a:pt x="34" y="94"/>
                    </a:lnTo>
                    <a:lnTo>
                      <a:pt x="23" y="71"/>
                    </a:lnTo>
                    <a:lnTo>
                      <a:pt x="14" y="48"/>
                    </a:lnTo>
                    <a:lnTo>
                      <a:pt x="6" y="23"/>
                    </a:lnTo>
                    <a:lnTo>
                      <a:pt x="0" y="0"/>
                    </a:lnTo>
                    <a:lnTo>
                      <a:pt x="23" y="28"/>
                    </a:lnTo>
                    <a:lnTo>
                      <a:pt x="48" y="59"/>
                    </a:lnTo>
                    <a:lnTo>
                      <a:pt x="73" y="89"/>
                    </a:lnTo>
                    <a:lnTo>
                      <a:pt x="101" y="119"/>
                    </a:lnTo>
                    <a:lnTo>
                      <a:pt x="128" y="144"/>
                    </a:lnTo>
                    <a:lnTo>
                      <a:pt x="160" y="167"/>
                    </a:lnTo>
                    <a:lnTo>
                      <a:pt x="194" y="183"/>
                    </a:lnTo>
                    <a:lnTo>
                      <a:pt x="234" y="1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" name="Freeform 63"/>
              <p:cNvSpPr>
                <a:spLocks/>
              </p:cNvSpPr>
              <p:nvPr/>
            </p:nvSpPr>
            <p:spPr bwMode="auto">
              <a:xfrm>
                <a:off x="3719" y="2022"/>
                <a:ext cx="156" cy="61"/>
              </a:xfrm>
              <a:custGeom>
                <a:avLst/>
                <a:gdLst>
                  <a:gd name="T0" fmla="*/ 264 w 312"/>
                  <a:gd name="T1" fmla="*/ 48 h 123"/>
                  <a:gd name="T2" fmla="*/ 275 w 312"/>
                  <a:gd name="T3" fmla="*/ 41 h 123"/>
                  <a:gd name="T4" fmla="*/ 287 w 312"/>
                  <a:gd name="T5" fmla="*/ 32 h 123"/>
                  <a:gd name="T6" fmla="*/ 293 w 312"/>
                  <a:gd name="T7" fmla="*/ 27 h 123"/>
                  <a:gd name="T8" fmla="*/ 298 w 312"/>
                  <a:gd name="T9" fmla="*/ 27 h 123"/>
                  <a:gd name="T10" fmla="*/ 303 w 312"/>
                  <a:gd name="T11" fmla="*/ 29 h 123"/>
                  <a:gd name="T12" fmla="*/ 312 w 312"/>
                  <a:gd name="T13" fmla="*/ 37 h 123"/>
                  <a:gd name="T14" fmla="*/ 312 w 312"/>
                  <a:gd name="T15" fmla="*/ 50 h 123"/>
                  <a:gd name="T16" fmla="*/ 305 w 312"/>
                  <a:gd name="T17" fmla="*/ 62 h 123"/>
                  <a:gd name="T18" fmla="*/ 293 w 312"/>
                  <a:gd name="T19" fmla="*/ 73 h 123"/>
                  <a:gd name="T20" fmla="*/ 284 w 312"/>
                  <a:gd name="T21" fmla="*/ 87 h 123"/>
                  <a:gd name="T22" fmla="*/ 257 w 312"/>
                  <a:gd name="T23" fmla="*/ 69 h 123"/>
                  <a:gd name="T24" fmla="*/ 234 w 312"/>
                  <a:gd name="T25" fmla="*/ 68 h 123"/>
                  <a:gd name="T26" fmla="*/ 213 w 312"/>
                  <a:gd name="T27" fmla="*/ 76 h 123"/>
                  <a:gd name="T28" fmla="*/ 191 w 312"/>
                  <a:gd name="T29" fmla="*/ 92 h 123"/>
                  <a:gd name="T30" fmla="*/ 170 w 312"/>
                  <a:gd name="T31" fmla="*/ 105 h 123"/>
                  <a:gd name="T32" fmla="*/ 152 w 312"/>
                  <a:gd name="T33" fmla="*/ 112 h 123"/>
                  <a:gd name="T34" fmla="*/ 135 w 312"/>
                  <a:gd name="T35" fmla="*/ 107 h 123"/>
                  <a:gd name="T36" fmla="*/ 117 w 312"/>
                  <a:gd name="T37" fmla="*/ 87 h 123"/>
                  <a:gd name="T38" fmla="*/ 101 w 312"/>
                  <a:gd name="T39" fmla="*/ 89 h 123"/>
                  <a:gd name="T40" fmla="*/ 87 w 312"/>
                  <a:gd name="T41" fmla="*/ 96 h 123"/>
                  <a:gd name="T42" fmla="*/ 73 w 312"/>
                  <a:gd name="T43" fmla="*/ 105 h 123"/>
                  <a:gd name="T44" fmla="*/ 58 w 312"/>
                  <a:gd name="T45" fmla="*/ 114 h 123"/>
                  <a:gd name="T46" fmla="*/ 42 w 312"/>
                  <a:gd name="T47" fmla="*/ 119 h 123"/>
                  <a:gd name="T48" fmla="*/ 28 w 312"/>
                  <a:gd name="T49" fmla="*/ 123 h 123"/>
                  <a:gd name="T50" fmla="*/ 14 w 312"/>
                  <a:gd name="T51" fmla="*/ 117 h 123"/>
                  <a:gd name="T52" fmla="*/ 0 w 312"/>
                  <a:gd name="T53" fmla="*/ 107 h 123"/>
                  <a:gd name="T54" fmla="*/ 0 w 312"/>
                  <a:gd name="T55" fmla="*/ 94 h 123"/>
                  <a:gd name="T56" fmla="*/ 0 w 312"/>
                  <a:gd name="T57" fmla="*/ 85 h 123"/>
                  <a:gd name="T58" fmla="*/ 2 w 312"/>
                  <a:gd name="T59" fmla="*/ 75 h 123"/>
                  <a:gd name="T60" fmla="*/ 7 w 312"/>
                  <a:gd name="T61" fmla="*/ 69 h 123"/>
                  <a:gd name="T62" fmla="*/ 16 w 312"/>
                  <a:gd name="T63" fmla="*/ 55 h 123"/>
                  <a:gd name="T64" fmla="*/ 30 w 312"/>
                  <a:gd name="T65" fmla="*/ 48 h 123"/>
                  <a:gd name="T66" fmla="*/ 50 w 312"/>
                  <a:gd name="T67" fmla="*/ 66 h 123"/>
                  <a:gd name="T68" fmla="*/ 67 w 312"/>
                  <a:gd name="T69" fmla="*/ 66 h 123"/>
                  <a:gd name="T70" fmla="*/ 83 w 312"/>
                  <a:gd name="T71" fmla="*/ 55 h 123"/>
                  <a:gd name="T72" fmla="*/ 99 w 312"/>
                  <a:gd name="T73" fmla="*/ 43 h 123"/>
                  <a:gd name="T74" fmla="*/ 112 w 312"/>
                  <a:gd name="T75" fmla="*/ 29 h 123"/>
                  <a:gd name="T76" fmla="*/ 128 w 312"/>
                  <a:gd name="T77" fmla="*/ 25 h 123"/>
                  <a:gd name="T78" fmla="*/ 140 w 312"/>
                  <a:gd name="T79" fmla="*/ 36 h 123"/>
                  <a:gd name="T80" fmla="*/ 156 w 312"/>
                  <a:gd name="T81" fmla="*/ 68 h 123"/>
                  <a:gd name="T82" fmla="*/ 172 w 312"/>
                  <a:gd name="T83" fmla="*/ 61 h 123"/>
                  <a:gd name="T84" fmla="*/ 190 w 312"/>
                  <a:gd name="T85" fmla="*/ 46 h 123"/>
                  <a:gd name="T86" fmla="*/ 204 w 312"/>
                  <a:gd name="T87" fmla="*/ 29 h 123"/>
                  <a:gd name="T88" fmla="*/ 220 w 312"/>
                  <a:gd name="T89" fmla="*/ 13 h 123"/>
                  <a:gd name="T90" fmla="*/ 232 w 312"/>
                  <a:gd name="T91" fmla="*/ 0 h 123"/>
                  <a:gd name="T92" fmla="*/ 245 w 312"/>
                  <a:gd name="T93" fmla="*/ 0 h 123"/>
                  <a:gd name="T94" fmla="*/ 254 w 312"/>
                  <a:gd name="T95" fmla="*/ 13 h 123"/>
                  <a:gd name="T96" fmla="*/ 264 w 312"/>
                  <a:gd name="T97" fmla="*/ 48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12" h="123">
                    <a:moveTo>
                      <a:pt x="264" y="48"/>
                    </a:moveTo>
                    <a:lnTo>
                      <a:pt x="275" y="41"/>
                    </a:lnTo>
                    <a:lnTo>
                      <a:pt x="287" y="32"/>
                    </a:lnTo>
                    <a:lnTo>
                      <a:pt x="293" y="27"/>
                    </a:lnTo>
                    <a:lnTo>
                      <a:pt x="298" y="27"/>
                    </a:lnTo>
                    <a:lnTo>
                      <a:pt x="303" y="29"/>
                    </a:lnTo>
                    <a:lnTo>
                      <a:pt x="312" y="37"/>
                    </a:lnTo>
                    <a:lnTo>
                      <a:pt x="312" y="50"/>
                    </a:lnTo>
                    <a:lnTo>
                      <a:pt x="305" y="62"/>
                    </a:lnTo>
                    <a:lnTo>
                      <a:pt x="293" y="73"/>
                    </a:lnTo>
                    <a:lnTo>
                      <a:pt x="284" y="87"/>
                    </a:lnTo>
                    <a:lnTo>
                      <a:pt x="257" y="69"/>
                    </a:lnTo>
                    <a:lnTo>
                      <a:pt x="234" y="68"/>
                    </a:lnTo>
                    <a:lnTo>
                      <a:pt x="213" y="76"/>
                    </a:lnTo>
                    <a:lnTo>
                      <a:pt x="191" y="92"/>
                    </a:lnTo>
                    <a:lnTo>
                      <a:pt x="170" y="105"/>
                    </a:lnTo>
                    <a:lnTo>
                      <a:pt x="152" y="112"/>
                    </a:lnTo>
                    <a:lnTo>
                      <a:pt x="135" y="107"/>
                    </a:lnTo>
                    <a:lnTo>
                      <a:pt x="117" y="87"/>
                    </a:lnTo>
                    <a:lnTo>
                      <a:pt x="101" y="89"/>
                    </a:lnTo>
                    <a:lnTo>
                      <a:pt x="87" y="96"/>
                    </a:lnTo>
                    <a:lnTo>
                      <a:pt x="73" y="105"/>
                    </a:lnTo>
                    <a:lnTo>
                      <a:pt x="58" y="114"/>
                    </a:lnTo>
                    <a:lnTo>
                      <a:pt x="42" y="119"/>
                    </a:lnTo>
                    <a:lnTo>
                      <a:pt x="28" y="123"/>
                    </a:lnTo>
                    <a:lnTo>
                      <a:pt x="14" y="117"/>
                    </a:lnTo>
                    <a:lnTo>
                      <a:pt x="0" y="107"/>
                    </a:lnTo>
                    <a:lnTo>
                      <a:pt x="0" y="94"/>
                    </a:lnTo>
                    <a:lnTo>
                      <a:pt x="0" y="85"/>
                    </a:lnTo>
                    <a:lnTo>
                      <a:pt x="2" y="75"/>
                    </a:lnTo>
                    <a:lnTo>
                      <a:pt x="7" y="69"/>
                    </a:lnTo>
                    <a:lnTo>
                      <a:pt x="16" y="55"/>
                    </a:lnTo>
                    <a:lnTo>
                      <a:pt x="30" y="48"/>
                    </a:lnTo>
                    <a:lnTo>
                      <a:pt x="50" y="66"/>
                    </a:lnTo>
                    <a:lnTo>
                      <a:pt x="67" y="66"/>
                    </a:lnTo>
                    <a:lnTo>
                      <a:pt x="83" y="55"/>
                    </a:lnTo>
                    <a:lnTo>
                      <a:pt x="99" y="43"/>
                    </a:lnTo>
                    <a:lnTo>
                      <a:pt x="112" y="29"/>
                    </a:lnTo>
                    <a:lnTo>
                      <a:pt x="128" y="25"/>
                    </a:lnTo>
                    <a:lnTo>
                      <a:pt x="140" y="36"/>
                    </a:lnTo>
                    <a:lnTo>
                      <a:pt x="156" y="68"/>
                    </a:lnTo>
                    <a:lnTo>
                      <a:pt x="172" y="61"/>
                    </a:lnTo>
                    <a:lnTo>
                      <a:pt x="190" y="46"/>
                    </a:lnTo>
                    <a:lnTo>
                      <a:pt x="204" y="29"/>
                    </a:lnTo>
                    <a:lnTo>
                      <a:pt x="220" y="13"/>
                    </a:lnTo>
                    <a:lnTo>
                      <a:pt x="232" y="0"/>
                    </a:lnTo>
                    <a:lnTo>
                      <a:pt x="245" y="0"/>
                    </a:lnTo>
                    <a:lnTo>
                      <a:pt x="254" y="13"/>
                    </a:lnTo>
                    <a:lnTo>
                      <a:pt x="264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" name="Freeform 64"/>
              <p:cNvSpPr>
                <a:spLocks/>
              </p:cNvSpPr>
              <p:nvPr/>
            </p:nvSpPr>
            <p:spPr bwMode="auto">
              <a:xfrm>
                <a:off x="1980" y="2060"/>
                <a:ext cx="279" cy="450"/>
              </a:xfrm>
              <a:custGeom>
                <a:avLst/>
                <a:gdLst>
                  <a:gd name="T0" fmla="*/ 555 w 559"/>
                  <a:gd name="T1" fmla="*/ 134 h 900"/>
                  <a:gd name="T2" fmla="*/ 559 w 559"/>
                  <a:gd name="T3" fmla="*/ 151 h 900"/>
                  <a:gd name="T4" fmla="*/ 555 w 559"/>
                  <a:gd name="T5" fmla="*/ 178 h 900"/>
                  <a:gd name="T6" fmla="*/ 547 w 559"/>
                  <a:gd name="T7" fmla="*/ 197 h 900"/>
                  <a:gd name="T8" fmla="*/ 525 w 559"/>
                  <a:gd name="T9" fmla="*/ 189 h 900"/>
                  <a:gd name="T10" fmla="*/ 506 w 559"/>
                  <a:gd name="T11" fmla="*/ 171 h 900"/>
                  <a:gd name="T12" fmla="*/ 483 w 559"/>
                  <a:gd name="T13" fmla="*/ 162 h 900"/>
                  <a:gd name="T14" fmla="*/ 460 w 559"/>
                  <a:gd name="T15" fmla="*/ 192 h 900"/>
                  <a:gd name="T16" fmla="*/ 438 w 559"/>
                  <a:gd name="T17" fmla="*/ 254 h 900"/>
                  <a:gd name="T18" fmla="*/ 426 w 559"/>
                  <a:gd name="T19" fmla="*/ 316 h 900"/>
                  <a:gd name="T20" fmla="*/ 438 w 559"/>
                  <a:gd name="T21" fmla="*/ 375 h 900"/>
                  <a:gd name="T22" fmla="*/ 435 w 559"/>
                  <a:gd name="T23" fmla="*/ 426 h 900"/>
                  <a:gd name="T24" fmla="*/ 408 w 559"/>
                  <a:gd name="T25" fmla="*/ 488 h 900"/>
                  <a:gd name="T26" fmla="*/ 399 w 559"/>
                  <a:gd name="T27" fmla="*/ 559 h 900"/>
                  <a:gd name="T28" fmla="*/ 385 w 559"/>
                  <a:gd name="T29" fmla="*/ 630 h 900"/>
                  <a:gd name="T30" fmla="*/ 392 w 559"/>
                  <a:gd name="T31" fmla="*/ 685 h 900"/>
                  <a:gd name="T32" fmla="*/ 296 w 559"/>
                  <a:gd name="T33" fmla="*/ 691 h 900"/>
                  <a:gd name="T34" fmla="*/ 195 w 559"/>
                  <a:gd name="T35" fmla="*/ 733 h 900"/>
                  <a:gd name="T36" fmla="*/ 98 w 559"/>
                  <a:gd name="T37" fmla="*/ 804 h 900"/>
                  <a:gd name="T38" fmla="*/ 20 w 559"/>
                  <a:gd name="T39" fmla="*/ 900 h 900"/>
                  <a:gd name="T40" fmla="*/ 27 w 559"/>
                  <a:gd name="T41" fmla="*/ 850 h 900"/>
                  <a:gd name="T42" fmla="*/ 98 w 559"/>
                  <a:gd name="T43" fmla="*/ 770 h 900"/>
                  <a:gd name="T44" fmla="*/ 186 w 559"/>
                  <a:gd name="T45" fmla="*/ 712 h 900"/>
                  <a:gd name="T46" fmla="*/ 288 w 559"/>
                  <a:gd name="T47" fmla="*/ 669 h 900"/>
                  <a:gd name="T48" fmla="*/ 351 w 559"/>
                  <a:gd name="T49" fmla="*/ 591 h 900"/>
                  <a:gd name="T50" fmla="*/ 371 w 559"/>
                  <a:gd name="T51" fmla="*/ 467 h 900"/>
                  <a:gd name="T52" fmla="*/ 390 w 559"/>
                  <a:gd name="T53" fmla="*/ 345 h 900"/>
                  <a:gd name="T54" fmla="*/ 410 w 559"/>
                  <a:gd name="T55" fmla="*/ 226 h 900"/>
                  <a:gd name="T56" fmla="*/ 412 w 559"/>
                  <a:gd name="T57" fmla="*/ 158 h 900"/>
                  <a:gd name="T58" fmla="*/ 394 w 559"/>
                  <a:gd name="T59" fmla="*/ 139 h 900"/>
                  <a:gd name="T60" fmla="*/ 406 w 559"/>
                  <a:gd name="T61" fmla="*/ 119 h 900"/>
                  <a:gd name="T62" fmla="*/ 438 w 559"/>
                  <a:gd name="T63" fmla="*/ 100 h 900"/>
                  <a:gd name="T64" fmla="*/ 440 w 559"/>
                  <a:gd name="T65" fmla="*/ 80 h 900"/>
                  <a:gd name="T66" fmla="*/ 421 w 559"/>
                  <a:gd name="T67" fmla="*/ 70 h 900"/>
                  <a:gd name="T68" fmla="*/ 399 w 559"/>
                  <a:gd name="T69" fmla="*/ 59 h 900"/>
                  <a:gd name="T70" fmla="*/ 378 w 559"/>
                  <a:gd name="T71" fmla="*/ 41 h 900"/>
                  <a:gd name="T72" fmla="*/ 373 w 559"/>
                  <a:gd name="T73" fmla="*/ 0 h 900"/>
                  <a:gd name="T74" fmla="*/ 426 w 559"/>
                  <a:gd name="T75" fmla="*/ 22 h 900"/>
                  <a:gd name="T76" fmla="*/ 460 w 559"/>
                  <a:gd name="T77" fmla="*/ 64 h 900"/>
                  <a:gd name="T78" fmla="*/ 492 w 559"/>
                  <a:gd name="T79" fmla="*/ 103 h 900"/>
                  <a:gd name="T80" fmla="*/ 548 w 559"/>
                  <a:gd name="T81" fmla="*/ 128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59" h="900">
                    <a:moveTo>
                      <a:pt x="548" y="128"/>
                    </a:moveTo>
                    <a:lnTo>
                      <a:pt x="555" y="134"/>
                    </a:lnTo>
                    <a:lnTo>
                      <a:pt x="559" y="142"/>
                    </a:lnTo>
                    <a:lnTo>
                      <a:pt x="559" y="151"/>
                    </a:lnTo>
                    <a:lnTo>
                      <a:pt x="559" y="162"/>
                    </a:lnTo>
                    <a:lnTo>
                      <a:pt x="555" y="178"/>
                    </a:lnTo>
                    <a:lnTo>
                      <a:pt x="557" y="196"/>
                    </a:lnTo>
                    <a:lnTo>
                      <a:pt x="547" y="197"/>
                    </a:lnTo>
                    <a:lnTo>
                      <a:pt x="536" y="196"/>
                    </a:lnTo>
                    <a:lnTo>
                      <a:pt x="525" y="189"/>
                    </a:lnTo>
                    <a:lnTo>
                      <a:pt x="516" y="181"/>
                    </a:lnTo>
                    <a:lnTo>
                      <a:pt x="506" y="171"/>
                    </a:lnTo>
                    <a:lnTo>
                      <a:pt x="495" y="165"/>
                    </a:lnTo>
                    <a:lnTo>
                      <a:pt x="483" y="162"/>
                    </a:lnTo>
                    <a:lnTo>
                      <a:pt x="470" y="167"/>
                    </a:lnTo>
                    <a:lnTo>
                      <a:pt x="460" y="192"/>
                    </a:lnTo>
                    <a:lnTo>
                      <a:pt x="449" y="222"/>
                    </a:lnTo>
                    <a:lnTo>
                      <a:pt x="438" y="254"/>
                    </a:lnTo>
                    <a:lnTo>
                      <a:pt x="431" y="286"/>
                    </a:lnTo>
                    <a:lnTo>
                      <a:pt x="426" y="316"/>
                    </a:lnTo>
                    <a:lnTo>
                      <a:pt x="429" y="348"/>
                    </a:lnTo>
                    <a:lnTo>
                      <a:pt x="438" y="375"/>
                    </a:lnTo>
                    <a:lnTo>
                      <a:pt x="460" y="401"/>
                    </a:lnTo>
                    <a:lnTo>
                      <a:pt x="435" y="426"/>
                    </a:lnTo>
                    <a:lnTo>
                      <a:pt x="419" y="458"/>
                    </a:lnTo>
                    <a:lnTo>
                      <a:pt x="408" y="488"/>
                    </a:lnTo>
                    <a:lnTo>
                      <a:pt x="405" y="526"/>
                    </a:lnTo>
                    <a:lnTo>
                      <a:pt x="399" y="559"/>
                    </a:lnTo>
                    <a:lnTo>
                      <a:pt x="394" y="595"/>
                    </a:lnTo>
                    <a:lnTo>
                      <a:pt x="385" y="630"/>
                    </a:lnTo>
                    <a:lnTo>
                      <a:pt x="373" y="666"/>
                    </a:lnTo>
                    <a:lnTo>
                      <a:pt x="392" y="685"/>
                    </a:lnTo>
                    <a:lnTo>
                      <a:pt x="344" y="682"/>
                    </a:lnTo>
                    <a:lnTo>
                      <a:pt x="296" y="691"/>
                    </a:lnTo>
                    <a:lnTo>
                      <a:pt x="245" y="707"/>
                    </a:lnTo>
                    <a:lnTo>
                      <a:pt x="195" y="733"/>
                    </a:lnTo>
                    <a:lnTo>
                      <a:pt x="144" y="765"/>
                    </a:lnTo>
                    <a:lnTo>
                      <a:pt x="98" y="804"/>
                    </a:lnTo>
                    <a:lnTo>
                      <a:pt x="55" y="849"/>
                    </a:lnTo>
                    <a:lnTo>
                      <a:pt x="20" y="900"/>
                    </a:lnTo>
                    <a:lnTo>
                      <a:pt x="0" y="900"/>
                    </a:lnTo>
                    <a:lnTo>
                      <a:pt x="27" y="850"/>
                    </a:lnTo>
                    <a:lnTo>
                      <a:pt x="60" y="808"/>
                    </a:lnTo>
                    <a:lnTo>
                      <a:pt x="98" y="770"/>
                    </a:lnTo>
                    <a:lnTo>
                      <a:pt x="142" y="740"/>
                    </a:lnTo>
                    <a:lnTo>
                      <a:pt x="186" y="712"/>
                    </a:lnTo>
                    <a:lnTo>
                      <a:pt x="236" y="689"/>
                    </a:lnTo>
                    <a:lnTo>
                      <a:pt x="288" y="669"/>
                    </a:lnTo>
                    <a:lnTo>
                      <a:pt x="343" y="655"/>
                    </a:lnTo>
                    <a:lnTo>
                      <a:pt x="351" y="591"/>
                    </a:lnTo>
                    <a:lnTo>
                      <a:pt x="362" y="529"/>
                    </a:lnTo>
                    <a:lnTo>
                      <a:pt x="371" y="467"/>
                    </a:lnTo>
                    <a:lnTo>
                      <a:pt x="382" y="407"/>
                    </a:lnTo>
                    <a:lnTo>
                      <a:pt x="390" y="345"/>
                    </a:lnTo>
                    <a:lnTo>
                      <a:pt x="399" y="284"/>
                    </a:lnTo>
                    <a:lnTo>
                      <a:pt x="410" y="226"/>
                    </a:lnTo>
                    <a:lnTo>
                      <a:pt x="421" y="167"/>
                    </a:lnTo>
                    <a:lnTo>
                      <a:pt x="412" y="158"/>
                    </a:lnTo>
                    <a:lnTo>
                      <a:pt x="403" y="150"/>
                    </a:lnTo>
                    <a:lnTo>
                      <a:pt x="394" y="139"/>
                    </a:lnTo>
                    <a:lnTo>
                      <a:pt x="392" y="128"/>
                    </a:lnTo>
                    <a:lnTo>
                      <a:pt x="406" y="119"/>
                    </a:lnTo>
                    <a:lnTo>
                      <a:pt x="424" y="110"/>
                    </a:lnTo>
                    <a:lnTo>
                      <a:pt x="438" y="100"/>
                    </a:lnTo>
                    <a:lnTo>
                      <a:pt x="451" y="89"/>
                    </a:lnTo>
                    <a:lnTo>
                      <a:pt x="440" y="80"/>
                    </a:lnTo>
                    <a:lnTo>
                      <a:pt x="431" y="75"/>
                    </a:lnTo>
                    <a:lnTo>
                      <a:pt x="421" y="70"/>
                    </a:lnTo>
                    <a:lnTo>
                      <a:pt x="412" y="66"/>
                    </a:lnTo>
                    <a:lnTo>
                      <a:pt x="399" y="59"/>
                    </a:lnTo>
                    <a:lnTo>
                      <a:pt x="389" y="52"/>
                    </a:lnTo>
                    <a:lnTo>
                      <a:pt x="378" y="41"/>
                    </a:lnTo>
                    <a:lnTo>
                      <a:pt x="373" y="31"/>
                    </a:lnTo>
                    <a:lnTo>
                      <a:pt x="373" y="0"/>
                    </a:lnTo>
                    <a:lnTo>
                      <a:pt x="403" y="8"/>
                    </a:lnTo>
                    <a:lnTo>
                      <a:pt x="426" y="22"/>
                    </a:lnTo>
                    <a:lnTo>
                      <a:pt x="444" y="41"/>
                    </a:lnTo>
                    <a:lnTo>
                      <a:pt x="460" y="64"/>
                    </a:lnTo>
                    <a:lnTo>
                      <a:pt x="474" y="84"/>
                    </a:lnTo>
                    <a:lnTo>
                      <a:pt x="492" y="103"/>
                    </a:lnTo>
                    <a:lnTo>
                      <a:pt x="515" y="118"/>
                    </a:lnTo>
                    <a:lnTo>
                      <a:pt x="548" y="1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" name="Freeform 65"/>
              <p:cNvSpPr>
                <a:spLocks/>
              </p:cNvSpPr>
              <p:nvPr/>
            </p:nvSpPr>
            <p:spPr bwMode="auto">
              <a:xfrm>
                <a:off x="3366" y="2066"/>
                <a:ext cx="192" cy="82"/>
              </a:xfrm>
              <a:custGeom>
                <a:avLst/>
                <a:gdLst>
                  <a:gd name="T0" fmla="*/ 346 w 383"/>
                  <a:gd name="T1" fmla="*/ 73 h 165"/>
                  <a:gd name="T2" fmla="*/ 360 w 383"/>
                  <a:gd name="T3" fmla="*/ 59 h 165"/>
                  <a:gd name="T4" fmla="*/ 372 w 383"/>
                  <a:gd name="T5" fmla="*/ 55 h 165"/>
                  <a:gd name="T6" fmla="*/ 316 w 383"/>
                  <a:gd name="T7" fmla="*/ 126 h 165"/>
                  <a:gd name="T8" fmla="*/ 291 w 383"/>
                  <a:gd name="T9" fmla="*/ 105 h 165"/>
                  <a:gd name="T10" fmla="*/ 282 w 383"/>
                  <a:gd name="T11" fmla="*/ 94 h 165"/>
                  <a:gd name="T12" fmla="*/ 277 w 383"/>
                  <a:gd name="T13" fmla="*/ 78 h 165"/>
                  <a:gd name="T14" fmla="*/ 243 w 383"/>
                  <a:gd name="T15" fmla="*/ 92 h 165"/>
                  <a:gd name="T16" fmla="*/ 206 w 383"/>
                  <a:gd name="T17" fmla="*/ 123 h 165"/>
                  <a:gd name="T18" fmla="*/ 167 w 383"/>
                  <a:gd name="T19" fmla="*/ 139 h 165"/>
                  <a:gd name="T20" fmla="*/ 129 w 383"/>
                  <a:gd name="T21" fmla="*/ 117 h 165"/>
                  <a:gd name="T22" fmla="*/ 108 w 383"/>
                  <a:gd name="T23" fmla="*/ 101 h 165"/>
                  <a:gd name="T24" fmla="*/ 81 w 383"/>
                  <a:gd name="T25" fmla="*/ 107 h 165"/>
                  <a:gd name="T26" fmla="*/ 74 w 383"/>
                  <a:gd name="T27" fmla="*/ 124 h 165"/>
                  <a:gd name="T28" fmla="*/ 64 w 383"/>
                  <a:gd name="T29" fmla="*/ 139 h 165"/>
                  <a:gd name="T30" fmla="*/ 32 w 383"/>
                  <a:gd name="T31" fmla="*/ 165 h 165"/>
                  <a:gd name="T32" fmla="*/ 5 w 383"/>
                  <a:gd name="T33" fmla="*/ 139 h 165"/>
                  <a:gd name="T34" fmla="*/ 0 w 383"/>
                  <a:gd name="T35" fmla="*/ 103 h 165"/>
                  <a:gd name="T36" fmla="*/ 3 w 383"/>
                  <a:gd name="T37" fmla="*/ 59 h 165"/>
                  <a:gd name="T38" fmla="*/ 12 w 383"/>
                  <a:gd name="T39" fmla="*/ 20 h 165"/>
                  <a:gd name="T40" fmla="*/ 50 w 383"/>
                  <a:gd name="T41" fmla="*/ 34 h 165"/>
                  <a:gd name="T42" fmla="*/ 51 w 383"/>
                  <a:gd name="T43" fmla="*/ 66 h 165"/>
                  <a:gd name="T44" fmla="*/ 73 w 383"/>
                  <a:gd name="T45" fmla="*/ 69 h 165"/>
                  <a:gd name="T46" fmla="*/ 96 w 383"/>
                  <a:gd name="T47" fmla="*/ 37 h 165"/>
                  <a:gd name="T48" fmla="*/ 115 w 383"/>
                  <a:gd name="T49" fmla="*/ 7 h 165"/>
                  <a:gd name="T50" fmla="*/ 142 w 383"/>
                  <a:gd name="T51" fmla="*/ 4 h 165"/>
                  <a:gd name="T52" fmla="*/ 161 w 383"/>
                  <a:gd name="T53" fmla="*/ 32 h 165"/>
                  <a:gd name="T54" fmla="*/ 160 w 383"/>
                  <a:gd name="T55" fmla="*/ 57 h 165"/>
                  <a:gd name="T56" fmla="*/ 154 w 383"/>
                  <a:gd name="T57" fmla="*/ 78 h 165"/>
                  <a:gd name="T58" fmla="*/ 163 w 383"/>
                  <a:gd name="T59" fmla="*/ 98 h 165"/>
                  <a:gd name="T60" fmla="*/ 195 w 383"/>
                  <a:gd name="T61" fmla="*/ 92 h 165"/>
                  <a:gd name="T62" fmla="*/ 229 w 383"/>
                  <a:gd name="T63" fmla="*/ 64 h 165"/>
                  <a:gd name="T64" fmla="*/ 262 w 383"/>
                  <a:gd name="T65" fmla="*/ 34 h 165"/>
                  <a:gd name="T66" fmla="*/ 301 w 383"/>
                  <a:gd name="T67" fmla="*/ 7 h 165"/>
                  <a:gd name="T68" fmla="*/ 335 w 383"/>
                  <a:gd name="T69" fmla="*/ 78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83" h="165">
                    <a:moveTo>
                      <a:pt x="335" y="78"/>
                    </a:moveTo>
                    <a:lnTo>
                      <a:pt x="346" y="73"/>
                    </a:lnTo>
                    <a:lnTo>
                      <a:pt x="355" y="64"/>
                    </a:lnTo>
                    <a:lnTo>
                      <a:pt x="360" y="59"/>
                    </a:lnTo>
                    <a:lnTo>
                      <a:pt x="365" y="55"/>
                    </a:lnTo>
                    <a:lnTo>
                      <a:pt x="372" y="55"/>
                    </a:lnTo>
                    <a:lnTo>
                      <a:pt x="383" y="59"/>
                    </a:lnTo>
                    <a:lnTo>
                      <a:pt x="316" y="126"/>
                    </a:lnTo>
                    <a:lnTo>
                      <a:pt x="301" y="112"/>
                    </a:lnTo>
                    <a:lnTo>
                      <a:pt x="291" y="105"/>
                    </a:lnTo>
                    <a:lnTo>
                      <a:pt x="285" y="99"/>
                    </a:lnTo>
                    <a:lnTo>
                      <a:pt x="282" y="94"/>
                    </a:lnTo>
                    <a:lnTo>
                      <a:pt x="278" y="87"/>
                    </a:lnTo>
                    <a:lnTo>
                      <a:pt x="277" y="78"/>
                    </a:lnTo>
                    <a:lnTo>
                      <a:pt x="259" y="82"/>
                    </a:lnTo>
                    <a:lnTo>
                      <a:pt x="243" y="92"/>
                    </a:lnTo>
                    <a:lnTo>
                      <a:pt x="223" y="107"/>
                    </a:lnTo>
                    <a:lnTo>
                      <a:pt x="206" y="123"/>
                    </a:lnTo>
                    <a:lnTo>
                      <a:pt x="186" y="133"/>
                    </a:lnTo>
                    <a:lnTo>
                      <a:pt x="167" y="139"/>
                    </a:lnTo>
                    <a:lnTo>
                      <a:pt x="147" y="133"/>
                    </a:lnTo>
                    <a:lnTo>
                      <a:pt x="129" y="117"/>
                    </a:lnTo>
                    <a:lnTo>
                      <a:pt x="119" y="105"/>
                    </a:lnTo>
                    <a:lnTo>
                      <a:pt x="108" y="101"/>
                    </a:lnTo>
                    <a:lnTo>
                      <a:pt x="94" y="101"/>
                    </a:lnTo>
                    <a:lnTo>
                      <a:pt x="81" y="107"/>
                    </a:lnTo>
                    <a:lnTo>
                      <a:pt x="78" y="115"/>
                    </a:lnTo>
                    <a:lnTo>
                      <a:pt x="74" y="124"/>
                    </a:lnTo>
                    <a:lnTo>
                      <a:pt x="69" y="131"/>
                    </a:lnTo>
                    <a:lnTo>
                      <a:pt x="64" y="139"/>
                    </a:lnTo>
                    <a:lnTo>
                      <a:pt x="46" y="151"/>
                    </a:lnTo>
                    <a:lnTo>
                      <a:pt x="32" y="165"/>
                    </a:lnTo>
                    <a:lnTo>
                      <a:pt x="16" y="154"/>
                    </a:lnTo>
                    <a:lnTo>
                      <a:pt x="5" y="139"/>
                    </a:lnTo>
                    <a:lnTo>
                      <a:pt x="0" y="121"/>
                    </a:lnTo>
                    <a:lnTo>
                      <a:pt x="0" y="103"/>
                    </a:lnTo>
                    <a:lnTo>
                      <a:pt x="0" y="80"/>
                    </a:lnTo>
                    <a:lnTo>
                      <a:pt x="3" y="59"/>
                    </a:lnTo>
                    <a:lnTo>
                      <a:pt x="7" y="37"/>
                    </a:lnTo>
                    <a:lnTo>
                      <a:pt x="12" y="20"/>
                    </a:lnTo>
                    <a:lnTo>
                      <a:pt x="51" y="20"/>
                    </a:lnTo>
                    <a:lnTo>
                      <a:pt x="50" y="34"/>
                    </a:lnTo>
                    <a:lnTo>
                      <a:pt x="48" y="52"/>
                    </a:lnTo>
                    <a:lnTo>
                      <a:pt x="51" y="66"/>
                    </a:lnTo>
                    <a:lnTo>
                      <a:pt x="62" y="78"/>
                    </a:lnTo>
                    <a:lnTo>
                      <a:pt x="73" y="69"/>
                    </a:lnTo>
                    <a:lnTo>
                      <a:pt x="85" y="55"/>
                    </a:lnTo>
                    <a:lnTo>
                      <a:pt x="96" y="37"/>
                    </a:lnTo>
                    <a:lnTo>
                      <a:pt x="106" y="21"/>
                    </a:lnTo>
                    <a:lnTo>
                      <a:pt x="115" y="7"/>
                    </a:lnTo>
                    <a:lnTo>
                      <a:pt x="128" y="2"/>
                    </a:lnTo>
                    <a:lnTo>
                      <a:pt x="142" y="4"/>
                    </a:lnTo>
                    <a:lnTo>
                      <a:pt x="160" y="20"/>
                    </a:lnTo>
                    <a:lnTo>
                      <a:pt x="161" y="32"/>
                    </a:lnTo>
                    <a:lnTo>
                      <a:pt x="163" y="46"/>
                    </a:lnTo>
                    <a:lnTo>
                      <a:pt x="160" y="57"/>
                    </a:lnTo>
                    <a:lnTo>
                      <a:pt x="158" y="69"/>
                    </a:lnTo>
                    <a:lnTo>
                      <a:pt x="154" y="78"/>
                    </a:lnTo>
                    <a:lnTo>
                      <a:pt x="158" y="89"/>
                    </a:lnTo>
                    <a:lnTo>
                      <a:pt x="163" y="98"/>
                    </a:lnTo>
                    <a:lnTo>
                      <a:pt x="179" y="107"/>
                    </a:lnTo>
                    <a:lnTo>
                      <a:pt x="195" y="92"/>
                    </a:lnTo>
                    <a:lnTo>
                      <a:pt x="213" y="80"/>
                    </a:lnTo>
                    <a:lnTo>
                      <a:pt x="229" y="64"/>
                    </a:lnTo>
                    <a:lnTo>
                      <a:pt x="246" y="50"/>
                    </a:lnTo>
                    <a:lnTo>
                      <a:pt x="262" y="34"/>
                    </a:lnTo>
                    <a:lnTo>
                      <a:pt x="282" y="20"/>
                    </a:lnTo>
                    <a:lnTo>
                      <a:pt x="301" y="7"/>
                    </a:lnTo>
                    <a:lnTo>
                      <a:pt x="324" y="0"/>
                    </a:lnTo>
                    <a:lnTo>
                      <a:pt x="335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" name="Freeform 66"/>
              <p:cNvSpPr>
                <a:spLocks/>
              </p:cNvSpPr>
              <p:nvPr/>
            </p:nvSpPr>
            <p:spPr bwMode="auto">
              <a:xfrm>
                <a:off x="3630" y="2070"/>
                <a:ext cx="21" cy="35"/>
              </a:xfrm>
              <a:custGeom>
                <a:avLst/>
                <a:gdLst>
                  <a:gd name="T0" fmla="*/ 21 w 40"/>
                  <a:gd name="T1" fmla="*/ 69 h 69"/>
                  <a:gd name="T2" fmla="*/ 1 w 40"/>
                  <a:gd name="T3" fmla="*/ 69 h 69"/>
                  <a:gd name="T4" fmla="*/ 0 w 40"/>
                  <a:gd name="T5" fmla="*/ 51 h 69"/>
                  <a:gd name="T6" fmla="*/ 8 w 40"/>
                  <a:gd name="T7" fmla="*/ 34 h 69"/>
                  <a:gd name="T8" fmla="*/ 19 w 40"/>
                  <a:gd name="T9" fmla="*/ 14 h 69"/>
                  <a:gd name="T10" fmla="*/ 31 w 40"/>
                  <a:gd name="T11" fmla="*/ 0 h 69"/>
                  <a:gd name="T12" fmla="*/ 39 w 40"/>
                  <a:gd name="T13" fmla="*/ 5 h 69"/>
                  <a:gd name="T14" fmla="*/ 40 w 40"/>
                  <a:gd name="T15" fmla="*/ 14 h 69"/>
                  <a:gd name="T16" fmla="*/ 39 w 40"/>
                  <a:gd name="T17" fmla="*/ 23 h 69"/>
                  <a:gd name="T18" fmla="*/ 37 w 40"/>
                  <a:gd name="T19" fmla="*/ 34 h 69"/>
                  <a:gd name="T20" fmla="*/ 26 w 40"/>
                  <a:gd name="T21" fmla="*/ 51 h 69"/>
                  <a:gd name="T22" fmla="*/ 21 w 40"/>
                  <a:gd name="T23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" h="69">
                    <a:moveTo>
                      <a:pt x="21" y="69"/>
                    </a:moveTo>
                    <a:lnTo>
                      <a:pt x="1" y="69"/>
                    </a:lnTo>
                    <a:lnTo>
                      <a:pt x="0" y="51"/>
                    </a:lnTo>
                    <a:lnTo>
                      <a:pt x="8" y="34"/>
                    </a:lnTo>
                    <a:lnTo>
                      <a:pt x="19" y="14"/>
                    </a:lnTo>
                    <a:lnTo>
                      <a:pt x="31" y="0"/>
                    </a:lnTo>
                    <a:lnTo>
                      <a:pt x="39" y="5"/>
                    </a:lnTo>
                    <a:lnTo>
                      <a:pt x="40" y="14"/>
                    </a:lnTo>
                    <a:lnTo>
                      <a:pt x="39" y="23"/>
                    </a:lnTo>
                    <a:lnTo>
                      <a:pt x="37" y="34"/>
                    </a:lnTo>
                    <a:lnTo>
                      <a:pt x="26" y="51"/>
                    </a:lnTo>
                    <a:lnTo>
                      <a:pt x="21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" name="Freeform 67"/>
              <p:cNvSpPr>
                <a:spLocks/>
              </p:cNvSpPr>
              <p:nvPr/>
            </p:nvSpPr>
            <p:spPr bwMode="auto">
              <a:xfrm>
                <a:off x="2312" y="2075"/>
                <a:ext cx="64" cy="21"/>
              </a:xfrm>
              <a:custGeom>
                <a:avLst/>
                <a:gdLst>
                  <a:gd name="T0" fmla="*/ 128 w 128"/>
                  <a:gd name="T1" fmla="*/ 0 h 40"/>
                  <a:gd name="T2" fmla="*/ 112 w 128"/>
                  <a:gd name="T3" fmla="*/ 10 h 40"/>
                  <a:gd name="T4" fmla="*/ 94 w 128"/>
                  <a:gd name="T5" fmla="*/ 21 h 40"/>
                  <a:gd name="T6" fmla="*/ 73 w 128"/>
                  <a:gd name="T7" fmla="*/ 32 h 40"/>
                  <a:gd name="T8" fmla="*/ 52 w 128"/>
                  <a:gd name="T9" fmla="*/ 39 h 40"/>
                  <a:gd name="T10" fmla="*/ 31 w 128"/>
                  <a:gd name="T11" fmla="*/ 40 h 40"/>
                  <a:gd name="T12" fmla="*/ 15 w 128"/>
                  <a:gd name="T13" fmla="*/ 35 h 40"/>
                  <a:gd name="T14" fmla="*/ 4 w 128"/>
                  <a:gd name="T15" fmla="*/ 23 h 40"/>
                  <a:gd name="T16" fmla="*/ 0 w 128"/>
                  <a:gd name="T17" fmla="*/ 0 h 40"/>
                  <a:gd name="T18" fmla="*/ 128 w 128"/>
                  <a:gd name="T1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8" h="40">
                    <a:moveTo>
                      <a:pt x="128" y="0"/>
                    </a:moveTo>
                    <a:lnTo>
                      <a:pt x="112" y="10"/>
                    </a:lnTo>
                    <a:lnTo>
                      <a:pt x="94" y="21"/>
                    </a:lnTo>
                    <a:lnTo>
                      <a:pt x="73" y="32"/>
                    </a:lnTo>
                    <a:lnTo>
                      <a:pt x="52" y="39"/>
                    </a:lnTo>
                    <a:lnTo>
                      <a:pt x="31" y="40"/>
                    </a:lnTo>
                    <a:lnTo>
                      <a:pt x="15" y="35"/>
                    </a:lnTo>
                    <a:lnTo>
                      <a:pt x="4" y="23"/>
                    </a:lnTo>
                    <a:lnTo>
                      <a:pt x="0" y="0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" name="Freeform 68"/>
              <p:cNvSpPr>
                <a:spLocks/>
              </p:cNvSpPr>
              <p:nvPr/>
            </p:nvSpPr>
            <p:spPr bwMode="auto">
              <a:xfrm>
                <a:off x="3582" y="2072"/>
                <a:ext cx="15" cy="37"/>
              </a:xfrm>
              <a:custGeom>
                <a:avLst/>
                <a:gdLst>
                  <a:gd name="T0" fmla="*/ 30 w 30"/>
                  <a:gd name="T1" fmla="*/ 46 h 74"/>
                  <a:gd name="T2" fmla="*/ 30 w 30"/>
                  <a:gd name="T3" fmla="*/ 74 h 74"/>
                  <a:gd name="T4" fmla="*/ 0 w 30"/>
                  <a:gd name="T5" fmla="*/ 74 h 74"/>
                  <a:gd name="T6" fmla="*/ 0 w 30"/>
                  <a:gd name="T7" fmla="*/ 7 h 74"/>
                  <a:gd name="T8" fmla="*/ 7 w 30"/>
                  <a:gd name="T9" fmla="*/ 0 h 74"/>
                  <a:gd name="T10" fmla="*/ 14 w 30"/>
                  <a:gd name="T11" fmla="*/ 0 h 74"/>
                  <a:gd name="T12" fmla="*/ 17 w 30"/>
                  <a:gd name="T13" fmla="*/ 3 h 74"/>
                  <a:gd name="T14" fmla="*/ 21 w 30"/>
                  <a:gd name="T15" fmla="*/ 10 h 74"/>
                  <a:gd name="T16" fmla="*/ 23 w 30"/>
                  <a:gd name="T17" fmla="*/ 17 h 74"/>
                  <a:gd name="T18" fmla="*/ 25 w 30"/>
                  <a:gd name="T19" fmla="*/ 28 h 74"/>
                  <a:gd name="T20" fmla="*/ 25 w 30"/>
                  <a:gd name="T21" fmla="*/ 37 h 74"/>
                  <a:gd name="T22" fmla="*/ 30 w 30"/>
                  <a:gd name="T23" fmla="*/ 4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" h="74">
                    <a:moveTo>
                      <a:pt x="30" y="46"/>
                    </a:moveTo>
                    <a:lnTo>
                      <a:pt x="30" y="74"/>
                    </a:lnTo>
                    <a:lnTo>
                      <a:pt x="0" y="74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7" y="3"/>
                    </a:lnTo>
                    <a:lnTo>
                      <a:pt x="21" y="10"/>
                    </a:lnTo>
                    <a:lnTo>
                      <a:pt x="23" y="17"/>
                    </a:lnTo>
                    <a:lnTo>
                      <a:pt x="25" y="28"/>
                    </a:lnTo>
                    <a:lnTo>
                      <a:pt x="25" y="37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" name="Freeform 70"/>
              <p:cNvSpPr>
                <a:spLocks/>
              </p:cNvSpPr>
              <p:nvPr/>
            </p:nvSpPr>
            <p:spPr bwMode="auto">
              <a:xfrm>
                <a:off x="2940" y="2114"/>
                <a:ext cx="232" cy="104"/>
              </a:xfrm>
              <a:custGeom>
                <a:avLst/>
                <a:gdLst>
                  <a:gd name="T0" fmla="*/ 213 w 463"/>
                  <a:gd name="T1" fmla="*/ 67 h 207"/>
                  <a:gd name="T2" fmla="*/ 238 w 463"/>
                  <a:gd name="T3" fmla="*/ 74 h 207"/>
                  <a:gd name="T4" fmla="*/ 261 w 463"/>
                  <a:gd name="T5" fmla="*/ 72 h 207"/>
                  <a:gd name="T6" fmla="*/ 286 w 463"/>
                  <a:gd name="T7" fmla="*/ 46 h 207"/>
                  <a:gd name="T8" fmla="*/ 311 w 463"/>
                  <a:gd name="T9" fmla="*/ 28 h 207"/>
                  <a:gd name="T10" fmla="*/ 343 w 463"/>
                  <a:gd name="T11" fmla="*/ 26 h 207"/>
                  <a:gd name="T12" fmla="*/ 376 w 463"/>
                  <a:gd name="T13" fmla="*/ 46 h 207"/>
                  <a:gd name="T14" fmla="*/ 408 w 463"/>
                  <a:gd name="T15" fmla="*/ 55 h 207"/>
                  <a:gd name="T16" fmla="*/ 439 w 463"/>
                  <a:gd name="T17" fmla="*/ 62 h 207"/>
                  <a:gd name="T18" fmla="*/ 460 w 463"/>
                  <a:gd name="T19" fmla="*/ 81 h 207"/>
                  <a:gd name="T20" fmla="*/ 444 w 463"/>
                  <a:gd name="T21" fmla="*/ 96 h 207"/>
                  <a:gd name="T22" fmla="*/ 405 w 463"/>
                  <a:gd name="T23" fmla="*/ 115 h 207"/>
                  <a:gd name="T24" fmla="*/ 364 w 463"/>
                  <a:gd name="T25" fmla="*/ 136 h 207"/>
                  <a:gd name="T26" fmla="*/ 325 w 463"/>
                  <a:gd name="T27" fmla="*/ 133 h 207"/>
                  <a:gd name="T28" fmla="*/ 282 w 463"/>
                  <a:gd name="T29" fmla="*/ 124 h 207"/>
                  <a:gd name="T30" fmla="*/ 249 w 463"/>
                  <a:gd name="T31" fmla="*/ 159 h 207"/>
                  <a:gd name="T32" fmla="*/ 219 w 463"/>
                  <a:gd name="T33" fmla="*/ 197 h 207"/>
                  <a:gd name="T34" fmla="*/ 183 w 463"/>
                  <a:gd name="T35" fmla="*/ 207 h 207"/>
                  <a:gd name="T36" fmla="*/ 171 w 463"/>
                  <a:gd name="T37" fmla="*/ 166 h 207"/>
                  <a:gd name="T38" fmla="*/ 158 w 463"/>
                  <a:gd name="T39" fmla="*/ 138 h 207"/>
                  <a:gd name="T40" fmla="*/ 121 w 463"/>
                  <a:gd name="T41" fmla="*/ 131 h 207"/>
                  <a:gd name="T42" fmla="*/ 82 w 463"/>
                  <a:gd name="T43" fmla="*/ 119 h 207"/>
                  <a:gd name="T44" fmla="*/ 62 w 463"/>
                  <a:gd name="T45" fmla="*/ 110 h 207"/>
                  <a:gd name="T46" fmla="*/ 43 w 463"/>
                  <a:gd name="T47" fmla="*/ 117 h 207"/>
                  <a:gd name="T48" fmla="*/ 23 w 463"/>
                  <a:gd name="T49" fmla="*/ 119 h 207"/>
                  <a:gd name="T50" fmla="*/ 7 w 463"/>
                  <a:gd name="T51" fmla="*/ 108 h 207"/>
                  <a:gd name="T52" fmla="*/ 0 w 463"/>
                  <a:gd name="T53" fmla="*/ 83 h 207"/>
                  <a:gd name="T54" fmla="*/ 15 w 463"/>
                  <a:gd name="T55" fmla="*/ 64 h 207"/>
                  <a:gd name="T56" fmla="*/ 39 w 463"/>
                  <a:gd name="T57" fmla="*/ 65 h 207"/>
                  <a:gd name="T58" fmla="*/ 64 w 463"/>
                  <a:gd name="T59" fmla="*/ 60 h 207"/>
                  <a:gd name="T60" fmla="*/ 86 w 463"/>
                  <a:gd name="T61" fmla="*/ 35 h 207"/>
                  <a:gd name="T62" fmla="*/ 109 w 463"/>
                  <a:gd name="T63" fmla="*/ 7 h 207"/>
                  <a:gd name="T64" fmla="*/ 130 w 463"/>
                  <a:gd name="T65" fmla="*/ 9 h 207"/>
                  <a:gd name="T66" fmla="*/ 140 w 463"/>
                  <a:gd name="T67" fmla="*/ 41 h 207"/>
                  <a:gd name="T68" fmla="*/ 151 w 463"/>
                  <a:gd name="T69" fmla="*/ 71 h 207"/>
                  <a:gd name="T70" fmla="*/ 178 w 463"/>
                  <a:gd name="T71" fmla="*/ 78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63" h="207">
                    <a:moveTo>
                      <a:pt x="201" y="67"/>
                    </a:moveTo>
                    <a:lnTo>
                      <a:pt x="213" y="67"/>
                    </a:lnTo>
                    <a:lnTo>
                      <a:pt x="227" y="69"/>
                    </a:lnTo>
                    <a:lnTo>
                      <a:pt x="238" y="74"/>
                    </a:lnTo>
                    <a:lnTo>
                      <a:pt x="249" y="87"/>
                    </a:lnTo>
                    <a:lnTo>
                      <a:pt x="261" y="72"/>
                    </a:lnTo>
                    <a:lnTo>
                      <a:pt x="274" y="60"/>
                    </a:lnTo>
                    <a:lnTo>
                      <a:pt x="286" y="46"/>
                    </a:lnTo>
                    <a:lnTo>
                      <a:pt x="298" y="37"/>
                    </a:lnTo>
                    <a:lnTo>
                      <a:pt x="311" y="28"/>
                    </a:lnTo>
                    <a:lnTo>
                      <a:pt x="327" y="25"/>
                    </a:lnTo>
                    <a:lnTo>
                      <a:pt x="343" y="26"/>
                    </a:lnTo>
                    <a:lnTo>
                      <a:pt x="366" y="39"/>
                    </a:lnTo>
                    <a:lnTo>
                      <a:pt x="376" y="46"/>
                    </a:lnTo>
                    <a:lnTo>
                      <a:pt x="392" y="51"/>
                    </a:lnTo>
                    <a:lnTo>
                      <a:pt x="408" y="55"/>
                    </a:lnTo>
                    <a:lnTo>
                      <a:pt x="424" y="60"/>
                    </a:lnTo>
                    <a:lnTo>
                      <a:pt x="439" y="62"/>
                    </a:lnTo>
                    <a:lnTo>
                      <a:pt x="451" y="71"/>
                    </a:lnTo>
                    <a:lnTo>
                      <a:pt x="460" y="81"/>
                    </a:lnTo>
                    <a:lnTo>
                      <a:pt x="463" y="97"/>
                    </a:lnTo>
                    <a:lnTo>
                      <a:pt x="444" y="96"/>
                    </a:lnTo>
                    <a:lnTo>
                      <a:pt x="424" y="104"/>
                    </a:lnTo>
                    <a:lnTo>
                      <a:pt x="405" y="115"/>
                    </a:lnTo>
                    <a:lnTo>
                      <a:pt x="385" y="127"/>
                    </a:lnTo>
                    <a:lnTo>
                      <a:pt x="364" y="136"/>
                    </a:lnTo>
                    <a:lnTo>
                      <a:pt x="345" y="140"/>
                    </a:lnTo>
                    <a:lnTo>
                      <a:pt x="325" y="133"/>
                    </a:lnTo>
                    <a:lnTo>
                      <a:pt x="307" y="117"/>
                    </a:lnTo>
                    <a:lnTo>
                      <a:pt x="282" y="124"/>
                    </a:lnTo>
                    <a:lnTo>
                      <a:pt x="265" y="140"/>
                    </a:lnTo>
                    <a:lnTo>
                      <a:pt x="249" y="159"/>
                    </a:lnTo>
                    <a:lnTo>
                      <a:pt x="235" y="181"/>
                    </a:lnTo>
                    <a:lnTo>
                      <a:pt x="219" y="197"/>
                    </a:lnTo>
                    <a:lnTo>
                      <a:pt x="203" y="207"/>
                    </a:lnTo>
                    <a:lnTo>
                      <a:pt x="183" y="207"/>
                    </a:lnTo>
                    <a:lnTo>
                      <a:pt x="162" y="195"/>
                    </a:lnTo>
                    <a:lnTo>
                      <a:pt x="171" y="166"/>
                    </a:lnTo>
                    <a:lnTo>
                      <a:pt x="169" y="149"/>
                    </a:lnTo>
                    <a:lnTo>
                      <a:pt x="158" y="138"/>
                    </a:lnTo>
                    <a:lnTo>
                      <a:pt x="142" y="135"/>
                    </a:lnTo>
                    <a:lnTo>
                      <a:pt x="121" y="131"/>
                    </a:lnTo>
                    <a:lnTo>
                      <a:pt x="100" y="127"/>
                    </a:lnTo>
                    <a:lnTo>
                      <a:pt x="82" y="119"/>
                    </a:lnTo>
                    <a:lnTo>
                      <a:pt x="73" y="106"/>
                    </a:lnTo>
                    <a:lnTo>
                      <a:pt x="62" y="110"/>
                    </a:lnTo>
                    <a:lnTo>
                      <a:pt x="54" y="113"/>
                    </a:lnTo>
                    <a:lnTo>
                      <a:pt x="43" y="117"/>
                    </a:lnTo>
                    <a:lnTo>
                      <a:pt x="34" y="120"/>
                    </a:lnTo>
                    <a:lnTo>
                      <a:pt x="23" y="119"/>
                    </a:lnTo>
                    <a:lnTo>
                      <a:pt x="16" y="115"/>
                    </a:lnTo>
                    <a:lnTo>
                      <a:pt x="7" y="108"/>
                    </a:lnTo>
                    <a:lnTo>
                      <a:pt x="4" y="97"/>
                    </a:lnTo>
                    <a:lnTo>
                      <a:pt x="0" y="83"/>
                    </a:lnTo>
                    <a:lnTo>
                      <a:pt x="6" y="72"/>
                    </a:lnTo>
                    <a:lnTo>
                      <a:pt x="15" y="64"/>
                    </a:lnTo>
                    <a:lnTo>
                      <a:pt x="23" y="58"/>
                    </a:lnTo>
                    <a:lnTo>
                      <a:pt x="39" y="65"/>
                    </a:lnTo>
                    <a:lnTo>
                      <a:pt x="54" y="67"/>
                    </a:lnTo>
                    <a:lnTo>
                      <a:pt x="64" y="60"/>
                    </a:lnTo>
                    <a:lnTo>
                      <a:pt x="77" y="49"/>
                    </a:lnTo>
                    <a:lnTo>
                      <a:pt x="86" y="35"/>
                    </a:lnTo>
                    <a:lnTo>
                      <a:pt x="96" y="21"/>
                    </a:lnTo>
                    <a:lnTo>
                      <a:pt x="109" y="7"/>
                    </a:lnTo>
                    <a:lnTo>
                      <a:pt x="123" y="0"/>
                    </a:lnTo>
                    <a:lnTo>
                      <a:pt x="130" y="9"/>
                    </a:lnTo>
                    <a:lnTo>
                      <a:pt x="137" y="25"/>
                    </a:lnTo>
                    <a:lnTo>
                      <a:pt x="140" y="41"/>
                    </a:lnTo>
                    <a:lnTo>
                      <a:pt x="146" y="58"/>
                    </a:lnTo>
                    <a:lnTo>
                      <a:pt x="151" y="71"/>
                    </a:lnTo>
                    <a:lnTo>
                      <a:pt x="162" y="80"/>
                    </a:lnTo>
                    <a:lnTo>
                      <a:pt x="178" y="78"/>
                    </a:lnTo>
                    <a:lnTo>
                      <a:pt x="201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" name="Freeform 71"/>
              <p:cNvSpPr>
                <a:spLocks/>
              </p:cNvSpPr>
              <p:nvPr/>
            </p:nvSpPr>
            <p:spPr bwMode="auto">
              <a:xfrm>
                <a:off x="3206" y="2124"/>
                <a:ext cx="16" cy="20"/>
              </a:xfrm>
              <a:custGeom>
                <a:avLst/>
                <a:gdLst>
                  <a:gd name="T0" fmla="*/ 28 w 31"/>
                  <a:gd name="T1" fmla="*/ 29 h 39"/>
                  <a:gd name="T2" fmla="*/ 19 w 31"/>
                  <a:gd name="T3" fmla="*/ 27 h 39"/>
                  <a:gd name="T4" fmla="*/ 10 w 31"/>
                  <a:gd name="T5" fmla="*/ 25 h 39"/>
                  <a:gd name="T6" fmla="*/ 1 w 31"/>
                  <a:gd name="T7" fmla="*/ 29 h 39"/>
                  <a:gd name="T8" fmla="*/ 0 w 31"/>
                  <a:gd name="T9" fmla="*/ 39 h 39"/>
                  <a:gd name="T10" fmla="*/ 0 w 31"/>
                  <a:gd name="T11" fmla="*/ 0 h 39"/>
                  <a:gd name="T12" fmla="*/ 8 w 31"/>
                  <a:gd name="T13" fmla="*/ 0 h 39"/>
                  <a:gd name="T14" fmla="*/ 24 w 31"/>
                  <a:gd name="T15" fmla="*/ 4 h 39"/>
                  <a:gd name="T16" fmla="*/ 28 w 31"/>
                  <a:gd name="T17" fmla="*/ 6 h 39"/>
                  <a:gd name="T18" fmla="*/ 31 w 31"/>
                  <a:gd name="T19" fmla="*/ 11 h 39"/>
                  <a:gd name="T20" fmla="*/ 31 w 31"/>
                  <a:gd name="T21" fmla="*/ 18 h 39"/>
                  <a:gd name="T22" fmla="*/ 28 w 31"/>
                  <a:gd name="T23" fmla="*/ 2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" h="39">
                    <a:moveTo>
                      <a:pt x="28" y="29"/>
                    </a:moveTo>
                    <a:lnTo>
                      <a:pt x="19" y="27"/>
                    </a:lnTo>
                    <a:lnTo>
                      <a:pt x="10" y="25"/>
                    </a:lnTo>
                    <a:lnTo>
                      <a:pt x="1" y="29"/>
                    </a:lnTo>
                    <a:lnTo>
                      <a:pt x="0" y="39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4" y="4"/>
                    </a:lnTo>
                    <a:lnTo>
                      <a:pt x="28" y="6"/>
                    </a:lnTo>
                    <a:lnTo>
                      <a:pt x="31" y="11"/>
                    </a:lnTo>
                    <a:lnTo>
                      <a:pt x="31" y="18"/>
                    </a:lnTo>
                    <a:lnTo>
                      <a:pt x="28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" name="Freeform 74"/>
              <p:cNvSpPr>
                <a:spLocks/>
              </p:cNvSpPr>
              <p:nvPr/>
            </p:nvSpPr>
            <p:spPr bwMode="auto">
              <a:xfrm>
                <a:off x="2191" y="2168"/>
                <a:ext cx="199" cy="512"/>
              </a:xfrm>
              <a:custGeom>
                <a:avLst/>
                <a:gdLst>
                  <a:gd name="T0" fmla="*/ 336 w 399"/>
                  <a:gd name="T1" fmla="*/ 32 h 1026"/>
                  <a:gd name="T2" fmla="*/ 226 w 399"/>
                  <a:gd name="T3" fmla="*/ 96 h 1026"/>
                  <a:gd name="T4" fmla="*/ 139 w 399"/>
                  <a:gd name="T5" fmla="*/ 192 h 1026"/>
                  <a:gd name="T6" fmla="*/ 78 w 399"/>
                  <a:gd name="T7" fmla="*/ 305 h 1026"/>
                  <a:gd name="T8" fmla="*/ 52 w 399"/>
                  <a:gd name="T9" fmla="*/ 424 h 1026"/>
                  <a:gd name="T10" fmla="*/ 59 w 399"/>
                  <a:gd name="T11" fmla="*/ 559 h 1026"/>
                  <a:gd name="T12" fmla="*/ 89 w 399"/>
                  <a:gd name="T13" fmla="*/ 689 h 1026"/>
                  <a:gd name="T14" fmla="*/ 164 w 399"/>
                  <a:gd name="T15" fmla="*/ 799 h 1026"/>
                  <a:gd name="T16" fmla="*/ 238 w 399"/>
                  <a:gd name="T17" fmla="*/ 846 h 1026"/>
                  <a:gd name="T18" fmla="*/ 266 w 399"/>
                  <a:gd name="T19" fmla="*/ 861 h 1026"/>
                  <a:gd name="T20" fmla="*/ 293 w 399"/>
                  <a:gd name="T21" fmla="*/ 877 h 1026"/>
                  <a:gd name="T22" fmla="*/ 323 w 399"/>
                  <a:gd name="T23" fmla="*/ 891 h 1026"/>
                  <a:gd name="T24" fmla="*/ 304 w 399"/>
                  <a:gd name="T25" fmla="*/ 894 h 1026"/>
                  <a:gd name="T26" fmla="*/ 229 w 399"/>
                  <a:gd name="T27" fmla="*/ 871 h 1026"/>
                  <a:gd name="T28" fmla="*/ 156 w 399"/>
                  <a:gd name="T29" fmla="*/ 827 h 1026"/>
                  <a:gd name="T30" fmla="*/ 98 w 399"/>
                  <a:gd name="T31" fmla="*/ 767 h 1026"/>
                  <a:gd name="T32" fmla="*/ 71 w 399"/>
                  <a:gd name="T33" fmla="*/ 722 h 1026"/>
                  <a:gd name="T34" fmla="*/ 66 w 399"/>
                  <a:gd name="T35" fmla="*/ 704 h 1026"/>
                  <a:gd name="T36" fmla="*/ 59 w 399"/>
                  <a:gd name="T37" fmla="*/ 685 h 1026"/>
                  <a:gd name="T38" fmla="*/ 46 w 399"/>
                  <a:gd name="T39" fmla="*/ 674 h 1026"/>
                  <a:gd name="T40" fmla="*/ 38 w 399"/>
                  <a:gd name="T41" fmla="*/ 722 h 1026"/>
                  <a:gd name="T42" fmla="*/ 48 w 399"/>
                  <a:gd name="T43" fmla="*/ 818 h 1026"/>
                  <a:gd name="T44" fmla="*/ 80 w 399"/>
                  <a:gd name="T45" fmla="*/ 912 h 1026"/>
                  <a:gd name="T46" fmla="*/ 140 w 399"/>
                  <a:gd name="T47" fmla="*/ 992 h 1026"/>
                  <a:gd name="T48" fmla="*/ 121 w 399"/>
                  <a:gd name="T49" fmla="*/ 971 h 1026"/>
                  <a:gd name="T50" fmla="*/ 38 w 399"/>
                  <a:gd name="T51" fmla="*/ 834 h 1026"/>
                  <a:gd name="T52" fmla="*/ 2 w 399"/>
                  <a:gd name="T53" fmla="*/ 671 h 1026"/>
                  <a:gd name="T54" fmla="*/ 6 w 399"/>
                  <a:gd name="T55" fmla="*/ 502 h 1026"/>
                  <a:gd name="T56" fmla="*/ 32 w 399"/>
                  <a:gd name="T57" fmla="*/ 353 h 1026"/>
                  <a:gd name="T58" fmla="*/ 87 w 399"/>
                  <a:gd name="T59" fmla="*/ 227 h 1026"/>
                  <a:gd name="T60" fmla="*/ 171 w 399"/>
                  <a:gd name="T61" fmla="*/ 115 h 1026"/>
                  <a:gd name="T62" fmla="*/ 279 w 399"/>
                  <a:gd name="T63" fmla="*/ 29 h 1026"/>
                  <a:gd name="T64" fmla="*/ 399 w 399"/>
                  <a:gd name="T65" fmla="*/ 0 h 10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9" h="1026">
                    <a:moveTo>
                      <a:pt x="399" y="20"/>
                    </a:moveTo>
                    <a:lnTo>
                      <a:pt x="336" y="32"/>
                    </a:lnTo>
                    <a:lnTo>
                      <a:pt x="277" y="59"/>
                    </a:lnTo>
                    <a:lnTo>
                      <a:pt x="226" y="96"/>
                    </a:lnTo>
                    <a:lnTo>
                      <a:pt x="180" y="142"/>
                    </a:lnTo>
                    <a:lnTo>
                      <a:pt x="139" y="192"/>
                    </a:lnTo>
                    <a:lnTo>
                      <a:pt x="105" y="249"/>
                    </a:lnTo>
                    <a:lnTo>
                      <a:pt x="78" y="305"/>
                    </a:lnTo>
                    <a:lnTo>
                      <a:pt x="57" y="362"/>
                    </a:lnTo>
                    <a:lnTo>
                      <a:pt x="52" y="424"/>
                    </a:lnTo>
                    <a:lnTo>
                      <a:pt x="54" y="492"/>
                    </a:lnTo>
                    <a:lnTo>
                      <a:pt x="59" y="559"/>
                    </a:lnTo>
                    <a:lnTo>
                      <a:pt x="71" y="626"/>
                    </a:lnTo>
                    <a:lnTo>
                      <a:pt x="89" y="689"/>
                    </a:lnTo>
                    <a:lnTo>
                      <a:pt x="121" y="747"/>
                    </a:lnTo>
                    <a:lnTo>
                      <a:pt x="164" y="799"/>
                    </a:lnTo>
                    <a:lnTo>
                      <a:pt x="224" y="841"/>
                    </a:lnTo>
                    <a:lnTo>
                      <a:pt x="238" y="846"/>
                    </a:lnTo>
                    <a:lnTo>
                      <a:pt x="254" y="855"/>
                    </a:lnTo>
                    <a:lnTo>
                      <a:pt x="266" y="861"/>
                    </a:lnTo>
                    <a:lnTo>
                      <a:pt x="281" y="869"/>
                    </a:lnTo>
                    <a:lnTo>
                      <a:pt x="293" y="877"/>
                    </a:lnTo>
                    <a:lnTo>
                      <a:pt x="307" y="884"/>
                    </a:lnTo>
                    <a:lnTo>
                      <a:pt x="323" y="891"/>
                    </a:lnTo>
                    <a:lnTo>
                      <a:pt x="341" y="900"/>
                    </a:lnTo>
                    <a:lnTo>
                      <a:pt x="304" y="894"/>
                    </a:lnTo>
                    <a:lnTo>
                      <a:pt x="268" y="885"/>
                    </a:lnTo>
                    <a:lnTo>
                      <a:pt x="229" y="871"/>
                    </a:lnTo>
                    <a:lnTo>
                      <a:pt x="194" y="852"/>
                    </a:lnTo>
                    <a:lnTo>
                      <a:pt x="156" y="827"/>
                    </a:lnTo>
                    <a:lnTo>
                      <a:pt x="125" y="799"/>
                    </a:lnTo>
                    <a:lnTo>
                      <a:pt x="98" y="767"/>
                    </a:lnTo>
                    <a:lnTo>
                      <a:pt x="77" y="733"/>
                    </a:lnTo>
                    <a:lnTo>
                      <a:pt x="71" y="722"/>
                    </a:lnTo>
                    <a:lnTo>
                      <a:pt x="70" y="713"/>
                    </a:lnTo>
                    <a:lnTo>
                      <a:pt x="66" y="704"/>
                    </a:lnTo>
                    <a:lnTo>
                      <a:pt x="64" y="696"/>
                    </a:lnTo>
                    <a:lnTo>
                      <a:pt x="59" y="685"/>
                    </a:lnTo>
                    <a:lnTo>
                      <a:pt x="54" y="680"/>
                    </a:lnTo>
                    <a:lnTo>
                      <a:pt x="46" y="674"/>
                    </a:lnTo>
                    <a:lnTo>
                      <a:pt x="38" y="674"/>
                    </a:lnTo>
                    <a:lnTo>
                      <a:pt x="38" y="722"/>
                    </a:lnTo>
                    <a:lnTo>
                      <a:pt x="41" y="770"/>
                    </a:lnTo>
                    <a:lnTo>
                      <a:pt x="48" y="818"/>
                    </a:lnTo>
                    <a:lnTo>
                      <a:pt x="62" y="868"/>
                    </a:lnTo>
                    <a:lnTo>
                      <a:pt x="80" y="912"/>
                    </a:lnTo>
                    <a:lnTo>
                      <a:pt x="107" y="955"/>
                    </a:lnTo>
                    <a:lnTo>
                      <a:pt x="140" y="992"/>
                    </a:lnTo>
                    <a:lnTo>
                      <a:pt x="185" y="1026"/>
                    </a:lnTo>
                    <a:lnTo>
                      <a:pt x="121" y="971"/>
                    </a:lnTo>
                    <a:lnTo>
                      <a:pt x="73" y="907"/>
                    </a:lnTo>
                    <a:lnTo>
                      <a:pt x="38" y="834"/>
                    </a:lnTo>
                    <a:lnTo>
                      <a:pt x="16" y="756"/>
                    </a:lnTo>
                    <a:lnTo>
                      <a:pt x="2" y="671"/>
                    </a:lnTo>
                    <a:lnTo>
                      <a:pt x="0" y="587"/>
                    </a:lnTo>
                    <a:lnTo>
                      <a:pt x="6" y="502"/>
                    </a:lnTo>
                    <a:lnTo>
                      <a:pt x="18" y="421"/>
                    </a:lnTo>
                    <a:lnTo>
                      <a:pt x="32" y="353"/>
                    </a:lnTo>
                    <a:lnTo>
                      <a:pt x="57" y="289"/>
                    </a:lnTo>
                    <a:lnTo>
                      <a:pt x="87" y="227"/>
                    </a:lnTo>
                    <a:lnTo>
                      <a:pt x="128" y="170"/>
                    </a:lnTo>
                    <a:lnTo>
                      <a:pt x="171" y="115"/>
                    </a:lnTo>
                    <a:lnTo>
                      <a:pt x="224" y="69"/>
                    </a:lnTo>
                    <a:lnTo>
                      <a:pt x="279" y="29"/>
                    </a:lnTo>
                    <a:lnTo>
                      <a:pt x="341" y="0"/>
                    </a:lnTo>
                    <a:lnTo>
                      <a:pt x="399" y="0"/>
                    </a:lnTo>
                    <a:lnTo>
                      <a:pt x="399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" name="Freeform 75"/>
              <p:cNvSpPr>
                <a:spLocks/>
              </p:cNvSpPr>
              <p:nvPr/>
            </p:nvSpPr>
            <p:spPr bwMode="auto">
              <a:xfrm>
                <a:off x="1941" y="2339"/>
                <a:ext cx="0" cy="19"/>
              </a:xfrm>
              <a:custGeom>
                <a:avLst/>
                <a:gdLst>
                  <a:gd name="T0" fmla="*/ 0 h 39"/>
                  <a:gd name="T1" fmla="*/ 39 h 39"/>
                  <a:gd name="T2" fmla="*/ 0 h 3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9">
                    <a:moveTo>
                      <a:pt x="0" y="0"/>
                    </a:moveTo>
                    <a:lnTo>
                      <a:pt x="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" name="Freeform 76"/>
              <p:cNvSpPr>
                <a:spLocks/>
              </p:cNvSpPr>
              <p:nvPr/>
            </p:nvSpPr>
            <p:spPr bwMode="auto">
              <a:xfrm>
                <a:off x="1902" y="2372"/>
                <a:ext cx="54" cy="64"/>
              </a:xfrm>
              <a:custGeom>
                <a:avLst/>
                <a:gdLst>
                  <a:gd name="T0" fmla="*/ 108 w 108"/>
                  <a:gd name="T1" fmla="*/ 0 h 128"/>
                  <a:gd name="T2" fmla="*/ 101 w 108"/>
                  <a:gd name="T3" fmla="*/ 19 h 128"/>
                  <a:gd name="T4" fmla="*/ 96 w 108"/>
                  <a:gd name="T5" fmla="*/ 41 h 128"/>
                  <a:gd name="T6" fmla="*/ 89 w 108"/>
                  <a:gd name="T7" fmla="*/ 60 h 128"/>
                  <a:gd name="T8" fmla="*/ 80 w 108"/>
                  <a:gd name="T9" fmla="*/ 82 h 128"/>
                  <a:gd name="T10" fmla="*/ 67 w 108"/>
                  <a:gd name="T11" fmla="*/ 99 h 128"/>
                  <a:gd name="T12" fmla="*/ 51 w 108"/>
                  <a:gd name="T13" fmla="*/ 114 h 128"/>
                  <a:gd name="T14" fmla="*/ 32 w 108"/>
                  <a:gd name="T15" fmla="*/ 122 h 128"/>
                  <a:gd name="T16" fmla="*/ 11 w 108"/>
                  <a:gd name="T17" fmla="*/ 128 h 128"/>
                  <a:gd name="T18" fmla="*/ 4 w 108"/>
                  <a:gd name="T19" fmla="*/ 124 h 128"/>
                  <a:gd name="T20" fmla="*/ 0 w 108"/>
                  <a:gd name="T21" fmla="*/ 117 h 128"/>
                  <a:gd name="T22" fmla="*/ 0 w 108"/>
                  <a:gd name="T23" fmla="*/ 110 h 128"/>
                  <a:gd name="T24" fmla="*/ 0 w 108"/>
                  <a:gd name="T25" fmla="*/ 108 h 128"/>
                  <a:gd name="T26" fmla="*/ 18 w 108"/>
                  <a:gd name="T27" fmla="*/ 99 h 128"/>
                  <a:gd name="T28" fmla="*/ 34 w 108"/>
                  <a:gd name="T29" fmla="*/ 87 h 128"/>
                  <a:gd name="T30" fmla="*/ 44 w 108"/>
                  <a:gd name="T31" fmla="*/ 71 h 128"/>
                  <a:gd name="T32" fmla="*/ 57 w 108"/>
                  <a:gd name="T33" fmla="*/ 53 h 128"/>
                  <a:gd name="T34" fmla="*/ 66 w 108"/>
                  <a:gd name="T35" fmla="*/ 34 h 128"/>
                  <a:gd name="T36" fmla="*/ 78 w 108"/>
                  <a:gd name="T37" fmla="*/ 19 h 128"/>
                  <a:gd name="T38" fmla="*/ 91 w 108"/>
                  <a:gd name="T39" fmla="*/ 5 h 128"/>
                  <a:gd name="T40" fmla="*/ 108 w 108"/>
                  <a:gd name="T41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8" h="128">
                    <a:moveTo>
                      <a:pt x="108" y="0"/>
                    </a:moveTo>
                    <a:lnTo>
                      <a:pt x="101" y="19"/>
                    </a:lnTo>
                    <a:lnTo>
                      <a:pt x="96" y="41"/>
                    </a:lnTo>
                    <a:lnTo>
                      <a:pt x="89" y="60"/>
                    </a:lnTo>
                    <a:lnTo>
                      <a:pt x="80" y="82"/>
                    </a:lnTo>
                    <a:lnTo>
                      <a:pt x="67" y="99"/>
                    </a:lnTo>
                    <a:lnTo>
                      <a:pt x="51" y="114"/>
                    </a:lnTo>
                    <a:lnTo>
                      <a:pt x="32" y="122"/>
                    </a:lnTo>
                    <a:lnTo>
                      <a:pt x="11" y="128"/>
                    </a:lnTo>
                    <a:lnTo>
                      <a:pt x="4" y="124"/>
                    </a:lnTo>
                    <a:lnTo>
                      <a:pt x="0" y="117"/>
                    </a:lnTo>
                    <a:lnTo>
                      <a:pt x="0" y="110"/>
                    </a:lnTo>
                    <a:lnTo>
                      <a:pt x="0" y="108"/>
                    </a:lnTo>
                    <a:lnTo>
                      <a:pt x="18" y="99"/>
                    </a:lnTo>
                    <a:lnTo>
                      <a:pt x="34" y="87"/>
                    </a:lnTo>
                    <a:lnTo>
                      <a:pt x="44" y="71"/>
                    </a:lnTo>
                    <a:lnTo>
                      <a:pt x="57" y="53"/>
                    </a:lnTo>
                    <a:lnTo>
                      <a:pt x="66" y="34"/>
                    </a:lnTo>
                    <a:lnTo>
                      <a:pt x="78" y="19"/>
                    </a:lnTo>
                    <a:lnTo>
                      <a:pt x="91" y="5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" name="Freeform 77"/>
              <p:cNvSpPr>
                <a:spLocks/>
              </p:cNvSpPr>
              <p:nvPr/>
            </p:nvSpPr>
            <p:spPr bwMode="auto">
              <a:xfrm>
                <a:off x="3817" y="2388"/>
                <a:ext cx="34" cy="48"/>
              </a:xfrm>
              <a:custGeom>
                <a:avLst/>
                <a:gdLst>
                  <a:gd name="T0" fmla="*/ 69 w 69"/>
                  <a:gd name="T1" fmla="*/ 11 h 98"/>
                  <a:gd name="T2" fmla="*/ 64 w 69"/>
                  <a:gd name="T3" fmla="*/ 21 h 98"/>
                  <a:gd name="T4" fmla="*/ 64 w 69"/>
                  <a:gd name="T5" fmla="*/ 32 h 98"/>
                  <a:gd name="T6" fmla="*/ 62 w 69"/>
                  <a:gd name="T7" fmla="*/ 44 h 98"/>
                  <a:gd name="T8" fmla="*/ 60 w 69"/>
                  <a:gd name="T9" fmla="*/ 57 h 98"/>
                  <a:gd name="T10" fmla="*/ 57 w 69"/>
                  <a:gd name="T11" fmla="*/ 68 h 98"/>
                  <a:gd name="T12" fmla="*/ 53 w 69"/>
                  <a:gd name="T13" fmla="*/ 78 h 98"/>
                  <a:gd name="T14" fmla="*/ 46 w 69"/>
                  <a:gd name="T15" fmla="*/ 87 h 98"/>
                  <a:gd name="T16" fmla="*/ 39 w 69"/>
                  <a:gd name="T17" fmla="*/ 98 h 98"/>
                  <a:gd name="T18" fmla="*/ 23 w 69"/>
                  <a:gd name="T19" fmla="*/ 80 h 98"/>
                  <a:gd name="T20" fmla="*/ 11 w 69"/>
                  <a:gd name="T21" fmla="*/ 62 h 98"/>
                  <a:gd name="T22" fmla="*/ 5 w 69"/>
                  <a:gd name="T23" fmla="*/ 52 h 98"/>
                  <a:gd name="T24" fmla="*/ 2 w 69"/>
                  <a:gd name="T25" fmla="*/ 41 h 98"/>
                  <a:gd name="T26" fmla="*/ 0 w 69"/>
                  <a:gd name="T27" fmla="*/ 30 h 98"/>
                  <a:gd name="T28" fmla="*/ 0 w 69"/>
                  <a:gd name="T29" fmla="*/ 20 h 98"/>
                  <a:gd name="T30" fmla="*/ 5 w 69"/>
                  <a:gd name="T31" fmla="*/ 9 h 98"/>
                  <a:gd name="T32" fmla="*/ 16 w 69"/>
                  <a:gd name="T33" fmla="*/ 4 h 98"/>
                  <a:gd name="T34" fmla="*/ 27 w 69"/>
                  <a:gd name="T35" fmla="*/ 0 h 98"/>
                  <a:gd name="T36" fmla="*/ 37 w 69"/>
                  <a:gd name="T37" fmla="*/ 0 h 98"/>
                  <a:gd name="T38" fmla="*/ 46 w 69"/>
                  <a:gd name="T39" fmla="*/ 0 h 98"/>
                  <a:gd name="T40" fmla="*/ 55 w 69"/>
                  <a:gd name="T41" fmla="*/ 2 h 98"/>
                  <a:gd name="T42" fmla="*/ 62 w 69"/>
                  <a:gd name="T43" fmla="*/ 5 h 98"/>
                  <a:gd name="T44" fmla="*/ 69 w 69"/>
                  <a:gd name="T45" fmla="*/ 11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9" h="98">
                    <a:moveTo>
                      <a:pt x="69" y="11"/>
                    </a:moveTo>
                    <a:lnTo>
                      <a:pt x="64" y="21"/>
                    </a:lnTo>
                    <a:lnTo>
                      <a:pt x="64" y="32"/>
                    </a:lnTo>
                    <a:lnTo>
                      <a:pt x="62" y="44"/>
                    </a:lnTo>
                    <a:lnTo>
                      <a:pt x="60" y="57"/>
                    </a:lnTo>
                    <a:lnTo>
                      <a:pt x="57" y="68"/>
                    </a:lnTo>
                    <a:lnTo>
                      <a:pt x="53" y="78"/>
                    </a:lnTo>
                    <a:lnTo>
                      <a:pt x="46" y="87"/>
                    </a:lnTo>
                    <a:lnTo>
                      <a:pt x="39" y="98"/>
                    </a:lnTo>
                    <a:lnTo>
                      <a:pt x="23" y="80"/>
                    </a:lnTo>
                    <a:lnTo>
                      <a:pt x="11" y="62"/>
                    </a:lnTo>
                    <a:lnTo>
                      <a:pt x="5" y="52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0" y="20"/>
                    </a:lnTo>
                    <a:lnTo>
                      <a:pt x="5" y="9"/>
                    </a:lnTo>
                    <a:lnTo>
                      <a:pt x="16" y="4"/>
                    </a:lnTo>
                    <a:lnTo>
                      <a:pt x="27" y="0"/>
                    </a:lnTo>
                    <a:lnTo>
                      <a:pt x="37" y="0"/>
                    </a:lnTo>
                    <a:lnTo>
                      <a:pt x="46" y="0"/>
                    </a:lnTo>
                    <a:lnTo>
                      <a:pt x="55" y="2"/>
                    </a:lnTo>
                    <a:lnTo>
                      <a:pt x="62" y="5"/>
                    </a:lnTo>
                    <a:lnTo>
                      <a:pt x="69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" name="Freeform 78"/>
              <p:cNvSpPr>
                <a:spLocks/>
              </p:cNvSpPr>
              <p:nvPr/>
            </p:nvSpPr>
            <p:spPr bwMode="auto">
              <a:xfrm>
                <a:off x="3949" y="2397"/>
                <a:ext cx="54" cy="98"/>
              </a:xfrm>
              <a:custGeom>
                <a:avLst/>
                <a:gdLst>
                  <a:gd name="T0" fmla="*/ 50 w 109"/>
                  <a:gd name="T1" fmla="*/ 30 h 195"/>
                  <a:gd name="T2" fmla="*/ 54 w 109"/>
                  <a:gd name="T3" fmla="*/ 19 h 195"/>
                  <a:gd name="T4" fmla="*/ 59 w 109"/>
                  <a:gd name="T5" fmla="*/ 10 h 195"/>
                  <a:gd name="T6" fmla="*/ 82 w 109"/>
                  <a:gd name="T7" fmla="*/ 16 h 195"/>
                  <a:gd name="T8" fmla="*/ 94 w 109"/>
                  <a:gd name="T9" fmla="*/ 30 h 195"/>
                  <a:gd name="T10" fmla="*/ 96 w 109"/>
                  <a:gd name="T11" fmla="*/ 48 h 195"/>
                  <a:gd name="T12" fmla="*/ 94 w 109"/>
                  <a:gd name="T13" fmla="*/ 71 h 195"/>
                  <a:gd name="T14" fmla="*/ 89 w 109"/>
                  <a:gd name="T15" fmla="*/ 92 h 195"/>
                  <a:gd name="T16" fmla="*/ 87 w 109"/>
                  <a:gd name="T17" fmla="*/ 117 h 195"/>
                  <a:gd name="T18" fmla="*/ 91 w 109"/>
                  <a:gd name="T19" fmla="*/ 136 h 195"/>
                  <a:gd name="T20" fmla="*/ 109 w 109"/>
                  <a:gd name="T21" fmla="*/ 156 h 195"/>
                  <a:gd name="T22" fmla="*/ 98 w 109"/>
                  <a:gd name="T23" fmla="*/ 163 h 195"/>
                  <a:gd name="T24" fmla="*/ 100 w 109"/>
                  <a:gd name="T25" fmla="*/ 172 h 195"/>
                  <a:gd name="T26" fmla="*/ 100 w 109"/>
                  <a:gd name="T27" fmla="*/ 181 h 195"/>
                  <a:gd name="T28" fmla="*/ 98 w 109"/>
                  <a:gd name="T29" fmla="*/ 195 h 195"/>
                  <a:gd name="T30" fmla="*/ 68 w 109"/>
                  <a:gd name="T31" fmla="*/ 181 h 195"/>
                  <a:gd name="T32" fmla="*/ 54 w 109"/>
                  <a:gd name="T33" fmla="*/ 163 h 195"/>
                  <a:gd name="T34" fmla="*/ 48 w 109"/>
                  <a:gd name="T35" fmla="*/ 140 h 195"/>
                  <a:gd name="T36" fmla="*/ 48 w 109"/>
                  <a:gd name="T37" fmla="*/ 117 h 195"/>
                  <a:gd name="T38" fmla="*/ 46 w 109"/>
                  <a:gd name="T39" fmla="*/ 90 h 195"/>
                  <a:gd name="T40" fmla="*/ 41 w 109"/>
                  <a:gd name="T41" fmla="*/ 67 h 195"/>
                  <a:gd name="T42" fmla="*/ 27 w 109"/>
                  <a:gd name="T43" fmla="*/ 48 h 195"/>
                  <a:gd name="T44" fmla="*/ 0 w 109"/>
                  <a:gd name="T45" fmla="*/ 39 h 195"/>
                  <a:gd name="T46" fmla="*/ 11 w 109"/>
                  <a:gd name="T47" fmla="*/ 0 h 195"/>
                  <a:gd name="T48" fmla="*/ 22 w 109"/>
                  <a:gd name="T49" fmla="*/ 0 h 195"/>
                  <a:gd name="T50" fmla="*/ 32 w 109"/>
                  <a:gd name="T51" fmla="*/ 7 h 195"/>
                  <a:gd name="T52" fmla="*/ 41 w 109"/>
                  <a:gd name="T53" fmla="*/ 16 h 195"/>
                  <a:gd name="T54" fmla="*/ 50 w 109"/>
                  <a:gd name="T55" fmla="*/ 3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09" h="195">
                    <a:moveTo>
                      <a:pt x="50" y="30"/>
                    </a:moveTo>
                    <a:lnTo>
                      <a:pt x="54" y="19"/>
                    </a:lnTo>
                    <a:lnTo>
                      <a:pt x="59" y="10"/>
                    </a:lnTo>
                    <a:lnTo>
                      <a:pt x="82" y="16"/>
                    </a:lnTo>
                    <a:lnTo>
                      <a:pt x="94" y="30"/>
                    </a:lnTo>
                    <a:lnTo>
                      <a:pt x="96" y="48"/>
                    </a:lnTo>
                    <a:lnTo>
                      <a:pt x="94" y="71"/>
                    </a:lnTo>
                    <a:lnTo>
                      <a:pt x="89" y="92"/>
                    </a:lnTo>
                    <a:lnTo>
                      <a:pt x="87" y="117"/>
                    </a:lnTo>
                    <a:lnTo>
                      <a:pt x="91" y="136"/>
                    </a:lnTo>
                    <a:lnTo>
                      <a:pt x="109" y="156"/>
                    </a:lnTo>
                    <a:lnTo>
                      <a:pt x="98" y="163"/>
                    </a:lnTo>
                    <a:lnTo>
                      <a:pt x="100" y="172"/>
                    </a:lnTo>
                    <a:lnTo>
                      <a:pt x="100" y="181"/>
                    </a:lnTo>
                    <a:lnTo>
                      <a:pt x="98" y="195"/>
                    </a:lnTo>
                    <a:lnTo>
                      <a:pt x="68" y="181"/>
                    </a:lnTo>
                    <a:lnTo>
                      <a:pt x="54" y="163"/>
                    </a:lnTo>
                    <a:lnTo>
                      <a:pt x="48" y="140"/>
                    </a:lnTo>
                    <a:lnTo>
                      <a:pt x="48" y="117"/>
                    </a:lnTo>
                    <a:lnTo>
                      <a:pt x="46" y="90"/>
                    </a:lnTo>
                    <a:lnTo>
                      <a:pt x="41" y="67"/>
                    </a:lnTo>
                    <a:lnTo>
                      <a:pt x="27" y="48"/>
                    </a:lnTo>
                    <a:lnTo>
                      <a:pt x="0" y="39"/>
                    </a:lnTo>
                    <a:lnTo>
                      <a:pt x="11" y="0"/>
                    </a:lnTo>
                    <a:lnTo>
                      <a:pt x="22" y="0"/>
                    </a:lnTo>
                    <a:lnTo>
                      <a:pt x="32" y="7"/>
                    </a:lnTo>
                    <a:lnTo>
                      <a:pt x="41" y="16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" name="Freeform 79"/>
              <p:cNvSpPr>
                <a:spLocks/>
              </p:cNvSpPr>
              <p:nvPr/>
            </p:nvSpPr>
            <p:spPr bwMode="auto">
              <a:xfrm>
                <a:off x="3504" y="2436"/>
                <a:ext cx="39" cy="35"/>
              </a:xfrm>
              <a:custGeom>
                <a:avLst/>
                <a:gdLst>
                  <a:gd name="T0" fmla="*/ 67 w 78"/>
                  <a:gd name="T1" fmla="*/ 69 h 69"/>
                  <a:gd name="T2" fmla="*/ 56 w 78"/>
                  <a:gd name="T3" fmla="*/ 64 h 69"/>
                  <a:gd name="T4" fmla="*/ 46 w 78"/>
                  <a:gd name="T5" fmla="*/ 62 h 69"/>
                  <a:gd name="T6" fmla="*/ 37 w 78"/>
                  <a:gd name="T7" fmla="*/ 56 h 69"/>
                  <a:gd name="T8" fmla="*/ 30 w 78"/>
                  <a:gd name="T9" fmla="*/ 55 h 69"/>
                  <a:gd name="T10" fmla="*/ 21 w 78"/>
                  <a:gd name="T11" fmla="*/ 48 h 69"/>
                  <a:gd name="T12" fmla="*/ 14 w 78"/>
                  <a:gd name="T13" fmla="*/ 41 h 69"/>
                  <a:gd name="T14" fmla="*/ 5 w 78"/>
                  <a:gd name="T15" fmla="*/ 30 h 69"/>
                  <a:gd name="T16" fmla="*/ 0 w 78"/>
                  <a:gd name="T17" fmla="*/ 19 h 69"/>
                  <a:gd name="T18" fmla="*/ 5 w 78"/>
                  <a:gd name="T19" fmla="*/ 7 h 69"/>
                  <a:gd name="T20" fmla="*/ 14 w 78"/>
                  <a:gd name="T21" fmla="*/ 1 h 69"/>
                  <a:gd name="T22" fmla="*/ 23 w 78"/>
                  <a:gd name="T23" fmla="*/ 0 h 69"/>
                  <a:gd name="T24" fmla="*/ 33 w 78"/>
                  <a:gd name="T25" fmla="*/ 3 h 69"/>
                  <a:gd name="T26" fmla="*/ 44 w 78"/>
                  <a:gd name="T27" fmla="*/ 7 h 69"/>
                  <a:gd name="T28" fmla="*/ 55 w 78"/>
                  <a:gd name="T29" fmla="*/ 12 h 69"/>
                  <a:gd name="T30" fmla="*/ 65 w 78"/>
                  <a:gd name="T31" fmla="*/ 16 h 69"/>
                  <a:gd name="T32" fmla="*/ 78 w 78"/>
                  <a:gd name="T33" fmla="*/ 19 h 69"/>
                  <a:gd name="T34" fmla="*/ 67 w 78"/>
                  <a:gd name="T35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8" h="69">
                    <a:moveTo>
                      <a:pt x="67" y="69"/>
                    </a:moveTo>
                    <a:lnTo>
                      <a:pt x="56" y="64"/>
                    </a:lnTo>
                    <a:lnTo>
                      <a:pt x="46" y="62"/>
                    </a:lnTo>
                    <a:lnTo>
                      <a:pt x="37" y="56"/>
                    </a:lnTo>
                    <a:lnTo>
                      <a:pt x="30" y="55"/>
                    </a:lnTo>
                    <a:lnTo>
                      <a:pt x="21" y="48"/>
                    </a:lnTo>
                    <a:lnTo>
                      <a:pt x="14" y="41"/>
                    </a:lnTo>
                    <a:lnTo>
                      <a:pt x="5" y="30"/>
                    </a:lnTo>
                    <a:lnTo>
                      <a:pt x="0" y="19"/>
                    </a:lnTo>
                    <a:lnTo>
                      <a:pt x="5" y="7"/>
                    </a:lnTo>
                    <a:lnTo>
                      <a:pt x="14" y="1"/>
                    </a:lnTo>
                    <a:lnTo>
                      <a:pt x="23" y="0"/>
                    </a:lnTo>
                    <a:lnTo>
                      <a:pt x="33" y="3"/>
                    </a:lnTo>
                    <a:lnTo>
                      <a:pt x="44" y="7"/>
                    </a:lnTo>
                    <a:lnTo>
                      <a:pt x="55" y="12"/>
                    </a:lnTo>
                    <a:lnTo>
                      <a:pt x="65" y="16"/>
                    </a:lnTo>
                    <a:lnTo>
                      <a:pt x="78" y="19"/>
                    </a:lnTo>
                    <a:lnTo>
                      <a:pt x="67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" name="Freeform 80"/>
              <p:cNvSpPr>
                <a:spLocks/>
              </p:cNvSpPr>
              <p:nvPr/>
            </p:nvSpPr>
            <p:spPr bwMode="auto">
              <a:xfrm>
                <a:off x="2068" y="2451"/>
                <a:ext cx="83" cy="44"/>
              </a:xfrm>
              <a:custGeom>
                <a:avLst/>
                <a:gdLst>
                  <a:gd name="T0" fmla="*/ 165 w 165"/>
                  <a:gd name="T1" fmla="*/ 0 h 87"/>
                  <a:gd name="T2" fmla="*/ 145 w 165"/>
                  <a:gd name="T3" fmla="*/ 11 h 87"/>
                  <a:gd name="T4" fmla="*/ 125 w 165"/>
                  <a:gd name="T5" fmla="*/ 21 h 87"/>
                  <a:gd name="T6" fmla="*/ 104 w 165"/>
                  <a:gd name="T7" fmla="*/ 32 h 87"/>
                  <a:gd name="T8" fmla="*/ 85 w 165"/>
                  <a:gd name="T9" fmla="*/ 42 h 87"/>
                  <a:gd name="T10" fmla="*/ 63 w 165"/>
                  <a:gd name="T11" fmla="*/ 53 h 87"/>
                  <a:gd name="T12" fmla="*/ 42 w 165"/>
                  <a:gd name="T13" fmla="*/ 64 h 87"/>
                  <a:gd name="T14" fmla="*/ 21 w 165"/>
                  <a:gd name="T15" fmla="*/ 74 h 87"/>
                  <a:gd name="T16" fmla="*/ 0 w 165"/>
                  <a:gd name="T17" fmla="*/ 87 h 87"/>
                  <a:gd name="T18" fmla="*/ 8 w 165"/>
                  <a:gd name="T19" fmla="*/ 64 h 87"/>
                  <a:gd name="T20" fmla="*/ 23 w 165"/>
                  <a:gd name="T21" fmla="*/ 46 h 87"/>
                  <a:gd name="T22" fmla="*/ 40 w 165"/>
                  <a:gd name="T23" fmla="*/ 30 h 87"/>
                  <a:gd name="T24" fmla="*/ 63 w 165"/>
                  <a:gd name="T25" fmla="*/ 21 h 87"/>
                  <a:gd name="T26" fmla="*/ 86 w 165"/>
                  <a:gd name="T27" fmla="*/ 12 h 87"/>
                  <a:gd name="T28" fmla="*/ 111 w 165"/>
                  <a:gd name="T29" fmla="*/ 7 h 87"/>
                  <a:gd name="T30" fmla="*/ 138 w 165"/>
                  <a:gd name="T31" fmla="*/ 2 h 87"/>
                  <a:gd name="T32" fmla="*/ 165 w 165"/>
                  <a:gd name="T33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5" h="87">
                    <a:moveTo>
                      <a:pt x="165" y="0"/>
                    </a:moveTo>
                    <a:lnTo>
                      <a:pt x="145" y="11"/>
                    </a:lnTo>
                    <a:lnTo>
                      <a:pt x="125" y="21"/>
                    </a:lnTo>
                    <a:lnTo>
                      <a:pt x="104" y="32"/>
                    </a:lnTo>
                    <a:lnTo>
                      <a:pt x="85" y="42"/>
                    </a:lnTo>
                    <a:lnTo>
                      <a:pt x="63" y="53"/>
                    </a:lnTo>
                    <a:lnTo>
                      <a:pt x="42" y="64"/>
                    </a:lnTo>
                    <a:lnTo>
                      <a:pt x="21" y="74"/>
                    </a:lnTo>
                    <a:lnTo>
                      <a:pt x="0" y="87"/>
                    </a:lnTo>
                    <a:lnTo>
                      <a:pt x="8" y="64"/>
                    </a:lnTo>
                    <a:lnTo>
                      <a:pt x="23" y="46"/>
                    </a:lnTo>
                    <a:lnTo>
                      <a:pt x="40" y="30"/>
                    </a:lnTo>
                    <a:lnTo>
                      <a:pt x="63" y="21"/>
                    </a:lnTo>
                    <a:lnTo>
                      <a:pt x="86" y="12"/>
                    </a:lnTo>
                    <a:lnTo>
                      <a:pt x="111" y="7"/>
                    </a:lnTo>
                    <a:lnTo>
                      <a:pt x="138" y="2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" name="Freeform 81"/>
              <p:cNvSpPr>
                <a:spLocks/>
              </p:cNvSpPr>
              <p:nvPr/>
            </p:nvSpPr>
            <p:spPr bwMode="auto">
              <a:xfrm>
                <a:off x="3434" y="2452"/>
                <a:ext cx="515" cy="150"/>
              </a:xfrm>
              <a:custGeom>
                <a:avLst/>
                <a:gdLst>
                  <a:gd name="T0" fmla="*/ 653 w 1029"/>
                  <a:gd name="T1" fmla="*/ 60 h 299"/>
                  <a:gd name="T2" fmla="*/ 625 w 1029"/>
                  <a:gd name="T3" fmla="*/ 106 h 299"/>
                  <a:gd name="T4" fmla="*/ 620 w 1029"/>
                  <a:gd name="T5" fmla="*/ 163 h 299"/>
                  <a:gd name="T6" fmla="*/ 694 w 1029"/>
                  <a:gd name="T7" fmla="*/ 134 h 299"/>
                  <a:gd name="T8" fmla="*/ 767 w 1029"/>
                  <a:gd name="T9" fmla="*/ 76 h 299"/>
                  <a:gd name="T10" fmla="*/ 825 w 1029"/>
                  <a:gd name="T11" fmla="*/ 40 h 299"/>
                  <a:gd name="T12" fmla="*/ 831 w 1029"/>
                  <a:gd name="T13" fmla="*/ 72 h 299"/>
                  <a:gd name="T14" fmla="*/ 825 w 1029"/>
                  <a:gd name="T15" fmla="*/ 111 h 299"/>
                  <a:gd name="T16" fmla="*/ 891 w 1029"/>
                  <a:gd name="T17" fmla="*/ 110 h 299"/>
                  <a:gd name="T18" fmla="*/ 960 w 1029"/>
                  <a:gd name="T19" fmla="*/ 49 h 299"/>
                  <a:gd name="T20" fmla="*/ 1029 w 1029"/>
                  <a:gd name="T21" fmla="*/ 26 h 299"/>
                  <a:gd name="T22" fmla="*/ 802 w 1029"/>
                  <a:gd name="T23" fmla="*/ 166 h 299"/>
                  <a:gd name="T24" fmla="*/ 785 w 1029"/>
                  <a:gd name="T25" fmla="*/ 147 h 299"/>
                  <a:gd name="T26" fmla="*/ 742 w 1029"/>
                  <a:gd name="T27" fmla="*/ 120 h 299"/>
                  <a:gd name="T28" fmla="*/ 685 w 1029"/>
                  <a:gd name="T29" fmla="*/ 165 h 299"/>
                  <a:gd name="T30" fmla="*/ 623 w 1029"/>
                  <a:gd name="T31" fmla="*/ 200 h 299"/>
                  <a:gd name="T32" fmla="*/ 538 w 1029"/>
                  <a:gd name="T33" fmla="*/ 145 h 299"/>
                  <a:gd name="T34" fmla="*/ 476 w 1029"/>
                  <a:gd name="T35" fmla="*/ 188 h 299"/>
                  <a:gd name="T36" fmla="*/ 408 w 1029"/>
                  <a:gd name="T37" fmla="*/ 218 h 299"/>
                  <a:gd name="T38" fmla="*/ 332 w 1029"/>
                  <a:gd name="T39" fmla="*/ 186 h 299"/>
                  <a:gd name="T40" fmla="*/ 279 w 1029"/>
                  <a:gd name="T41" fmla="*/ 237 h 299"/>
                  <a:gd name="T42" fmla="*/ 220 w 1029"/>
                  <a:gd name="T43" fmla="*/ 264 h 299"/>
                  <a:gd name="T44" fmla="*/ 194 w 1029"/>
                  <a:gd name="T45" fmla="*/ 229 h 299"/>
                  <a:gd name="T46" fmla="*/ 204 w 1029"/>
                  <a:gd name="T47" fmla="*/ 204 h 299"/>
                  <a:gd name="T48" fmla="*/ 199 w 1029"/>
                  <a:gd name="T49" fmla="*/ 182 h 299"/>
                  <a:gd name="T50" fmla="*/ 126 w 1029"/>
                  <a:gd name="T51" fmla="*/ 230 h 299"/>
                  <a:gd name="T52" fmla="*/ 54 w 1029"/>
                  <a:gd name="T53" fmla="*/ 271 h 299"/>
                  <a:gd name="T54" fmla="*/ 2 w 1029"/>
                  <a:gd name="T55" fmla="*/ 289 h 299"/>
                  <a:gd name="T56" fmla="*/ 4 w 1029"/>
                  <a:gd name="T57" fmla="*/ 241 h 299"/>
                  <a:gd name="T58" fmla="*/ 146 w 1029"/>
                  <a:gd name="T59" fmla="*/ 95 h 299"/>
                  <a:gd name="T60" fmla="*/ 107 w 1029"/>
                  <a:gd name="T61" fmla="*/ 154 h 299"/>
                  <a:gd name="T62" fmla="*/ 71 w 1029"/>
                  <a:gd name="T63" fmla="*/ 221 h 299"/>
                  <a:gd name="T64" fmla="*/ 173 w 1029"/>
                  <a:gd name="T65" fmla="*/ 156 h 299"/>
                  <a:gd name="T66" fmla="*/ 263 w 1029"/>
                  <a:gd name="T67" fmla="*/ 62 h 299"/>
                  <a:gd name="T68" fmla="*/ 338 w 1029"/>
                  <a:gd name="T69" fmla="*/ 33 h 299"/>
                  <a:gd name="T70" fmla="*/ 320 w 1029"/>
                  <a:gd name="T71" fmla="*/ 83 h 299"/>
                  <a:gd name="T72" fmla="*/ 284 w 1029"/>
                  <a:gd name="T73" fmla="*/ 127 h 299"/>
                  <a:gd name="T74" fmla="*/ 272 w 1029"/>
                  <a:gd name="T75" fmla="*/ 161 h 299"/>
                  <a:gd name="T76" fmla="*/ 251 w 1029"/>
                  <a:gd name="T77" fmla="*/ 188 h 299"/>
                  <a:gd name="T78" fmla="*/ 291 w 1029"/>
                  <a:gd name="T79" fmla="*/ 195 h 299"/>
                  <a:gd name="T80" fmla="*/ 355 w 1029"/>
                  <a:gd name="T81" fmla="*/ 140 h 299"/>
                  <a:gd name="T82" fmla="*/ 405 w 1029"/>
                  <a:gd name="T83" fmla="*/ 76 h 299"/>
                  <a:gd name="T84" fmla="*/ 424 w 1029"/>
                  <a:gd name="T85" fmla="*/ 42 h 299"/>
                  <a:gd name="T86" fmla="*/ 458 w 1029"/>
                  <a:gd name="T87" fmla="*/ 53 h 299"/>
                  <a:gd name="T88" fmla="*/ 437 w 1029"/>
                  <a:gd name="T89" fmla="*/ 104 h 299"/>
                  <a:gd name="T90" fmla="*/ 410 w 1029"/>
                  <a:gd name="T91" fmla="*/ 159 h 299"/>
                  <a:gd name="T92" fmla="*/ 465 w 1029"/>
                  <a:gd name="T93" fmla="*/ 165 h 299"/>
                  <a:gd name="T94" fmla="*/ 540 w 1029"/>
                  <a:gd name="T95" fmla="*/ 110 h 299"/>
                  <a:gd name="T96" fmla="*/ 600 w 1029"/>
                  <a:gd name="T97" fmla="*/ 46 h 299"/>
                  <a:gd name="T98" fmla="*/ 556 w 1029"/>
                  <a:gd name="T99" fmla="*/ 37 h 299"/>
                  <a:gd name="T100" fmla="*/ 508 w 1029"/>
                  <a:gd name="T101" fmla="*/ 35 h 299"/>
                  <a:gd name="T102" fmla="*/ 499 w 1029"/>
                  <a:gd name="T103" fmla="*/ 9 h 299"/>
                  <a:gd name="T104" fmla="*/ 572 w 1029"/>
                  <a:gd name="T105" fmla="*/ 0 h 299"/>
                  <a:gd name="T106" fmla="*/ 646 w 1029"/>
                  <a:gd name="T107" fmla="*/ 12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029" h="299">
                    <a:moveTo>
                      <a:pt x="667" y="26"/>
                    </a:moveTo>
                    <a:lnTo>
                      <a:pt x="660" y="42"/>
                    </a:lnTo>
                    <a:lnTo>
                      <a:pt x="653" y="60"/>
                    </a:lnTo>
                    <a:lnTo>
                      <a:pt x="644" y="74"/>
                    </a:lnTo>
                    <a:lnTo>
                      <a:pt x="636" y="90"/>
                    </a:lnTo>
                    <a:lnTo>
                      <a:pt x="625" y="106"/>
                    </a:lnTo>
                    <a:lnTo>
                      <a:pt x="620" y="122"/>
                    </a:lnTo>
                    <a:lnTo>
                      <a:pt x="616" y="140"/>
                    </a:lnTo>
                    <a:lnTo>
                      <a:pt x="620" y="163"/>
                    </a:lnTo>
                    <a:lnTo>
                      <a:pt x="644" y="158"/>
                    </a:lnTo>
                    <a:lnTo>
                      <a:pt x="669" y="149"/>
                    </a:lnTo>
                    <a:lnTo>
                      <a:pt x="694" y="134"/>
                    </a:lnTo>
                    <a:lnTo>
                      <a:pt x="719" y="117"/>
                    </a:lnTo>
                    <a:lnTo>
                      <a:pt x="742" y="95"/>
                    </a:lnTo>
                    <a:lnTo>
                      <a:pt x="767" y="76"/>
                    </a:lnTo>
                    <a:lnTo>
                      <a:pt x="790" y="55"/>
                    </a:lnTo>
                    <a:lnTo>
                      <a:pt x="815" y="37"/>
                    </a:lnTo>
                    <a:lnTo>
                      <a:pt x="825" y="40"/>
                    </a:lnTo>
                    <a:lnTo>
                      <a:pt x="832" y="49"/>
                    </a:lnTo>
                    <a:lnTo>
                      <a:pt x="832" y="58"/>
                    </a:lnTo>
                    <a:lnTo>
                      <a:pt x="831" y="72"/>
                    </a:lnTo>
                    <a:lnTo>
                      <a:pt x="825" y="85"/>
                    </a:lnTo>
                    <a:lnTo>
                      <a:pt x="824" y="99"/>
                    </a:lnTo>
                    <a:lnTo>
                      <a:pt x="825" y="111"/>
                    </a:lnTo>
                    <a:lnTo>
                      <a:pt x="834" y="124"/>
                    </a:lnTo>
                    <a:lnTo>
                      <a:pt x="863" y="120"/>
                    </a:lnTo>
                    <a:lnTo>
                      <a:pt x="891" y="110"/>
                    </a:lnTo>
                    <a:lnTo>
                      <a:pt x="914" y="90"/>
                    </a:lnTo>
                    <a:lnTo>
                      <a:pt x="939" y="71"/>
                    </a:lnTo>
                    <a:lnTo>
                      <a:pt x="960" y="49"/>
                    </a:lnTo>
                    <a:lnTo>
                      <a:pt x="981" y="33"/>
                    </a:lnTo>
                    <a:lnTo>
                      <a:pt x="1003" y="24"/>
                    </a:lnTo>
                    <a:lnTo>
                      <a:pt x="1029" y="26"/>
                    </a:lnTo>
                    <a:lnTo>
                      <a:pt x="1029" y="56"/>
                    </a:lnTo>
                    <a:lnTo>
                      <a:pt x="815" y="174"/>
                    </a:lnTo>
                    <a:lnTo>
                      <a:pt x="802" y="166"/>
                    </a:lnTo>
                    <a:lnTo>
                      <a:pt x="795" y="161"/>
                    </a:lnTo>
                    <a:lnTo>
                      <a:pt x="790" y="154"/>
                    </a:lnTo>
                    <a:lnTo>
                      <a:pt x="785" y="147"/>
                    </a:lnTo>
                    <a:lnTo>
                      <a:pt x="776" y="129"/>
                    </a:lnTo>
                    <a:lnTo>
                      <a:pt x="765" y="115"/>
                    </a:lnTo>
                    <a:lnTo>
                      <a:pt x="742" y="120"/>
                    </a:lnTo>
                    <a:lnTo>
                      <a:pt x="722" y="133"/>
                    </a:lnTo>
                    <a:lnTo>
                      <a:pt x="703" y="147"/>
                    </a:lnTo>
                    <a:lnTo>
                      <a:pt x="685" y="165"/>
                    </a:lnTo>
                    <a:lnTo>
                      <a:pt x="664" y="179"/>
                    </a:lnTo>
                    <a:lnTo>
                      <a:pt x="644" y="193"/>
                    </a:lnTo>
                    <a:lnTo>
                      <a:pt x="623" y="200"/>
                    </a:lnTo>
                    <a:lnTo>
                      <a:pt x="600" y="202"/>
                    </a:lnTo>
                    <a:lnTo>
                      <a:pt x="561" y="134"/>
                    </a:lnTo>
                    <a:lnTo>
                      <a:pt x="538" y="145"/>
                    </a:lnTo>
                    <a:lnTo>
                      <a:pt x="517" y="159"/>
                    </a:lnTo>
                    <a:lnTo>
                      <a:pt x="495" y="174"/>
                    </a:lnTo>
                    <a:lnTo>
                      <a:pt x="476" y="188"/>
                    </a:lnTo>
                    <a:lnTo>
                      <a:pt x="453" y="198"/>
                    </a:lnTo>
                    <a:lnTo>
                      <a:pt x="432" y="211"/>
                    </a:lnTo>
                    <a:lnTo>
                      <a:pt x="408" y="218"/>
                    </a:lnTo>
                    <a:lnTo>
                      <a:pt x="385" y="221"/>
                    </a:lnTo>
                    <a:lnTo>
                      <a:pt x="355" y="182"/>
                    </a:lnTo>
                    <a:lnTo>
                      <a:pt x="332" y="186"/>
                    </a:lnTo>
                    <a:lnTo>
                      <a:pt x="314" y="200"/>
                    </a:lnTo>
                    <a:lnTo>
                      <a:pt x="297" y="218"/>
                    </a:lnTo>
                    <a:lnTo>
                      <a:pt x="279" y="237"/>
                    </a:lnTo>
                    <a:lnTo>
                      <a:pt x="259" y="253"/>
                    </a:lnTo>
                    <a:lnTo>
                      <a:pt x="242" y="264"/>
                    </a:lnTo>
                    <a:lnTo>
                      <a:pt x="220" y="264"/>
                    </a:lnTo>
                    <a:lnTo>
                      <a:pt x="199" y="252"/>
                    </a:lnTo>
                    <a:lnTo>
                      <a:pt x="194" y="239"/>
                    </a:lnTo>
                    <a:lnTo>
                      <a:pt x="194" y="229"/>
                    </a:lnTo>
                    <a:lnTo>
                      <a:pt x="196" y="220"/>
                    </a:lnTo>
                    <a:lnTo>
                      <a:pt x="201" y="213"/>
                    </a:lnTo>
                    <a:lnTo>
                      <a:pt x="204" y="204"/>
                    </a:lnTo>
                    <a:lnTo>
                      <a:pt x="208" y="197"/>
                    </a:lnTo>
                    <a:lnTo>
                      <a:pt x="206" y="188"/>
                    </a:lnTo>
                    <a:lnTo>
                      <a:pt x="199" y="182"/>
                    </a:lnTo>
                    <a:lnTo>
                      <a:pt x="174" y="198"/>
                    </a:lnTo>
                    <a:lnTo>
                      <a:pt x="151" y="216"/>
                    </a:lnTo>
                    <a:lnTo>
                      <a:pt x="126" y="230"/>
                    </a:lnTo>
                    <a:lnTo>
                      <a:pt x="102" y="244"/>
                    </a:lnTo>
                    <a:lnTo>
                      <a:pt x="77" y="257"/>
                    </a:lnTo>
                    <a:lnTo>
                      <a:pt x="54" y="271"/>
                    </a:lnTo>
                    <a:lnTo>
                      <a:pt x="32" y="284"/>
                    </a:lnTo>
                    <a:lnTo>
                      <a:pt x="13" y="299"/>
                    </a:lnTo>
                    <a:lnTo>
                      <a:pt x="2" y="289"/>
                    </a:lnTo>
                    <a:lnTo>
                      <a:pt x="0" y="273"/>
                    </a:lnTo>
                    <a:lnTo>
                      <a:pt x="2" y="255"/>
                    </a:lnTo>
                    <a:lnTo>
                      <a:pt x="4" y="241"/>
                    </a:lnTo>
                    <a:lnTo>
                      <a:pt x="141" y="56"/>
                    </a:lnTo>
                    <a:lnTo>
                      <a:pt x="148" y="76"/>
                    </a:lnTo>
                    <a:lnTo>
                      <a:pt x="146" y="95"/>
                    </a:lnTo>
                    <a:lnTo>
                      <a:pt x="137" y="115"/>
                    </a:lnTo>
                    <a:lnTo>
                      <a:pt x="125" y="134"/>
                    </a:lnTo>
                    <a:lnTo>
                      <a:pt x="107" y="154"/>
                    </a:lnTo>
                    <a:lnTo>
                      <a:pt x="91" y="175"/>
                    </a:lnTo>
                    <a:lnTo>
                      <a:pt x="79" y="197"/>
                    </a:lnTo>
                    <a:lnTo>
                      <a:pt x="71" y="221"/>
                    </a:lnTo>
                    <a:lnTo>
                      <a:pt x="109" y="207"/>
                    </a:lnTo>
                    <a:lnTo>
                      <a:pt x="142" y="186"/>
                    </a:lnTo>
                    <a:lnTo>
                      <a:pt x="173" y="156"/>
                    </a:lnTo>
                    <a:lnTo>
                      <a:pt x="203" y="126"/>
                    </a:lnTo>
                    <a:lnTo>
                      <a:pt x="231" y="92"/>
                    </a:lnTo>
                    <a:lnTo>
                      <a:pt x="263" y="62"/>
                    </a:lnTo>
                    <a:lnTo>
                      <a:pt x="297" y="35"/>
                    </a:lnTo>
                    <a:lnTo>
                      <a:pt x="336" y="17"/>
                    </a:lnTo>
                    <a:lnTo>
                      <a:pt x="338" y="33"/>
                    </a:lnTo>
                    <a:lnTo>
                      <a:pt x="336" y="49"/>
                    </a:lnTo>
                    <a:lnTo>
                      <a:pt x="329" y="65"/>
                    </a:lnTo>
                    <a:lnTo>
                      <a:pt x="320" y="83"/>
                    </a:lnTo>
                    <a:lnTo>
                      <a:pt x="307" y="97"/>
                    </a:lnTo>
                    <a:lnTo>
                      <a:pt x="295" y="113"/>
                    </a:lnTo>
                    <a:lnTo>
                      <a:pt x="284" y="127"/>
                    </a:lnTo>
                    <a:lnTo>
                      <a:pt x="277" y="143"/>
                    </a:lnTo>
                    <a:lnTo>
                      <a:pt x="274" y="152"/>
                    </a:lnTo>
                    <a:lnTo>
                      <a:pt x="272" y="161"/>
                    </a:lnTo>
                    <a:lnTo>
                      <a:pt x="267" y="168"/>
                    </a:lnTo>
                    <a:lnTo>
                      <a:pt x="261" y="175"/>
                    </a:lnTo>
                    <a:lnTo>
                      <a:pt x="251" y="188"/>
                    </a:lnTo>
                    <a:lnTo>
                      <a:pt x="247" y="202"/>
                    </a:lnTo>
                    <a:lnTo>
                      <a:pt x="268" y="202"/>
                    </a:lnTo>
                    <a:lnTo>
                      <a:pt x="291" y="195"/>
                    </a:lnTo>
                    <a:lnTo>
                      <a:pt x="313" y="181"/>
                    </a:lnTo>
                    <a:lnTo>
                      <a:pt x="336" y="163"/>
                    </a:lnTo>
                    <a:lnTo>
                      <a:pt x="355" y="140"/>
                    </a:lnTo>
                    <a:lnTo>
                      <a:pt x="375" y="117"/>
                    </a:lnTo>
                    <a:lnTo>
                      <a:pt x="389" y="94"/>
                    </a:lnTo>
                    <a:lnTo>
                      <a:pt x="405" y="76"/>
                    </a:lnTo>
                    <a:lnTo>
                      <a:pt x="407" y="62"/>
                    </a:lnTo>
                    <a:lnTo>
                      <a:pt x="416" y="51"/>
                    </a:lnTo>
                    <a:lnTo>
                      <a:pt x="424" y="42"/>
                    </a:lnTo>
                    <a:lnTo>
                      <a:pt x="433" y="37"/>
                    </a:lnTo>
                    <a:lnTo>
                      <a:pt x="453" y="37"/>
                    </a:lnTo>
                    <a:lnTo>
                      <a:pt x="458" y="53"/>
                    </a:lnTo>
                    <a:lnTo>
                      <a:pt x="455" y="71"/>
                    </a:lnTo>
                    <a:lnTo>
                      <a:pt x="446" y="87"/>
                    </a:lnTo>
                    <a:lnTo>
                      <a:pt x="437" y="104"/>
                    </a:lnTo>
                    <a:lnTo>
                      <a:pt x="423" y="120"/>
                    </a:lnTo>
                    <a:lnTo>
                      <a:pt x="414" y="140"/>
                    </a:lnTo>
                    <a:lnTo>
                      <a:pt x="410" y="159"/>
                    </a:lnTo>
                    <a:lnTo>
                      <a:pt x="414" y="182"/>
                    </a:lnTo>
                    <a:lnTo>
                      <a:pt x="439" y="175"/>
                    </a:lnTo>
                    <a:lnTo>
                      <a:pt x="465" y="165"/>
                    </a:lnTo>
                    <a:lnTo>
                      <a:pt x="490" y="149"/>
                    </a:lnTo>
                    <a:lnTo>
                      <a:pt x="517" y="133"/>
                    </a:lnTo>
                    <a:lnTo>
                      <a:pt x="540" y="110"/>
                    </a:lnTo>
                    <a:lnTo>
                      <a:pt x="563" y="88"/>
                    </a:lnTo>
                    <a:lnTo>
                      <a:pt x="582" y="67"/>
                    </a:lnTo>
                    <a:lnTo>
                      <a:pt x="600" y="46"/>
                    </a:lnTo>
                    <a:lnTo>
                      <a:pt x="586" y="39"/>
                    </a:lnTo>
                    <a:lnTo>
                      <a:pt x="572" y="37"/>
                    </a:lnTo>
                    <a:lnTo>
                      <a:pt x="556" y="37"/>
                    </a:lnTo>
                    <a:lnTo>
                      <a:pt x="540" y="39"/>
                    </a:lnTo>
                    <a:lnTo>
                      <a:pt x="524" y="37"/>
                    </a:lnTo>
                    <a:lnTo>
                      <a:pt x="508" y="35"/>
                    </a:lnTo>
                    <a:lnTo>
                      <a:pt x="494" y="28"/>
                    </a:lnTo>
                    <a:lnTo>
                      <a:pt x="483" y="17"/>
                    </a:lnTo>
                    <a:lnTo>
                      <a:pt x="499" y="9"/>
                    </a:lnTo>
                    <a:lnTo>
                      <a:pt x="520" y="3"/>
                    </a:lnTo>
                    <a:lnTo>
                      <a:pt x="545" y="0"/>
                    </a:lnTo>
                    <a:lnTo>
                      <a:pt x="572" y="0"/>
                    </a:lnTo>
                    <a:lnTo>
                      <a:pt x="597" y="0"/>
                    </a:lnTo>
                    <a:lnTo>
                      <a:pt x="623" y="5"/>
                    </a:lnTo>
                    <a:lnTo>
                      <a:pt x="646" y="12"/>
                    </a:lnTo>
                    <a:lnTo>
                      <a:pt x="667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Freeform 82"/>
              <p:cNvSpPr>
                <a:spLocks/>
              </p:cNvSpPr>
              <p:nvPr/>
            </p:nvSpPr>
            <p:spPr bwMode="auto">
              <a:xfrm>
                <a:off x="1858" y="2466"/>
                <a:ext cx="254" cy="253"/>
              </a:xfrm>
              <a:custGeom>
                <a:avLst/>
                <a:gdLst>
                  <a:gd name="T0" fmla="*/ 507 w 507"/>
                  <a:gd name="T1" fmla="*/ 508 h 508"/>
                  <a:gd name="T2" fmla="*/ 465 w 507"/>
                  <a:gd name="T3" fmla="*/ 431 h 508"/>
                  <a:gd name="T4" fmla="*/ 417 w 507"/>
                  <a:gd name="T5" fmla="*/ 357 h 508"/>
                  <a:gd name="T6" fmla="*/ 362 w 507"/>
                  <a:gd name="T7" fmla="*/ 281 h 508"/>
                  <a:gd name="T8" fmla="*/ 302 w 507"/>
                  <a:gd name="T9" fmla="*/ 211 h 508"/>
                  <a:gd name="T10" fmla="*/ 234 w 507"/>
                  <a:gd name="T11" fmla="*/ 146 h 508"/>
                  <a:gd name="T12" fmla="*/ 163 w 507"/>
                  <a:gd name="T13" fmla="*/ 91 h 508"/>
                  <a:gd name="T14" fmla="*/ 87 w 507"/>
                  <a:gd name="T15" fmla="*/ 48 h 508"/>
                  <a:gd name="T16" fmla="*/ 9 w 507"/>
                  <a:gd name="T17" fmla="*/ 20 h 508"/>
                  <a:gd name="T18" fmla="*/ 0 w 507"/>
                  <a:gd name="T19" fmla="*/ 0 h 508"/>
                  <a:gd name="T20" fmla="*/ 87 w 507"/>
                  <a:gd name="T21" fmla="*/ 23 h 508"/>
                  <a:gd name="T22" fmla="*/ 169 w 507"/>
                  <a:gd name="T23" fmla="*/ 64 h 508"/>
                  <a:gd name="T24" fmla="*/ 243 w 507"/>
                  <a:gd name="T25" fmla="*/ 119 h 508"/>
                  <a:gd name="T26" fmla="*/ 312 w 507"/>
                  <a:gd name="T27" fmla="*/ 187 h 508"/>
                  <a:gd name="T28" fmla="*/ 371 w 507"/>
                  <a:gd name="T29" fmla="*/ 261 h 508"/>
                  <a:gd name="T30" fmla="*/ 424 w 507"/>
                  <a:gd name="T31" fmla="*/ 341 h 508"/>
                  <a:gd name="T32" fmla="*/ 468 w 507"/>
                  <a:gd name="T33" fmla="*/ 424 h 508"/>
                  <a:gd name="T34" fmla="*/ 507 w 507"/>
                  <a:gd name="T35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07" h="508">
                    <a:moveTo>
                      <a:pt x="507" y="508"/>
                    </a:moveTo>
                    <a:lnTo>
                      <a:pt x="465" y="431"/>
                    </a:lnTo>
                    <a:lnTo>
                      <a:pt x="417" y="357"/>
                    </a:lnTo>
                    <a:lnTo>
                      <a:pt x="362" y="281"/>
                    </a:lnTo>
                    <a:lnTo>
                      <a:pt x="302" y="211"/>
                    </a:lnTo>
                    <a:lnTo>
                      <a:pt x="234" y="146"/>
                    </a:lnTo>
                    <a:lnTo>
                      <a:pt x="163" y="91"/>
                    </a:lnTo>
                    <a:lnTo>
                      <a:pt x="87" y="48"/>
                    </a:lnTo>
                    <a:lnTo>
                      <a:pt x="9" y="20"/>
                    </a:lnTo>
                    <a:lnTo>
                      <a:pt x="0" y="0"/>
                    </a:lnTo>
                    <a:lnTo>
                      <a:pt x="87" y="23"/>
                    </a:lnTo>
                    <a:lnTo>
                      <a:pt x="169" y="64"/>
                    </a:lnTo>
                    <a:lnTo>
                      <a:pt x="243" y="119"/>
                    </a:lnTo>
                    <a:lnTo>
                      <a:pt x="312" y="187"/>
                    </a:lnTo>
                    <a:lnTo>
                      <a:pt x="371" y="261"/>
                    </a:lnTo>
                    <a:lnTo>
                      <a:pt x="424" y="341"/>
                    </a:lnTo>
                    <a:lnTo>
                      <a:pt x="468" y="424"/>
                    </a:lnTo>
                    <a:lnTo>
                      <a:pt x="507" y="5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Freeform 83"/>
              <p:cNvSpPr>
                <a:spLocks/>
              </p:cNvSpPr>
              <p:nvPr/>
            </p:nvSpPr>
            <p:spPr bwMode="auto">
              <a:xfrm>
                <a:off x="2843" y="2475"/>
                <a:ext cx="426" cy="205"/>
              </a:xfrm>
              <a:custGeom>
                <a:avLst/>
                <a:gdLst>
                  <a:gd name="T0" fmla="*/ 596 w 853"/>
                  <a:gd name="T1" fmla="*/ 62 h 410"/>
                  <a:gd name="T2" fmla="*/ 541 w 853"/>
                  <a:gd name="T3" fmla="*/ 151 h 410"/>
                  <a:gd name="T4" fmla="*/ 522 w 853"/>
                  <a:gd name="T5" fmla="*/ 245 h 410"/>
                  <a:gd name="T6" fmla="*/ 610 w 853"/>
                  <a:gd name="T7" fmla="*/ 175 h 410"/>
                  <a:gd name="T8" fmla="*/ 690 w 853"/>
                  <a:gd name="T9" fmla="*/ 90 h 410"/>
                  <a:gd name="T10" fmla="*/ 754 w 853"/>
                  <a:gd name="T11" fmla="*/ 71 h 410"/>
                  <a:gd name="T12" fmla="*/ 726 w 853"/>
                  <a:gd name="T13" fmla="*/ 124 h 410"/>
                  <a:gd name="T14" fmla="*/ 690 w 853"/>
                  <a:gd name="T15" fmla="*/ 172 h 410"/>
                  <a:gd name="T16" fmla="*/ 740 w 853"/>
                  <a:gd name="T17" fmla="*/ 188 h 410"/>
                  <a:gd name="T18" fmla="*/ 793 w 853"/>
                  <a:gd name="T19" fmla="*/ 117 h 410"/>
                  <a:gd name="T20" fmla="*/ 853 w 853"/>
                  <a:gd name="T21" fmla="*/ 58 h 410"/>
                  <a:gd name="T22" fmla="*/ 813 w 853"/>
                  <a:gd name="T23" fmla="*/ 135 h 410"/>
                  <a:gd name="T24" fmla="*/ 775 w 853"/>
                  <a:gd name="T25" fmla="*/ 211 h 410"/>
                  <a:gd name="T26" fmla="*/ 761 w 853"/>
                  <a:gd name="T27" fmla="*/ 264 h 410"/>
                  <a:gd name="T28" fmla="*/ 740 w 853"/>
                  <a:gd name="T29" fmla="*/ 255 h 410"/>
                  <a:gd name="T30" fmla="*/ 712 w 853"/>
                  <a:gd name="T31" fmla="*/ 236 h 410"/>
                  <a:gd name="T32" fmla="*/ 678 w 853"/>
                  <a:gd name="T33" fmla="*/ 250 h 410"/>
                  <a:gd name="T34" fmla="*/ 651 w 853"/>
                  <a:gd name="T35" fmla="*/ 238 h 410"/>
                  <a:gd name="T36" fmla="*/ 649 w 853"/>
                  <a:gd name="T37" fmla="*/ 206 h 410"/>
                  <a:gd name="T38" fmla="*/ 630 w 853"/>
                  <a:gd name="T39" fmla="*/ 186 h 410"/>
                  <a:gd name="T40" fmla="*/ 580 w 853"/>
                  <a:gd name="T41" fmla="*/ 222 h 410"/>
                  <a:gd name="T42" fmla="*/ 536 w 853"/>
                  <a:gd name="T43" fmla="*/ 264 h 410"/>
                  <a:gd name="T44" fmla="*/ 499 w 853"/>
                  <a:gd name="T45" fmla="*/ 269 h 410"/>
                  <a:gd name="T46" fmla="*/ 481 w 853"/>
                  <a:gd name="T47" fmla="*/ 238 h 410"/>
                  <a:gd name="T48" fmla="*/ 474 w 853"/>
                  <a:gd name="T49" fmla="*/ 206 h 410"/>
                  <a:gd name="T50" fmla="*/ 373 w 853"/>
                  <a:gd name="T51" fmla="*/ 291 h 410"/>
                  <a:gd name="T52" fmla="*/ 277 w 853"/>
                  <a:gd name="T53" fmla="*/ 374 h 410"/>
                  <a:gd name="T54" fmla="*/ 179 w 853"/>
                  <a:gd name="T55" fmla="*/ 394 h 410"/>
                  <a:gd name="T56" fmla="*/ 174 w 853"/>
                  <a:gd name="T57" fmla="*/ 346 h 410"/>
                  <a:gd name="T58" fmla="*/ 185 w 853"/>
                  <a:gd name="T59" fmla="*/ 298 h 410"/>
                  <a:gd name="T60" fmla="*/ 131 w 853"/>
                  <a:gd name="T61" fmla="*/ 308 h 410"/>
                  <a:gd name="T62" fmla="*/ 69 w 853"/>
                  <a:gd name="T63" fmla="*/ 358 h 410"/>
                  <a:gd name="T64" fmla="*/ 4 w 853"/>
                  <a:gd name="T65" fmla="*/ 362 h 410"/>
                  <a:gd name="T66" fmla="*/ 25 w 853"/>
                  <a:gd name="T67" fmla="*/ 269 h 410"/>
                  <a:gd name="T68" fmla="*/ 100 w 853"/>
                  <a:gd name="T69" fmla="*/ 195 h 410"/>
                  <a:gd name="T70" fmla="*/ 142 w 853"/>
                  <a:gd name="T71" fmla="*/ 177 h 410"/>
                  <a:gd name="T72" fmla="*/ 98 w 853"/>
                  <a:gd name="T73" fmla="*/ 234 h 410"/>
                  <a:gd name="T74" fmla="*/ 57 w 853"/>
                  <a:gd name="T75" fmla="*/ 287 h 410"/>
                  <a:gd name="T76" fmla="*/ 131 w 853"/>
                  <a:gd name="T77" fmla="*/ 280 h 410"/>
                  <a:gd name="T78" fmla="*/ 249 w 853"/>
                  <a:gd name="T79" fmla="*/ 190 h 410"/>
                  <a:gd name="T80" fmla="*/ 357 w 853"/>
                  <a:gd name="T81" fmla="*/ 88 h 410"/>
                  <a:gd name="T82" fmla="*/ 314 w 853"/>
                  <a:gd name="T83" fmla="*/ 184 h 410"/>
                  <a:gd name="T84" fmla="*/ 240 w 853"/>
                  <a:gd name="T85" fmla="*/ 282 h 410"/>
                  <a:gd name="T86" fmla="*/ 241 w 853"/>
                  <a:gd name="T87" fmla="*/ 358 h 410"/>
                  <a:gd name="T88" fmla="*/ 311 w 853"/>
                  <a:gd name="T89" fmla="*/ 316 h 410"/>
                  <a:gd name="T90" fmla="*/ 378 w 853"/>
                  <a:gd name="T91" fmla="*/ 257 h 410"/>
                  <a:gd name="T92" fmla="*/ 461 w 853"/>
                  <a:gd name="T93" fmla="*/ 186 h 410"/>
                  <a:gd name="T94" fmla="*/ 529 w 853"/>
                  <a:gd name="T95" fmla="*/ 88 h 410"/>
                  <a:gd name="T96" fmla="*/ 610 w 853"/>
                  <a:gd name="T97" fmla="*/ 0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53" h="410">
                    <a:moveTo>
                      <a:pt x="610" y="0"/>
                    </a:moveTo>
                    <a:lnTo>
                      <a:pt x="607" y="30"/>
                    </a:lnTo>
                    <a:lnTo>
                      <a:pt x="596" y="62"/>
                    </a:lnTo>
                    <a:lnTo>
                      <a:pt x="579" y="92"/>
                    </a:lnTo>
                    <a:lnTo>
                      <a:pt x="561" y="122"/>
                    </a:lnTo>
                    <a:lnTo>
                      <a:pt x="541" y="151"/>
                    </a:lnTo>
                    <a:lnTo>
                      <a:pt x="527" y="181"/>
                    </a:lnTo>
                    <a:lnTo>
                      <a:pt x="518" y="211"/>
                    </a:lnTo>
                    <a:lnTo>
                      <a:pt x="522" y="245"/>
                    </a:lnTo>
                    <a:lnTo>
                      <a:pt x="554" y="225"/>
                    </a:lnTo>
                    <a:lnTo>
                      <a:pt x="584" y="202"/>
                    </a:lnTo>
                    <a:lnTo>
                      <a:pt x="610" y="175"/>
                    </a:lnTo>
                    <a:lnTo>
                      <a:pt x="639" y="147"/>
                    </a:lnTo>
                    <a:lnTo>
                      <a:pt x="664" y="117"/>
                    </a:lnTo>
                    <a:lnTo>
                      <a:pt x="690" y="90"/>
                    </a:lnTo>
                    <a:lnTo>
                      <a:pt x="720" y="65"/>
                    </a:lnTo>
                    <a:lnTo>
                      <a:pt x="756" y="49"/>
                    </a:lnTo>
                    <a:lnTo>
                      <a:pt x="754" y="71"/>
                    </a:lnTo>
                    <a:lnTo>
                      <a:pt x="749" y="92"/>
                    </a:lnTo>
                    <a:lnTo>
                      <a:pt x="738" y="108"/>
                    </a:lnTo>
                    <a:lnTo>
                      <a:pt x="726" y="124"/>
                    </a:lnTo>
                    <a:lnTo>
                      <a:pt x="712" y="138"/>
                    </a:lnTo>
                    <a:lnTo>
                      <a:pt x="699" y="156"/>
                    </a:lnTo>
                    <a:lnTo>
                      <a:pt x="690" y="172"/>
                    </a:lnTo>
                    <a:lnTo>
                      <a:pt x="689" y="195"/>
                    </a:lnTo>
                    <a:lnTo>
                      <a:pt x="717" y="197"/>
                    </a:lnTo>
                    <a:lnTo>
                      <a:pt x="740" y="188"/>
                    </a:lnTo>
                    <a:lnTo>
                      <a:pt x="759" y="168"/>
                    </a:lnTo>
                    <a:lnTo>
                      <a:pt x="777" y="145"/>
                    </a:lnTo>
                    <a:lnTo>
                      <a:pt x="793" y="117"/>
                    </a:lnTo>
                    <a:lnTo>
                      <a:pt x="811" y="90"/>
                    </a:lnTo>
                    <a:lnTo>
                      <a:pt x="829" y="69"/>
                    </a:lnTo>
                    <a:lnTo>
                      <a:pt x="853" y="58"/>
                    </a:lnTo>
                    <a:lnTo>
                      <a:pt x="843" y="83"/>
                    </a:lnTo>
                    <a:lnTo>
                      <a:pt x="829" y="108"/>
                    </a:lnTo>
                    <a:lnTo>
                      <a:pt x="813" y="135"/>
                    </a:lnTo>
                    <a:lnTo>
                      <a:pt x="799" y="161"/>
                    </a:lnTo>
                    <a:lnTo>
                      <a:pt x="784" y="186"/>
                    </a:lnTo>
                    <a:lnTo>
                      <a:pt x="775" y="211"/>
                    </a:lnTo>
                    <a:lnTo>
                      <a:pt x="770" y="238"/>
                    </a:lnTo>
                    <a:lnTo>
                      <a:pt x="775" y="264"/>
                    </a:lnTo>
                    <a:lnTo>
                      <a:pt x="761" y="264"/>
                    </a:lnTo>
                    <a:lnTo>
                      <a:pt x="752" y="262"/>
                    </a:lnTo>
                    <a:lnTo>
                      <a:pt x="744" y="259"/>
                    </a:lnTo>
                    <a:lnTo>
                      <a:pt x="740" y="255"/>
                    </a:lnTo>
                    <a:lnTo>
                      <a:pt x="731" y="239"/>
                    </a:lnTo>
                    <a:lnTo>
                      <a:pt x="728" y="225"/>
                    </a:lnTo>
                    <a:lnTo>
                      <a:pt x="712" y="236"/>
                    </a:lnTo>
                    <a:lnTo>
                      <a:pt x="696" y="246"/>
                    </a:lnTo>
                    <a:lnTo>
                      <a:pt x="687" y="248"/>
                    </a:lnTo>
                    <a:lnTo>
                      <a:pt x="678" y="250"/>
                    </a:lnTo>
                    <a:lnTo>
                      <a:pt x="667" y="252"/>
                    </a:lnTo>
                    <a:lnTo>
                      <a:pt x="658" y="253"/>
                    </a:lnTo>
                    <a:lnTo>
                      <a:pt x="651" y="238"/>
                    </a:lnTo>
                    <a:lnTo>
                      <a:pt x="648" y="227"/>
                    </a:lnTo>
                    <a:lnTo>
                      <a:pt x="648" y="214"/>
                    </a:lnTo>
                    <a:lnTo>
                      <a:pt x="649" y="206"/>
                    </a:lnTo>
                    <a:lnTo>
                      <a:pt x="651" y="190"/>
                    </a:lnTo>
                    <a:lnTo>
                      <a:pt x="649" y="175"/>
                    </a:lnTo>
                    <a:lnTo>
                      <a:pt x="630" y="186"/>
                    </a:lnTo>
                    <a:lnTo>
                      <a:pt x="612" y="197"/>
                    </a:lnTo>
                    <a:lnTo>
                      <a:pt x="596" y="207"/>
                    </a:lnTo>
                    <a:lnTo>
                      <a:pt x="580" y="222"/>
                    </a:lnTo>
                    <a:lnTo>
                      <a:pt x="564" y="234"/>
                    </a:lnTo>
                    <a:lnTo>
                      <a:pt x="550" y="250"/>
                    </a:lnTo>
                    <a:lnTo>
                      <a:pt x="536" y="264"/>
                    </a:lnTo>
                    <a:lnTo>
                      <a:pt x="522" y="284"/>
                    </a:lnTo>
                    <a:lnTo>
                      <a:pt x="508" y="277"/>
                    </a:lnTo>
                    <a:lnTo>
                      <a:pt x="499" y="269"/>
                    </a:lnTo>
                    <a:lnTo>
                      <a:pt x="490" y="259"/>
                    </a:lnTo>
                    <a:lnTo>
                      <a:pt x="486" y="250"/>
                    </a:lnTo>
                    <a:lnTo>
                      <a:pt x="481" y="238"/>
                    </a:lnTo>
                    <a:lnTo>
                      <a:pt x="477" y="227"/>
                    </a:lnTo>
                    <a:lnTo>
                      <a:pt x="476" y="216"/>
                    </a:lnTo>
                    <a:lnTo>
                      <a:pt x="474" y="206"/>
                    </a:lnTo>
                    <a:lnTo>
                      <a:pt x="437" y="230"/>
                    </a:lnTo>
                    <a:lnTo>
                      <a:pt x="405" y="261"/>
                    </a:lnTo>
                    <a:lnTo>
                      <a:pt x="373" y="291"/>
                    </a:lnTo>
                    <a:lnTo>
                      <a:pt x="344" y="321"/>
                    </a:lnTo>
                    <a:lnTo>
                      <a:pt x="311" y="348"/>
                    </a:lnTo>
                    <a:lnTo>
                      <a:pt x="277" y="374"/>
                    </a:lnTo>
                    <a:lnTo>
                      <a:pt x="240" y="394"/>
                    </a:lnTo>
                    <a:lnTo>
                      <a:pt x="199" y="410"/>
                    </a:lnTo>
                    <a:lnTo>
                      <a:pt x="179" y="394"/>
                    </a:lnTo>
                    <a:lnTo>
                      <a:pt x="171" y="378"/>
                    </a:lnTo>
                    <a:lnTo>
                      <a:pt x="169" y="362"/>
                    </a:lnTo>
                    <a:lnTo>
                      <a:pt x="174" y="346"/>
                    </a:lnTo>
                    <a:lnTo>
                      <a:pt x="179" y="330"/>
                    </a:lnTo>
                    <a:lnTo>
                      <a:pt x="185" y="314"/>
                    </a:lnTo>
                    <a:lnTo>
                      <a:pt x="185" y="298"/>
                    </a:lnTo>
                    <a:lnTo>
                      <a:pt x="179" y="284"/>
                    </a:lnTo>
                    <a:lnTo>
                      <a:pt x="155" y="293"/>
                    </a:lnTo>
                    <a:lnTo>
                      <a:pt x="131" y="308"/>
                    </a:lnTo>
                    <a:lnTo>
                      <a:pt x="110" y="326"/>
                    </a:lnTo>
                    <a:lnTo>
                      <a:pt x="91" y="344"/>
                    </a:lnTo>
                    <a:lnTo>
                      <a:pt x="69" y="358"/>
                    </a:lnTo>
                    <a:lnTo>
                      <a:pt x="50" y="367"/>
                    </a:lnTo>
                    <a:lnTo>
                      <a:pt x="27" y="369"/>
                    </a:lnTo>
                    <a:lnTo>
                      <a:pt x="4" y="362"/>
                    </a:lnTo>
                    <a:lnTo>
                      <a:pt x="0" y="328"/>
                    </a:lnTo>
                    <a:lnTo>
                      <a:pt x="9" y="298"/>
                    </a:lnTo>
                    <a:lnTo>
                      <a:pt x="25" y="269"/>
                    </a:lnTo>
                    <a:lnTo>
                      <a:pt x="48" y="243"/>
                    </a:lnTo>
                    <a:lnTo>
                      <a:pt x="73" y="216"/>
                    </a:lnTo>
                    <a:lnTo>
                      <a:pt x="100" y="195"/>
                    </a:lnTo>
                    <a:lnTo>
                      <a:pt x="124" y="174"/>
                    </a:lnTo>
                    <a:lnTo>
                      <a:pt x="151" y="156"/>
                    </a:lnTo>
                    <a:lnTo>
                      <a:pt x="142" y="177"/>
                    </a:lnTo>
                    <a:lnTo>
                      <a:pt x="130" y="198"/>
                    </a:lnTo>
                    <a:lnTo>
                      <a:pt x="114" y="216"/>
                    </a:lnTo>
                    <a:lnTo>
                      <a:pt x="98" y="234"/>
                    </a:lnTo>
                    <a:lnTo>
                      <a:pt x="80" y="250"/>
                    </a:lnTo>
                    <a:lnTo>
                      <a:pt x="66" y="268"/>
                    </a:lnTo>
                    <a:lnTo>
                      <a:pt x="57" y="287"/>
                    </a:lnTo>
                    <a:lnTo>
                      <a:pt x="53" y="312"/>
                    </a:lnTo>
                    <a:lnTo>
                      <a:pt x="92" y="298"/>
                    </a:lnTo>
                    <a:lnTo>
                      <a:pt x="131" y="280"/>
                    </a:lnTo>
                    <a:lnTo>
                      <a:pt x="171" y="253"/>
                    </a:lnTo>
                    <a:lnTo>
                      <a:pt x="211" y="225"/>
                    </a:lnTo>
                    <a:lnTo>
                      <a:pt x="249" y="190"/>
                    </a:lnTo>
                    <a:lnTo>
                      <a:pt x="286" y="156"/>
                    </a:lnTo>
                    <a:lnTo>
                      <a:pt x="321" y="120"/>
                    </a:lnTo>
                    <a:lnTo>
                      <a:pt x="357" y="88"/>
                    </a:lnTo>
                    <a:lnTo>
                      <a:pt x="351" y="120"/>
                    </a:lnTo>
                    <a:lnTo>
                      <a:pt x="337" y="154"/>
                    </a:lnTo>
                    <a:lnTo>
                      <a:pt x="314" y="184"/>
                    </a:lnTo>
                    <a:lnTo>
                      <a:pt x="289" y="216"/>
                    </a:lnTo>
                    <a:lnTo>
                      <a:pt x="263" y="248"/>
                    </a:lnTo>
                    <a:lnTo>
                      <a:pt x="240" y="282"/>
                    </a:lnTo>
                    <a:lnTo>
                      <a:pt x="224" y="319"/>
                    </a:lnTo>
                    <a:lnTo>
                      <a:pt x="218" y="362"/>
                    </a:lnTo>
                    <a:lnTo>
                      <a:pt x="241" y="358"/>
                    </a:lnTo>
                    <a:lnTo>
                      <a:pt x="266" y="349"/>
                    </a:lnTo>
                    <a:lnTo>
                      <a:pt x="288" y="335"/>
                    </a:lnTo>
                    <a:lnTo>
                      <a:pt x="311" y="316"/>
                    </a:lnTo>
                    <a:lnTo>
                      <a:pt x="332" y="294"/>
                    </a:lnTo>
                    <a:lnTo>
                      <a:pt x="355" y="275"/>
                    </a:lnTo>
                    <a:lnTo>
                      <a:pt x="378" y="257"/>
                    </a:lnTo>
                    <a:lnTo>
                      <a:pt x="405" y="245"/>
                    </a:lnTo>
                    <a:lnTo>
                      <a:pt x="433" y="214"/>
                    </a:lnTo>
                    <a:lnTo>
                      <a:pt x="461" y="186"/>
                    </a:lnTo>
                    <a:lnTo>
                      <a:pt x="485" y="154"/>
                    </a:lnTo>
                    <a:lnTo>
                      <a:pt x="508" y="122"/>
                    </a:lnTo>
                    <a:lnTo>
                      <a:pt x="529" y="88"/>
                    </a:lnTo>
                    <a:lnTo>
                      <a:pt x="552" y="57"/>
                    </a:lnTo>
                    <a:lnTo>
                      <a:pt x="579" y="25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Freeform 84"/>
              <p:cNvSpPr>
                <a:spLocks/>
              </p:cNvSpPr>
              <p:nvPr/>
            </p:nvSpPr>
            <p:spPr bwMode="auto">
              <a:xfrm>
                <a:off x="1739" y="2490"/>
                <a:ext cx="109" cy="88"/>
              </a:xfrm>
              <a:custGeom>
                <a:avLst/>
                <a:gdLst>
                  <a:gd name="T0" fmla="*/ 219 w 219"/>
                  <a:gd name="T1" fmla="*/ 0 h 176"/>
                  <a:gd name="T2" fmla="*/ 190 w 219"/>
                  <a:gd name="T3" fmla="*/ 16 h 176"/>
                  <a:gd name="T4" fmla="*/ 162 w 219"/>
                  <a:gd name="T5" fmla="*/ 37 h 176"/>
                  <a:gd name="T6" fmla="*/ 133 w 219"/>
                  <a:gd name="T7" fmla="*/ 57 h 176"/>
                  <a:gd name="T8" fmla="*/ 107 w 219"/>
                  <a:gd name="T9" fmla="*/ 80 h 176"/>
                  <a:gd name="T10" fmla="*/ 78 w 219"/>
                  <a:gd name="T11" fmla="*/ 101 h 176"/>
                  <a:gd name="T12" fmla="*/ 52 w 219"/>
                  <a:gd name="T13" fmla="*/ 124 h 176"/>
                  <a:gd name="T14" fmla="*/ 25 w 219"/>
                  <a:gd name="T15" fmla="*/ 149 h 176"/>
                  <a:gd name="T16" fmla="*/ 4 w 219"/>
                  <a:gd name="T17" fmla="*/ 176 h 176"/>
                  <a:gd name="T18" fmla="*/ 0 w 219"/>
                  <a:gd name="T19" fmla="*/ 151 h 176"/>
                  <a:gd name="T20" fmla="*/ 6 w 219"/>
                  <a:gd name="T21" fmla="*/ 133 h 176"/>
                  <a:gd name="T22" fmla="*/ 16 w 219"/>
                  <a:gd name="T23" fmla="*/ 119 h 176"/>
                  <a:gd name="T24" fmla="*/ 34 w 219"/>
                  <a:gd name="T25" fmla="*/ 108 h 176"/>
                  <a:gd name="T26" fmla="*/ 50 w 219"/>
                  <a:gd name="T27" fmla="*/ 96 h 176"/>
                  <a:gd name="T28" fmla="*/ 70 w 219"/>
                  <a:gd name="T29" fmla="*/ 85 h 176"/>
                  <a:gd name="T30" fmla="*/ 86 w 219"/>
                  <a:gd name="T31" fmla="*/ 73 h 176"/>
                  <a:gd name="T32" fmla="*/ 102 w 219"/>
                  <a:gd name="T33" fmla="*/ 58 h 176"/>
                  <a:gd name="T34" fmla="*/ 112 w 219"/>
                  <a:gd name="T35" fmla="*/ 46 h 176"/>
                  <a:gd name="T36" fmla="*/ 125 w 219"/>
                  <a:gd name="T37" fmla="*/ 39 h 176"/>
                  <a:gd name="T38" fmla="*/ 139 w 219"/>
                  <a:gd name="T39" fmla="*/ 30 h 176"/>
                  <a:gd name="T40" fmla="*/ 155 w 219"/>
                  <a:gd name="T41" fmla="*/ 25 h 176"/>
                  <a:gd name="T42" fmla="*/ 171 w 219"/>
                  <a:gd name="T43" fmla="*/ 18 h 176"/>
                  <a:gd name="T44" fmla="*/ 187 w 219"/>
                  <a:gd name="T45" fmla="*/ 12 h 176"/>
                  <a:gd name="T46" fmla="*/ 203 w 219"/>
                  <a:gd name="T47" fmla="*/ 5 h 176"/>
                  <a:gd name="T48" fmla="*/ 219 w 219"/>
                  <a:gd name="T49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9" h="176">
                    <a:moveTo>
                      <a:pt x="219" y="0"/>
                    </a:moveTo>
                    <a:lnTo>
                      <a:pt x="190" y="16"/>
                    </a:lnTo>
                    <a:lnTo>
                      <a:pt x="162" y="37"/>
                    </a:lnTo>
                    <a:lnTo>
                      <a:pt x="133" y="57"/>
                    </a:lnTo>
                    <a:lnTo>
                      <a:pt x="107" y="80"/>
                    </a:lnTo>
                    <a:lnTo>
                      <a:pt x="78" y="101"/>
                    </a:lnTo>
                    <a:lnTo>
                      <a:pt x="52" y="124"/>
                    </a:lnTo>
                    <a:lnTo>
                      <a:pt x="25" y="149"/>
                    </a:lnTo>
                    <a:lnTo>
                      <a:pt x="4" y="176"/>
                    </a:lnTo>
                    <a:lnTo>
                      <a:pt x="0" y="151"/>
                    </a:lnTo>
                    <a:lnTo>
                      <a:pt x="6" y="133"/>
                    </a:lnTo>
                    <a:lnTo>
                      <a:pt x="16" y="119"/>
                    </a:lnTo>
                    <a:lnTo>
                      <a:pt x="34" y="108"/>
                    </a:lnTo>
                    <a:lnTo>
                      <a:pt x="50" y="96"/>
                    </a:lnTo>
                    <a:lnTo>
                      <a:pt x="70" y="85"/>
                    </a:lnTo>
                    <a:lnTo>
                      <a:pt x="86" y="73"/>
                    </a:lnTo>
                    <a:lnTo>
                      <a:pt x="102" y="58"/>
                    </a:lnTo>
                    <a:lnTo>
                      <a:pt x="112" y="46"/>
                    </a:lnTo>
                    <a:lnTo>
                      <a:pt x="125" y="39"/>
                    </a:lnTo>
                    <a:lnTo>
                      <a:pt x="139" y="30"/>
                    </a:lnTo>
                    <a:lnTo>
                      <a:pt x="155" y="25"/>
                    </a:lnTo>
                    <a:lnTo>
                      <a:pt x="171" y="18"/>
                    </a:lnTo>
                    <a:lnTo>
                      <a:pt x="187" y="12"/>
                    </a:lnTo>
                    <a:lnTo>
                      <a:pt x="203" y="5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Freeform 85"/>
              <p:cNvSpPr>
                <a:spLocks/>
              </p:cNvSpPr>
              <p:nvPr/>
            </p:nvSpPr>
            <p:spPr bwMode="auto">
              <a:xfrm>
                <a:off x="3275" y="2490"/>
                <a:ext cx="141" cy="132"/>
              </a:xfrm>
              <a:custGeom>
                <a:avLst/>
                <a:gdLst>
                  <a:gd name="T0" fmla="*/ 284 w 284"/>
                  <a:gd name="T1" fmla="*/ 9 h 263"/>
                  <a:gd name="T2" fmla="*/ 268 w 284"/>
                  <a:gd name="T3" fmla="*/ 32 h 263"/>
                  <a:gd name="T4" fmla="*/ 254 w 284"/>
                  <a:gd name="T5" fmla="*/ 57 h 263"/>
                  <a:gd name="T6" fmla="*/ 236 w 284"/>
                  <a:gd name="T7" fmla="*/ 82 h 263"/>
                  <a:gd name="T8" fmla="*/ 220 w 284"/>
                  <a:gd name="T9" fmla="*/ 106 h 263"/>
                  <a:gd name="T10" fmla="*/ 201 w 284"/>
                  <a:gd name="T11" fmla="*/ 129 h 263"/>
                  <a:gd name="T12" fmla="*/ 183 w 284"/>
                  <a:gd name="T13" fmla="*/ 154 h 263"/>
                  <a:gd name="T14" fmla="*/ 167 w 284"/>
                  <a:gd name="T15" fmla="*/ 177 h 263"/>
                  <a:gd name="T16" fmla="*/ 156 w 284"/>
                  <a:gd name="T17" fmla="*/ 204 h 263"/>
                  <a:gd name="T18" fmla="*/ 167 w 284"/>
                  <a:gd name="T19" fmla="*/ 204 h 263"/>
                  <a:gd name="T20" fmla="*/ 179 w 284"/>
                  <a:gd name="T21" fmla="*/ 202 h 263"/>
                  <a:gd name="T22" fmla="*/ 190 w 284"/>
                  <a:gd name="T23" fmla="*/ 197 h 263"/>
                  <a:gd name="T24" fmla="*/ 204 w 284"/>
                  <a:gd name="T25" fmla="*/ 190 h 263"/>
                  <a:gd name="T26" fmla="*/ 217 w 284"/>
                  <a:gd name="T27" fmla="*/ 181 h 263"/>
                  <a:gd name="T28" fmla="*/ 229 w 284"/>
                  <a:gd name="T29" fmla="*/ 172 h 263"/>
                  <a:gd name="T30" fmla="*/ 241 w 284"/>
                  <a:gd name="T31" fmla="*/ 161 h 263"/>
                  <a:gd name="T32" fmla="*/ 254 w 284"/>
                  <a:gd name="T33" fmla="*/ 156 h 263"/>
                  <a:gd name="T34" fmla="*/ 241 w 284"/>
                  <a:gd name="T35" fmla="*/ 172 h 263"/>
                  <a:gd name="T36" fmla="*/ 227 w 284"/>
                  <a:gd name="T37" fmla="*/ 188 h 263"/>
                  <a:gd name="T38" fmla="*/ 211 w 284"/>
                  <a:gd name="T39" fmla="*/ 204 h 263"/>
                  <a:gd name="T40" fmla="*/ 197 w 284"/>
                  <a:gd name="T41" fmla="*/ 220 h 263"/>
                  <a:gd name="T42" fmla="*/ 179 w 284"/>
                  <a:gd name="T43" fmla="*/ 231 h 263"/>
                  <a:gd name="T44" fmla="*/ 162 w 284"/>
                  <a:gd name="T45" fmla="*/ 243 h 263"/>
                  <a:gd name="T46" fmla="*/ 144 w 284"/>
                  <a:gd name="T47" fmla="*/ 252 h 263"/>
                  <a:gd name="T48" fmla="*/ 128 w 284"/>
                  <a:gd name="T49" fmla="*/ 263 h 263"/>
                  <a:gd name="T50" fmla="*/ 119 w 284"/>
                  <a:gd name="T51" fmla="*/ 248 h 263"/>
                  <a:gd name="T52" fmla="*/ 114 w 284"/>
                  <a:gd name="T53" fmla="*/ 238 h 263"/>
                  <a:gd name="T54" fmla="*/ 108 w 284"/>
                  <a:gd name="T55" fmla="*/ 225 h 263"/>
                  <a:gd name="T56" fmla="*/ 108 w 284"/>
                  <a:gd name="T57" fmla="*/ 215 h 263"/>
                  <a:gd name="T58" fmla="*/ 92 w 284"/>
                  <a:gd name="T59" fmla="*/ 208 h 263"/>
                  <a:gd name="T60" fmla="*/ 80 w 284"/>
                  <a:gd name="T61" fmla="*/ 211 h 263"/>
                  <a:gd name="T62" fmla="*/ 68 w 284"/>
                  <a:gd name="T63" fmla="*/ 218 h 263"/>
                  <a:gd name="T64" fmla="*/ 57 w 284"/>
                  <a:gd name="T65" fmla="*/ 232 h 263"/>
                  <a:gd name="T66" fmla="*/ 43 w 284"/>
                  <a:gd name="T67" fmla="*/ 245 h 263"/>
                  <a:gd name="T68" fmla="*/ 30 w 284"/>
                  <a:gd name="T69" fmla="*/ 254 h 263"/>
                  <a:gd name="T70" fmla="*/ 16 w 284"/>
                  <a:gd name="T71" fmla="*/ 257 h 263"/>
                  <a:gd name="T72" fmla="*/ 0 w 284"/>
                  <a:gd name="T73" fmla="*/ 254 h 263"/>
                  <a:gd name="T74" fmla="*/ 2 w 284"/>
                  <a:gd name="T75" fmla="*/ 225 h 263"/>
                  <a:gd name="T76" fmla="*/ 9 w 284"/>
                  <a:gd name="T77" fmla="*/ 199 h 263"/>
                  <a:gd name="T78" fmla="*/ 18 w 284"/>
                  <a:gd name="T79" fmla="*/ 170 h 263"/>
                  <a:gd name="T80" fmla="*/ 34 w 284"/>
                  <a:gd name="T81" fmla="*/ 144 h 263"/>
                  <a:gd name="T82" fmla="*/ 52 w 284"/>
                  <a:gd name="T83" fmla="*/ 117 h 263"/>
                  <a:gd name="T84" fmla="*/ 75 w 284"/>
                  <a:gd name="T85" fmla="*/ 94 h 263"/>
                  <a:gd name="T86" fmla="*/ 99 w 284"/>
                  <a:gd name="T87" fmla="*/ 73 h 263"/>
                  <a:gd name="T88" fmla="*/ 128 w 284"/>
                  <a:gd name="T89" fmla="*/ 58 h 263"/>
                  <a:gd name="T90" fmla="*/ 124 w 284"/>
                  <a:gd name="T91" fmla="*/ 73 h 263"/>
                  <a:gd name="T92" fmla="*/ 119 w 284"/>
                  <a:gd name="T93" fmla="*/ 89 h 263"/>
                  <a:gd name="T94" fmla="*/ 108 w 284"/>
                  <a:gd name="T95" fmla="*/ 105 h 263"/>
                  <a:gd name="T96" fmla="*/ 99 w 284"/>
                  <a:gd name="T97" fmla="*/ 121 h 263"/>
                  <a:gd name="T98" fmla="*/ 87 w 284"/>
                  <a:gd name="T99" fmla="*/ 137 h 263"/>
                  <a:gd name="T100" fmla="*/ 76 w 284"/>
                  <a:gd name="T101" fmla="*/ 153 h 263"/>
                  <a:gd name="T102" fmla="*/ 66 w 284"/>
                  <a:gd name="T103" fmla="*/ 168 h 263"/>
                  <a:gd name="T104" fmla="*/ 59 w 284"/>
                  <a:gd name="T105" fmla="*/ 184 h 263"/>
                  <a:gd name="T106" fmla="*/ 89 w 284"/>
                  <a:gd name="T107" fmla="*/ 174 h 263"/>
                  <a:gd name="T108" fmla="*/ 119 w 284"/>
                  <a:gd name="T109" fmla="*/ 158 h 263"/>
                  <a:gd name="T110" fmla="*/ 146 w 284"/>
                  <a:gd name="T111" fmla="*/ 133 h 263"/>
                  <a:gd name="T112" fmla="*/ 174 w 284"/>
                  <a:gd name="T113" fmla="*/ 106 h 263"/>
                  <a:gd name="T114" fmla="*/ 197 w 284"/>
                  <a:gd name="T115" fmla="*/ 76 h 263"/>
                  <a:gd name="T116" fmla="*/ 224 w 284"/>
                  <a:gd name="T117" fmla="*/ 46 h 263"/>
                  <a:gd name="T118" fmla="*/ 247 w 284"/>
                  <a:gd name="T119" fmla="*/ 19 h 263"/>
                  <a:gd name="T120" fmla="*/ 273 w 284"/>
                  <a:gd name="T121" fmla="*/ 0 h 263"/>
                  <a:gd name="T122" fmla="*/ 284 w 284"/>
                  <a:gd name="T123" fmla="*/ 9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4" h="263">
                    <a:moveTo>
                      <a:pt x="284" y="9"/>
                    </a:moveTo>
                    <a:lnTo>
                      <a:pt x="268" y="32"/>
                    </a:lnTo>
                    <a:lnTo>
                      <a:pt x="254" y="57"/>
                    </a:lnTo>
                    <a:lnTo>
                      <a:pt x="236" y="82"/>
                    </a:lnTo>
                    <a:lnTo>
                      <a:pt x="220" y="106"/>
                    </a:lnTo>
                    <a:lnTo>
                      <a:pt x="201" y="129"/>
                    </a:lnTo>
                    <a:lnTo>
                      <a:pt x="183" y="154"/>
                    </a:lnTo>
                    <a:lnTo>
                      <a:pt x="167" y="177"/>
                    </a:lnTo>
                    <a:lnTo>
                      <a:pt x="156" y="204"/>
                    </a:lnTo>
                    <a:lnTo>
                      <a:pt x="167" y="204"/>
                    </a:lnTo>
                    <a:lnTo>
                      <a:pt x="179" y="202"/>
                    </a:lnTo>
                    <a:lnTo>
                      <a:pt x="190" y="197"/>
                    </a:lnTo>
                    <a:lnTo>
                      <a:pt x="204" y="190"/>
                    </a:lnTo>
                    <a:lnTo>
                      <a:pt x="217" y="181"/>
                    </a:lnTo>
                    <a:lnTo>
                      <a:pt x="229" y="172"/>
                    </a:lnTo>
                    <a:lnTo>
                      <a:pt x="241" y="161"/>
                    </a:lnTo>
                    <a:lnTo>
                      <a:pt x="254" y="156"/>
                    </a:lnTo>
                    <a:lnTo>
                      <a:pt x="241" y="172"/>
                    </a:lnTo>
                    <a:lnTo>
                      <a:pt x="227" y="188"/>
                    </a:lnTo>
                    <a:lnTo>
                      <a:pt x="211" y="204"/>
                    </a:lnTo>
                    <a:lnTo>
                      <a:pt x="197" y="220"/>
                    </a:lnTo>
                    <a:lnTo>
                      <a:pt x="179" y="231"/>
                    </a:lnTo>
                    <a:lnTo>
                      <a:pt x="162" y="243"/>
                    </a:lnTo>
                    <a:lnTo>
                      <a:pt x="144" y="252"/>
                    </a:lnTo>
                    <a:lnTo>
                      <a:pt x="128" y="263"/>
                    </a:lnTo>
                    <a:lnTo>
                      <a:pt x="119" y="248"/>
                    </a:lnTo>
                    <a:lnTo>
                      <a:pt x="114" y="238"/>
                    </a:lnTo>
                    <a:lnTo>
                      <a:pt x="108" y="225"/>
                    </a:lnTo>
                    <a:lnTo>
                      <a:pt x="108" y="215"/>
                    </a:lnTo>
                    <a:lnTo>
                      <a:pt x="92" y="208"/>
                    </a:lnTo>
                    <a:lnTo>
                      <a:pt x="80" y="211"/>
                    </a:lnTo>
                    <a:lnTo>
                      <a:pt x="68" y="218"/>
                    </a:lnTo>
                    <a:lnTo>
                      <a:pt x="57" y="232"/>
                    </a:lnTo>
                    <a:lnTo>
                      <a:pt x="43" y="245"/>
                    </a:lnTo>
                    <a:lnTo>
                      <a:pt x="30" y="254"/>
                    </a:lnTo>
                    <a:lnTo>
                      <a:pt x="16" y="257"/>
                    </a:lnTo>
                    <a:lnTo>
                      <a:pt x="0" y="254"/>
                    </a:lnTo>
                    <a:lnTo>
                      <a:pt x="2" y="225"/>
                    </a:lnTo>
                    <a:lnTo>
                      <a:pt x="9" y="199"/>
                    </a:lnTo>
                    <a:lnTo>
                      <a:pt x="18" y="170"/>
                    </a:lnTo>
                    <a:lnTo>
                      <a:pt x="34" y="144"/>
                    </a:lnTo>
                    <a:lnTo>
                      <a:pt x="52" y="117"/>
                    </a:lnTo>
                    <a:lnTo>
                      <a:pt x="75" y="94"/>
                    </a:lnTo>
                    <a:lnTo>
                      <a:pt x="99" y="73"/>
                    </a:lnTo>
                    <a:lnTo>
                      <a:pt x="128" y="58"/>
                    </a:lnTo>
                    <a:lnTo>
                      <a:pt x="124" y="73"/>
                    </a:lnTo>
                    <a:lnTo>
                      <a:pt x="119" y="89"/>
                    </a:lnTo>
                    <a:lnTo>
                      <a:pt x="108" y="105"/>
                    </a:lnTo>
                    <a:lnTo>
                      <a:pt x="99" y="121"/>
                    </a:lnTo>
                    <a:lnTo>
                      <a:pt x="87" y="137"/>
                    </a:lnTo>
                    <a:lnTo>
                      <a:pt x="76" y="153"/>
                    </a:lnTo>
                    <a:lnTo>
                      <a:pt x="66" y="168"/>
                    </a:lnTo>
                    <a:lnTo>
                      <a:pt x="59" y="184"/>
                    </a:lnTo>
                    <a:lnTo>
                      <a:pt x="89" y="174"/>
                    </a:lnTo>
                    <a:lnTo>
                      <a:pt x="119" y="158"/>
                    </a:lnTo>
                    <a:lnTo>
                      <a:pt x="146" y="133"/>
                    </a:lnTo>
                    <a:lnTo>
                      <a:pt x="174" y="106"/>
                    </a:lnTo>
                    <a:lnTo>
                      <a:pt x="197" y="76"/>
                    </a:lnTo>
                    <a:lnTo>
                      <a:pt x="224" y="46"/>
                    </a:lnTo>
                    <a:lnTo>
                      <a:pt x="247" y="19"/>
                    </a:lnTo>
                    <a:lnTo>
                      <a:pt x="273" y="0"/>
                    </a:lnTo>
                    <a:lnTo>
                      <a:pt x="284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Freeform 86"/>
              <p:cNvSpPr>
                <a:spLocks/>
              </p:cNvSpPr>
              <p:nvPr/>
            </p:nvSpPr>
            <p:spPr bwMode="auto">
              <a:xfrm>
                <a:off x="3977" y="2524"/>
                <a:ext cx="29" cy="39"/>
              </a:xfrm>
              <a:custGeom>
                <a:avLst/>
                <a:gdLst>
                  <a:gd name="T0" fmla="*/ 21 w 59"/>
                  <a:gd name="T1" fmla="*/ 78 h 78"/>
                  <a:gd name="T2" fmla="*/ 9 w 59"/>
                  <a:gd name="T3" fmla="*/ 71 h 78"/>
                  <a:gd name="T4" fmla="*/ 2 w 59"/>
                  <a:gd name="T5" fmla="*/ 66 h 78"/>
                  <a:gd name="T6" fmla="*/ 0 w 59"/>
                  <a:gd name="T7" fmla="*/ 57 h 78"/>
                  <a:gd name="T8" fmla="*/ 2 w 59"/>
                  <a:gd name="T9" fmla="*/ 48 h 78"/>
                  <a:gd name="T10" fmla="*/ 4 w 59"/>
                  <a:gd name="T11" fmla="*/ 38 h 78"/>
                  <a:gd name="T12" fmla="*/ 7 w 59"/>
                  <a:gd name="T13" fmla="*/ 27 h 78"/>
                  <a:gd name="T14" fmla="*/ 9 w 59"/>
                  <a:gd name="T15" fmla="*/ 16 h 78"/>
                  <a:gd name="T16" fmla="*/ 13 w 59"/>
                  <a:gd name="T17" fmla="*/ 11 h 78"/>
                  <a:gd name="T18" fmla="*/ 41 w 59"/>
                  <a:gd name="T19" fmla="*/ 0 h 78"/>
                  <a:gd name="T20" fmla="*/ 53 w 59"/>
                  <a:gd name="T21" fmla="*/ 9 h 78"/>
                  <a:gd name="T22" fmla="*/ 59 w 59"/>
                  <a:gd name="T23" fmla="*/ 20 h 78"/>
                  <a:gd name="T24" fmla="*/ 57 w 59"/>
                  <a:gd name="T25" fmla="*/ 29 h 78"/>
                  <a:gd name="T26" fmla="*/ 53 w 59"/>
                  <a:gd name="T27" fmla="*/ 39 h 78"/>
                  <a:gd name="T28" fmla="*/ 43 w 59"/>
                  <a:gd name="T29" fmla="*/ 48 h 78"/>
                  <a:gd name="T30" fmla="*/ 34 w 59"/>
                  <a:gd name="T31" fmla="*/ 57 h 78"/>
                  <a:gd name="T32" fmla="*/ 25 w 59"/>
                  <a:gd name="T33" fmla="*/ 68 h 78"/>
                  <a:gd name="T34" fmla="*/ 21 w 59"/>
                  <a:gd name="T3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9" h="78">
                    <a:moveTo>
                      <a:pt x="21" y="78"/>
                    </a:moveTo>
                    <a:lnTo>
                      <a:pt x="9" y="71"/>
                    </a:lnTo>
                    <a:lnTo>
                      <a:pt x="2" y="66"/>
                    </a:lnTo>
                    <a:lnTo>
                      <a:pt x="0" y="57"/>
                    </a:lnTo>
                    <a:lnTo>
                      <a:pt x="2" y="48"/>
                    </a:lnTo>
                    <a:lnTo>
                      <a:pt x="4" y="38"/>
                    </a:lnTo>
                    <a:lnTo>
                      <a:pt x="7" y="27"/>
                    </a:lnTo>
                    <a:lnTo>
                      <a:pt x="9" y="16"/>
                    </a:lnTo>
                    <a:lnTo>
                      <a:pt x="13" y="11"/>
                    </a:lnTo>
                    <a:lnTo>
                      <a:pt x="41" y="0"/>
                    </a:lnTo>
                    <a:lnTo>
                      <a:pt x="53" y="9"/>
                    </a:lnTo>
                    <a:lnTo>
                      <a:pt x="59" y="20"/>
                    </a:lnTo>
                    <a:lnTo>
                      <a:pt x="57" y="29"/>
                    </a:lnTo>
                    <a:lnTo>
                      <a:pt x="53" y="39"/>
                    </a:lnTo>
                    <a:lnTo>
                      <a:pt x="43" y="48"/>
                    </a:lnTo>
                    <a:lnTo>
                      <a:pt x="34" y="57"/>
                    </a:lnTo>
                    <a:lnTo>
                      <a:pt x="25" y="68"/>
                    </a:lnTo>
                    <a:lnTo>
                      <a:pt x="21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Freeform 87"/>
              <p:cNvSpPr>
                <a:spLocks/>
              </p:cNvSpPr>
              <p:nvPr/>
            </p:nvSpPr>
            <p:spPr bwMode="auto">
              <a:xfrm>
                <a:off x="1716" y="2596"/>
                <a:ext cx="107" cy="260"/>
              </a:xfrm>
              <a:custGeom>
                <a:avLst/>
                <a:gdLst>
                  <a:gd name="T0" fmla="*/ 39 w 215"/>
                  <a:gd name="T1" fmla="*/ 4 h 520"/>
                  <a:gd name="T2" fmla="*/ 34 w 215"/>
                  <a:gd name="T3" fmla="*/ 71 h 520"/>
                  <a:gd name="T4" fmla="*/ 41 w 215"/>
                  <a:gd name="T5" fmla="*/ 140 h 520"/>
                  <a:gd name="T6" fmla="*/ 53 w 215"/>
                  <a:gd name="T7" fmla="*/ 208 h 520"/>
                  <a:gd name="T8" fmla="*/ 75 w 215"/>
                  <a:gd name="T9" fmla="*/ 275 h 520"/>
                  <a:gd name="T10" fmla="*/ 101 w 215"/>
                  <a:gd name="T11" fmla="*/ 339 h 520"/>
                  <a:gd name="T12" fmla="*/ 133 w 215"/>
                  <a:gd name="T13" fmla="*/ 403 h 520"/>
                  <a:gd name="T14" fmla="*/ 171 w 215"/>
                  <a:gd name="T15" fmla="*/ 461 h 520"/>
                  <a:gd name="T16" fmla="*/ 215 w 215"/>
                  <a:gd name="T17" fmla="*/ 520 h 520"/>
                  <a:gd name="T18" fmla="*/ 167 w 215"/>
                  <a:gd name="T19" fmla="*/ 463 h 520"/>
                  <a:gd name="T20" fmla="*/ 126 w 215"/>
                  <a:gd name="T21" fmla="*/ 406 h 520"/>
                  <a:gd name="T22" fmla="*/ 89 w 215"/>
                  <a:gd name="T23" fmla="*/ 348 h 520"/>
                  <a:gd name="T24" fmla="*/ 59 w 215"/>
                  <a:gd name="T25" fmla="*/ 289 h 520"/>
                  <a:gd name="T26" fmla="*/ 32 w 215"/>
                  <a:gd name="T27" fmla="*/ 225 h 520"/>
                  <a:gd name="T28" fmla="*/ 14 w 215"/>
                  <a:gd name="T29" fmla="*/ 161 h 520"/>
                  <a:gd name="T30" fmla="*/ 4 w 215"/>
                  <a:gd name="T31" fmla="*/ 92 h 520"/>
                  <a:gd name="T32" fmla="*/ 0 w 215"/>
                  <a:gd name="T33" fmla="*/ 23 h 520"/>
                  <a:gd name="T34" fmla="*/ 11 w 215"/>
                  <a:gd name="T35" fmla="*/ 12 h 520"/>
                  <a:gd name="T36" fmla="*/ 20 w 215"/>
                  <a:gd name="T37" fmla="*/ 5 h 520"/>
                  <a:gd name="T38" fmla="*/ 27 w 215"/>
                  <a:gd name="T39" fmla="*/ 0 h 520"/>
                  <a:gd name="T40" fmla="*/ 39 w 215"/>
                  <a:gd name="T41" fmla="*/ 4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5" h="520">
                    <a:moveTo>
                      <a:pt x="39" y="4"/>
                    </a:moveTo>
                    <a:lnTo>
                      <a:pt x="34" y="71"/>
                    </a:lnTo>
                    <a:lnTo>
                      <a:pt x="41" y="140"/>
                    </a:lnTo>
                    <a:lnTo>
                      <a:pt x="53" y="208"/>
                    </a:lnTo>
                    <a:lnTo>
                      <a:pt x="75" y="275"/>
                    </a:lnTo>
                    <a:lnTo>
                      <a:pt x="101" y="339"/>
                    </a:lnTo>
                    <a:lnTo>
                      <a:pt x="133" y="403"/>
                    </a:lnTo>
                    <a:lnTo>
                      <a:pt x="171" y="461"/>
                    </a:lnTo>
                    <a:lnTo>
                      <a:pt x="215" y="520"/>
                    </a:lnTo>
                    <a:lnTo>
                      <a:pt x="167" y="463"/>
                    </a:lnTo>
                    <a:lnTo>
                      <a:pt x="126" y="406"/>
                    </a:lnTo>
                    <a:lnTo>
                      <a:pt x="89" y="348"/>
                    </a:lnTo>
                    <a:lnTo>
                      <a:pt x="59" y="289"/>
                    </a:lnTo>
                    <a:lnTo>
                      <a:pt x="32" y="225"/>
                    </a:lnTo>
                    <a:lnTo>
                      <a:pt x="14" y="161"/>
                    </a:lnTo>
                    <a:lnTo>
                      <a:pt x="4" y="92"/>
                    </a:lnTo>
                    <a:lnTo>
                      <a:pt x="0" y="23"/>
                    </a:lnTo>
                    <a:lnTo>
                      <a:pt x="11" y="12"/>
                    </a:lnTo>
                    <a:lnTo>
                      <a:pt x="20" y="5"/>
                    </a:lnTo>
                    <a:lnTo>
                      <a:pt x="27" y="0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Freeform 88"/>
              <p:cNvSpPr>
                <a:spLocks/>
              </p:cNvSpPr>
              <p:nvPr/>
            </p:nvSpPr>
            <p:spPr bwMode="auto">
              <a:xfrm>
                <a:off x="1755" y="2617"/>
                <a:ext cx="244" cy="249"/>
              </a:xfrm>
              <a:custGeom>
                <a:avLst/>
                <a:gdLst>
                  <a:gd name="T0" fmla="*/ 488 w 488"/>
                  <a:gd name="T1" fmla="*/ 496 h 496"/>
                  <a:gd name="T2" fmla="*/ 446 w 488"/>
                  <a:gd name="T3" fmla="*/ 433 h 496"/>
                  <a:gd name="T4" fmla="*/ 399 w 488"/>
                  <a:gd name="T5" fmla="*/ 365 h 496"/>
                  <a:gd name="T6" fmla="*/ 346 w 488"/>
                  <a:gd name="T7" fmla="*/ 292 h 496"/>
                  <a:gd name="T8" fmla="*/ 291 w 488"/>
                  <a:gd name="T9" fmla="*/ 225 h 496"/>
                  <a:gd name="T10" fmla="*/ 227 w 488"/>
                  <a:gd name="T11" fmla="*/ 158 h 496"/>
                  <a:gd name="T12" fmla="*/ 158 w 488"/>
                  <a:gd name="T13" fmla="*/ 103 h 496"/>
                  <a:gd name="T14" fmla="*/ 82 w 488"/>
                  <a:gd name="T15" fmla="*/ 56 h 496"/>
                  <a:gd name="T16" fmla="*/ 0 w 488"/>
                  <a:gd name="T17" fmla="*/ 28 h 496"/>
                  <a:gd name="T18" fmla="*/ 11 w 488"/>
                  <a:gd name="T19" fmla="*/ 0 h 496"/>
                  <a:gd name="T20" fmla="*/ 91 w 488"/>
                  <a:gd name="T21" fmla="*/ 28 h 496"/>
                  <a:gd name="T22" fmla="*/ 165 w 488"/>
                  <a:gd name="T23" fmla="*/ 74 h 496"/>
                  <a:gd name="T24" fmla="*/ 233 w 488"/>
                  <a:gd name="T25" fmla="*/ 129 h 496"/>
                  <a:gd name="T26" fmla="*/ 297 w 488"/>
                  <a:gd name="T27" fmla="*/ 197 h 496"/>
                  <a:gd name="T28" fmla="*/ 352 w 488"/>
                  <a:gd name="T29" fmla="*/ 268 h 496"/>
                  <a:gd name="T30" fmla="*/ 403 w 488"/>
                  <a:gd name="T31" fmla="*/ 344 h 496"/>
                  <a:gd name="T32" fmla="*/ 447 w 488"/>
                  <a:gd name="T33" fmla="*/ 420 h 496"/>
                  <a:gd name="T34" fmla="*/ 488 w 488"/>
                  <a:gd name="T35" fmla="*/ 496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88" h="496">
                    <a:moveTo>
                      <a:pt x="488" y="496"/>
                    </a:moveTo>
                    <a:lnTo>
                      <a:pt x="446" y="433"/>
                    </a:lnTo>
                    <a:lnTo>
                      <a:pt x="399" y="365"/>
                    </a:lnTo>
                    <a:lnTo>
                      <a:pt x="346" y="292"/>
                    </a:lnTo>
                    <a:lnTo>
                      <a:pt x="291" y="225"/>
                    </a:lnTo>
                    <a:lnTo>
                      <a:pt x="227" y="158"/>
                    </a:lnTo>
                    <a:lnTo>
                      <a:pt x="158" y="103"/>
                    </a:lnTo>
                    <a:lnTo>
                      <a:pt x="82" y="56"/>
                    </a:lnTo>
                    <a:lnTo>
                      <a:pt x="0" y="28"/>
                    </a:lnTo>
                    <a:lnTo>
                      <a:pt x="11" y="0"/>
                    </a:lnTo>
                    <a:lnTo>
                      <a:pt x="91" y="28"/>
                    </a:lnTo>
                    <a:lnTo>
                      <a:pt x="165" y="74"/>
                    </a:lnTo>
                    <a:lnTo>
                      <a:pt x="233" y="129"/>
                    </a:lnTo>
                    <a:lnTo>
                      <a:pt x="297" y="197"/>
                    </a:lnTo>
                    <a:lnTo>
                      <a:pt x="352" y="268"/>
                    </a:lnTo>
                    <a:lnTo>
                      <a:pt x="403" y="344"/>
                    </a:lnTo>
                    <a:lnTo>
                      <a:pt x="447" y="420"/>
                    </a:lnTo>
                    <a:lnTo>
                      <a:pt x="488" y="4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Freeform 89"/>
              <p:cNvSpPr>
                <a:spLocks/>
              </p:cNvSpPr>
              <p:nvPr/>
            </p:nvSpPr>
            <p:spPr bwMode="auto">
              <a:xfrm>
                <a:off x="3197" y="2717"/>
                <a:ext cx="33" cy="29"/>
              </a:xfrm>
              <a:custGeom>
                <a:avLst/>
                <a:gdLst>
                  <a:gd name="T0" fmla="*/ 67 w 67"/>
                  <a:gd name="T1" fmla="*/ 36 h 59"/>
                  <a:gd name="T2" fmla="*/ 60 w 67"/>
                  <a:gd name="T3" fmla="*/ 45 h 59"/>
                  <a:gd name="T4" fmla="*/ 55 w 67"/>
                  <a:gd name="T5" fmla="*/ 52 h 59"/>
                  <a:gd name="T6" fmla="*/ 46 w 67"/>
                  <a:gd name="T7" fmla="*/ 55 h 59"/>
                  <a:gd name="T8" fmla="*/ 37 w 67"/>
                  <a:gd name="T9" fmla="*/ 59 h 59"/>
                  <a:gd name="T10" fmla="*/ 27 w 67"/>
                  <a:gd name="T11" fmla="*/ 59 h 59"/>
                  <a:gd name="T12" fmla="*/ 16 w 67"/>
                  <a:gd name="T13" fmla="*/ 59 h 59"/>
                  <a:gd name="T14" fmla="*/ 5 w 67"/>
                  <a:gd name="T15" fmla="*/ 57 h 59"/>
                  <a:gd name="T16" fmla="*/ 0 w 67"/>
                  <a:gd name="T17" fmla="*/ 55 h 59"/>
                  <a:gd name="T18" fmla="*/ 0 w 67"/>
                  <a:gd name="T19" fmla="*/ 6 h 59"/>
                  <a:gd name="T20" fmla="*/ 9 w 67"/>
                  <a:gd name="T21" fmla="*/ 0 h 59"/>
                  <a:gd name="T22" fmla="*/ 18 w 67"/>
                  <a:gd name="T23" fmla="*/ 0 h 59"/>
                  <a:gd name="T24" fmla="*/ 25 w 67"/>
                  <a:gd name="T25" fmla="*/ 4 h 59"/>
                  <a:gd name="T26" fmla="*/ 34 w 67"/>
                  <a:gd name="T27" fmla="*/ 13 h 59"/>
                  <a:gd name="T28" fmla="*/ 39 w 67"/>
                  <a:gd name="T29" fmla="*/ 20 h 59"/>
                  <a:gd name="T30" fmla="*/ 48 w 67"/>
                  <a:gd name="T31" fmla="*/ 27 h 59"/>
                  <a:gd name="T32" fmla="*/ 57 w 67"/>
                  <a:gd name="T33" fmla="*/ 32 h 59"/>
                  <a:gd name="T34" fmla="*/ 67 w 67"/>
                  <a:gd name="T35" fmla="*/ 3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7" h="59">
                    <a:moveTo>
                      <a:pt x="67" y="36"/>
                    </a:moveTo>
                    <a:lnTo>
                      <a:pt x="60" y="45"/>
                    </a:lnTo>
                    <a:lnTo>
                      <a:pt x="55" y="52"/>
                    </a:lnTo>
                    <a:lnTo>
                      <a:pt x="46" y="55"/>
                    </a:lnTo>
                    <a:lnTo>
                      <a:pt x="37" y="59"/>
                    </a:lnTo>
                    <a:lnTo>
                      <a:pt x="27" y="59"/>
                    </a:lnTo>
                    <a:lnTo>
                      <a:pt x="16" y="59"/>
                    </a:lnTo>
                    <a:lnTo>
                      <a:pt x="5" y="57"/>
                    </a:lnTo>
                    <a:lnTo>
                      <a:pt x="0" y="55"/>
                    </a:lnTo>
                    <a:lnTo>
                      <a:pt x="0" y="6"/>
                    </a:lnTo>
                    <a:lnTo>
                      <a:pt x="9" y="0"/>
                    </a:lnTo>
                    <a:lnTo>
                      <a:pt x="18" y="0"/>
                    </a:lnTo>
                    <a:lnTo>
                      <a:pt x="25" y="4"/>
                    </a:lnTo>
                    <a:lnTo>
                      <a:pt x="34" y="13"/>
                    </a:lnTo>
                    <a:lnTo>
                      <a:pt x="39" y="20"/>
                    </a:lnTo>
                    <a:lnTo>
                      <a:pt x="48" y="27"/>
                    </a:lnTo>
                    <a:lnTo>
                      <a:pt x="57" y="32"/>
                    </a:lnTo>
                    <a:lnTo>
                      <a:pt x="67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Freeform 90"/>
              <p:cNvSpPr>
                <a:spLocks/>
              </p:cNvSpPr>
              <p:nvPr/>
            </p:nvSpPr>
            <p:spPr bwMode="auto">
              <a:xfrm>
                <a:off x="1984" y="2725"/>
                <a:ext cx="357" cy="444"/>
              </a:xfrm>
              <a:custGeom>
                <a:avLst/>
                <a:gdLst>
                  <a:gd name="T0" fmla="*/ 715 w 715"/>
                  <a:gd name="T1" fmla="*/ 20 h 889"/>
                  <a:gd name="T2" fmla="*/ 614 w 715"/>
                  <a:gd name="T3" fmla="*/ 46 h 889"/>
                  <a:gd name="T4" fmla="*/ 520 w 715"/>
                  <a:gd name="T5" fmla="*/ 87 h 889"/>
                  <a:gd name="T6" fmla="*/ 431 w 715"/>
                  <a:gd name="T7" fmla="*/ 139 h 889"/>
                  <a:gd name="T8" fmla="*/ 348 w 715"/>
                  <a:gd name="T9" fmla="*/ 203 h 889"/>
                  <a:gd name="T10" fmla="*/ 268 w 715"/>
                  <a:gd name="T11" fmla="*/ 272 h 889"/>
                  <a:gd name="T12" fmla="*/ 193 w 715"/>
                  <a:gd name="T13" fmla="*/ 352 h 889"/>
                  <a:gd name="T14" fmla="*/ 124 w 715"/>
                  <a:gd name="T15" fmla="*/ 437 h 889"/>
                  <a:gd name="T16" fmla="*/ 60 w 715"/>
                  <a:gd name="T17" fmla="*/ 527 h 889"/>
                  <a:gd name="T18" fmla="*/ 46 w 715"/>
                  <a:gd name="T19" fmla="*/ 550 h 889"/>
                  <a:gd name="T20" fmla="*/ 35 w 715"/>
                  <a:gd name="T21" fmla="*/ 579 h 889"/>
                  <a:gd name="T22" fmla="*/ 27 w 715"/>
                  <a:gd name="T23" fmla="*/ 609 h 889"/>
                  <a:gd name="T24" fmla="*/ 23 w 715"/>
                  <a:gd name="T25" fmla="*/ 643 h 889"/>
                  <a:gd name="T26" fmla="*/ 20 w 715"/>
                  <a:gd name="T27" fmla="*/ 676 h 889"/>
                  <a:gd name="T28" fmla="*/ 20 w 715"/>
                  <a:gd name="T29" fmla="*/ 712 h 889"/>
                  <a:gd name="T30" fmla="*/ 23 w 715"/>
                  <a:gd name="T31" fmla="*/ 745 h 889"/>
                  <a:gd name="T32" fmla="*/ 30 w 715"/>
                  <a:gd name="T33" fmla="*/ 781 h 889"/>
                  <a:gd name="T34" fmla="*/ 32 w 715"/>
                  <a:gd name="T35" fmla="*/ 795 h 889"/>
                  <a:gd name="T36" fmla="*/ 37 w 715"/>
                  <a:gd name="T37" fmla="*/ 809 h 889"/>
                  <a:gd name="T38" fmla="*/ 41 w 715"/>
                  <a:gd name="T39" fmla="*/ 823 h 889"/>
                  <a:gd name="T40" fmla="*/ 48 w 715"/>
                  <a:gd name="T41" fmla="*/ 838 h 889"/>
                  <a:gd name="T42" fmla="*/ 53 w 715"/>
                  <a:gd name="T43" fmla="*/ 850 h 889"/>
                  <a:gd name="T44" fmla="*/ 64 w 715"/>
                  <a:gd name="T45" fmla="*/ 863 h 889"/>
                  <a:gd name="T46" fmla="*/ 75 w 715"/>
                  <a:gd name="T47" fmla="*/ 875 h 889"/>
                  <a:gd name="T48" fmla="*/ 90 w 715"/>
                  <a:gd name="T49" fmla="*/ 889 h 889"/>
                  <a:gd name="T50" fmla="*/ 57 w 715"/>
                  <a:gd name="T51" fmla="*/ 859 h 889"/>
                  <a:gd name="T52" fmla="*/ 34 w 715"/>
                  <a:gd name="T53" fmla="*/ 829 h 889"/>
                  <a:gd name="T54" fmla="*/ 18 w 715"/>
                  <a:gd name="T55" fmla="*/ 795 h 889"/>
                  <a:gd name="T56" fmla="*/ 9 w 715"/>
                  <a:gd name="T57" fmla="*/ 763 h 889"/>
                  <a:gd name="T58" fmla="*/ 2 w 715"/>
                  <a:gd name="T59" fmla="*/ 726 h 889"/>
                  <a:gd name="T60" fmla="*/ 0 w 715"/>
                  <a:gd name="T61" fmla="*/ 689 h 889"/>
                  <a:gd name="T62" fmla="*/ 0 w 715"/>
                  <a:gd name="T63" fmla="*/ 651 h 889"/>
                  <a:gd name="T64" fmla="*/ 2 w 715"/>
                  <a:gd name="T65" fmla="*/ 616 h 889"/>
                  <a:gd name="T66" fmla="*/ 44 w 715"/>
                  <a:gd name="T67" fmla="*/ 511 h 889"/>
                  <a:gd name="T68" fmla="*/ 105 w 715"/>
                  <a:gd name="T69" fmla="*/ 415 h 889"/>
                  <a:gd name="T70" fmla="*/ 177 w 715"/>
                  <a:gd name="T71" fmla="*/ 325 h 889"/>
                  <a:gd name="T72" fmla="*/ 261 w 715"/>
                  <a:gd name="T73" fmla="*/ 245 h 889"/>
                  <a:gd name="T74" fmla="*/ 349 w 715"/>
                  <a:gd name="T75" fmla="*/ 169 h 889"/>
                  <a:gd name="T76" fmla="*/ 444 w 715"/>
                  <a:gd name="T77" fmla="*/ 105 h 889"/>
                  <a:gd name="T78" fmla="*/ 539 w 715"/>
                  <a:gd name="T79" fmla="*/ 46 h 889"/>
                  <a:gd name="T80" fmla="*/ 637 w 715"/>
                  <a:gd name="T81" fmla="*/ 0 h 889"/>
                  <a:gd name="T82" fmla="*/ 715 w 715"/>
                  <a:gd name="T83" fmla="*/ 20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15" h="889">
                    <a:moveTo>
                      <a:pt x="715" y="20"/>
                    </a:moveTo>
                    <a:lnTo>
                      <a:pt x="614" y="46"/>
                    </a:lnTo>
                    <a:lnTo>
                      <a:pt x="520" y="87"/>
                    </a:lnTo>
                    <a:lnTo>
                      <a:pt x="431" y="139"/>
                    </a:lnTo>
                    <a:lnTo>
                      <a:pt x="348" y="203"/>
                    </a:lnTo>
                    <a:lnTo>
                      <a:pt x="268" y="272"/>
                    </a:lnTo>
                    <a:lnTo>
                      <a:pt x="193" y="352"/>
                    </a:lnTo>
                    <a:lnTo>
                      <a:pt x="124" y="437"/>
                    </a:lnTo>
                    <a:lnTo>
                      <a:pt x="60" y="527"/>
                    </a:lnTo>
                    <a:lnTo>
                      <a:pt x="46" y="550"/>
                    </a:lnTo>
                    <a:lnTo>
                      <a:pt x="35" y="579"/>
                    </a:lnTo>
                    <a:lnTo>
                      <a:pt x="27" y="609"/>
                    </a:lnTo>
                    <a:lnTo>
                      <a:pt x="23" y="643"/>
                    </a:lnTo>
                    <a:lnTo>
                      <a:pt x="20" y="676"/>
                    </a:lnTo>
                    <a:lnTo>
                      <a:pt x="20" y="712"/>
                    </a:lnTo>
                    <a:lnTo>
                      <a:pt x="23" y="745"/>
                    </a:lnTo>
                    <a:lnTo>
                      <a:pt x="30" y="781"/>
                    </a:lnTo>
                    <a:lnTo>
                      <a:pt x="32" y="795"/>
                    </a:lnTo>
                    <a:lnTo>
                      <a:pt x="37" y="809"/>
                    </a:lnTo>
                    <a:lnTo>
                      <a:pt x="41" y="823"/>
                    </a:lnTo>
                    <a:lnTo>
                      <a:pt x="48" y="838"/>
                    </a:lnTo>
                    <a:lnTo>
                      <a:pt x="53" y="850"/>
                    </a:lnTo>
                    <a:lnTo>
                      <a:pt x="64" y="863"/>
                    </a:lnTo>
                    <a:lnTo>
                      <a:pt x="75" y="875"/>
                    </a:lnTo>
                    <a:lnTo>
                      <a:pt x="90" y="889"/>
                    </a:lnTo>
                    <a:lnTo>
                      <a:pt x="57" y="859"/>
                    </a:lnTo>
                    <a:lnTo>
                      <a:pt x="34" y="829"/>
                    </a:lnTo>
                    <a:lnTo>
                      <a:pt x="18" y="795"/>
                    </a:lnTo>
                    <a:lnTo>
                      <a:pt x="9" y="763"/>
                    </a:lnTo>
                    <a:lnTo>
                      <a:pt x="2" y="726"/>
                    </a:lnTo>
                    <a:lnTo>
                      <a:pt x="0" y="689"/>
                    </a:lnTo>
                    <a:lnTo>
                      <a:pt x="0" y="651"/>
                    </a:lnTo>
                    <a:lnTo>
                      <a:pt x="2" y="616"/>
                    </a:lnTo>
                    <a:lnTo>
                      <a:pt x="44" y="511"/>
                    </a:lnTo>
                    <a:lnTo>
                      <a:pt x="105" y="415"/>
                    </a:lnTo>
                    <a:lnTo>
                      <a:pt x="177" y="325"/>
                    </a:lnTo>
                    <a:lnTo>
                      <a:pt x="261" y="245"/>
                    </a:lnTo>
                    <a:lnTo>
                      <a:pt x="349" y="169"/>
                    </a:lnTo>
                    <a:lnTo>
                      <a:pt x="444" y="105"/>
                    </a:lnTo>
                    <a:lnTo>
                      <a:pt x="539" y="46"/>
                    </a:lnTo>
                    <a:lnTo>
                      <a:pt x="637" y="0"/>
                    </a:lnTo>
                    <a:lnTo>
                      <a:pt x="715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Freeform 91"/>
              <p:cNvSpPr>
                <a:spLocks/>
              </p:cNvSpPr>
              <p:nvPr/>
            </p:nvSpPr>
            <p:spPr bwMode="auto">
              <a:xfrm>
                <a:off x="2125" y="2749"/>
                <a:ext cx="26" cy="39"/>
              </a:xfrm>
              <a:custGeom>
                <a:avLst/>
                <a:gdLst>
                  <a:gd name="T0" fmla="*/ 52 w 52"/>
                  <a:gd name="T1" fmla="*/ 59 h 78"/>
                  <a:gd name="T2" fmla="*/ 41 w 52"/>
                  <a:gd name="T3" fmla="*/ 71 h 78"/>
                  <a:gd name="T4" fmla="*/ 32 w 52"/>
                  <a:gd name="T5" fmla="*/ 78 h 78"/>
                  <a:gd name="T6" fmla="*/ 21 w 52"/>
                  <a:gd name="T7" fmla="*/ 68 h 78"/>
                  <a:gd name="T8" fmla="*/ 12 w 52"/>
                  <a:gd name="T9" fmla="*/ 59 h 78"/>
                  <a:gd name="T10" fmla="*/ 7 w 52"/>
                  <a:gd name="T11" fmla="*/ 48 h 78"/>
                  <a:gd name="T12" fmla="*/ 4 w 52"/>
                  <a:gd name="T13" fmla="*/ 39 h 78"/>
                  <a:gd name="T14" fmla="*/ 0 w 52"/>
                  <a:gd name="T15" fmla="*/ 27 h 78"/>
                  <a:gd name="T16" fmla="*/ 2 w 52"/>
                  <a:gd name="T17" fmla="*/ 16 h 78"/>
                  <a:gd name="T18" fmla="*/ 5 w 52"/>
                  <a:gd name="T19" fmla="*/ 6 h 78"/>
                  <a:gd name="T20" fmla="*/ 12 w 52"/>
                  <a:gd name="T21" fmla="*/ 0 h 78"/>
                  <a:gd name="T22" fmla="*/ 21 w 52"/>
                  <a:gd name="T23" fmla="*/ 4 h 78"/>
                  <a:gd name="T24" fmla="*/ 27 w 52"/>
                  <a:gd name="T25" fmla="*/ 13 h 78"/>
                  <a:gd name="T26" fmla="*/ 27 w 52"/>
                  <a:gd name="T27" fmla="*/ 21 h 78"/>
                  <a:gd name="T28" fmla="*/ 28 w 52"/>
                  <a:gd name="T29" fmla="*/ 32 h 78"/>
                  <a:gd name="T30" fmla="*/ 27 w 52"/>
                  <a:gd name="T31" fmla="*/ 41 h 78"/>
                  <a:gd name="T32" fmla="*/ 28 w 52"/>
                  <a:gd name="T33" fmla="*/ 50 h 78"/>
                  <a:gd name="T34" fmla="*/ 36 w 52"/>
                  <a:gd name="T35" fmla="*/ 55 h 78"/>
                  <a:gd name="T36" fmla="*/ 52 w 52"/>
                  <a:gd name="T37" fmla="*/ 5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2" h="78">
                    <a:moveTo>
                      <a:pt x="52" y="59"/>
                    </a:moveTo>
                    <a:lnTo>
                      <a:pt x="41" y="71"/>
                    </a:lnTo>
                    <a:lnTo>
                      <a:pt x="32" y="78"/>
                    </a:lnTo>
                    <a:lnTo>
                      <a:pt x="21" y="68"/>
                    </a:lnTo>
                    <a:lnTo>
                      <a:pt x="12" y="59"/>
                    </a:lnTo>
                    <a:lnTo>
                      <a:pt x="7" y="48"/>
                    </a:lnTo>
                    <a:lnTo>
                      <a:pt x="4" y="39"/>
                    </a:lnTo>
                    <a:lnTo>
                      <a:pt x="0" y="27"/>
                    </a:lnTo>
                    <a:lnTo>
                      <a:pt x="2" y="16"/>
                    </a:lnTo>
                    <a:lnTo>
                      <a:pt x="5" y="6"/>
                    </a:lnTo>
                    <a:lnTo>
                      <a:pt x="12" y="0"/>
                    </a:lnTo>
                    <a:lnTo>
                      <a:pt x="21" y="4"/>
                    </a:lnTo>
                    <a:lnTo>
                      <a:pt x="27" y="13"/>
                    </a:lnTo>
                    <a:lnTo>
                      <a:pt x="27" y="21"/>
                    </a:lnTo>
                    <a:lnTo>
                      <a:pt x="28" y="32"/>
                    </a:lnTo>
                    <a:lnTo>
                      <a:pt x="27" y="41"/>
                    </a:lnTo>
                    <a:lnTo>
                      <a:pt x="28" y="50"/>
                    </a:lnTo>
                    <a:lnTo>
                      <a:pt x="36" y="55"/>
                    </a:lnTo>
                    <a:lnTo>
                      <a:pt x="52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Freeform 92"/>
              <p:cNvSpPr>
                <a:spLocks/>
              </p:cNvSpPr>
              <p:nvPr/>
            </p:nvSpPr>
            <p:spPr bwMode="auto">
              <a:xfrm>
                <a:off x="3216" y="2749"/>
                <a:ext cx="738" cy="175"/>
              </a:xfrm>
              <a:custGeom>
                <a:avLst/>
                <a:gdLst>
                  <a:gd name="T0" fmla="*/ 1410 w 1476"/>
                  <a:gd name="T1" fmla="*/ 68 h 351"/>
                  <a:gd name="T2" fmla="*/ 1306 w 1476"/>
                  <a:gd name="T3" fmla="*/ 124 h 351"/>
                  <a:gd name="T4" fmla="*/ 1199 w 1476"/>
                  <a:gd name="T5" fmla="*/ 114 h 351"/>
                  <a:gd name="T6" fmla="*/ 1100 w 1476"/>
                  <a:gd name="T7" fmla="*/ 174 h 351"/>
                  <a:gd name="T8" fmla="*/ 1047 w 1476"/>
                  <a:gd name="T9" fmla="*/ 131 h 351"/>
                  <a:gd name="T10" fmla="*/ 992 w 1476"/>
                  <a:gd name="T11" fmla="*/ 130 h 351"/>
                  <a:gd name="T12" fmla="*/ 903 w 1476"/>
                  <a:gd name="T13" fmla="*/ 194 h 351"/>
                  <a:gd name="T14" fmla="*/ 795 w 1476"/>
                  <a:gd name="T15" fmla="*/ 171 h 351"/>
                  <a:gd name="T16" fmla="*/ 697 w 1476"/>
                  <a:gd name="T17" fmla="*/ 254 h 351"/>
                  <a:gd name="T18" fmla="*/ 607 w 1476"/>
                  <a:gd name="T19" fmla="*/ 282 h 351"/>
                  <a:gd name="T20" fmla="*/ 598 w 1476"/>
                  <a:gd name="T21" fmla="*/ 256 h 351"/>
                  <a:gd name="T22" fmla="*/ 582 w 1476"/>
                  <a:gd name="T23" fmla="*/ 241 h 351"/>
                  <a:gd name="T24" fmla="*/ 491 w 1476"/>
                  <a:gd name="T25" fmla="*/ 291 h 351"/>
                  <a:gd name="T26" fmla="*/ 410 w 1476"/>
                  <a:gd name="T27" fmla="*/ 245 h 351"/>
                  <a:gd name="T28" fmla="*/ 311 w 1476"/>
                  <a:gd name="T29" fmla="*/ 312 h 351"/>
                  <a:gd name="T30" fmla="*/ 206 w 1476"/>
                  <a:gd name="T31" fmla="*/ 351 h 351"/>
                  <a:gd name="T32" fmla="*/ 202 w 1476"/>
                  <a:gd name="T33" fmla="*/ 288 h 351"/>
                  <a:gd name="T34" fmla="*/ 215 w 1476"/>
                  <a:gd name="T35" fmla="*/ 226 h 351"/>
                  <a:gd name="T36" fmla="*/ 119 w 1476"/>
                  <a:gd name="T37" fmla="*/ 293 h 351"/>
                  <a:gd name="T38" fmla="*/ 9 w 1476"/>
                  <a:gd name="T39" fmla="*/ 332 h 351"/>
                  <a:gd name="T40" fmla="*/ 37 w 1476"/>
                  <a:gd name="T41" fmla="*/ 220 h 351"/>
                  <a:gd name="T42" fmla="*/ 128 w 1476"/>
                  <a:gd name="T43" fmla="*/ 117 h 351"/>
                  <a:gd name="T44" fmla="*/ 119 w 1476"/>
                  <a:gd name="T45" fmla="*/ 183 h 351"/>
                  <a:gd name="T46" fmla="*/ 57 w 1476"/>
                  <a:gd name="T47" fmla="*/ 268 h 351"/>
                  <a:gd name="T48" fmla="*/ 160 w 1476"/>
                  <a:gd name="T49" fmla="*/ 236 h 351"/>
                  <a:gd name="T50" fmla="*/ 298 w 1476"/>
                  <a:gd name="T51" fmla="*/ 121 h 351"/>
                  <a:gd name="T52" fmla="*/ 332 w 1476"/>
                  <a:gd name="T53" fmla="*/ 158 h 351"/>
                  <a:gd name="T54" fmla="*/ 273 w 1476"/>
                  <a:gd name="T55" fmla="*/ 261 h 351"/>
                  <a:gd name="T56" fmla="*/ 319 w 1476"/>
                  <a:gd name="T57" fmla="*/ 277 h 351"/>
                  <a:gd name="T58" fmla="*/ 447 w 1476"/>
                  <a:gd name="T59" fmla="*/ 160 h 351"/>
                  <a:gd name="T60" fmla="*/ 527 w 1476"/>
                  <a:gd name="T61" fmla="*/ 137 h 351"/>
                  <a:gd name="T62" fmla="*/ 479 w 1476"/>
                  <a:gd name="T63" fmla="*/ 227 h 351"/>
                  <a:gd name="T64" fmla="*/ 530 w 1476"/>
                  <a:gd name="T65" fmla="*/ 238 h 351"/>
                  <a:gd name="T66" fmla="*/ 624 w 1476"/>
                  <a:gd name="T67" fmla="*/ 156 h 351"/>
                  <a:gd name="T68" fmla="*/ 685 w 1476"/>
                  <a:gd name="T69" fmla="*/ 147 h 351"/>
                  <a:gd name="T70" fmla="*/ 687 w 1476"/>
                  <a:gd name="T71" fmla="*/ 217 h 351"/>
                  <a:gd name="T72" fmla="*/ 763 w 1476"/>
                  <a:gd name="T73" fmla="*/ 162 h 351"/>
                  <a:gd name="T74" fmla="*/ 832 w 1476"/>
                  <a:gd name="T75" fmla="*/ 105 h 351"/>
                  <a:gd name="T76" fmla="*/ 883 w 1476"/>
                  <a:gd name="T77" fmla="*/ 91 h 351"/>
                  <a:gd name="T78" fmla="*/ 885 w 1476"/>
                  <a:gd name="T79" fmla="*/ 137 h 351"/>
                  <a:gd name="T80" fmla="*/ 926 w 1476"/>
                  <a:gd name="T81" fmla="*/ 144 h 351"/>
                  <a:gd name="T82" fmla="*/ 1015 w 1476"/>
                  <a:gd name="T83" fmla="*/ 82 h 351"/>
                  <a:gd name="T84" fmla="*/ 1082 w 1476"/>
                  <a:gd name="T85" fmla="*/ 53 h 351"/>
                  <a:gd name="T86" fmla="*/ 1095 w 1476"/>
                  <a:gd name="T87" fmla="*/ 98 h 351"/>
                  <a:gd name="T88" fmla="*/ 1141 w 1476"/>
                  <a:gd name="T89" fmla="*/ 119 h 351"/>
                  <a:gd name="T90" fmla="*/ 1254 w 1476"/>
                  <a:gd name="T91" fmla="*/ 50 h 351"/>
                  <a:gd name="T92" fmla="*/ 1325 w 1476"/>
                  <a:gd name="T93" fmla="*/ 25 h 351"/>
                  <a:gd name="T94" fmla="*/ 1309 w 1476"/>
                  <a:gd name="T95" fmla="*/ 78 h 351"/>
                  <a:gd name="T96" fmla="*/ 1394 w 1476"/>
                  <a:gd name="T97" fmla="*/ 57 h 351"/>
                  <a:gd name="T98" fmla="*/ 1465 w 1476"/>
                  <a:gd name="T99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476" h="351">
                    <a:moveTo>
                      <a:pt x="1476" y="11"/>
                    </a:moveTo>
                    <a:lnTo>
                      <a:pt x="1455" y="29"/>
                    </a:lnTo>
                    <a:lnTo>
                      <a:pt x="1433" y="48"/>
                    </a:lnTo>
                    <a:lnTo>
                      <a:pt x="1410" y="68"/>
                    </a:lnTo>
                    <a:lnTo>
                      <a:pt x="1387" y="87"/>
                    </a:lnTo>
                    <a:lnTo>
                      <a:pt x="1361" y="101"/>
                    </a:lnTo>
                    <a:lnTo>
                      <a:pt x="1334" y="116"/>
                    </a:lnTo>
                    <a:lnTo>
                      <a:pt x="1306" y="124"/>
                    </a:lnTo>
                    <a:lnTo>
                      <a:pt x="1279" y="128"/>
                    </a:lnTo>
                    <a:lnTo>
                      <a:pt x="1251" y="78"/>
                    </a:lnTo>
                    <a:lnTo>
                      <a:pt x="1224" y="92"/>
                    </a:lnTo>
                    <a:lnTo>
                      <a:pt x="1199" y="114"/>
                    </a:lnTo>
                    <a:lnTo>
                      <a:pt x="1173" y="131"/>
                    </a:lnTo>
                    <a:lnTo>
                      <a:pt x="1150" y="151"/>
                    </a:lnTo>
                    <a:lnTo>
                      <a:pt x="1125" y="165"/>
                    </a:lnTo>
                    <a:lnTo>
                      <a:pt x="1100" y="174"/>
                    </a:lnTo>
                    <a:lnTo>
                      <a:pt x="1072" y="174"/>
                    </a:lnTo>
                    <a:lnTo>
                      <a:pt x="1045" y="167"/>
                    </a:lnTo>
                    <a:lnTo>
                      <a:pt x="1045" y="149"/>
                    </a:lnTo>
                    <a:lnTo>
                      <a:pt x="1047" y="131"/>
                    </a:lnTo>
                    <a:lnTo>
                      <a:pt x="1043" y="112"/>
                    </a:lnTo>
                    <a:lnTo>
                      <a:pt x="1036" y="98"/>
                    </a:lnTo>
                    <a:lnTo>
                      <a:pt x="1013" y="112"/>
                    </a:lnTo>
                    <a:lnTo>
                      <a:pt x="992" y="130"/>
                    </a:lnTo>
                    <a:lnTo>
                      <a:pt x="970" y="147"/>
                    </a:lnTo>
                    <a:lnTo>
                      <a:pt x="949" y="165"/>
                    </a:lnTo>
                    <a:lnTo>
                      <a:pt x="926" y="179"/>
                    </a:lnTo>
                    <a:lnTo>
                      <a:pt x="903" y="194"/>
                    </a:lnTo>
                    <a:lnTo>
                      <a:pt x="876" y="202"/>
                    </a:lnTo>
                    <a:lnTo>
                      <a:pt x="850" y="206"/>
                    </a:lnTo>
                    <a:lnTo>
                      <a:pt x="821" y="156"/>
                    </a:lnTo>
                    <a:lnTo>
                      <a:pt x="795" y="171"/>
                    </a:lnTo>
                    <a:lnTo>
                      <a:pt x="770" y="192"/>
                    </a:lnTo>
                    <a:lnTo>
                      <a:pt x="747" y="213"/>
                    </a:lnTo>
                    <a:lnTo>
                      <a:pt x="724" y="234"/>
                    </a:lnTo>
                    <a:lnTo>
                      <a:pt x="697" y="254"/>
                    </a:lnTo>
                    <a:lnTo>
                      <a:pt x="672" y="272"/>
                    </a:lnTo>
                    <a:lnTo>
                      <a:pt x="644" y="284"/>
                    </a:lnTo>
                    <a:lnTo>
                      <a:pt x="616" y="293"/>
                    </a:lnTo>
                    <a:lnTo>
                      <a:pt x="607" y="282"/>
                    </a:lnTo>
                    <a:lnTo>
                      <a:pt x="603" y="275"/>
                    </a:lnTo>
                    <a:lnTo>
                      <a:pt x="600" y="268"/>
                    </a:lnTo>
                    <a:lnTo>
                      <a:pt x="600" y="263"/>
                    </a:lnTo>
                    <a:lnTo>
                      <a:pt x="598" y="256"/>
                    </a:lnTo>
                    <a:lnTo>
                      <a:pt x="600" y="250"/>
                    </a:lnTo>
                    <a:lnTo>
                      <a:pt x="600" y="243"/>
                    </a:lnTo>
                    <a:lnTo>
                      <a:pt x="605" y="234"/>
                    </a:lnTo>
                    <a:lnTo>
                      <a:pt x="582" y="241"/>
                    </a:lnTo>
                    <a:lnTo>
                      <a:pt x="559" y="254"/>
                    </a:lnTo>
                    <a:lnTo>
                      <a:pt x="536" y="266"/>
                    </a:lnTo>
                    <a:lnTo>
                      <a:pt x="515" y="281"/>
                    </a:lnTo>
                    <a:lnTo>
                      <a:pt x="491" y="291"/>
                    </a:lnTo>
                    <a:lnTo>
                      <a:pt x="468" y="302"/>
                    </a:lnTo>
                    <a:lnTo>
                      <a:pt x="444" y="309"/>
                    </a:lnTo>
                    <a:lnTo>
                      <a:pt x="420" y="312"/>
                    </a:lnTo>
                    <a:lnTo>
                      <a:pt x="410" y="245"/>
                    </a:lnTo>
                    <a:lnTo>
                      <a:pt x="381" y="259"/>
                    </a:lnTo>
                    <a:lnTo>
                      <a:pt x="357" y="277"/>
                    </a:lnTo>
                    <a:lnTo>
                      <a:pt x="332" y="295"/>
                    </a:lnTo>
                    <a:lnTo>
                      <a:pt x="311" y="312"/>
                    </a:lnTo>
                    <a:lnTo>
                      <a:pt x="286" y="327"/>
                    </a:lnTo>
                    <a:lnTo>
                      <a:pt x="263" y="339"/>
                    </a:lnTo>
                    <a:lnTo>
                      <a:pt x="234" y="348"/>
                    </a:lnTo>
                    <a:lnTo>
                      <a:pt x="206" y="351"/>
                    </a:lnTo>
                    <a:lnTo>
                      <a:pt x="193" y="332"/>
                    </a:lnTo>
                    <a:lnTo>
                      <a:pt x="193" y="316"/>
                    </a:lnTo>
                    <a:lnTo>
                      <a:pt x="195" y="302"/>
                    </a:lnTo>
                    <a:lnTo>
                      <a:pt x="202" y="288"/>
                    </a:lnTo>
                    <a:lnTo>
                      <a:pt x="208" y="272"/>
                    </a:lnTo>
                    <a:lnTo>
                      <a:pt x="215" y="257"/>
                    </a:lnTo>
                    <a:lnTo>
                      <a:pt x="216" y="241"/>
                    </a:lnTo>
                    <a:lnTo>
                      <a:pt x="215" y="226"/>
                    </a:lnTo>
                    <a:lnTo>
                      <a:pt x="186" y="238"/>
                    </a:lnTo>
                    <a:lnTo>
                      <a:pt x="161" y="254"/>
                    </a:lnTo>
                    <a:lnTo>
                      <a:pt x="140" y="273"/>
                    </a:lnTo>
                    <a:lnTo>
                      <a:pt x="119" y="293"/>
                    </a:lnTo>
                    <a:lnTo>
                      <a:pt x="94" y="309"/>
                    </a:lnTo>
                    <a:lnTo>
                      <a:pt x="69" y="323"/>
                    </a:lnTo>
                    <a:lnTo>
                      <a:pt x="41" y="330"/>
                    </a:lnTo>
                    <a:lnTo>
                      <a:pt x="9" y="332"/>
                    </a:lnTo>
                    <a:lnTo>
                      <a:pt x="0" y="302"/>
                    </a:lnTo>
                    <a:lnTo>
                      <a:pt x="4" y="273"/>
                    </a:lnTo>
                    <a:lnTo>
                      <a:pt x="18" y="247"/>
                    </a:lnTo>
                    <a:lnTo>
                      <a:pt x="37" y="220"/>
                    </a:lnTo>
                    <a:lnTo>
                      <a:pt x="60" y="194"/>
                    </a:lnTo>
                    <a:lnTo>
                      <a:pt x="85" y="167"/>
                    </a:lnTo>
                    <a:lnTo>
                      <a:pt x="108" y="142"/>
                    </a:lnTo>
                    <a:lnTo>
                      <a:pt x="128" y="117"/>
                    </a:lnTo>
                    <a:lnTo>
                      <a:pt x="147" y="117"/>
                    </a:lnTo>
                    <a:lnTo>
                      <a:pt x="142" y="140"/>
                    </a:lnTo>
                    <a:lnTo>
                      <a:pt x="133" y="163"/>
                    </a:lnTo>
                    <a:lnTo>
                      <a:pt x="119" y="183"/>
                    </a:lnTo>
                    <a:lnTo>
                      <a:pt x="105" y="204"/>
                    </a:lnTo>
                    <a:lnTo>
                      <a:pt x="85" y="224"/>
                    </a:lnTo>
                    <a:lnTo>
                      <a:pt x="71" y="245"/>
                    </a:lnTo>
                    <a:lnTo>
                      <a:pt x="57" y="268"/>
                    </a:lnTo>
                    <a:lnTo>
                      <a:pt x="48" y="293"/>
                    </a:lnTo>
                    <a:lnTo>
                      <a:pt x="85" y="279"/>
                    </a:lnTo>
                    <a:lnTo>
                      <a:pt x="124" y="261"/>
                    </a:lnTo>
                    <a:lnTo>
                      <a:pt x="160" y="236"/>
                    </a:lnTo>
                    <a:lnTo>
                      <a:pt x="197" y="210"/>
                    </a:lnTo>
                    <a:lnTo>
                      <a:pt x="231" y="179"/>
                    </a:lnTo>
                    <a:lnTo>
                      <a:pt x="264" y="149"/>
                    </a:lnTo>
                    <a:lnTo>
                      <a:pt x="298" y="121"/>
                    </a:lnTo>
                    <a:lnTo>
                      <a:pt x="332" y="98"/>
                    </a:lnTo>
                    <a:lnTo>
                      <a:pt x="362" y="108"/>
                    </a:lnTo>
                    <a:lnTo>
                      <a:pt x="346" y="133"/>
                    </a:lnTo>
                    <a:lnTo>
                      <a:pt x="332" y="158"/>
                    </a:lnTo>
                    <a:lnTo>
                      <a:pt x="318" y="183"/>
                    </a:lnTo>
                    <a:lnTo>
                      <a:pt x="303" y="210"/>
                    </a:lnTo>
                    <a:lnTo>
                      <a:pt x="287" y="234"/>
                    </a:lnTo>
                    <a:lnTo>
                      <a:pt x="273" y="261"/>
                    </a:lnTo>
                    <a:lnTo>
                      <a:pt x="259" y="286"/>
                    </a:lnTo>
                    <a:lnTo>
                      <a:pt x="245" y="312"/>
                    </a:lnTo>
                    <a:lnTo>
                      <a:pt x="282" y="296"/>
                    </a:lnTo>
                    <a:lnTo>
                      <a:pt x="319" y="277"/>
                    </a:lnTo>
                    <a:lnTo>
                      <a:pt x="353" y="250"/>
                    </a:lnTo>
                    <a:lnTo>
                      <a:pt x="387" y="224"/>
                    </a:lnTo>
                    <a:lnTo>
                      <a:pt x="417" y="192"/>
                    </a:lnTo>
                    <a:lnTo>
                      <a:pt x="447" y="160"/>
                    </a:lnTo>
                    <a:lnTo>
                      <a:pt x="477" y="128"/>
                    </a:lnTo>
                    <a:lnTo>
                      <a:pt x="507" y="98"/>
                    </a:lnTo>
                    <a:lnTo>
                      <a:pt x="523" y="116"/>
                    </a:lnTo>
                    <a:lnTo>
                      <a:pt x="527" y="137"/>
                    </a:lnTo>
                    <a:lnTo>
                      <a:pt x="520" y="158"/>
                    </a:lnTo>
                    <a:lnTo>
                      <a:pt x="507" y="181"/>
                    </a:lnTo>
                    <a:lnTo>
                      <a:pt x="491" y="202"/>
                    </a:lnTo>
                    <a:lnTo>
                      <a:pt x="479" y="227"/>
                    </a:lnTo>
                    <a:lnTo>
                      <a:pt x="472" y="249"/>
                    </a:lnTo>
                    <a:lnTo>
                      <a:pt x="479" y="273"/>
                    </a:lnTo>
                    <a:lnTo>
                      <a:pt x="506" y="256"/>
                    </a:lnTo>
                    <a:lnTo>
                      <a:pt x="530" y="238"/>
                    </a:lnTo>
                    <a:lnTo>
                      <a:pt x="554" y="218"/>
                    </a:lnTo>
                    <a:lnTo>
                      <a:pt x="578" y="199"/>
                    </a:lnTo>
                    <a:lnTo>
                      <a:pt x="601" y="178"/>
                    </a:lnTo>
                    <a:lnTo>
                      <a:pt x="624" y="156"/>
                    </a:lnTo>
                    <a:lnTo>
                      <a:pt x="648" y="135"/>
                    </a:lnTo>
                    <a:lnTo>
                      <a:pt x="674" y="117"/>
                    </a:lnTo>
                    <a:lnTo>
                      <a:pt x="681" y="128"/>
                    </a:lnTo>
                    <a:lnTo>
                      <a:pt x="685" y="147"/>
                    </a:lnTo>
                    <a:lnTo>
                      <a:pt x="683" y="169"/>
                    </a:lnTo>
                    <a:lnTo>
                      <a:pt x="681" y="192"/>
                    </a:lnTo>
                    <a:lnTo>
                      <a:pt x="679" y="208"/>
                    </a:lnTo>
                    <a:lnTo>
                      <a:pt x="687" y="217"/>
                    </a:lnTo>
                    <a:lnTo>
                      <a:pt x="703" y="213"/>
                    </a:lnTo>
                    <a:lnTo>
                      <a:pt x="733" y="195"/>
                    </a:lnTo>
                    <a:lnTo>
                      <a:pt x="747" y="176"/>
                    </a:lnTo>
                    <a:lnTo>
                      <a:pt x="763" y="162"/>
                    </a:lnTo>
                    <a:lnTo>
                      <a:pt x="779" y="146"/>
                    </a:lnTo>
                    <a:lnTo>
                      <a:pt x="797" y="133"/>
                    </a:lnTo>
                    <a:lnTo>
                      <a:pt x="813" y="117"/>
                    </a:lnTo>
                    <a:lnTo>
                      <a:pt x="832" y="105"/>
                    </a:lnTo>
                    <a:lnTo>
                      <a:pt x="850" y="91"/>
                    </a:lnTo>
                    <a:lnTo>
                      <a:pt x="869" y="78"/>
                    </a:lnTo>
                    <a:lnTo>
                      <a:pt x="876" y="82"/>
                    </a:lnTo>
                    <a:lnTo>
                      <a:pt x="883" y="91"/>
                    </a:lnTo>
                    <a:lnTo>
                      <a:pt x="887" y="101"/>
                    </a:lnTo>
                    <a:lnTo>
                      <a:pt x="889" y="114"/>
                    </a:lnTo>
                    <a:lnTo>
                      <a:pt x="887" y="124"/>
                    </a:lnTo>
                    <a:lnTo>
                      <a:pt x="885" y="137"/>
                    </a:lnTo>
                    <a:lnTo>
                      <a:pt x="882" y="146"/>
                    </a:lnTo>
                    <a:lnTo>
                      <a:pt x="880" y="156"/>
                    </a:lnTo>
                    <a:lnTo>
                      <a:pt x="903" y="153"/>
                    </a:lnTo>
                    <a:lnTo>
                      <a:pt x="926" y="144"/>
                    </a:lnTo>
                    <a:lnTo>
                      <a:pt x="949" y="131"/>
                    </a:lnTo>
                    <a:lnTo>
                      <a:pt x="972" y="117"/>
                    </a:lnTo>
                    <a:lnTo>
                      <a:pt x="993" y="100"/>
                    </a:lnTo>
                    <a:lnTo>
                      <a:pt x="1015" y="82"/>
                    </a:lnTo>
                    <a:lnTo>
                      <a:pt x="1038" y="64"/>
                    </a:lnTo>
                    <a:lnTo>
                      <a:pt x="1064" y="50"/>
                    </a:lnTo>
                    <a:lnTo>
                      <a:pt x="1073" y="50"/>
                    </a:lnTo>
                    <a:lnTo>
                      <a:pt x="1082" y="53"/>
                    </a:lnTo>
                    <a:lnTo>
                      <a:pt x="1088" y="59"/>
                    </a:lnTo>
                    <a:lnTo>
                      <a:pt x="1093" y="66"/>
                    </a:lnTo>
                    <a:lnTo>
                      <a:pt x="1096" y="80"/>
                    </a:lnTo>
                    <a:lnTo>
                      <a:pt x="1095" y="98"/>
                    </a:lnTo>
                    <a:lnTo>
                      <a:pt x="1084" y="112"/>
                    </a:lnTo>
                    <a:lnTo>
                      <a:pt x="1084" y="128"/>
                    </a:lnTo>
                    <a:lnTo>
                      <a:pt x="1112" y="126"/>
                    </a:lnTo>
                    <a:lnTo>
                      <a:pt x="1141" y="119"/>
                    </a:lnTo>
                    <a:lnTo>
                      <a:pt x="1169" y="105"/>
                    </a:lnTo>
                    <a:lnTo>
                      <a:pt x="1199" y="91"/>
                    </a:lnTo>
                    <a:lnTo>
                      <a:pt x="1226" y="69"/>
                    </a:lnTo>
                    <a:lnTo>
                      <a:pt x="1254" y="50"/>
                    </a:lnTo>
                    <a:lnTo>
                      <a:pt x="1281" y="29"/>
                    </a:lnTo>
                    <a:lnTo>
                      <a:pt x="1309" y="11"/>
                    </a:lnTo>
                    <a:lnTo>
                      <a:pt x="1320" y="16"/>
                    </a:lnTo>
                    <a:lnTo>
                      <a:pt x="1325" y="25"/>
                    </a:lnTo>
                    <a:lnTo>
                      <a:pt x="1325" y="34"/>
                    </a:lnTo>
                    <a:lnTo>
                      <a:pt x="1323" y="45"/>
                    </a:lnTo>
                    <a:lnTo>
                      <a:pt x="1313" y="61"/>
                    </a:lnTo>
                    <a:lnTo>
                      <a:pt x="1309" y="78"/>
                    </a:lnTo>
                    <a:lnTo>
                      <a:pt x="1331" y="80"/>
                    </a:lnTo>
                    <a:lnTo>
                      <a:pt x="1352" y="76"/>
                    </a:lnTo>
                    <a:lnTo>
                      <a:pt x="1373" y="68"/>
                    </a:lnTo>
                    <a:lnTo>
                      <a:pt x="1394" y="57"/>
                    </a:lnTo>
                    <a:lnTo>
                      <a:pt x="1412" y="41"/>
                    </a:lnTo>
                    <a:lnTo>
                      <a:pt x="1432" y="27"/>
                    </a:lnTo>
                    <a:lnTo>
                      <a:pt x="1448" y="11"/>
                    </a:lnTo>
                    <a:lnTo>
                      <a:pt x="1465" y="0"/>
                    </a:lnTo>
                    <a:lnTo>
                      <a:pt x="1476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Freeform 93"/>
              <p:cNvSpPr>
                <a:spLocks/>
              </p:cNvSpPr>
              <p:nvPr/>
            </p:nvSpPr>
            <p:spPr bwMode="auto">
              <a:xfrm>
                <a:off x="3582" y="2758"/>
                <a:ext cx="23" cy="20"/>
              </a:xfrm>
              <a:custGeom>
                <a:avLst/>
                <a:gdLst>
                  <a:gd name="T0" fmla="*/ 39 w 46"/>
                  <a:gd name="T1" fmla="*/ 0 h 39"/>
                  <a:gd name="T2" fmla="*/ 46 w 46"/>
                  <a:gd name="T3" fmla="*/ 9 h 39"/>
                  <a:gd name="T4" fmla="*/ 42 w 46"/>
                  <a:gd name="T5" fmla="*/ 19 h 39"/>
                  <a:gd name="T6" fmla="*/ 32 w 46"/>
                  <a:gd name="T7" fmla="*/ 28 h 39"/>
                  <a:gd name="T8" fmla="*/ 19 w 46"/>
                  <a:gd name="T9" fmla="*/ 39 h 39"/>
                  <a:gd name="T10" fmla="*/ 0 w 46"/>
                  <a:gd name="T11" fmla="*/ 39 h 39"/>
                  <a:gd name="T12" fmla="*/ 0 w 46"/>
                  <a:gd name="T13" fmla="*/ 0 h 39"/>
                  <a:gd name="T14" fmla="*/ 39 w 46"/>
                  <a:gd name="T1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39">
                    <a:moveTo>
                      <a:pt x="39" y="0"/>
                    </a:moveTo>
                    <a:lnTo>
                      <a:pt x="46" y="9"/>
                    </a:lnTo>
                    <a:lnTo>
                      <a:pt x="42" y="19"/>
                    </a:lnTo>
                    <a:lnTo>
                      <a:pt x="32" y="28"/>
                    </a:lnTo>
                    <a:lnTo>
                      <a:pt x="19" y="39"/>
                    </a:lnTo>
                    <a:lnTo>
                      <a:pt x="0" y="39"/>
                    </a:lnTo>
                    <a:lnTo>
                      <a:pt x="0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Freeform 94"/>
              <p:cNvSpPr>
                <a:spLocks/>
              </p:cNvSpPr>
              <p:nvPr/>
            </p:nvSpPr>
            <p:spPr bwMode="auto">
              <a:xfrm>
                <a:off x="3187" y="2787"/>
                <a:ext cx="88" cy="45"/>
              </a:xfrm>
              <a:custGeom>
                <a:avLst/>
                <a:gdLst>
                  <a:gd name="T0" fmla="*/ 175 w 175"/>
                  <a:gd name="T1" fmla="*/ 2 h 91"/>
                  <a:gd name="T2" fmla="*/ 159 w 175"/>
                  <a:gd name="T3" fmla="*/ 13 h 91"/>
                  <a:gd name="T4" fmla="*/ 143 w 175"/>
                  <a:gd name="T5" fmla="*/ 22 h 91"/>
                  <a:gd name="T6" fmla="*/ 122 w 175"/>
                  <a:gd name="T7" fmla="*/ 27 h 91"/>
                  <a:gd name="T8" fmla="*/ 102 w 175"/>
                  <a:gd name="T9" fmla="*/ 34 h 91"/>
                  <a:gd name="T10" fmla="*/ 81 w 175"/>
                  <a:gd name="T11" fmla="*/ 40 h 91"/>
                  <a:gd name="T12" fmla="*/ 62 w 175"/>
                  <a:gd name="T13" fmla="*/ 52 h 91"/>
                  <a:gd name="T14" fmla="*/ 47 w 175"/>
                  <a:gd name="T15" fmla="*/ 68 h 91"/>
                  <a:gd name="T16" fmla="*/ 39 w 175"/>
                  <a:gd name="T17" fmla="*/ 91 h 91"/>
                  <a:gd name="T18" fmla="*/ 24 w 175"/>
                  <a:gd name="T19" fmla="*/ 91 h 91"/>
                  <a:gd name="T20" fmla="*/ 14 w 175"/>
                  <a:gd name="T21" fmla="*/ 87 h 91"/>
                  <a:gd name="T22" fmla="*/ 5 w 175"/>
                  <a:gd name="T23" fmla="*/ 79 h 91"/>
                  <a:gd name="T24" fmla="*/ 0 w 175"/>
                  <a:gd name="T25" fmla="*/ 71 h 91"/>
                  <a:gd name="T26" fmla="*/ 3 w 175"/>
                  <a:gd name="T27" fmla="*/ 52 h 91"/>
                  <a:gd name="T28" fmla="*/ 12 w 175"/>
                  <a:gd name="T29" fmla="*/ 40 h 91"/>
                  <a:gd name="T30" fmla="*/ 26 w 175"/>
                  <a:gd name="T31" fmla="*/ 31 h 91"/>
                  <a:gd name="T32" fmla="*/ 46 w 175"/>
                  <a:gd name="T33" fmla="*/ 27 h 91"/>
                  <a:gd name="T34" fmla="*/ 65 w 175"/>
                  <a:gd name="T35" fmla="*/ 25 h 91"/>
                  <a:gd name="T36" fmla="*/ 85 w 175"/>
                  <a:gd name="T37" fmla="*/ 24 h 91"/>
                  <a:gd name="T38" fmla="*/ 101 w 175"/>
                  <a:gd name="T39" fmla="*/ 22 h 91"/>
                  <a:gd name="T40" fmla="*/ 117 w 175"/>
                  <a:gd name="T41" fmla="*/ 22 h 91"/>
                  <a:gd name="T42" fmla="*/ 120 w 175"/>
                  <a:gd name="T43" fmla="*/ 11 h 91"/>
                  <a:gd name="T44" fmla="*/ 125 w 175"/>
                  <a:gd name="T45" fmla="*/ 6 h 91"/>
                  <a:gd name="T46" fmla="*/ 133 w 175"/>
                  <a:gd name="T47" fmla="*/ 0 h 91"/>
                  <a:gd name="T48" fmla="*/ 141 w 175"/>
                  <a:gd name="T49" fmla="*/ 0 h 91"/>
                  <a:gd name="T50" fmla="*/ 157 w 175"/>
                  <a:gd name="T51" fmla="*/ 0 h 91"/>
                  <a:gd name="T52" fmla="*/ 175 w 175"/>
                  <a:gd name="T53" fmla="*/ 2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75" h="91">
                    <a:moveTo>
                      <a:pt x="175" y="2"/>
                    </a:moveTo>
                    <a:lnTo>
                      <a:pt x="159" y="13"/>
                    </a:lnTo>
                    <a:lnTo>
                      <a:pt x="143" y="22"/>
                    </a:lnTo>
                    <a:lnTo>
                      <a:pt x="122" y="27"/>
                    </a:lnTo>
                    <a:lnTo>
                      <a:pt x="102" y="34"/>
                    </a:lnTo>
                    <a:lnTo>
                      <a:pt x="81" y="40"/>
                    </a:lnTo>
                    <a:lnTo>
                      <a:pt x="62" y="52"/>
                    </a:lnTo>
                    <a:lnTo>
                      <a:pt x="47" y="68"/>
                    </a:lnTo>
                    <a:lnTo>
                      <a:pt x="39" y="91"/>
                    </a:lnTo>
                    <a:lnTo>
                      <a:pt x="24" y="91"/>
                    </a:lnTo>
                    <a:lnTo>
                      <a:pt x="14" y="87"/>
                    </a:lnTo>
                    <a:lnTo>
                      <a:pt x="5" y="79"/>
                    </a:lnTo>
                    <a:lnTo>
                      <a:pt x="0" y="71"/>
                    </a:lnTo>
                    <a:lnTo>
                      <a:pt x="3" y="52"/>
                    </a:lnTo>
                    <a:lnTo>
                      <a:pt x="12" y="40"/>
                    </a:lnTo>
                    <a:lnTo>
                      <a:pt x="26" y="31"/>
                    </a:lnTo>
                    <a:lnTo>
                      <a:pt x="46" y="27"/>
                    </a:lnTo>
                    <a:lnTo>
                      <a:pt x="65" y="25"/>
                    </a:lnTo>
                    <a:lnTo>
                      <a:pt x="85" y="24"/>
                    </a:lnTo>
                    <a:lnTo>
                      <a:pt x="101" y="22"/>
                    </a:lnTo>
                    <a:lnTo>
                      <a:pt x="117" y="22"/>
                    </a:lnTo>
                    <a:lnTo>
                      <a:pt x="120" y="11"/>
                    </a:lnTo>
                    <a:lnTo>
                      <a:pt x="125" y="6"/>
                    </a:lnTo>
                    <a:lnTo>
                      <a:pt x="133" y="0"/>
                    </a:lnTo>
                    <a:lnTo>
                      <a:pt x="141" y="0"/>
                    </a:lnTo>
                    <a:lnTo>
                      <a:pt x="157" y="0"/>
                    </a:lnTo>
                    <a:lnTo>
                      <a:pt x="175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Freeform 95"/>
              <p:cNvSpPr>
                <a:spLocks/>
              </p:cNvSpPr>
              <p:nvPr/>
            </p:nvSpPr>
            <p:spPr bwMode="auto">
              <a:xfrm>
                <a:off x="1736" y="2797"/>
                <a:ext cx="9" cy="235"/>
              </a:xfrm>
              <a:custGeom>
                <a:avLst/>
                <a:gdLst>
                  <a:gd name="T0" fmla="*/ 11 w 20"/>
                  <a:gd name="T1" fmla="*/ 0 h 470"/>
                  <a:gd name="T2" fmla="*/ 13 w 20"/>
                  <a:gd name="T3" fmla="*/ 60 h 470"/>
                  <a:gd name="T4" fmla="*/ 16 w 20"/>
                  <a:gd name="T5" fmla="*/ 122 h 470"/>
                  <a:gd name="T6" fmla="*/ 18 w 20"/>
                  <a:gd name="T7" fmla="*/ 181 h 470"/>
                  <a:gd name="T8" fmla="*/ 20 w 20"/>
                  <a:gd name="T9" fmla="*/ 241 h 470"/>
                  <a:gd name="T10" fmla="*/ 18 w 20"/>
                  <a:gd name="T11" fmla="*/ 298 h 470"/>
                  <a:gd name="T12" fmla="*/ 14 w 20"/>
                  <a:gd name="T13" fmla="*/ 356 h 470"/>
                  <a:gd name="T14" fmla="*/ 7 w 20"/>
                  <a:gd name="T15" fmla="*/ 413 h 470"/>
                  <a:gd name="T16" fmla="*/ 0 w 20"/>
                  <a:gd name="T17" fmla="*/ 470 h 470"/>
                  <a:gd name="T18" fmla="*/ 0 w 20"/>
                  <a:gd name="T19" fmla="*/ 415 h 470"/>
                  <a:gd name="T20" fmla="*/ 0 w 20"/>
                  <a:gd name="T21" fmla="*/ 362 h 470"/>
                  <a:gd name="T22" fmla="*/ 0 w 20"/>
                  <a:gd name="T23" fmla="*/ 305 h 470"/>
                  <a:gd name="T24" fmla="*/ 0 w 20"/>
                  <a:gd name="T25" fmla="*/ 248 h 470"/>
                  <a:gd name="T26" fmla="*/ 0 w 20"/>
                  <a:gd name="T27" fmla="*/ 188 h 470"/>
                  <a:gd name="T28" fmla="*/ 0 w 20"/>
                  <a:gd name="T29" fmla="*/ 126 h 470"/>
                  <a:gd name="T30" fmla="*/ 0 w 20"/>
                  <a:gd name="T31" fmla="*/ 62 h 470"/>
                  <a:gd name="T32" fmla="*/ 0 w 20"/>
                  <a:gd name="T33" fmla="*/ 0 h 470"/>
                  <a:gd name="T34" fmla="*/ 11 w 20"/>
                  <a:gd name="T35" fmla="*/ 0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" h="470">
                    <a:moveTo>
                      <a:pt x="11" y="0"/>
                    </a:moveTo>
                    <a:lnTo>
                      <a:pt x="13" y="60"/>
                    </a:lnTo>
                    <a:lnTo>
                      <a:pt x="16" y="122"/>
                    </a:lnTo>
                    <a:lnTo>
                      <a:pt x="18" y="181"/>
                    </a:lnTo>
                    <a:lnTo>
                      <a:pt x="20" y="241"/>
                    </a:lnTo>
                    <a:lnTo>
                      <a:pt x="18" y="298"/>
                    </a:lnTo>
                    <a:lnTo>
                      <a:pt x="14" y="356"/>
                    </a:lnTo>
                    <a:lnTo>
                      <a:pt x="7" y="413"/>
                    </a:lnTo>
                    <a:lnTo>
                      <a:pt x="0" y="470"/>
                    </a:lnTo>
                    <a:lnTo>
                      <a:pt x="0" y="415"/>
                    </a:lnTo>
                    <a:lnTo>
                      <a:pt x="0" y="362"/>
                    </a:lnTo>
                    <a:lnTo>
                      <a:pt x="0" y="305"/>
                    </a:lnTo>
                    <a:lnTo>
                      <a:pt x="0" y="248"/>
                    </a:lnTo>
                    <a:lnTo>
                      <a:pt x="0" y="188"/>
                    </a:lnTo>
                    <a:lnTo>
                      <a:pt x="0" y="126"/>
                    </a:lnTo>
                    <a:lnTo>
                      <a:pt x="0" y="62"/>
                    </a:lnTo>
                    <a:lnTo>
                      <a:pt x="0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Freeform 96"/>
              <p:cNvSpPr>
                <a:spLocks/>
              </p:cNvSpPr>
              <p:nvPr/>
            </p:nvSpPr>
            <p:spPr bwMode="auto">
              <a:xfrm>
                <a:off x="3105" y="2822"/>
                <a:ext cx="52" cy="108"/>
              </a:xfrm>
              <a:custGeom>
                <a:avLst/>
                <a:gdLst>
                  <a:gd name="T0" fmla="*/ 36 w 105"/>
                  <a:gd name="T1" fmla="*/ 165 h 215"/>
                  <a:gd name="T2" fmla="*/ 41 w 105"/>
                  <a:gd name="T3" fmla="*/ 173 h 215"/>
                  <a:gd name="T4" fmla="*/ 50 w 105"/>
                  <a:gd name="T5" fmla="*/ 176 h 215"/>
                  <a:gd name="T6" fmla="*/ 55 w 105"/>
                  <a:gd name="T7" fmla="*/ 176 h 215"/>
                  <a:gd name="T8" fmla="*/ 64 w 105"/>
                  <a:gd name="T9" fmla="*/ 176 h 215"/>
                  <a:gd name="T10" fmla="*/ 78 w 105"/>
                  <a:gd name="T11" fmla="*/ 169 h 215"/>
                  <a:gd name="T12" fmla="*/ 94 w 105"/>
                  <a:gd name="T13" fmla="*/ 165 h 215"/>
                  <a:gd name="T14" fmla="*/ 105 w 105"/>
                  <a:gd name="T15" fmla="*/ 165 h 215"/>
                  <a:gd name="T16" fmla="*/ 96 w 105"/>
                  <a:gd name="T17" fmla="*/ 171 h 215"/>
                  <a:gd name="T18" fmla="*/ 87 w 105"/>
                  <a:gd name="T19" fmla="*/ 180 h 215"/>
                  <a:gd name="T20" fmla="*/ 77 w 105"/>
                  <a:gd name="T21" fmla="*/ 189 h 215"/>
                  <a:gd name="T22" fmla="*/ 68 w 105"/>
                  <a:gd name="T23" fmla="*/ 197 h 215"/>
                  <a:gd name="T24" fmla="*/ 57 w 105"/>
                  <a:gd name="T25" fmla="*/ 203 h 215"/>
                  <a:gd name="T26" fmla="*/ 46 w 105"/>
                  <a:gd name="T27" fmla="*/ 208 h 215"/>
                  <a:gd name="T28" fmla="*/ 36 w 105"/>
                  <a:gd name="T29" fmla="*/ 212 h 215"/>
                  <a:gd name="T30" fmla="*/ 27 w 105"/>
                  <a:gd name="T31" fmla="*/ 215 h 215"/>
                  <a:gd name="T32" fmla="*/ 6 w 105"/>
                  <a:gd name="T33" fmla="*/ 194 h 215"/>
                  <a:gd name="T34" fmla="*/ 0 w 105"/>
                  <a:gd name="T35" fmla="*/ 174 h 215"/>
                  <a:gd name="T36" fmla="*/ 2 w 105"/>
                  <a:gd name="T37" fmla="*/ 153 h 215"/>
                  <a:gd name="T38" fmla="*/ 11 w 105"/>
                  <a:gd name="T39" fmla="*/ 134 h 215"/>
                  <a:gd name="T40" fmla="*/ 22 w 105"/>
                  <a:gd name="T41" fmla="*/ 112 h 215"/>
                  <a:gd name="T42" fmla="*/ 36 w 105"/>
                  <a:gd name="T43" fmla="*/ 91 h 215"/>
                  <a:gd name="T44" fmla="*/ 46 w 105"/>
                  <a:gd name="T45" fmla="*/ 70 h 215"/>
                  <a:gd name="T46" fmla="*/ 55 w 105"/>
                  <a:gd name="T47" fmla="*/ 48 h 215"/>
                  <a:gd name="T48" fmla="*/ 105 w 105"/>
                  <a:gd name="T49" fmla="*/ 0 h 215"/>
                  <a:gd name="T50" fmla="*/ 103 w 105"/>
                  <a:gd name="T51" fmla="*/ 16 h 215"/>
                  <a:gd name="T52" fmla="*/ 100 w 105"/>
                  <a:gd name="T53" fmla="*/ 36 h 215"/>
                  <a:gd name="T54" fmla="*/ 89 w 105"/>
                  <a:gd name="T55" fmla="*/ 57 h 215"/>
                  <a:gd name="T56" fmla="*/ 80 w 105"/>
                  <a:gd name="T57" fmla="*/ 79 h 215"/>
                  <a:gd name="T58" fmla="*/ 66 w 105"/>
                  <a:gd name="T59" fmla="*/ 100 h 215"/>
                  <a:gd name="T60" fmla="*/ 55 w 105"/>
                  <a:gd name="T61" fmla="*/ 121 h 215"/>
                  <a:gd name="T62" fmla="*/ 43 w 105"/>
                  <a:gd name="T63" fmla="*/ 142 h 215"/>
                  <a:gd name="T64" fmla="*/ 36 w 105"/>
                  <a:gd name="T65" fmla="*/ 16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5" h="215">
                    <a:moveTo>
                      <a:pt x="36" y="165"/>
                    </a:moveTo>
                    <a:lnTo>
                      <a:pt x="41" y="173"/>
                    </a:lnTo>
                    <a:lnTo>
                      <a:pt x="50" y="176"/>
                    </a:lnTo>
                    <a:lnTo>
                      <a:pt x="55" y="176"/>
                    </a:lnTo>
                    <a:lnTo>
                      <a:pt x="64" y="176"/>
                    </a:lnTo>
                    <a:lnTo>
                      <a:pt x="78" y="169"/>
                    </a:lnTo>
                    <a:lnTo>
                      <a:pt x="94" y="165"/>
                    </a:lnTo>
                    <a:lnTo>
                      <a:pt x="105" y="165"/>
                    </a:lnTo>
                    <a:lnTo>
                      <a:pt x="96" y="171"/>
                    </a:lnTo>
                    <a:lnTo>
                      <a:pt x="87" y="180"/>
                    </a:lnTo>
                    <a:lnTo>
                      <a:pt x="77" y="189"/>
                    </a:lnTo>
                    <a:lnTo>
                      <a:pt x="68" y="197"/>
                    </a:lnTo>
                    <a:lnTo>
                      <a:pt x="57" y="203"/>
                    </a:lnTo>
                    <a:lnTo>
                      <a:pt x="46" y="208"/>
                    </a:lnTo>
                    <a:lnTo>
                      <a:pt x="36" y="212"/>
                    </a:lnTo>
                    <a:lnTo>
                      <a:pt x="27" y="215"/>
                    </a:lnTo>
                    <a:lnTo>
                      <a:pt x="6" y="194"/>
                    </a:lnTo>
                    <a:lnTo>
                      <a:pt x="0" y="174"/>
                    </a:lnTo>
                    <a:lnTo>
                      <a:pt x="2" y="153"/>
                    </a:lnTo>
                    <a:lnTo>
                      <a:pt x="11" y="134"/>
                    </a:lnTo>
                    <a:lnTo>
                      <a:pt x="22" y="112"/>
                    </a:lnTo>
                    <a:lnTo>
                      <a:pt x="36" y="91"/>
                    </a:lnTo>
                    <a:lnTo>
                      <a:pt x="46" y="70"/>
                    </a:lnTo>
                    <a:lnTo>
                      <a:pt x="55" y="48"/>
                    </a:lnTo>
                    <a:lnTo>
                      <a:pt x="105" y="0"/>
                    </a:lnTo>
                    <a:lnTo>
                      <a:pt x="103" y="16"/>
                    </a:lnTo>
                    <a:lnTo>
                      <a:pt x="100" y="36"/>
                    </a:lnTo>
                    <a:lnTo>
                      <a:pt x="89" y="57"/>
                    </a:lnTo>
                    <a:lnTo>
                      <a:pt x="80" y="79"/>
                    </a:lnTo>
                    <a:lnTo>
                      <a:pt x="66" y="100"/>
                    </a:lnTo>
                    <a:lnTo>
                      <a:pt x="55" y="121"/>
                    </a:lnTo>
                    <a:lnTo>
                      <a:pt x="43" y="142"/>
                    </a:lnTo>
                    <a:lnTo>
                      <a:pt x="36" y="1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Freeform 97"/>
              <p:cNvSpPr>
                <a:spLocks/>
              </p:cNvSpPr>
              <p:nvPr/>
            </p:nvSpPr>
            <p:spPr bwMode="auto">
              <a:xfrm>
                <a:off x="2801" y="2842"/>
                <a:ext cx="166" cy="112"/>
              </a:xfrm>
              <a:custGeom>
                <a:avLst/>
                <a:gdLst>
                  <a:gd name="T0" fmla="*/ 278 w 332"/>
                  <a:gd name="T1" fmla="*/ 41 h 224"/>
                  <a:gd name="T2" fmla="*/ 255 w 332"/>
                  <a:gd name="T3" fmla="*/ 79 h 224"/>
                  <a:gd name="T4" fmla="*/ 227 w 332"/>
                  <a:gd name="T5" fmla="*/ 112 h 224"/>
                  <a:gd name="T6" fmla="*/ 206 w 332"/>
                  <a:gd name="T7" fmla="*/ 151 h 224"/>
                  <a:gd name="T8" fmla="*/ 218 w 332"/>
                  <a:gd name="T9" fmla="*/ 176 h 224"/>
                  <a:gd name="T10" fmla="*/ 250 w 332"/>
                  <a:gd name="T11" fmla="*/ 173 h 224"/>
                  <a:gd name="T12" fmla="*/ 280 w 332"/>
                  <a:gd name="T13" fmla="*/ 160 h 224"/>
                  <a:gd name="T14" fmla="*/ 309 w 332"/>
                  <a:gd name="T15" fmla="*/ 139 h 224"/>
                  <a:gd name="T16" fmla="*/ 332 w 332"/>
                  <a:gd name="T17" fmla="*/ 146 h 224"/>
                  <a:gd name="T18" fmla="*/ 293 w 332"/>
                  <a:gd name="T19" fmla="*/ 173 h 224"/>
                  <a:gd name="T20" fmla="*/ 255 w 332"/>
                  <a:gd name="T21" fmla="*/ 196 h 224"/>
                  <a:gd name="T22" fmla="*/ 216 w 332"/>
                  <a:gd name="T23" fmla="*/ 212 h 224"/>
                  <a:gd name="T24" fmla="*/ 175 w 332"/>
                  <a:gd name="T25" fmla="*/ 224 h 224"/>
                  <a:gd name="T26" fmla="*/ 167 w 332"/>
                  <a:gd name="T27" fmla="*/ 192 h 224"/>
                  <a:gd name="T28" fmla="*/ 170 w 332"/>
                  <a:gd name="T29" fmla="*/ 162 h 224"/>
                  <a:gd name="T30" fmla="*/ 179 w 332"/>
                  <a:gd name="T31" fmla="*/ 132 h 224"/>
                  <a:gd name="T32" fmla="*/ 195 w 332"/>
                  <a:gd name="T33" fmla="*/ 107 h 224"/>
                  <a:gd name="T34" fmla="*/ 204 w 332"/>
                  <a:gd name="T35" fmla="*/ 87 h 224"/>
                  <a:gd name="T36" fmla="*/ 186 w 332"/>
                  <a:gd name="T37" fmla="*/ 75 h 224"/>
                  <a:gd name="T38" fmla="*/ 174 w 332"/>
                  <a:gd name="T39" fmla="*/ 89 h 224"/>
                  <a:gd name="T40" fmla="*/ 158 w 332"/>
                  <a:gd name="T41" fmla="*/ 105 h 224"/>
                  <a:gd name="T42" fmla="*/ 136 w 332"/>
                  <a:gd name="T43" fmla="*/ 107 h 224"/>
                  <a:gd name="T44" fmla="*/ 105 w 332"/>
                  <a:gd name="T45" fmla="*/ 125 h 224"/>
                  <a:gd name="T46" fmla="*/ 71 w 332"/>
                  <a:gd name="T47" fmla="*/ 148 h 224"/>
                  <a:gd name="T48" fmla="*/ 35 w 332"/>
                  <a:gd name="T49" fmla="*/ 158 h 224"/>
                  <a:gd name="T50" fmla="*/ 0 w 332"/>
                  <a:gd name="T51" fmla="*/ 146 h 224"/>
                  <a:gd name="T52" fmla="*/ 7 w 332"/>
                  <a:gd name="T53" fmla="*/ 112 h 224"/>
                  <a:gd name="T54" fmla="*/ 26 w 332"/>
                  <a:gd name="T55" fmla="*/ 86 h 224"/>
                  <a:gd name="T56" fmla="*/ 51 w 332"/>
                  <a:gd name="T57" fmla="*/ 64 h 224"/>
                  <a:gd name="T58" fmla="*/ 78 w 332"/>
                  <a:gd name="T59" fmla="*/ 48 h 224"/>
                  <a:gd name="T60" fmla="*/ 110 w 332"/>
                  <a:gd name="T61" fmla="*/ 96 h 224"/>
                  <a:gd name="T62" fmla="*/ 156 w 332"/>
                  <a:gd name="T63" fmla="*/ 73 h 224"/>
                  <a:gd name="T64" fmla="*/ 197 w 332"/>
                  <a:gd name="T65" fmla="*/ 45 h 224"/>
                  <a:gd name="T66" fmla="*/ 239 w 332"/>
                  <a:gd name="T67" fmla="*/ 15 h 224"/>
                  <a:gd name="T68" fmla="*/ 282 w 332"/>
                  <a:gd name="T69" fmla="*/ 2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32" h="224">
                    <a:moveTo>
                      <a:pt x="282" y="20"/>
                    </a:moveTo>
                    <a:lnTo>
                      <a:pt x="278" y="41"/>
                    </a:lnTo>
                    <a:lnTo>
                      <a:pt x="269" y="63"/>
                    </a:lnTo>
                    <a:lnTo>
                      <a:pt x="255" y="79"/>
                    </a:lnTo>
                    <a:lnTo>
                      <a:pt x="243" y="96"/>
                    </a:lnTo>
                    <a:lnTo>
                      <a:pt x="227" y="112"/>
                    </a:lnTo>
                    <a:lnTo>
                      <a:pt x="214" y="130"/>
                    </a:lnTo>
                    <a:lnTo>
                      <a:pt x="206" y="151"/>
                    </a:lnTo>
                    <a:lnTo>
                      <a:pt x="204" y="176"/>
                    </a:lnTo>
                    <a:lnTo>
                      <a:pt x="218" y="176"/>
                    </a:lnTo>
                    <a:lnTo>
                      <a:pt x="234" y="176"/>
                    </a:lnTo>
                    <a:lnTo>
                      <a:pt x="250" y="173"/>
                    </a:lnTo>
                    <a:lnTo>
                      <a:pt x="266" y="169"/>
                    </a:lnTo>
                    <a:lnTo>
                      <a:pt x="280" y="160"/>
                    </a:lnTo>
                    <a:lnTo>
                      <a:pt x="296" y="151"/>
                    </a:lnTo>
                    <a:lnTo>
                      <a:pt x="309" y="139"/>
                    </a:lnTo>
                    <a:lnTo>
                      <a:pt x="321" y="126"/>
                    </a:lnTo>
                    <a:lnTo>
                      <a:pt x="332" y="146"/>
                    </a:lnTo>
                    <a:lnTo>
                      <a:pt x="312" y="158"/>
                    </a:lnTo>
                    <a:lnTo>
                      <a:pt x="293" y="173"/>
                    </a:lnTo>
                    <a:lnTo>
                      <a:pt x="273" y="183"/>
                    </a:lnTo>
                    <a:lnTo>
                      <a:pt x="255" y="196"/>
                    </a:lnTo>
                    <a:lnTo>
                      <a:pt x="236" y="205"/>
                    </a:lnTo>
                    <a:lnTo>
                      <a:pt x="216" y="212"/>
                    </a:lnTo>
                    <a:lnTo>
                      <a:pt x="195" y="217"/>
                    </a:lnTo>
                    <a:lnTo>
                      <a:pt x="175" y="224"/>
                    </a:lnTo>
                    <a:lnTo>
                      <a:pt x="168" y="208"/>
                    </a:lnTo>
                    <a:lnTo>
                      <a:pt x="167" y="192"/>
                    </a:lnTo>
                    <a:lnTo>
                      <a:pt x="165" y="176"/>
                    </a:lnTo>
                    <a:lnTo>
                      <a:pt x="170" y="162"/>
                    </a:lnTo>
                    <a:lnTo>
                      <a:pt x="174" y="146"/>
                    </a:lnTo>
                    <a:lnTo>
                      <a:pt x="179" y="132"/>
                    </a:lnTo>
                    <a:lnTo>
                      <a:pt x="186" y="118"/>
                    </a:lnTo>
                    <a:lnTo>
                      <a:pt x="195" y="107"/>
                    </a:lnTo>
                    <a:lnTo>
                      <a:pt x="206" y="96"/>
                    </a:lnTo>
                    <a:lnTo>
                      <a:pt x="204" y="87"/>
                    </a:lnTo>
                    <a:lnTo>
                      <a:pt x="193" y="77"/>
                    </a:lnTo>
                    <a:lnTo>
                      <a:pt x="186" y="75"/>
                    </a:lnTo>
                    <a:lnTo>
                      <a:pt x="179" y="79"/>
                    </a:lnTo>
                    <a:lnTo>
                      <a:pt x="174" y="89"/>
                    </a:lnTo>
                    <a:lnTo>
                      <a:pt x="165" y="96"/>
                    </a:lnTo>
                    <a:lnTo>
                      <a:pt x="158" y="105"/>
                    </a:lnTo>
                    <a:lnTo>
                      <a:pt x="147" y="109"/>
                    </a:lnTo>
                    <a:lnTo>
                      <a:pt x="136" y="107"/>
                    </a:lnTo>
                    <a:lnTo>
                      <a:pt x="120" y="114"/>
                    </a:lnTo>
                    <a:lnTo>
                      <a:pt x="105" y="125"/>
                    </a:lnTo>
                    <a:lnTo>
                      <a:pt x="87" y="135"/>
                    </a:lnTo>
                    <a:lnTo>
                      <a:pt x="71" y="148"/>
                    </a:lnTo>
                    <a:lnTo>
                      <a:pt x="51" y="155"/>
                    </a:lnTo>
                    <a:lnTo>
                      <a:pt x="35" y="158"/>
                    </a:lnTo>
                    <a:lnTo>
                      <a:pt x="16" y="155"/>
                    </a:lnTo>
                    <a:lnTo>
                      <a:pt x="0" y="146"/>
                    </a:lnTo>
                    <a:lnTo>
                      <a:pt x="0" y="126"/>
                    </a:lnTo>
                    <a:lnTo>
                      <a:pt x="7" y="112"/>
                    </a:lnTo>
                    <a:lnTo>
                      <a:pt x="14" y="96"/>
                    </a:lnTo>
                    <a:lnTo>
                      <a:pt x="26" y="86"/>
                    </a:lnTo>
                    <a:lnTo>
                      <a:pt x="37" y="73"/>
                    </a:lnTo>
                    <a:lnTo>
                      <a:pt x="51" y="64"/>
                    </a:lnTo>
                    <a:lnTo>
                      <a:pt x="64" y="54"/>
                    </a:lnTo>
                    <a:lnTo>
                      <a:pt x="78" y="48"/>
                    </a:lnTo>
                    <a:lnTo>
                      <a:pt x="87" y="107"/>
                    </a:lnTo>
                    <a:lnTo>
                      <a:pt x="110" y="96"/>
                    </a:lnTo>
                    <a:lnTo>
                      <a:pt x="135" y="86"/>
                    </a:lnTo>
                    <a:lnTo>
                      <a:pt x="156" y="73"/>
                    </a:lnTo>
                    <a:lnTo>
                      <a:pt x="177" y="61"/>
                    </a:lnTo>
                    <a:lnTo>
                      <a:pt x="197" y="45"/>
                    </a:lnTo>
                    <a:lnTo>
                      <a:pt x="218" y="31"/>
                    </a:lnTo>
                    <a:lnTo>
                      <a:pt x="239" y="15"/>
                    </a:lnTo>
                    <a:lnTo>
                      <a:pt x="262" y="0"/>
                    </a:lnTo>
                    <a:lnTo>
                      <a:pt x="282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Freeform 98"/>
              <p:cNvSpPr>
                <a:spLocks/>
              </p:cNvSpPr>
              <p:nvPr/>
            </p:nvSpPr>
            <p:spPr bwMode="auto">
              <a:xfrm>
                <a:off x="2986" y="2842"/>
                <a:ext cx="98" cy="88"/>
              </a:xfrm>
              <a:custGeom>
                <a:avLst/>
                <a:gdLst>
                  <a:gd name="T0" fmla="*/ 147 w 195"/>
                  <a:gd name="T1" fmla="*/ 0 h 178"/>
                  <a:gd name="T2" fmla="*/ 143 w 195"/>
                  <a:gd name="T3" fmla="*/ 16 h 178"/>
                  <a:gd name="T4" fmla="*/ 134 w 195"/>
                  <a:gd name="T5" fmla="*/ 32 h 178"/>
                  <a:gd name="T6" fmla="*/ 122 w 195"/>
                  <a:gd name="T7" fmla="*/ 47 h 178"/>
                  <a:gd name="T8" fmla="*/ 110 w 195"/>
                  <a:gd name="T9" fmla="*/ 63 h 178"/>
                  <a:gd name="T10" fmla="*/ 94 w 195"/>
                  <a:gd name="T11" fmla="*/ 77 h 178"/>
                  <a:gd name="T12" fmla="*/ 79 w 195"/>
                  <a:gd name="T13" fmla="*/ 91 h 178"/>
                  <a:gd name="T14" fmla="*/ 65 w 195"/>
                  <a:gd name="T15" fmla="*/ 107 h 178"/>
                  <a:gd name="T16" fmla="*/ 58 w 195"/>
                  <a:gd name="T17" fmla="*/ 126 h 178"/>
                  <a:gd name="T18" fmla="*/ 72 w 195"/>
                  <a:gd name="T19" fmla="*/ 126 h 178"/>
                  <a:gd name="T20" fmla="*/ 88 w 195"/>
                  <a:gd name="T21" fmla="*/ 123 h 178"/>
                  <a:gd name="T22" fmla="*/ 104 w 195"/>
                  <a:gd name="T23" fmla="*/ 116 h 178"/>
                  <a:gd name="T24" fmla="*/ 122 w 195"/>
                  <a:gd name="T25" fmla="*/ 109 h 178"/>
                  <a:gd name="T26" fmla="*/ 138 w 195"/>
                  <a:gd name="T27" fmla="*/ 98 h 178"/>
                  <a:gd name="T28" fmla="*/ 157 w 195"/>
                  <a:gd name="T29" fmla="*/ 89 h 178"/>
                  <a:gd name="T30" fmla="*/ 175 w 195"/>
                  <a:gd name="T31" fmla="*/ 82 h 178"/>
                  <a:gd name="T32" fmla="*/ 195 w 195"/>
                  <a:gd name="T33" fmla="*/ 79 h 178"/>
                  <a:gd name="T34" fmla="*/ 170 w 195"/>
                  <a:gd name="T35" fmla="*/ 96 h 178"/>
                  <a:gd name="T36" fmla="*/ 147 w 195"/>
                  <a:gd name="T37" fmla="*/ 116 h 178"/>
                  <a:gd name="T38" fmla="*/ 124 w 195"/>
                  <a:gd name="T39" fmla="*/ 134 h 178"/>
                  <a:gd name="T40" fmla="*/ 101 w 195"/>
                  <a:gd name="T41" fmla="*/ 151 h 178"/>
                  <a:gd name="T42" fmla="*/ 74 w 195"/>
                  <a:gd name="T43" fmla="*/ 164 h 178"/>
                  <a:gd name="T44" fmla="*/ 49 w 195"/>
                  <a:gd name="T45" fmla="*/ 174 h 178"/>
                  <a:gd name="T46" fmla="*/ 24 w 195"/>
                  <a:gd name="T47" fmla="*/ 178 h 178"/>
                  <a:gd name="T48" fmla="*/ 0 w 195"/>
                  <a:gd name="T49" fmla="*/ 176 h 178"/>
                  <a:gd name="T50" fmla="*/ 7 w 195"/>
                  <a:gd name="T51" fmla="*/ 150 h 178"/>
                  <a:gd name="T52" fmla="*/ 19 w 195"/>
                  <a:gd name="T53" fmla="*/ 123 h 178"/>
                  <a:gd name="T54" fmla="*/ 35 w 195"/>
                  <a:gd name="T55" fmla="*/ 98 h 178"/>
                  <a:gd name="T56" fmla="*/ 55 w 195"/>
                  <a:gd name="T57" fmla="*/ 77 h 178"/>
                  <a:gd name="T58" fmla="*/ 74 w 195"/>
                  <a:gd name="T59" fmla="*/ 54 h 178"/>
                  <a:gd name="T60" fmla="*/ 95 w 195"/>
                  <a:gd name="T61" fmla="*/ 34 h 178"/>
                  <a:gd name="T62" fmla="*/ 120 w 195"/>
                  <a:gd name="T63" fmla="*/ 15 h 178"/>
                  <a:gd name="T64" fmla="*/ 147 w 195"/>
                  <a:gd name="T65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5" h="178">
                    <a:moveTo>
                      <a:pt x="147" y="0"/>
                    </a:moveTo>
                    <a:lnTo>
                      <a:pt x="143" y="16"/>
                    </a:lnTo>
                    <a:lnTo>
                      <a:pt x="134" y="32"/>
                    </a:lnTo>
                    <a:lnTo>
                      <a:pt x="122" y="47"/>
                    </a:lnTo>
                    <a:lnTo>
                      <a:pt x="110" y="63"/>
                    </a:lnTo>
                    <a:lnTo>
                      <a:pt x="94" y="77"/>
                    </a:lnTo>
                    <a:lnTo>
                      <a:pt x="79" y="91"/>
                    </a:lnTo>
                    <a:lnTo>
                      <a:pt x="65" y="107"/>
                    </a:lnTo>
                    <a:lnTo>
                      <a:pt x="58" y="126"/>
                    </a:lnTo>
                    <a:lnTo>
                      <a:pt x="72" y="126"/>
                    </a:lnTo>
                    <a:lnTo>
                      <a:pt x="88" y="123"/>
                    </a:lnTo>
                    <a:lnTo>
                      <a:pt x="104" y="116"/>
                    </a:lnTo>
                    <a:lnTo>
                      <a:pt x="122" y="109"/>
                    </a:lnTo>
                    <a:lnTo>
                      <a:pt x="138" y="98"/>
                    </a:lnTo>
                    <a:lnTo>
                      <a:pt x="157" y="89"/>
                    </a:lnTo>
                    <a:lnTo>
                      <a:pt x="175" y="82"/>
                    </a:lnTo>
                    <a:lnTo>
                      <a:pt x="195" y="79"/>
                    </a:lnTo>
                    <a:lnTo>
                      <a:pt x="170" y="96"/>
                    </a:lnTo>
                    <a:lnTo>
                      <a:pt x="147" y="116"/>
                    </a:lnTo>
                    <a:lnTo>
                      <a:pt x="124" y="134"/>
                    </a:lnTo>
                    <a:lnTo>
                      <a:pt x="101" y="151"/>
                    </a:lnTo>
                    <a:lnTo>
                      <a:pt x="74" y="164"/>
                    </a:lnTo>
                    <a:lnTo>
                      <a:pt x="49" y="174"/>
                    </a:lnTo>
                    <a:lnTo>
                      <a:pt x="24" y="178"/>
                    </a:lnTo>
                    <a:lnTo>
                      <a:pt x="0" y="176"/>
                    </a:lnTo>
                    <a:lnTo>
                      <a:pt x="7" y="150"/>
                    </a:lnTo>
                    <a:lnTo>
                      <a:pt x="19" y="123"/>
                    </a:lnTo>
                    <a:lnTo>
                      <a:pt x="35" y="98"/>
                    </a:lnTo>
                    <a:lnTo>
                      <a:pt x="55" y="77"/>
                    </a:lnTo>
                    <a:lnTo>
                      <a:pt x="74" y="54"/>
                    </a:lnTo>
                    <a:lnTo>
                      <a:pt x="95" y="34"/>
                    </a:lnTo>
                    <a:lnTo>
                      <a:pt x="120" y="15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Freeform 99"/>
              <p:cNvSpPr>
                <a:spLocks/>
              </p:cNvSpPr>
              <p:nvPr/>
            </p:nvSpPr>
            <p:spPr bwMode="auto">
              <a:xfrm>
                <a:off x="1775" y="2856"/>
                <a:ext cx="22" cy="186"/>
              </a:xfrm>
              <a:custGeom>
                <a:avLst/>
                <a:gdLst>
                  <a:gd name="T0" fmla="*/ 39 w 45"/>
                  <a:gd name="T1" fmla="*/ 0 h 372"/>
                  <a:gd name="T2" fmla="*/ 34 w 45"/>
                  <a:gd name="T3" fmla="*/ 44 h 372"/>
                  <a:gd name="T4" fmla="*/ 34 w 45"/>
                  <a:gd name="T5" fmla="*/ 90 h 372"/>
                  <a:gd name="T6" fmla="*/ 36 w 45"/>
                  <a:gd name="T7" fmla="*/ 138 h 372"/>
                  <a:gd name="T8" fmla="*/ 41 w 45"/>
                  <a:gd name="T9" fmla="*/ 188 h 372"/>
                  <a:gd name="T10" fmla="*/ 43 w 45"/>
                  <a:gd name="T11" fmla="*/ 236 h 372"/>
                  <a:gd name="T12" fmla="*/ 45 w 45"/>
                  <a:gd name="T13" fmla="*/ 284 h 372"/>
                  <a:gd name="T14" fmla="*/ 39 w 45"/>
                  <a:gd name="T15" fmla="*/ 328 h 372"/>
                  <a:gd name="T16" fmla="*/ 31 w 45"/>
                  <a:gd name="T17" fmla="*/ 372 h 372"/>
                  <a:gd name="T18" fmla="*/ 0 w 45"/>
                  <a:gd name="T19" fmla="*/ 353 h 372"/>
                  <a:gd name="T20" fmla="*/ 20 w 45"/>
                  <a:gd name="T21" fmla="*/ 0 h 372"/>
                  <a:gd name="T22" fmla="*/ 39 w 45"/>
                  <a:gd name="T23" fmla="*/ 0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372">
                    <a:moveTo>
                      <a:pt x="39" y="0"/>
                    </a:moveTo>
                    <a:lnTo>
                      <a:pt x="34" y="44"/>
                    </a:lnTo>
                    <a:lnTo>
                      <a:pt x="34" y="90"/>
                    </a:lnTo>
                    <a:lnTo>
                      <a:pt x="36" y="138"/>
                    </a:lnTo>
                    <a:lnTo>
                      <a:pt x="41" y="188"/>
                    </a:lnTo>
                    <a:lnTo>
                      <a:pt x="43" y="236"/>
                    </a:lnTo>
                    <a:lnTo>
                      <a:pt x="45" y="284"/>
                    </a:lnTo>
                    <a:lnTo>
                      <a:pt x="39" y="328"/>
                    </a:lnTo>
                    <a:lnTo>
                      <a:pt x="31" y="372"/>
                    </a:lnTo>
                    <a:lnTo>
                      <a:pt x="0" y="353"/>
                    </a:lnTo>
                    <a:lnTo>
                      <a:pt x="20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Freeform 100"/>
              <p:cNvSpPr>
                <a:spLocks/>
              </p:cNvSpPr>
              <p:nvPr/>
            </p:nvSpPr>
            <p:spPr bwMode="auto">
              <a:xfrm>
                <a:off x="1769" y="2885"/>
                <a:ext cx="148" cy="440"/>
              </a:xfrm>
              <a:custGeom>
                <a:avLst/>
                <a:gdLst>
                  <a:gd name="T0" fmla="*/ 294 w 294"/>
                  <a:gd name="T1" fmla="*/ 11 h 880"/>
                  <a:gd name="T2" fmla="*/ 220 w 294"/>
                  <a:gd name="T3" fmla="*/ 102 h 880"/>
                  <a:gd name="T4" fmla="*/ 156 w 294"/>
                  <a:gd name="T5" fmla="*/ 197 h 880"/>
                  <a:gd name="T6" fmla="*/ 103 w 294"/>
                  <a:gd name="T7" fmla="*/ 300 h 880"/>
                  <a:gd name="T8" fmla="*/ 60 w 294"/>
                  <a:gd name="T9" fmla="*/ 408 h 880"/>
                  <a:gd name="T10" fmla="*/ 28 w 294"/>
                  <a:gd name="T11" fmla="*/ 518 h 880"/>
                  <a:gd name="T12" fmla="*/ 9 w 294"/>
                  <a:gd name="T13" fmla="*/ 636 h 880"/>
                  <a:gd name="T14" fmla="*/ 1 w 294"/>
                  <a:gd name="T15" fmla="*/ 756 h 880"/>
                  <a:gd name="T16" fmla="*/ 10 w 294"/>
                  <a:gd name="T17" fmla="*/ 880 h 880"/>
                  <a:gd name="T18" fmla="*/ 0 w 294"/>
                  <a:gd name="T19" fmla="*/ 760 h 880"/>
                  <a:gd name="T20" fmla="*/ 1 w 294"/>
                  <a:gd name="T21" fmla="*/ 641 h 880"/>
                  <a:gd name="T22" fmla="*/ 14 w 294"/>
                  <a:gd name="T23" fmla="*/ 522 h 880"/>
                  <a:gd name="T24" fmla="*/ 41 w 294"/>
                  <a:gd name="T25" fmla="*/ 407 h 880"/>
                  <a:gd name="T26" fmla="*/ 78 w 294"/>
                  <a:gd name="T27" fmla="*/ 293 h 880"/>
                  <a:gd name="T28" fmla="*/ 127 w 294"/>
                  <a:gd name="T29" fmla="*/ 187 h 880"/>
                  <a:gd name="T30" fmla="*/ 188 w 294"/>
                  <a:gd name="T31" fmla="*/ 87 h 880"/>
                  <a:gd name="T32" fmla="*/ 264 w 294"/>
                  <a:gd name="T33" fmla="*/ 0 h 880"/>
                  <a:gd name="T34" fmla="*/ 294 w 294"/>
                  <a:gd name="T35" fmla="*/ 11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4" h="880">
                    <a:moveTo>
                      <a:pt x="294" y="11"/>
                    </a:moveTo>
                    <a:lnTo>
                      <a:pt x="220" y="102"/>
                    </a:lnTo>
                    <a:lnTo>
                      <a:pt x="156" y="197"/>
                    </a:lnTo>
                    <a:lnTo>
                      <a:pt x="103" y="300"/>
                    </a:lnTo>
                    <a:lnTo>
                      <a:pt x="60" y="408"/>
                    </a:lnTo>
                    <a:lnTo>
                      <a:pt x="28" y="518"/>
                    </a:lnTo>
                    <a:lnTo>
                      <a:pt x="9" y="636"/>
                    </a:lnTo>
                    <a:lnTo>
                      <a:pt x="1" y="756"/>
                    </a:lnTo>
                    <a:lnTo>
                      <a:pt x="10" y="880"/>
                    </a:lnTo>
                    <a:lnTo>
                      <a:pt x="0" y="760"/>
                    </a:lnTo>
                    <a:lnTo>
                      <a:pt x="1" y="641"/>
                    </a:lnTo>
                    <a:lnTo>
                      <a:pt x="14" y="522"/>
                    </a:lnTo>
                    <a:lnTo>
                      <a:pt x="41" y="407"/>
                    </a:lnTo>
                    <a:lnTo>
                      <a:pt x="78" y="293"/>
                    </a:lnTo>
                    <a:lnTo>
                      <a:pt x="127" y="187"/>
                    </a:lnTo>
                    <a:lnTo>
                      <a:pt x="188" y="87"/>
                    </a:lnTo>
                    <a:lnTo>
                      <a:pt x="264" y="0"/>
                    </a:lnTo>
                    <a:lnTo>
                      <a:pt x="294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Freeform 101"/>
              <p:cNvSpPr>
                <a:spLocks/>
              </p:cNvSpPr>
              <p:nvPr/>
            </p:nvSpPr>
            <p:spPr bwMode="auto">
              <a:xfrm>
                <a:off x="2086" y="2938"/>
                <a:ext cx="285" cy="304"/>
              </a:xfrm>
              <a:custGeom>
                <a:avLst/>
                <a:gdLst>
                  <a:gd name="T0" fmla="*/ 569 w 569"/>
                  <a:gd name="T1" fmla="*/ 11 h 607"/>
                  <a:gd name="T2" fmla="*/ 484 w 569"/>
                  <a:gd name="T3" fmla="*/ 39 h 607"/>
                  <a:gd name="T4" fmla="*/ 403 w 569"/>
                  <a:gd name="T5" fmla="*/ 76 h 607"/>
                  <a:gd name="T6" fmla="*/ 325 w 569"/>
                  <a:gd name="T7" fmla="*/ 122 h 607"/>
                  <a:gd name="T8" fmla="*/ 252 w 569"/>
                  <a:gd name="T9" fmla="*/ 176 h 607"/>
                  <a:gd name="T10" fmla="*/ 183 w 569"/>
                  <a:gd name="T11" fmla="*/ 234 h 607"/>
                  <a:gd name="T12" fmla="*/ 124 w 569"/>
                  <a:gd name="T13" fmla="*/ 300 h 607"/>
                  <a:gd name="T14" fmla="*/ 73 w 569"/>
                  <a:gd name="T15" fmla="*/ 371 h 607"/>
                  <a:gd name="T16" fmla="*/ 32 w 569"/>
                  <a:gd name="T17" fmla="*/ 450 h 607"/>
                  <a:gd name="T18" fmla="*/ 25 w 569"/>
                  <a:gd name="T19" fmla="*/ 465 h 607"/>
                  <a:gd name="T20" fmla="*/ 21 w 569"/>
                  <a:gd name="T21" fmla="*/ 481 h 607"/>
                  <a:gd name="T22" fmla="*/ 21 w 569"/>
                  <a:gd name="T23" fmla="*/ 495 h 607"/>
                  <a:gd name="T24" fmla="*/ 25 w 569"/>
                  <a:gd name="T25" fmla="*/ 511 h 607"/>
                  <a:gd name="T26" fmla="*/ 28 w 569"/>
                  <a:gd name="T27" fmla="*/ 523 h 607"/>
                  <a:gd name="T28" fmla="*/ 37 w 569"/>
                  <a:gd name="T29" fmla="*/ 537 h 607"/>
                  <a:gd name="T30" fmla="*/ 48 w 569"/>
                  <a:gd name="T31" fmla="*/ 548 h 607"/>
                  <a:gd name="T32" fmla="*/ 62 w 569"/>
                  <a:gd name="T33" fmla="*/ 559 h 607"/>
                  <a:gd name="T34" fmla="*/ 76 w 569"/>
                  <a:gd name="T35" fmla="*/ 562 h 607"/>
                  <a:gd name="T36" fmla="*/ 90 w 569"/>
                  <a:gd name="T37" fmla="*/ 562 h 607"/>
                  <a:gd name="T38" fmla="*/ 105 w 569"/>
                  <a:gd name="T39" fmla="*/ 560 h 607"/>
                  <a:gd name="T40" fmla="*/ 121 w 569"/>
                  <a:gd name="T41" fmla="*/ 560 h 607"/>
                  <a:gd name="T42" fmla="*/ 135 w 569"/>
                  <a:gd name="T43" fmla="*/ 559 h 607"/>
                  <a:gd name="T44" fmla="*/ 149 w 569"/>
                  <a:gd name="T45" fmla="*/ 560 h 607"/>
                  <a:gd name="T46" fmla="*/ 163 w 569"/>
                  <a:gd name="T47" fmla="*/ 566 h 607"/>
                  <a:gd name="T48" fmla="*/ 179 w 569"/>
                  <a:gd name="T49" fmla="*/ 578 h 607"/>
                  <a:gd name="T50" fmla="*/ 165 w 569"/>
                  <a:gd name="T51" fmla="*/ 587 h 607"/>
                  <a:gd name="T52" fmla="*/ 153 w 569"/>
                  <a:gd name="T53" fmla="*/ 594 h 607"/>
                  <a:gd name="T54" fmla="*/ 140 w 569"/>
                  <a:gd name="T55" fmla="*/ 598 h 607"/>
                  <a:gd name="T56" fmla="*/ 128 w 569"/>
                  <a:gd name="T57" fmla="*/ 603 h 607"/>
                  <a:gd name="T58" fmla="*/ 114 w 569"/>
                  <a:gd name="T59" fmla="*/ 603 h 607"/>
                  <a:gd name="T60" fmla="*/ 99 w 569"/>
                  <a:gd name="T61" fmla="*/ 605 h 607"/>
                  <a:gd name="T62" fmla="*/ 85 w 569"/>
                  <a:gd name="T63" fmla="*/ 605 h 607"/>
                  <a:gd name="T64" fmla="*/ 71 w 569"/>
                  <a:gd name="T65" fmla="*/ 607 h 607"/>
                  <a:gd name="T66" fmla="*/ 48 w 569"/>
                  <a:gd name="T67" fmla="*/ 589 h 607"/>
                  <a:gd name="T68" fmla="*/ 32 w 569"/>
                  <a:gd name="T69" fmla="*/ 571 h 607"/>
                  <a:gd name="T70" fmla="*/ 18 w 569"/>
                  <a:gd name="T71" fmla="*/ 550 h 607"/>
                  <a:gd name="T72" fmla="*/ 9 w 569"/>
                  <a:gd name="T73" fmla="*/ 529 h 607"/>
                  <a:gd name="T74" fmla="*/ 2 w 569"/>
                  <a:gd name="T75" fmla="*/ 504 h 607"/>
                  <a:gd name="T76" fmla="*/ 0 w 569"/>
                  <a:gd name="T77" fmla="*/ 481 h 607"/>
                  <a:gd name="T78" fmla="*/ 4 w 569"/>
                  <a:gd name="T79" fmla="*/ 456 h 607"/>
                  <a:gd name="T80" fmla="*/ 12 w 569"/>
                  <a:gd name="T81" fmla="*/ 431 h 607"/>
                  <a:gd name="T82" fmla="*/ 48 w 569"/>
                  <a:gd name="T83" fmla="*/ 351 h 607"/>
                  <a:gd name="T84" fmla="*/ 96 w 569"/>
                  <a:gd name="T85" fmla="*/ 284 h 607"/>
                  <a:gd name="T86" fmla="*/ 153 w 569"/>
                  <a:gd name="T87" fmla="*/ 223 h 607"/>
                  <a:gd name="T88" fmla="*/ 220 w 569"/>
                  <a:gd name="T89" fmla="*/ 172 h 607"/>
                  <a:gd name="T90" fmla="*/ 289 w 569"/>
                  <a:gd name="T91" fmla="*/ 124 h 607"/>
                  <a:gd name="T92" fmla="*/ 364 w 569"/>
                  <a:gd name="T93" fmla="*/ 81 h 607"/>
                  <a:gd name="T94" fmla="*/ 436 w 569"/>
                  <a:gd name="T95" fmla="*/ 41 h 607"/>
                  <a:gd name="T96" fmla="*/ 511 w 569"/>
                  <a:gd name="T97" fmla="*/ 2 h 607"/>
                  <a:gd name="T98" fmla="*/ 525 w 569"/>
                  <a:gd name="T99" fmla="*/ 3 h 607"/>
                  <a:gd name="T100" fmla="*/ 539 w 569"/>
                  <a:gd name="T101" fmla="*/ 2 h 607"/>
                  <a:gd name="T102" fmla="*/ 553 w 569"/>
                  <a:gd name="T103" fmla="*/ 0 h 607"/>
                  <a:gd name="T104" fmla="*/ 569 w 569"/>
                  <a:gd name="T105" fmla="*/ 11 h 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69" h="607">
                    <a:moveTo>
                      <a:pt x="569" y="11"/>
                    </a:moveTo>
                    <a:lnTo>
                      <a:pt x="484" y="39"/>
                    </a:lnTo>
                    <a:lnTo>
                      <a:pt x="403" y="76"/>
                    </a:lnTo>
                    <a:lnTo>
                      <a:pt x="325" y="122"/>
                    </a:lnTo>
                    <a:lnTo>
                      <a:pt x="252" y="176"/>
                    </a:lnTo>
                    <a:lnTo>
                      <a:pt x="183" y="234"/>
                    </a:lnTo>
                    <a:lnTo>
                      <a:pt x="124" y="300"/>
                    </a:lnTo>
                    <a:lnTo>
                      <a:pt x="73" y="371"/>
                    </a:lnTo>
                    <a:lnTo>
                      <a:pt x="32" y="450"/>
                    </a:lnTo>
                    <a:lnTo>
                      <a:pt x="25" y="465"/>
                    </a:lnTo>
                    <a:lnTo>
                      <a:pt x="21" y="481"/>
                    </a:lnTo>
                    <a:lnTo>
                      <a:pt x="21" y="495"/>
                    </a:lnTo>
                    <a:lnTo>
                      <a:pt x="25" y="511"/>
                    </a:lnTo>
                    <a:lnTo>
                      <a:pt x="28" y="523"/>
                    </a:lnTo>
                    <a:lnTo>
                      <a:pt x="37" y="537"/>
                    </a:lnTo>
                    <a:lnTo>
                      <a:pt x="48" y="548"/>
                    </a:lnTo>
                    <a:lnTo>
                      <a:pt x="62" y="559"/>
                    </a:lnTo>
                    <a:lnTo>
                      <a:pt x="76" y="562"/>
                    </a:lnTo>
                    <a:lnTo>
                      <a:pt x="90" y="562"/>
                    </a:lnTo>
                    <a:lnTo>
                      <a:pt x="105" y="560"/>
                    </a:lnTo>
                    <a:lnTo>
                      <a:pt x="121" y="560"/>
                    </a:lnTo>
                    <a:lnTo>
                      <a:pt x="135" y="559"/>
                    </a:lnTo>
                    <a:lnTo>
                      <a:pt x="149" y="560"/>
                    </a:lnTo>
                    <a:lnTo>
                      <a:pt x="163" y="566"/>
                    </a:lnTo>
                    <a:lnTo>
                      <a:pt x="179" y="578"/>
                    </a:lnTo>
                    <a:lnTo>
                      <a:pt x="165" y="587"/>
                    </a:lnTo>
                    <a:lnTo>
                      <a:pt x="153" y="594"/>
                    </a:lnTo>
                    <a:lnTo>
                      <a:pt x="140" y="598"/>
                    </a:lnTo>
                    <a:lnTo>
                      <a:pt x="128" y="603"/>
                    </a:lnTo>
                    <a:lnTo>
                      <a:pt x="114" y="603"/>
                    </a:lnTo>
                    <a:lnTo>
                      <a:pt x="99" y="605"/>
                    </a:lnTo>
                    <a:lnTo>
                      <a:pt x="85" y="605"/>
                    </a:lnTo>
                    <a:lnTo>
                      <a:pt x="71" y="607"/>
                    </a:lnTo>
                    <a:lnTo>
                      <a:pt x="48" y="589"/>
                    </a:lnTo>
                    <a:lnTo>
                      <a:pt x="32" y="571"/>
                    </a:lnTo>
                    <a:lnTo>
                      <a:pt x="18" y="550"/>
                    </a:lnTo>
                    <a:lnTo>
                      <a:pt x="9" y="529"/>
                    </a:lnTo>
                    <a:lnTo>
                      <a:pt x="2" y="504"/>
                    </a:lnTo>
                    <a:lnTo>
                      <a:pt x="0" y="481"/>
                    </a:lnTo>
                    <a:lnTo>
                      <a:pt x="4" y="456"/>
                    </a:lnTo>
                    <a:lnTo>
                      <a:pt x="12" y="431"/>
                    </a:lnTo>
                    <a:lnTo>
                      <a:pt x="48" y="351"/>
                    </a:lnTo>
                    <a:lnTo>
                      <a:pt x="96" y="284"/>
                    </a:lnTo>
                    <a:lnTo>
                      <a:pt x="153" y="223"/>
                    </a:lnTo>
                    <a:lnTo>
                      <a:pt x="220" y="172"/>
                    </a:lnTo>
                    <a:lnTo>
                      <a:pt x="289" y="124"/>
                    </a:lnTo>
                    <a:lnTo>
                      <a:pt x="364" y="81"/>
                    </a:lnTo>
                    <a:lnTo>
                      <a:pt x="436" y="41"/>
                    </a:lnTo>
                    <a:lnTo>
                      <a:pt x="511" y="2"/>
                    </a:lnTo>
                    <a:lnTo>
                      <a:pt x="525" y="3"/>
                    </a:lnTo>
                    <a:lnTo>
                      <a:pt x="539" y="2"/>
                    </a:lnTo>
                    <a:lnTo>
                      <a:pt x="553" y="0"/>
                    </a:lnTo>
                    <a:lnTo>
                      <a:pt x="569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Freeform 103"/>
              <p:cNvSpPr>
                <a:spLocks/>
              </p:cNvSpPr>
              <p:nvPr/>
            </p:nvSpPr>
            <p:spPr bwMode="auto">
              <a:xfrm>
                <a:off x="2208" y="3071"/>
                <a:ext cx="140" cy="454"/>
              </a:xfrm>
              <a:custGeom>
                <a:avLst/>
                <a:gdLst>
                  <a:gd name="T0" fmla="*/ 279 w 280"/>
                  <a:gd name="T1" fmla="*/ 11 h 909"/>
                  <a:gd name="T2" fmla="*/ 280 w 280"/>
                  <a:gd name="T3" fmla="*/ 25 h 909"/>
                  <a:gd name="T4" fmla="*/ 280 w 280"/>
                  <a:gd name="T5" fmla="*/ 36 h 909"/>
                  <a:gd name="T6" fmla="*/ 275 w 280"/>
                  <a:gd name="T7" fmla="*/ 41 h 909"/>
                  <a:gd name="T8" fmla="*/ 268 w 280"/>
                  <a:gd name="T9" fmla="*/ 45 h 909"/>
                  <a:gd name="T10" fmla="*/ 257 w 280"/>
                  <a:gd name="T11" fmla="*/ 45 h 909"/>
                  <a:gd name="T12" fmla="*/ 247 w 280"/>
                  <a:gd name="T13" fmla="*/ 46 h 909"/>
                  <a:gd name="T14" fmla="*/ 236 w 280"/>
                  <a:gd name="T15" fmla="*/ 46 h 909"/>
                  <a:gd name="T16" fmla="*/ 229 w 280"/>
                  <a:gd name="T17" fmla="*/ 50 h 909"/>
                  <a:gd name="T18" fmla="*/ 161 w 280"/>
                  <a:gd name="T19" fmla="*/ 105 h 909"/>
                  <a:gd name="T20" fmla="*/ 110 w 280"/>
                  <a:gd name="T21" fmla="*/ 172 h 909"/>
                  <a:gd name="T22" fmla="*/ 71 w 280"/>
                  <a:gd name="T23" fmla="*/ 247 h 909"/>
                  <a:gd name="T24" fmla="*/ 44 w 280"/>
                  <a:gd name="T25" fmla="*/ 328 h 909"/>
                  <a:gd name="T26" fmla="*/ 27 w 280"/>
                  <a:gd name="T27" fmla="*/ 412 h 909"/>
                  <a:gd name="T28" fmla="*/ 18 w 280"/>
                  <a:gd name="T29" fmla="*/ 501 h 909"/>
                  <a:gd name="T30" fmla="*/ 18 w 280"/>
                  <a:gd name="T31" fmla="*/ 587 h 909"/>
                  <a:gd name="T32" fmla="*/ 23 w 280"/>
                  <a:gd name="T33" fmla="*/ 674 h 909"/>
                  <a:gd name="T34" fmla="*/ 25 w 280"/>
                  <a:gd name="T35" fmla="*/ 706 h 909"/>
                  <a:gd name="T36" fmla="*/ 36 w 280"/>
                  <a:gd name="T37" fmla="*/ 740 h 909"/>
                  <a:gd name="T38" fmla="*/ 48 w 280"/>
                  <a:gd name="T39" fmla="*/ 768 h 909"/>
                  <a:gd name="T40" fmla="*/ 66 w 280"/>
                  <a:gd name="T41" fmla="*/ 799 h 909"/>
                  <a:gd name="T42" fmla="*/ 82 w 280"/>
                  <a:gd name="T43" fmla="*/ 825 h 909"/>
                  <a:gd name="T44" fmla="*/ 101 w 280"/>
                  <a:gd name="T45" fmla="*/ 852 h 909"/>
                  <a:gd name="T46" fmla="*/ 115 w 280"/>
                  <a:gd name="T47" fmla="*/ 878 h 909"/>
                  <a:gd name="T48" fmla="*/ 131 w 280"/>
                  <a:gd name="T49" fmla="*/ 909 h 909"/>
                  <a:gd name="T50" fmla="*/ 122 w 280"/>
                  <a:gd name="T51" fmla="*/ 900 h 909"/>
                  <a:gd name="T52" fmla="*/ 110 w 280"/>
                  <a:gd name="T53" fmla="*/ 886 h 909"/>
                  <a:gd name="T54" fmla="*/ 92 w 280"/>
                  <a:gd name="T55" fmla="*/ 864 h 909"/>
                  <a:gd name="T56" fmla="*/ 75 w 280"/>
                  <a:gd name="T57" fmla="*/ 841 h 909"/>
                  <a:gd name="T58" fmla="*/ 55 w 280"/>
                  <a:gd name="T59" fmla="*/ 813 h 909"/>
                  <a:gd name="T60" fmla="*/ 37 w 280"/>
                  <a:gd name="T61" fmla="*/ 783 h 909"/>
                  <a:gd name="T62" fmla="*/ 23 w 280"/>
                  <a:gd name="T63" fmla="*/ 752 h 909"/>
                  <a:gd name="T64" fmla="*/ 14 w 280"/>
                  <a:gd name="T65" fmla="*/ 724 h 909"/>
                  <a:gd name="T66" fmla="*/ 4 w 280"/>
                  <a:gd name="T67" fmla="*/ 625 h 909"/>
                  <a:gd name="T68" fmla="*/ 0 w 280"/>
                  <a:gd name="T69" fmla="*/ 527 h 909"/>
                  <a:gd name="T70" fmla="*/ 4 w 280"/>
                  <a:gd name="T71" fmla="*/ 430 h 909"/>
                  <a:gd name="T72" fmla="*/ 18 w 280"/>
                  <a:gd name="T73" fmla="*/ 336 h 909"/>
                  <a:gd name="T74" fmla="*/ 41 w 280"/>
                  <a:gd name="T75" fmla="*/ 243 h 909"/>
                  <a:gd name="T76" fmla="*/ 78 w 280"/>
                  <a:gd name="T77" fmla="*/ 160 h 909"/>
                  <a:gd name="T78" fmla="*/ 130 w 280"/>
                  <a:gd name="T79" fmla="*/ 85 h 909"/>
                  <a:gd name="T80" fmla="*/ 199 w 280"/>
                  <a:gd name="T81" fmla="*/ 22 h 909"/>
                  <a:gd name="T82" fmla="*/ 208 w 280"/>
                  <a:gd name="T83" fmla="*/ 18 h 909"/>
                  <a:gd name="T84" fmla="*/ 218 w 280"/>
                  <a:gd name="T85" fmla="*/ 14 h 909"/>
                  <a:gd name="T86" fmla="*/ 227 w 280"/>
                  <a:gd name="T87" fmla="*/ 9 h 909"/>
                  <a:gd name="T88" fmla="*/ 238 w 280"/>
                  <a:gd name="T89" fmla="*/ 6 h 909"/>
                  <a:gd name="T90" fmla="*/ 247 w 280"/>
                  <a:gd name="T91" fmla="*/ 0 h 909"/>
                  <a:gd name="T92" fmla="*/ 256 w 280"/>
                  <a:gd name="T93" fmla="*/ 0 h 909"/>
                  <a:gd name="T94" fmla="*/ 266 w 280"/>
                  <a:gd name="T95" fmla="*/ 2 h 909"/>
                  <a:gd name="T96" fmla="*/ 279 w 280"/>
                  <a:gd name="T97" fmla="*/ 11 h 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0" h="909">
                    <a:moveTo>
                      <a:pt x="279" y="11"/>
                    </a:moveTo>
                    <a:lnTo>
                      <a:pt x="280" y="25"/>
                    </a:lnTo>
                    <a:lnTo>
                      <a:pt x="280" y="36"/>
                    </a:lnTo>
                    <a:lnTo>
                      <a:pt x="275" y="41"/>
                    </a:lnTo>
                    <a:lnTo>
                      <a:pt x="268" y="45"/>
                    </a:lnTo>
                    <a:lnTo>
                      <a:pt x="257" y="45"/>
                    </a:lnTo>
                    <a:lnTo>
                      <a:pt x="247" y="46"/>
                    </a:lnTo>
                    <a:lnTo>
                      <a:pt x="236" y="46"/>
                    </a:lnTo>
                    <a:lnTo>
                      <a:pt x="229" y="50"/>
                    </a:lnTo>
                    <a:lnTo>
                      <a:pt x="161" y="105"/>
                    </a:lnTo>
                    <a:lnTo>
                      <a:pt x="110" y="172"/>
                    </a:lnTo>
                    <a:lnTo>
                      <a:pt x="71" y="247"/>
                    </a:lnTo>
                    <a:lnTo>
                      <a:pt x="44" y="328"/>
                    </a:lnTo>
                    <a:lnTo>
                      <a:pt x="27" y="412"/>
                    </a:lnTo>
                    <a:lnTo>
                      <a:pt x="18" y="501"/>
                    </a:lnTo>
                    <a:lnTo>
                      <a:pt x="18" y="587"/>
                    </a:lnTo>
                    <a:lnTo>
                      <a:pt x="23" y="674"/>
                    </a:lnTo>
                    <a:lnTo>
                      <a:pt x="25" y="706"/>
                    </a:lnTo>
                    <a:lnTo>
                      <a:pt x="36" y="740"/>
                    </a:lnTo>
                    <a:lnTo>
                      <a:pt x="48" y="768"/>
                    </a:lnTo>
                    <a:lnTo>
                      <a:pt x="66" y="799"/>
                    </a:lnTo>
                    <a:lnTo>
                      <a:pt x="82" y="825"/>
                    </a:lnTo>
                    <a:lnTo>
                      <a:pt x="101" y="852"/>
                    </a:lnTo>
                    <a:lnTo>
                      <a:pt x="115" y="878"/>
                    </a:lnTo>
                    <a:lnTo>
                      <a:pt x="131" y="909"/>
                    </a:lnTo>
                    <a:lnTo>
                      <a:pt x="122" y="900"/>
                    </a:lnTo>
                    <a:lnTo>
                      <a:pt x="110" y="886"/>
                    </a:lnTo>
                    <a:lnTo>
                      <a:pt x="92" y="864"/>
                    </a:lnTo>
                    <a:lnTo>
                      <a:pt x="75" y="841"/>
                    </a:lnTo>
                    <a:lnTo>
                      <a:pt x="55" y="813"/>
                    </a:lnTo>
                    <a:lnTo>
                      <a:pt x="37" y="783"/>
                    </a:lnTo>
                    <a:lnTo>
                      <a:pt x="23" y="752"/>
                    </a:lnTo>
                    <a:lnTo>
                      <a:pt x="14" y="724"/>
                    </a:lnTo>
                    <a:lnTo>
                      <a:pt x="4" y="625"/>
                    </a:lnTo>
                    <a:lnTo>
                      <a:pt x="0" y="527"/>
                    </a:lnTo>
                    <a:lnTo>
                      <a:pt x="4" y="430"/>
                    </a:lnTo>
                    <a:lnTo>
                      <a:pt x="18" y="336"/>
                    </a:lnTo>
                    <a:lnTo>
                      <a:pt x="41" y="243"/>
                    </a:lnTo>
                    <a:lnTo>
                      <a:pt x="78" y="160"/>
                    </a:lnTo>
                    <a:lnTo>
                      <a:pt x="130" y="85"/>
                    </a:lnTo>
                    <a:lnTo>
                      <a:pt x="199" y="22"/>
                    </a:lnTo>
                    <a:lnTo>
                      <a:pt x="208" y="18"/>
                    </a:lnTo>
                    <a:lnTo>
                      <a:pt x="218" y="14"/>
                    </a:lnTo>
                    <a:lnTo>
                      <a:pt x="227" y="9"/>
                    </a:lnTo>
                    <a:lnTo>
                      <a:pt x="238" y="6"/>
                    </a:lnTo>
                    <a:lnTo>
                      <a:pt x="247" y="0"/>
                    </a:lnTo>
                    <a:lnTo>
                      <a:pt x="256" y="0"/>
                    </a:lnTo>
                    <a:lnTo>
                      <a:pt x="266" y="2"/>
                    </a:lnTo>
                    <a:lnTo>
                      <a:pt x="279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Freeform 104"/>
              <p:cNvSpPr>
                <a:spLocks/>
              </p:cNvSpPr>
              <p:nvPr/>
            </p:nvSpPr>
            <p:spPr bwMode="auto">
              <a:xfrm>
                <a:off x="3094" y="3076"/>
                <a:ext cx="136" cy="44"/>
              </a:xfrm>
              <a:custGeom>
                <a:avLst/>
                <a:gdLst>
                  <a:gd name="T0" fmla="*/ 273 w 273"/>
                  <a:gd name="T1" fmla="*/ 0 h 89"/>
                  <a:gd name="T2" fmla="*/ 238 w 273"/>
                  <a:gd name="T3" fmla="*/ 18 h 89"/>
                  <a:gd name="T4" fmla="*/ 204 w 273"/>
                  <a:gd name="T5" fmla="*/ 30 h 89"/>
                  <a:gd name="T6" fmla="*/ 169 w 273"/>
                  <a:gd name="T7" fmla="*/ 39 h 89"/>
                  <a:gd name="T8" fmla="*/ 133 w 273"/>
                  <a:gd name="T9" fmla="*/ 46 h 89"/>
                  <a:gd name="T10" fmla="*/ 96 w 273"/>
                  <a:gd name="T11" fmla="*/ 51 h 89"/>
                  <a:gd name="T12" fmla="*/ 62 w 273"/>
                  <a:gd name="T13" fmla="*/ 60 h 89"/>
                  <a:gd name="T14" fmla="*/ 30 w 273"/>
                  <a:gd name="T15" fmla="*/ 71 h 89"/>
                  <a:gd name="T16" fmla="*/ 0 w 273"/>
                  <a:gd name="T17" fmla="*/ 89 h 89"/>
                  <a:gd name="T18" fmla="*/ 0 w 273"/>
                  <a:gd name="T19" fmla="*/ 39 h 89"/>
                  <a:gd name="T20" fmla="*/ 32 w 273"/>
                  <a:gd name="T21" fmla="*/ 34 h 89"/>
                  <a:gd name="T22" fmla="*/ 68 w 273"/>
                  <a:gd name="T23" fmla="*/ 32 h 89"/>
                  <a:gd name="T24" fmla="*/ 101 w 273"/>
                  <a:gd name="T25" fmla="*/ 28 h 89"/>
                  <a:gd name="T26" fmla="*/ 137 w 273"/>
                  <a:gd name="T27" fmla="*/ 26 h 89"/>
                  <a:gd name="T28" fmla="*/ 171 w 273"/>
                  <a:gd name="T29" fmla="*/ 21 h 89"/>
                  <a:gd name="T30" fmla="*/ 204 w 273"/>
                  <a:gd name="T31" fmla="*/ 16 h 89"/>
                  <a:gd name="T32" fmla="*/ 238 w 273"/>
                  <a:gd name="T33" fmla="*/ 9 h 89"/>
                  <a:gd name="T34" fmla="*/ 273 w 273"/>
                  <a:gd name="T35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3" h="89">
                    <a:moveTo>
                      <a:pt x="273" y="0"/>
                    </a:moveTo>
                    <a:lnTo>
                      <a:pt x="238" y="18"/>
                    </a:lnTo>
                    <a:lnTo>
                      <a:pt x="204" y="30"/>
                    </a:lnTo>
                    <a:lnTo>
                      <a:pt x="169" y="39"/>
                    </a:lnTo>
                    <a:lnTo>
                      <a:pt x="133" y="46"/>
                    </a:lnTo>
                    <a:lnTo>
                      <a:pt x="96" y="51"/>
                    </a:lnTo>
                    <a:lnTo>
                      <a:pt x="62" y="60"/>
                    </a:lnTo>
                    <a:lnTo>
                      <a:pt x="30" y="71"/>
                    </a:lnTo>
                    <a:lnTo>
                      <a:pt x="0" y="89"/>
                    </a:lnTo>
                    <a:lnTo>
                      <a:pt x="0" y="39"/>
                    </a:lnTo>
                    <a:lnTo>
                      <a:pt x="32" y="34"/>
                    </a:lnTo>
                    <a:lnTo>
                      <a:pt x="68" y="32"/>
                    </a:lnTo>
                    <a:lnTo>
                      <a:pt x="101" y="28"/>
                    </a:lnTo>
                    <a:lnTo>
                      <a:pt x="137" y="26"/>
                    </a:lnTo>
                    <a:lnTo>
                      <a:pt x="171" y="21"/>
                    </a:lnTo>
                    <a:lnTo>
                      <a:pt x="204" y="16"/>
                    </a:lnTo>
                    <a:lnTo>
                      <a:pt x="238" y="9"/>
                    </a:lnTo>
                    <a:lnTo>
                      <a:pt x="27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Freeform 106"/>
              <p:cNvSpPr>
                <a:spLocks/>
              </p:cNvSpPr>
              <p:nvPr/>
            </p:nvSpPr>
            <p:spPr bwMode="auto">
              <a:xfrm>
                <a:off x="2828" y="3120"/>
                <a:ext cx="392" cy="120"/>
              </a:xfrm>
              <a:custGeom>
                <a:avLst/>
                <a:gdLst>
                  <a:gd name="T0" fmla="*/ 768 w 786"/>
                  <a:gd name="T1" fmla="*/ 37 h 239"/>
                  <a:gd name="T2" fmla="*/ 747 w 786"/>
                  <a:gd name="T3" fmla="*/ 65 h 239"/>
                  <a:gd name="T4" fmla="*/ 738 w 786"/>
                  <a:gd name="T5" fmla="*/ 97 h 239"/>
                  <a:gd name="T6" fmla="*/ 694 w 786"/>
                  <a:gd name="T7" fmla="*/ 90 h 239"/>
                  <a:gd name="T8" fmla="*/ 649 w 786"/>
                  <a:gd name="T9" fmla="*/ 92 h 239"/>
                  <a:gd name="T10" fmla="*/ 600 w 786"/>
                  <a:gd name="T11" fmla="*/ 124 h 239"/>
                  <a:gd name="T12" fmla="*/ 538 w 786"/>
                  <a:gd name="T13" fmla="*/ 179 h 239"/>
                  <a:gd name="T14" fmla="*/ 461 w 786"/>
                  <a:gd name="T15" fmla="*/ 216 h 239"/>
                  <a:gd name="T16" fmla="*/ 413 w 786"/>
                  <a:gd name="T17" fmla="*/ 184 h 239"/>
                  <a:gd name="T18" fmla="*/ 376 w 786"/>
                  <a:gd name="T19" fmla="*/ 165 h 239"/>
                  <a:gd name="T20" fmla="*/ 319 w 786"/>
                  <a:gd name="T21" fmla="*/ 218 h 239"/>
                  <a:gd name="T22" fmla="*/ 252 w 786"/>
                  <a:gd name="T23" fmla="*/ 236 h 239"/>
                  <a:gd name="T24" fmla="*/ 229 w 786"/>
                  <a:gd name="T25" fmla="*/ 195 h 239"/>
                  <a:gd name="T26" fmla="*/ 240 w 786"/>
                  <a:gd name="T27" fmla="*/ 161 h 239"/>
                  <a:gd name="T28" fmla="*/ 259 w 786"/>
                  <a:gd name="T29" fmla="*/ 136 h 239"/>
                  <a:gd name="T30" fmla="*/ 211 w 786"/>
                  <a:gd name="T31" fmla="*/ 147 h 239"/>
                  <a:gd name="T32" fmla="*/ 161 w 786"/>
                  <a:gd name="T33" fmla="*/ 165 h 239"/>
                  <a:gd name="T34" fmla="*/ 119 w 786"/>
                  <a:gd name="T35" fmla="*/ 193 h 239"/>
                  <a:gd name="T36" fmla="*/ 85 w 786"/>
                  <a:gd name="T37" fmla="*/ 223 h 239"/>
                  <a:gd name="T38" fmla="*/ 41 w 786"/>
                  <a:gd name="T39" fmla="*/ 234 h 239"/>
                  <a:gd name="T40" fmla="*/ 0 w 786"/>
                  <a:gd name="T41" fmla="*/ 170 h 239"/>
                  <a:gd name="T42" fmla="*/ 50 w 786"/>
                  <a:gd name="T43" fmla="*/ 102 h 239"/>
                  <a:gd name="T44" fmla="*/ 112 w 786"/>
                  <a:gd name="T45" fmla="*/ 39 h 239"/>
                  <a:gd name="T46" fmla="*/ 131 w 786"/>
                  <a:gd name="T47" fmla="*/ 35 h 239"/>
                  <a:gd name="T48" fmla="*/ 142 w 786"/>
                  <a:gd name="T49" fmla="*/ 67 h 239"/>
                  <a:gd name="T50" fmla="*/ 140 w 786"/>
                  <a:gd name="T51" fmla="*/ 101 h 239"/>
                  <a:gd name="T52" fmla="*/ 119 w 786"/>
                  <a:gd name="T53" fmla="*/ 126 h 239"/>
                  <a:gd name="T54" fmla="*/ 89 w 786"/>
                  <a:gd name="T55" fmla="*/ 133 h 239"/>
                  <a:gd name="T56" fmla="*/ 64 w 786"/>
                  <a:gd name="T57" fmla="*/ 165 h 239"/>
                  <a:gd name="T58" fmla="*/ 137 w 786"/>
                  <a:gd name="T59" fmla="*/ 149 h 239"/>
                  <a:gd name="T60" fmla="*/ 252 w 786"/>
                  <a:gd name="T61" fmla="*/ 86 h 239"/>
                  <a:gd name="T62" fmla="*/ 367 w 786"/>
                  <a:gd name="T63" fmla="*/ 19 h 239"/>
                  <a:gd name="T64" fmla="*/ 351 w 786"/>
                  <a:gd name="T65" fmla="*/ 85 h 239"/>
                  <a:gd name="T66" fmla="*/ 302 w 786"/>
                  <a:gd name="T67" fmla="*/ 136 h 239"/>
                  <a:gd name="T68" fmla="*/ 279 w 786"/>
                  <a:gd name="T69" fmla="*/ 195 h 239"/>
                  <a:gd name="T70" fmla="*/ 378 w 786"/>
                  <a:gd name="T71" fmla="*/ 147 h 239"/>
                  <a:gd name="T72" fmla="*/ 475 w 786"/>
                  <a:gd name="T73" fmla="*/ 79 h 239"/>
                  <a:gd name="T74" fmla="*/ 552 w 786"/>
                  <a:gd name="T75" fmla="*/ 39 h 239"/>
                  <a:gd name="T76" fmla="*/ 513 w 786"/>
                  <a:gd name="T77" fmla="*/ 88 h 239"/>
                  <a:gd name="T78" fmla="*/ 477 w 786"/>
                  <a:gd name="T79" fmla="*/ 138 h 239"/>
                  <a:gd name="T80" fmla="*/ 506 w 786"/>
                  <a:gd name="T81" fmla="*/ 168 h 239"/>
                  <a:gd name="T82" fmla="*/ 619 w 786"/>
                  <a:gd name="T83" fmla="*/ 97 h 239"/>
                  <a:gd name="T84" fmla="*/ 727 w 786"/>
                  <a:gd name="T85" fmla="*/ 14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86" h="239">
                    <a:moveTo>
                      <a:pt x="786" y="19"/>
                    </a:moveTo>
                    <a:lnTo>
                      <a:pt x="777" y="28"/>
                    </a:lnTo>
                    <a:lnTo>
                      <a:pt x="768" y="37"/>
                    </a:lnTo>
                    <a:lnTo>
                      <a:pt x="759" y="46"/>
                    </a:lnTo>
                    <a:lnTo>
                      <a:pt x="754" y="56"/>
                    </a:lnTo>
                    <a:lnTo>
                      <a:pt x="747" y="65"/>
                    </a:lnTo>
                    <a:lnTo>
                      <a:pt x="742" y="74"/>
                    </a:lnTo>
                    <a:lnTo>
                      <a:pt x="738" y="85"/>
                    </a:lnTo>
                    <a:lnTo>
                      <a:pt x="738" y="97"/>
                    </a:lnTo>
                    <a:lnTo>
                      <a:pt x="722" y="95"/>
                    </a:lnTo>
                    <a:lnTo>
                      <a:pt x="708" y="94"/>
                    </a:lnTo>
                    <a:lnTo>
                      <a:pt x="694" y="90"/>
                    </a:lnTo>
                    <a:lnTo>
                      <a:pt x="679" y="90"/>
                    </a:lnTo>
                    <a:lnTo>
                      <a:pt x="664" y="88"/>
                    </a:lnTo>
                    <a:lnTo>
                      <a:pt x="649" y="92"/>
                    </a:lnTo>
                    <a:lnTo>
                      <a:pt x="635" y="95"/>
                    </a:lnTo>
                    <a:lnTo>
                      <a:pt x="621" y="106"/>
                    </a:lnTo>
                    <a:lnTo>
                      <a:pt x="600" y="124"/>
                    </a:lnTo>
                    <a:lnTo>
                      <a:pt x="580" y="143"/>
                    </a:lnTo>
                    <a:lnTo>
                      <a:pt x="559" y="161"/>
                    </a:lnTo>
                    <a:lnTo>
                      <a:pt x="538" y="179"/>
                    </a:lnTo>
                    <a:lnTo>
                      <a:pt x="513" y="193"/>
                    </a:lnTo>
                    <a:lnTo>
                      <a:pt x="488" y="207"/>
                    </a:lnTo>
                    <a:lnTo>
                      <a:pt x="461" y="216"/>
                    </a:lnTo>
                    <a:lnTo>
                      <a:pt x="435" y="223"/>
                    </a:lnTo>
                    <a:lnTo>
                      <a:pt x="406" y="195"/>
                    </a:lnTo>
                    <a:lnTo>
                      <a:pt x="413" y="184"/>
                    </a:lnTo>
                    <a:lnTo>
                      <a:pt x="415" y="175"/>
                    </a:lnTo>
                    <a:lnTo>
                      <a:pt x="396" y="156"/>
                    </a:lnTo>
                    <a:lnTo>
                      <a:pt x="376" y="165"/>
                    </a:lnTo>
                    <a:lnTo>
                      <a:pt x="357" y="181"/>
                    </a:lnTo>
                    <a:lnTo>
                      <a:pt x="337" y="198"/>
                    </a:lnTo>
                    <a:lnTo>
                      <a:pt x="319" y="218"/>
                    </a:lnTo>
                    <a:lnTo>
                      <a:pt x="298" y="230"/>
                    </a:lnTo>
                    <a:lnTo>
                      <a:pt x="277" y="239"/>
                    </a:lnTo>
                    <a:lnTo>
                      <a:pt x="252" y="236"/>
                    </a:lnTo>
                    <a:lnTo>
                      <a:pt x="229" y="223"/>
                    </a:lnTo>
                    <a:lnTo>
                      <a:pt x="229" y="207"/>
                    </a:lnTo>
                    <a:lnTo>
                      <a:pt x="229" y="195"/>
                    </a:lnTo>
                    <a:lnTo>
                      <a:pt x="231" y="182"/>
                    </a:lnTo>
                    <a:lnTo>
                      <a:pt x="236" y="172"/>
                    </a:lnTo>
                    <a:lnTo>
                      <a:pt x="240" y="161"/>
                    </a:lnTo>
                    <a:lnTo>
                      <a:pt x="245" y="150"/>
                    </a:lnTo>
                    <a:lnTo>
                      <a:pt x="250" y="141"/>
                    </a:lnTo>
                    <a:lnTo>
                      <a:pt x="259" y="136"/>
                    </a:lnTo>
                    <a:lnTo>
                      <a:pt x="243" y="138"/>
                    </a:lnTo>
                    <a:lnTo>
                      <a:pt x="227" y="141"/>
                    </a:lnTo>
                    <a:lnTo>
                      <a:pt x="211" y="147"/>
                    </a:lnTo>
                    <a:lnTo>
                      <a:pt x="195" y="152"/>
                    </a:lnTo>
                    <a:lnTo>
                      <a:pt x="177" y="157"/>
                    </a:lnTo>
                    <a:lnTo>
                      <a:pt x="161" y="165"/>
                    </a:lnTo>
                    <a:lnTo>
                      <a:pt x="146" y="173"/>
                    </a:lnTo>
                    <a:lnTo>
                      <a:pt x="131" y="184"/>
                    </a:lnTo>
                    <a:lnTo>
                      <a:pt x="119" y="193"/>
                    </a:lnTo>
                    <a:lnTo>
                      <a:pt x="108" y="204"/>
                    </a:lnTo>
                    <a:lnTo>
                      <a:pt x="96" y="212"/>
                    </a:lnTo>
                    <a:lnTo>
                      <a:pt x="85" y="223"/>
                    </a:lnTo>
                    <a:lnTo>
                      <a:pt x="71" y="227"/>
                    </a:lnTo>
                    <a:lnTo>
                      <a:pt x="57" y="232"/>
                    </a:lnTo>
                    <a:lnTo>
                      <a:pt x="41" y="234"/>
                    </a:lnTo>
                    <a:lnTo>
                      <a:pt x="25" y="234"/>
                    </a:lnTo>
                    <a:lnTo>
                      <a:pt x="4" y="198"/>
                    </a:lnTo>
                    <a:lnTo>
                      <a:pt x="0" y="170"/>
                    </a:lnTo>
                    <a:lnTo>
                      <a:pt x="9" y="145"/>
                    </a:lnTo>
                    <a:lnTo>
                      <a:pt x="28" y="124"/>
                    </a:lnTo>
                    <a:lnTo>
                      <a:pt x="50" y="102"/>
                    </a:lnTo>
                    <a:lnTo>
                      <a:pt x="75" y="83"/>
                    </a:lnTo>
                    <a:lnTo>
                      <a:pt x="96" y="60"/>
                    </a:lnTo>
                    <a:lnTo>
                      <a:pt x="112" y="39"/>
                    </a:lnTo>
                    <a:lnTo>
                      <a:pt x="121" y="31"/>
                    </a:lnTo>
                    <a:lnTo>
                      <a:pt x="128" y="31"/>
                    </a:lnTo>
                    <a:lnTo>
                      <a:pt x="131" y="35"/>
                    </a:lnTo>
                    <a:lnTo>
                      <a:pt x="137" y="42"/>
                    </a:lnTo>
                    <a:lnTo>
                      <a:pt x="140" y="55"/>
                    </a:lnTo>
                    <a:lnTo>
                      <a:pt x="142" y="67"/>
                    </a:lnTo>
                    <a:lnTo>
                      <a:pt x="146" y="79"/>
                    </a:lnTo>
                    <a:lnTo>
                      <a:pt x="146" y="92"/>
                    </a:lnTo>
                    <a:lnTo>
                      <a:pt x="140" y="101"/>
                    </a:lnTo>
                    <a:lnTo>
                      <a:pt x="137" y="111"/>
                    </a:lnTo>
                    <a:lnTo>
                      <a:pt x="128" y="118"/>
                    </a:lnTo>
                    <a:lnTo>
                      <a:pt x="119" y="126"/>
                    </a:lnTo>
                    <a:lnTo>
                      <a:pt x="108" y="131"/>
                    </a:lnTo>
                    <a:lnTo>
                      <a:pt x="103" y="136"/>
                    </a:lnTo>
                    <a:lnTo>
                      <a:pt x="89" y="133"/>
                    </a:lnTo>
                    <a:lnTo>
                      <a:pt x="78" y="141"/>
                    </a:lnTo>
                    <a:lnTo>
                      <a:pt x="69" y="154"/>
                    </a:lnTo>
                    <a:lnTo>
                      <a:pt x="64" y="165"/>
                    </a:lnTo>
                    <a:lnTo>
                      <a:pt x="64" y="175"/>
                    </a:lnTo>
                    <a:lnTo>
                      <a:pt x="99" y="165"/>
                    </a:lnTo>
                    <a:lnTo>
                      <a:pt x="137" y="149"/>
                    </a:lnTo>
                    <a:lnTo>
                      <a:pt x="176" y="131"/>
                    </a:lnTo>
                    <a:lnTo>
                      <a:pt x="215" y="111"/>
                    </a:lnTo>
                    <a:lnTo>
                      <a:pt x="252" y="86"/>
                    </a:lnTo>
                    <a:lnTo>
                      <a:pt x="291" y="63"/>
                    </a:lnTo>
                    <a:lnTo>
                      <a:pt x="328" y="40"/>
                    </a:lnTo>
                    <a:lnTo>
                      <a:pt x="367" y="19"/>
                    </a:lnTo>
                    <a:lnTo>
                      <a:pt x="367" y="44"/>
                    </a:lnTo>
                    <a:lnTo>
                      <a:pt x="362" y="67"/>
                    </a:lnTo>
                    <a:lnTo>
                      <a:pt x="351" y="85"/>
                    </a:lnTo>
                    <a:lnTo>
                      <a:pt x="337" y="104"/>
                    </a:lnTo>
                    <a:lnTo>
                      <a:pt x="318" y="118"/>
                    </a:lnTo>
                    <a:lnTo>
                      <a:pt x="302" y="136"/>
                    </a:lnTo>
                    <a:lnTo>
                      <a:pt x="287" y="152"/>
                    </a:lnTo>
                    <a:lnTo>
                      <a:pt x="279" y="175"/>
                    </a:lnTo>
                    <a:lnTo>
                      <a:pt x="279" y="195"/>
                    </a:lnTo>
                    <a:lnTo>
                      <a:pt x="311" y="182"/>
                    </a:lnTo>
                    <a:lnTo>
                      <a:pt x="346" y="168"/>
                    </a:lnTo>
                    <a:lnTo>
                      <a:pt x="378" y="147"/>
                    </a:lnTo>
                    <a:lnTo>
                      <a:pt x="413" y="127"/>
                    </a:lnTo>
                    <a:lnTo>
                      <a:pt x="444" y="102"/>
                    </a:lnTo>
                    <a:lnTo>
                      <a:pt x="475" y="79"/>
                    </a:lnTo>
                    <a:lnTo>
                      <a:pt x="504" y="56"/>
                    </a:lnTo>
                    <a:lnTo>
                      <a:pt x="532" y="39"/>
                    </a:lnTo>
                    <a:lnTo>
                      <a:pt x="552" y="39"/>
                    </a:lnTo>
                    <a:lnTo>
                      <a:pt x="539" y="55"/>
                    </a:lnTo>
                    <a:lnTo>
                      <a:pt x="527" y="72"/>
                    </a:lnTo>
                    <a:lnTo>
                      <a:pt x="513" y="88"/>
                    </a:lnTo>
                    <a:lnTo>
                      <a:pt x="500" y="106"/>
                    </a:lnTo>
                    <a:lnTo>
                      <a:pt x="486" y="122"/>
                    </a:lnTo>
                    <a:lnTo>
                      <a:pt x="477" y="138"/>
                    </a:lnTo>
                    <a:lnTo>
                      <a:pt x="468" y="156"/>
                    </a:lnTo>
                    <a:lnTo>
                      <a:pt x="465" y="175"/>
                    </a:lnTo>
                    <a:lnTo>
                      <a:pt x="506" y="168"/>
                    </a:lnTo>
                    <a:lnTo>
                      <a:pt x="545" y="150"/>
                    </a:lnTo>
                    <a:lnTo>
                      <a:pt x="582" y="126"/>
                    </a:lnTo>
                    <a:lnTo>
                      <a:pt x="619" y="97"/>
                    </a:lnTo>
                    <a:lnTo>
                      <a:pt x="653" y="65"/>
                    </a:lnTo>
                    <a:lnTo>
                      <a:pt x="690" y="37"/>
                    </a:lnTo>
                    <a:lnTo>
                      <a:pt x="727" y="14"/>
                    </a:lnTo>
                    <a:lnTo>
                      <a:pt x="766" y="0"/>
                    </a:lnTo>
                    <a:lnTo>
                      <a:pt x="786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Freeform 107"/>
              <p:cNvSpPr>
                <a:spLocks/>
              </p:cNvSpPr>
              <p:nvPr/>
            </p:nvSpPr>
            <p:spPr bwMode="auto">
              <a:xfrm>
                <a:off x="3245" y="3120"/>
                <a:ext cx="142" cy="73"/>
              </a:xfrm>
              <a:custGeom>
                <a:avLst/>
                <a:gdLst>
                  <a:gd name="T0" fmla="*/ 283 w 283"/>
                  <a:gd name="T1" fmla="*/ 0 h 145"/>
                  <a:gd name="T2" fmla="*/ 244 w 283"/>
                  <a:gd name="T3" fmla="*/ 19 h 145"/>
                  <a:gd name="T4" fmla="*/ 211 w 283"/>
                  <a:gd name="T5" fmla="*/ 44 h 145"/>
                  <a:gd name="T6" fmla="*/ 177 w 283"/>
                  <a:gd name="T7" fmla="*/ 71 h 145"/>
                  <a:gd name="T8" fmla="*/ 149 w 283"/>
                  <a:gd name="T9" fmla="*/ 97 h 145"/>
                  <a:gd name="T10" fmla="*/ 115 w 283"/>
                  <a:gd name="T11" fmla="*/ 118 h 145"/>
                  <a:gd name="T12" fmla="*/ 81 w 283"/>
                  <a:gd name="T13" fmla="*/ 136 h 145"/>
                  <a:gd name="T14" fmla="*/ 42 w 283"/>
                  <a:gd name="T15" fmla="*/ 145 h 145"/>
                  <a:gd name="T16" fmla="*/ 0 w 283"/>
                  <a:gd name="T17" fmla="*/ 145 h 145"/>
                  <a:gd name="T18" fmla="*/ 8 w 283"/>
                  <a:gd name="T19" fmla="*/ 131 h 145"/>
                  <a:gd name="T20" fmla="*/ 17 w 283"/>
                  <a:gd name="T21" fmla="*/ 118 h 145"/>
                  <a:gd name="T22" fmla="*/ 24 w 283"/>
                  <a:gd name="T23" fmla="*/ 104 h 145"/>
                  <a:gd name="T24" fmla="*/ 35 w 283"/>
                  <a:gd name="T25" fmla="*/ 92 h 145"/>
                  <a:gd name="T26" fmla="*/ 44 w 283"/>
                  <a:gd name="T27" fmla="*/ 78 h 145"/>
                  <a:gd name="T28" fmla="*/ 56 w 283"/>
                  <a:gd name="T29" fmla="*/ 71 h 145"/>
                  <a:gd name="T30" fmla="*/ 71 w 283"/>
                  <a:gd name="T31" fmla="*/ 65 h 145"/>
                  <a:gd name="T32" fmla="*/ 88 w 283"/>
                  <a:gd name="T33" fmla="*/ 67 h 145"/>
                  <a:gd name="T34" fmla="*/ 88 w 283"/>
                  <a:gd name="T35" fmla="*/ 78 h 145"/>
                  <a:gd name="T36" fmla="*/ 111 w 283"/>
                  <a:gd name="T37" fmla="*/ 76 h 145"/>
                  <a:gd name="T38" fmla="*/ 136 w 283"/>
                  <a:gd name="T39" fmla="*/ 71 h 145"/>
                  <a:gd name="T40" fmla="*/ 159 w 283"/>
                  <a:gd name="T41" fmla="*/ 60 h 145"/>
                  <a:gd name="T42" fmla="*/ 184 w 283"/>
                  <a:gd name="T43" fmla="*/ 49 h 145"/>
                  <a:gd name="T44" fmla="*/ 207 w 283"/>
                  <a:gd name="T45" fmla="*/ 33 h 145"/>
                  <a:gd name="T46" fmla="*/ 232 w 283"/>
                  <a:gd name="T47" fmla="*/ 19 h 145"/>
                  <a:gd name="T48" fmla="*/ 257 w 283"/>
                  <a:gd name="T49" fmla="*/ 7 h 145"/>
                  <a:gd name="T50" fmla="*/ 283 w 283"/>
                  <a:gd name="T51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83" h="145">
                    <a:moveTo>
                      <a:pt x="283" y="0"/>
                    </a:moveTo>
                    <a:lnTo>
                      <a:pt x="244" y="19"/>
                    </a:lnTo>
                    <a:lnTo>
                      <a:pt x="211" y="44"/>
                    </a:lnTo>
                    <a:lnTo>
                      <a:pt x="177" y="71"/>
                    </a:lnTo>
                    <a:lnTo>
                      <a:pt x="149" y="97"/>
                    </a:lnTo>
                    <a:lnTo>
                      <a:pt x="115" y="118"/>
                    </a:lnTo>
                    <a:lnTo>
                      <a:pt x="81" y="136"/>
                    </a:lnTo>
                    <a:lnTo>
                      <a:pt x="42" y="145"/>
                    </a:lnTo>
                    <a:lnTo>
                      <a:pt x="0" y="145"/>
                    </a:lnTo>
                    <a:lnTo>
                      <a:pt x="8" y="131"/>
                    </a:lnTo>
                    <a:lnTo>
                      <a:pt x="17" y="118"/>
                    </a:lnTo>
                    <a:lnTo>
                      <a:pt x="24" y="104"/>
                    </a:lnTo>
                    <a:lnTo>
                      <a:pt x="35" y="92"/>
                    </a:lnTo>
                    <a:lnTo>
                      <a:pt x="44" y="78"/>
                    </a:lnTo>
                    <a:lnTo>
                      <a:pt x="56" y="71"/>
                    </a:lnTo>
                    <a:lnTo>
                      <a:pt x="71" y="65"/>
                    </a:lnTo>
                    <a:lnTo>
                      <a:pt x="88" y="67"/>
                    </a:lnTo>
                    <a:lnTo>
                      <a:pt x="88" y="78"/>
                    </a:lnTo>
                    <a:lnTo>
                      <a:pt x="111" y="76"/>
                    </a:lnTo>
                    <a:lnTo>
                      <a:pt x="136" y="71"/>
                    </a:lnTo>
                    <a:lnTo>
                      <a:pt x="159" y="60"/>
                    </a:lnTo>
                    <a:lnTo>
                      <a:pt x="184" y="49"/>
                    </a:lnTo>
                    <a:lnTo>
                      <a:pt x="207" y="33"/>
                    </a:lnTo>
                    <a:lnTo>
                      <a:pt x="232" y="19"/>
                    </a:lnTo>
                    <a:lnTo>
                      <a:pt x="257" y="7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Freeform 108"/>
              <p:cNvSpPr>
                <a:spLocks/>
              </p:cNvSpPr>
              <p:nvPr/>
            </p:nvSpPr>
            <p:spPr bwMode="auto">
              <a:xfrm>
                <a:off x="2318" y="3179"/>
                <a:ext cx="43" cy="248"/>
              </a:xfrm>
              <a:custGeom>
                <a:avLst/>
                <a:gdLst>
                  <a:gd name="T0" fmla="*/ 18 w 87"/>
                  <a:gd name="T1" fmla="*/ 468 h 496"/>
                  <a:gd name="T2" fmla="*/ 18 w 87"/>
                  <a:gd name="T3" fmla="*/ 496 h 496"/>
                  <a:gd name="T4" fmla="*/ 7 w 87"/>
                  <a:gd name="T5" fmla="*/ 431 h 496"/>
                  <a:gd name="T6" fmla="*/ 2 w 87"/>
                  <a:gd name="T7" fmla="*/ 367 h 496"/>
                  <a:gd name="T8" fmla="*/ 0 w 87"/>
                  <a:gd name="T9" fmla="*/ 301 h 496"/>
                  <a:gd name="T10" fmla="*/ 4 w 87"/>
                  <a:gd name="T11" fmla="*/ 237 h 496"/>
                  <a:gd name="T12" fmla="*/ 12 w 87"/>
                  <a:gd name="T13" fmla="*/ 172 h 496"/>
                  <a:gd name="T14" fmla="*/ 28 w 87"/>
                  <a:gd name="T15" fmla="*/ 110 h 496"/>
                  <a:gd name="T16" fmla="*/ 53 w 87"/>
                  <a:gd name="T17" fmla="*/ 51 h 496"/>
                  <a:gd name="T18" fmla="*/ 87 w 87"/>
                  <a:gd name="T19" fmla="*/ 0 h 496"/>
                  <a:gd name="T20" fmla="*/ 71 w 87"/>
                  <a:gd name="T21" fmla="*/ 51 h 496"/>
                  <a:gd name="T22" fmla="*/ 55 w 87"/>
                  <a:gd name="T23" fmla="*/ 108 h 496"/>
                  <a:gd name="T24" fmla="*/ 41 w 87"/>
                  <a:gd name="T25" fmla="*/ 166 h 496"/>
                  <a:gd name="T26" fmla="*/ 30 w 87"/>
                  <a:gd name="T27" fmla="*/ 229 h 496"/>
                  <a:gd name="T28" fmla="*/ 18 w 87"/>
                  <a:gd name="T29" fmla="*/ 289 h 496"/>
                  <a:gd name="T30" fmla="*/ 12 w 87"/>
                  <a:gd name="T31" fmla="*/ 351 h 496"/>
                  <a:gd name="T32" fmla="*/ 12 w 87"/>
                  <a:gd name="T33" fmla="*/ 409 h 496"/>
                  <a:gd name="T34" fmla="*/ 18 w 87"/>
                  <a:gd name="T35" fmla="*/ 468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7" h="496">
                    <a:moveTo>
                      <a:pt x="18" y="468"/>
                    </a:moveTo>
                    <a:lnTo>
                      <a:pt x="18" y="496"/>
                    </a:lnTo>
                    <a:lnTo>
                      <a:pt x="7" y="431"/>
                    </a:lnTo>
                    <a:lnTo>
                      <a:pt x="2" y="367"/>
                    </a:lnTo>
                    <a:lnTo>
                      <a:pt x="0" y="301"/>
                    </a:lnTo>
                    <a:lnTo>
                      <a:pt x="4" y="237"/>
                    </a:lnTo>
                    <a:lnTo>
                      <a:pt x="12" y="172"/>
                    </a:lnTo>
                    <a:lnTo>
                      <a:pt x="28" y="110"/>
                    </a:lnTo>
                    <a:lnTo>
                      <a:pt x="53" y="51"/>
                    </a:lnTo>
                    <a:lnTo>
                      <a:pt x="87" y="0"/>
                    </a:lnTo>
                    <a:lnTo>
                      <a:pt x="71" y="51"/>
                    </a:lnTo>
                    <a:lnTo>
                      <a:pt x="55" y="108"/>
                    </a:lnTo>
                    <a:lnTo>
                      <a:pt x="41" y="166"/>
                    </a:lnTo>
                    <a:lnTo>
                      <a:pt x="30" y="229"/>
                    </a:lnTo>
                    <a:lnTo>
                      <a:pt x="18" y="289"/>
                    </a:lnTo>
                    <a:lnTo>
                      <a:pt x="12" y="351"/>
                    </a:lnTo>
                    <a:lnTo>
                      <a:pt x="12" y="409"/>
                    </a:lnTo>
                    <a:lnTo>
                      <a:pt x="18" y="4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Freeform 109"/>
              <p:cNvSpPr>
                <a:spLocks/>
              </p:cNvSpPr>
              <p:nvPr/>
            </p:nvSpPr>
            <p:spPr bwMode="auto">
              <a:xfrm>
                <a:off x="1803" y="3325"/>
                <a:ext cx="583" cy="508"/>
              </a:xfrm>
              <a:custGeom>
                <a:avLst/>
                <a:gdLst>
                  <a:gd name="T0" fmla="*/ 570 w 1166"/>
                  <a:gd name="T1" fmla="*/ 39 h 1015"/>
                  <a:gd name="T2" fmla="*/ 447 w 1166"/>
                  <a:gd name="T3" fmla="*/ 112 h 1015"/>
                  <a:gd name="T4" fmla="*/ 323 w 1166"/>
                  <a:gd name="T5" fmla="*/ 183 h 1015"/>
                  <a:gd name="T6" fmla="*/ 204 w 1166"/>
                  <a:gd name="T7" fmla="*/ 263 h 1015"/>
                  <a:gd name="T8" fmla="*/ 131 w 1166"/>
                  <a:gd name="T9" fmla="*/ 325 h 1015"/>
                  <a:gd name="T10" fmla="*/ 96 w 1166"/>
                  <a:gd name="T11" fmla="*/ 352 h 1015"/>
                  <a:gd name="T12" fmla="*/ 66 w 1166"/>
                  <a:gd name="T13" fmla="*/ 382 h 1015"/>
                  <a:gd name="T14" fmla="*/ 50 w 1166"/>
                  <a:gd name="T15" fmla="*/ 416 h 1015"/>
                  <a:gd name="T16" fmla="*/ 101 w 1166"/>
                  <a:gd name="T17" fmla="*/ 467 h 1015"/>
                  <a:gd name="T18" fmla="*/ 215 w 1166"/>
                  <a:gd name="T19" fmla="*/ 506 h 1015"/>
                  <a:gd name="T20" fmla="*/ 335 w 1166"/>
                  <a:gd name="T21" fmla="*/ 531 h 1015"/>
                  <a:gd name="T22" fmla="*/ 445 w 1166"/>
                  <a:gd name="T23" fmla="*/ 552 h 1015"/>
                  <a:gd name="T24" fmla="*/ 435 w 1166"/>
                  <a:gd name="T25" fmla="*/ 563 h 1015"/>
                  <a:gd name="T26" fmla="*/ 328 w 1166"/>
                  <a:gd name="T27" fmla="*/ 547 h 1015"/>
                  <a:gd name="T28" fmla="*/ 220 w 1166"/>
                  <a:gd name="T29" fmla="*/ 526 h 1015"/>
                  <a:gd name="T30" fmla="*/ 114 w 1166"/>
                  <a:gd name="T31" fmla="*/ 504 h 1015"/>
                  <a:gd name="T32" fmla="*/ 64 w 1166"/>
                  <a:gd name="T33" fmla="*/ 522 h 1015"/>
                  <a:gd name="T34" fmla="*/ 80 w 1166"/>
                  <a:gd name="T35" fmla="*/ 577 h 1015"/>
                  <a:gd name="T36" fmla="*/ 96 w 1166"/>
                  <a:gd name="T37" fmla="*/ 636 h 1015"/>
                  <a:gd name="T38" fmla="*/ 107 w 1166"/>
                  <a:gd name="T39" fmla="*/ 699 h 1015"/>
                  <a:gd name="T40" fmla="*/ 188 w 1166"/>
                  <a:gd name="T41" fmla="*/ 783 h 1015"/>
                  <a:gd name="T42" fmla="*/ 367 w 1166"/>
                  <a:gd name="T43" fmla="*/ 825 h 1015"/>
                  <a:gd name="T44" fmla="*/ 557 w 1166"/>
                  <a:gd name="T45" fmla="*/ 818 h 1015"/>
                  <a:gd name="T46" fmla="*/ 743 w 1166"/>
                  <a:gd name="T47" fmla="*/ 786 h 1015"/>
                  <a:gd name="T48" fmla="*/ 846 w 1166"/>
                  <a:gd name="T49" fmla="*/ 763 h 1015"/>
                  <a:gd name="T50" fmla="*/ 878 w 1166"/>
                  <a:gd name="T51" fmla="*/ 754 h 1015"/>
                  <a:gd name="T52" fmla="*/ 912 w 1166"/>
                  <a:gd name="T53" fmla="*/ 749 h 1015"/>
                  <a:gd name="T54" fmla="*/ 944 w 1166"/>
                  <a:gd name="T55" fmla="*/ 744 h 1015"/>
                  <a:gd name="T56" fmla="*/ 907 w 1166"/>
                  <a:gd name="T57" fmla="*/ 758 h 1015"/>
                  <a:gd name="T58" fmla="*/ 804 w 1166"/>
                  <a:gd name="T59" fmla="*/ 790 h 1015"/>
                  <a:gd name="T60" fmla="*/ 703 w 1166"/>
                  <a:gd name="T61" fmla="*/ 816 h 1015"/>
                  <a:gd name="T62" fmla="*/ 600 w 1166"/>
                  <a:gd name="T63" fmla="*/ 843 h 1015"/>
                  <a:gd name="T64" fmla="*/ 607 w 1166"/>
                  <a:gd name="T65" fmla="*/ 909 h 1015"/>
                  <a:gd name="T66" fmla="*/ 754 w 1166"/>
                  <a:gd name="T67" fmla="*/ 967 h 1015"/>
                  <a:gd name="T68" fmla="*/ 924 w 1166"/>
                  <a:gd name="T69" fmla="*/ 981 h 1015"/>
                  <a:gd name="T70" fmla="*/ 1089 w 1166"/>
                  <a:gd name="T71" fmla="*/ 969 h 1015"/>
                  <a:gd name="T72" fmla="*/ 1093 w 1166"/>
                  <a:gd name="T73" fmla="*/ 983 h 1015"/>
                  <a:gd name="T74" fmla="*/ 933 w 1166"/>
                  <a:gd name="T75" fmla="*/ 1013 h 1015"/>
                  <a:gd name="T76" fmla="*/ 768 w 1166"/>
                  <a:gd name="T77" fmla="*/ 1005 h 1015"/>
                  <a:gd name="T78" fmla="*/ 616 w 1166"/>
                  <a:gd name="T79" fmla="*/ 962 h 1015"/>
                  <a:gd name="T80" fmla="*/ 516 w 1166"/>
                  <a:gd name="T81" fmla="*/ 882 h 1015"/>
                  <a:gd name="T82" fmla="*/ 437 w 1166"/>
                  <a:gd name="T83" fmla="*/ 848 h 1015"/>
                  <a:gd name="T84" fmla="*/ 341 w 1166"/>
                  <a:gd name="T85" fmla="*/ 847 h 1015"/>
                  <a:gd name="T86" fmla="*/ 238 w 1166"/>
                  <a:gd name="T87" fmla="*/ 840 h 1015"/>
                  <a:gd name="T88" fmla="*/ 170 w 1166"/>
                  <a:gd name="T89" fmla="*/ 811 h 1015"/>
                  <a:gd name="T90" fmla="*/ 137 w 1166"/>
                  <a:gd name="T91" fmla="*/ 801 h 1015"/>
                  <a:gd name="T92" fmla="*/ 105 w 1166"/>
                  <a:gd name="T93" fmla="*/ 788 h 1015"/>
                  <a:gd name="T94" fmla="*/ 78 w 1166"/>
                  <a:gd name="T95" fmla="*/ 767 h 1015"/>
                  <a:gd name="T96" fmla="*/ 75 w 1166"/>
                  <a:gd name="T97" fmla="*/ 699 h 1015"/>
                  <a:gd name="T98" fmla="*/ 46 w 1166"/>
                  <a:gd name="T99" fmla="*/ 602 h 1015"/>
                  <a:gd name="T100" fmla="*/ 7 w 1166"/>
                  <a:gd name="T101" fmla="*/ 506 h 1015"/>
                  <a:gd name="T102" fmla="*/ 9 w 1166"/>
                  <a:gd name="T103" fmla="*/ 414 h 1015"/>
                  <a:gd name="T104" fmla="*/ 110 w 1166"/>
                  <a:gd name="T105" fmla="*/ 318 h 1015"/>
                  <a:gd name="T106" fmla="*/ 256 w 1166"/>
                  <a:gd name="T107" fmla="*/ 213 h 1015"/>
                  <a:gd name="T108" fmla="*/ 405 w 1166"/>
                  <a:gd name="T109" fmla="*/ 114 h 1015"/>
                  <a:gd name="T110" fmla="*/ 554 w 1166"/>
                  <a:gd name="T111" fmla="*/ 32 h 1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66" h="1015">
                    <a:moveTo>
                      <a:pt x="628" y="0"/>
                    </a:moveTo>
                    <a:lnTo>
                      <a:pt x="570" y="39"/>
                    </a:lnTo>
                    <a:lnTo>
                      <a:pt x="509" y="78"/>
                    </a:lnTo>
                    <a:lnTo>
                      <a:pt x="447" y="112"/>
                    </a:lnTo>
                    <a:lnTo>
                      <a:pt x="387" y="148"/>
                    </a:lnTo>
                    <a:lnTo>
                      <a:pt x="323" y="183"/>
                    </a:lnTo>
                    <a:lnTo>
                      <a:pt x="263" y="222"/>
                    </a:lnTo>
                    <a:lnTo>
                      <a:pt x="204" y="263"/>
                    </a:lnTo>
                    <a:lnTo>
                      <a:pt x="149" y="313"/>
                    </a:lnTo>
                    <a:lnTo>
                      <a:pt x="131" y="325"/>
                    </a:lnTo>
                    <a:lnTo>
                      <a:pt x="115" y="339"/>
                    </a:lnTo>
                    <a:lnTo>
                      <a:pt x="96" y="352"/>
                    </a:lnTo>
                    <a:lnTo>
                      <a:pt x="82" y="368"/>
                    </a:lnTo>
                    <a:lnTo>
                      <a:pt x="66" y="382"/>
                    </a:lnTo>
                    <a:lnTo>
                      <a:pt x="55" y="398"/>
                    </a:lnTo>
                    <a:lnTo>
                      <a:pt x="50" y="416"/>
                    </a:lnTo>
                    <a:lnTo>
                      <a:pt x="52" y="439"/>
                    </a:lnTo>
                    <a:lnTo>
                      <a:pt x="101" y="467"/>
                    </a:lnTo>
                    <a:lnTo>
                      <a:pt x="156" y="490"/>
                    </a:lnTo>
                    <a:lnTo>
                      <a:pt x="215" y="506"/>
                    </a:lnTo>
                    <a:lnTo>
                      <a:pt x="277" y="520"/>
                    </a:lnTo>
                    <a:lnTo>
                      <a:pt x="335" y="531"/>
                    </a:lnTo>
                    <a:lnTo>
                      <a:pt x="394" y="541"/>
                    </a:lnTo>
                    <a:lnTo>
                      <a:pt x="445" y="552"/>
                    </a:lnTo>
                    <a:lnTo>
                      <a:pt x="492" y="566"/>
                    </a:lnTo>
                    <a:lnTo>
                      <a:pt x="435" y="563"/>
                    </a:lnTo>
                    <a:lnTo>
                      <a:pt x="382" y="557"/>
                    </a:lnTo>
                    <a:lnTo>
                      <a:pt x="328" y="547"/>
                    </a:lnTo>
                    <a:lnTo>
                      <a:pt x="275" y="538"/>
                    </a:lnTo>
                    <a:lnTo>
                      <a:pt x="220" y="526"/>
                    </a:lnTo>
                    <a:lnTo>
                      <a:pt x="167" y="515"/>
                    </a:lnTo>
                    <a:lnTo>
                      <a:pt x="114" y="504"/>
                    </a:lnTo>
                    <a:lnTo>
                      <a:pt x="60" y="497"/>
                    </a:lnTo>
                    <a:lnTo>
                      <a:pt x="64" y="522"/>
                    </a:lnTo>
                    <a:lnTo>
                      <a:pt x="71" y="549"/>
                    </a:lnTo>
                    <a:lnTo>
                      <a:pt x="80" y="577"/>
                    </a:lnTo>
                    <a:lnTo>
                      <a:pt x="89" y="607"/>
                    </a:lnTo>
                    <a:lnTo>
                      <a:pt x="96" y="636"/>
                    </a:lnTo>
                    <a:lnTo>
                      <a:pt x="103" y="667"/>
                    </a:lnTo>
                    <a:lnTo>
                      <a:pt x="107" y="699"/>
                    </a:lnTo>
                    <a:lnTo>
                      <a:pt x="110" y="733"/>
                    </a:lnTo>
                    <a:lnTo>
                      <a:pt x="188" y="783"/>
                    </a:lnTo>
                    <a:lnTo>
                      <a:pt x="275" y="813"/>
                    </a:lnTo>
                    <a:lnTo>
                      <a:pt x="367" y="825"/>
                    </a:lnTo>
                    <a:lnTo>
                      <a:pt x="463" y="829"/>
                    </a:lnTo>
                    <a:lnTo>
                      <a:pt x="557" y="818"/>
                    </a:lnTo>
                    <a:lnTo>
                      <a:pt x="653" y="804"/>
                    </a:lnTo>
                    <a:lnTo>
                      <a:pt x="743" y="786"/>
                    </a:lnTo>
                    <a:lnTo>
                      <a:pt x="832" y="772"/>
                    </a:lnTo>
                    <a:lnTo>
                      <a:pt x="846" y="763"/>
                    </a:lnTo>
                    <a:lnTo>
                      <a:pt x="862" y="760"/>
                    </a:lnTo>
                    <a:lnTo>
                      <a:pt x="878" y="754"/>
                    </a:lnTo>
                    <a:lnTo>
                      <a:pt x="896" y="753"/>
                    </a:lnTo>
                    <a:lnTo>
                      <a:pt x="912" y="749"/>
                    </a:lnTo>
                    <a:lnTo>
                      <a:pt x="928" y="747"/>
                    </a:lnTo>
                    <a:lnTo>
                      <a:pt x="944" y="744"/>
                    </a:lnTo>
                    <a:lnTo>
                      <a:pt x="960" y="742"/>
                    </a:lnTo>
                    <a:lnTo>
                      <a:pt x="907" y="758"/>
                    </a:lnTo>
                    <a:lnTo>
                      <a:pt x="857" y="776"/>
                    </a:lnTo>
                    <a:lnTo>
                      <a:pt x="804" y="790"/>
                    </a:lnTo>
                    <a:lnTo>
                      <a:pt x="754" y="804"/>
                    </a:lnTo>
                    <a:lnTo>
                      <a:pt x="703" y="816"/>
                    </a:lnTo>
                    <a:lnTo>
                      <a:pt x="651" y="831"/>
                    </a:lnTo>
                    <a:lnTo>
                      <a:pt x="600" y="843"/>
                    </a:lnTo>
                    <a:lnTo>
                      <a:pt x="550" y="859"/>
                    </a:lnTo>
                    <a:lnTo>
                      <a:pt x="607" y="909"/>
                    </a:lnTo>
                    <a:lnTo>
                      <a:pt x="676" y="944"/>
                    </a:lnTo>
                    <a:lnTo>
                      <a:pt x="754" y="967"/>
                    </a:lnTo>
                    <a:lnTo>
                      <a:pt x="839" y="980"/>
                    </a:lnTo>
                    <a:lnTo>
                      <a:pt x="924" y="981"/>
                    </a:lnTo>
                    <a:lnTo>
                      <a:pt x="1010" y="978"/>
                    </a:lnTo>
                    <a:lnTo>
                      <a:pt x="1089" y="969"/>
                    </a:lnTo>
                    <a:lnTo>
                      <a:pt x="1166" y="957"/>
                    </a:lnTo>
                    <a:lnTo>
                      <a:pt x="1093" y="983"/>
                    </a:lnTo>
                    <a:lnTo>
                      <a:pt x="1017" y="1005"/>
                    </a:lnTo>
                    <a:lnTo>
                      <a:pt x="933" y="1013"/>
                    </a:lnTo>
                    <a:lnTo>
                      <a:pt x="852" y="1015"/>
                    </a:lnTo>
                    <a:lnTo>
                      <a:pt x="768" y="1005"/>
                    </a:lnTo>
                    <a:lnTo>
                      <a:pt x="690" y="989"/>
                    </a:lnTo>
                    <a:lnTo>
                      <a:pt x="616" y="962"/>
                    </a:lnTo>
                    <a:lnTo>
                      <a:pt x="550" y="928"/>
                    </a:lnTo>
                    <a:lnTo>
                      <a:pt x="516" y="882"/>
                    </a:lnTo>
                    <a:lnTo>
                      <a:pt x="479" y="859"/>
                    </a:lnTo>
                    <a:lnTo>
                      <a:pt x="437" y="848"/>
                    </a:lnTo>
                    <a:lnTo>
                      <a:pt x="390" y="847"/>
                    </a:lnTo>
                    <a:lnTo>
                      <a:pt x="341" y="847"/>
                    </a:lnTo>
                    <a:lnTo>
                      <a:pt x="289" y="848"/>
                    </a:lnTo>
                    <a:lnTo>
                      <a:pt x="238" y="840"/>
                    </a:lnTo>
                    <a:lnTo>
                      <a:pt x="188" y="820"/>
                    </a:lnTo>
                    <a:lnTo>
                      <a:pt x="170" y="811"/>
                    </a:lnTo>
                    <a:lnTo>
                      <a:pt x="154" y="806"/>
                    </a:lnTo>
                    <a:lnTo>
                      <a:pt x="137" y="801"/>
                    </a:lnTo>
                    <a:lnTo>
                      <a:pt x="121" y="797"/>
                    </a:lnTo>
                    <a:lnTo>
                      <a:pt x="105" y="788"/>
                    </a:lnTo>
                    <a:lnTo>
                      <a:pt x="91" y="779"/>
                    </a:lnTo>
                    <a:lnTo>
                      <a:pt x="78" y="767"/>
                    </a:lnTo>
                    <a:lnTo>
                      <a:pt x="71" y="753"/>
                    </a:lnTo>
                    <a:lnTo>
                      <a:pt x="75" y="699"/>
                    </a:lnTo>
                    <a:lnTo>
                      <a:pt x="66" y="650"/>
                    </a:lnTo>
                    <a:lnTo>
                      <a:pt x="46" y="602"/>
                    </a:lnTo>
                    <a:lnTo>
                      <a:pt x="27" y="554"/>
                    </a:lnTo>
                    <a:lnTo>
                      <a:pt x="7" y="506"/>
                    </a:lnTo>
                    <a:lnTo>
                      <a:pt x="0" y="460"/>
                    </a:lnTo>
                    <a:lnTo>
                      <a:pt x="9" y="414"/>
                    </a:lnTo>
                    <a:lnTo>
                      <a:pt x="41" y="371"/>
                    </a:lnTo>
                    <a:lnTo>
                      <a:pt x="110" y="318"/>
                    </a:lnTo>
                    <a:lnTo>
                      <a:pt x="183" y="265"/>
                    </a:lnTo>
                    <a:lnTo>
                      <a:pt x="256" y="213"/>
                    </a:lnTo>
                    <a:lnTo>
                      <a:pt x="330" y="164"/>
                    </a:lnTo>
                    <a:lnTo>
                      <a:pt x="405" y="114"/>
                    </a:lnTo>
                    <a:lnTo>
                      <a:pt x="479" y="71"/>
                    </a:lnTo>
                    <a:lnTo>
                      <a:pt x="554" y="32"/>
                    </a:lnTo>
                    <a:lnTo>
                      <a:pt x="6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Freeform 110"/>
              <p:cNvSpPr>
                <a:spLocks/>
              </p:cNvSpPr>
              <p:nvPr/>
            </p:nvSpPr>
            <p:spPr bwMode="auto">
              <a:xfrm>
                <a:off x="1770" y="3349"/>
                <a:ext cx="92" cy="88"/>
              </a:xfrm>
              <a:custGeom>
                <a:avLst/>
                <a:gdLst>
                  <a:gd name="T0" fmla="*/ 20 w 185"/>
                  <a:gd name="T1" fmla="*/ 0 h 176"/>
                  <a:gd name="T2" fmla="*/ 27 w 185"/>
                  <a:gd name="T3" fmla="*/ 27 h 176"/>
                  <a:gd name="T4" fmla="*/ 41 w 185"/>
                  <a:gd name="T5" fmla="*/ 54 h 176"/>
                  <a:gd name="T6" fmla="*/ 57 w 185"/>
                  <a:gd name="T7" fmla="*/ 78 h 176"/>
                  <a:gd name="T8" fmla="*/ 80 w 185"/>
                  <a:gd name="T9" fmla="*/ 101 h 176"/>
                  <a:gd name="T10" fmla="*/ 102 w 185"/>
                  <a:gd name="T11" fmla="*/ 121 h 176"/>
                  <a:gd name="T12" fmla="*/ 128 w 185"/>
                  <a:gd name="T13" fmla="*/ 142 h 176"/>
                  <a:gd name="T14" fmla="*/ 155 w 185"/>
                  <a:gd name="T15" fmla="*/ 158 h 176"/>
                  <a:gd name="T16" fmla="*/ 185 w 185"/>
                  <a:gd name="T17" fmla="*/ 176 h 176"/>
                  <a:gd name="T18" fmla="*/ 155 w 185"/>
                  <a:gd name="T19" fmla="*/ 172 h 176"/>
                  <a:gd name="T20" fmla="*/ 128 w 185"/>
                  <a:gd name="T21" fmla="*/ 164 h 176"/>
                  <a:gd name="T22" fmla="*/ 103 w 185"/>
                  <a:gd name="T23" fmla="*/ 149 h 176"/>
                  <a:gd name="T24" fmla="*/ 82 w 185"/>
                  <a:gd name="T25" fmla="*/ 133 h 176"/>
                  <a:gd name="T26" fmla="*/ 59 w 185"/>
                  <a:gd name="T27" fmla="*/ 112 h 176"/>
                  <a:gd name="T28" fmla="*/ 41 w 185"/>
                  <a:gd name="T29" fmla="*/ 93 h 176"/>
                  <a:gd name="T30" fmla="*/ 24 w 185"/>
                  <a:gd name="T31" fmla="*/ 71 h 176"/>
                  <a:gd name="T32" fmla="*/ 9 w 185"/>
                  <a:gd name="T33" fmla="*/ 50 h 176"/>
                  <a:gd name="T34" fmla="*/ 0 w 185"/>
                  <a:gd name="T35" fmla="*/ 0 h 176"/>
                  <a:gd name="T36" fmla="*/ 20 w 185"/>
                  <a:gd name="T37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5" h="176">
                    <a:moveTo>
                      <a:pt x="20" y="0"/>
                    </a:moveTo>
                    <a:lnTo>
                      <a:pt x="27" y="27"/>
                    </a:lnTo>
                    <a:lnTo>
                      <a:pt x="41" y="54"/>
                    </a:lnTo>
                    <a:lnTo>
                      <a:pt x="57" y="78"/>
                    </a:lnTo>
                    <a:lnTo>
                      <a:pt x="80" y="101"/>
                    </a:lnTo>
                    <a:lnTo>
                      <a:pt x="102" y="121"/>
                    </a:lnTo>
                    <a:lnTo>
                      <a:pt x="128" y="142"/>
                    </a:lnTo>
                    <a:lnTo>
                      <a:pt x="155" y="158"/>
                    </a:lnTo>
                    <a:lnTo>
                      <a:pt x="185" y="176"/>
                    </a:lnTo>
                    <a:lnTo>
                      <a:pt x="155" y="172"/>
                    </a:lnTo>
                    <a:lnTo>
                      <a:pt x="128" y="164"/>
                    </a:lnTo>
                    <a:lnTo>
                      <a:pt x="103" y="149"/>
                    </a:lnTo>
                    <a:lnTo>
                      <a:pt x="82" y="133"/>
                    </a:lnTo>
                    <a:lnTo>
                      <a:pt x="59" y="112"/>
                    </a:lnTo>
                    <a:lnTo>
                      <a:pt x="41" y="93"/>
                    </a:lnTo>
                    <a:lnTo>
                      <a:pt x="24" y="71"/>
                    </a:lnTo>
                    <a:lnTo>
                      <a:pt x="9" y="50"/>
                    </a:lnTo>
                    <a:lnTo>
                      <a:pt x="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Rectangle 111"/>
              <p:cNvSpPr>
                <a:spLocks noChangeArrowheads="1"/>
              </p:cNvSpPr>
              <p:nvPr/>
            </p:nvSpPr>
            <p:spPr bwMode="auto">
              <a:xfrm>
                <a:off x="2366" y="3437"/>
                <a:ext cx="20" cy="1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Freeform 113"/>
              <p:cNvSpPr>
                <a:spLocks/>
              </p:cNvSpPr>
              <p:nvPr/>
            </p:nvSpPr>
            <p:spPr bwMode="auto">
              <a:xfrm>
                <a:off x="2102" y="3544"/>
                <a:ext cx="142" cy="49"/>
              </a:xfrm>
              <a:custGeom>
                <a:avLst/>
                <a:gdLst>
                  <a:gd name="T0" fmla="*/ 284 w 284"/>
                  <a:gd name="T1" fmla="*/ 19 h 97"/>
                  <a:gd name="T2" fmla="*/ 247 w 284"/>
                  <a:gd name="T3" fmla="*/ 24 h 97"/>
                  <a:gd name="T4" fmla="*/ 211 w 284"/>
                  <a:gd name="T5" fmla="*/ 37 h 97"/>
                  <a:gd name="T6" fmla="*/ 176 w 284"/>
                  <a:gd name="T7" fmla="*/ 49 h 97"/>
                  <a:gd name="T8" fmla="*/ 142 w 284"/>
                  <a:gd name="T9" fmla="*/ 65 h 97"/>
                  <a:gd name="T10" fmla="*/ 105 w 284"/>
                  <a:gd name="T11" fmla="*/ 78 h 97"/>
                  <a:gd name="T12" fmla="*/ 71 w 284"/>
                  <a:gd name="T13" fmla="*/ 90 h 97"/>
                  <a:gd name="T14" fmla="*/ 34 w 284"/>
                  <a:gd name="T15" fmla="*/ 95 h 97"/>
                  <a:gd name="T16" fmla="*/ 0 w 284"/>
                  <a:gd name="T17" fmla="*/ 97 h 97"/>
                  <a:gd name="T18" fmla="*/ 32 w 284"/>
                  <a:gd name="T19" fmla="*/ 85 h 97"/>
                  <a:gd name="T20" fmla="*/ 67 w 284"/>
                  <a:gd name="T21" fmla="*/ 72 h 97"/>
                  <a:gd name="T22" fmla="*/ 101 w 284"/>
                  <a:gd name="T23" fmla="*/ 60 h 97"/>
                  <a:gd name="T24" fmla="*/ 138 w 284"/>
                  <a:gd name="T25" fmla="*/ 47 h 97"/>
                  <a:gd name="T26" fmla="*/ 174 w 284"/>
                  <a:gd name="T27" fmla="*/ 33 h 97"/>
                  <a:gd name="T28" fmla="*/ 209 w 284"/>
                  <a:gd name="T29" fmla="*/ 23 h 97"/>
                  <a:gd name="T30" fmla="*/ 247 w 284"/>
                  <a:gd name="T31" fmla="*/ 10 h 97"/>
                  <a:gd name="T32" fmla="*/ 284 w 284"/>
                  <a:gd name="T33" fmla="*/ 0 h 97"/>
                  <a:gd name="T34" fmla="*/ 284 w 284"/>
                  <a:gd name="T35" fmla="*/ 1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4" h="97">
                    <a:moveTo>
                      <a:pt x="284" y="19"/>
                    </a:moveTo>
                    <a:lnTo>
                      <a:pt x="247" y="24"/>
                    </a:lnTo>
                    <a:lnTo>
                      <a:pt x="211" y="37"/>
                    </a:lnTo>
                    <a:lnTo>
                      <a:pt x="176" y="49"/>
                    </a:lnTo>
                    <a:lnTo>
                      <a:pt x="142" y="65"/>
                    </a:lnTo>
                    <a:lnTo>
                      <a:pt x="105" y="78"/>
                    </a:lnTo>
                    <a:lnTo>
                      <a:pt x="71" y="90"/>
                    </a:lnTo>
                    <a:lnTo>
                      <a:pt x="34" y="95"/>
                    </a:lnTo>
                    <a:lnTo>
                      <a:pt x="0" y="97"/>
                    </a:lnTo>
                    <a:lnTo>
                      <a:pt x="32" y="85"/>
                    </a:lnTo>
                    <a:lnTo>
                      <a:pt x="67" y="72"/>
                    </a:lnTo>
                    <a:lnTo>
                      <a:pt x="101" y="60"/>
                    </a:lnTo>
                    <a:lnTo>
                      <a:pt x="138" y="47"/>
                    </a:lnTo>
                    <a:lnTo>
                      <a:pt x="174" y="33"/>
                    </a:lnTo>
                    <a:lnTo>
                      <a:pt x="209" y="23"/>
                    </a:lnTo>
                    <a:lnTo>
                      <a:pt x="247" y="10"/>
                    </a:lnTo>
                    <a:lnTo>
                      <a:pt x="284" y="0"/>
                    </a:lnTo>
                    <a:lnTo>
                      <a:pt x="284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Freeform 116"/>
              <p:cNvSpPr>
                <a:spLocks/>
              </p:cNvSpPr>
              <p:nvPr/>
            </p:nvSpPr>
            <p:spPr bwMode="auto">
              <a:xfrm>
                <a:off x="3348" y="3796"/>
                <a:ext cx="210" cy="53"/>
              </a:xfrm>
              <a:custGeom>
                <a:avLst/>
                <a:gdLst>
                  <a:gd name="T0" fmla="*/ 419 w 419"/>
                  <a:gd name="T1" fmla="*/ 6 h 105"/>
                  <a:gd name="T2" fmla="*/ 382 w 419"/>
                  <a:gd name="T3" fmla="*/ 22 h 105"/>
                  <a:gd name="T4" fmla="*/ 346 w 419"/>
                  <a:gd name="T5" fmla="*/ 34 h 105"/>
                  <a:gd name="T6" fmla="*/ 307 w 419"/>
                  <a:gd name="T7" fmla="*/ 41 h 105"/>
                  <a:gd name="T8" fmla="*/ 268 w 419"/>
                  <a:gd name="T9" fmla="*/ 48 h 105"/>
                  <a:gd name="T10" fmla="*/ 226 w 419"/>
                  <a:gd name="T11" fmla="*/ 54 h 105"/>
                  <a:gd name="T12" fmla="*/ 187 w 419"/>
                  <a:gd name="T13" fmla="*/ 61 h 105"/>
                  <a:gd name="T14" fmla="*/ 149 w 419"/>
                  <a:gd name="T15" fmla="*/ 73 h 105"/>
                  <a:gd name="T16" fmla="*/ 117 w 419"/>
                  <a:gd name="T17" fmla="*/ 93 h 105"/>
                  <a:gd name="T18" fmla="*/ 100 w 419"/>
                  <a:gd name="T19" fmla="*/ 96 h 105"/>
                  <a:gd name="T20" fmla="*/ 82 w 419"/>
                  <a:gd name="T21" fmla="*/ 100 h 105"/>
                  <a:gd name="T22" fmla="*/ 62 w 419"/>
                  <a:gd name="T23" fmla="*/ 103 h 105"/>
                  <a:gd name="T24" fmla="*/ 47 w 419"/>
                  <a:gd name="T25" fmla="*/ 105 h 105"/>
                  <a:gd name="T26" fmla="*/ 29 w 419"/>
                  <a:gd name="T27" fmla="*/ 103 h 105"/>
                  <a:gd name="T28" fmla="*/ 15 w 419"/>
                  <a:gd name="T29" fmla="*/ 98 h 105"/>
                  <a:gd name="T30" fmla="*/ 4 w 419"/>
                  <a:gd name="T31" fmla="*/ 87 h 105"/>
                  <a:gd name="T32" fmla="*/ 0 w 419"/>
                  <a:gd name="T33" fmla="*/ 73 h 105"/>
                  <a:gd name="T34" fmla="*/ 0 w 419"/>
                  <a:gd name="T35" fmla="*/ 64 h 105"/>
                  <a:gd name="T36" fmla="*/ 54 w 419"/>
                  <a:gd name="T37" fmla="*/ 71 h 105"/>
                  <a:gd name="T38" fmla="*/ 109 w 419"/>
                  <a:gd name="T39" fmla="*/ 70 h 105"/>
                  <a:gd name="T40" fmla="*/ 162 w 419"/>
                  <a:gd name="T41" fmla="*/ 57 h 105"/>
                  <a:gd name="T42" fmla="*/ 217 w 419"/>
                  <a:gd name="T43" fmla="*/ 41 h 105"/>
                  <a:gd name="T44" fmla="*/ 268 w 419"/>
                  <a:gd name="T45" fmla="*/ 22 h 105"/>
                  <a:gd name="T46" fmla="*/ 320 w 419"/>
                  <a:gd name="T47" fmla="*/ 8 h 105"/>
                  <a:gd name="T48" fmla="*/ 369 w 419"/>
                  <a:gd name="T49" fmla="*/ 0 h 105"/>
                  <a:gd name="T50" fmla="*/ 419 w 419"/>
                  <a:gd name="T51" fmla="*/ 6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19" h="105">
                    <a:moveTo>
                      <a:pt x="419" y="6"/>
                    </a:moveTo>
                    <a:lnTo>
                      <a:pt x="382" y="22"/>
                    </a:lnTo>
                    <a:lnTo>
                      <a:pt x="346" y="34"/>
                    </a:lnTo>
                    <a:lnTo>
                      <a:pt x="307" y="41"/>
                    </a:lnTo>
                    <a:lnTo>
                      <a:pt x="268" y="48"/>
                    </a:lnTo>
                    <a:lnTo>
                      <a:pt x="226" y="54"/>
                    </a:lnTo>
                    <a:lnTo>
                      <a:pt x="187" y="61"/>
                    </a:lnTo>
                    <a:lnTo>
                      <a:pt x="149" y="73"/>
                    </a:lnTo>
                    <a:lnTo>
                      <a:pt x="117" y="93"/>
                    </a:lnTo>
                    <a:lnTo>
                      <a:pt x="100" y="96"/>
                    </a:lnTo>
                    <a:lnTo>
                      <a:pt x="82" y="100"/>
                    </a:lnTo>
                    <a:lnTo>
                      <a:pt x="62" y="103"/>
                    </a:lnTo>
                    <a:lnTo>
                      <a:pt x="47" y="105"/>
                    </a:lnTo>
                    <a:lnTo>
                      <a:pt x="29" y="103"/>
                    </a:lnTo>
                    <a:lnTo>
                      <a:pt x="15" y="98"/>
                    </a:lnTo>
                    <a:lnTo>
                      <a:pt x="4" y="87"/>
                    </a:lnTo>
                    <a:lnTo>
                      <a:pt x="0" y="73"/>
                    </a:lnTo>
                    <a:lnTo>
                      <a:pt x="0" y="64"/>
                    </a:lnTo>
                    <a:lnTo>
                      <a:pt x="54" y="71"/>
                    </a:lnTo>
                    <a:lnTo>
                      <a:pt x="109" y="70"/>
                    </a:lnTo>
                    <a:lnTo>
                      <a:pt x="162" y="57"/>
                    </a:lnTo>
                    <a:lnTo>
                      <a:pt x="217" y="41"/>
                    </a:lnTo>
                    <a:lnTo>
                      <a:pt x="268" y="22"/>
                    </a:lnTo>
                    <a:lnTo>
                      <a:pt x="320" y="8"/>
                    </a:lnTo>
                    <a:lnTo>
                      <a:pt x="369" y="0"/>
                    </a:lnTo>
                    <a:lnTo>
                      <a:pt x="419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Freeform 117"/>
              <p:cNvSpPr>
                <a:spLocks/>
              </p:cNvSpPr>
              <p:nvPr/>
            </p:nvSpPr>
            <p:spPr bwMode="auto">
              <a:xfrm>
                <a:off x="1970" y="3803"/>
                <a:ext cx="498" cy="139"/>
              </a:xfrm>
              <a:custGeom>
                <a:avLst/>
                <a:gdLst>
                  <a:gd name="T0" fmla="*/ 626 w 997"/>
                  <a:gd name="T1" fmla="*/ 264 h 276"/>
                  <a:gd name="T2" fmla="*/ 672 w 997"/>
                  <a:gd name="T3" fmla="*/ 259 h 276"/>
                  <a:gd name="T4" fmla="*/ 718 w 997"/>
                  <a:gd name="T5" fmla="*/ 259 h 276"/>
                  <a:gd name="T6" fmla="*/ 762 w 997"/>
                  <a:gd name="T7" fmla="*/ 260 h 276"/>
                  <a:gd name="T8" fmla="*/ 807 w 997"/>
                  <a:gd name="T9" fmla="*/ 266 h 276"/>
                  <a:gd name="T10" fmla="*/ 851 w 997"/>
                  <a:gd name="T11" fmla="*/ 268 h 276"/>
                  <a:gd name="T12" fmla="*/ 897 w 997"/>
                  <a:gd name="T13" fmla="*/ 268 h 276"/>
                  <a:gd name="T14" fmla="*/ 945 w 997"/>
                  <a:gd name="T15" fmla="*/ 262 h 276"/>
                  <a:gd name="T16" fmla="*/ 997 w 997"/>
                  <a:gd name="T17" fmla="*/ 253 h 276"/>
                  <a:gd name="T18" fmla="*/ 874 w 997"/>
                  <a:gd name="T19" fmla="*/ 268 h 276"/>
                  <a:gd name="T20" fmla="*/ 752 w 997"/>
                  <a:gd name="T21" fmla="*/ 276 h 276"/>
                  <a:gd name="T22" fmla="*/ 629 w 997"/>
                  <a:gd name="T23" fmla="*/ 276 h 276"/>
                  <a:gd name="T24" fmla="*/ 509 w 997"/>
                  <a:gd name="T25" fmla="*/ 269 h 276"/>
                  <a:gd name="T26" fmla="*/ 388 w 997"/>
                  <a:gd name="T27" fmla="*/ 248 h 276"/>
                  <a:gd name="T28" fmla="*/ 275 w 997"/>
                  <a:gd name="T29" fmla="*/ 218 h 276"/>
                  <a:gd name="T30" fmla="*/ 163 w 997"/>
                  <a:gd name="T31" fmla="*/ 174 h 276"/>
                  <a:gd name="T32" fmla="*/ 58 w 997"/>
                  <a:gd name="T33" fmla="*/ 117 h 276"/>
                  <a:gd name="T34" fmla="*/ 46 w 997"/>
                  <a:gd name="T35" fmla="*/ 101 h 276"/>
                  <a:gd name="T36" fmla="*/ 35 w 997"/>
                  <a:gd name="T37" fmla="*/ 88 h 276"/>
                  <a:gd name="T38" fmla="*/ 24 w 997"/>
                  <a:gd name="T39" fmla="*/ 74 h 276"/>
                  <a:gd name="T40" fmla="*/ 17 w 997"/>
                  <a:gd name="T41" fmla="*/ 62 h 276"/>
                  <a:gd name="T42" fmla="*/ 8 w 997"/>
                  <a:gd name="T43" fmla="*/ 48 h 276"/>
                  <a:gd name="T44" fmla="*/ 3 w 997"/>
                  <a:gd name="T45" fmla="*/ 33 h 276"/>
                  <a:gd name="T46" fmla="*/ 0 w 997"/>
                  <a:gd name="T47" fmla="*/ 16 h 276"/>
                  <a:gd name="T48" fmla="*/ 0 w 997"/>
                  <a:gd name="T49" fmla="*/ 0 h 276"/>
                  <a:gd name="T50" fmla="*/ 49 w 997"/>
                  <a:gd name="T51" fmla="*/ 71 h 276"/>
                  <a:gd name="T52" fmla="*/ 115 w 997"/>
                  <a:gd name="T53" fmla="*/ 127 h 276"/>
                  <a:gd name="T54" fmla="*/ 189 w 997"/>
                  <a:gd name="T55" fmla="*/ 166 h 276"/>
                  <a:gd name="T56" fmla="*/ 273 w 997"/>
                  <a:gd name="T57" fmla="*/ 197 h 276"/>
                  <a:gd name="T58" fmla="*/ 358 w 997"/>
                  <a:gd name="T59" fmla="*/ 216 h 276"/>
                  <a:gd name="T60" fmla="*/ 448 w 997"/>
                  <a:gd name="T61" fmla="*/ 232 h 276"/>
                  <a:gd name="T62" fmla="*/ 537 w 997"/>
                  <a:gd name="T63" fmla="*/ 246 h 276"/>
                  <a:gd name="T64" fmla="*/ 626 w 997"/>
                  <a:gd name="T65" fmla="*/ 264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97" h="276">
                    <a:moveTo>
                      <a:pt x="626" y="264"/>
                    </a:moveTo>
                    <a:lnTo>
                      <a:pt x="672" y="259"/>
                    </a:lnTo>
                    <a:lnTo>
                      <a:pt x="718" y="259"/>
                    </a:lnTo>
                    <a:lnTo>
                      <a:pt x="762" y="260"/>
                    </a:lnTo>
                    <a:lnTo>
                      <a:pt x="807" y="266"/>
                    </a:lnTo>
                    <a:lnTo>
                      <a:pt x="851" y="268"/>
                    </a:lnTo>
                    <a:lnTo>
                      <a:pt x="897" y="268"/>
                    </a:lnTo>
                    <a:lnTo>
                      <a:pt x="945" y="262"/>
                    </a:lnTo>
                    <a:lnTo>
                      <a:pt x="997" y="253"/>
                    </a:lnTo>
                    <a:lnTo>
                      <a:pt x="874" y="268"/>
                    </a:lnTo>
                    <a:lnTo>
                      <a:pt x="752" y="276"/>
                    </a:lnTo>
                    <a:lnTo>
                      <a:pt x="629" y="276"/>
                    </a:lnTo>
                    <a:lnTo>
                      <a:pt x="509" y="269"/>
                    </a:lnTo>
                    <a:lnTo>
                      <a:pt x="388" y="248"/>
                    </a:lnTo>
                    <a:lnTo>
                      <a:pt x="275" y="218"/>
                    </a:lnTo>
                    <a:lnTo>
                      <a:pt x="163" y="174"/>
                    </a:lnTo>
                    <a:lnTo>
                      <a:pt x="58" y="117"/>
                    </a:lnTo>
                    <a:lnTo>
                      <a:pt x="46" y="101"/>
                    </a:lnTo>
                    <a:lnTo>
                      <a:pt x="35" y="88"/>
                    </a:lnTo>
                    <a:lnTo>
                      <a:pt x="24" y="74"/>
                    </a:lnTo>
                    <a:lnTo>
                      <a:pt x="17" y="62"/>
                    </a:lnTo>
                    <a:lnTo>
                      <a:pt x="8" y="48"/>
                    </a:lnTo>
                    <a:lnTo>
                      <a:pt x="3" y="33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49" y="71"/>
                    </a:lnTo>
                    <a:lnTo>
                      <a:pt x="115" y="127"/>
                    </a:lnTo>
                    <a:lnTo>
                      <a:pt x="189" y="166"/>
                    </a:lnTo>
                    <a:lnTo>
                      <a:pt x="273" y="197"/>
                    </a:lnTo>
                    <a:lnTo>
                      <a:pt x="358" y="216"/>
                    </a:lnTo>
                    <a:lnTo>
                      <a:pt x="448" y="232"/>
                    </a:lnTo>
                    <a:lnTo>
                      <a:pt x="537" y="246"/>
                    </a:lnTo>
                    <a:lnTo>
                      <a:pt x="626" y="2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Freeform 118"/>
              <p:cNvSpPr>
                <a:spLocks/>
              </p:cNvSpPr>
              <p:nvPr/>
            </p:nvSpPr>
            <p:spPr bwMode="auto">
              <a:xfrm>
                <a:off x="2876" y="3818"/>
                <a:ext cx="354" cy="133"/>
              </a:xfrm>
              <a:custGeom>
                <a:avLst/>
                <a:gdLst>
                  <a:gd name="T0" fmla="*/ 707 w 707"/>
                  <a:gd name="T1" fmla="*/ 28 h 264"/>
                  <a:gd name="T2" fmla="*/ 683 w 707"/>
                  <a:gd name="T3" fmla="*/ 34 h 264"/>
                  <a:gd name="T4" fmla="*/ 661 w 707"/>
                  <a:gd name="T5" fmla="*/ 44 h 264"/>
                  <a:gd name="T6" fmla="*/ 640 w 707"/>
                  <a:gd name="T7" fmla="*/ 53 h 264"/>
                  <a:gd name="T8" fmla="*/ 621 w 707"/>
                  <a:gd name="T9" fmla="*/ 67 h 264"/>
                  <a:gd name="T10" fmla="*/ 601 w 707"/>
                  <a:gd name="T11" fmla="*/ 81 h 264"/>
                  <a:gd name="T12" fmla="*/ 587 w 707"/>
                  <a:gd name="T13" fmla="*/ 101 h 264"/>
                  <a:gd name="T14" fmla="*/ 576 w 707"/>
                  <a:gd name="T15" fmla="*/ 120 h 264"/>
                  <a:gd name="T16" fmla="*/ 571 w 707"/>
                  <a:gd name="T17" fmla="*/ 145 h 264"/>
                  <a:gd name="T18" fmla="*/ 514 w 707"/>
                  <a:gd name="T19" fmla="*/ 177 h 264"/>
                  <a:gd name="T20" fmla="*/ 456 w 707"/>
                  <a:gd name="T21" fmla="*/ 209 h 264"/>
                  <a:gd name="T22" fmla="*/ 390 w 707"/>
                  <a:gd name="T23" fmla="*/ 232 h 264"/>
                  <a:gd name="T24" fmla="*/ 324 w 707"/>
                  <a:gd name="T25" fmla="*/ 252 h 264"/>
                  <a:gd name="T26" fmla="*/ 255 w 707"/>
                  <a:gd name="T27" fmla="*/ 261 h 264"/>
                  <a:gd name="T28" fmla="*/ 188 w 707"/>
                  <a:gd name="T29" fmla="*/ 264 h 264"/>
                  <a:gd name="T30" fmla="*/ 124 w 707"/>
                  <a:gd name="T31" fmla="*/ 259 h 264"/>
                  <a:gd name="T32" fmla="*/ 63 w 707"/>
                  <a:gd name="T33" fmla="*/ 243 h 264"/>
                  <a:gd name="T34" fmla="*/ 53 w 707"/>
                  <a:gd name="T35" fmla="*/ 230 h 264"/>
                  <a:gd name="T36" fmla="*/ 42 w 707"/>
                  <a:gd name="T37" fmla="*/ 220 h 264"/>
                  <a:gd name="T38" fmla="*/ 30 w 707"/>
                  <a:gd name="T39" fmla="*/ 207 h 264"/>
                  <a:gd name="T40" fmla="*/ 19 w 707"/>
                  <a:gd name="T41" fmla="*/ 195 h 264"/>
                  <a:gd name="T42" fmla="*/ 8 w 707"/>
                  <a:gd name="T43" fmla="*/ 179 h 264"/>
                  <a:gd name="T44" fmla="*/ 1 w 707"/>
                  <a:gd name="T45" fmla="*/ 163 h 264"/>
                  <a:gd name="T46" fmla="*/ 0 w 707"/>
                  <a:gd name="T47" fmla="*/ 145 h 264"/>
                  <a:gd name="T48" fmla="*/ 5 w 707"/>
                  <a:gd name="T49" fmla="*/ 126 h 264"/>
                  <a:gd name="T50" fmla="*/ 14 w 707"/>
                  <a:gd name="T51" fmla="*/ 117 h 264"/>
                  <a:gd name="T52" fmla="*/ 17 w 707"/>
                  <a:gd name="T53" fmla="*/ 133 h 264"/>
                  <a:gd name="T54" fmla="*/ 24 w 707"/>
                  <a:gd name="T55" fmla="*/ 149 h 264"/>
                  <a:gd name="T56" fmla="*/ 30 w 707"/>
                  <a:gd name="T57" fmla="*/ 163 h 264"/>
                  <a:gd name="T58" fmla="*/ 40 w 707"/>
                  <a:gd name="T59" fmla="*/ 177 h 264"/>
                  <a:gd name="T60" fmla="*/ 49 w 707"/>
                  <a:gd name="T61" fmla="*/ 188 h 264"/>
                  <a:gd name="T62" fmla="*/ 60 w 707"/>
                  <a:gd name="T63" fmla="*/ 200 h 264"/>
                  <a:gd name="T64" fmla="*/ 71 w 707"/>
                  <a:gd name="T65" fmla="*/ 211 h 264"/>
                  <a:gd name="T66" fmla="*/ 83 w 707"/>
                  <a:gd name="T67" fmla="*/ 223 h 264"/>
                  <a:gd name="T68" fmla="*/ 145 w 707"/>
                  <a:gd name="T69" fmla="*/ 227 h 264"/>
                  <a:gd name="T70" fmla="*/ 214 w 707"/>
                  <a:gd name="T71" fmla="*/ 232 h 264"/>
                  <a:gd name="T72" fmla="*/ 282 w 707"/>
                  <a:gd name="T73" fmla="*/ 230 h 264"/>
                  <a:gd name="T74" fmla="*/ 351 w 707"/>
                  <a:gd name="T75" fmla="*/ 225 h 264"/>
                  <a:gd name="T76" fmla="*/ 417 w 707"/>
                  <a:gd name="T77" fmla="*/ 209 h 264"/>
                  <a:gd name="T78" fmla="*/ 480 w 707"/>
                  <a:gd name="T79" fmla="*/ 184 h 264"/>
                  <a:gd name="T80" fmla="*/ 537 w 707"/>
                  <a:gd name="T81" fmla="*/ 147 h 264"/>
                  <a:gd name="T82" fmla="*/ 590 w 707"/>
                  <a:gd name="T83" fmla="*/ 97 h 264"/>
                  <a:gd name="T84" fmla="*/ 589 w 707"/>
                  <a:gd name="T85" fmla="*/ 80 h 264"/>
                  <a:gd name="T86" fmla="*/ 583 w 707"/>
                  <a:gd name="T87" fmla="*/ 67 h 264"/>
                  <a:gd name="T88" fmla="*/ 573 w 707"/>
                  <a:gd name="T89" fmla="*/ 57 h 264"/>
                  <a:gd name="T90" fmla="*/ 564 w 707"/>
                  <a:gd name="T91" fmla="*/ 48 h 264"/>
                  <a:gd name="T92" fmla="*/ 553 w 707"/>
                  <a:gd name="T93" fmla="*/ 37 h 264"/>
                  <a:gd name="T94" fmla="*/ 546 w 707"/>
                  <a:gd name="T95" fmla="*/ 26 h 264"/>
                  <a:gd name="T96" fmla="*/ 544 w 707"/>
                  <a:gd name="T97" fmla="*/ 14 h 264"/>
                  <a:gd name="T98" fmla="*/ 551 w 707"/>
                  <a:gd name="T99" fmla="*/ 0 h 264"/>
                  <a:gd name="T100" fmla="*/ 566 w 707"/>
                  <a:gd name="T101" fmla="*/ 18 h 264"/>
                  <a:gd name="T102" fmla="*/ 583 w 707"/>
                  <a:gd name="T103" fmla="*/ 26 h 264"/>
                  <a:gd name="T104" fmla="*/ 599 w 707"/>
                  <a:gd name="T105" fmla="*/ 26 h 264"/>
                  <a:gd name="T106" fmla="*/ 621 w 707"/>
                  <a:gd name="T107" fmla="*/ 25 h 264"/>
                  <a:gd name="T108" fmla="*/ 642 w 707"/>
                  <a:gd name="T109" fmla="*/ 18 h 264"/>
                  <a:gd name="T110" fmla="*/ 663 w 707"/>
                  <a:gd name="T111" fmla="*/ 16 h 264"/>
                  <a:gd name="T112" fmla="*/ 684 w 707"/>
                  <a:gd name="T113" fmla="*/ 18 h 264"/>
                  <a:gd name="T114" fmla="*/ 707 w 707"/>
                  <a:gd name="T115" fmla="*/ 28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07" h="264">
                    <a:moveTo>
                      <a:pt x="707" y="28"/>
                    </a:moveTo>
                    <a:lnTo>
                      <a:pt x="683" y="34"/>
                    </a:lnTo>
                    <a:lnTo>
                      <a:pt x="661" y="44"/>
                    </a:lnTo>
                    <a:lnTo>
                      <a:pt x="640" y="53"/>
                    </a:lnTo>
                    <a:lnTo>
                      <a:pt x="621" y="67"/>
                    </a:lnTo>
                    <a:lnTo>
                      <a:pt x="601" y="81"/>
                    </a:lnTo>
                    <a:lnTo>
                      <a:pt x="587" y="101"/>
                    </a:lnTo>
                    <a:lnTo>
                      <a:pt x="576" y="120"/>
                    </a:lnTo>
                    <a:lnTo>
                      <a:pt x="571" y="145"/>
                    </a:lnTo>
                    <a:lnTo>
                      <a:pt x="514" y="177"/>
                    </a:lnTo>
                    <a:lnTo>
                      <a:pt x="456" y="209"/>
                    </a:lnTo>
                    <a:lnTo>
                      <a:pt x="390" y="232"/>
                    </a:lnTo>
                    <a:lnTo>
                      <a:pt x="324" y="252"/>
                    </a:lnTo>
                    <a:lnTo>
                      <a:pt x="255" y="261"/>
                    </a:lnTo>
                    <a:lnTo>
                      <a:pt x="188" y="264"/>
                    </a:lnTo>
                    <a:lnTo>
                      <a:pt x="124" y="259"/>
                    </a:lnTo>
                    <a:lnTo>
                      <a:pt x="63" y="243"/>
                    </a:lnTo>
                    <a:lnTo>
                      <a:pt x="53" y="230"/>
                    </a:lnTo>
                    <a:lnTo>
                      <a:pt x="42" y="220"/>
                    </a:lnTo>
                    <a:lnTo>
                      <a:pt x="30" y="207"/>
                    </a:lnTo>
                    <a:lnTo>
                      <a:pt x="19" y="195"/>
                    </a:lnTo>
                    <a:lnTo>
                      <a:pt x="8" y="179"/>
                    </a:lnTo>
                    <a:lnTo>
                      <a:pt x="1" y="163"/>
                    </a:lnTo>
                    <a:lnTo>
                      <a:pt x="0" y="145"/>
                    </a:lnTo>
                    <a:lnTo>
                      <a:pt x="5" y="126"/>
                    </a:lnTo>
                    <a:lnTo>
                      <a:pt x="14" y="117"/>
                    </a:lnTo>
                    <a:lnTo>
                      <a:pt x="17" y="133"/>
                    </a:lnTo>
                    <a:lnTo>
                      <a:pt x="24" y="149"/>
                    </a:lnTo>
                    <a:lnTo>
                      <a:pt x="30" y="163"/>
                    </a:lnTo>
                    <a:lnTo>
                      <a:pt x="40" y="177"/>
                    </a:lnTo>
                    <a:lnTo>
                      <a:pt x="49" y="188"/>
                    </a:lnTo>
                    <a:lnTo>
                      <a:pt x="60" y="200"/>
                    </a:lnTo>
                    <a:lnTo>
                      <a:pt x="71" y="211"/>
                    </a:lnTo>
                    <a:lnTo>
                      <a:pt x="83" y="223"/>
                    </a:lnTo>
                    <a:lnTo>
                      <a:pt x="145" y="227"/>
                    </a:lnTo>
                    <a:lnTo>
                      <a:pt x="214" y="232"/>
                    </a:lnTo>
                    <a:lnTo>
                      <a:pt x="282" y="230"/>
                    </a:lnTo>
                    <a:lnTo>
                      <a:pt x="351" y="225"/>
                    </a:lnTo>
                    <a:lnTo>
                      <a:pt x="417" y="209"/>
                    </a:lnTo>
                    <a:lnTo>
                      <a:pt x="480" y="184"/>
                    </a:lnTo>
                    <a:lnTo>
                      <a:pt x="537" y="147"/>
                    </a:lnTo>
                    <a:lnTo>
                      <a:pt x="590" y="97"/>
                    </a:lnTo>
                    <a:lnTo>
                      <a:pt x="589" y="80"/>
                    </a:lnTo>
                    <a:lnTo>
                      <a:pt x="583" y="67"/>
                    </a:lnTo>
                    <a:lnTo>
                      <a:pt x="573" y="57"/>
                    </a:lnTo>
                    <a:lnTo>
                      <a:pt x="564" y="48"/>
                    </a:lnTo>
                    <a:lnTo>
                      <a:pt x="553" y="37"/>
                    </a:lnTo>
                    <a:lnTo>
                      <a:pt x="546" y="26"/>
                    </a:lnTo>
                    <a:lnTo>
                      <a:pt x="544" y="14"/>
                    </a:lnTo>
                    <a:lnTo>
                      <a:pt x="551" y="0"/>
                    </a:lnTo>
                    <a:lnTo>
                      <a:pt x="566" y="18"/>
                    </a:lnTo>
                    <a:lnTo>
                      <a:pt x="583" y="26"/>
                    </a:lnTo>
                    <a:lnTo>
                      <a:pt x="599" y="26"/>
                    </a:lnTo>
                    <a:lnTo>
                      <a:pt x="621" y="25"/>
                    </a:lnTo>
                    <a:lnTo>
                      <a:pt x="642" y="18"/>
                    </a:lnTo>
                    <a:lnTo>
                      <a:pt x="663" y="16"/>
                    </a:lnTo>
                    <a:lnTo>
                      <a:pt x="684" y="18"/>
                    </a:lnTo>
                    <a:lnTo>
                      <a:pt x="707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Freeform 119"/>
              <p:cNvSpPr>
                <a:spLocks/>
              </p:cNvSpPr>
              <p:nvPr/>
            </p:nvSpPr>
            <p:spPr bwMode="auto">
              <a:xfrm>
                <a:off x="3240" y="3818"/>
                <a:ext cx="50" cy="39"/>
              </a:xfrm>
              <a:custGeom>
                <a:avLst/>
                <a:gdLst>
                  <a:gd name="T0" fmla="*/ 99 w 99"/>
                  <a:gd name="T1" fmla="*/ 48 h 78"/>
                  <a:gd name="T2" fmla="*/ 89 w 99"/>
                  <a:gd name="T3" fmla="*/ 53 h 78"/>
                  <a:gd name="T4" fmla="*/ 80 w 99"/>
                  <a:gd name="T5" fmla="*/ 62 h 78"/>
                  <a:gd name="T6" fmla="*/ 67 w 99"/>
                  <a:gd name="T7" fmla="*/ 69 h 78"/>
                  <a:gd name="T8" fmla="*/ 57 w 99"/>
                  <a:gd name="T9" fmla="*/ 76 h 78"/>
                  <a:gd name="T10" fmla="*/ 44 w 99"/>
                  <a:gd name="T11" fmla="*/ 78 h 78"/>
                  <a:gd name="T12" fmla="*/ 32 w 99"/>
                  <a:gd name="T13" fmla="*/ 78 h 78"/>
                  <a:gd name="T14" fmla="*/ 21 w 99"/>
                  <a:gd name="T15" fmla="*/ 74 h 78"/>
                  <a:gd name="T16" fmla="*/ 11 w 99"/>
                  <a:gd name="T17" fmla="*/ 67 h 78"/>
                  <a:gd name="T18" fmla="*/ 0 w 99"/>
                  <a:gd name="T19" fmla="*/ 0 h 78"/>
                  <a:gd name="T20" fmla="*/ 12 w 99"/>
                  <a:gd name="T21" fmla="*/ 3 h 78"/>
                  <a:gd name="T22" fmla="*/ 25 w 99"/>
                  <a:gd name="T23" fmla="*/ 14 h 78"/>
                  <a:gd name="T24" fmla="*/ 34 w 99"/>
                  <a:gd name="T25" fmla="*/ 25 h 78"/>
                  <a:gd name="T26" fmla="*/ 44 w 99"/>
                  <a:gd name="T27" fmla="*/ 37 h 78"/>
                  <a:gd name="T28" fmla="*/ 55 w 99"/>
                  <a:gd name="T29" fmla="*/ 46 h 78"/>
                  <a:gd name="T30" fmla="*/ 67 w 99"/>
                  <a:gd name="T31" fmla="*/ 53 h 78"/>
                  <a:gd name="T32" fmla="*/ 82 w 99"/>
                  <a:gd name="T33" fmla="*/ 53 h 78"/>
                  <a:gd name="T34" fmla="*/ 99 w 99"/>
                  <a:gd name="T35" fmla="*/ 4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9" h="78">
                    <a:moveTo>
                      <a:pt x="99" y="48"/>
                    </a:moveTo>
                    <a:lnTo>
                      <a:pt x="89" y="53"/>
                    </a:lnTo>
                    <a:lnTo>
                      <a:pt x="80" y="62"/>
                    </a:lnTo>
                    <a:lnTo>
                      <a:pt x="67" y="69"/>
                    </a:lnTo>
                    <a:lnTo>
                      <a:pt x="57" y="76"/>
                    </a:lnTo>
                    <a:lnTo>
                      <a:pt x="44" y="78"/>
                    </a:lnTo>
                    <a:lnTo>
                      <a:pt x="32" y="78"/>
                    </a:lnTo>
                    <a:lnTo>
                      <a:pt x="21" y="74"/>
                    </a:lnTo>
                    <a:lnTo>
                      <a:pt x="11" y="67"/>
                    </a:lnTo>
                    <a:lnTo>
                      <a:pt x="0" y="0"/>
                    </a:lnTo>
                    <a:lnTo>
                      <a:pt x="12" y="3"/>
                    </a:lnTo>
                    <a:lnTo>
                      <a:pt x="25" y="14"/>
                    </a:lnTo>
                    <a:lnTo>
                      <a:pt x="34" y="25"/>
                    </a:lnTo>
                    <a:lnTo>
                      <a:pt x="44" y="37"/>
                    </a:lnTo>
                    <a:lnTo>
                      <a:pt x="55" y="46"/>
                    </a:lnTo>
                    <a:lnTo>
                      <a:pt x="67" y="53"/>
                    </a:lnTo>
                    <a:lnTo>
                      <a:pt x="82" y="53"/>
                    </a:lnTo>
                    <a:lnTo>
                      <a:pt x="99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Freeform 120"/>
              <p:cNvSpPr>
                <a:spLocks/>
              </p:cNvSpPr>
              <p:nvPr/>
            </p:nvSpPr>
            <p:spPr bwMode="auto">
              <a:xfrm>
                <a:off x="2674" y="3828"/>
                <a:ext cx="179" cy="147"/>
              </a:xfrm>
              <a:custGeom>
                <a:avLst/>
                <a:gdLst>
                  <a:gd name="T0" fmla="*/ 351 w 359"/>
                  <a:gd name="T1" fmla="*/ 0 h 293"/>
                  <a:gd name="T2" fmla="*/ 355 w 359"/>
                  <a:gd name="T3" fmla="*/ 25 h 293"/>
                  <a:gd name="T4" fmla="*/ 359 w 359"/>
                  <a:gd name="T5" fmla="*/ 55 h 293"/>
                  <a:gd name="T6" fmla="*/ 359 w 359"/>
                  <a:gd name="T7" fmla="*/ 84 h 293"/>
                  <a:gd name="T8" fmla="*/ 357 w 359"/>
                  <a:gd name="T9" fmla="*/ 116 h 293"/>
                  <a:gd name="T10" fmla="*/ 351 w 359"/>
                  <a:gd name="T11" fmla="*/ 146 h 293"/>
                  <a:gd name="T12" fmla="*/ 344 w 359"/>
                  <a:gd name="T13" fmla="*/ 178 h 293"/>
                  <a:gd name="T14" fmla="*/ 334 w 359"/>
                  <a:gd name="T15" fmla="*/ 206 h 293"/>
                  <a:gd name="T16" fmla="*/ 321 w 359"/>
                  <a:gd name="T17" fmla="*/ 235 h 293"/>
                  <a:gd name="T18" fmla="*/ 304 w 359"/>
                  <a:gd name="T19" fmla="*/ 252 h 293"/>
                  <a:gd name="T20" fmla="*/ 284 w 359"/>
                  <a:gd name="T21" fmla="*/ 265 h 293"/>
                  <a:gd name="T22" fmla="*/ 259 w 359"/>
                  <a:gd name="T23" fmla="*/ 270 h 293"/>
                  <a:gd name="T24" fmla="*/ 236 w 359"/>
                  <a:gd name="T25" fmla="*/ 274 h 293"/>
                  <a:gd name="T26" fmla="*/ 209 w 359"/>
                  <a:gd name="T27" fmla="*/ 274 h 293"/>
                  <a:gd name="T28" fmla="*/ 183 w 359"/>
                  <a:gd name="T29" fmla="*/ 275 h 293"/>
                  <a:gd name="T30" fmla="*/ 158 w 359"/>
                  <a:gd name="T31" fmla="*/ 281 h 293"/>
                  <a:gd name="T32" fmla="*/ 137 w 359"/>
                  <a:gd name="T33" fmla="*/ 293 h 293"/>
                  <a:gd name="T34" fmla="*/ 121 w 359"/>
                  <a:gd name="T35" fmla="*/ 286 h 293"/>
                  <a:gd name="T36" fmla="*/ 103 w 359"/>
                  <a:gd name="T37" fmla="*/ 284 h 293"/>
                  <a:gd name="T38" fmla="*/ 82 w 359"/>
                  <a:gd name="T39" fmla="*/ 282 h 293"/>
                  <a:gd name="T40" fmla="*/ 60 w 359"/>
                  <a:gd name="T41" fmla="*/ 281 h 293"/>
                  <a:gd name="T42" fmla="*/ 37 w 359"/>
                  <a:gd name="T43" fmla="*/ 275 h 293"/>
                  <a:gd name="T44" fmla="*/ 20 w 359"/>
                  <a:gd name="T45" fmla="*/ 268 h 293"/>
                  <a:gd name="T46" fmla="*/ 5 w 359"/>
                  <a:gd name="T47" fmla="*/ 254 h 293"/>
                  <a:gd name="T48" fmla="*/ 0 w 359"/>
                  <a:gd name="T49" fmla="*/ 235 h 293"/>
                  <a:gd name="T50" fmla="*/ 39 w 359"/>
                  <a:gd name="T51" fmla="*/ 231 h 293"/>
                  <a:gd name="T52" fmla="*/ 78 w 359"/>
                  <a:gd name="T53" fmla="*/ 235 h 293"/>
                  <a:gd name="T54" fmla="*/ 117 w 359"/>
                  <a:gd name="T55" fmla="*/ 242 h 293"/>
                  <a:gd name="T56" fmla="*/ 158 w 359"/>
                  <a:gd name="T57" fmla="*/ 250 h 293"/>
                  <a:gd name="T58" fmla="*/ 195 w 359"/>
                  <a:gd name="T59" fmla="*/ 254 h 293"/>
                  <a:gd name="T60" fmla="*/ 233 w 359"/>
                  <a:gd name="T61" fmla="*/ 254 h 293"/>
                  <a:gd name="T62" fmla="*/ 266 w 359"/>
                  <a:gd name="T63" fmla="*/ 245 h 293"/>
                  <a:gd name="T64" fmla="*/ 302 w 359"/>
                  <a:gd name="T65" fmla="*/ 224 h 293"/>
                  <a:gd name="T66" fmla="*/ 311 w 359"/>
                  <a:gd name="T67" fmla="*/ 194 h 293"/>
                  <a:gd name="T68" fmla="*/ 318 w 359"/>
                  <a:gd name="T69" fmla="*/ 165 h 293"/>
                  <a:gd name="T70" fmla="*/ 323 w 359"/>
                  <a:gd name="T71" fmla="*/ 135 h 293"/>
                  <a:gd name="T72" fmla="*/ 328 w 359"/>
                  <a:gd name="T73" fmla="*/ 107 h 293"/>
                  <a:gd name="T74" fmla="*/ 330 w 359"/>
                  <a:gd name="T75" fmla="*/ 78 h 293"/>
                  <a:gd name="T76" fmla="*/ 334 w 359"/>
                  <a:gd name="T77" fmla="*/ 52 h 293"/>
                  <a:gd name="T78" fmla="*/ 335 w 359"/>
                  <a:gd name="T79" fmla="*/ 25 h 293"/>
                  <a:gd name="T80" fmla="*/ 341 w 359"/>
                  <a:gd name="T81" fmla="*/ 0 h 293"/>
                  <a:gd name="T82" fmla="*/ 351 w 359"/>
                  <a:gd name="T8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59" h="293">
                    <a:moveTo>
                      <a:pt x="351" y="0"/>
                    </a:moveTo>
                    <a:lnTo>
                      <a:pt x="355" y="25"/>
                    </a:lnTo>
                    <a:lnTo>
                      <a:pt x="359" y="55"/>
                    </a:lnTo>
                    <a:lnTo>
                      <a:pt x="359" y="84"/>
                    </a:lnTo>
                    <a:lnTo>
                      <a:pt x="357" y="116"/>
                    </a:lnTo>
                    <a:lnTo>
                      <a:pt x="351" y="146"/>
                    </a:lnTo>
                    <a:lnTo>
                      <a:pt x="344" y="178"/>
                    </a:lnTo>
                    <a:lnTo>
                      <a:pt x="334" y="206"/>
                    </a:lnTo>
                    <a:lnTo>
                      <a:pt x="321" y="235"/>
                    </a:lnTo>
                    <a:lnTo>
                      <a:pt x="304" y="252"/>
                    </a:lnTo>
                    <a:lnTo>
                      <a:pt x="284" y="265"/>
                    </a:lnTo>
                    <a:lnTo>
                      <a:pt x="259" y="270"/>
                    </a:lnTo>
                    <a:lnTo>
                      <a:pt x="236" y="274"/>
                    </a:lnTo>
                    <a:lnTo>
                      <a:pt x="209" y="274"/>
                    </a:lnTo>
                    <a:lnTo>
                      <a:pt x="183" y="275"/>
                    </a:lnTo>
                    <a:lnTo>
                      <a:pt x="158" y="281"/>
                    </a:lnTo>
                    <a:lnTo>
                      <a:pt x="137" y="293"/>
                    </a:lnTo>
                    <a:lnTo>
                      <a:pt x="121" y="286"/>
                    </a:lnTo>
                    <a:lnTo>
                      <a:pt x="103" y="284"/>
                    </a:lnTo>
                    <a:lnTo>
                      <a:pt x="82" y="282"/>
                    </a:lnTo>
                    <a:lnTo>
                      <a:pt x="60" y="281"/>
                    </a:lnTo>
                    <a:lnTo>
                      <a:pt x="37" y="275"/>
                    </a:lnTo>
                    <a:lnTo>
                      <a:pt x="20" y="268"/>
                    </a:lnTo>
                    <a:lnTo>
                      <a:pt x="5" y="254"/>
                    </a:lnTo>
                    <a:lnTo>
                      <a:pt x="0" y="235"/>
                    </a:lnTo>
                    <a:lnTo>
                      <a:pt x="39" y="231"/>
                    </a:lnTo>
                    <a:lnTo>
                      <a:pt x="78" y="235"/>
                    </a:lnTo>
                    <a:lnTo>
                      <a:pt x="117" y="242"/>
                    </a:lnTo>
                    <a:lnTo>
                      <a:pt x="158" y="250"/>
                    </a:lnTo>
                    <a:lnTo>
                      <a:pt x="195" y="254"/>
                    </a:lnTo>
                    <a:lnTo>
                      <a:pt x="233" y="254"/>
                    </a:lnTo>
                    <a:lnTo>
                      <a:pt x="266" y="245"/>
                    </a:lnTo>
                    <a:lnTo>
                      <a:pt x="302" y="224"/>
                    </a:lnTo>
                    <a:lnTo>
                      <a:pt x="311" y="194"/>
                    </a:lnTo>
                    <a:lnTo>
                      <a:pt x="318" y="165"/>
                    </a:lnTo>
                    <a:lnTo>
                      <a:pt x="323" y="135"/>
                    </a:lnTo>
                    <a:lnTo>
                      <a:pt x="328" y="107"/>
                    </a:lnTo>
                    <a:lnTo>
                      <a:pt x="330" y="78"/>
                    </a:lnTo>
                    <a:lnTo>
                      <a:pt x="334" y="52"/>
                    </a:lnTo>
                    <a:lnTo>
                      <a:pt x="335" y="25"/>
                    </a:lnTo>
                    <a:lnTo>
                      <a:pt x="341" y="0"/>
                    </a:lnTo>
                    <a:lnTo>
                      <a:pt x="35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Freeform 121"/>
              <p:cNvSpPr>
                <a:spLocks/>
              </p:cNvSpPr>
              <p:nvPr/>
            </p:nvSpPr>
            <p:spPr bwMode="auto">
              <a:xfrm>
                <a:off x="2556" y="3833"/>
                <a:ext cx="108" cy="87"/>
              </a:xfrm>
              <a:custGeom>
                <a:avLst/>
                <a:gdLst>
                  <a:gd name="T0" fmla="*/ 206 w 217"/>
                  <a:gd name="T1" fmla="*/ 156 h 176"/>
                  <a:gd name="T2" fmla="*/ 215 w 217"/>
                  <a:gd name="T3" fmla="*/ 162 h 176"/>
                  <a:gd name="T4" fmla="*/ 217 w 217"/>
                  <a:gd name="T5" fmla="*/ 176 h 176"/>
                  <a:gd name="T6" fmla="*/ 199 w 217"/>
                  <a:gd name="T7" fmla="*/ 171 h 176"/>
                  <a:gd name="T8" fmla="*/ 181 w 217"/>
                  <a:gd name="T9" fmla="*/ 167 h 176"/>
                  <a:gd name="T10" fmla="*/ 163 w 217"/>
                  <a:gd name="T11" fmla="*/ 160 h 176"/>
                  <a:gd name="T12" fmla="*/ 146 w 217"/>
                  <a:gd name="T13" fmla="*/ 155 h 176"/>
                  <a:gd name="T14" fmla="*/ 126 w 217"/>
                  <a:gd name="T15" fmla="*/ 144 h 176"/>
                  <a:gd name="T16" fmla="*/ 108 w 217"/>
                  <a:gd name="T17" fmla="*/ 131 h 176"/>
                  <a:gd name="T18" fmla="*/ 92 w 217"/>
                  <a:gd name="T19" fmla="*/ 116 h 176"/>
                  <a:gd name="T20" fmla="*/ 78 w 217"/>
                  <a:gd name="T21" fmla="*/ 98 h 176"/>
                  <a:gd name="T22" fmla="*/ 68 w 217"/>
                  <a:gd name="T23" fmla="*/ 103 h 176"/>
                  <a:gd name="T24" fmla="*/ 59 w 217"/>
                  <a:gd name="T25" fmla="*/ 108 h 176"/>
                  <a:gd name="T26" fmla="*/ 48 w 217"/>
                  <a:gd name="T27" fmla="*/ 112 h 176"/>
                  <a:gd name="T28" fmla="*/ 39 w 217"/>
                  <a:gd name="T29" fmla="*/ 117 h 176"/>
                  <a:gd name="T30" fmla="*/ 27 w 217"/>
                  <a:gd name="T31" fmla="*/ 116 h 176"/>
                  <a:gd name="T32" fmla="*/ 16 w 217"/>
                  <a:gd name="T33" fmla="*/ 116 h 176"/>
                  <a:gd name="T34" fmla="*/ 6 w 217"/>
                  <a:gd name="T35" fmla="*/ 112 h 176"/>
                  <a:gd name="T36" fmla="*/ 0 w 217"/>
                  <a:gd name="T37" fmla="*/ 108 h 176"/>
                  <a:gd name="T38" fmla="*/ 6 w 217"/>
                  <a:gd name="T39" fmla="*/ 94 h 176"/>
                  <a:gd name="T40" fmla="*/ 16 w 217"/>
                  <a:gd name="T41" fmla="*/ 82 h 176"/>
                  <a:gd name="T42" fmla="*/ 29 w 217"/>
                  <a:gd name="T43" fmla="*/ 71 h 176"/>
                  <a:gd name="T44" fmla="*/ 45 w 217"/>
                  <a:gd name="T45" fmla="*/ 61 h 176"/>
                  <a:gd name="T46" fmla="*/ 57 w 217"/>
                  <a:gd name="T47" fmla="*/ 48 h 176"/>
                  <a:gd name="T48" fmla="*/ 71 w 217"/>
                  <a:gd name="T49" fmla="*/ 36 h 176"/>
                  <a:gd name="T50" fmla="*/ 82 w 217"/>
                  <a:gd name="T51" fmla="*/ 18 h 176"/>
                  <a:gd name="T52" fmla="*/ 89 w 217"/>
                  <a:gd name="T53" fmla="*/ 0 h 176"/>
                  <a:gd name="T54" fmla="*/ 101 w 217"/>
                  <a:gd name="T55" fmla="*/ 13 h 176"/>
                  <a:gd name="T56" fmla="*/ 114 w 217"/>
                  <a:gd name="T57" fmla="*/ 32 h 176"/>
                  <a:gd name="T58" fmla="*/ 121 w 217"/>
                  <a:gd name="T59" fmla="*/ 55 h 176"/>
                  <a:gd name="T60" fmla="*/ 131 w 217"/>
                  <a:gd name="T61" fmla="*/ 82 h 176"/>
                  <a:gd name="T62" fmla="*/ 140 w 217"/>
                  <a:gd name="T63" fmla="*/ 105 h 176"/>
                  <a:gd name="T64" fmla="*/ 156 w 217"/>
                  <a:gd name="T65" fmla="*/ 126 h 176"/>
                  <a:gd name="T66" fmla="*/ 176 w 217"/>
                  <a:gd name="T67" fmla="*/ 144 h 176"/>
                  <a:gd name="T68" fmla="*/ 206 w 217"/>
                  <a:gd name="T69" fmla="*/ 15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7" h="176">
                    <a:moveTo>
                      <a:pt x="206" y="156"/>
                    </a:moveTo>
                    <a:lnTo>
                      <a:pt x="215" y="162"/>
                    </a:lnTo>
                    <a:lnTo>
                      <a:pt x="217" y="176"/>
                    </a:lnTo>
                    <a:lnTo>
                      <a:pt x="199" y="171"/>
                    </a:lnTo>
                    <a:lnTo>
                      <a:pt x="181" y="167"/>
                    </a:lnTo>
                    <a:lnTo>
                      <a:pt x="163" y="160"/>
                    </a:lnTo>
                    <a:lnTo>
                      <a:pt x="146" y="155"/>
                    </a:lnTo>
                    <a:lnTo>
                      <a:pt x="126" y="144"/>
                    </a:lnTo>
                    <a:lnTo>
                      <a:pt x="108" y="131"/>
                    </a:lnTo>
                    <a:lnTo>
                      <a:pt x="92" y="116"/>
                    </a:lnTo>
                    <a:lnTo>
                      <a:pt x="78" y="98"/>
                    </a:lnTo>
                    <a:lnTo>
                      <a:pt x="68" y="103"/>
                    </a:lnTo>
                    <a:lnTo>
                      <a:pt x="59" y="108"/>
                    </a:lnTo>
                    <a:lnTo>
                      <a:pt x="48" y="112"/>
                    </a:lnTo>
                    <a:lnTo>
                      <a:pt x="39" y="117"/>
                    </a:lnTo>
                    <a:lnTo>
                      <a:pt x="27" y="116"/>
                    </a:lnTo>
                    <a:lnTo>
                      <a:pt x="16" y="116"/>
                    </a:lnTo>
                    <a:lnTo>
                      <a:pt x="6" y="112"/>
                    </a:lnTo>
                    <a:lnTo>
                      <a:pt x="0" y="108"/>
                    </a:lnTo>
                    <a:lnTo>
                      <a:pt x="6" y="94"/>
                    </a:lnTo>
                    <a:lnTo>
                      <a:pt x="16" y="82"/>
                    </a:lnTo>
                    <a:lnTo>
                      <a:pt x="29" y="71"/>
                    </a:lnTo>
                    <a:lnTo>
                      <a:pt x="45" y="61"/>
                    </a:lnTo>
                    <a:lnTo>
                      <a:pt x="57" y="48"/>
                    </a:lnTo>
                    <a:lnTo>
                      <a:pt x="71" y="36"/>
                    </a:lnTo>
                    <a:lnTo>
                      <a:pt x="82" y="18"/>
                    </a:lnTo>
                    <a:lnTo>
                      <a:pt x="89" y="0"/>
                    </a:lnTo>
                    <a:lnTo>
                      <a:pt x="101" y="13"/>
                    </a:lnTo>
                    <a:lnTo>
                      <a:pt x="114" y="32"/>
                    </a:lnTo>
                    <a:lnTo>
                      <a:pt x="121" y="55"/>
                    </a:lnTo>
                    <a:lnTo>
                      <a:pt x="131" y="82"/>
                    </a:lnTo>
                    <a:lnTo>
                      <a:pt x="140" y="105"/>
                    </a:lnTo>
                    <a:lnTo>
                      <a:pt x="156" y="126"/>
                    </a:lnTo>
                    <a:lnTo>
                      <a:pt x="176" y="144"/>
                    </a:lnTo>
                    <a:lnTo>
                      <a:pt x="206" y="1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77" name="Freeform 376"/>
          <p:cNvSpPr/>
          <p:nvPr/>
        </p:nvSpPr>
        <p:spPr>
          <a:xfrm>
            <a:off x="2386552" y="1217952"/>
            <a:ext cx="1557687" cy="2023905"/>
          </a:xfrm>
          <a:custGeom>
            <a:avLst/>
            <a:gdLst>
              <a:gd name="connsiteX0" fmla="*/ 1394548 w 1394548"/>
              <a:gd name="connsiteY0" fmla="*/ 31775 h 1645214"/>
              <a:gd name="connsiteX1" fmla="*/ 1373365 w 1394548"/>
              <a:gd name="connsiteY1" fmla="*/ 1316878 h 1645214"/>
              <a:gd name="connsiteX2" fmla="*/ 1299224 w 1394548"/>
              <a:gd name="connsiteY2" fmla="*/ 1496933 h 1645214"/>
              <a:gd name="connsiteX3" fmla="*/ 1140352 w 1394548"/>
              <a:gd name="connsiteY3" fmla="*/ 1609909 h 1645214"/>
              <a:gd name="connsiteX4" fmla="*/ 875564 w 1394548"/>
              <a:gd name="connsiteY4" fmla="*/ 1645214 h 1645214"/>
              <a:gd name="connsiteX5" fmla="*/ 557819 w 1394548"/>
              <a:gd name="connsiteY5" fmla="*/ 1638153 h 1645214"/>
              <a:gd name="connsiteX6" fmla="*/ 236543 w 1394548"/>
              <a:gd name="connsiteY6" fmla="*/ 1567543 h 1645214"/>
              <a:gd name="connsiteX7" fmla="*/ 112976 w 1394548"/>
              <a:gd name="connsiteY7" fmla="*/ 1479281 h 1645214"/>
              <a:gd name="connsiteX8" fmla="*/ 70610 w 1394548"/>
              <a:gd name="connsiteY8" fmla="*/ 1447506 h 1645214"/>
              <a:gd name="connsiteX9" fmla="*/ 24713 w 1394548"/>
              <a:gd name="connsiteY9" fmla="*/ 1302756 h 1645214"/>
              <a:gd name="connsiteX10" fmla="*/ 14122 w 1394548"/>
              <a:gd name="connsiteY10" fmla="*/ 1133291 h 1645214"/>
              <a:gd name="connsiteX11" fmla="*/ 0 w 1394548"/>
              <a:gd name="connsiteY11" fmla="*/ 0 h 1645214"/>
              <a:gd name="connsiteX12" fmla="*/ 317745 w 1394548"/>
              <a:gd name="connsiteY12" fmla="*/ 35305 h 1645214"/>
              <a:gd name="connsiteX13" fmla="*/ 1394548 w 1394548"/>
              <a:gd name="connsiteY13" fmla="*/ 31775 h 1645214"/>
              <a:gd name="connsiteX0" fmla="*/ 1394548 w 1394548"/>
              <a:gd name="connsiteY0" fmla="*/ 253546 h 1866985"/>
              <a:gd name="connsiteX1" fmla="*/ 1373365 w 1394548"/>
              <a:gd name="connsiteY1" fmla="*/ 1538649 h 1866985"/>
              <a:gd name="connsiteX2" fmla="*/ 1299224 w 1394548"/>
              <a:gd name="connsiteY2" fmla="*/ 1718704 h 1866985"/>
              <a:gd name="connsiteX3" fmla="*/ 1140352 w 1394548"/>
              <a:gd name="connsiteY3" fmla="*/ 1831680 h 1866985"/>
              <a:gd name="connsiteX4" fmla="*/ 875564 w 1394548"/>
              <a:gd name="connsiteY4" fmla="*/ 1866985 h 1866985"/>
              <a:gd name="connsiteX5" fmla="*/ 557819 w 1394548"/>
              <a:gd name="connsiteY5" fmla="*/ 1859924 h 1866985"/>
              <a:gd name="connsiteX6" fmla="*/ 236543 w 1394548"/>
              <a:gd name="connsiteY6" fmla="*/ 1789314 h 1866985"/>
              <a:gd name="connsiteX7" fmla="*/ 112976 w 1394548"/>
              <a:gd name="connsiteY7" fmla="*/ 1701052 h 1866985"/>
              <a:gd name="connsiteX8" fmla="*/ 70610 w 1394548"/>
              <a:gd name="connsiteY8" fmla="*/ 1669277 h 1866985"/>
              <a:gd name="connsiteX9" fmla="*/ 24713 w 1394548"/>
              <a:gd name="connsiteY9" fmla="*/ 1524527 h 1866985"/>
              <a:gd name="connsiteX10" fmla="*/ 14122 w 1394548"/>
              <a:gd name="connsiteY10" fmla="*/ 1355062 h 1866985"/>
              <a:gd name="connsiteX11" fmla="*/ 0 w 1394548"/>
              <a:gd name="connsiteY11" fmla="*/ 221771 h 1866985"/>
              <a:gd name="connsiteX12" fmla="*/ 136013 w 1394548"/>
              <a:gd name="connsiteY12" fmla="*/ 292 h 1866985"/>
              <a:gd name="connsiteX13" fmla="*/ 317745 w 1394548"/>
              <a:gd name="connsiteY13" fmla="*/ 257076 h 1866985"/>
              <a:gd name="connsiteX14" fmla="*/ 1394548 w 1394548"/>
              <a:gd name="connsiteY14" fmla="*/ 253546 h 1866985"/>
              <a:gd name="connsiteX0" fmla="*/ 1394548 w 1394548"/>
              <a:gd name="connsiteY0" fmla="*/ 341819 h 1955258"/>
              <a:gd name="connsiteX1" fmla="*/ 1373365 w 1394548"/>
              <a:gd name="connsiteY1" fmla="*/ 1626922 h 1955258"/>
              <a:gd name="connsiteX2" fmla="*/ 1299224 w 1394548"/>
              <a:gd name="connsiteY2" fmla="*/ 1806977 h 1955258"/>
              <a:gd name="connsiteX3" fmla="*/ 1140352 w 1394548"/>
              <a:gd name="connsiteY3" fmla="*/ 1919953 h 1955258"/>
              <a:gd name="connsiteX4" fmla="*/ 875564 w 1394548"/>
              <a:gd name="connsiteY4" fmla="*/ 1955258 h 1955258"/>
              <a:gd name="connsiteX5" fmla="*/ 557819 w 1394548"/>
              <a:gd name="connsiteY5" fmla="*/ 1948197 h 1955258"/>
              <a:gd name="connsiteX6" fmla="*/ 236543 w 1394548"/>
              <a:gd name="connsiteY6" fmla="*/ 1877587 h 1955258"/>
              <a:gd name="connsiteX7" fmla="*/ 112976 w 1394548"/>
              <a:gd name="connsiteY7" fmla="*/ 1789325 h 1955258"/>
              <a:gd name="connsiteX8" fmla="*/ 70610 w 1394548"/>
              <a:gd name="connsiteY8" fmla="*/ 1757550 h 1955258"/>
              <a:gd name="connsiteX9" fmla="*/ 24713 w 1394548"/>
              <a:gd name="connsiteY9" fmla="*/ 1612800 h 1955258"/>
              <a:gd name="connsiteX10" fmla="*/ 14122 w 1394548"/>
              <a:gd name="connsiteY10" fmla="*/ 1443335 h 1955258"/>
              <a:gd name="connsiteX11" fmla="*/ 0 w 1394548"/>
              <a:gd name="connsiteY11" fmla="*/ 310044 h 1955258"/>
              <a:gd name="connsiteX12" fmla="*/ 149083 w 1394548"/>
              <a:gd name="connsiteY12" fmla="*/ 10142 h 1955258"/>
              <a:gd name="connsiteX13" fmla="*/ 136013 w 1394548"/>
              <a:gd name="connsiteY13" fmla="*/ 88565 h 1955258"/>
              <a:gd name="connsiteX14" fmla="*/ 317745 w 1394548"/>
              <a:gd name="connsiteY14" fmla="*/ 345349 h 1955258"/>
              <a:gd name="connsiteX15" fmla="*/ 1394548 w 1394548"/>
              <a:gd name="connsiteY15" fmla="*/ 341819 h 1955258"/>
              <a:gd name="connsiteX0" fmla="*/ 1394548 w 1394548"/>
              <a:gd name="connsiteY0" fmla="*/ 341819 h 1955258"/>
              <a:gd name="connsiteX1" fmla="*/ 1373365 w 1394548"/>
              <a:gd name="connsiteY1" fmla="*/ 1626922 h 1955258"/>
              <a:gd name="connsiteX2" fmla="*/ 1299224 w 1394548"/>
              <a:gd name="connsiteY2" fmla="*/ 1806977 h 1955258"/>
              <a:gd name="connsiteX3" fmla="*/ 1140352 w 1394548"/>
              <a:gd name="connsiteY3" fmla="*/ 1919953 h 1955258"/>
              <a:gd name="connsiteX4" fmla="*/ 875564 w 1394548"/>
              <a:gd name="connsiteY4" fmla="*/ 1955258 h 1955258"/>
              <a:gd name="connsiteX5" fmla="*/ 557819 w 1394548"/>
              <a:gd name="connsiteY5" fmla="*/ 1948197 h 1955258"/>
              <a:gd name="connsiteX6" fmla="*/ 236543 w 1394548"/>
              <a:gd name="connsiteY6" fmla="*/ 1877587 h 1955258"/>
              <a:gd name="connsiteX7" fmla="*/ 112976 w 1394548"/>
              <a:gd name="connsiteY7" fmla="*/ 1789325 h 1955258"/>
              <a:gd name="connsiteX8" fmla="*/ 70610 w 1394548"/>
              <a:gd name="connsiteY8" fmla="*/ 1757550 h 1955258"/>
              <a:gd name="connsiteX9" fmla="*/ 24713 w 1394548"/>
              <a:gd name="connsiteY9" fmla="*/ 1612800 h 1955258"/>
              <a:gd name="connsiteX10" fmla="*/ 14122 w 1394548"/>
              <a:gd name="connsiteY10" fmla="*/ 1443335 h 1955258"/>
              <a:gd name="connsiteX11" fmla="*/ 0 w 1394548"/>
              <a:gd name="connsiteY11" fmla="*/ 310044 h 1955258"/>
              <a:gd name="connsiteX12" fmla="*/ 149083 w 1394548"/>
              <a:gd name="connsiteY12" fmla="*/ 10142 h 1955258"/>
              <a:gd name="connsiteX13" fmla="*/ 136013 w 1394548"/>
              <a:gd name="connsiteY13" fmla="*/ 88565 h 1955258"/>
              <a:gd name="connsiteX14" fmla="*/ 349114 w 1394548"/>
              <a:gd name="connsiteY14" fmla="*/ 15976 h 1955258"/>
              <a:gd name="connsiteX15" fmla="*/ 1394548 w 1394548"/>
              <a:gd name="connsiteY15" fmla="*/ 341819 h 1955258"/>
              <a:gd name="connsiteX0" fmla="*/ 1394548 w 1394548"/>
              <a:gd name="connsiteY0" fmla="*/ 341819 h 1955258"/>
              <a:gd name="connsiteX1" fmla="*/ 1373365 w 1394548"/>
              <a:gd name="connsiteY1" fmla="*/ 1626922 h 1955258"/>
              <a:gd name="connsiteX2" fmla="*/ 1299224 w 1394548"/>
              <a:gd name="connsiteY2" fmla="*/ 1806977 h 1955258"/>
              <a:gd name="connsiteX3" fmla="*/ 1140352 w 1394548"/>
              <a:gd name="connsiteY3" fmla="*/ 1919953 h 1955258"/>
              <a:gd name="connsiteX4" fmla="*/ 875564 w 1394548"/>
              <a:gd name="connsiteY4" fmla="*/ 1955258 h 1955258"/>
              <a:gd name="connsiteX5" fmla="*/ 557819 w 1394548"/>
              <a:gd name="connsiteY5" fmla="*/ 1948197 h 1955258"/>
              <a:gd name="connsiteX6" fmla="*/ 236543 w 1394548"/>
              <a:gd name="connsiteY6" fmla="*/ 1877587 h 1955258"/>
              <a:gd name="connsiteX7" fmla="*/ 112976 w 1394548"/>
              <a:gd name="connsiteY7" fmla="*/ 1789325 h 1955258"/>
              <a:gd name="connsiteX8" fmla="*/ 70610 w 1394548"/>
              <a:gd name="connsiteY8" fmla="*/ 1757550 h 1955258"/>
              <a:gd name="connsiteX9" fmla="*/ 24713 w 1394548"/>
              <a:gd name="connsiteY9" fmla="*/ 1612800 h 1955258"/>
              <a:gd name="connsiteX10" fmla="*/ 14122 w 1394548"/>
              <a:gd name="connsiteY10" fmla="*/ 1443335 h 1955258"/>
              <a:gd name="connsiteX11" fmla="*/ 0 w 1394548"/>
              <a:gd name="connsiteY11" fmla="*/ 310044 h 1955258"/>
              <a:gd name="connsiteX12" fmla="*/ 149083 w 1394548"/>
              <a:gd name="connsiteY12" fmla="*/ 10142 h 1955258"/>
              <a:gd name="connsiteX13" fmla="*/ 136013 w 1394548"/>
              <a:gd name="connsiteY13" fmla="*/ 88565 h 1955258"/>
              <a:gd name="connsiteX14" fmla="*/ 524256 w 1394548"/>
              <a:gd name="connsiteY14" fmla="*/ 125767 h 1955258"/>
              <a:gd name="connsiteX15" fmla="*/ 1394548 w 1394548"/>
              <a:gd name="connsiteY15" fmla="*/ 341819 h 1955258"/>
              <a:gd name="connsiteX0" fmla="*/ 1394548 w 1394548"/>
              <a:gd name="connsiteY0" fmla="*/ 343580 h 1957019"/>
              <a:gd name="connsiteX1" fmla="*/ 1373365 w 1394548"/>
              <a:gd name="connsiteY1" fmla="*/ 1628683 h 1957019"/>
              <a:gd name="connsiteX2" fmla="*/ 1299224 w 1394548"/>
              <a:gd name="connsiteY2" fmla="*/ 1808738 h 1957019"/>
              <a:gd name="connsiteX3" fmla="*/ 1140352 w 1394548"/>
              <a:gd name="connsiteY3" fmla="*/ 1921714 h 1957019"/>
              <a:gd name="connsiteX4" fmla="*/ 875564 w 1394548"/>
              <a:gd name="connsiteY4" fmla="*/ 1957019 h 1957019"/>
              <a:gd name="connsiteX5" fmla="*/ 557819 w 1394548"/>
              <a:gd name="connsiteY5" fmla="*/ 1949958 h 1957019"/>
              <a:gd name="connsiteX6" fmla="*/ 236543 w 1394548"/>
              <a:gd name="connsiteY6" fmla="*/ 1879348 h 1957019"/>
              <a:gd name="connsiteX7" fmla="*/ 112976 w 1394548"/>
              <a:gd name="connsiteY7" fmla="*/ 1791086 h 1957019"/>
              <a:gd name="connsiteX8" fmla="*/ 70610 w 1394548"/>
              <a:gd name="connsiteY8" fmla="*/ 1759311 h 1957019"/>
              <a:gd name="connsiteX9" fmla="*/ 24713 w 1394548"/>
              <a:gd name="connsiteY9" fmla="*/ 1614561 h 1957019"/>
              <a:gd name="connsiteX10" fmla="*/ 14122 w 1394548"/>
              <a:gd name="connsiteY10" fmla="*/ 1445096 h 1957019"/>
              <a:gd name="connsiteX11" fmla="*/ 0 w 1394548"/>
              <a:gd name="connsiteY11" fmla="*/ 311805 h 1957019"/>
              <a:gd name="connsiteX12" fmla="*/ 149083 w 1394548"/>
              <a:gd name="connsiteY12" fmla="*/ 11903 h 1957019"/>
              <a:gd name="connsiteX13" fmla="*/ 193522 w 1394548"/>
              <a:gd name="connsiteY13" fmla="*/ 74641 h 1957019"/>
              <a:gd name="connsiteX14" fmla="*/ 524256 w 1394548"/>
              <a:gd name="connsiteY14" fmla="*/ 127528 h 1957019"/>
              <a:gd name="connsiteX15" fmla="*/ 1394548 w 1394548"/>
              <a:gd name="connsiteY15" fmla="*/ 343580 h 1957019"/>
              <a:gd name="connsiteX0" fmla="*/ 1394548 w 1394548"/>
              <a:gd name="connsiteY0" fmla="*/ 345881 h 1959320"/>
              <a:gd name="connsiteX1" fmla="*/ 1373365 w 1394548"/>
              <a:gd name="connsiteY1" fmla="*/ 1630984 h 1959320"/>
              <a:gd name="connsiteX2" fmla="*/ 1299224 w 1394548"/>
              <a:gd name="connsiteY2" fmla="*/ 1811039 h 1959320"/>
              <a:gd name="connsiteX3" fmla="*/ 1140352 w 1394548"/>
              <a:gd name="connsiteY3" fmla="*/ 1924015 h 1959320"/>
              <a:gd name="connsiteX4" fmla="*/ 875564 w 1394548"/>
              <a:gd name="connsiteY4" fmla="*/ 1959320 h 1959320"/>
              <a:gd name="connsiteX5" fmla="*/ 557819 w 1394548"/>
              <a:gd name="connsiteY5" fmla="*/ 1952259 h 1959320"/>
              <a:gd name="connsiteX6" fmla="*/ 236543 w 1394548"/>
              <a:gd name="connsiteY6" fmla="*/ 1881649 h 1959320"/>
              <a:gd name="connsiteX7" fmla="*/ 112976 w 1394548"/>
              <a:gd name="connsiteY7" fmla="*/ 1793387 h 1959320"/>
              <a:gd name="connsiteX8" fmla="*/ 70610 w 1394548"/>
              <a:gd name="connsiteY8" fmla="*/ 1761612 h 1959320"/>
              <a:gd name="connsiteX9" fmla="*/ 24713 w 1394548"/>
              <a:gd name="connsiteY9" fmla="*/ 1616862 h 1959320"/>
              <a:gd name="connsiteX10" fmla="*/ 14122 w 1394548"/>
              <a:gd name="connsiteY10" fmla="*/ 1447397 h 1959320"/>
              <a:gd name="connsiteX11" fmla="*/ 0 w 1394548"/>
              <a:gd name="connsiteY11" fmla="*/ 314106 h 1959320"/>
              <a:gd name="connsiteX12" fmla="*/ 149083 w 1394548"/>
              <a:gd name="connsiteY12" fmla="*/ 14204 h 1959320"/>
              <a:gd name="connsiteX13" fmla="*/ 196136 w 1394548"/>
              <a:gd name="connsiteY13" fmla="*/ 42959 h 1959320"/>
              <a:gd name="connsiteX14" fmla="*/ 193522 w 1394548"/>
              <a:gd name="connsiteY14" fmla="*/ 76942 h 1959320"/>
              <a:gd name="connsiteX15" fmla="*/ 524256 w 1394548"/>
              <a:gd name="connsiteY15" fmla="*/ 129829 h 1959320"/>
              <a:gd name="connsiteX16" fmla="*/ 1394548 w 1394548"/>
              <a:gd name="connsiteY16" fmla="*/ 345881 h 1959320"/>
              <a:gd name="connsiteX0" fmla="*/ 1394548 w 1394548"/>
              <a:gd name="connsiteY0" fmla="*/ 345881 h 1959320"/>
              <a:gd name="connsiteX1" fmla="*/ 1373365 w 1394548"/>
              <a:gd name="connsiteY1" fmla="*/ 1630984 h 1959320"/>
              <a:gd name="connsiteX2" fmla="*/ 1299224 w 1394548"/>
              <a:gd name="connsiteY2" fmla="*/ 1811039 h 1959320"/>
              <a:gd name="connsiteX3" fmla="*/ 1140352 w 1394548"/>
              <a:gd name="connsiteY3" fmla="*/ 1924015 h 1959320"/>
              <a:gd name="connsiteX4" fmla="*/ 875564 w 1394548"/>
              <a:gd name="connsiteY4" fmla="*/ 1959320 h 1959320"/>
              <a:gd name="connsiteX5" fmla="*/ 557819 w 1394548"/>
              <a:gd name="connsiteY5" fmla="*/ 1952259 h 1959320"/>
              <a:gd name="connsiteX6" fmla="*/ 236543 w 1394548"/>
              <a:gd name="connsiteY6" fmla="*/ 1881649 h 1959320"/>
              <a:gd name="connsiteX7" fmla="*/ 112976 w 1394548"/>
              <a:gd name="connsiteY7" fmla="*/ 1793387 h 1959320"/>
              <a:gd name="connsiteX8" fmla="*/ 70610 w 1394548"/>
              <a:gd name="connsiteY8" fmla="*/ 1761612 h 1959320"/>
              <a:gd name="connsiteX9" fmla="*/ 24713 w 1394548"/>
              <a:gd name="connsiteY9" fmla="*/ 1616862 h 1959320"/>
              <a:gd name="connsiteX10" fmla="*/ 14122 w 1394548"/>
              <a:gd name="connsiteY10" fmla="*/ 1447397 h 1959320"/>
              <a:gd name="connsiteX11" fmla="*/ 0 w 1394548"/>
              <a:gd name="connsiteY11" fmla="*/ 314106 h 1959320"/>
              <a:gd name="connsiteX12" fmla="*/ 149083 w 1394548"/>
              <a:gd name="connsiteY12" fmla="*/ 14204 h 1959320"/>
              <a:gd name="connsiteX13" fmla="*/ 196136 w 1394548"/>
              <a:gd name="connsiteY13" fmla="*/ 42959 h 1959320"/>
              <a:gd name="connsiteX14" fmla="*/ 193522 w 1394548"/>
              <a:gd name="connsiteY14" fmla="*/ 76942 h 1959320"/>
              <a:gd name="connsiteX15" fmla="*/ 524256 w 1394548"/>
              <a:gd name="connsiteY15" fmla="*/ 129829 h 1959320"/>
              <a:gd name="connsiteX16" fmla="*/ 1375080 w 1394548"/>
              <a:gd name="connsiteY16" fmla="*/ 121382 h 1959320"/>
              <a:gd name="connsiteX17" fmla="*/ 1394548 w 1394548"/>
              <a:gd name="connsiteY17" fmla="*/ 345881 h 1959320"/>
              <a:gd name="connsiteX0" fmla="*/ 1394548 w 1416079"/>
              <a:gd name="connsiteY0" fmla="*/ 345881 h 1959320"/>
              <a:gd name="connsiteX1" fmla="*/ 1373365 w 1416079"/>
              <a:gd name="connsiteY1" fmla="*/ 1630984 h 1959320"/>
              <a:gd name="connsiteX2" fmla="*/ 1299224 w 1416079"/>
              <a:gd name="connsiteY2" fmla="*/ 1811039 h 1959320"/>
              <a:gd name="connsiteX3" fmla="*/ 1140352 w 1416079"/>
              <a:gd name="connsiteY3" fmla="*/ 1924015 h 1959320"/>
              <a:gd name="connsiteX4" fmla="*/ 875564 w 1416079"/>
              <a:gd name="connsiteY4" fmla="*/ 1959320 h 1959320"/>
              <a:gd name="connsiteX5" fmla="*/ 557819 w 1416079"/>
              <a:gd name="connsiteY5" fmla="*/ 1952259 h 1959320"/>
              <a:gd name="connsiteX6" fmla="*/ 236543 w 1416079"/>
              <a:gd name="connsiteY6" fmla="*/ 1881649 h 1959320"/>
              <a:gd name="connsiteX7" fmla="*/ 112976 w 1416079"/>
              <a:gd name="connsiteY7" fmla="*/ 1793387 h 1959320"/>
              <a:gd name="connsiteX8" fmla="*/ 70610 w 1416079"/>
              <a:gd name="connsiteY8" fmla="*/ 1761612 h 1959320"/>
              <a:gd name="connsiteX9" fmla="*/ 24713 w 1416079"/>
              <a:gd name="connsiteY9" fmla="*/ 1616862 h 1959320"/>
              <a:gd name="connsiteX10" fmla="*/ 14122 w 1416079"/>
              <a:gd name="connsiteY10" fmla="*/ 1447397 h 1959320"/>
              <a:gd name="connsiteX11" fmla="*/ 0 w 1416079"/>
              <a:gd name="connsiteY11" fmla="*/ 314106 h 1959320"/>
              <a:gd name="connsiteX12" fmla="*/ 149083 w 1416079"/>
              <a:gd name="connsiteY12" fmla="*/ 14204 h 1959320"/>
              <a:gd name="connsiteX13" fmla="*/ 196136 w 1416079"/>
              <a:gd name="connsiteY13" fmla="*/ 42959 h 1959320"/>
              <a:gd name="connsiteX14" fmla="*/ 193522 w 1416079"/>
              <a:gd name="connsiteY14" fmla="*/ 76942 h 1959320"/>
              <a:gd name="connsiteX15" fmla="*/ 524256 w 1416079"/>
              <a:gd name="connsiteY15" fmla="*/ 129829 h 1959320"/>
              <a:gd name="connsiteX16" fmla="*/ 1346324 w 1416079"/>
              <a:gd name="connsiteY16" fmla="*/ 63872 h 1959320"/>
              <a:gd name="connsiteX17" fmla="*/ 1375080 w 1416079"/>
              <a:gd name="connsiteY17" fmla="*/ 121382 h 1959320"/>
              <a:gd name="connsiteX18" fmla="*/ 1394548 w 1416079"/>
              <a:gd name="connsiteY18" fmla="*/ 345881 h 1959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16079" h="1959320">
                <a:moveTo>
                  <a:pt x="1394548" y="345881"/>
                </a:moveTo>
                <a:lnTo>
                  <a:pt x="1373365" y="1630984"/>
                </a:lnTo>
                <a:lnTo>
                  <a:pt x="1299224" y="1811039"/>
                </a:lnTo>
                <a:lnTo>
                  <a:pt x="1140352" y="1924015"/>
                </a:lnTo>
                <a:lnTo>
                  <a:pt x="875564" y="1959320"/>
                </a:lnTo>
                <a:lnTo>
                  <a:pt x="557819" y="1952259"/>
                </a:lnTo>
                <a:lnTo>
                  <a:pt x="236543" y="1881649"/>
                </a:lnTo>
                <a:lnTo>
                  <a:pt x="112976" y="1793387"/>
                </a:lnTo>
                <a:lnTo>
                  <a:pt x="70610" y="1761612"/>
                </a:lnTo>
                <a:lnTo>
                  <a:pt x="24713" y="1616862"/>
                </a:lnTo>
                <a:lnTo>
                  <a:pt x="14122" y="1447397"/>
                </a:lnTo>
                <a:lnTo>
                  <a:pt x="0" y="314106"/>
                </a:lnTo>
                <a:cubicBezTo>
                  <a:pt x="17265" y="88311"/>
                  <a:pt x="126414" y="51117"/>
                  <a:pt x="149083" y="14204"/>
                </a:cubicBezTo>
                <a:cubicBezTo>
                  <a:pt x="179158" y="-26630"/>
                  <a:pt x="188730" y="32503"/>
                  <a:pt x="196136" y="42959"/>
                </a:cubicBezTo>
                <a:cubicBezTo>
                  <a:pt x="203543" y="53415"/>
                  <a:pt x="136221" y="66820"/>
                  <a:pt x="193522" y="76942"/>
                </a:cubicBezTo>
                <a:lnTo>
                  <a:pt x="524256" y="129829"/>
                </a:lnTo>
                <a:cubicBezTo>
                  <a:pt x="718132" y="135493"/>
                  <a:pt x="1204520" y="65280"/>
                  <a:pt x="1346324" y="63872"/>
                </a:cubicBezTo>
                <a:cubicBezTo>
                  <a:pt x="1488128" y="62464"/>
                  <a:pt x="1368786" y="82223"/>
                  <a:pt x="1375080" y="121382"/>
                </a:cubicBezTo>
                <a:lnTo>
                  <a:pt x="1394548" y="345881"/>
                </a:lnTo>
                <a:close/>
              </a:path>
            </a:pathLst>
          </a:custGeom>
          <a:solidFill>
            <a:srgbClr val="E8EAE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8" name="Group 377"/>
          <p:cNvGrpSpPr/>
          <p:nvPr/>
        </p:nvGrpSpPr>
        <p:grpSpPr>
          <a:xfrm>
            <a:off x="3646714" y="373295"/>
            <a:ext cx="2754086" cy="3222171"/>
            <a:chOff x="-206828" y="402773"/>
            <a:chExt cx="2754086" cy="3222171"/>
          </a:xfrm>
        </p:grpSpPr>
        <p:sp>
          <p:nvSpPr>
            <p:cNvPr id="379" name="Freeform 378"/>
            <p:cNvSpPr/>
            <p:nvPr/>
          </p:nvSpPr>
          <p:spPr>
            <a:xfrm>
              <a:off x="-206828" y="402773"/>
              <a:ext cx="2754086" cy="3222171"/>
            </a:xfrm>
            <a:custGeom>
              <a:avLst/>
              <a:gdLst>
                <a:gd name="connsiteX0" fmla="*/ 402771 w 2754086"/>
                <a:gd name="connsiteY0" fmla="*/ 97971 h 3222171"/>
                <a:gd name="connsiteX1" fmla="*/ 402771 w 2754086"/>
                <a:gd name="connsiteY1" fmla="*/ 97971 h 3222171"/>
                <a:gd name="connsiteX2" fmla="*/ 511629 w 2754086"/>
                <a:gd name="connsiteY2" fmla="*/ 54428 h 3222171"/>
                <a:gd name="connsiteX3" fmla="*/ 566057 w 2754086"/>
                <a:gd name="connsiteY3" fmla="*/ 43543 h 3222171"/>
                <a:gd name="connsiteX4" fmla="*/ 609600 w 2754086"/>
                <a:gd name="connsiteY4" fmla="*/ 32657 h 3222171"/>
                <a:gd name="connsiteX5" fmla="*/ 685800 w 2754086"/>
                <a:gd name="connsiteY5" fmla="*/ 21771 h 3222171"/>
                <a:gd name="connsiteX6" fmla="*/ 740229 w 2754086"/>
                <a:gd name="connsiteY6" fmla="*/ 10886 h 3222171"/>
                <a:gd name="connsiteX7" fmla="*/ 805543 w 2754086"/>
                <a:gd name="connsiteY7" fmla="*/ 0 h 3222171"/>
                <a:gd name="connsiteX8" fmla="*/ 947057 w 2754086"/>
                <a:gd name="connsiteY8" fmla="*/ 10886 h 3222171"/>
                <a:gd name="connsiteX9" fmla="*/ 1012371 w 2754086"/>
                <a:gd name="connsiteY9" fmla="*/ 21771 h 3222171"/>
                <a:gd name="connsiteX10" fmla="*/ 1110343 w 2754086"/>
                <a:gd name="connsiteY10" fmla="*/ 43543 h 3222171"/>
                <a:gd name="connsiteX11" fmla="*/ 1338943 w 2754086"/>
                <a:gd name="connsiteY11" fmla="*/ 32657 h 3222171"/>
                <a:gd name="connsiteX12" fmla="*/ 1491343 w 2754086"/>
                <a:gd name="connsiteY12" fmla="*/ 10886 h 3222171"/>
                <a:gd name="connsiteX13" fmla="*/ 1774371 w 2754086"/>
                <a:gd name="connsiteY13" fmla="*/ 32657 h 3222171"/>
                <a:gd name="connsiteX14" fmla="*/ 1861457 w 2754086"/>
                <a:gd name="connsiteY14" fmla="*/ 54428 h 3222171"/>
                <a:gd name="connsiteX15" fmla="*/ 1905000 w 2754086"/>
                <a:gd name="connsiteY15" fmla="*/ 65314 h 3222171"/>
                <a:gd name="connsiteX16" fmla="*/ 1937657 w 2754086"/>
                <a:gd name="connsiteY16" fmla="*/ 76200 h 3222171"/>
                <a:gd name="connsiteX17" fmla="*/ 1981200 w 2754086"/>
                <a:gd name="connsiteY17" fmla="*/ 87086 h 3222171"/>
                <a:gd name="connsiteX18" fmla="*/ 2013857 w 2754086"/>
                <a:gd name="connsiteY18" fmla="*/ 97971 h 3222171"/>
                <a:gd name="connsiteX19" fmla="*/ 2209800 w 2754086"/>
                <a:gd name="connsiteY19" fmla="*/ 119743 h 3222171"/>
                <a:gd name="connsiteX20" fmla="*/ 2318657 w 2754086"/>
                <a:gd name="connsiteY20" fmla="*/ 163286 h 3222171"/>
                <a:gd name="connsiteX21" fmla="*/ 2394857 w 2754086"/>
                <a:gd name="connsiteY21" fmla="*/ 185057 h 3222171"/>
                <a:gd name="connsiteX22" fmla="*/ 2471057 w 2754086"/>
                <a:gd name="connsiteY22" fmla="*/ 206828 h 3222171"/>
                <a:gd name="connsiteX23" fmla="*/ 2514600 w 2754086"/>
                <a:gd name="connsiteY23" fmla="*/ 228600 h 3222171"/>
                <a:gd name="connsiteX24" fmla="*/ 2569029 w 2754086"/>
                <a:gd name="connsiteY24" fmla="*/ 293914 h 3222171"/>
                <a:gd name="connsiteX25" fmla="*/ 2590800 w 2754086"/>
                <a:gd name="connsiteY25" fmla="*/ 315686 h 3222171"/>
                <a:gd name="connsiteX26" fmla="*/ 2623457 w 2754086"/>
                <a:gd name="connsiteY26" fmla="*/ 359228 h 3222171"/>
                <a:gd name="connsiteX27" fmla="*/ 2645229 w 2754086"/>
                <a:gd name="connsiteY27" fmla="*/ 435428 h 3222171"/>
                <a:gd name="connsiteX28" fmla="*/ 2667000 w 2754086"/>
                <a:gd name="connsiteY28" fmla="*/ 500743 h 3222171"/>
                <a:gd name="connsiteX29" fmla="*/ 2677886 w 2754086"/>
                <a:gd name="connsiteY29" fmla="*/ 544286 h 3222171"/>
                <a:gd name="connsiteX30" fmla="*/ 2688771 w 2754086"/>
                <a:gd name="connsiteY30" fmla="*/ 576943 h 3222171"/>
                <a:gd name="connsiteX31" fmla="*/ 2699657 w 2754086"/>
                <a:gd name="connsiteY31" fmla="*/ 631371 h 3222171"/>
                <a:gd name="connsiteX32" fmla="*/ 2721429 w 2754086"/>
                <a:gd name="connsiteY32" fmla="*/ 674914 h 3222171"/>
                <a:gd name="connsiteX33" fmla="*/ 2732314 w 2754086"/>
                <a:gd name="connsiteY33" fmla="*/ 707571 h 3222171"/>
                <a:gd name="connsiteX34" fmla="*/ 2754086 w 2754086"/>
                <a:gd name="connsiteY34" fmla="*/ 816428 h 3222171"/>
                <a:gd name="connsiteX35" fmla="*/ 2743200 w 2754086"/>
                <a:gd name="connsiteY35" fmla="*/ 1088571 h 3222171"/>
                <a:gd name="connsiteX36" fmla="*/ 2754086 w 2754086"/>
                <a:gd name="connsiteY36" fmla="*/ 1240971 h 3222171"/>
                <a:gd name="connsiteX37" fmla="*/ 2732314 w 2754086"/>
                <a:gd name="connsiteY37" fmla="*/ 1491343 h 3222171"/>
                <a:gd name="connsiteX38" fmla="*/ 2721429 w 2754086"/>
                <a:gd name="connsiteY38" fmla="*/ 1545771 h 3222171"/>
                <a:gd name="connsiteX39" fmla="*/ 2699657 w 2754086"/>
                <a:gd name="connsiteY39" fmla="*/ 1621971 h 3222171"/>
                <a:gd name="connsiteX40" fmla="*/ 2677886 w 2754086"/>
                <a:gd name="connsiteY40" fmla="*/ 1741714 h 3222171"/>
                <a:gd name="connsiteX41" fmla="*/ 2667000 w 2754086"/>
                <a:gd name="connsiteY41" fmla="*/ 2002971 h 3222171"/>
                <a:gd name="connsiteX42" fmla="*/ 2656114 w 2754086"/>
                <a:gd name="connsiteY42" fmla="*/ 2144486 h 3222171"/>
                <a:gd name="connsiteX43" fmla="*/ 2623457 w 2754086"/>
                <a:gd name="connsiteY43" fmla="*/ 2188028 h 3222171"/>
                <a:gd name="connsiteX44" fmla="*/ 2601686 w 2754086"/>
                <a:gd name="connsiteY44" fmla="*/ 2220686 h 3222171"/>
                <a:gd name="connsiteX45" fmla="*/ 2547257 w 2754086"/>
                <a:gd name="connsiteY45" fmla="*/ 2296886 h 3222171"/>
                <a:gd name="connsiteX46" fmla="*/ 2514600 w 2754086"/>
                <a:gd name="connsiteY46" fmla="*/ 2373086 h 3222171"/>
                <a:gd name="connsiteX47" fmla="*/ 2492829 w 2754086"/>
                <a:gd name="connsiteY47" fmla="*/ 2405743 h 3222171"/>
                <a:gd name="connsiteX48" fmla="*/ 2449286 w 2754086"/>
                <a:gd name="connsiteY48" fmla="*/ 2503714 h 3222171"/>
                <a:gd name="connsiteX49" fmla="*/ 2416629 w 2754086"/>
                <a:gd name="connsiteY49" fmla="*/ 2579914 h 3222171"/>
                <a:gd name="connsiteX50" fmla="*/ 2405743 w 2754086"/>
                <a:gd name="connsiteY50" fmla="*/ 2623457 h 3222171"/>
                <a:gd name="connsiteX51" fmla="*/ 2383971 w 2754086"/>
                <a:gd name="connsiteY51" fmla="*/ 2688771 h 3222171"/>
                <a:gd name="connsiteX52" fmla="*/ 2373086 w 2754086"/>
                <a:gd name="connsiteY52" fmla="*/ 2721428 h 3222171"/>
                <a:gd name="connsiteX53" fmla="*/ 2351314 w 2754086"/>
                <a:gd name="connsiteY53" fmla="*/ 2862943 h 3222171"/>
                <a:gd name="connsiteX54" fmla="*/ 2329543 w 2754086"/>
                <a:gd name="connsiteY54" fmla="*/ 2960914 h 3222171"/>
                <a:gd name="connsiteX55" fmla="*/ 2307771 w 2754086"/>
                <a:gd name="connsiteY55" fmla="*/ 3026228 h 3222171"/>
                <a:gd name="connsiteX56" fmla="*/ 2253343 w 2754086"/>
                <a:gd name="connsiteY56" fmla="*/ 3080657 h 3222171"/>
                <a:gd name="connsiteX57" fmla="*/ 2166257 w 2754086"/>
                <a:gd name="connsiteY57" fmla="*/ 3156857 h 3222171"/>
                <a:gd name="connsiteX58" fmla="*/ 2111829 w 2754086"/>
                <a:gd name="connsiteY58" fmla="*/ 3167743 h 3222171"/>
                <a:gd name="connsiteX59" fmla="*/ 2002971 w 2754086"/>
                <a:gd name="connsiteY59" fmla="*/ 3189514 h 3222171"/>
                <a:gd name="connsiteX60" fmla="*/ 1828800 w 2754086"/>
                <a:gd name="connsiteY60" fmla="*/ 3200400 h 3222171"/>
                <a:gd name="connsiteX61" fmla="*/ 1774371 w 2754086"/>
                <a:gd name="connsiteY61" fmla="*/ 3189514 h 3222171"/>
                <a:gd name="connsiteX62" fmla="*/ 1741714 w 2754086"/>
                <a:gd name="connsiteY62" fmla="*/ 3178628 h 3222171"/>
                <a:gd name="connsiteX63" fmla="*/ 1654629 w 2754086"/>
                <a:gd name="connsiteY63" fmla="*/ 3156857 h 3222171"/>
                <a:gd name="connsiteX64" fmla="*/ 1611086 w 2754086"/>
                <a:gd name="connsiteY64" fmla="*/ 3145971 h 3222171"/>
                <a:gd name="connsiteX65" fmla="*/ 1458686 w 2754086"/>
                <a:gd name="connsiteY65" fmla="*/ 3156857 h 3222171"/>
                <a:gd name="connsiteX66" fmla="*/ 1415143 w 2754086"/>
                <a:gd name="connsiteY66" fmla="*/ 3145971 h 3222171"/>
                <a:gd name="connsiteX67" fmla="*/ 1306286 w 2754086"/>
                <a:gd name="connsiteY67" fmla="*/ 3156857 h 3222171"/>
                <a:gd name="connsiteX68" fmla="*/ 1099457 w 2754086"/>
                <a:gd name="connsiteY68" fmla="*/ 3167743 h 3222171"/>
                <a:gd name="connsiteX69" fmla="*/ 968829 w 2754086"/>
                <a:gd name="connsiteY69" fmla="*/ 3189514 h 3222171"/>
                <a:gd name="connsiteX70" fmla="*/ 881743 w 2754086"/>
                <a:gd name="connsiteY70" fmla="*/ 3211286 h 3222171"/>
                <a:gd name="connsiteX71" fmla="*/ 838200 w 2754086"/>
                <a:gd name="connsiteY71" fmla="*/ 3222171 h 3222171"/>
                <a:gd name="connsiteX72" fmla="*/ 707571 w 2754086"/>
                <a:gd name="connsiteY72" fmla="*/ 3211286 h 3222171"/>
                <a:gd name="connsiteX73" fmla="*/ 653143 w 2754086"/>
                <a:gd name="connsiteY73" fmla="*/ 3178628 h 3222171"/>
                <a:gd name="connsiteX74" fmla="*/ 609600 w 2754086"/>
                <a:gd name="connsiteY74" fmla="*/ 3156857 h 3222171"/>
                <a:gd name="connsiteX75" fmla="*/ 544286 w 2754086"/>
                <a:gd name="connsiteY75" fmla="*/ 3102428 h 3222171"/>
                <a:gd name="connsiteX76" fmla="*/ 522514 w 2754086"/>
                <a:gd name="connsiteY76" fmla="*/ 3080657 h 3222171"/>
                <a:gd name="connsiteX77" fmla="*/ 457200 w 2754086"/>
                <a:gd name="connsiteY77" fmla="*/ 3026228 h 3222171"/>
                <a:gd name="connsiteX78" fmla="*/ 402771 w 2754086"/>
                <a:gd name="connsiteY78" fmla="*/ 2950028 h 3222171"/>
                <a:gd name="connsiteX79" fmla="*/ 381000 w 2754086"/>
                <a:gd name="connsiteY79" fmla="*/ 2895600 h 3222171"/>
                <a:gd name="connsiteX80" fmla="*/ 359229 w 2754086"/>
                <a:gd name="connsiteY80" fmla="*/ 2830286 h 3222171"/>
                <a:gd name="connsiteX81" fmla="*/ 337457 w 2754086"/>
                <a:gd name="connsiteY81" fmla="*/ 2797628 h 3222171"/>
                <a:gd name="connsiteX82" fmla="*/ 315686 w 2754086"/>
                <a:gd name="connsiteY82" fmla="*/ 2721428 h 3222171"/>
                <a:gd name="connsiteX83" fmla="*/ 304800 w 2754086"/>
                <a:gd name="connsiteY83" fmla="*/ 2677886 h 3222171"/>
                <a:gd name="connsiteX84" fmla="*/ 272143 w 2754086"/>
                <a:gd name="connsiteY84" fmla="*/ 2579914 h 3222171"/>
                <a:gd name="connsiteX85" fmla="*/ 261257 w 2754086"/>
                <a:gd name="connsiteY85" fmla="*/ 2547257 h 3222171"/>
                <a:gd name="connsiteX86" fmla="*/ 250371 w 2754086"/>
                <a:gd name="connsiteY86" fmla="*/ 2503714 h 3222171"/>
                <a:gd name="connsiteX87" fmla="*/ 239486 w 2754086"/>
                <a:gd name="connsiteY87" fmla="*/ 2449286 h 3222171"/>
                <a:gd name="connsiteX88" fmla="*/ 217714 w 2754086"/>
                <a:gd name="connsiteY88" fmla="*/ 2362200 h 3222171"/>
                <a:gd name="connsiteX89" fmla="*/ 195943 w 2754086"/>
                <a:gd name="connsiteY89" fmla="*/ 2275114 h 3222171"/>
                <a:gd name="connsiteX90" fmla="*/ 174171 w 2754086"/>
                <a:gd name="connsiteY90" fmla="*/ 2231571 h 3222171"/>
                <a:gd name="connsiteX91" fmla="*/ 152400 w 2754086"/>
                <a:gd name="connsiteY91" fmla="*/ 2144486 h 3222171"/>
                <a:gd name="connsiteX92" fmla="*/ 119743 w 2754086"/>
                <a:gd name="connsiteY92" fmla="*/ 2079171 h 3222171"/>
                <a:gd name="connsiteX93" fmla="*/ 97971 w 2754086"/>
                <a:gd name="connsiteY93" fmla="*/ 1970314 h 3222171"/>
                <a:gd name="connsiteX94" fmla="*/ 87086 w 2754086"/>
                <a:gd name="connsiteY94" fmla="*/ 1937657 h 3222171"/>
                <a:gd name="connsiteX95" fmla="*/ 76200 w 2754086"/>
                <a:gd name="connsiteY95" fmla="*/ 1861457 h 3222171"/>
                <a:gd name="connsiteX96" fmla="*/ 54429 w 2754086"/>
                <a:gd name="connsiteY96" fmla="*/ 1785257 h 3222171"/>
                <a:gd name="connsiteX97" fmla="*/ 32657 w 2754086"/>
                <a:gd name="connsiteY97" fmla="*/ 1709057 h 3222171"/>
                <a:gd name="connsiteX98" fmla="*/ 21771 w 2754086"/>
                <a:gd name="connsiteY98" fmla="*/ 1632857 h 3222171"/>
                <a:gd name="connsiteX99" fmla="*/ 10886 w 2754086"/>
                <a:gd name="connsiteY99" fmla="*/ 1600200 h 3222171"/>
                <a:gd name="connsiteX100" fmla="*/ 0 w 2754086"/>
                <a:gd name="connsiteY100" fmla="*/ 1502228 h 3222171"/>
                <a:gd name="connsiteX101" fmla="*/ 21771 w 2754086"/>
                <a:gd name="connsiteY101" fmla="*/ 1273628 h 3222171"/>
                <a:gd name="connsiteX102" fmla="*/ 43543 w 2754086"/>
                <a:gd name="connsiteY102" fmla="*/ 1197428 h 3222171"/>
                <a:gd name="connsiteX103" fmla="*/ 65314 w 2754086"/>
                <a:gd name="connsiteY103" fmla="*/ 1121228 h 3222171"/>
                <a:gd name="connsiteX104" fmla="*/ 87086 w 2754086"/>
                <a:gd name="connsiteY104" fmla="*/ 1077686 h 3222171"/>
                <a:gd name="connsiteX105" fmla="*/ 108857 w 2754086"/>
                <a:gd name="connsiteY105" fmla="*/ 990600 h 3222171"/>
                <a:gd name="connsiteX106" fmla="*/ 130629 w 2754086"/>
                <a:gd name="connsiteY106" fmla="*/ 925286 h 3222171"/>
                <a:gd name="connsiteX107" fmla="*/ 141514 w 2754086"/>
                <a:gd name="connsiteY107" fmla="*/ 870857 h 3222171"/>
                <a:gd name="connsiteX108" fmla="*/ 152400 w 2754086"/>
                <a:gd name="connsiteY108" fmla="*/ 838200 h 3222171"/>
                <a:gd name="connsiteX109" fmla="*/ 174171 w 2754086"/>
                <a:gd name="connsiteY109" fmla="*/ 718457 h 3222171"/>
                <a:gd name="connsiteX110" fmla="*/ 185057 w 2754086"/>
                <a:gd name="connsiteY110" fmla="*/ 609600 h 3222171"/>
                <a:gd name="connsiteX111" fmla="*/ 195943 w 2754086"/>
                <a:gd name="connsiteY111" fmla="*/ 402771 h 3222171"/>
                <a:gd name="connsiteX112" fmla="*/ 261257 w 2754086"/>
                <a:gd name="connsiteY112" fmla="*/ 293914 h 3222171"/>
                <a:gd name="connsiteX113" fmla="*/ 283029 w 2754086"/>
                <a:gd name="connsiteY113" fmla="*/ 272143 h 3222171"/>
                <a:gd name="connsiteX114" fmla="*/ 315686 w 2754086"/>
                <a:gd name="connsiteY114" fmla="*/ 195943 h 3222171"/>
                <a:gd name="connsiteX115" fmla="*/ 326571 w 2754086"/>
                <a:gd name="connsiteY115" fmla="*/ 163286 h 3222171"/>
                <a:gd name="connsiteX116" fmla="*/ 381000 w 2754086"/>
                <a:gd name="connsiteY116" fmla="*/ 119743 h 3222171"/>
                <a:gd name="connsiteX117" fmla="*/ 381000 w 2754086"/>
                <a:gd name="connsiteY117" fmla="*/ 54428 h 3222171"/>
                <a:gd name="connsiteX118" fmla="*/ 402771 w 2754086"/>
                <a:gd name="connsiteY118" fmla="*/ 97971 h 3222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2754086" h="3222171">
                  <a:moveTo>
                    <a:pt x="402771" y="97971"/>
                  </a:moveTo>
                  <a:lnTo>
                    <a:pt x="402771" y="97971"/>
                  </a:lnTo>
                  <a:cubicBezTo>
                    <a:pt x="439057" y="83457"/>
                    <a:pt x="474553" y="66786"/>
                    <a:pt x="511629" y="54428"/>
                  </a:cubicBezTo>
                  <a:cubicBezTo>
                    <a:pt x="529181" y="48577"/>
                    <a:pt x="547996" y="47557"/>
                    <a:pt x="566057" y="43543"/>
                  </a:cubicBezTo>
                  <a:cubicBezTo>
                    <a:pt x="580662" y="40298"/>
                    <a:pt x="594880" y="35333"/>
                    <a:pt x="609600" y="32657"/>
                  </a:cubicBezTo>
                  <a:cubicBezTo>
                    <a:pt x="634844" y="28067"/>
                    <a:pt x="660491" y="25989"/>
                    <a:pt x="685800" y="21771"/>
                  </a:cubicBezTo>
                  <a:cubicBezTo>
                    <a:pt x="704051" y="18729"/>
                    <a:pt x="722025" y="14196"/>
                    <a:pt x="740229" y="10886"/>
                  </a:cubicBezTo>
                  <a:cubicBezTo>
                    <a:pt x="761945" y="6938"/>
                    <a:pt x="783772" y="3629"/>
                    <a:pt x="805543" y="0"/>
                  </a:cubicBezTo>
                  <a:cubicBezTo>
                    <a:pt x="852714" y="3629"/>
                    <a:pt x="900006" y="5933"/>
                    <a:pt x="947057" y="10886"/>
                  </a:cubicBezTo>
                  <a:cubicBezTo>
                    <a:pt x="969007" y="13197"/>
                    <a:pt x="990655" y="17823"/>
                    <a:pt x="1012371" y="21771"/>
                  </a:cubicBezTo>
                  <a:cubicBezTo>
                    <a:pt x="1063039" y="30983"/>
                    <a:pt x="1063754" y="31895"/>
                    <a:pt x="1110343" y="43543"/>
                  </a:cubicBezTo>
                  <a:cubicBezTo>
                    <a:pt x="1186543" y="39914"/>
                    <a:pt x="1262837" y="37906"/>
                    <a:pt x="1338943" y="32657"/>
                  </a:cubicBezTo>
                  <a:cubicBezTo>
                    <a:pt x="1385414" y="29452"/>
                    <a:pt x="1444339" y="18720"/>
                    <a:pt x="1491343" y="10886"/>
                  </a:cubicBezTo>
                  <a:cubicBezTo>
                    <a:pt x="1616758" y="17853"/>
                    <a:pt x="1666980" y="16135"/>
                    <a:pt x="1774371" y="32657"/>
                  </a:cubicBezTo>
                  <a:cubicBezTo>
                    <a:pt x="1846292" y="43722"/>
                    <a:pt x="1807377" y="38977"/>
                    <a:pt x="1861457" y="54428"/>
                  </a:cubicBezTo>
                  <a:cubicBezTo>
                    <a:pt x="1875842" y="58538"/>
                    <a:pt x="1890615" y="61204"/>
                    <a:pt x="1905000" y="65314"/>
                  </a:cubicBezTo>
                  <a:cubicBezTo>
                    <a:pt x="1916033" y="68466"/>
                    <a:pt x="1926624" y="73048"/>
                    <a:pt x="1937657" y="76200"/>
                  </a:cubicBezTo>
                  <a:cubicBezTo>
                    <a:pt x="1952042" y="80310"/>
                    <a:pt x="1966815" y="82976"/>
                    <a:pt x="1981200" y="87086"/>
                  </a:cubicBezTo>
                  <a:cubicBezTo>
                    <a:pt x="1992233" y="90238"/>
                    <a:pt x="2002605" y="95721"/>
                    <a:pt x="2013857" y="97971"/>
                  </a:cubicBezTo>
                  <a:cubicBezTo>
                    <a:pt x="2069041" y="109008"/>
                    <a:pt x="2159309" y="115153"/>
                    <a:pt x="2209800" y="119743"/>
                  </a:cubicBezTo>
                  <a:cubicBezTo>
                    <a:pt x="2358474" y="169300"/>
                    <a:pt x="2206529" y="115231"/>
                    <a:pt x="2318657" y="163286"/>
                  </a:cubicBezTo>
                  <a:cubicBezTo>
                    <a:pt x="2344750" y="174469"/>
                    <a:pt x="2367247" y="177168"/>
                    <a:pt x="2394857" y="185057"/>
                  </a:cubicBezTo>
                  <a:cubicBezTo>
                    <a:pt x="2504134" y="216280"/>
                    <a:pt x="2334987" y="172813"/>
                    <a:pt x="2471057" y="206828"/>
                  </a:cubicBezTo>
                  <a:cubicBezTo>
                    <a:pt x="2485571" y="214085"/>
                    <a:pt x="2501395" y="219168"/>
                    <a:pt x="2514600" y="228600"/>
                  </a:cubicBezTo>
                  <a:cubicBezTo>
                    <a:pt x="2550799" y="254457"/>
                    <a:pt x="2543569" y="262089"/>
                    <a:pt x="2569029" y="293914"/>
                  </a:cubicBezTo>
                  <a:cubicBezTo>
                    <a:pt x="2575440" y="301928"/>
                    <a:pt x="2584230" y="307802"/>
                    <a:pt x="2590800" y="315686"/>
                  </a:cubicBezTo>
                  <a:cubicBezTo>
                    <a:pt x="2602415" y="329624"/>
                    <a:pt x="2612571" y="344714"/>
                    <a:pt x="2623457" y="359228"/>
                  </a:cubicBezTo>
                  <a:cubicBezTo>
                    <a:pt x="2660036" y="468964"/>
                    <a:pt x="2604230" y="298765"/>
                    <a:pt x="2645229" y="435428"/>
                  </a:cubicBezTo>
                  <a:cubicBezTo>
                    <a:pt x="2651823" y="457409"/>
                    <a:pt x="2661434" y="478479"/>
                    <a:pt x="2667000" y="500743"/>
                  </a:cubicBezTo>
                  <a:cubicBezTo>
                    <a:pt x="2670629" y="515257"/>
                    <a:pt x="2673776" y="529901"/>
                    <a:pt x="2677886" y="544286"/>
                  </a:cubicBezTo>
                  <a:cubicBezTo>
                    <a:pt x="2681038" y="555319"/>
                    <a:pt x="2685988" y="565811"/>
                    <a:pt x="2688771" y="576943"/>
                  </a:cubicBezTo>
                  <a:cubicBezTo>
                    <a:pt x="2693258" y="594893"/>
                    <a:pt x="2693806" y="613819"/>
                    <a:pt x="2699657" y="631371"/>
                  </a:cubicBezTo>
                  <a:cubicBezTo>
                    <a:pt x="2704789" y="646766"/>
                    <a:pt x="2715037" y="659998"/>
                    <a:pt x="2721429" y="674914"/>
                  </a:cubicBezTo>
                  <a:cubicBezTo>
                    <a:pt x="2725949" y="685461"/>
                    <a:pt x="2729734" y="696390"/>
                    <a:pt x="2732314" y="707571"/>
                  </a:cubicBezTo>
                  <a:cubicBezTo>
                    <a:pt x="2740635" y="743628"/>
                    <a:pt x="2754086" y="816428"/>
                    <a:pt x="2754086" y="816428"/>
                  </a:cubicBezTo>
                  <a:cubicBezTo>
                    <a:pt x="2750457" y="907142"/>
                    <a:pt x="2743200" y="997784"/>
                    <a:pt x="2743200" y="1088571"/>
                  </a:cubicBezTo>
                  <a:cubicBezTo>
                    <a:pt x="2743200" y="1139500"/>
                    <a:pt x="2754086" y="1190042"/>
                    <a:pt x="2754086" y="1240971"/>
                  </a:cubicBezTo>
                  <a:cubicBezTo>
                    <a:pt x="2754086" y="1282381"/>
                    <a:pt x="2740291" y="1435506"/>
                    <a:pt x="2732314" y="1491343"/>
                  </a:cubicBezTo>
                  <a:cubicBezTo>
                    <a:pt x="2729697" y="1509659"/>
                    <a:pt x="2725916" y="1527821"/>
                    <a:pt x="2721429" y="1545771"/>
                  </a:cubicBezTo>
                  <a:cubicBezTo>
                    <a:pt x="2705882" y="1607959"/>
                    <a:pt x="2713234" y="1547298"/>
                    <a:pt x="2699657" y="1621971"/>
                  </a:cubicBezTo>
                  <a:cubicBezTo>
                    <a:pt x="2673650" y="1765005"/>
                    <a:pt x="2702577" y="1642944"/>
                    <a:pt x="2677886" y="1741714"/>
                  </a:cubicBezTo>
                  <a:cubicBezTo>
                    <a:pt x="2674257" y="1828800"/>
                    <a:pt x="2671705" y="1915937"/>
                    <a:pt x="2667000" y="2002971"/>
                  </a:cubicBezTo>
                  <a:cubicBezTo>
                    <a:pt x="2664446" y="2050213"/>
                    <a:pt x="2666950" y="2098433"/>
                    <a:pt x="2656114" y="2144486"/>
                  </a:cubicBezTo>
                  <a:cubicBezTo>
                    <a:pt x="2651959" y="2162146"/>
                    <a:pt x="2634002" y="2173265"/>
                    <a:pt x="2623457" y="2188028"/>
                  </a:cubicBezTo>
                  <a:cubicBezTo>
                    <a:pt x="2615853" y="2198674"/>
                    <a:pt x="2609290" y="2210040"/>
                    <a:pt x="2601686" y="2220686"/>
                  </a:cubicBezTo>
                  <a:cubicBezTo>
                    <a:pt x="2593465" y="2232196"/>
                    <a:pt x="2555810" y="2279780"/>
                    <a:pt x="2547257" y="2296886"/>
                  </a:cubicBezTo>
                  <a:cubicBezTo>
                    <a:pt x="2486184" y="2419029"/>
                    <a:pt x="2605220" y="2214498"/>
                    <a:pt x="2514600" y="2373086"/>
                  </a:cubicBezTo>
                  <a:cubicBezTo>
                    <a:pt x="2508109" y="2384445"/>
                    <a:pt x="2498142" y="2393788"/>
                    <a:pt x="2492829" y="2405743"/>
                  </a:cubicBezTo>
                  <a:cubicBezTo>
                    <a:pt x="2441012" y="2522331"/>
                    <a:pt x="2498556" y="2429807"/>
                    <a:pt x="2449286" y="2503714"/>
                  </a:cubicBezTo>
                  <a:cubicBezTo>
                    <a:pt x="2418033" y="2628724"/>
                    <a:pt x="2461734" y="2474668"/>
                    <a:pt x="2416629" y="2579914"/>
                  </a:cubicBezTo>
                  <a:cubicBezTo>
                    <a:pt x="2410736" y="2593665"/>
                    <a:pt x="2410042" y="2609127"/>
                    <a:pt x="2405743" y="2623457"/>
                  </a:cubicBezTo>
                  <a:cubicBezTo>
                    <a:pt x="2399148" y="2645438"/>
                    <a:pt x="2391228" y="2667000"/>
                    <a:pt x="2383971" y="2688771"/>
                  </a:cubicBezTo>
                  <a:lnTo>
                    <a:pt x="2373086" y="2721428"/>
                  </a:lnTo>
                  <a:cubicBezTo>
                    <a:pt x="2364930" y="2778519"/>
                    <a:pt x="2361385" y="2807554"/>
                    <a:pt x="2351314" y="2862943"/>
                  </a:cubicBezTo>
                  <a:cubicBezTo>
                    <a:pt x="2346532" y="2889245"/>
                    <a:pt x="2337609" y="2934028"/>
                    <a:pt x="2329543" y="2960914"/>
                  </a:cubicBezTo>
                  <a:cubicBezTo>
                    <a:pt x="2322948" y="2982895"/>
                    <a:pt x="2323998" y="3010000"/>
                    <a:pt x="2307771" y="3026228"/>
                  </a:cubicBezTo>
                  <a:cubicBezTo>
                    <a:pt x="2289628" y="3044371"/>
                    <a:pt x="2267576" y="3059309"/>
                    <a:pt x="2253343" y="3080657"/>
                  </a:cubicBezTo>
                  <a:cubicBezTo>
                    <a:pt x="2230734" y="3114570"/>
                    <a:pt x="2215102" y="3147088"/>
                    <a:pt x="2166257" y="3156857"/>
                  </a:cubicBezTo>
                  <a:cubicBezTo>
                    <a:pt x="2148114" y="3160486"/>
                    <a:pt x="2129890" y="3163729"/>
                    <a:pt x="2111829" y="3167743"/>
                  </a:cubicBezTo>
                  <a:cubicBezTo>
                    <a:pt x="2064453" y="3178271"/>
                    <a:pt x="2057108" y="3184592"/>
                    <a:pt x="2002971" y="3189514"/>
                  </a:cubicBezTo>
                  <a:cubicBezTo>
                    <a:pt x="1945040" y="3194781"/>
                    <a:pt x="1886857" y="3196771"/>
                    <a:pt x="1828800" y="3200400"/>
                  </a:cubicBezTo>
                  <a:cubicBezTo>
                    <a:pt x="1810657" y="3196771"/>
                    <a:pt x="1792321" y="3194002"/>
                    <a:pt x="1774371" y="3189514"/>
                  </a:cubicBezTo>
                  <a:cubicBezTo>
                    <a:pt x="1763239" y="3186731"/>
                    <a:pt x="1752784" y="3181647"/>
                    <a:pt x="1741714" y="3178628"/>
                  </a:cubicBezTo>
                  <a:cubicBezTo>
                    <a:pt x="1712847" y="3170755"/>
                    <a:pt x="1683657" y="3164114"/>
                    <a:pt x="1654629" y="3156857"/>
                  </a:cubicBezTo>
                  <a:lnTo>
                    <a:pt x="1611086" y="3145971"/>
                  </a:lnTo>
                  <a:cubicBezTo>
                    <a:pt x="1560286" y="3149600"/>
                    <a:pt x="1509615" y="3156857"/>
                    <a:pt x="1458686" y="3156857"/>
                  </a:cubicBezTo>
                  <a:cubicBezTo>
                    <a:pt x="1443725" y="3156857"/>
                    <a:pt x="1430104" y="3145971"/>
                    <a:pt x="1415143" y="3145971"/>
                  </a:cubicBezTo>
                  <a:cubicBezTo>
                    <a:pt x="1378676" y="3145971"/>
                    <a:pt x="1342666" y="3154348"/>
                    <a:pt x="1306286" y="3156857"/>
                  </a:cubicBezTo>
                  <a:cubicBezTo>
                    <a:pt x="1237411" y="3161607"/>
                    <a:pt x="1168400" y="3164114"/>
                    <a:pt x="1099457" y="3167743"/>
                  </a:cubicBezTo>
                  <a:cubicBezTo>
                    <a:pt x="1055914" y="3175000"/>
                    <a:pt x="1011654" y="3178807"/>
                    <a:pt x="968829" y="3189514"/>
                  </a:cubicBezTo>
                  <a:lnTo>
                    <a:pt x="881743" y="3211286"/>
                  </a:lnTo>
                  <a:lnTo>
                    <a:pt x="838200" y="3222171"/>
                  </a:lnTo>
                  <a:cubicBezTo>
                    <a:pt x="794657" y="3218543"/>
                    <a:pt x="750882" y="3217061"/>
                    <a:pt x="707571" y="3211286"/>
                  </a:cubicBezTo>
                  <a:cubicBezTo>
                    <a:pt x="660191" y="3204969"/>
                    <a:pt x="687487" y="3201524"/>
                    <a:pt x="653143" y="3178628"/>
                  </a:cubicBezTo>
                  <a:cubicBezTo>
                    <a:pt x="639641" y="3169627"/>
                    <a:pt x="624114" y="3164114"/>
                    <a:pt x="609600" y="3156857"/>
                  </a:cubicBezTo>
                  <a:cubicBezTo>
                    <a:pt x="532033" y="3079290"/>
                    <a:pt x="620057" y="3163044"/>
                    <a:pt x="544286" y="3102428"/>
                  </a:cubicBezTo>
                  <a:cubicBezTo>
                    <a:pt x="536272" y="3096017"/>
                    <a:pt x="530528" y="3087068"/>
                    <a:pt x="522514" y="3080657"/>
                  </a:cubicBezTo>
                  <a:cubicBezTo>
                    <a:pt x="487939" y="3052998"/>
                    <a:pt x="486292" y="3065018"/>
                    <a:pt x="457200" y="3026228"/>
                  </a:cubicBezTo>
                  <a:cubicBezTo>
                    <a:pt x="381328" y="2925065"/>
                    <a:pt x="457905" y="3005162"/>
                    <a:pt x="402771" y="2950028"/>
                  </a:cubicBezTo>
                  <a:cubicBezTo>
                    <a:pt x="395514" y="2931885"/>
                    <a:pt x="387678" y="2913964"/>
                    <a:pt x="381000" y="2895600"/>
                  </a:cubicBezTo>
                  <a:cubicBezTo>
                    <a:pt x="373157" y="2874033"/>
                    <a:pt x="368549" y="2851257"/>
                    <a:pt x="359229" y="2830286"/>
                  </a:cubicBezTo>
                  <a:cubicBezTo>
                    <a:pt x="353915" y="2818330"/>
                    <a:pt x="344714" y="2808514"/>
                    <a:pt x="337457" y="2797628"/>
                  </a:cubicBezTo>
                  <a:cubicBezTo>
                    <a:pt x="303426" y="2661512"/>
                    <a:pt x="346919" y="2830744"/>
                    <a:pt x="315686" y="2721428"/>
                  </a:cubicBezTo>
                  <a:cubicBezTo>
                    <a:pt x="311576" y="2707043"/>
                    <a:pt x="309099" y="2692216"/>
                    <a:pt x="304800" y="2677886"/>
                  </a:cubicBezTo>
                  <a:cubicBezTo>
                    <a:pt x="304786" y="2677839"/>
                    <a:pt x="277594" y="2596266"/>
                    <a:pt x="272143" y="2579914"/>
                  </a:cubicBezTo>
                  <a:cubicBezTo>
                    <a:pt x="268514" y="2569028"/>
                    <a:pt x="264040" y="2558389"/>
                    <a:pt x="261257" y="2547257"/>
                  </a:cubicBezTo>
                  <a:cubicBezTo>
                    <a:pt x="257628" y="2532743"/>
                    <a:pt x="253616" y="2518319"/>
                    <a:pt x="250371" y="2503714"/>
                  </a:cubicBezTo>
                  <a:cubicBezTo>
                    <a:pt x="246357" y="2485653"/>
                    <a:pt x="243646" y="2467314"/>
                    <a:pt x="239486" y="2449286"/>
                  </a:cubicBezTo>
                  <a:cubicBezTo>
                    <a:pt x="232758" y="2420130"/>
                    <a:pt x="223582" y="2391541"/>
                    <a:pt x="217714" y="2362200"/>
                  </a:cubicBezTo>
                  <a:cubicBezTo>
                    <a:pt x="211324" y="2330250"/>
                    <a:pt x="208497" y="2304405"/>
                    <a:pt x="195943" y="2275114"/>
                  </a:cubicBezTo>
                  <a:cubicBezTo>
                    <a:pt x="189550" y="2260199"/>
                    <a:pt x="181428" y="2246085"/>
                    <a:pt x="174171" y="2231571"/>
                  </a:cubicBezTo>
                  <a:cubicBezTo>
                    <a:pt x="166914" y="2202543"/>
                    <a:pt x="168997" y="2169383"/>
                    <a:pt x="152400" y="2144486"/>
                  </a:cubicBezTo>
                  <a:cubicBezTo>
                    <a:pt x="128547" y="2108705"/>
                    <a:pt x="131010" y="2118605"/>
                    <a:pt x="119743" y="2079171"/>
                  </a:cubicBezTo>
                  <a:cubicBezTo>
                    <a:pt x="98057" y="2003273"/>
                    <a:pt x="119352" y="2066529"/>
                    <a:pt x="97971" y="1970314"/>
                  </a:cubicBezTo>
                  <a:cubicBezTo>
                    <a:pt x="95482" y="1959113"/>
                    <a:pt x="90714" y="1948543"/>
                    <a:pt x="87086" y="1937657"/>
                  </a:cubicBezTo>
                  <a:cubicBezTo>
                    <a:pt x="83457" y="1912257"/>
                    <a:pt x="80790" y="1886701"/>
                    <a:pt x="76200" y="1861457"/>
                  </a:cubicBezTo>
                  <a:cubicBezTo>
                    <a:pt x="67694" y="1814675"/>
                    <a:pt x="66085" y="1826054"/>
                    <a:pt x="54429" y="1785257"/>
                  </a:cubicBezTo>
                  <a:cubicBezTo>
                    <a:pt x="27100" y="1689603"/>
                    <a:pt x="58751" y="1787337"/>
                    <a:pt x="32657" y="1709057"/>
                  </a:cubicBezTo>
                  <a:cubicBezTo>
                    <a:pt x="29028" y="1683657"/>
                    <a:pt x="26803" y="1658017"/>
                    <a:pt x="21771" y="1632857"/>
                  </a:cubicBezTo>
                  <a:cubicBezTo>
                    <a:pt x="19521" y="1621605"/>
                    <a:pt x="12772" y="1611518"/>
                    <a:pt x="10886" y="1600200"/>
                  </a:cubicBezTo>
                  <a:cubicBezTo>
                    <a:pt x="5484" y="1567789"/>
                    <a:pt x="3629" y="1534885"/>
                    <a:pt x="0" y="1502228"/>
                  </a:cubicBezTo>
                  <a:cubicBezTo>
                    <a:pt x="7257" y="1426028"/>
                    <a:pt x="3205" y="1347887"/>
                    <a:pt x="21771" y="1273628"/>
                  </a:cubicBezTo>
                  <a:cubicBezTo>
                    <a:pt x="55801" y="1137513"/>
                    <a:pt x="12309" y="1306744"/>
                    <a:pt x="43543" y="1197428"/>
                  </a:cubicBezTo>
                  <a:cubicBezTo>
                    <a:pt x="51430" y="1169824"/>
                    <a:pt x="54133" y="1147317"/>
                    <a:pt x="65314" y="1121228"/>
                  </a:cubicBezTo>
                  <a:cubicBezTo>
                    <a:pt x="71706" y="1106313"/>
                    <a:pt x="79829" y="1092200"/>
                    <a:pt x="87086" y="1077686"/>
                  </a:cubicBezTo>
                  <a:cubicBezTo>
                    <a:pt x="94343" y="1048657"/>
                    <a:pt x="99395" y="1018986"/>
                    <a:pt x="108857" y="990600"/>
                  </a:cubicBezTo>
                  <a:cubicBezTo>
                    <a:pt x="116114" y="968829"/>
                    <a:pt x="126129" y="947789"/>
                    <a:pt x="130629" y="925286"/>
                  </a:cubicBezTo>
                  <a:cubicBezTo>
                    <a:pt x="134257" y="907143"/>
                    <a:pt x="137027" y="888807"/>
                    <a:pt x="141514" y="870857"/>
                  </a:cubicBezTo>
                  <a:cubicBezTo>
                    <a:pt x="144297" y="859725"/>
                    <a:pt x="149617" y="849332"/>
                    <a:pt x="152400" y="838200"/>
                  </a:cubicBezTo>
                  <a:cubicBezTo>
                    <a:pt x="157975" y="815901"/>
                    <a:pt x="171744" y="737876"/>
                    <a:pt x="174171" y="718457"/>
                  </a:cubicBezTo>
                  <a:cubicBezTo>
                    <a:pt x="178694" y="682272"/>
                    <a:pt x="182548" y="645980"/>
                    <a:pt x="185057" y="609600"/>
                  </a:cubicBezTo>
                  <a:cubicBezTo>
                    <a:pt x="189807" y="540725"/>
                    <a:pt x="187717" y="471318"/>
                    <a:pt x="195943" y="402771"/>
                  </a:cubicBezTo>
                  <a:cubicBezTo>
                    <a:pt x="203651" y="338539"/>
                    <a:pt x="219871" y="335299"/>
                    <a:pt x="261257" y="293914"/>
                  </a:cubicBezTo>
                  <a:lnTo>
                    <a:pt x="283029" y="272143"/>
                  </a:lnTo>
                  <a:cubicBezTo>
                    <a:pt x="308493" y="144813"/>
                    <a:pt x="273860" y="265653"/>
                    <a:pt x="315686" y="195943"/>
                  </a:cubicBezTo>
                  <a:cubicBezTo>
                    <a:pt x="321590" y="186104"/>
                    <a:pt x="320668" y="173125"/>
                    <a:pt x="326571" y="163286"/>
                  </a:cubicBezTo>
                  <a:cubicBezTo>
                    <a:pt x="336912" y="146051"/>
                    <a:pt x="366167" y="129632"/>
                    <a:pt x="381000" y="119743"/>
                  </a:cubicBezTo>
                  <a:cubicBezTo>
                    <a:pt x="381000" y="119743"/>
                    <a:pt x="410030" y="54428"/>
                    <a:pt x="381000" y="54428"/>
                  </a:cubicBezTo>
                  <a:cubicBezTo>
                    <a:pt x="369525" y="54428"/>
                    <a:pt x="399142" y="90714"/>
                    <a:pt x="402771" y="9797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0" name="Group 6"/>
            <p:cNvGrpSpPr>
              <a:grpSpLocks noChangeAspect="1"/>
            </p:cNvGrpSpPr>
            <p:nvPr/>
          </p:nvGrpSpPr>
          <p:grpSpPr bwMode="auto">
            <a:xfrm>
              <a:off x="442608" y="807536"/>
              <a:ext cx="1538592" cy="2469064"/>
              <a:chOff x="1521" y="-145"/>
              <a:chExt cx="2692" cy="4320"/>
            </a:xfrm>
          </p:grpSpPr>
          <p:sp>
            <p:nvSpPr>
              <p:cNvPr id="381" name="AutoShape 5"/>
              <p:cNvSpPr>
                <a:spLocks noChangeAspect="1" noChangeArrowheads="1" noTextEdit="1"/>
              </p:cNvSpPr>
              <p:nvPr/>
            </p:nvSpPr>
            <p:spPr bwMode="auto">
              <a:xfrm>
                <a:off x="1521" y="-145"/>
                <a:ext cx="2692" cy="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Freeform 7"/>
              <p:cNvSpPr>
                <a:spLocks/>
              </p:cNvSpPr>
              <p:nvPr/>
            </p:nvSpPr>
            <p:spPr bwMode="auto">
              <a:xfrm>
                <a:off x="1552" y="-67"/>
                <a:ext cx="2582" cy="4207"/>
              </a:xfrm>
              <a:custGeom>
                <a:avLst/>
                <a:gdLst>
                  <a:gd name="T0" fmla="*/ 4465 w 5164"/>
                  <a:gd name="T1" fmla="*/ 99 h 8415"/>
                  <a:gd name="T2" fmla="*/ 4605 w 5164"/>
                  <a:gd name="T3" fmla="*/ 131 h 8415"/>
                  <a:gd name="T4" fmla="*/ 4745 w 5164"/>
                  <a:gd name="T5" fmla="*/ 174 h 8415"/>
                  <a:gd name="T6" fmla="*/ 4889 w 5164"/>
                  <a:gd name="T7" fmla="*/ 209 h 8415"/>
                  <a:gd name="T8" fmla="*/ 5020 w 5164"/>
                  <a:gd name="T9" fmla="*/ 268 h 8415"/>
                  <a:gd name="T10" fmla="*/ 5090 w 5164"/>
                  <a:gd name="T11" fmla="*/ 461 h 8415"/>
                  <a:gd name="T12" fmla="*/ 5097 w 5164"/>
                  <a:gd name="T13" fmla="*/ 846 h 8415"/>
                  <a:gd name="T14" fmla="*/ 5075 w 5164"/>
                  <a:gd name="T15" fmla="*/ 1233 h 8415"/>
                  <a:gd name="T16" fmla="*/ 5035 w 5164"/>
                  <a:gd name="T17" fmla="*/ 1403 h 8415"/>
                  <a:gd name="T18" fmla="*/ 4981 w 5164"/>
                  <a:gd name="T19" fmla="*/ 1457 h 8415"/>
                  <a:gd name="T20" fmla="*/ 4960 w 5164"/>
                  <a:gd name="T21" fmla="*/ 1512 h 8415"/>
                  <a:gd name="T22" fmla="*/ 5107 w 5164"/>
                  <a:gd name="T23" fmla="*/ 1858 h 8415"/>
                  <a:gd name="T24" fmla="*/ 5136 w 5164"/>
                  <a:gd name="T25" fmla="*/ 2244 h 8415"/>
                  <a:gd name="T26" fmla="*/ 5148 w 5164"/>
                  <a:gd name="T27" fmla="*/ 3084 h 8415"/>
                  <a:gd name="T28" fmla="*/ 5161 w 5164"/>
                  <a:gd name="T29" fmla="*/ 4824 h 8415"/>
                  <a:gd name="T30" fmla="*/ 5130 w 5164"/>
                  <a:gd name="T31" fmla="*/ 6559 h 8415"/>
                  <a:gd name="T32" fmla="*/ 5063 w 5164"/>
                  <a:gd name="T33" fmla="*/ 7260 h 8415"/>
                  <a:gd name="T34" fmla="*/ 5031 w 5164"/>
                  <a:gd name="T35" fmla="*/ 7448 h 8415"/>
                  <a:gd name="T36" fmla="*/ 4960 w 5164"/>
                  <a:gd name="T37" fmla="*/ 7624 h 8415"/>
                  <a:gd name="T38" fmla="*/ 4887 w 5164"/>
                  <a:gd name="T39" fmla="*/ 7769 h 8415"/>
                  <a:gd name="T40" fmla="*/ 4769 w 5164"/>
                  <a:gd name="T41" fmla="*/ 7883 h 8415"/>
                  <a:gd name="T42" fmla="*/ 4426 w 5164"/>
                  <a:gd name="T43" fmla="*/ 8119 h 8415"/>
                  <a:gd name="T44" fmla="*/ 3566 w 5164"/>
                  <a:gd name="T45" fmla="*/ 8374 h 8415"/>
                  <a:gd name="T46" fmla="*/ 2624 w 5164"/>
                  <a:gd name="T47" fmla="*/ 8415 h 8415"/>
                  <a:gd name="T48" fmla="*/ 1717 w 5164"/>
                  <a:gd name="T49" fmla="*/ 8356 h 8415"/>
                  <a:gd name="T50" fmla="*/ 871 w 5164"/>
                  <a:gd name="T51" fmla="*/ 8158 h 8415"/>
                  <a:gd name="T52" fmla="*/ 211 w 5164"/>
                  <a:gd name="T53" fmla="*/ 7615 h 8415"/>
                  <a:gd name="T54" fmla="*/ 73 w 5164"/>
                  <a:gd name="T55" fmla="*/ 6870 h 8415"/>
                  <a:gd name="T56" fmla="*/ 50 w 5164"/>
                  <a:gd name="T57" fmla="*/ 6085 h 8415"/>
                  <a:gd name="T58" fmla="*/ 23 w 5164"/>
                  <a:gd name="T59" fmla="*/ 5175 h 8415"/>
                  <a:gd name="T60" fmla="*/ 5 w 5164"/>
                  <a:gd name="T61" fmla="*/ 4070 h 8415"/>
                  <a:gd name="T62" fmla="*/ 0 w 5164"/>
                  <a:gd name="T63" fmla="*/ 2974 h 8415"/>
                  <a:gd name="T64" fmla="*/ 27 w 5164"/>
                  <a:gd name="T65" fmla="*/ 2312 h 8415"/>
                  <a:gd name="T66" fmla="*/ 50 w 5164"/>
                  <a:gd name="T67" fmla="*/ 1859 h 8415"/>
                  <a:gd name="T68" fmla="*/ 181 w 5164"/>
                  <a:gd name="T69" fmla="*/ 1453 h 8415"/>
                  <a:gd name="T70" fmla="*/ 133 w 5164"/>
                  <a:gd name="T71" fmla="*/ 1393 h 8415"/>
                  <a:gd name="T72" fmla="*/ 87 w 5164"/>
                  <a:gd name="T73" fmla="*/ 1347 h 8415"/>
                  <a:gd name="T74" fmla="*/ 75 w 5164"/>
                  <a:gd name="T75" fmla="*/ 369 h 8415"/>
                  <a:gd name="T76" fmla="*/ 110 w 5164"/>
                  <a:gd name="T77" fmla="*/ 261 h 8415"/>
                  <a:gd name="T78" fmla="*/ 218 w 5164"/>
                  <a:gd name="T79" fmla="*/ 197 h 8415"/>
                  <a:gd name="T80" fmla="*/ 695 w 5164"/>
                  <a:gd name="T81" fmla="*/ 85 h 8415"/>
                  <a:gd name="T82" fmla="*/ 1959 w 5164"/>
                  <a:gd name="T83" fmla="*/ 2 h 8415"/>
                  <a:gd name="T84" fmla="*/ 3238 w 5164"/>
                  <a:gd name="T85" fmla="*/ 16 h 8415"/>
                  <a:gd name="T86" fmla="*/ 3841 w 5164"/>
                  <a:gd name="T87" fmla="*/ 34 h 8415"/>
                  <a:gd name="T88" fmla="*/ 4105 w 5164"/>
                  <a:gd name="T89" fmla="*/ 50 h 8415"/>
                  <a:gd name="T90" fmla="*/ 4364 w 5164"/>
                  <a:gd name="T91" fmla="*/ 85 h 8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164" h="8415">
                    <a:moveTo>
                      <a:pt x="4364" y="85"/>
                    </a:moveTo>
                    <a:lnTo>
                      <a:pt x="4416" y="91"/>
                    </a:lnTo>
                    <a:lnTo>
                      <a:pt x="4465" y="99"/>
                    </a:lnTo>
                    <a:lnTo>
                      <a:pt x="4513" y="110"/>
                    </a:lnTo>
                    <a:lnTo>
                      <a:pt x="4561" y="121"/>
                    </a:lnTo>
                    <a:lnTo>
                      <a:pt x="4605" y="131"/>
                    </a:lnTo>
                    <a:lnTo>
                      <a:pt x="4651" y="146"/>
                    </a:lnTo>
                    <a:lnTo>
                      <a:pt x="4698" y="158"/>
                    </a:lnTo>
                    <a:lnTo>
                      <a:pt x="4745" y="174"/>
                    </a:lnTo>
                    <a:lnTo>
                      <a:pt x="4792" y="186"/>
                    </a:lnTo>
                    <a:lnTo>
                      <a:pt x="4841" y="199"/>
                    </a:lnTo>
                    <a:lnTo>
                      <a:pt x="4889" y="209"/>
                    </a:lnTo>
                    <a:lnTo>
                      <a:pt x="4937" y="227"/>
                    </a:lnTo>
                    <a:lnTo>
                      <a:pt x="4980" y="245"/>
                    </a:lnTo>
                    <a:lnTo>
                      <a:pt x="5020" y="268"/>
                    </a:lnTo>
                    <a:lnTo>
                      <a:pt x="5056" y="298"/>
                    </a:lnTo>
                    <a:lnTo>
                      <a:pt x="5086" y="339"/>
                    </a:lnTo>
                    <a:lnTo>
                      <a:pt x="5090" y="461"/>
                    </a:lnTo>
                    <a:lnTo>
                      <a:pt x="5093" y="589"/>
                    </a:lnTo>
                    <a:lnTo>
                      <a:pt x="5095" y="717"/>
                    </a:lnTo>
                    <a:lnTo>
                      <a:pt x="5097" y="846"/>
                    </a:lnTo>
                    <a:lnTo>
                      <a:pt x="5093" y="974"/>
                    </a:lnTo>
                    <a:lnTo>
                      <a:pt x="5088" y="1105"/>
                    </a:lnTo>
                    <a:lnTo>
                      <a:pt x="5075" y="1233"/>
                    </a:lnTo>
                    <a:lnTo>
                      <a:pt x="5058" y="1364"/>
                    </a:lnTo>
                    <a:lnTo>
                      <a:pt x="5049" y="1384"/>
                    </a:lnTo>
                    <a:lnTo>
                      <a:pt x="5035" y="1403"/>
                    </a:lnTo>
                    <a:lnTo>
                      <a:pt x="5017" y="1421"/>
                    </a:lnTo>
                    <a:lnTo>
                      <a:pt x="5001" y="1441"/>
                    </a:lnTo>
                    <a:lnTo>
                      <a:pt x="4981" y="1457"/>
                    </a:lnTo>
                    <a:lnTo>
                      <a:pt x="4969" y="1474"/>
                    </a:lnTo>
                    <a:lnTo>
                      <a:pt x="4958" y="1492"/>
                    </a:lnTo>
                    <a:lnTo>
                      <a:pt x="4960" y="1512"/>
                    </a:lnTo>
                    <a:lnTo>
                      <a:pt x="5033" y="1618"/>
                    </a:lnTo>
                    <a:lnTo>
                      <a:pt x="5081" y="1735"/>
                    </a:lnTo>
                    <a:lnTo>
                      <a:pt x="5107" y="1858"/>
                    </a:lnTo>
                    <a:lnTo>
                      <a:pt x="5123" y="1985"/>
                    </a:lnTo>
                    <a:lnTo>
                      <a:pt x="5130" y="2115"/>
                    </a:lnTo>
                    <a:lnTo>
                      <a:pt x="5136" y="2244"/>
                    </a:lnTo>
                    <a:lnTo>
                      <a:pt x="5145" y="2372"/>
                    </a:lnTo>
                    <a:lnTo>
                      <a:pt x="5164" y="2498"/>
                    </a:lnTo>
                    <a:lnTo>
                      <a:pt x="5148" y="3084"/>
                    </a:lnTo>
                    <a:lnTo>
                      <a:pt x="5148" y="3665"/>
                    </a:lnTo>
                    <a:lnTo>
                      <a:pt x="5153" y="4246"/>
                    </a:lnTo>
                    <a:lnTo>
                      <a:pt x="5161" y="4824"/>
                    </a:lnTo>
                    <a:lnTo>
                      <a:pt x="5162" y="5401"/>
                    </a:lnTo>
                    <a:lnTo>
                      <a:pt x="5155" y="5979"/>
                    </a:lnTo>
                    <a:lnTo>
                      <a:pt x="5130" y="6559"/>
                    </a:lnTo>
                    <a:lnTo>
                      <a:pt x="5086" y="7145"/>
                    </a:lnTo>
                    <a:lnTo>
                      <a:pt x="5072" y="7200"/>
                    </a:lnTo>
                    <a:lnTo>
                      <a:pt x="5063" y="7260"/>
                    </a:lnTo>
                    <a:lnTo>
                      <a:pt x="5052" y="7324"/>
                    </a:lnTo>
                    <a:lnTo>
                      <a:pt x="5043" y="7388"/>
                    </a:lnTo>
                    <a:lnTo>
                      <a:pt x="5031" y="7448"/>
                    </a:lnTo>
                    <a:lnTo>
                      <a:pt x="5013" y="7510"/>
                    </a:lnTo>
                    <a:lnTo>
                      <a:pt x="4990" y="7569"/>
                    </a:lnTo>
                    <a:lnTo>
                      <a:pt x="4960" y="7624"/>
                    </a:lnTo>
                    <a:lnTo>
                      <a:pt x="4942" y="7677"/>
                    </a:lnTo>
                    <a:lnTo>
                      <a:pt x="4919" y="7726"/>
                    </a:lnTo>
                    <a:lnTo>
                      <a:pt x="4887" y="7769"/>
                    </a:lnTo>
                    <a:lnTo>
                      <a:pt x="4852" y="7810"/>
                    </a:lnTo>
                    <a:lnTo>
                      <a:pt x="4809" y="7845"/>
                    </a:lnTo>
                    <a:lnTo>
                      <a:pt x="4769" y="7883"/>
                    </a:lnTo>
                    <a:lnTo>
                      <a:pt x="4726" y="7918"/>
                    </a:lnTo>
                    <a:lnTo>
                      <a:pt x="4685" y="7955"/>
                    </a:lnTo>
                    <a:lnTo>
                      <a:pt x="4426" y="8119"/>
                    </a:lnTo>
                    <a:lnTo>
                      <a:pt x="4153" y="8239"/>
                    </a:lnTo>
                    <a:lnTo>
                      <a:pt x="3864" y="8321"/>
                    </a:lnTo>
                    <a:lnTo>
                      <a:pt x="3566" y="8374"/>
                    </a:lnTo>
                    <a:lnTo>
                      <a:pt x="3257" y="8401"/>
                    </a:lnTo>
                    <a:lnTo>
                      <a:pt x="2943" y="8413"/>
                    </a:lnTo>
                    <a:lnTo>
                      <a:pt x="2624" y="8415"/>
                    </a:lnTo>
                    <a:lnTo>
                      <a:pt x="2303" y="8415"/>
                    </a:lnTo>
                    <a:lnTo>
                      <a:pt x="2012" y="8386"/>
                    </a:lnTo>
                    <a:lnTo>
                      <a:pt x="1717" y="8356"/>
                    </a:lnTo>
                    <a:lnTo>
                      <a:pt x="1425" y="8314"/>
                    </a:lnTo>
                    <a:lnTo>
                      <a:pt x="1143" y="8252"/>
                    </a:lnTo>
                    <a:lnTo>
                      <a:pt x="871" y="8158"/>
                    </a:lnTo>
                    <a:lnTo>
                      <a:pt x="623" y="8028"/>
                    </a:lnTo>
                    <a:lnTo>
                      <a:pt x="399" y="7849"/>
                    </a:lnTo>
                    <a:lnTo>
                      <a:pt x="211" y="7615"/>
                    </a:lnTo>
                    <a:lnTo>
                      <a:pt x="146" y="7372"/>
                    </a:lnTo>
                    <a:lnTo>
                      <a:pt x="101" y="7123"/>
                    </a:lnTo>
                    <a:lnTo>
                      <a:pt x="73" y="6870"/>
                    </a:lnTo>
                    <a:lnTo>
                      <a:pt x="60" y="6612"/>
                    </a:lnTo>
                    <a:lnTo>
                      <a:pt x="52" y="6350"/>
                    </a:lnTo>
                    <a:lnTo>
                      <a:pt x="50" y="6085"/>
                    </a:lnTo>
                    <a:lnTo>
                      <a:pt x="44" y="5819"/>
                    </a:lnTo>
                    <a:lnTo>
                      <a:pt x="36" y="5553"/>
                    </a:lnTo>
                    <a:lnTo>
                      <a:pt x="23" y="5175"/>
                    </a:lnTo>
                    <a:lnTo>
                      <a:pt x="16" y="4803"/>
                    </a:lnTo>
                    <a:lnTo>
                      <a:pt x="9" y="4434"/>
                    </a:lnTo>
                    <a:lnTo>
                      <a:pt x="5" y="4070"/>
                    </a:lnTo>
                    <a:lnTo>
                      <a:pt x="0" y="3705"/>
                    </a:lnTo>
                    <a:lnTo>
                      <a:pt x="0" y="3341"/>
                    </a:lnTo>
                    <a:lnTo>
                      <a:pt x="0" y="2974"/>
                    </a:lnTo>
                    <a:lnTo>
                      <a:pt x="5" y="2605"/>
                    </a:lnTo>
                    <a:lnTo>
                      <a:pt x="20" y="2461"/>
                    </a:lnTo>
                    <a:lnTo>
                      <a:pt x="27" y="2312"/>
                    </a:lnTo>
                    <a:lnTo>
                      <a:pt x="30" y="2161"/>
                    </a:lnTo>
                    <a:lnTo>
                      <a:pt x="37" y="2010"/>
                    </a:lnTo>
                    <a:lnTo>
                      <a:pt x="50" y="1859"/>
                    </a:lnTo>
                    <a:lnTo>
                      <a:pt x="75" y="1716"/>
                    </a:lnTo>
                    <a:lnTo>
                      <a:pt x="115" y="1579"/>
                    </a:lnTo>
                    <a:lnTo>
                      <a:pt x="181" y="1453"/>
                    </a:lnTo>
                    <a:lnTo>
                      <a:pt x="167" y="1428"/>
                    </a:lnTo>
                    <a:lnTo>
                      <a:pt x="151" y="1411"/>
                    </a:lnTo>
                    <a:lnTo>
                      <a:pt x="133" y="1393"/>
                    </a:lnTo>
                    <a:lnTo>
                      <a:pt x="117" y="1380"/>
                    </a:lnTo>
                    <a:lnTo>
                      <a:pt x="99" y="1363"/>
                    </a:lnTo>
                    <a:lnTo>
                      <a:pt x="87" y="1347"/>
                    </a:lnTo>
                    <a:lnTo>
                      <a:pt x="76" y="1324"/>
                    </a:lnTo>
                    <a:lnTo>
                      <a:pt x="75" y="1297"/>
                    </a:lnTo>
                    <a:lnTo>
                      <a:pt x="75" y="369"/>
                    </a:lnTo>
                    <a:lnTo>
                      <a:pt x="73" y="325"/>
                    </a:lnTo>
                    <a:lnTo>
                      <a:pt x="87" y="289"/>
                    </a:lnTo>
                    <a:lnTo>
                      <a:pt x="110" y="261"/>
                    </a:lnTo>
                    <a:lnTo>
                      <a:pt x="144" y="238"/>
                    </a:lnTo>
                    <a:lnTo>
                      <a:pt x="179" y="217"/>
                    </a:lnTo>
                    <a:lnTo>
                      <a:pt x="218" y="197"/>
                    </a:lnTo>
                    <a:lnTo>
                      <a:pt x="256" y="176"/>
                    </a:lnTo>
                    <a:lnTo>
                      <a:pt x="289" y="154"/>
                    </a:lnTo>
                    <a:lnTo>
                      <a:pt x="695" y="85"/>
                    </a:lnTo>
                    <a:lnTo>
                      <a:pt x="1112" y="39"/>
                    </a:lnTo>
                    <a:lnTo>
                      <a:pt x="1533" y="13"/>
                    </a:lnTo>
                    <a:lnTo>
                      <a:pt x="1959" y="2"/>
                    </a:lnTo>
                    <a:lnTo>
                      <a:pt x="2384" y="0"/>
                    </a:lnTo>
                    <a:lnTo>
                      <a:pt x="2814" y="7"/>
                    </a:lnTo>
                    <a:lnTo>
                      <a:pt x="3238" y="16"/>
                    </a:lnTo>
                    <a:lnTo>
                      <a:pt x="3660" y="27"/>
                    </a:lnTo>
                    <a:lnTo>
                      <a:pt x="3750" y="29"/>
                    </a:lnTo>
                    <a:lnTo>
                      <a:pt x="3841" y="34"/>
                    </a:lnTo>
                    <a:lnTo>
                      <a:pt x="3929" y="37"/>
                    </a:lnTo>
                    <a:lnTo>
                      <a:pt x="4018" y="44"/>
                    </a:lnTo>
                    <a:lnTo>
                      <a:pt x="4105" y="50"/>
                    </a:lnTo>
                    <a:lnTo>
                      <a:pt x="4192" y="60"/>
                    </a:lnTo>
                    <a:lnTo>
                      <a:pt x="4277" y="71"/>
                    </a:lnTo>
                    <a:lnTo>
                      <a:pt x="4364" y="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Freeform 8"/>
              <p:cNvSpPr>
                <a:spLocks/>
              </p:cNvSpPr>
              <p:nvPr/>
            </p:nvSpPr>
            <p:spPr bwMode="auto">
              <a:xfrm>
                <a:off x="1706" y="-15"/>
                <a:ext cx="2326" cy="282"/>
              </a:xfrm>
              <a:custGeom>
                <a:avLst/>
                <a:gdLst>
                  <a:gd name="T0" fmla="*/ 4554 w 4651"/>
                  <a:gd name="T1" fmla="*/ 239 h 564"/>
                  <a:gd name="T2" fmla="*/ 4580 w 4651"/>
                  <a:gd name="T3" fmla="*/ 248 h 564"/>
                  <a:gd name="T4" fmla="*/ 4610 w 4651"/>
                  <a:gd name="T5" fmla="*/ 253 h 564"/>
                  <a:gd name="T6" fmla="*/ 4637 w 4651"/>
                  <a:gd name="T7" fmla="*/ 259 h 564"/>
                  <a:gd name="T8" fmla="*/ 4639 w 4651"/>
                  <a:gd name="T9" fmla="*/ 291 h 564"/>
                  <a:gd name="T10" fmla="*/ 4596 w 4651"/>
                  <a:gd name="T11" fmla="*/ 324 h 564"/>
                  <a:gd name="T12" fmla="*/ 4541 w 4651"/>
                  <a:gd name="T13" fmla="*/ 346 h 564"/>
                  <a:gd name="T14" fmla="*/ 4481 w 4651"/>
                  <a:gd name="T15" fmla="*/ 371 h 564"/>
                  <a:gd name="T16" fmla="*/ 4378 w 4651"/>
                  <a:gd name="T17" fmla="*/ 411 h 564"/>
                  <a:gd name="T18" fmla="*/ 4213 w 4651"/>
                  <a:gd name="T19" fmla="*/ 445 h 564"/>
                  <a:gd name="T20" fmla="*/ 4037 w 4651"/>
                  <a:gd name="T21" fmla="*/ 465 h 564"/>
                  <a:gd name="T22" fmla="*/ 3858 w 4651"/>
                  <a:gd name="T23" fmla="*/ 479 h 564"/>
                  <a:gd name="T24" fmla="*/ 3675 w 4651"/>
                  <a:gd name="T25" fmla="*/ 505 h 564"/>
                  <a:gd name="T26" fmla="*/ 3468 w 4651"/>
                  <a:gd name="T27" fmla="*/ 525 h 564"/>
                  <a:gd name="T28" fmla="*/ 3248 w 4651"/>
                  <a:gd name="T29" fmla="*/ 536 h 564"/>
                  <a:gd name="T30" fmla="*/ 3028 w 4651"/>
                  <a:gd name="T31" fmla="*/ 546 h 564"/>
                  <a:gd name="T32" fmla="*/ 2586 w 4651"/>
                  <a:gd name="T33" fmla="*/ 564 h 564"/>
                  <a:gd name="T34" fmla="*/ 1925 w 4651"/>
                  <a:gd name="T35" fmla="*/ 541 h 564"/>
                  <a:gd name="T36" fmla="*/ 1266 w 4651"/>
                  <a:gd name="T37" fmla="*/ 468 h 564"/>
                  <a:gd name="T38" fmla="*/ 614 w 4651"/>
                  <a:gd name="T39" fmla="*/ 369 h 564"/>
                  <a:gd name="T40" fmla="*/ 255 w 4651"/>
                  <a:gd name="T41" fmla="*/ 293 h 564"/>
                  <a:gd name="T42" fmla="*/ 177 w 4651"/>
                  <a:gd name="T43" fmla="*/ 271 h 564"/>
                  <a:gd name="T44" fmla="*/ 97 w 4651"/>
                  <a:gd name="T45" fmla="*/ 253 h 564"/>
                  <a:gd name="T46" fmla="*/ 26 w 4651"/>
                  <a:gd name="T47" fmla="*/ 222 h 564"/>
                  <a:gd name="T48" fmla="*/ 222 w 4651"/>
                  <a:gd name="T49" fmla="*/ 142 h 564"/>
                  <a:gd name="T50" fmla="*/ 681 w 4651"/>
                  <a:gd name="T51" fmla="*/ 67 h 564"/>
                  <a:gd name="T52" fmla="*/ 1156 w 4651"/>
                  <a:gd name="T53" fmla="*/ 28 h 564"/>
                  <a:gd name="T54" fmla="*/ 1635 w 4651"/>
                  <a:gd name="T55" fmla="*/ 5 h 564"/>
                  <a:gd name="T56" fmla="*/ 2212 w 4651"/>
                  <a:gd name="T57" fmla="*/ 2 h 564"/>
                  <a:gd name="T58" fmla="*/ 2891 w 4651"/>
                  <a:gd name="T59" fmla="*/ 28 h 564"/>
                  <a:gd name="T60" fmla="*/ 3564 w 4651"/>
                  <a:gd name="T61" fmla="*/ 85 h 564"/>
                  <a:gd name="T62" fmla="*/ 4222 w 4651"/>
                  <a:gd name="T63" fmla="*/ 174 h 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651" h="564">
                    <a:moveTo>
                      <a:pt x="4543" y="234"/>
                    </a:moveTo>
                    <a:lnTo>
                      <a:pt x="4554" y="239"/>
                    </a:lnTo>
                    <a:lnTo>
                      <a:pt x="4566" y="245"/>
                    </a:lnTo>
                    <a:lnTo>
                      <a:pt x="4580" y="248"/>
                    </a:lnTo>
                    <a:lnTo>
                      <a:pt x="4596" y="252"/>
                    </a:lnTo>
                    <a:lnTo>
                      <a:pt x="4610" y="253"/>
                    </a:lnTo>
                    <a:lnTo>
                      <a:pt x="4625" y="257"/>
                    </a:lnTo>
                    <a:lnTo>
                      <a:pt x="4637" y="259"/>
                    </a:lnTo>
                    <a:lnTo>
                      <a:pt x="4651" y="264"/>
                    </a:lnTo>
                    <a:lnTo>
                      <a:pt x="4639" y="291"/>
                    </a:lnTo>
                    <a:lnTo>
                      <a:pt x="4621" y="310"/>
                    </a:lnTo>
                    <a:lnTo>
                      <a:pt x="4596" y="324"/>
                    </a:lnTo>
                    <a:lnTo>
                      <a:pt x="4571" y="337"/>
                    </a:lnTo>
                    <a:lnTo>
                      <a:pt x="4541" y="346"/>
                    </a:lnTo>
                    <a:lnTo>
                      <a:pt x="4511" y="356"/>
                    </a:lnTo>
                    <a:lnTo>
                      <a:pt x="4481" y="371"/>
                    </a:lnTo>
                    <a:lnTo>
                      <a:pt x="4456" y="390"/>
                    </a:lnTo>
                    <a:lnTo>
                      <a:pt x="4378" y="411"/>
                    </a:lnTo>
                    <a:lnTo>
                      <a:pt x="4298" y="431"/>
                    </a:lnTo>
                    <a:lnTo>
                      <a:pt x="4213" y="445"/>
                    </a:lnTo>
                    <a:lnTo>
                      <a:pt x="4126" y="458"/>
                    </a:lnTo>
                    <a:lnTo>
                      <a:pt x="4037" y="465"/>
                    </a:lnTo>
                    <a:lnTo>
                      <a:pt x="3949" y="472"/>
                    </a:lnTo>
                    <a:lnTo>
                      <a:pt x="3858" y="479"/>
                    </a:lnTo>
                    <a:lnTo>
                      <a:pt x="3771" y="488"/>
                    </a:lnTo>
                    <a:lnTo>
                      <a:pt x="3675" y="505"/>
                    </a:lnTo>
                    <a:lnTo>
                      <a:pt x="3574" y="518"/>
                    </a:lnTo>
                    <a:lnTo>
                      <a:pt x="3468" y="525"/>
                    </a:lnTo>
                    <a:lnTo>
                      <a:pt x="3360" y="532"/>
                    </a:lnTo>
                    <a:lnTo>
                      <a:pt x="3248" y="536"/>
                    </a:lnTo>
                    <a:lnTo>
                      <a:pt x="3138" y="541"/>
                    </a:lnTo>
                    <a:lnTo>
                      <a:pt x="3028" y="546"/>
                    </a:lnTo>
                    <a:lnTo>
                      <a:pt x="2921" y="557"/>
                    </a:lnTo>
                    <a:lnTo>
                      <a:pt x="2586" y="564"/>
                    </a:lnTo>
                    <a:lnTo>
                      <a:pt x="2256" y="560"/>
                    </a:lnTo>
                    <a:lnTo>
                      <a:pt x="1925" y="541"/>
                    </a:lnTo>
                    <a:lnTo>
                      <a:pt x="1596" y="511"/>
                    </a:lnTo>
                    <a:lnTo>
                      <a:pt x="1266" y="468"/>
                    </a:lnTo>
                    <a:lnTo>
                      <a:pt x="940" y="422"/>
                    </a:lnTo>
                    <a:lnTo>
                      <a:pt x="614" y="369"/>
                    </a:lnTo>
                    <a:lnTo>
                      <a:pt x="292" y="312"/>
                    </a:lnTo>
                    <a:lnTo>
                      <a:pt x="255" y="293"/>
                    </a:lnTo>
                    <a:lnTo>
                      <a:pt x="218" y="280"/>
                    </a:lnTo>
                    <a:lnTo>
                      <a:pt x="177" y="271"/>
                    </a:lnTo>
                    <a:lnTo>
                      <a:pt x="138" y="264"/>
                    </a:lnTo>
                    <a:lnTo>
                      <a:pt x="97" y="253"/>
                    </a:lnTo>
                    <a:lnTo>
                      <a:pt x="60" y="241"/>
                    </a:lnTo>
                    <a:lnTo>
                      <a:pt x="26" y="222"/>
                    </a:lnTo>
                    <a:lnTo>
                      <a:pt x="0" y="195"/>
                    </a:lnTo>
                    <a:lnTo>
                      <a:pt x="222" y="142"/>
                    </a:lnTo>
                    <a:lnTo>
                      <a:pt x="449" y="101"/>
                    </a:lnTo>
                    <a:lnTo>
                      <a:pt x="681" y="67"/>
                    </a:lnTo>
                    <a:lnTo>
                      <a:pt x="919" y="46"/>
                    </a:lnTo>
                    <a:lnTo>
                      <a:pt x="1156" y="28"/>
                    </a:lnTo>
                    <a:lnTo>
                      <a:pt x="1396" y="16"/>
                    </a:lnTo>
                    <a:lnTo>
                      <a:pt x="1635" y="5"/>
                    </a:lnTo>
                    <a:lnTo>
                      <a:pt x="1875" y="0"/>
                    </a:lnTo>
                    <a:lnTo>
                      <a:pt x="2212" y="2"/>
                    </a:lnTo>
                    <a:lnTo>
                      <a:pt x="2553" y="12"/>
                    </a:lnTo>
                    <a:lnTo>
                      <a:pt x="2891" y="28"/>
                    </a:lnTo>
                    <a:lnTo>
                      <a:pt x="3230" y="55"/>
                    </a:lnTo>
                    <a:lnTo>
                      <a:pt x="3564" y="85"/>
                    </a:lnTo>
                    <a:lnTo>
                      <a:pt x="3897" y="126"/>
                    </a:lnTo>
                    <a:lnTo>
                      <a:pt x="4222" y="174"/>
                    </a:lnTo>
                    <a:lnTo>
                      <a:pt x="4543" y="234"/>
                    </a:lnTo>
                    <a:close/>
                  </a:path>
                </a:pathLst>
              </a:custGeom>
              <a:solidFill>
                <a:srgbClr val="FF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Freeform 9"/>
              <p:cNvSpPr>
                <a:spLocks/>
              </p:cNvSpPr>
              <p:nvPr/>
            </p:nvSpPr>
            <p:spPr bwMode="auto">
              <a:xfrm>
                <a:off x="1970" y="48"/>
                <a:ext cx="1700" cy="103"/>
              </a:xfrm>
              <a:custGeom>
                <a:avLst/>
                <a:gdLst>
                  <a:gd name="T0" fmla="*/ 2962 w 3400"/>
                  <a:gd name="T1" fmla="*/ 87 h 206"/>
                  <a:gd name="T2" fmla="*/ 3186 w 3400"/>
                  <a:gd name="T3" fmla="*/ 117 h 206"/>
                  <a:gd name="T4" fmla="*/ 3400 w 3400"/>
                  <a:gd name="T5" fmla="*/ 127 h 206"/>
                  <a:gd name="T6" fmla="*/ 3191 w 3400"/>
                  <a:gd name="T7" fmla="*/ 145 h 206"/>
                  <a:gd name="T8" fmla="*/ 2898 w 3400"/>
                  <a:gd name="T9" fmla="*/ 113 h 206"/>
                  <a:gd name="T10" fmla="*/ 2579 w 3400"/>
                  <a:gd name="T11" fmla="*/ 108 h 206"/>
                  <a:gd name="T12" fmla="*/ 2379 w 3400"/>
                  <a:gd name="T13" fmla="*/ 67 h 206"/>
                  <a:gd name="T14" fmla="*/ 2175 w 3400"/>
                  <a:gd name="T15" fmla="*/ 65 h 206"/>
                  <a:gd name="T16" fmla="*/ 1978 w 3400"/>
                  <a:gd name="T17" fmla="*/ 62 h 206"/>
                  <a:gd name="T18" fmla="*/ 1811 w 3400"/>
                  <a:gd name="T19" fmla="*/ 51 h 206"/>
                  <a:gd name="T20" fmla="*/ 1637 w 3400"/>
                  <a:gd name="T21" fmla="*/ 32 h 206"/>
                  <a:gd name="T22" fmla="*/ 1261 w 3400"/>
                  <a:gd name="T23" fmla="*/ 28 h 206"/>
                  <a:gd name="T24" fmla="*/ 750 w 3400"/>
                  <a:gd name="T25" fmla="*/ 26 h 206"/>
                  <a:gd name="T26" fmla="*/ 255 w 3400"/>
                  <a:gd name="T27" fmla="*/ 88 h 206"/>
                  <a:gd name="T28" fmla="*/ 344 w 3400"/>
                  <a:gd name="T29" fmla="*/ 96 h 206"/>
                  <a:gd name="T30" fmla="*/ 432 w 3400"/>
                  <a:gd name="T31" fmla="*/ 97 h 206"/>
                  <a:gd name="T32" fmla="*/ 496 w 3400"/>
                  <a:gd name="T33" fmla="*/ 113 h 206"/>
                  <a:gd name="T34" fmla="*/ 534 w 3400"/>
                  <a:gd name="T35" fmla="*/ 126 h 206"/>
                  <a:gd name="T36" fmla="*/ 580 w 3400"/>
                  <a:gd name="T37" fmla="*/ 133 h 206"/>
                  <a:gd name="T38" fmla="*/ 810 w 3400"/>
                  <a:gd name="T39" fmla="*/ 117 h 206"/>
                  <a:gd name="T40" fmla="*/ 1135 w 3400"/>
                  <a:gd name="T41" fmla="*/ 99 h 206"/>
                  <a:gd name="T42" fmla="*/ 1447 w 3400"/>
                  <a:gd name="T43" fmla="*/ 108 h 206"/>
                  <a:gd name="T44" fmla="*/ 1277 w 3400"/>
                  <a:gd name="T45" fmla="*/ 119 h 206"/>
                  <a:gd name="T46" fmla="*/ 1089 w 3400"/>
                  <a:gd name="T47" fmla="*/ 124 h 206"/>
                  <a:gd name="T48" fmla="*/ 1009 w 3400"/>
                  <a:gd name="T49" fmla="*/ 147 h 206"/>
                  <a:gd name="T50" fmla="*/ 1103 w 3400"/>
                  <a:gd name="T51" fmla="*/ 163 h 206"/>
                  <a:gd name="T52" fmla="*/ 1197 w 3400"/>
                  <a:gd name="T53" fmla="*/ 188 h 206"/>
                  <a:gd name="T54" fmla="*/ 1206 w 3400"/>
                  <a:gd name="T55" fmla="*/ 204 h 206"/>
                  <a:gd name="T56" fmla="*/ 1139 w 3400"/>
                  <a:gd name="T57" fmla="*/ 202 h 206"/>
                  <a:gd name="T58" fmla="*/ 1073 w 3400"/>
                  <a:gd name="T59" fmla="*/ 186 h 206"/>
                  <a:gd name="T60" fmla="*/ 897 w 3400"/>
                  <a:gd name="T61" fmla="*/ 175 h 206"/>
                  <a:gd name="T62" fmla="*/ 636 w 3400"/>
                  <a:gd name="T63" fmla="*/ 177 h 206"/>
                  <a:gd name="T64" fmla="*/ 392 w 3400"/>
                  <a:gd name="T65" fmla="*/ 127 h 206"/>
                  <a:gd name="T66" fmla="*/ 241 w 3400"/>
                  <a:gd name="T67" fmla="*/ 119 h 206"/>
                  <a:gd name="T68" fmla="*/ 92 w 3400"/>
                  <a:gd name="T69" fmla="*/ 106 h 206"/>
                  <a:gd name="T70" fmla="*/ 19 w 3400"/>
                  <a:gd name="T71" fmla="*/ 41 h 206"/>
                  <a:gd name="T72" fmla="*/ 104 w 3400"/>
                  <a:gd name="T73" fmla="*/ 51 h 206"/>
                  <a:gd name="T74" fmla="*/ 198 w 3400"/>
                  <a:gd name="T75" fmla="*/ 33 h 206"/>
                  <a:gd name="T76" fmla="*/ 486 w 3400"/>
                  <a:gd name="T77" fmla="*/ 14 h 206"/>
                  <a:gd name="T78" fmla="*/ 1197 w 3400"/>
                  <a:gd name="T79" fmla="*/ 7 h 206"/>
                  <a:gd name="T80" fmla="*/ 1907 w 3400"/>
                  <a:gd name="T81" fmla="*/ 35 h 206"/>
                  <a:gd name="T82" fmla="*/ 2318 w 3400"/>
                  <a:gd name="T83" fmla="*/ 49 h 206"/>
                  <a:gd name="T84" fmla="*/ 2561 w 3400"/>
                  <a:gd name="T85" fmla="*/ 71 h 206"/>
                  <a:gd name="T86" fmla="*/ 2824 w 3400"/>
                  <a:gd name="T87" fmla="*/ 8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00" h="206">
                    <a:moveTo>
                      <a:pt x="2824" y="88"/>
                    </a:moveTo>
                    <a:lnTo>
                      <a:pt x="2889" y="83"/>
                    </a:lnTo>
                    <a:lnTo>
                      <a:pt x="2962" y="87"/>
                    </a:lnTo>
                    <a:lnTo>
                      <a:pt x="3035" y="96"/>
                    </a:lnTo>
                    <a:lnTo>
                      <a:pt x="3111" y="108"/>
                    </a:lnTo>
                    <a:lnTo>
                      <a:pt x="3186" y="117"/>
                    </a:lnTo>
                    <a:lnTo>
                      <a:pt x="3260" y="126"/>
                    </a:lnTo>
                    <a:lnTo>
                      <a:pt x="3331" y="129"/>
                    </a:lnTo>
                    <a:lnTo>
                      <a:pt x="3400" y="127"/>
                    </a:lnTo>
                    <a:lnTo>
                      <a:pt x="3400" y="158"/>
                    </a:lnTo>
                    <a:lnTo>
                      <a:pt x="3292" y="154"/>
                    </a:lnTo>
                    <a:lnTo>
                      <a:pt x="3191" y="145"/>
                    </a:lnTo>
                    <a:lnTo>
                      <a:pt x="3093" y="135"/>
                    </a:lnTo>
                    <a:lnTo>
                      <a:pt x="2998" y="124"/>
                    </a:lnTo>
                    <a:lnTo>
                      <a:pt x="2898" y="113"/>
                    </a:lnTo>
                    <a:lnTo>
                      <a:pt x="2797" y="106"/>
                    </a:lnTo>
                    <a:lnTo>
                      <a:pt x="2691" y="103"/>
                    </a:lnTo>
                    <a:lnTo>
                      <a:pt x="2579" y="108"/>
                    </a:lnTo>
                    <a:lnTo>
                      <a:pt x="2512" y="88"/>
                    </a:lnTo>
                    <a:lnTo>
                      <a:pt x="2446" y="76"/>
                    </a:lnTo>
                    <a:lnTo>
                      <a:pt x="2379" y="67"/>
                    </a:lnTo>
                    <a:lnTo>
                      <a:pt x="2313" y="65"/>
                    </a:lnTo>
                    <a:lnTo>
                      <a:pt x="2244" y="64"/>
                    </a:lnTo>
                    <a:lnTo>
                      <a:pt x="2175" y="65"/>
                    </a:lnTo>
                    <a:lnTo>
                      <a:pt x="2104" y="67"/>
                    </a:lnTo>
                    <a:lnTo>
                      <a:pt x="2033" y="69"/>
                    </a:lnTo>
                    <a:lnTo>
                      <a:pt x="1978" y="62"/>
                    </a:lnTo>
                    <a:lnTo>
                      <a:pt x="1924" y="57"/>
                    </a:lnTo>
                    <a:lnTo>
                      <a:pt x="1868" y="53"/>
                    </a:lnTo>
                    <a:lnTo>
                      <a:pt x="1811" y="51"/>
                    </a:lnTo>
                    <a:lnTo>
                      <a:pt x="1752" y="46"/>
                    </a:lnTo>
                    <a:lnTo>
                      <a:pt x="1696" y="41"/>
                    </a:lnTo>
                    <a:lnTo>
                      <a:pt x="1637" y="32"/>
                    </a:lnTo>
                    <a:lnTo>
                      <a:pt x="1584" y="21"/>
                    </a:lnTo>
                    <a:lnTo>
                      <a:pt x="1424" y="26"/>
                    </a:lnTo>
                    <a:lnTo>
                      <a:pt x="1261" y="28"/>
                    </a:lnTo>
                    <a:lnTo>
                      <a:pt x="1091" y="25"/>
                    </a:lnTo>
                    <a:lnTo>
                      <a:pt x="922" y="25"/>
                    </a:lnTo>
                    <a:lnTo>
                      <a:pt x="750" y="26"/>
                    </a:lnTo>
                    <a:lnTo>
                      <a:pt x="580" y="35"/>
                    </a:lnTo>
                    <a:lnTo>
                      <a:pt x="415" y="55"/>
                    </a:lnTo>
                    <a:lnTo>
                      <a:pt x="255" y="88"/>
                    </a:lnTo>
                    <a:lnTo>
                      <a:pt x="283" y="92"/>
                    </a:lnTo>
                    <a:lnTo>
                      <a:pt x="314" y="96"/>
                    </a:lnTo>
                    <a:lnTo>
                      <a:pt x="344" y="96"/>
                    </a:lnTo>
                    <a:lnTo>
                      <a:pt x="374" y="97"/>
                    </a:lnTo>
                    <a:lnTo>
                      <a:pt x="402" y="97"/>
                    </a:lnTo>
                    <a:lnTo>
                      <a:pt x="432" y="97"/>
                    </a:lnTo>
                    <a:lnTo>
                      <a:pt x="461" y="101"/>
                    </a:lnTo>
                    <a:lnTo>
                      <a:pt x="489" y="108"/>
                    </a:lnTo>
                    <a:lnTo>
                      <a:pt x="496" y="113"/>
                    </a:lnTo>
                    <a:lnTo>
                      <a:pt x="507" y="119"/>
                    </a:lnTo>
                    <a:lnTo>
                      <a:pt x="519" y="122"/>
                    </a:lnTo>
                    <a:lnTo>
                      <a:pt x="534" y="126"/>
                    </a:lnTo>
                    <a:lnTo>
                      <a:pt x="548" y="127"/>
                    </a:lnTo>
                    <a:lnTo>
                      <a:pt x="564" y="131"/>
                    </a:lnTo>
                    <a:lnTo>
                      <a:pt x="580" y="133"/>
                    </a:lnTo>
                    <a:lnTo>
                      <a:pt x="596" y="138"/>
                    </a:lnTo>
                    <a:lnTo>
                      <a:pt x="702" y="126"/>
                    </a:lnTo>
                    <a:lnTo>
                      <a:pt x="810" y="117"/>
                    </a:lnTo>
                    <a:lnTo>
                      <a:pt x="919" y="108"/>
                    </a:lnTo>
                    <a:lnTo>
                      <a:pt x="1029" y="104"/>
                    </a:lnTo>
                    <a:lnTo>
                      <a:pt x="1135" y="99"/>
                    </a:lnTo>
                    <a:lnTo>
                      <a:pt x="1241" y="99"/>
                    </a:lnTo>
                    <a:lnTo>
                      <a:pt x="1344" y="101"/>
                    </a:lnTo>
                    <a:lnTo>
                      <a:pt x="1447" y="108"/>
                    </a:lnTo>
                    <a:lnTo>
                      <a:pt x="1396" y="115"/>
                    </a:lnTo>
                    <a:lnTo>
                      <a:pt x="1339" y="119"/>
                    </a:lnTo>
                    <a:lnTo>
                      <a:pt x="1277" y="119"/>
                    </a:lnTo>
                    <a:lnTo>
                      <a:pt x="1215" y="120"/>
                    </a:lnTo>
                    <a:lnTo>
                      <a:pt x="1151" y="120"/>
                    </a:lnTo>
                    <a:lnTo>
                      <a:pt x="1089" y="124"/>
                    </a:lnTo>
                    <a:lnTo>
                      <a:pt x="1030" y="131"/>
                    </a:lnTo>
                    <a:lnTo>
                      <a:pt x="977" y="147"/>
                    </a:lnTo>
                    <a:lnTo>
                      <a:pt x="1009" y="147"/>
                    </a:lnTo>
                    <a:lnTo>
                      <a:pt x="1041" y="151"/>
                    </a:lnTo>
                    <a:lnTo>
                      <a:pt x="1071" y="156"/>
                    </a:lnTo>
                    <a:lnTo>
                      <a:pt x="1103" y="163"/>
                    </a:lnTo>
                    <a:lnTo>
                      <a:pt x="1133" y="170"/>
                    </a:lnTo>
                    <a:lnTo>
                      <a:pt x="1165" y="179"/>
                    </a:lnTo>
                    <a:lnTo>
                      <a:pt x="1197" y="188"/>
                    </a:lnTo>
                    <a:lnTo>
                      <a:pt x="1231" y="197"/>
                    </a:lnTo>
                    <a:lnTo>
                      <a:pt x="1231" y="206"/>
                    </a:lnTo>
                    <a:lnTo>
                      <a:pt x="1206" y="204"/>
                    </a:lnTo>
                    <a:lnTo>
                      <a:pt x="1185" y="204"/>
                    </a:lnTo>
                    <a:lnTo>
                      <a:pt x="1160" y="202"/>
                    </a:lnTo>
                    <a:lnTo>
                      <a:pt x="1139" y="202"/>
                    </a:lnTo>
                    <a:lnTo>
                      <a:pt x="1115" y="197"/>
                    </a:lnTo>
                    <a:lnTo>
                      <a:pt x="1094" y="193"/>
                    </a:lnTo>
                    <a:lnTo>
                      <a:pt x="1073" y="186"/>
                    </a:lnTo>
                    <a:lnTo>
                      <a:pt x="1055" y="177"/>
                    </a:lnTo>
                    <a:lnTo>
                      <a:pt x="977" y="174"/>
                    </a:lnTo>
                    <a:lnTo>
                      <a:pt x="897" y="175"/>
                    </a:lnTo>
                    <a:lnTo>
                      <a:pt x="810" y="177"/>
                    </a:lnTo>
                    <a:lnTo>
                      <a:pt x="725" y="181"/>
                    </a:lnTo>
                    <a:lnTo>
                      <a:pt x="636" y="177"/>
                    </a:lnTo>
                    <a:lnTo>
                      <a:pt x="553" y="170"/>
                    </a:lnTo>
                    <a:lnTo>
                      <a:pt x="470" y="154"/>
                    </a:lnTo>
                    <a:lnTo>
                      <a:pt x="392" y="127"/>
                    </a:lnTo>
                    <a:lnTo>
                      <a:pt x="342" y="120"/>
                    </a:lnTo>
                    <a:lnTo>
                      <a:pt x="292" y="120"/>
                    </a:lnTo>
                    <a:lnTo>
                      <a:pt x="241" y="119"/>
                    </a:lnTo>
                    <a:lnTo>
                      <a:pt x="191" y="119"/>
                    </a:lnTo>
                    <a:lnTo>
                      <a:pt x="140" y="115"/>
                    </a:lnTo>
                    <a:lnTo>
                      <a:pt x="92" y="106"/>
                    </a:lnTo>
                    <a:lnTo>
                      <a:pt x="44" y="92"/>
                    </a:lnTo>
                    <a:lnTo>
                      <a:pt x="0" y="69"/>
                    </a:lnTo>
                    <a:lnTo>
                      <a:pt x="19" y="41"/>
                    </a:lnTo>
                    <a:lnTo>
                      <a:pt x="44" y="51"/>
                    </a:lnTo>
                    <a:lnTo>
                      <a:pt x="74" y="55"/>
                    </a:lnTo>
                    <a:lnTo>
                      <a:pt x="104" y="51"/>
                    </a:lnTo>
                    <a:lnTo>
                      <a:pt x="136" y="46"/>
                    </a:lnTo>
                    <a:lnTo>
                      <a:pt x="166" y="37"/>
                    </a:lnTo>
                    <a:lnTo>
                      <a:pt x="198" y="33"/>
                    </a:lnTo>
                    <a:lnTo>
                      <a:pt x="227" y="32"/>
                    </a:lnTo>
                    <a:lnTo>
                      <a:pt x="255" y="41"/>
                    </a:lnTo>
                    <a:lnTo>
                      <a:pt x="486" y="14"/>
                    </a:lnTo>
                    <a:lnTo>
                      <a:pt x="722" y="2"/>
                    </a:lnTo>
                    <a:lnTo>
                      <a:pt x="958" y="0"/>
                    </a:lnTo>
                    <a:lnTo>
                      <a:pt x="1197" y="7"/>
                    </a:lnTo>
                    <a:lnTo>
                      <a:pt x="1433" y="16"/>
                    </a:lnTo>
                    <a:lnTo>
                      <a:pt x="1671" y="26"/>
                    </a:lnTo>
                    <a:lnTo>
                      <a:pt x="1907" y="35"/>
                    </a:lnTo>
                    <a:lnTo>
                      <a:pt x="2141" y="41"/>
                    </a:lnTo>
                    <a:lnTo>
                      <a:pt x="2231" y="44"/>
                    </a:lnTo>
                    <a:lnTo>
                      <a:pt x="2318" y="49"/>
                    </a:lnTo>
                    <a:lnTo>
                      <a:pt x="2400" y="55"/>
                    </a:lnTo>
                    <a:lnTo>
                      <a:pt x="2481" y="64"/>
                    </a:lnTo>
                    <a:lnTo>
                      <a:pt x="2561" y="71"/>
                    </a:lnTo>
                    <a:lnTo>
                      <a:pt x="2645" y="78"/>
                    </a:lnTo>
                    <a:lnTo>
                      <a:pt x="2732" y="83"/>
                    </a:lnTo>
                    <a:lnTo>
                      <a:pt x="2824" y="8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Freeform 10"/>
              <p:cNvSpPr>
                <a:spLocks/>
              </p:cNvSpPr>
              <p:nvPr/>
            </p:nvSpPr>
            <p:spPr bwMode="auto">
              <a:xfrm>
                <a:off x="1648" y="122"/>
                <a:ext cx="37" cy="461"/>
              </a:xfrm>
              <a:custGeom>
                <a:avLst/>
                <a:gdLst>
                  <a:gd name="T0" fmla="*/ 39 w 74"/>
                  <a:gd name="T1" fmla="*/ 449 h 923"/>
                  <a:gd name="T2" fmla="*/ 46 w 74"/>
                  <a:gd name="T3" fmla="*/ 507 h 923"/>
                  <a:gd name="T4" fmla="*/ 48 w 74"/>
                  <a:gd name="T5" fmla="*/ 566 h 923"/>
                  <a:gd name="T6" fmla="*/ 44 w 74"/>
                  <a:gd name="T7" fmla="*/ 621 h 923"/>
                  <a:gd name="T8" fmla="*/ 42 w 74"/>
                  <a:gd name="T9" fmla="*/ 676 h 923"/>
                  <a:gd name="T10" fmla="*/ 37 w 74"/>
                  <a:gd name="T11" fmla="*/ 729 h 923"/>
                  <a:gd name="T12" fmla="*/ 37 w 74"/>
                  <a:gd name="T13" fmla="*/ 784 h 923"/>
                  <a:gd name="T14" fmla="*/ 39 w 74"/>
                  <a:gd name="T15" fmla="*/ 839 h 923"/>
                  <a:gd name="T16" fmla="*/ 48 w 74"/>
                  <a:gd name="T17" fmla="*/ 899 h 923"/>
                  <a:gd name="T18" fmla="*/ 28 w 74"/>
                  <a:gd name="T19" fmla="*/ 908 h 923"/>
                  <a:gd name="T20" fmla="*/ 39 w 74"/>
                  <a:gd name="T21" fmla="*/ 919 h 923"/>
                  <a:gd name="T22" fmla="*/ 26 w 74"/>
                  <a:gd name="T23" fmla="*/ 923 h 923"/>
                  <a:gd name="T24" fmla="*/ 19 w 74"/>
                  <a:gd name="T25" fmla="*/ 923 h 923"/>
                  <a:gd name="T26" fmla="*/ 14 w 74"/>
                  <a:gd name="T27" fmla="*/ 919 h 923"/>
                  <a:gd name="T28" fmla="*/ 10 w 74"/>
                  <a:gd name="T29" fmla="*/ 915 h 923"/>
                  <a:gd name="T30" fmla="*/ 3 w 74"/>
                  <a:gd name="T31" fmla="*/ 905 h 923"/>
                  <a:gd name="T32" fmla="*/ 0 w 74"/>
                  <a:gd name="T33" fmla="*/ 899 h 923"/>
                  <a:gd name="T34" fmla="*/ 9 w 74"/>
                  <a:gd name="T35" fmla="*/ 779 h 923"/>
                  <a:gd name="T36" fmla="*/ 14 w 74"/>
                  <a:gd name="T37" fmla="*/ 665 h 923"/>
                  <a:gd name="T38" fmla="*/ 14 w 74"/>
                  <a:gd name="T39" fmla="*/ 554 h 923"/>
                  <a:gd name="T40" fmla="*/ 16 w 74"/>
                  <a:gd name="T41" fmla="*/ 445 h 923"/>
                  <a:gd name="T42" fmla="*/ 16 w 74"/>
                  <a:gd name="T43" fmla="*/ 335 h 923"/>
                  <a:gd name="T44" fmla="*/ 19 w 74"/>
                  <a:gd name="T45" fmla="*/ 225 h 923"/>
                  <a:gd name="T46" fmla="*/ 28 w 74"/>
                  <a:gd name="T47" fmla="*/ 114 h 923"/>
                  <a:gd name="T48" fmla="*/ 48 w 74"/>
                  <a:gd name="T49" fmla="*/ 0 h 923"/>
                  <a:gd name="T50" fmla="*/ 65 w 74"/>
                  <a:gd name="T51" fmla="*/ 48 h 923"/>
                  <a:gd name="T52" fmla="*/ 74 w 74"/>
                  <a:gd name="T53" fmla="*/ 101 h 923"/>
                  <a:gd name="T54" fmla="*/ 74 w 74"/>
                  <a:gd name="T55" fmla="*/ 154 h 923"/>
                  <a:gd name="T56" fmla="*/ 69 w 74"/>
                  <a:gd name="T57" fmla="*/ 213 h 923"/>
                  <a:gd name="T58" fmla="*/ 58 w 74"/>
                  <a:gd name="T59" fmla="*/ 270 h 923"/>
                  <a:gd name="T60" fmla="*/ 49 w 74"/>
                  <a:gd name="T61" fmla="*/ 330 h 923"/>
                  <a:gd name="T62" fmla="*/ 40 w 74"/>
                  <a:gd name="T63" fmla="*/ 389 h 923"/>
                  <a:gd name="T64" fmla="*/ 39 w 74"/>
                  <a:gd name="T65" fmla="*/ 449 h 9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4" h="923">
                    <a:moveTo>
                      <a:pt x="39" y="449"/>
                    </a:moveTo>
                    <a:lnTo>
                      <a:pt x="46" y="507"/>
                    </a:lnTo>
                    <a:lnTo>
                      <a:pt x="48" y="566"/>
                    </a:lnTo>
                    <a:lnTo>
                      <a:pt x="44" y="621"/>
                    </a:lnTo>
                    <a:lnTo>
                      <a:pt x="42" y="676"/>
                    </a:lnTo>
                    <a:lnTo>
                      <a:pt x="37" y="729"/>
                    </a:lnTo>
                    <a:lnTo>
                      <a:pt x="37" y="784"/>
                    </a:lnTo>
                    <a:lnTo>
                      <a:pt x="39" y="839"/>
                    </a:lnTo>
                    <a:lnTo>
                      <a:pt x="48" y="899"/>
                    </a:lnTo>
                    <a:lnTo>
                      <a:pt x="28" y="908"/>
                    </a:lnTo>
                    <a:lnTo>
                      <a:pt x="39" y="919"/>
                    </a:lnTo>
                    <a:lnTo>
                      <a:pt x="26" y="923"/>
                    </a:lnTo>
                    <a:lnTo>
                      <a:pt x="19" y="923"/>
                    </a:lnTo>
                    <a:lnTo>
                      <a:pt x="14" y="919"/>
                    </a:lnTo>
                    <a:lnTo>
                      <a:pt x="10" y="915"/>
                    </a:lnTo>
                    <a:lnTo>
                      <a:pt x="3" y="905"/>
                    </a:lnTo>
                    <a:lnTo>
                      <a:pt x="0" y="899"/>
                    </a:lnTo>
                    <a:lnTo>
                      <a:pt x="9" y="779"/>
                    </a:lnTo>
                    <a:lnTo>
                      <a:pt x="14" y="665"/>
                    </a:lnTo>
                    <a:lnTo>
                      <a:pt x="14" y="554"/>
                    </a:lnTo>
                    <a:lnTo>
                      <a:pt x="16" y="445"/>
                    </a:lnTo>
                    <a:lnTo>
                      <a:pt x="16" y="335"/>
                    </a:lnTo>
                    <a:lnTo>
                      <a:pt x="19" y="225"/>
                    </a:lnTo>
                    <a:lnTo>
                      <a:pt x="28" y="114"/>
                    </a:lnTo>
                    <a:lnTo>
                      <a:pt x="48" y="0"/>
                    </a:lnTo>
                    <a:lnTo>
                      <a:pt x="65" y="48"/>
                    </a:lnTo>
                    <a:lnTo>
                      <a:pt x="74" y="101"/>
                    </a:lnTo>
                    <a:lnTo>
                      <a:pt x="74" y="154"/>
                    </a:lnTo>
                    <a:lnTo>
                      <a:pt x="69" y="213"/>
                    </a:lnTo>
                    <a:lnTo>
                      <a:pt x="58" y="270"/>
                    </a:lnTo>
                    <a:lnTo>
                      <a:pt x="49" y="330"/>
                    </a:lnTo>
                    <a:lnTo>
                      <a:pt x="40" y="389"/>
                    </a:lnTo>
                    <a:lnTo>
                      <a:pt x="39" y="449"/>
                    </a:lnTo>
                    <a:close/>
                  </a:path>
                </a:pathLst>
              </a:custGeom>
              <a:solidFill>
                <a:srgbClr val="FF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Freeform 11"/>
              <p:cNvSpPr>
                <a:spLocks/>
              </p:cNvSpPr>
              <p:nvPr/>
            </p:nvSpPr>
            <p:spPr bwMode="auto">
              <a:xfrm>
                <a:off x="2610" y="142"/>
                <a:ext cx="1153" cy="42"/>
              </a:xfrm>
              <a:custGeom>
                <a:avLst/>
                <a:gdLst>
                  <a:gd name="T0" fmla="*/ 362 w 2307"/>
                  <a:gd name="T1" fmla="*/ 39 h 85"/>
                  <a:gd name="T2" fmla="*/ 566 w 2307"/>
                  <a:gd name="T3" fmla="*/ 37 h 85"/>
                  <a:gd name="T4" fmla="*/ 774 w 2307"/>
                  <a:gd name="T5" fmla="*/ 43 h 85"/>
                  <a:gd name="T6" fmla="*/ 981 w 2307"/>
                  <a:gd name="T7" fmla="*/ 48 h 85"/>
                  <a:gd name="T8" fmla="*/ 1189 w 2307"/>
                  <a:gd name="T9" fmla="*/ 57 h 85"/>
                  <a:gd name="T10" fmla="*/ 1395 w 2307"/>
                  <a:gd name="T11" fmla="*/ 60 h 85"/>
                  <a:gd name="T12" fmla="*/ 1601 w 2307"/>
                  <a:gd name="T13" fmla="*/ 60 h 85"/>
                  <a:gd name="T14" fmla="*/ 1801 w 2307"/>
                  <a:gd name="T15" fmla="*/ 53 h 85"/>
                  <a:gd name="T16" fmla="*/ 2003 w 2307"/>
                  <a:gd name="T17" fmla="*/ 39 h 85"/>
                  <a:gd name="T18" fmla="*/ 2039 w 2307"/>
                  <a:gd name="T19" fmla="*/ 32 h 85"/>
                  <a:gd name="T20" fmla="*/ 2076 w 2307"/>
                  <a:gd name="T21" fmla="*/ 28 h 85"/>
                  <a:gd name="T22" fmla="*/ 2113 w 2307"/>
                  <a:gd name="T23" fmla="*/ 27 h 85"/>
                  <a:gd name="T24" fmla="*/ 2150 w 2307"/>
                  <a:gd name="T25" fmla="*/ 27 h 85"/>
                  <a:gd name="T26" fmla="*/ 2188 w 2307"/>
                  <a:gd name="T27" fmla="*/ 27 h 85"/>
                  <a:gd name="T28" fmla="*/ 2225 w 2307"/>
                  <a:gd name="T29" fmla="*/ 28 h 85"/>
                  <a:gd name="T30" fmla="*/ 2264 w 2307"/>
                  <a:gd name="T31" fmla="*/ 28 h 85"/>
                  <a:gd name="T32" fmla="*/ 2307 w 2307"/>
                  <a:gd name="T33" fmla="*/ 30 h 85"/>
                  <a:gd name="T34" fmla="*/ 2305 w 2307"/>
                  <a:gd name="T35" fmla="*/ 43 h 85"/>
                  <a:gd name="T36" fmla="*/ 2300 w 2307"/>
                  <a:gd name="T37" fmla="*/ 50 h 85"/>
                  <a:gd name="T38" fmla="*/ 2289 w 2307"/>
                  <a:gd name="T39" fmla="*/ 53 h 85"/>
                  <a:gd name="T40" fmla="*/ 2278 w 2307"/>
                  <a:gd name="T41" fmla="*/ 55 h 85"/>
                  <a:gd name="T42" fmla="*/ 2262 w 2307"/>
                  <a:gd name="T43" fmla="*/ 53 h 85"/>
                  <a:gd name="T44" fmla="*/ 2248 w 2307"/>
                  <a:gd name="T45" fmla="*/ 55 h 85"/>
                  <a:gd name="T46" fmla="*/ 2236 w 2307"/>
                  <a:gd name="T47" fmla="*/ 59 h 85"/>
                  <a:gd name="T48" fmla="*/ 2229 w 2307"/>
                  <a:gd name="T49" fmla="*/ 69 h 85"/>
                  <a:gd name="T50" fmla="*/ 2009 w 2307"/>
                  <a:gd name="T51" fmla="*/ 80 h 85"/>
                  <a:gd name="T52" fmla="*/ 1782 w 2307"/>
                  <a:gd name="T53" fmla="*/ 85 h 85"/>
                  <a:gd name="T54" fmla="*/ 1546 w 2307"/>
                  <a:gd name="T55" fmla="*/ 85 h 85"/>
                  <a:gd name="T56" fmla="*/ 1310 w 2307"/>
                  <a:gd name="T57" fmla="*/ 82 h 85"/>
                  <a:gd name="T58" fmla="*/ 1070 w 2307"/>
                  <a:gd name="T59" fmla="*/ 75 h 85"/>
                  <a:gd name="T60" fmla="*/ 836 w 2307"/>
                  <a:gd name="T61" fmla="*/ 69 h 85"/>
                  <a:gd name="T62" fmla="*/ 607 w 2307"/>
                  <a:gd name="T63" fmla="*/ 62 h 85"/>
                  <a:gd name="T64" fmla="*/ 391 w 2307"/>
                  <a:gd name="T65" fmla="*/ 59 h 85"/>
                  <a:gd name="T66" fmla="*/ 337 w 2307"/>
                  <a:gd name="T67" fmla="*/ 55 h 85"/>
                  <a:gd name="T68" fmla="*/ 288 w 2307"/>
                  <a:gd name="T69" fmla="*/ 51 h 85"/>
                  <a:gd name="T70" fmla="*/ 240 w 2307"/>
                  <a:gd name="T71" fmla="*/ 44 h 85"/>
                  <a:gd name="T72" fmla="*/ 192 w 2307"/>
                  <a:gd name="T73" fmla="*/ 39 h 85"/>
                  <a:gd name="T74" fmla="*/ 142 w 2307"/>
                  <a:gd name="T75" fmla="*/ 30 h 85"/>
                  <a:gd name="T76" fmla="*/ 94 w 2307"/>
                  <a:gd name="T77" fmla="*/ 25 h 85"/>
                  <a:gd name="T78" fmla="*/ 47 w 2307"/>
                  <a:gd name="T79" fmla="*/ 20 h 85"/>
                  <a:gd name="T80" fmla="*/ 0 w 2307"/>
                  <a:gd name="T81" fmla="*/ 20 h 85"/>
                  <a:gd name="T82" fmla="*/ 0 w 2307"/>
                  <a:gd name="T83" fmla="*/ 0 h 85"/>
                  <a:gd name="T84" fmla="*/ 48 w 2307"/>
                  <a:gd name="T85" fmla="*/ 0 h 85"/>
                  <a:gd name="T86" fmla="*/ 96 w 2307"/>
                  <a:gd name="T87" fmla="*/ 0 h 85"/>
                  <a:gd name="T88" fmla="*/ 142 w 2307"/>
                  <a:gd name="T89" fmla="*/ 0 h 85"/>
                  <a:gd name="T90" fmla="*/ 188 w 2307"/>
                  <a:gd name="T91" fmla="*/ 4 h 85"/>
                  <a:gd name="T92" fmla="*/ 231 w 2307"/>
                  <a:gd name="T93" fmla="*/ 7 h 85"/>
                  <a:gd name="T94" fmla="*/ 275 w 2307"/>
                  <a:gd name="T95" fmla="*/ 16 h 85"/>
                  <a:gd name="T96" fmla="*/ 318 w 2307"/>
                  <a:gd name="T97" fmla="*/ 25 h 85"/>
                  <a:gd name="T98" fmla="*/ 362 w 2307"/>
                  <a:gd name="T99" fmla="*/ 39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307" h="85">
                    <a:moveTo>
                      <a:pt x="362" y="39"/>
                    </a:moveTo>
                    <a:lnTo>
                      <a:pt x="566" y="37"/>
                    </a:lnTo>
                    <a:lnTo>
                      <a:pt x="774" y="43"/>
                    </a:lnTo>
                    <a:lnTo>
                      <a:pt x="981" y="48"/>
                    </a:lnTo>
                    <a:lnTo>
                      <a:pt x="1189" y="57"/>
                    </a:lnTo>
                    <a:lnTo>
                      <a:pt x="1395" y="60"/>
                    </a:lnTo>
                    <a:lnTo>
                      <a:pt x="1601" y="60"/>
                    </a:lnTo>
                    <a:lnTo>
                      <a:pt x="1801" y="53"/>
                    </a:lnTo>
                    <a:lnTo>
                      <a:pt x="2003" y="39"/>
                    </a:lnTo>
                    <a:lnTo>
                      <a:pt x="2039" y="32"/>
                    </a:lnTo>
                    <a:lnTo>
                      <a:pt x="2076" y="28"/>
                    </a:lnTo>
                    <a:lnTo>
                      <a:pt x="2113" y="27"/>
                    </a:lnTo>
                    <a:lnTo>
                      <a:pt x="2150" y="27"/>
                    </a:lnTo>
                    <a:lnTo>
                      <a:pt x="2188" y="27"/>
                    </a:lnTo>
                    <a:lnTo>
                      <a:pt x="2225" y="28"/>
                    </a:lnTo>
                    <a:lnTo>
                      <a:pt x="2264" y="28"/>
                    </a:lnTo>
                    <a:lnTo>
                      <a:pt x="2307" y="30"/>
                    </a:lnTo>
                    <a:lnTo>
                      <a:pt x="2305" y="43"/>
                    </a:lnTo>
                    <a:lnTo>
                      <a:pt x="2300" y="50"/>
                    </a:lnTo>
                    <a:lnTo>
                      <a:pt x="2289" y="53"/>
                    </a:lnTo>
                    <a:lnTo>
                      <a:pt x="2278" y="55"/>
                    </a:lnTo>
                    <a:lnTo>
                      <a:pt x="2262" y="53"/>
                    </a:lnTo>
                    <a:lnTo>
                      <a:pt x="2248" y="55"/>
                    </a:lnTo>
                    <a:lnTo>
                      <a:pt x="2236" y="59"/>
                    </a:lnTo>
                    <a:lnTo>
                      <a:pt x="2229" y="69"/>
                    </a:lnTo>
                    <a:lnTo>
                      <a:pt x="2009" y="80"/>
                    </a:lnTo>
                    <a:lnTo>
                      <a:pt x="1782" y="85"/>
                    </a:lnTo>
                    <a:lnTo>
                      <a:pt x="1546" y="85"/>
                    </a:lnTo>
                    <a:lnTo>
                      <a:pt x="1310" y="82"/>
                    </a:lnTo>
                    <a:lnTo>
                      <a:pt x="1070" y="75"/>
                    </a:lnTo>
                    <a:lnTo>
                      <a:pt x="836" y="69"/>
                    </a:lnTo>
                    <a:lnTo>
                      <a:pt x="607" y="62"/>
                    </a:lnTo>
                    <a:lnTo>
                      <a:pt x="391" y="59"/>
                    </a:lnTo>
                    <a:lnTo>
                      <a:pt x="337" y="55"/>
                    </a:lnTo>
                    <a:lnTo>
                      <a:pt x="288" y="51"/>
                    </a:lnTo>
                    <a:lnTo>
                      <a:pt x="240" y="44"/>
                    </a:lnTo>
                    <a:lnTo>
                      <a:pt x="192" y="39"/>
                    </a:lnTo>
                    <a:lnTo>
                      <a:pt x="142" y="30"/>
                    </a:lnTo>
                    <a:lnTo>
                      <a:pt x="94" y="25"/>
                    </a:lnTo>
                    <a:lnTo>
                      <a:pt x="47" y="20"/>
                    </a:lnTo>
                    <a:lnTo>
                      <a:pt x="0" y="20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142" y="0"/>
                    </a:lnTo>
                    <a:lnTo>
                      <a:pt x="188" y="4"/>
                    </a:lnTo>
                    <a:lnTo>
                      <a:pt x="231" y="7"/>
                    </a:lnTo>
                    <a:lnTo>
                      <a:pt x="275" y="16"/>
                    </a:lnTo>
                    <a:lnTo>
                      <a:pt x="318" y="25"/>
                    </a:lnTo>
                    <a:lnTo>
                      <a:pt x="362" y="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Freeform 12"/>
              <p:cNvSpPr>
                <a:spLocks/>
              </p:cNvSpPr>
              <p:nvPr/>
            </p:nvSpPr>
            <p:spPr bwMode="auto">
              <a:xfrm>
                <a:off x="1687" y="166"/>
                <a:ext cx="50" cy="445"/>
              </a:xfrm>
              <a:custGeom>
                <a:avLst/>
                <a:gdLst>
                  <a:gd name="T0" fmla="*/ 97 w 101"/>
                  <a:gd name="T1" fmla="*/ 9 h 889"/>
                  <a:gd name="T2" fmla="*/ 101 w 101"/>
                  <a:gd name="T3" fmla="*/ 120 h 889"/>
                  <a:gd name="T4" fmla="*/ 101 w 101"/>
                  <a:gd name="T5" fmla="*/ 232 h 889"/>
                  <a:gd name="T6" fmla="*/ 96 w 101"/>
                  <a:gd name="T7" fmla="*/ 340 h 889"/>
                  <a:gd name="T8" fmla="*/ 92 w 101"/>
                  <a:gd name="T9" fmla="*/ 450 h 889"/>
                  <a:gd name="T10" fmla="*/ 83 w 101"/>
                  <a:gd name="T11" fmla="*/ 559 h 889"/>
                  <a:gd name="T12" fmla="*/ 74 w 101"/>
                  <a:gd name="T13" fmla="*/ 669 h 889"/>
                  <a:gd name="T14" fmla="*/ 64 w 101"/>
                  <a:gd name="T15" fmla="*/ 777 h 889"/>
                  <a:gd name="T16" fmla="*/ 58 w 101"/>
                  <a:gd name="T17" fmla="*/ 889 h 889"/>
                  <a:gd name="T18" fmla="*/ 0 w 101"/>
                  <a:gd name="T19" fmla="*/ 869 h 889"/>
                  <a:gd name="T20" fmla="*/ 7 w 101"/>
                  <a:gd name="T21" fmla="*/ 825 h 889"/>
                  <a:gd name="T22" fmla="*/ 12 w 101"/>
                  <a:gd name="T23" fmla="*/ 780 h 889"/>
                  <a:gd name="T24" fmla="*/ 14 w 101"/>
                  <a:gd name="T25" fmla="*/ 731 h 889"/>
                  <a:gd name="T26" fmla="*/ 16 w 101"/>
                  <a:gd name="T27" fmla="*/ 683 h 889"/>
                  <a:gd name="T28" fmla="*/ 14 w 101"/>
                  <a:gd name="T29" fmla="*/ 631 h 889"/>
                  <a:gd name="T30" fmla="*/ 14 w 101"/>
                  <a:gd name="T31" fmla="*/ 580 h 889"/>
                  <a:gd name="T32" fmla="*/ 16 w 101"/>
                  <a:gd name="T33" fmla="*/ 527 h 889"/>
                  <a:gd name="T34" fmla="*/ 19 w 101"/>
                  <a:gd name="T35" fmla="*/ 477 h 889"/>
                  <a:gd name="T36" fmla="*/ 14 w 101"/>
                  <a:gd name="T37" fmla="*/ 417 h 889"/>
                  <a:gd name="T38" fmla="*/ 14 w 101"/>
                  <a:gd name="T39" fmla="*/ 358 h 889"/>
                  <a:gd name="T40" fmla="*/ 17 w 101"/>
                  <a:gd name="T41" fmla="*/ 300 h 889"/>
                  <a:gd name="T42" fmla="*/ 25 w 101"/>
                  <a:gd name="T43" fmla="*/ 241 h 889"/>
                  <a:gd name="T44" fmla="*/ 30 w 101"/>
                  <a:gd name="T45" fmla="*/ 181 h 889"/>
                  <a:gd name="T46" fmla="*/ 35 w 101"/>
                  <a:gd name="T47" fmla="*/ 120 h 889"/>
                  <a:gd name="T48" fmla="*/ 39 w 101"/>
                  <a:gd name="T49" fmla="*/ 60 h 889"/>
                  <a:gd name="T50" fmla="*/ 39 w 101"/>
                  <a:gd name="T51" fmla="*/ 0 h 889"/>
                  <a:gd name="T52" fmla="*/ 97 w 101"/>
                  <a:gd name="T53" fmla="*/ 9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1" h="889">
                    <a:moveTo>
                      <a:pt x="97" y="9"/>
                    </a:moveTo>
                    <a:lnTo>
                      <a:pt x="101" y="120"/>
                    </a:lnTo>
                    <a:lnTo>
                      <a:pt x="101" y="232"/>
                    </a:lnTo>
                    <a:lnTo>
                      <a:pt x="96" y="340"/>
                    </a:lnTo>
                    <a:lnTo>
                      <a:pt x="92" y="450"/>
                    </a:lnTo>
                    <a:lnTo>
                      <a:pt x="83" y="559"/>
                    </a:lnTo>
                    <a:lnTo>
                      <a:pt x="74" y="669"/>
                    </a:lnTo>
                    <a:lnTo>
                      <a:pt x="64" y="777"/>
                    </a:lnTo>
                    <a:lnTo>
                      <a:pt x="58" y="889"/>
                    </a:lnTo>
                    <a:lnTo>
                      <a:pt x="0" y="869"/>
                    </a:lnTo>
                    <a:lnTo>
                      <a:pt x="7" y="825"/>
                    </a:lnTo>
                    <a:lnTo>
                      <a:pt x="12" y="780"/>
                    </a:lnTo>
                    <a:lnTo>
                      <a:pt x="14" y="731"/>
                    </a:lnTo>
                    <a:lnTo>
                      <a:pt x="16" y="683"/>
                    </a:lnTo>
                    <a:lnTo>
                      <a:pt x="14" y="631"/>
                    </a:lnTo>
                    <a:lnTo>
                      <a:pt x="14" y="580"/>
                    </a:lnTo>
                    <a:lnTo>
                      <a:pt x="16" y="527"/>
                    </a:lnTo>
                    <a:lnTo>
                      <a:pt x="19" y="477"/>
                    </a:lnTo>
                    <a:lnTo>
                      <a:pt x="14" y="417"/>
                    </a:lnTo>
                    <a:lnTo>
                      <a:pt x="14" y="358"/>
                    </a:lnTo>
                    <a:lnTo>
                      <a:pt x="17" y="300"/>
                    </a:lnTo>
                    <a:lnTo>
                      <a:pt x="25" y="241"/>
                    </a:lnTo>
                    <a:lnTo>
                      <a:pt x="30" y="181"/>
                    </a:lnTo>
                    <a:lnTo>
                      <a:pt x="35" y="120"/>
                    </a:lnTo>
                    <a:lnTo>
                      <a:pt x="39" y="60"/>
                    </a:lnTo>
                    <a:lnTo>
                      <a:pt x="39" y="0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FF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Freeform 13"/>
              <p:cNvSpPr>
                <a:spLocks/>
              </p:cNvSpPr>
              <p:nvPr/>
            </p:nvSpPr>
            <p:spPr bwMode="auto">
              <a:xfrm>
                <a:off x="1745" y="186"/>
                <a:ext cx="78" cy="465"/>
              </a:xfrm>
              <a:custGeom>
                <a:avLst/>
                <a:gdLst>
                  <a:gd name="T0" fmla="*/ 156 w 156"/>
                  <a:gd name="T1" fmla="*/ 67 h 929"/>
                  <a:gd name="T2" fmla="*/ 151 w 156"/>
                  <a:gd name="T3" fmla="*/ 177 h 929"/>
                  <a:gd name="T4" fmla="*/ 145 w 156"/>
                  <a:gd name="T5" fmla="*/ 287 h 929"/>
                  <a:gd name="T6" fmla="*/ 140 w 156"/>
                  <a:gd name="T7" fmla="*/ 395 h 929"/>
                  <a:gd name="T8" fmla="*/ 135 w 156"/>
                  <a:gd name="T9" fmla="*/ 504 h 929"/>
                  <a:gd name="T10" fmla="*/ 126 w 156"/>
                  <a:gd name="T11" fmla="*/ 608 h 929"/>
                  <a:gd name="T12" fmla="*/ 117 w 156"/>
                  <a:gd name="T13" fmla="*/ 715 h 929"/>
                  <a:gd name="T14" fmla="*/ 106 w 156"/>
                  <a:gd name="T15" fmla="*/ 821 h 929"/>
                  <a:gd name="T16" fmla="*/ 97 w 156"/>
                  <a:gd name="T17" fmla="*/ 928 h 929"/>
                  <a:gd name="T18" fmla="*/ 81 w 156"/>
                  <a:gd name="T19" fmla="*/ 929 h 929"/>
                  <a:gd name="T20" fmla="*/ 71 w 156"/>
                  <a:gd name="T21" fmla="*/ 929 h 929"/>
                  <a:gd name="T22" fmla="*/ 58 w 156"/>
                  <a:gd name="T23" fmla="*/ 924 h 929"/>
                  <a:gd name="T24" fmla="*/ 49 w 156"/>
                  <a:gd name="T25" fmla="*/ 919 h 929"/>
                  <a:gd name="T26" fmla="*/ 34 w 156"/>
                  <a:gd name="T27" fmla="*/ 905 h 929"/>
                  <a:gd name="T28" fmla="*/ 19 w 156"/>
                  <a:gd name="T29" fmla="*/ 897 h 929"/>
                  <a:gd name="T30" fmla="*/ 0 w 156"/>
                  <a:gd name="T31" fmla="*/ 878 h 929"/>
                  <a:gd name="T32" fmla="*/ 0 w 156"/>
                  <a:gd name="T33" fmla="*/ 764 h 929"/>
                  <a:gd name="T34" fmla="*/ 5 w 156"/>
                  <a:gd name="T35" fmla="*/ 654 h 929"/>
                  <a:gd name="T36" fmla="*/ 10 w 156"/>
                  <a:gd name="T37" fmla="*/ 544 h 929"/>
                  <a:gd name="T38" fmla="*/ 19 w 156"/>
                  <a:gd name="T39" fmla="*/ 438 h 929"/>
                  <a:gd name="T40" fmla="*/ 25 w 156"/>
                  <a:gd name="T41" fmla="*/ 330 h 929"/>
                  <a:gd name="T42" fmla="*/ 32 w 156"/>
                  <a:gd name="T43" fmla="*/ 222 h 929"/>
                  <a:gd name="T44" fmla="*/ 35 w 156"/>
                  <a:gd name="T45" fmla="*/ 110 h 929"/>
                  <a:gd name="T46" fmla="*/ 39 w 156"/>
                  <a:gd name="T47" fmla="*/ 0 h 929"/>
                  <a:gd name="T48" fmla="*/ 53 w 156"/>
                  <a:gd name="T49" fmla="*/ 3 h 929"/>
                  <a:gd name="T50" fmla="*/ 73 w 156"/>
                  <a:gd name="T51" fmla="*/ 7 h 929"/>
                  <a:gd name="T52" fmla="*/ 92 w 156"/>
                  <a:gd name="T53" fmla="*/ 7 h 929"/>
                  <a:gd name="T54" fmla="*/ 112 w 156"/>
                  <a:gd name="T55" fmla="*/ 10 h 929"/>
                  <a:gd name="T56" fmla="*/ 128 w 156"/>
                  <a:gd name="T57" fmla="*/ 14 h 929"/>
                  <a:gd name="T58" fmla="*/ 142 w 156"/>
                  <a:gd name="T59" fmla="*/ 25 h 929"/>
                  <a:gd name="T60" fmla="*/ 151 w 156"/>
                  <a:gd name="T61" fmla="*/ 41 h 929"/>
                  <a:gd name="T62" fmla="*/ 156 w 156"/>
                  <a:gd name="T63" fmla="*/ 67 h 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6" h="929">
                    <a:moveTo>
                      <a:pt x="156" y="67"/>
                    </a:moveTo>
                    <a:lnTo>
                      <a:pt x="151" y="177"/>
                    </a:lnTo>
                    <a:lnTo>
                      <a:pt x="145" y="287"/>
                    </a:lnTo>
                    <a:lnTo>
                      <a:pt x="140" y="395"/>
                    </a:lnTo>
                    <a:lnTo>
                      <a:pt x="135" y="504"/>
                    </a:lnTo>
                    <a:lnTo>
                      <a:pt x="126" y="608"/>
                    </a:lnTo>
                    <a:lnTo>
                      <a:pt x="117" y="715"/>
                    </a:lnTo>
                    <a:lnTo>
                      <a:pt x="106" y="821"/>
                    </a:lnTo>
                    <a:lnTo>
                      <a:pt x="97" y="928"/>
                    </a:lnTo>
                    <a:lnTo>
                      <a:pt x="81" y="929"/>
                    </a:lnTo>
                    <a:lnTo>
                      <a:pt x="71" y="929"/>
                    </a:lnTo>
                    <a:lnTo>
                      <a:pt x="58" y="924"/>
                    </a:lnTo>
                    <a:lnTo>
                      <a:pt x="49" y="919"/>
                    </a:lnTo>
                    <a:lnTo>
                      <a:pt x="34" y="905"/>
                    </a:lnTo>
                    <a:lnTo>
                      <a:pt x="19" y="897"/>
                    </a:lnTo>
                    <a:lnTo>
                      <a:pt x="0" y="878"/>
                    </a:lnTo>
                    <a:lnTo>
                      <a:pt x="0" y="764"/>
                    </a:lnTo>
                    <a:lnTo>
                      <a:pt x="5" y="654"/>
                    </a:lnTo>
                    <a:lnTo>
                      <a:pt x="10" y="544"/>
                    </a:lnTo>
                    <a:lnTo>
                      <a:pt x="19" y="438"/>
                    </a:lnTo>
                    <a:lnTo>
                      <a:pt x="25" y="330"/>
                    </a:lnTo>
                    <a:lnTo>
                      <a:pt x="32" y="222"/>
                    </a:lnTo>
                    <a:lnTo>
                      <a:pt x="35" y="110"/>
                    </a:lnTo>
                    <a:lnTo>
                      <a:pt x="39" y="0"/>
                    </a:lnTo>
                    <a:lnTo>
                      <a:pt x="53" y="3"/>
                    </a:lnTo>
                    <a:lnTo>
                      <a:pt x="73" y="7"/>
                    </a:lnTo>
                    <a:lnTo>
                      <a:pt x="92" y="7"/>
                    </a:lnTo>
                    <a:lnTo>
                      <a:pt x="112" y="10"/>
                    </a:lnTo>
                    <a:lnTo>
                      <a:pt x="128" y="14"/>
                    </a:lnTo>
                    <a:lnTo>
                      <a:pt x="142" y="25"/>
                    </a:lnTo>
                    <a:lnTo>
                      <a:pt x="151" y="41"/>
                    </a:lnTo>
                    <a:lnTo>
                      <a:pt x="156" y="67"/>
                    </a:lnTo>
                    <a:close/>
                  </a:path>
                </a:pathLst>
              </a:custGeom>
              <a:solidFill>
                <a:srgbClr val="FF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Freeform 14"/>
              <p:cNvSpPr>
                <a:spLocks/>
              </p:cNvSpPr>
              <p:nvPr/>
            </p:nvSpPr>
            <p:spPr bwMode="auto">
              <a:xfrm>
                <a:off x="1821" y="200"/>
                <a:ext cx="88" cy="479"/>
              </a:xfrm>
              <a:custGeom>
                <a:avLst/>
                <a:gdLst>
                  <a:gd name="T0" fmla="*/ 172 w 177"/>
                  <a:gd name="T1" fmla="*/ 39 h 958"/>
                  <a:gd name="T2" fmla="*/ 177 w 177"/>
                  <a:gd name="T3" fmla="*/ 146 h 958"/>
                  <a:gd name="T4" fmla="*/ 175 w 177"/>
                  <a:gd name="T5" fmla="*/ 254 h 958"/>
                  <a:gd name="T6" fmla="*/ 168 w 177"/>
                  <a:gd name="T7" fmla="*/ 359 h 958"/>
                  <a:gd name="T8" fmla="*/ 159 w 177"/>
                  <a:gd name="T9" fmla="*/ 465 h 958"/>
                  <a:gd name="T10" fmla="*/ 149 w 177"/>
                  <a:gd name="T11" fmla="*/ 566 h 958"/>
                  <a:gd name="T12" fmla="*/ 140 w 177"/>
                  <a:gd name="T13" fmla="*/ 669 h 958"/>
                  <a:gd name="T14" fmla="*/ 136 w 177"/>
                  <a:gd name="T15" fmla="*/ 768 h 958"/>
                  <a:gd name="T16" fmla="*/ 142 w 177"/>
                  <a:gd name="T17" fmla="*/ 869 h 958"/>
                  <a:gd name="T18" fmla="*/ 127 w 177"/>
                  <a:gd name="T19" fmla="*/ 880 h 958"/>
                  <a:gd name="T20" fmla="*/ 122 w 177"/>
                  <a:gd name="T21" fmla="*/ 891 h 958"/>
                  <a:gd name="T22" fmla="*/ 122 w 177"/>
                  <a:gd name="T23" fmla="*/ 901 h 958"/>
                  <a:gd name="T24" fmla="*/ 127 w 177"/>
                  <a:gd name="T25" fmla="*/ 914 h 958"/>
                  <a:gd name="T26" fmla="*/ 131 w 177"/>
                  <a:gd name="T27" fmla="*/ 924 h 958"/>
                  <a:gd name="T28" fmla="*/ 134 w 177"/>
                  <a:gd name="T29" fmla="*/ 935 h 958"/>
                  <a:gd name="T30" fmla="*/ 131 w 177"/>
                  <a:gd name="T31" fmla="*/ 946 h 958"/>
                  <a:gd name="T32" fmla="*/ 122 w 177"/>
                  <a:gd name="T33" fmla="*/ 958 h 958"/>
                  <a:gd name="T34" fmla="*/ 5 w 177"/>
                  <a:gd name="T35" fmla="*/ 939 h 958"/>
                  <a:gd name="T36" fmla="*/ 0 w 177"/>
                  <a:gd name="T37" fmla="*/ 823 h 958"/>
                  <a:gd name="T38" fmla="*/ 1 w 177"/>
                  <a:gd name="T39" fmla="*/ 713 h 958"/>
                  <a:gd name="T40" fmla="*/ 7 w 177"/>
                  <a:gd name="T41" fmla="*/ 605 h 958"/>
                  <a:gd name="T42" fmla="*/ 16 w 177"/>
                  <a:gd name="T43" fmla="*/ 500 h 958"/>
                  <a:gd name="T44" fmla="*/ 23 w 177"/>
                  <a:gd name="T45" fmla="*/ 394 h 958"/>
                  <a:gd name="T46" fmla="*/ 30 w 177"/>
                  <a:gd name="T47" fmla="*/ 291 h 958"/>
                  <a:gd name="T48" fmla="*/ 33 w 177"/>
                  <a:gd name="T49" fmla="*/ 185 h 958"/>
                  <a:gd name="T50" fmla="*/ 35 w 177"/>
                  <a:gd name="T51" fmla="*/ 78 h 958"/>
                  <a:gd name="T52" fmla="*/ 55 w 177"/>
                  <a:gd name="T53" fmla="*/ 0 h 958"/>
                  <a:gd name="T54" fmla="*/ 172 w 177"/>
                  <a:gd name="T55" fmla="*/ 39 h 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77" h="958">
                    <a:moveTo>
                      <a:pt x="172" y="39"/>
                    </a:moveTo>
                    <a:lnTo>
                      <a:pt x="177" y="146"/>
                    </a:lnTo>
                    <a:lnTo>
                      <a:pt x="175" y="254"/>
                    </a:lnTo>
                    <a:lnTo>
                      <a:pt x="168" y="359"/>
                    </a:lnTo>
                    <a:lnTo>
                      <a:pt x="159" y="465"/>
                    </a:lnTo>
                    <a:lnTo>
                      <a:pt x="149" y="566"/>
                    </a:lnTo>
                    <a:lnTo>
                      <a:pt x="140" y="669"/>
                    </a:lnTo>
                    <a:lnTo>
                      <a:pt x="136" y="768"/>
                    </a:lnTo>
                    <a:lnTo>
                      <a:pt x="142" y="869"/>
                    </a:lnTo>
                    <a:lnTo>
                      <a:pt x="127" y="880"/>
                    </a:lnTo>
                    <a:lnTo>
                      <a:pt x="122" y="891"/>
                    </a:lnTo>
                    <a:lnTo>
                      <a:pt x="122" y="901"/>
                    </a:lnTo>
                    <a:lnTo>
                      <a:pt x="127" y="914"/>
                    </a:lnTo>
                    <a:lnTo>
                      <a:pt x="131" y="924"/>
                    </a:lnTo>
                    <a:lnTo>
                      <a:pt x="134" y="935"/>
                    </a:lnTo>
                    <a:lnTo>
                      <a:pt x="131" y="946"/>
                    </a:lnTo>
                    <a:lnTo>
                      <a:pt x="122" y="958"/>
                    </a:lnTo>
                    <a:lnTo>
                      <a:pt x="5" y="939"/>
                    </a:lnTo>
                    <a:lnTo>
                      <a:pt x="0" y="823"/>
                    </a:lnTo>
                    <a:lnTo>
                      <a:pt x="1" y="713"/>
                    </a:lnTo>
                    <a:lnTo>
                      <a:pt x="7" y="605"/>
                    </a:lnTo>
                    <a:lnTo>
                      <a:pt x="16" y="500"/>
                    </a:lnTo>
                    <a:lnTo>
                      <a:pt x="23" y="394"/>
                    </a:lnTo>
                    <a:lnTo>
                      <a:pt x="30" y="291"/>
                    </a:lnTo>
                    <a:lnTo>
                      <a:pt x="33" y="185"/>
                    </a:lnTo>
                    <a:lnTo>
                      <a:pt x="35" y="78"/>
                    </a:lnTo>
                    <a:lnTo>
                      <a:pt x="55" y="0"/>
                    </a:lnTo>
                    <a:lnTo>
                      <a:pt x="172" y="39"/>
                    </a:lnTo>
                    <a:close/>
                  </a:path>
                </a:pathLst>
              </a:custGeom>
              <a:solidFill>
                <a:srgbClr val="FF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Freeform 15"/>
              <p:cNvSpPr>
                <a:spLocks/>
              </p:cNvSpPr>
              <p:nvPr/>
            </p:nvSpPr>
            <p:spPr bwMode="auto">
              <a:xfrm>
                <a:off x="3974" y="200"/>
                <a:ext cx="53" cy="440"/>
              </a:xfrm>
              <a:custGeom>
                <a:avLst/>
                <a:gdLst>
                  <a:gd name="T0" fmla="*/ 106 w 106"/>
                  <a:gd name="T1" fmla="*/ 0 h 880"/>
                  <a:gd name="T2" fmla="*/ 103 w 106"/>
                  <a:gd name="T3" fmla="*/ 105 h 880"/>
                  <a:gd name="T4" fmla="*/ 98 w 106"/>
                  <a:gd name="T5" fmla="*/ 209 h 880"/>
                  <a:gd name="T6" fmla="*/ 91 w 106"/>
                  <a:gd name="T7" fmla="*/ 312 h 880"/>
                  <a:gd name="T8" fmla="*/ 83 w 106"/>
                  <a:gd name="T9" fmla="*/ 415 h 880"/>
                  <a:gd name="T10" fmla="*/ 76 w 106"/>
                  <a:gd name="T11" fmla="*/ 516 h 880"/>
                  <a:gd name="T12" fmla="*/ 73 w 106"/>
                  <a:gd name="T13" fmla="*/ 619 h 880"/>
                  <a:gd name="T14" fmla="*/ 73 w 106"/>
                  <a:gd name="T15" fmla="*/ 724 h 880"/>
                  <a:gd name="T16" fmla="*/ 78 w 106"/>
                  <a:gd name="T17" fmla="*/ 830 h 880"/>
                  <a:gd name="T18" fmla="*/ 0 w 106"/>
                  <a:gd name="T19" fmla="*/ 880 h 880"/>
                  <a:gd name="T20" fmla="*/ 11 w 106"/>
                  <a:gd name="T21" fmla="*/ 774 h 880"/>
                  <a:gd name="T22" fmla="*/ 18 w 106"/>
                  <a:gd name="T23" fmla="*/ 667 h 880"/>
                  <a:gd name="T24" fmla="*/ 18 w 106"/>
                  <a:gd name="T25" fmla="*/ 561 h 880"/>
                  <a:gd name="T26" fmla="*/ 20 w 106"/>
                  <a:gd name="T27" fmla="*/ 454 h 880"/>
                  <a:gd name="T28" fmla="*/ 16 w 106"/>
                  <a:gd name="T29" fmla="*/ 348 h 880"/>
                  <a:gd name="T30" fmla="*/ 16 w 106"/>
                  <a:gd name="T31" fmla="*/ 245 h 880"/>
                  <a:gd name="T32" fmla="*/ 16 w 106"/>
                  <a:gd name="T33" fmla="*/ 140 h 880"/>
                  <a:gd name="T34" fmla="*/ 20 w 106"/>
                  <a:gd name="T35" fmla="*/ 39 h 880"/>
                  <a:gd name="T36" fmla="*/ 30 w 106"/>
                  <a:gd name="T37" fmla="*/ 30 h 880"/>
                  <a:gd name="T38" fmla="*/ 41 w 106"/>
                  <a:gd name="T39" fmla="*/ 27 h 880"/>
                  <a:gd name="T40" fmla="*/ 51 w 106"/>
                  <a:gd name="T41" fmla="*/ 21 h 880"/>
                  <a:gd name="T42" fmla="*/ 62 w 106"/>
                  <a:gd name="T43" fmla="*/ 20 h 880"/>
                  <a:gd name="T44" fmla="*/ 73 w 106"/>
                  <a:gd name="T45" fmla="*/ 14 h 880"/>
                  <a:gd name="T46" fmla="*/ 83 w 106"/>
                  <a:gd name="T47" fmla="*/ 11 h 880"/>
                  <a:gd name="T48" fmla="*/ 94 w 106"/>
                  <a:gd name="T49" fmla="*/ 5 h 880"/>
                  <a:gd name="T50" fmla="*/ 106 w 106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6" h="880">
                    <a:moveTo>
                      <a:pt x="106" y="0"/>
                    </a:moveTo>
                    <a:lnTo>
                      <a:pt x="103" y="105"/>
                    </a:lnTo>
                    <a:lnTo>
                      <a:pt x="98" y="209"/>
                    </a:lnTo>
                    <a:lnTo>
                      <a:pt x="91" y="312"/>
                    </a:lnTo>
                    <a:lnTo>
                      <a:pt x="83" y="415"/>
                    </a:lnTo>
                    <a:lnTo>
                      <a:pt x="76" y="516"/>
                    </a:lnTo>
                    <a:lnTo>
                      <a:pt x="73" y="619"/>
                    </a:lnTo>
                    <a:lnTo>
                      <a:pt x="73" y="724"/>
                    </a:lnTo>
                    <a:lnTo>
                      <a:pt x="78" y="830"/>
                    </a:lnTo>
                    <a:lnTo>
                      <a:pt x="0" y="880"/>
                    </a:lnTo>
                    <a:lnTo>
                      <a:pt x="11" y="774"/>
                    </a:lnTo>
                    <a:lnTo>
                      <a:pt x="18" y="667"/>
                    </a:lnTo>
                    <a:lnTo>
                      <a:pt x="18" y="561"/>
                    </a:lnTo>
                    <a:lnTo>
                      <a:pt x="20" y="454"/>
                    </a:lnTo>
                    <a:lnTo>
                      <a:pt x="16" y="348"/>
                    </a:lnTo>
                    <a:lnTo>
                      <a:pt x="16" y="245"/>
                    </a:lnTo>
                    <a:lnTo>
                      <a:pt x="16" y="140"/>
                    </a:lnTo>
                    <a:lnTo>
                      <a:pt x="20" y="39"/>
                    </a:lnTo>
                    <a:lnTo>
                      <a:pt x="30" y="30"/>
                    </a:lnTo>
                    <a:lnTo>
                      <a:pt x="41" y="27"/>
                    </a:lnTo>
                    <a:lnTo>
                      <a:pt x="51" y="21"/>
                    </a:lnTo>
                    <a:lnTo>
                      <a:pt x="62" y="20"/>
                    </a:lnTo>
                    <a:lnTo>
                      <a:pt x="73" y="14"/>
                    </a:lnTo>
                    <a:lnTo>
                      <a:pt x="83" y="11"/>
                    </a:lnTo>
                    <a:lnTo>
                      <a:pt x="94" y="5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FF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Freeform 16"/>
              <p:cNvSpPr>
                <a:spLocks/>
              </p:cNvSpPr>
              <p:nvPr/>
            </p:nvSpPr>
            <p:spPr bwMode="auto">
              <a:xfrm>
                <a:off x="1902" y="220"/>
                <a:ext cx="112" cy="498"/>
              </a:xfrm>
              <a:custGeom>
                <a:avLst/>
                <a:gdLst>
                  <a:gd name="T0" fmla="*/ 215 w 225"/>
                  <a:gd name="T1" fmla="*/ 20 h 997"/>
                  <a:gd name="T2" fmla="*/ 224 w 225"/>
                  <a:gd name="T3" fmla="*/ 146 h 997"/>
                  <a:gd name="T4" fmla="*/ 225 w 225"/>
                  <a:gd name="T5" fmla="*/ 272 h 997"/>
                  <a:gd name="T6" fmla="*/ 222 w 225"/>
                  <a:gd name="T7" fmla="*/ 394 h 997"/>
                  <a:gd name="T8" fmla="*/ 213 w 225"/>
                  <a:gd name="T9" fmla="*/ 518 h 997"/>
                  <a:gd name="T10" fmla="*/ 199 w 225"/>
                  <a:gd name="T11" fmla="*/ 639 h 997"/>
                  <a:gd name="T12" fmla="*/ 186 w 225"/>
                  <a:gd name="T13" fmla="*/ 759 h 997"/>
                  <a:gd name="T14" fmla="*/ 174 w 225"/>
                  <a:gd name="T15" fmla="*/ 878 h 997"/>
                  <a:gd name="T16" fmla="*/ 167 w 225"/>
                  <a:gd name="T17" fmla="*/ 997 h 997"/>
                  <a:gd name="T18" fmla="*/ 144 w 225"/>
                  <a:gd name="T19" fmla="*/ 988 h 997"/>
                  <a:gd name="T20" fmla="*/ 122 w 225"/>
                  <a:gd name="T21" fmla="*/ 981 h 997"/>
                  <a:gd name="T22" fmla="*/ 103 w 225"/>
                  <a:gd name="T23" fmla="*/ 974 h 997"/>
                  <a:gd name="T24" fmla="*/ 83 w 225"/>
                  <a:gd name="T25" fmla="*/ 967 h 997"/>
                  <a:gd name="T26" fmla="*/ 62 w 225"/>
                  <a:gd name="T27" fmla="*/ 958 h 997"/>
                  <a:gd name="T28" fmla="*/ 41 w 225"/>
                  <a:gd name="T29" fmla="*/ 953 h 997"/>
                  <a:gd name="T30" fmla="*/ 20 w 225"/>
                  <a:gd name="T31" fmla="*/ 944 h 997"/>
                  <a:gd name="T32" fmla="*/ 0 w 225"/>
                  <a:gd name="T33" fmla="*/ 939 h 997"/>
                  <a:gd name="T34" fmla="*/ 14 w 225"/>
                  <a:gd name="T35" fmla="*/ 900 h 997"/>
                  <a:gd name="T36" fmla="*/ 23 w 225"/>
                  <a:gd name="T37" fmla="*/ 862 h 997"/>
                  <a:gd name="T38" fmla="*/ 27 w 225"/>
                  <a:gd name="T39" fmla="*/ 823 h 997"/>
                  <a:gd name="T40" fmla="*/ 28 w 225"/>
                  <a:gd name="T41" fmla="*/ 784 h 997"/>
                  <a:gd name="T42" fmla="*/ 27 w 225"/>
                  <a:gd name="T43" fmla="*/ 742 h 997"/>
                  <a:gd name="T44" fmla="*/ 27 w 225"/>
                  <a:gd name="T45" fmla="*/ 701 h 997"/>
                  <a:gd name="T46" fmla="*/ 27 w 225"/>
                  <a:gd name="T47" fmla="*/ 658 h 997"/>
                  <a:gd name="T48" fmla="*/ 30 w 225"/>
                  <a:gd name="T49" fmla="*/ 616 h 997"/>
                  <a:gd name="T50" fmla="*/ 32 w 225"/>
                  <a:gd name="T51" fmla="*/ 536 h 997"/>
                  <a:gd name="T52" fmla="*/ 36 w 225"/>
                  <a:gd name="T53" fmla="*/ 458 h 997"/>
                  <a:gd name="T54" fmla="*/ 39 w 225"/>
                  <a:gd name="T55" fmla="*/ 378 h 997"/>
                  <a:gd name="T56" fmla="*/ 44 w 225"/>
                  <a:gd name="T57" fmla="*/ 300 h 997"/>
                  <a:gd name="T58" fmla="*/ 46 w 225"/>
                  <a:gd name="T59" fmla="*/ 220 h 997"/>
                  <a:gd name="T60" fmla="*/ 50 w 225"/>
                  <a:gd name="T61" fmla="*/ 144 h 997"/>
                  <a:gd name="T62" fmla="*/ 53 w 225"/>
                  <a:gd name="T63" fmla="*/ 69 h 997"/>
                  <a:gd name="T64" fmla="*/ 59 w 225"/>
                  <a:gd name="T65" fmla="*/ 0 h 997"/>
                  <a:gd name="T66" fmla="*/ 215 w 225"/>
                  <a:gd name="T67" fmla="*/ 20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5" h="997">
                    <a:moveTo>
                      <a:pt x="215" y="20"/>
                    </a:moveTo>
                    <a:lnTo>
                      <a:pt x="224" y="146"/>
                    </a:lnTo>
                    <a:lnTo>
                      <a:pt x="225" y="272"/>
                    </a:lnTo>
                    <a:lnTo>
                      <a:pt x="222" y="394"/>
                    </a:lnTo>
                    <a:lnTo>
                      <a:pt x="213" y="518"/>
                    </a:lnTo>
                    <a:lnTo>
                      <a:pt x="199" y="639"/>
                    </a:lnTo>
                    <a:lnTo>
                      <a:pt x="186" y="759"/>
                    </a:lnTo>
                    <a:lnTo>
                      <a:pt x="174" y="878"/>
                    </a:lnTo>
                    <a:lnTo>
                      <a:pt x="167" y="997"/>
                    </a:lnTo>
                    <a:lnTo>
                      <a:pt x="144" y="988"/>
                    </a:lnTo>
                    <a:lnTo>
                      <a:pt x="122" y="981"/>
                    </a:lnTo>
                    <a:lnTo>
                      <a:pt x="103" y="974"/>
                    </a:lnTo>
                    <a:lnTo>
                      <a:pt x="83" y="967"/>
                    </a:lnTo>
                    <a:lnTo>
                      <a:pt x="62" y="958"/>
                    </a:lnTo>
                    <a:lnTo>
                      <a:pt x="41" y="953"/>
                    </a:lnTo>
                    <a:lnTo>
                      <a:pt x="20" y="944"/>
                    </a:lnTo>
                    <a:lnTo>
                      <a:pt x="0" y="939"/>
                    </a:lnTo>
                    <a:lnTo>
                      <a:pt x="14" y="900"/>
                    </a:lnTo>
                    <a:lnTo>
                      <a:pt x="23" y="862"/>
                    </a:lnTo>
                    <a:lnTo>
                      <a:pt x="27" y="823"/>
                    </a:lnTo>
                    <a:lnTo>
                      <a:pt x="28" y="784"/>
                    </a:lnTo>
                    <a:lnTo>
                      <a:pt x="27" y="742"/>
                    </a:lnTo>
                    <a:lnTo>
                      <a:pt x="27" y="701"/>
                    </a:lnTo>
                    <a:lnTo>
                      <a:pt x="27" y="658"/>
                    </a:lnTo>
                    <a:lnTo>
                      <a:pt x="30" y="616"/>
                    </a:lnTo>
                    <a:lnTo>
                      <a:pt x="32" y="536"/>
                    </a:lnTo>
                    <a:lnTo>
                      <a:pt x="36" y="458"/>
                    </a:lnTo>
                    <a:lnTo>
                      <a:pt x="39" y="378"/>
                    </a:lnTo>
                    <a:lnTo>
                      <a:pt x="44" y="300"/>
                    </a:lnTo>
                    <a:lnTo>
                      <a:pt x="46" y="220"/>
                    </a:lnTo>
                    <a:lnTo>
                      <a:pt x="50" y="144"/>
                    </a:lnTo>
                    <a:lnTo>
                      <a:pt x="53" y="69"/>
                    </a:lnTo>
                    <a:lnTo>
                      <a:pt x="59" y="0"/>
                    </a:lnTo>
                    <a:lnTo>
                      <a:pt x="215" y="20"/>
                    </a:lnTo>
                    <a:close/>
                  </a:path>
                </a:pathLst>
              </a:custGeom>
              <a:solidFill>
                <a:srgbClr val="FF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Freeform 17"/>
              <p:cNvSpPr>
                <a:spLocks/>
              </p:cNvSpPr>
              <p:nvPr/>
            </p:nvSpPr>
            <p:spPr bwMode="auto">
              <a:xfrm>
                <a:off x="3890" y="220"/>
                <a:ext cx="70" cy="449"/>
              </a:xfrm>
              <a:custGeom>
                <a:avLst/>
                <a:gdLst>
                  <a:gd name="T0" fmla="*/ 108 w 140"/>
                  <a:gd name="T1" fmla="*/ 861 h 900"/>
                  <a:gd name="T2" fmla="*/ 94 w 140"/>
                  <a:gd name="T3" fmla="*/ 866 h 900"/>
                  <a:gd name="T4" fmla="*/ 82 w 140"/>
                  <a:gd name="T5" fmla="*/ 871 h 900"/>
                  <a:gd name="T6" fmla="*/ 69 w 140"/>
                  <a:gd name="T7" fmla="*/ 877 h 900"/>
                  <a:gd name="T8" fmla="*/ 57 w 140"/>
                  <a:gd name="T9" fmla="*/ 882 h 900"/>
                  <a:gd name="T10" fmla="*/ 43 w 140"/>
                  <a:gd name="T11" fmla="*/ 885 h 900"/>
                  <a:gd name="T12" fmla="*/ 29 w 140"/>
                  <a:gd name="T13" fmla="*/ 891 h 900"/>
                  <a:gd name="T14" fmla="*/ 14 w 140"/>
                  <a:gd name="T15" fmla="*/ 894 h 900"/>
                  <a:gd name="T16" fmla="*/ 0 w 140"/>
                  <a:gd name="T17" fmla="*/ 900 h 900"/>
                  <a:gd name="T18" fmla="*/ 6 w 140"/>
                  <a:gd name="T19" fmla="*/ 791 h 900"/>
                  <a:gd name="T20" fmla="*/ 11 w 140"/>
                  <a:gd name="T21" fmla="*/ 683 h 900"/>
                  <a:gd name="T22" fmla="*/ 16 w 140"/>
                  <a:gd name="T23" fmla="*/ 575 h 900"/>
                  <a:gd name="T24" fmla="*/ 22 w 140"/>
                  <a:gd name="T25" fmla="*/ 469 h 900"/>
                  <a:gd name="T26" fmla="*/ 23 w 140"/>
                  <a:gd name="T27" fmla="*/ 360 h 900"/>
                  <a:gd name="T28" fmla="*/ 27 w 140"/>
                  <a:gd name="T29" fmla="*/ 252 h 900"/>
                  <a:gd name="T30" fmla="*/ 29 w 140"/>
                  <a:gd name="T31" fmla="*/ 146 h 900"/>
                  <a:gd name="T32" fmla="*/ 30 w 140"/>
                  <a:gd name="T33" fmla="*/ 39 h 900"/>
                  <a:gd name="T34" fmla="*/ 137 w 140"/>
                  <a:gd name="T35" fmla="*/ 0 h 900"/>
                  <a:gd name="T36" fmla="*/ 133 w 140"/>
                  <a:gd name="T37" fmla="*/ 100 h 900"/>
                  <a:gd name="T38" fmla="*/ 135 w 140"/>
                  <a:gd name="T39" fmla="*/ 206 h 900"/>
                  <a:gd name="T40" fmla="*/ 137 w 140"/>
                  <a:gd name="T41" fmla="*/ 314 h 900"/>
                  <a:gd name="T42" fmla="*/ 140 w 140"/>
                  <a:gd name="T43" fmla="*/ 426 h 900"/>
                  <a:gd name="T44" fmla="*/ 139 w 140"/>
                  <a:gd name="T45" fmla="*/ 536 h 900"/>
                  <a:gd name="T46" fmla="*/ 135 w 140"/>
                  <a:gd name="T47" fmla="*/ 648 h 900"/>
                  <a:gd name="T48" fmla="*/ 124 w 140"/>
                  <a:gd name="T49" fmla="*/ 754 h 900"/>
                  <a:gd name="T50" fmla="*/ 108 w 140"/>
                  <a:gd name="T51" fmla="*/ 861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0" h="900">
                    <a:moveTo>
                      <a:pt x="108" y="861"/>
                    </a:moveTo>
                    <a:lnTo>
                      <a:pt x="94" y="866"/>
                    </a:lnTo>
                    <a:lnTo>
                      <a:pt x="82" y="871"/>
                    </a:lnTo>
                    <a:lnTo>
                      <a:pt x="69" y="877"/>
                    </a:lnTo>
                    <a:lnTo>
                      <a:pt x="57" y="882"/>
                    </a:lnTo>
                    <a:lnTo>
                      <a:pt x="43" y="885"/>
                    </a:lnTo>
                    <a:lnTo>
                      <a:pt x="29" y="891"/>
                    </a:lnTo>
                    <a:lnTo>
                      <a:pt x="14" y="894"/>
                    </a:lnTo>
                    <a:lnTo>
                      <a:pt x="0" y="900"/>
                    </a:lnTo>
                    <a:lnTo>
                      <a:pt x="6" y="791"/>
                    </a:lnTo>
                    <a:lnTo>
                      <a:pt x="11" y="683"/>
                    </a:lnTo>
                    <a:lnTo>
                      <a:pt x="16" y="575"/>
                    </a:lnTo>
                    <a:lnTo>
                      <a:pt x="22" y="469"/>
                    </a:lnTo>
                    <a:lnTo>
                      <a:pt x="23" y="360"/>
                    </a:lnTo>
                    <a:lnTo>
                      <a:pt x="27" y="252"/>
                    </a:lnTo>
                    <a:lnTo>
                      <a:pt x="29" y="146"/>
                    </a:lnTo>
                    <a:lnTo>
                      <a:pt x="30" y="39"/>
                    </a:lnTo>
                    <a:lnTo>
                      <a:pt x="137" y="0"/>
                    </a:lnTo>
                    <a:lnTo>
                      <a:pt x="133" y="100"/>
                    </a:lnTo>
                    <a:lnTo>
                      <a:pt x="135" y="206"/>
                    </a:lnTo>
                    <a:lnTo>
                      <a:pt x="137" y="314"/>
                    </a:lnTo>
                    <a:lnTo>
                      <a:pt x="140" y="426"/>
                    </a:lnTo>
                    <a:lnTo>
                      <a:pt x="139" y="536"/>
                    </a:lnTo>
                    <a:lnTo>
                      <a:pt x="135" y="648"/>
                    </a:lnTo>
                    <a:lnTo>
                      <a:pt x="124" y="754"/>
                    </a:lnTo>
                    <a:lnTo>
                      <a:pt x="108" y="861"/>
                    </a:lnTo>
                    <a:close/>
                  </a:path>
                </a:pathLst>
              </a:custGeom>
              <a:solidFill>
                <a:srgbClr val="FF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" name="Freeform 18"/>
              <p:cNvSpPr>
                <a:spLocks/>
              </p:cNvSpPr>
              <p:nvPr/>
            </p:nvSpPr>
            <p:spPr bwMode="auto">
              <a:xfrm>
                <a:off x="2018" y="239"/>
                <a:ext cx="123" cy="508"/>
              </a:xfrm>
              <a:custGeom>
                <a:avLst/>
                <a:gdLst>
                  <a:gd name="T0" fmla="*/ 227 w 247"/>
                  <a:gd name="T1" fmla="*/ 30 h 1017"/>
                  <a:gd name="T2" fmla="*/ 242 w 247"/>
                  <a:gd name="T3" fmla="*/ 153 h 1017"/>
                  <a:gd name="T4" fmla="*/ 247 w 247"/>
                  <a:gd name="T5" fmla="*/ 279 h 1017"/>
                  <a:gd name="T6" fmla="*/ 243 w 247"/>
                  <a:gd name="T7" fmla="*/ 405 h 1017"/>
                  <a:gd name="T8" fmla="*/ 235 w 247"/>
                  <a:gd name="T9" fmla="*/ 531 h 1017"/>
                  <a:gd name="T10" fmla="*/ 222 w 247"/>
                  <a:gd name="T11" fmla="*/ 653 h 1017"/>
                  <a:gd name="T12" fmla="*/ 212 w 247"/>
                  <a:gd name="T13" fmla="*/ 775 h 1017"/>
                  <a:gd name="T14" fmla="*/ 203 w 247"/>
                  <a:gd name="T15" fmla="*/ 896 h 1017"/>
                  <a:gd name="T16" fmla="*/ 199 w 247"/>
                  <a:gd name="T17" fmla="*/ 1017 h 1017"/>
                  <a:gd name="T18" fmla="*/ 178 w 247"/>
                  <a:gd name="T19" fmla="*/ 1011 h 1017"/>
                  <a:gd name="T20" fmla="*/ 155 w 247"/>
                  <a:gd name="T21" fmla="*/ 1010 h 1017"/>
                  <a:gd name="T22" fmla="*/ 130 w 247"/>
                  <a:gd name="T23" fmla="*/ 1004 h 1017"/>
                  <a:gd name="T24" fmla="*/ 105 w 247"/>
                  <a:gd name="T25" fmla="*/ 1003 h 1017"/>
                  <a:gd name="T26" fmla="*/ 78 w 247"/>
                  <a:gd name="T27" fmla="*/ 997 h 1017"/>
                  <a:gd name="T28" fmla="*/ 55 w 247"/>
                  <a:gd name="T29" fmla="*/ 994 h 1017"/>
                  <a:gd name="T30" fmla="*/ 32 w 247"/>
                  <a:gd name="T31" fmla="*/ 987 h 1017"/>
                  <a:gd name="T32" fmla="*/ 13 w 247"/>
                  <a:gd name="T33" fmla="*/ 978 h 1017"/>
                  <a:gd name="T34" fmla="*/ 2 w 247"/>
                  <a:gd name="T35" fmla="*/ 923 h 1017"/>
                  <a:gd name="T36" fmla="*/ 0 w 247"/>
                  <a:gd name="T37" fmla="*/ 868 h 1017"/>
                  <a:gd name="T38" fmla="*/ 0 w 247"/>
                  <a:gd name="T39" fmla="*/ 807 h 1017"/>
                  <a:gd name="T40" fmla="*/ 6 w 247"/>
                  <a:gd name="T41" fmla="*/ 749 h 1017"/>
                  <a:gd name="T42" fmla="*/ 11 w 247"/>
                  <a:gd name="T43" fmla="*/ 685 h 1017"/>
                  <a:gd name="T44" fmla="*/ 16 w 247"/>
                  <a:gd name="T45" fmla="*/ 623 h 1017"/>
                  <a:gd name="T46" fmla="*/ 20 w 247"/>
                  <a:gd name="T47" fmla="*/ 561 h 1017"/>
                  <a:gd name="T48" fmla="*/ 23 w 247"/>
                  <a:gd name="T49" fmla="*/ 499 h 1017"/>
                  <a:gd name="T50" fmla="*/ 43 w 247"/>
                  <a:gd name="T51" fmla="*/ 0 h 1017"/>
                  <a:gd name="T52" fmla="*/ 64 w 247"/>
                  <a:gd name="T53" fmla="*/ 2 h 1017"/>
                  <a:gd name="T54" fmla="*/ 87 w 247"/>
                  <a:gd name="T55" fmla="*/ 7 h 1017"/>
                  <a:gd name="T56" fmla="*/ 112 w 247"/>
                  <a:gd name="T57" fmla="*/ 9 h 1017"/>
                  <a:gd name="T58" fmla="*/ 139 w 247"/>
                  <a:gd name="T59" fmla="*/ 14 h 1017"/>
                  <a:gd name="T60" fmla="*/ 162 w 247"/>
                  <a:gd name="T61" fmla="*/ 18 h 1017"/>
                  <a:gd name="T62" fmla="*/ 185 w 247"/>
                  <a:gd name="T63" fmla="*/ 21 h 1017"/>
                  <a:gd name="T64" fmla="*/ 206 w 247"/>
                  <a:gd name="T65" fmla="*/ 25 h 1017"/>
                  <a:gd name="T66" fmla="*/ 227 w 247"/>
                  <a:gd name="T67" fmla="*/ 30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7" h="1017">
                    <a:moveTo>
                      <a:pt x="227" y="30"/>
                    </a:moveTo>
                    <a:lnTo>
                      <a:pt x="242" y="153"/>
                    </a:lnTo>
                    <a:lnTo>
                      <a:pt x="247" y="279"/>
                    </a:lnTo>
                    <a:lnTo>
                      <a:pt x="243" y="405"/>
                    </a:lnTo>
                    <a:lnTo>
                      <a:pt x="235" y="531"/>
                    </a:lnTo>
                    <a:lnTo>
                      <a:pt x="222" y="653"/>
                    </a:lnTo>
                    <a:lnTo>
                      <a:pt x="212" y="775"/>
                    </a:lnTo>
                    <a:lnTo>
                      <a:pt x="203" y="896"/>
                    </a:lnTo>
                    <a:lnTo>
                      <a:pt x="199" y="1017"/>
                    </a:lnTo>
                    <a:lnTo>
                      <a:pt x="178" y="1011"/>
                    </a:lnTo>
                    <a:lnTo>
                      <a:pt x="155" y="1010"/>
                    </a:lnTo>
                    <a:lnTo>
                      <a:pt x="130" y="1004"/>
                    </a:lnTo>
                    <a:lnTo>
                      <a:pt x="105" y="1003"/>
                    </a:lnTo>
                    <a:lnTo>
                      <a:pt x="78" y="997"/>
                    </a:lnTo>
                    <a:lnTo>
                      <a:pt x="55" y="994"/>
                    </a:lnTo>
                    <a:lnTo>
                      <a:pt x="32" y="987"/>
                    </a:lnTo>
                    <a:lnTo>
                      <a:pt x="13" y="978"/>
                    </a:lnTo>
                    <a:lnTo>
                      <a:pt x="2" y="923"/>
                    </a:lnTo>
                    <a:lnTo>
                      <a:pt x="0" y="868"/>
                    </a:lnTo>
                    <a:lnTo>
                      <a:pt x="0" y="807"/>
                    </a:lnTo>
                    <a:lnTo>
                      <a:pt x="6" y="749"/>
                    </a:lnTo>
                    <a:lnTo>
                      <a:pt x="11" y="685"/>
                    </a:lnTo>
                    <a:lnTo>
                      <a:pt x="16" y="623"/>
                    </a:lnTo>
                    <a:lnTo>
                      <a:pt x="20" y="561"/>
                    </a:lnTo>
                    <a:lnTo>
                      <a:pt x="23" y="499"/>
                    </a:lnTo>
                    <a:lnTo>
                      <a:pt x="43" y="0"/>
                    </a:lnTo>
                    <a:lnTo>
                      <a:pt x="64" y="2"/>
                    </a:lnTo>
                    <a:lnTo>
                      <a:pt x="87" y="7"/>
                    </a:lnTo>
                    <a:lnTo>
                      <a:pt x="112" y="9"/>
                    </a:lnTo>
                    <a:lnTo>
                      <a:pt x="139" y="14"/>
                    </a:lnTo>
                    <a:lnTo>
                      <a:pt x="162" y="18"/>
                    </a:lnTo>
                    <a:lnTo>
                      <a:pt x="185" y="21"/>
                    </a:lnTo>
                    <a:lnTo>
                      <a:pt x="206" y="25"/>
                    </a:lnTo>
                    <a:lnTo>
                      <a:pt x="227" y="30"/>
                    </a:lnTo>
                    <a:close/>
                  </a:path>
                </a:pathLst>
              </a:custGeom>
              <a:solidFill>
                <a:srgbClr val="FF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" name="Freeform 19"/>
              <p:cNvSpPr>
                <a:spLocks/>
              </p:cNvSpPr>
              <p:nvPr/>
            </p:nvSpPr>
            <p:spPr bwMode="auto">
              <a:xfrm>
                <a:off x="3817" y="243"/>
                <a:ext cx="66" cy="446"/>
              </a:xfrm>
              <a:custGeom>
                <a:avLst/>
                <a:gdLst>
                  <a:gd name="T0" fmla="*/ 128 w 133"/>
                  <a:gd name="T1" fmla="*/ 4 h 893"/>
                  <a:gd name="T2" fmla="*/ 133 w 133"/>
                  <a:gd name="T3" fmla="*/ 100 h 893"/>
                  <a:gd name="T4" fmla="*/ 133 w 133"/>
                  <a:gd name="T5" fmla="*/ 203 h 893"/>
                  <a:gd name="T6" fmla="*/ 130 w 133"/>
                  <a:gd name="T7" fmla="*/ 307 h 893"/>
                  <a:gd name="T8" fmla="*/ 124 w 133"/>
                  <a:gd name="T9" fmla="*/ 417 h 893"/>
                  <a:gd name="T10" fmla="*/ 115 w 133"/>
                  <a:gd name="T11" fmla="*/ 525 h 893"/>
                  <a:gd name="T12" fmla="*/ 110 w 133"/>
                  <a:gd name="T13" fmla="*/ 635 h 893"/>
                  <a:gd name="T14" fmla="*/ 106 w 133"/>
                  <a:gd name="T15" fmla="*/ 745 h 893"/>
                  <a:gd name="T16" fmla="*/ 108 w 133"/>
                  <a:gd name="T17" fmla="*/ 854 h 893"/>
                  <a:gd name="T18" fmla="*/ 94 w 133"/>
                  <a:gd name="T19" fmla="*/ 859 h 893"/>
                  <a:gd name="T20" fmla="*/ 82 w 133"/>
                  <a:gd name="T21" fmla="*/ 864 h 893"/>
                  <a:gd name="T22" fmla="*/ 69 w 133"/>
                  <a:gd name="T23" fmla="*/ 868 h 893"/>
                  <a:gd name="T24" fmla="*/ 57 w 133"/>
                  <a:gd name="T25" fmla="*/ 873 h 893"/>
                  <a:gd name="T26" fmla="*/ 43 w 133"/>
                  <a:gd name="T27" fmla="*/ 875 h 893"/>
                  <a:gd name="T28" fmla="*/ 28 w 133"/>
                  <a:gd name="T29" fmla="*/ 880 h 893"/>
                  <a:gd name="T30" fmla="*/ 14 w 133"/>
                  <a:gd name="T31" fmla="*/ 884 h 893"/>
                  <a:gd name="T32" fmla="*/ 0 w 133"/>
                  <a:gd name="T33" fmla="*/ 893 h 893"/>
                  <a:gd name="T34" fmla="*/ 2 w 133"/>
                  <a:gd name="T35" fmla="*/ 781 h 893"/>
                  <a:gd name="T36" fmla="*/ 7 w 133"/>
                  <a:gd name="T37" fmla="*/ 671 h 893"/>
                  <a:gd name="T38" fmla="*/ 9 w 133"/>
                  <a:gd name="T39" fmla="*/ 561 h 893"/>
                  <a:gd name="T40" fmla="*/ 14 w 133"/>
                  <a:gd name="T41" fmla="*/ 453 h 893"/>
                  <a:gd name="T42" fmla="*/ 18 w 133"/>
                  <a:gd name="T43" fmla="*/ 341 h 893"/>
                  <a:gd name="T44" fmla="*/ 21 w 133"/>
                  <a:gd name="T45" fmla="*/ 231 h 893"/>
                  <a:gd name="T46" fmla="*/ 25 w 133"/>
                  <a:gd name="T47" fmla="*/ 121 h 893"/>
                  <a:gd name="T48" fmla="*/ 30 w 133"/>
                  <a:gd name="T49" fmla="*/ 13 h 893"/>
                  <a:gd name="T50" fmla="*/ 43 w 133"/>
                  <a:gd name="T51" fmla="*/ 13 h 893"/>
                  <a:gd name="T52" fmla="*/ 55 w 133"/>
                  <a:gd name="T53" fmla="*/ 13 h 893"/>
                  <a:gd name="T54" fmla="*/ 66 w 133"/>
                  <a:gd name="T55" fmla="*/ 9 h 893"/>
                  <a:gd name="T56" fmla="*/ 78 w 133"/>
                  <a:gd name="T57" fmla="*/ 7 h 893"/>
                  <a:gd name="T58" fmla="*/ 89 w 133"/>
                  <a:gd name="T59" fmla="*/ 2 h 893"/>
                  <a:gd name="T60" fmla="*/ 99 w 133"/>
                  <a:gd name="T61" fmla="*/ 0 h 893"/>
                  <a:gd name="T62" fmla="*/ 112 w 133"/>
                  <a:gd name="T63" fmla="*/ 0 h 893"/>
                  <a:gd name="T64" fmla="*/ 128 w 133"/>
                  <a:gd name="T65" fmla="*/ 4 h 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3" h="893">
                    <a:moveTo>
                      <a:pt x="128" y="4"/>
                    </a:moveTo>
                    <a:lnTo>
                      <a:pt x="133" y="100"/>
                    </a:lnTo>
                    <a:lnTo>
                      <a:pt x="133" y="203"/>
                    </a:lnTo>
                    <a:lnTo>
                      <a:pt x="130" y="307"/>
                    </a:lnTo>
                    <a:lnTo>
                      <a:pt x="124" y="417"/>
                    </a:lnTo>
                    <a:lnTo>
                      <a:pt x="115" y="525"/>
                    </a:lnTo>
                    <a:lnTo>
                      <a:pt x="110" y="635"/>
                    </a:lnTo>
                    <a:lnTo>
                      <a:pt x="106" y="745"/>
                    </a:lnTo>
                    <a:lnTo>
                      <a:pt x="108" y="854"/>
                    </a:lnTo>
                    <a:lnTo>
                      <a:pt x="94" y="859"/>
                    </a:lnTo>
                    <a:lnTo>
                      <a:pt x="82" y="864"/>
                    </a:lnTo>
                    <a:lnTo>
                      <a:pt x="69" y="868"/>
                    </a:lnTo>
                    <a:lnTo>
                      <a:pt x="57" y="873"/>
                    </a:lnTo>
                    <a:lnTo>
                      <a:pt x="43" y="875"/>
                    </a:lnTo>
                    <a:lnTo>
                      <a:pt x="28" y="880"/>
                    </a:lnTo>
                    <a:lnTo>
                      <a:pt x="14" y="884"/>
                    </a:lnTo>
                    <a:lnTo>
                      <a:pt x="0" y="893"/>
                    </a:lnTo>
                    <a:lnTo>
                      <a:pt x="2" y="781"/>
                    </a:lnTo>
                    <a:lnTo>
                      <a:pt x="7" y="671"/>
                    </a:lnTo>
                    <a:lnTo>
                      <a:pt x="9" y="561"/>
                    </a:lnTo>
                    <a:lnTo>
                      <a:pt x="14" y="453"/>
                    </a:lnTo>
                    <a:lnTo>
                      <a:pt x="18" y="341"/>
                    </a:lnTo>
                    <a:lnTo>
                      <a:pt x="21" y="231"/>
                    </a:lnTo>
                    <a:lnTo>
                      <a:pt x="25" y="121"/>
                    </a:lnTo>
                    <a:lnTo>
                      <a:pt x="30" y="13"/>
                    </a:lnTo>
                    <a:lnTo>
                      <a:pt x="43" y="13"/>
                    </a:lnTo>
                    <a:lnTo>
                      <a:pt x="55" y="13"/>
                    </a:lnTo>
                    <a:lnTo>
                      <a:pt x="66" y="9"/>
                    </a:lnTo>
                    <a:lnTo>
                      <a:pt x="78" y="7"/>
                    </a:lnTo>
                    <a:lnTo>
                      <a:pt x="89" y="2"/>
                    </a:lnTo>
                    <a:lnTo>
                      <a:pt x="99" y="0"/>
                    </a:lnTo>
                    <a:lnTo>
                      <a:pt x="112" y="0"/>
                    </a:lnTo>
                    <a:lnTo>
                      <a:pt x="128" y="4"/>
                    </a:lnTo>
                    <a:close/>
                  </a:path>
                </a:pathLst>
              </a:custGeom>
              <a:solidFill>
                <a:srgbClr val="FF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" name="Freeform 20"/>
              <p:cNvSpPr>
                <a:spLocks/>
              </p:cNvSpPr>
              <p:nvPr/>
            </p:nvSpPr>
            <p:spPr bwMode="auto">
              <a:xfrm>
                <a:off x="2129" y="259"/>
                <a:ext cx="139" cy="518"/>
              </a:xfrm>
              <a:custGeom>
                <a:avLst/>
                <a:gdLst>
                  <a:gd name="T0" fmla="*/ 277 w 277"/>
                  <a:gd name="T1" fmla="*/ 30 h 1036"/>
                  <a:gd name="T2" fmla="*/ 277 w 277"/>
                  <a:gd name="T3" fmla="*/ 153 h 1036"/>
                  <a:gd name="T4" fmla="*/ 271 w 277"/>
                  <a:gd name="T5" fmla="*/ 279 h 1036"/>
                  <a:gd name="T6" fmla="*/ 261 w 277"/>
                  <a:gd name="T7" fmla="*/ 405 h 1036"/>
                  <a:gd name="T8" fmla="*/ 250 w 277"/>
                  <a:gd name="T9" fmla="*/ 532 h 1036"/>
                  <a:gd name="T10" fmla="*/ 238 w 277"/>
                  <a:gd name="T11" fmla="*/ 658 h 1036"/>
                  <a:gd name="T12" fmla="*/ 227 w 277"/>
                  <a:gd name="T13" fmla="*/ 784 h 1036"/>
                  <a:gd name="T14" fmla="*/ 220 w 277"/>
                  <a:gd name="T15" fmla="*/ 910 h 1036"/>
                  <a:gd name="T16" fmla="*/ 218 w 277"/>
                  <a:gd name="T17" fmla="*/ 1036 h 1036"/>
                  <a:gd name="T18" fmla="*/ 183 w 277"/>
                  <a:gd name="T19" fmla="*/ 1026 h 1036"/>
                  <a:gd name="T20" fmla="*/ 144 w 277"/>
                  <a:gd name="T21" fmla="*/ 1019 h 1036"/>
                  <a:gd name="T22" fmla="*/ 103 w 277"/>
                  <a:gd name="T23" fmla="*/ 1011 h 1036"/>
                  <a:gd name="T24" fmla="*/ 64 w 277"/>
                  <a:gd name="T25" fmla="*/ 1003 h 1036"/>
                  <a:gd name="T26" fmla="*/ 30 w 277"/>
                  <a:gd name="T27" fmla="*/ 985 h 1036"/>
                  <a:gd name="T28" fmla="*/ 9 w 277"/>
                  <a:gd name="T29" fmla="*/ 956 h 1036"/>
                  <a:gd name="T30" fmla="*/ 0 w 277"/>
                  <a:gd name="T31" fmla="*/ 916 h 1036"/>
                  <a:gd name="T32" fmla="*/ 14 w 277"/>
                  <a:gd name="T33" fmla="*/ 861 h 1036"/>
                  <a:gd name="T34" fmla="*/ 21 w 277"/>
                  <a:gd name="T35" fmla="*/ 749 h 1036"/>
                  <a:gd name="T36" fmla="*/ 32 w 277"/>
                  <a:gd name="T37" fmla="*/ 639 h 1036"/>
                  <a:gd name="T38" fmla="*/ 43 w 277"/>
                  <a:gd name="T39" fmla="*/ 527 h 1036"/>
                  <a:gd name="T40" fmla="*/ 55 w 277"/>
                  <a:gd name="T41" fmla="*/ 419 h 1036"/>
                  <a:gd name="T42" fmla="*/ 62 w 277"/>
                  <a:gd name="T43" fmla="*/ 309 h 1036"/>
                  <a:gd name="T44" fmla="*/ 66 w 277"/>
                  <a:gd name="T45" fmla="*/ 204 h 1036"/>
                  <a:gd name="T46" fmla="*/ 62 w 277"/>
                  <a:gd name="T47" fmla="*/ 100 h 1036"/>
                  <a:gd name="T48" fmla="*/ 53 w 277"/>
                  <a:gd name="T49" fmla="*/ 0 h 1036"/>
                  <a:gd name="T50" fmla="*/ 78 w 277"/>
                  <a:gd name="T51" fmla="*/ 2 h 1036"/>
                  <a:gd name="T52" fmla="*/ 105 w 277"/>
                  <a:gd name="T53" fmla="*/ 7 h 1036"/>
                  <a:gd name="T54" fmla="*/ 131 w 277"/>
                  <a:gd name="T55" fmla="*/ 9 h 1036"/>
                  <a:gd name="T56" fmla="*/ 160 w 277"/>
                  <a:gd name="T57" fmla="*/ 14 h 1036"/>
                  <a:gd name="T58" fmla="*/ 188 w 277"/>
                  <a:gd name="T59" fmla="*/ 18 h 1036"/>
                  <a:gd name="T60" fmla="*/ 218 w 277"/>
                  <a:gd name="T61" fmla="*/ 22 h 1036"/>
                  <a:gd name="T62" fmla="*/ 247 w 277"/>
                  <a:gd name="T63" fmla="*/ 25 h 1036"/>
                  <a:gd name="T64" fmla="*/ 277 w 277"/>
                  <a:gd name="T65" fmla="*/ 30 h 10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7" h="1036">
                    <a:moveTo>
                      <a:pt x="277" y="30"/>
                    </a:moveTo>
                    <a:lnTo>
                      <a:pt x="277" y="153"/>
                    </a:lnTo>
                    <a:lnTo>
                      <a:pt x="271" y="279"/>
                    </a:lnTo>
                    <a:lnTo>
                      <a:pt x="261" y="405"/>
                    </a:lnTo>
                    <a:lnTo>
                      <a:pt x="250" y="532"/>
                    </a:lnTo>
                    <a:lnTo>
                      <a:pt x="238" y="658"/>
                    </a:lnTo>
                    <a:lnTo>
                      <a:pt x="227" y="784"/>
                    </a:lnTo>
                    <a:lnTo>
                      <a:pt x="220" y="910"/>
                    </a:lnTo>
                    <a:lnTo>
                      <a:pt x="218" y="1036"/>
                    </a:lnTo>
                    <a:lnTo>
                      <a:pt x="183" y="1026"/>
                    </a:lnTo>
                    <a:lnTo>
                      <a:pt x="144" y="1019"/>
                    </a:lnTo>
                    <a:lnTo>
                      <a:pt x="103" y="1011"/>
                    </a:lnTo>
                    <a:lnTo>
                      <a:pt x="64" y="1003"/>
                    </a:lnTo>
                    <a:lnTo>
                      <a:pt x="30" y="985"/>
                    </a:lnTo>
                    <a:lnTo>
                      <a:pt x="9" y="956"/>
                    </a:lnTo>
                    <a:lnTo>
                      <a:pt x="0" y="916"/>
                    </a:lnTo>
                    <a:lnTo>
                      <a:pt x="14" y="861"/>
                    </a:lnTo>
                    <a:lnTo>
                      <a:pt x="21" y="749"/>
                    </a:lnTo>
                    <a:lnTo>
                      <a:pt x="32" y="639"/>
                    </a:lnTo>
                    <a:lnTo>
                      <a:pt x="43" y="527"/>
                    </a:lnTo>
                    <a:lnTo>
                      <a:pt x="55" y="419"/>
                    </a:lnTo>
                    <a:lnTo>
                      <a:pt x="62" y="309"/>
                    </a:lnTo>
                    <a:lnTo>
                      <a:pt x="66" y="204"/>
                    </a:lnTo>
                    <a:lnTo>
                      <a:pt x="62" y="100"/>
                    </a:lnTo>
                    <a:lnTo>
                      <a:pt x="53" y="0"/>
                    </a:lnTo>
                    <a:lnTo>
                      <a:pt x="78" y="2"/>
                    </a:lnTo>
                    <a:lnTo>
                      <a:pt x="105" y="7"/>
                    </a:lnTo>
                    <a:lnTo>
                      <a:pt x="131" y="9"/>
                    </a:lnTo>
                    <a:lnTo>
                      <a:pt x="160" y="14"/>
                    </a:lnTo>
                    <a:lnTo>
                      <a:pt x="188" y="18"/>
                    </a:lnTo>
                    <a:lnTo>
                      <a:pt x="218" y="22"/>
                    </a:lnTo>
                    <a:lnTo>
                      <a:pt x="247" y="25"/>
                    </a:lnTo>
                    <a:lnTo>
                      <a:pt x="277" y="30"/>
                    </a:lnTo>
                    <a:close/>
                  </a:path>
                </a:pathLst>
              </a:custGeom>
              <a:solidFill>
                <a:srgbClr val="FF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" name="Freeform 21"/>
              <p:cNvSpPr>
                <a:spLocks/>
              </p:cNvSpPr>
              <p:nvPr/>
            </p:nvSpPr>
            <p:spPr bwMode="auto">
              <a:xfrm>
                <a:off x="3719" y="257"/>
                <a:ext cx="88" cy="456"/>
              </a:xfrm>
              <a:custGeom>
                <a:avLst/>
                <a:gdLst>
                  <a:gd name="T0" fmla="*/ 176 w 176"/>
                  <a:gd name="T1" fmla="*/ 3 h 912"/>
                  <a:gd name="T2" fmla="*/ 170 w 176"/>
                  <a:gd name="T3" fmla="*/ 113 h 912"/>
                  <a:gd name="T4" fmla="*/ 170 w 176"/>
                  <a:gd name="T5" fmla="*/ 220 h 912"/>
                  <a:gd name="T6" fmla="*/ 168 w 176"/>
                  <a:gd name="T7" fmla="*/ 324 h 912"/>
                  <a:gd name="T8" fmla="*/ 168 w 176"/>
                  <a:gd name="T9" fmla="*/ 429 h 912"/>
                  <a:gd name="T10" fmla="*/ 165 w 176"/>
                  <a:gd name="T11" fmla="*/ 532 h 912"/>
                  <a:gd name="T12" fmla="*/ 161 w 176"/>
                  <a:gd name="T13" fmla="*/ 638 h 912"/>
                  <a:gd name="T14" fmla="*/ 154 w 176"/>
                  <a:gd name="T15" fmla="*/ 748 h 912"/>
                  <a:gd name="T16" fmla="*/ 147 w 176"/>
                  <a:gd name="T17" fmla="*/ 864 h 912"/>
                  <a:gd name="T18" fmla="*/ 128 w 176"/>
                  <a:gd name="T19" fmla="*/ 871 h 912"/>
                  <a:gd name="T20" fmla="*/ 108 w 176"/>
                  <a:gd name="T21" fmla="*/ 878 h 912"/>
                  <a:gd name="T22" fmla="*/ 87 w 176"/>
                  <a:gd name="T23" fmla="*/ 881 h 912"/>
                  <a:gd name="T24" fmla="*/ 69 w 176"/>
                  <a:gd name="T25" fmla="*/ 887 h 912"/>
                  <a:gd name="T26" fmla="*/ 48 w 176"/>
                  <a:gd name="T27" fmla="*/ 890 h 912"/>
                  <a:gd name="T28" fmla="*/ 32 w 176"/>
                  <a:gd name="T29" fmla="*/ 896 h 912"/>
                  <a:gd name="T30" fmla="*/ 14 w 176"/>
                  <a:gd name="T31" fmla="*/ 901 h 912"/>
                  <a:gd name="T32" fmla="*/ 0 w 176"/>
                  <a:gd name="T33" fmla="*/ 912 h 912"/>
                  <a:gd name="T34" fmla="*/ 0 w 176"/>
                  <a:gd name="T35" fmla="*/ 796 h 912"/>
                  <a:gd name="T36" fmla="*/ 5 w 176"/>
                  <a:gd name="T37" fmla="*/ 684 h 912"/>
                  <a:gd name="T38" fmla="*/ 11 w 176"/>
                  <a:gd name="T39" fmla="*/ 576 h 912"/>
                  <a:gd name="T40" fmla="*/ 19 w 176"/>
                  <a:gd name="T41" fmla="*/ 470 h 912"/>
                  <a:gd name="T42" fmla="*/ 25 w 176"/>
                  <a:gd name="T43" fmla="*/ 362 h 912"/>
                  <a:gd name="T44" fmla="*/ 32 w 176"/>
                  <a:gd name="T45" fmla="*/ 253 h 912"/>
                  <a:gd name="T46" fmla="*/ 35 w 176"/>
                  <a:gd name="T47" fmla="*/ 140 h 912"/>
                  <a:gd name="T48" fmla="*/ 39 w 176"/>
                  <a:gd name="T49" fmla="*/ 23 h 912"/>
                  <a:gd name="T50" fmla="*/ 55 w 176"/>
                  <a:gd name="T51" fmla="*/ 17 h 912"/>
                  <a:gd name="T52" fmla="*/ 73 w 176"/>
                  <a:gd name="T53" fmla="*/ 14 h 912"/>
                  <a:gd name="T54" fmla="*/ 87 w 176"/>
                  <a:gd name="T55" fmla="*/ 9 h 912"/>
                  <a:gd name="T56" fmla="*/ 103 w 176"/>
                  <a:gd name="T57" fmla="*/ 5 h 912"/>
                  <a:gd name="T58" fmla="*/ 119 w 176"/>
                  <a:gd name="T59" fmla="*/ 1 h 912"/>
                  <a:gd name="T60" fmla="*/ 135 w 176"/>
                  <a:gd name="T61" fmla="*/ 0 h 912"/>
                  <a:gd name="T62" fmla="*/ 152 w 176"/>
                  <a:gd name="T63" fmla="*/ 0 h 912"/>
                  <a:gd name="T64" fmla="*/ 176 w 176"/>
                  <a:gd name="T65" fmla="*/ 3 h 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6" h="912">
                    <a:moveTo>
                      <a:pt x="176" y="3"/>
                    </a:moveTo>
                    <a:lnTo>
                      <a:pt x="170" y="113"/>
                    </a:lnTo>
                    <a:lnTo>
                      <a:pt x="170" y="220"/>
                    </a:lnTo>
                    <a:lnTo>
                      <a:pt x="168" y="324"/>
                    </a:lnTo>
                    <a:lnTo>
                      <a:pt x="168" y="429"/>
                    </a:lnTo>
                    <a:lnTo>
                      <a:pt x="165" y="532"/>
                    </a:lnTo>
                    <a:lnTo>
                      <a:pt x="161" y="638"/>
                    </a:lnTo>
                    <a:lnTo>
                      <a:pt x="154" y="748"/>
                    </a:lnTo>
                    <a:lnTo>
                      <a:pt x="147" y="864"/>
                    </a:lnTo>
                    <a:lnTo>
                      <a:pt x="128" y="871"/>
                    </a:lnTo>
                    <a:lnTo>
                      <a:pt x="108" y="878"/>
                    </a:lnTo>
                    <a:lnTo>
                      <a:pt x="87" y="881"/>
                    </a:lnTo>
                    <a:lnTo>
                      <a:pt x="69" y="887"/>
                    </a:lnTo>
                    <a:lnTo>
                      <a:pt x="48" y="890"/>
                    </a:lnTo>
                    <a:lnTo>
                      <a:pt x="32" y="896"/>
                    </a:lnTo>
                    <a:lnTo>
                      <a:pt x="14" y="901"/>
                    </a:lnTo>
                    <a:lnTo>
                      <a:pt x="0" y="912"/>
                    </a:lnTo>
                    <a:lnTo>
                      <a:pt x="0" y="796"/>
                    </a:lnTo>
                    <a:lnTo>
                      <a:pt x="5" y="684"/>
                    </a:lnTo>
                    <a:lnTo>
                      <a:pt x="11" y="576"/>
                    </a:lnTo>
                    <a:lnTo>
                      <a:pt x="19" y="470"/>
                    </a:lnTo>
                    <a:lnTo>
                      <a:pt x="25" y="362"/>
                    </a:lnTo>
                    <a:lnTo>
                      <a:pt x="32" y="253"/>
                    </a:lnTo>
                    <a:lnTo>
                      <a:pt x="35" y="140"/>
                    </a:lnTo>
                    <a:lnTo>
                      <a:pt x="39" y="23"/>
                    </a:lnTo>
                    <a:lnTo>
                      <a:pt x="55" y="17"/>
                    </a:lnTo>
                    <a:lnTo>
                      <a:pt x="73" y="14"/>
                    </a:lnTo>
                    <a:lnTo>
                      <a:pt x="87" y="9"/>
                    </a:lnTo>
                    <a:lnTo>
                      <a:pt x="103" y="5"/>
                    </a:lnTo>
                    <a:lnTo>
                      <a:pt x="119" y="1"/>
                    </a:lnTo>
                    <a:lnTo>
                      <a:pt x="135" y="0"/>
                    </a:lnTo>
                    <a:lnTo>
                      <a:pt x="152" y="0"/>
                    </a:lnTo>
                    <a:lnTo>
                      <a:pt x="176" y="3"/>
                    </a:lnTo>
                    <a:close/>
                  </a:path>
                </a:pathLst>
              </a:custGeom>
              <a:solidFill>
                <a:srgbClr val="FF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" name="Freeform 22"/>
              <p:cNvSpPr>
                <a:spLocks/>
              </p:cNvSpPr>
              <p:nvPr/>
            </p:nvSpPr>
            <p:spPr bwMode="auto">
              <a:xfrm>
                <a:off x="3612" y="272"/>
                <a:ext cx="100" cy="460"/>
              </a:xfrm>
              <a:custGeom>
                <a:avLst/>
                <a:gdLst>
                  <a:gd name="T0" fmla="*/ 195 w 201"/>
                  <a:gd name="T1" fmla="*/ 3 h 921"/>
                  <a:gd name="T2" fmla="*/ 199 w 201"/>
                  <a:gd name="T3" fmla="*/ 113 h 921"/>
                  <a:gd name="T4" fmla="*/ 201 w 201"/>
                  <a:gd name="T5" fmla="*/ 225 h 921"/>
                  <a:gd name="T6" fmla="*/ 197 w 201"/>
                  <a:gd name="T7" fmla="*/ 339 h 921"/>
                  <a:gd name="T8" fmla="*/ 194 w 201"/>
                  <a:gd name="T9" fmla="*/ 452 h 921"/>
                  <a:gd name="T10" fmla="*/ 185 w 201"/>
                  <a:gd name="T11" fmla="*/ 562 h 921"/>
                  <a:gd name="T12" fmla="*/ 176 w 201"/>
                  <a:gd name="T13" fmla="*/ 674 h 921"/>
                  <a:gd name="T14" fmla="*/ 165 w 201"/>
                  <a:gd name="T15" fmla="*/ 779 h 921"/>
                  <a:gd name="T16" fmla="*/ 156 w 201"/>
                  <a:gd name="T17" fmla="*/ 882 h 921"/>
                  <a:gd name="T18" fmla="*/ 139 w 201"/>
                  <a:gd name="T19" fmla="*/ 890 h 921"/>
                  <a:gd name="T20" fmla="*/ 121 w 201"/>
                  <a:gd name="T21" fmla="*/ 898 h 921"/>
                  <a:gd name="T22" fmla="*/ 101 w 201"/>
                  <a:gd name="T23" fmla="*/ 903 h 921"/>
                  <a:gd name="T24" fmla="*/ 82 w 201"/>
                  <a:gd name="T25" fmla="*/ 908 h 921"/>
                  <a:gd name="T26" fmla="*/ 61 w 201"/>
                  <a:gd name="T27" fmla="*/ 910 h 921"/>
                  <a:gd name="T28" fmla="*/ 39 w 201"/>
                  <a:gd name="T29" fmla="*/ 914 h 921"/>
                  <a:gd name="T30" fmla="*/ 18 w 201"/>
                  <a:gd name="T31" fmla="*/ 915 h 921"/>
                  <a:gd name="T32" fmla="*/ 0 w 201"/>
                  <a:gd name="T33" fmla="*/ 921 h 921"/>
                  <a:gd name="T34" fmla="*/ 11 w 201"/>
                  <a:gd name="T35" fmla="*/ 807 h 921"/>
                  <a:gd name="T36" fmla="*/ 18 w 201"/>
                  <a:gd name="T37" fmla="*/ 695 h 921"/>
                  <a:gd name="T38" fmla="*/ 20 w 201"/>
                  <a:gd name="T39" fmla="*/ 584 h 921"/>
                  <a:gd name="T40" fmla="*/ 22 w 201"/>
                  <a:gd name="T41" fmla="*/ 472 h 921"/>
                  <a:gd name="T42" fmla="*/ 20 w 201"/>
                  <a:gd name="T43" fmla="*/ 360 h 921"/>
                  <a:gd name="T44" fmla="*/ 22 w 201"/>
                  <a:gd name="T45" fmla="*/ 250 h 921"/>
                  <a:gd name="T46" fmla="*/ 23 w 201"/>
                  <a:gd name="T47" fmla="*/ 140 h 921"/>
                  <a:gd name="T48" fmla="*/ 30 w 201"/>
                  <a:gd name="T49" fmla="*/ 32 h 921"/>
                  <a:gd name="T50" fmla="*/ 46 w 201"/>
                  <a:gd name="T51" fmla="*/ 23 h 921"/>
                  <a:gd name="T52" fmla="*/ 66 w 201"/>
                  <a:gd name="T53" fmla="*/ 16 h 921"/>
                  <a:gd name="T54" fmla="*/ 87 w 201"/>
                  <a:gd name="T55" fmla="*/ 10 h 921"/>
                  <a:gd name="T56" fmla="*/ 108 w 201"/>
                  <a:gd name="T57" fmla="*/ 5 h 921"/>
                  <a:gd name="T58" fmla="*/ 130 w 201"/>
                  <a:gd name="T59" fmla="*/ 0 h 921"/>
                  <a:gd name="T60" fmla="*/ 151 w 201"/>
                  <a:gd name="T61" fmla="*/ 0 h 921"/>
                  <a:gd name="T62" fmla="*/ 172 w 201"/>
                  <a:gd name="T63" fmla="*/ 0 h 921"/>
                  <a:gd name="T64" fmla="*/ 195 w 201"/>
                  <a:gd name="T65" fmla="*/ 3 h 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1" h="921">
                    <a:moveTo>
                      <a:pt x="195" y="3"/>
                    </a:moveTo>
                    <a:lnTo>
                      <a:pt x="199" y="113"/>
                    </a:lnTo>
                    <a:lnTo>
                      <a:pt x="201" y="225"/>
                    </a:lnTo>
                    <a:lnTo>
                      <a:pt x="197" y="339"/>
                    </a:lnTo>
                    <a:lnTo>
                      <a:pt x="194" y="452"/>
                    </a:lnTo>
                    <a:lnTo>
                      <a:pt x="185" y="562"/>
                    </a:lnTo>
                    <a:lnTo>
                      <a:pt x="176" y="674"/>
                    </a:lnTo>
                    <a:lnTo>
                      <a:pt x="165" y="779"/>
                    </a:lnTo>
                    <a:lnTo>
                      <a:pt x="156" y="882"/>
                    </a:lnTo>
                    <a:lnTo>
                      <a:pt x="139" y="890"/>
                    </a:lnTo>
                    <a:lnTo>
                      <a:pt x="121" y="898"/>
                    </a:lnTo>
                    <a:lnTo>
                      <a:pt x="101" y="903"/>
                    </a:lnTo>
                    <a:lnTo>
                      <a:pt x="82" y="908"/>
                    </a:lnTo>
                    <a:lnTo>
                      <a:pt x="61" y="910"/>
                    </a:lnTo>
                    <a:lnTo>
                      <a:pt x="39" y="914"/>
                    </a:lnTo>
                    <a:lnTo>
                      <a:pt x="18" y="915"/>
                    </a:lnTo>
                    <a:lnTo>
                      <a:pt x="0" y="921"/>
                    </a:lnTo>
                    <a:lnTo>
                      <a:pt x="11" y="807"/>
                    </a:lnTo>
                    <a:lnTo>
                      <a:pt x="18" y="695"/>
                    </a:lnTo>
                    <a:lnTo>
                      <a:pt x="20" y="584"/>
                    </a:lnTo>
                    <a:lnTo>
                      <a:pt x="22" y="472"/>
                    </a:lnTo>
                    <a:lnTo>
                      <a:pt x="20" y="360"/>
                    </a:lnTo>
                    <a:lnTo>
                      <a:pt x="22" y="250"/>
                    </a:lnTo>
                    <a:lnTo>
                      <a:pt x="23" y="140"/>
                    </a:lnTo>
                    <a:lnTo>
                      <a:pt x="30" y="32"/>
                    </a:lnTo>
                    <a:lnTo>
                      <a:pt x="46" y="23"/>
                    </a:lnTo>
                    <a:lnTo>
                      <a:pt x="66" y="16"/>
                    </a:lnTo>
                    <a:lnTo>
                      <a:pt x="87" y="10"/>
                    </a:lnTo>
                    <a:lnTo>
                      <a:pt x="108" y="5"/>
                    </a:lnTo>
                    <a:lnTo>
                      <a:pt x="130" y="0"/>
                    </a:lnTo>
                    <a:lnTo>
                      <a:pt x="151" y="0"/>
                    </a:lnTo>
                    <a:lnTo>
                      <a:pt x="172" y="0"/>
                    </a:lnTo>
                    <a:lnTo>
                      <a:pt x="195" y="3"/>
                    </a:lnTo>
                    <a:close/>
                  </a:path>
                </a:pathLst>
              </a:custGeom>
              <a:solidFill>
                <a:srgbClr val="FF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" name="Freeform 23"/>
              <p:cNvSpPr>
                <a:spLocks/>
              </p:cNvSpPr>
              <p:nvPr/>
            </p:nvSpPr>
            <p:spPr bwMode="auto">
              <a:xfrm>
                <a:off x="2267" y="283"/>
                <a:ext cx="262" cy="519"/>
              </a:xfrm>
              <a:custGeom>
                <a:avLst/>
                <a:gdLst>
                  <a:gd name="T0" fmla="*/ 286 w 523"/>
                  <a:gd name="T1" fmla="*/ 39 h 1038"/>
                  <a:gd name="T2" fmla="*/ 275 w 523"/>
                  <a:gd name="T3" fmla="*/ 151 h 1038"/>
                  <a:gd name="T4" fmla="*/ 266 w 523"/>
                  <a:gd name="T5" fmla="*/ 270 h 1038"/>
                  <a:gd name="T6" fmla="*/ 259 w 523"/>
                  <a:gd name="T7" fmla="*/ 392 h 1038"/>
                  <a:gd name="T8" fmla="*/ 255 w 523"/>
                  <a:gd name="T9" fmla="*/ 518 h 1038"/>
                  <a:gd name="T10" fmla="*/ 250 w 523"/>
                  <a:gd name="T11" fmla="*/ 642 h 1038"/>
                  <a:gd name="T12" fmla="*/ 248 w 523"/>
                  <a:gd name="T13" fmla="*/ 766 h 1038"/>
                  <a:gd name="T14" fmla="*/ 246 w 523"/>
                  <a:gd name="T15" fmla="*/ 887 h 1038"/>
                  <a:gd name="T16" fmla="*/ 246 w 523"/>
                  <a:gd name="T17" fmla="*/ 1006 h 1038"/>
                  <a:gd name="T18" fmla="*/ 257 w 523"/>
                  <a:gd name="T19" fmla="*/ 1008 h 1038"/>
                  <a:gd name="T20" fmla="*/ 270 w 523"/>
                  <a:gd name="T21" fmla="*/ 1008 h 1038"/>
                  <a:gd name="T22" fmla="*/ 277 w 523"/>
                  <a:gd name="T23" fmla="*/ 1001 h 1038"/>
                  <a:gd name="T24" fmla="*/ 286 w 523"/>
                  <a:gd name="T25" fmla="*/ 995 h 1038"/>
                  <a:gd name="T26" fmla="*/ 282 w 523"/>
                  <a:gd name="T27" fmla="*/ 876 h 1038"/>
                  <a:gd name="T28" fmla="*/ 286 w 523"/>
                  <a:gd name="T29" fmla="*/ 757 h 1038"/>
                  <a:gd name="T30" fmla="*/ 289 w 523"/>
                  <a:gd name="T31" fmla="*/ 635 h 1038"/>
                  <a:gd name="T32" fmla="*/ 298 w 523"/>
                  <a:gd name="T33" fmla="*/ 514 h 1038"/>
                  <a:gd name="T34" fmla="*/ 303 w 523"/>
                  <a:gd name="T35" fmla="*/ 392 h 1038"/>
                  <a:gd name="T36" fmla="*/ 312 w 523"/>
                  <a:gd name="T37" fmla="*/ 271 h 1038"/>
                  <a:gd name="T38" fmla="*/ 317 w 523"/>
                  <a:gd name="T39" fmla="*/ 149 h 1038"/>
                  <a:gd name="T40" fmla="*/ 325 w 523"/>
                  <a:gd name="T41" fmla="*/ 28 h 1038"/>
                  <a:gd name="T42" fmla="*/ 520 w 523"/>
                  <a:gd name="T43" fmla="*/ 39 h 1038"/>
                  <a:gd name="T44" fmla="*/ 521 w 523"/>
                  <a:gd name="T45" fmla="*/ 154 h 1038"/>
                  <a:gd name="T46" fmla="*/ 523 w 523"/>
                  <a:gd name="T47" fmla="*/ 275 h 1038"/>
                  <a:gd name="T48" fmla="*/ 521 w 523"/>
                  <a:gd name="T49" fmla="*/ 399 h 1038"/>
                  <a:gd name="T50" fmla="*/ 520 w 523"/>
                  <a:gd name="T51" fmla="*/ 527 h 1038"/>
                  <a:gd name="T52" fmla="*/ 514 w 523"/>
                  <a:gd name="T53" fmla="*/ 653 h 1038"/>
                  <a:gd name="T54" fmla="*/ 511 w 523"/>
                  <a:gd name="T55" fmla="*/ 781 h 1038"/>
                  <a:gd name="T56" fmla="*/ 505 w 523"/>
                  <a:gd name="T57" fmla="*/ 905 h 1038"/>
                  <a:gd name="T58" fmla="*/ 500 w 523"/>
                  <a:gd name="T59" fmla="*/ 1025 h 1038"/>
                  <a:gd name="T60" fmla="*/ 436 w 523"/>
                  <a:gd name="T61" fmla="*/ 1034 h 1038"/>
                  <a:gd name="T62" fmla="*/ 374 w 523"/>
                  <a:gd name="T63" fmla="*/ 1038 h 1038"/>
                  <a:gd name="T64" fmla="*/ 310 w 523"/>
                  <a:gd name="T65" fmla="*/ 1036 h 1038"/>
                  <a:gd name="T66" fmla="*/ 248 w 523"/>
                  <a:gd name="T67" fmla="*/ 1031 h 1038"/>
                  <a:gd name="T68" fmla="*/ 184 w 523"/>
                  <a:gd name="T69" fmla="*/ 1022 h 1038"/>
                  <a:gd name="T70" fmla="*/ 122 w 523"/>
                  <a:gd name="T71" fmla="*/ 1013 h 1038"/>
                  <a:gd name="T72" fmla="*/ 60 w 523"/>
                  <a:gd name="T73" fmla="*/ 1002 h 1038"/>
                  <a:gd name="T74" fmla="*/ 2 w 523"/>
                  <a:gd name="T75" fmla="*/ 995 h 1038"/>
                  <a:gd name="T76" fmla="*/ 0 w 523"/>
                  <a:gd name="T77" fmla="*/ 867 h 1038"/>
                  <a:gd name="T78" fmla="*/ 3 w 523"/>
                  <a:gd name="T79" fmla="*/ 743 h 1038"/>
                  <a:gd name="T80" fmla="*/ 12 w 523"/>
                  <a:gd name="T81" fmla="*/ 619 h 1038"/>
                  <a:gd name="T82" fmla="*/ 23 w 523"/>
                  <a:gd name="T83" fmla="*/ 497 h 1038"/>
                  <a:gd name="T84" fmla="*/ 32 w 523"/>
                  <a:gd name="T85" fmla="*/ 372 h 1038"/>
                  <a:gd name="T86" fmla="*/ 41 w 523"/>
                  <a:gd name="T87" fmla="*/ 250 h 1038"/>
                  <a:gd name="T88" fmla="*/ 48 w 523"/>
                  <a:gd name="T89" fmla="*/ 126 h 1038"/>
                  <a:gd name="T90" fmla="*/ 51 w 523"/>
                  <a:gd name="T91" fmla="*/ 0 h 1038"/>
                  <a:gd name="T92" fmla="*/ 82 w 523"/>
                  <a:gd name="T93" fmla="*/ 2 h 1038"/>
                  <a:gd name="T94" fmla="*/ 112 w 523"/>
                  <a:gd name="T95" fmla="*/ 3 h 1038"/>
                  <a:gd name="T96" fmla="*/ 140 w 523"/>
                  <a:gd name="T97" fmla="*/ 5 h 1038"/>
                  <a:gd name="T98" fmla="*/ 168 w 523"/>
                  <a:gd name="T99" fmla="*/ 11 h 1038"/>
                  <a:gd name="T100" fmla="*/ 195 w 523"/>
                  <a:gd name="T101" fmla="*/ 14 h 1038"/>
                  <a:gd name="T102" fmla="*/ 223 w 523"/>
                  <a:gd name="T103" fmla="*/ 19 h 1038"/>
                  <a:gd name="T104" fmla="*/ 252 w 523"/>
                  <a:gd name="T105" fmla="*/ 27 h 1038"/>
                  <a:gd name="T106" fmla="*/ 286 w 523"/>
                  <a:gd name="T107" fmla="*/ 39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23" h="1038">
                    <a:moveTo>
                      <a:pt x="286" y="39"/>
                    </a:moveTo>
                    <a:lnTo>
                      <a:pt x="275" y="151"/>
                    </a:lnTo>
                    <a:lnTo>
                      <a:pt x="266" y="270"/>
                    </a:lnTo>
                    <a:lnTo>
                      <a:pt x="259" y="392"/>
                    </a:lnTo>
                    <a:lnTo>
                      <a:pt x="255" y="518"/>
                    </a:lnTo>
                    <a:lnTo>
                      <a:pt x="250" y="642"/>
                    </a:lnTo>
                    <a:lnTo>
                      <a:pt x="248" y="766"/>
                    </a:lnTo>
                    <a:lnTo>
                      <a:pt x="246" y="887"/>
                    </a:lnTo>
                    <a:lnTo>
                      <a:pt x="246" y="1006"/>
                    </a:lnTo>
                    <a:lnTo>
                      <a:pt x="257" y="1008"/>
                    </a:lnTo>
                    <a:lnTo>
                      <a:pt x="270" y="1008"/>
                    </a:lnTo>
                    <a:lnTo>
                      <a:pt x="277" y="1001"/>
                    </a:lnTo>
                    <a:lnTo>
                      <a:pt x="286" y="995"/>
                    </a:lnTo>
                    <a:lnTo>
                      <a:pt x="282" y="876"/>
                    </a:lnTo>
                    <a:lnTo>
                      <a:pt x="286" y="757"/>
                    </a:lnTo>
                    <a:lnTo>
                      <a:pt x="289" y="635"/>
                    </a:lnTo>
                    <a:lnTo>
                      <a:pt x="298" y="514"/>
                    </a:lnTo>
                    <a:lnTo>
                      <a:pt x="303" y="392"/>
                    </a:lnTo>
                    <a:lnTo>
                      <a:pt x="312" y="271"/>
                    </a:lnTo>
                    <a:lnTo>
                      <a:pt x="317" y="149"/>
                    </a:lnTo>
                    <a:lnTo>
                      <a:pt x="325" y="28"/>
                    </a:lnTo>
                    <a:lnTo>
                      <a:pt x="520" y="39"/>
                    </a:lnTo>
                    <a:lnTo>
                      <a:pt x="521" y="154"/>
                    </a:lnTo>
                    <a:lnTo>
                      <a:pt x="523" y="275"/>
                    </a:lnTo>
                    <a:lnTo>
                      <a:pt x="521" y="399"/>
                    </a:lnTo>
                    <a:lnTo>
                      <a:pt x="520" y="527"/>
                    </a:lnTo>
                    <a:lnTo>
                      <a:pt x="514" y="653"/>
                    </a:lnTo>
                    <a:lnTo>
                      <a:pt x="511" y="781"/>
                    </a:lnTo>
                    <a:lnTo>
                      <a:pt x="505" y="905"/>
                    </a:lnTo>
                    <a:lnTo>
                      <a:pt x="500" y="1025"/>
                    </a:lnTo>
                    <a:lnTo>
                      <a:pt x="436" y="1034"/>
                    </a:lnTo>
                    <a:lnTo>
                      <a:pt x="374" y="1038"/>
                    </a:lnTo>
                    <a:lnTo>
                      <a:pt x="310" y="1036"/>
                    </a:lnTo>
                    <a:lnTo>
                      <a:pt x="248" y="1031"/>
                    </a:lnTo>
                    <a:lnTo>
                      <a:pt x="184" y="1022"/>
                    </a:lnTo>
                    <a:lnTo>
                      <a:pt x="122" y="1013"/>
                    </a:lnTo>
                    <a:lnTo>
                      <a:pt x="60" y="1002"/>
                    </a:lnTo>
                    <a:lnTo>
                      <a:pt x="2" y="995"/>
                    </a:lnTo>
                    <a:lnTo>
                      <a:pt x="0" y="867"/>
                    </a:lnTo>
                    <a:lnTo>
                      <a:pt x="3" y="743"/>
                    </a:lnTo>
                    <a:lnTo>
                      <a:pt x="12" y="619"/>
                    </a:lnTo>
                    <a:lnTo>
                      <a:pt x="23" y="497"/>
                    </a:lnTo>
                    <a:lnTo>
                      <a:pt x="32" y="372"/>
                    </a:lnTo>
                    <a:lnTo>
                      <a:pt x="41" y="250"/>
                    </a:lnTo>
                    <a:lnTo>
                      <a:pt x="48" y="126"/>
                    </a:lnTo>
                    <a:lnTo>
                      <a:pt x="51" y="0"/>
                    </a:lnTo>
                    <a:lnTo>
                      <a:pt x="82" y="2"/>
                    </a:lnTo>
                    <a:lnTo>
                      <a:pt x="112" y="3"/>
                    </a:lnTo>
                    <a:lnTo>
                      <a:pt x="140" y="5"/>
                    </a:lnTo>
                    <a:lnTo>
                      <a:pt x="168" y="11"/>
                    </a:lnTo>
                    <a:lnTo>
                      <a:pt x="195" y="14"/>
                    </a:lnTo>
                    <a:lnTo>
                      <a:pt x="223" y="19"/>
                    </a:lnTo>
                    <a:lnTo>
                      <a:pt x="252" y="27"/>
                    </a:lnTo>
                    <a:lnTo>
                      <a:pt x="286" y="39"/>
                    </a:lnTo>
                    <a:close/>
                  </a:path>
                </a:pathLst>
              </a:custGeom>
              <a:solidFill>
                <a:srgbClr val="FF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" name="Freeform 24"/>
              <p:cNvSpPr>
                <a:spLocks/>
              </p:cNvSpPr>
              <p:nvPr/>
            </p:nvSpPr>
            <p:spPr bwMode="auto">
              <a:xfrm>
                <a:off x="3504" y="282"/>
                <a:ext cx="103" cy="470"/>
              </a:xfrm>
              <a:custGeom>
                <a:avLst/>
                <a:gdLst>
                  <a:gd name="T0" fmla="*/ 205 w 205"/>
                  <a:gd name="T1" fmla="*/ 4 h 941"/>
                  <a:gd name="T2" fmla="*/ 197 w 205"/>
                  <a:gd name="T3" fmla="*/ 117 h 941"/>
                  <a:gd name="T4" fmla="*/ 197 w 205"/>
                  <a:gd name="T5" fmla="*/ 233 h 941"/>
                  <a:gd name="T6" fmla="*/ 198 w 205"/>
                  <a:gd name="T7" fmla="*/ 350 h 941"/>
                  <a:gd name="T8" fmla="*/ 200 w 205"/>
                  <a:gd name="T9" fmla="*/ 469 h 941"/>
                  <a:gd name="T10" fmla="*/ 197 w 205"/>
                  <a:gd name="T11" fmla="*/ 584 h 941"/>
                  <a:gd name="T12" fmla="*/ 188 w 205"/>
                  <a:gd name="T13" fmla="*/ 699 h 941"/>
                  <a:gd name="T14" fmla="*/ 168 w 205"/>
                  <a:gd name="T15" fmla="*/ 811 h 941"/>
                  <a:gd name="T16" fmla="*/ 136 w 205"/>
                  <a:gd name="T17" fmla="*/ 921 h 941"/>
                  <a:gd name="T18" fmla="*/ 0 w 205"/>
                  <a:gd name="T19" fmla="*/ 941 h 941"/>
                  <a:gd name="T20" fmla="*/ 1 w 205"/>
                  <a:gd name="T21" fmla="*/ 818 h 941"/>
                  <a:gd name="T22" fmla="*/ 5 w 205"/>
                  <a:gd name="T23" fmla="*/ 701 h 941"/>
                  <a:gd name="T24" fmla="*/ 8 w 205"/>
                  <a:gd name="T25" fmla="*/ 588 h 941"/>
                  <a:gd name="T26" fmla="*/ 14 w 205"/>
                  <a:gd name="T27" fmla="*/ 478 h 941"/>
                  <a:gd name="T28" fmla="*/ 16 w 205"/>
                  <a:gd name="T29" fmla="*/ 366 h 941"/>
                  <a:gd name="T30" fmla="*/ 19 w 205"/>
                  <a:gd name="T31" fmla="*/ 254 h 941"/>
                  <a:gd name="T32" fmla="*/ 23 w 205"/>
                  <a:gd name="T33" fmla="*/ 141 h 941"/>
                  <a:gd name="T34" fmla="*/ 28 w 205"/>
                  <a:gd name="T35" fmla="*/ 23 h 941"/>
                  <a:gd name="T36" fmla="*/ 47 w 205"/>
                  <a:gd name="T37" fmla="*/ 18 h 941"/>
                  <a:gd name="T38" fmla="*/ 69 w 205"/>
                  <a:gd name="T39" fmla="*/ 13 h 941"/>
                  <a:gd name="T40" fmla="*/ 90 w 205"/>
                  <a:gd name="T41" fmla="*/ 7 h 941"/>
                  <a:gd name="T42" fmla="*/ 111 w 205"/>
                  <a:gd name="T43" fmla="*/ 6 h 941"/>
                  <a:gd name="T44" fmla="*/ 133 w 205"/>
                  <a:gd name="T45" fmla="*/ 0 h 941"/>
                  <a:gd name="T46" fmla="*/ 156 w 205"/>
                  <a:gd name="T47" fmla="*/ 0 h 941"/>
                  <a:gd name="T48" fmla="*/ 179 w 205"/>
                  <a:gd name="T49" fmla="*/ 0 h 941"/>
                  <a:gd name="T50" fmla="*/ 205 w 205"/>
                  <a:gd name="T51" fmla="*/ 4 h 9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5" h="941">
                    <a:moveTo>
                      <a:pt x="205" y="4"/>
                    </a:moveTo>
                    <a:lnTo>
                      <a:pt x="197" y="117"/>
                    </a:lnTo>
                    <a:lnTo>
                      <a:pt x="197" y="233"/>
                    </a:lnTo>
                    <a:lnTo>
                      <a:pt x="198" y="350"/>
                    </a:lnTo>
                    <a:lnTo>
                      <a:pt x="200" y="469"/>
                    </a:lnTo>
                    <a:lnTo>
                      <a:pt x="197" y="584"/>
                    </a:lnTo>
                    <a:lnTo>
                      <a:pt x="188" y="699"/>
                    </a:lnTo>
                    <a:lnTo>
                      <a:pt x="168" y="811"/>
                    </a:lnTo>
                    <a:lnTo>
                      <a:pt x="136" y="921"/>
                    </a:lnTo>
                    <a:lnTo>
                      <a:pt x="0" y="941"/>
                    </a:lnTo>
                    <a:lnTo>
                      <a:pt x="1" y="818"/>
                    </a:lnTo>
                    <a:lnTo>
                      <a:pt x="5" y="701"/>
                    </a:lnTo>
                    <a:lnTo>
                      <a:pt x="8" y="588"/>
                    </a:lnTo>
                    <a:lnTo>
                      <a:pt x="14" y="478"/>
                    </a:lnTo>
                    <a:lnTo>
                      <a:pt x="16" y="366"/>
                    </a:lnTo>
                    <a:lnTo>
                      <a:pt x="19" y="254"/>
                    </a:lnTo>
                    <a:lnTo>
                      <a:pt x="23" y="141"/>
                    </a:lnTo>
                    <a:lnTo>
                      <a:pt x="28" y="23"/>
                    </a:lnTo>
                    <a:lnTo>
                      <a:pt x="47" y="18"/>
                    </a:lnTo>
                    <a:lnTo>
                      <a:pt x="69" y="13"/>
                    </a:lnTo>
                    <a:lnTo>
                      <a:pt x="90" y="7"/>
                    </a:lnTo>
                    <a:lnTo>
                      <a:pt x="111" y="6"/>
                    </a:lnTo>
                    <a:lnTo>
                      <a:pt x="133" y="0"/>
                    </a:lnTo>
                    <a:lnTo>
                      <a:pt x="156" y="0"/>
                    </a:lnTo>
                    <a:lnTo>
                      <a:pt x="179" y="0"/>
                    </a:lnTo>
                    <a:lnTo>
                      <a:pt x="205" y="4"/>
                    </a:lnTo>
                    <a:close/>
                  </a:path>
                </a:pathLst>
              </a:custGeom>
              <a:solidFill>
                <a:srgbClr val="FF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" name="Freeform 25"/>
              <p:cNvSpPr>
                <a:spLocks/>
              </p:cNvSpPr>
              <p:nvPr/>
            </p:nvSpPr>
            <p:spPr bwMode="auto">
              <a:xfrm>
                <a:off x="3375" y="294"/>
                <a:ext cx="120" cy="483"/>
              </a:xfrm>
              <a:custGeom>
                <a:avLst/>
                <a:gdLst>
                  <a:gd name="T0" fmla="*/ 239 w 241"/>
                  <a:gd name="T1" fmla="*/ 18 h 965"/>
                  <a:gd name="T2" fmla="*/ 241 w 241"/>
                  <a:gd name="T3" fmla="*/ 123 h 965"/>
                  <a:gd name="T4" fmla="*/ 241 w 241"/>
                  <a:gd name="T5" fmla="*/ 233 h 965"/>
                  <a:gd name="T6" fmla="*/ 236 w 241"/>
                  <a:gd name="T7" fmla="*/ 344 h 965"/>
                  <a:gd name="T8" fmla="*/ 230 w 241"/>
                  <a:gd name="T9" fmla="*/ 458 h 965"/>
                  <a:gd name="T10" fmla="*/ 221 w 241"/>
                  <a:gd name="T11" fmla="*/ 571 h 965"/>
                  <a:gd name="T12" fmla="*/ 216 w 241"/>
                  <a:gd name="T13" fmla="*/ 687 h 965"/>
                  <a:gd name="T14" fmla="*/ 209 w 241"/>
                  <a:gd name="T15" fmla="*/ 800 h 965"/>
                  <a:gd name="T16" fmla="*/ 209 w 241"/>
                  <a:gd name="T17" fmla="*/ 916 h 965"/>
                  <a:gd name="T18" fmla="*/ 195 w 241"/>
                  <a:gd name="T19" fmla="*/ 932 h 965"/>
                  <a:gd name="T20" fmla="*/ 175 w 241"/>
                  <a:gd name="T21" fmla="*/ 942 h 965"/>
                  <a:gd name="T22" fmla="*/ 152 w 241"/>
                  <a:gd name="T23" fmla="*/ 948 h 965"/>
                  <a:gd name="T24" fmla="*/ 127 w 241"/>
                  <a:gd name="T25" fmla="*/ 951 h 965"/>
                  <a:gd name="T26" fmla="*/ 99 w 241"/>
                  <a:gd name="T27" fmla="*/ 949 h 965"/>
                  <a:gd name="T28" fmla="*/ 72 w 241"/>
                  <a:gd name="T29" fmla="*/ 951 h 965"/>
                  <a:gd name="T30" fmla="*/ 46 w 241"/>
                  <a:gd name="T31" fmla="*/ 955 h 965"/>
                  <a:gd name="T32" fmla="*/ 24 w 241"/>
                  <a:gd name="T33" fmla="*/ 965 h 965"/>
                  <a:gd name="T34" fmla="*/ 5 w 241"/>
                  <a:gd name="T35" fmla="*/ 946 h 965"/>
                  <a:gd name="T36" fmla="*/ 0 w 241"/>
                  <a:gd name="T37" fmla="*/ 830 h 965"/>
                  <a:gd name="T38" fmla="*/ 1 w 241"/>
                  <a:gd name="T39" fmla="*/ 717 h 965"/>
                  <a:gd name="T40" fmla="*/ 7 w 241"/>
                  <a:gd name="T41" fmla="*/ 602 h 965"/>
                  <a:gd name="T42" fmla="*/ 16 w 241"/>
                  <a:gd name="T43" fmla="*/ 488 h 965"/>
                  <a:gd name="T44" fmla="*/ 23 w 241"/>
                  <a:gd name="T45" fmla="*/ 371 h 965"/>
                  <a:gd name="T46" fmla="*/ 30 w 241"/>
                  <a:gd name="T47" fmla="*/ 254 h 965"/>
                  <a:gd name="T48" fmla="*/ 33 w 241"/>
                  <a:gd name="T49" fmla="*/ 135 h 965"/>
                  <a:gd name="T50" fmla="*/ 33 w 241"/>
                  <a:gd name="T51" fmla="*/ 18 h 965"/>
                  <a:gd name="T52" fmla="*/ 58 w 241"/>
                  <a:gd name="T53" fmla="*/ 13 h 965"/>
                  <a:gd name="T54" fmla="*/ 87 w 241"/>
                  <a:gd name="T55" fmla="*/ 7 h 965"/>
                  <a:gd name="T56" fmla="*/ 113 w 241"/>
                  <a:gd name="T57" fmla="*/ 4 h 965"/>
                  <a:gd name="T58" fmla="*/ 143 w 241"/>
                  <a:gd name="T59" fmla="*/ 2 h 965"/>
                  <a:gd name="T60" fmla="*/ 168 w 241"/>
                  <a:gd name="T61" fmla="*/ 0 h 965"/>
                  <a:gd name="T62" fmla="*/ 195 w 241"/>
                  <a:gd name="T63" fmla="*/ 2 h 965"/>
                  <a:gd name="T64" fmla="*/ 218 w 241"/>
                  <a:gd name="T65" fmla="*/ 7 h 965"/>
                  <a:gd name="T66" fmla="*/ 239 w 241"/>
                  <a:gd name="T67" fmla="*/ 18 h 9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1" h="965">
                    <a:moveTo>
                      <a:pt x="239" y="18"/>
                    </a:moveTo>
                    <a:lnTo>
                      <a:pt x="241" y="123"/>
                    </a:lnTo>
                    <a:lnTo>
                      <a:pt x="241" y="233"/>
                    </a:lnTo>
                    <a:lnTo>
                      <a:pt x="236" y="344"/>
                    </a:lnTo>
                    <a:lnTo>
                      <a:pt x="230" y="458"/>
                    </a:lnTo>
                    <a:lnTo>
                      <a:pt x="221" y="571"/>
                    </a:lnTo>
                    <a:lnTo>
                      <a:pt x="216" y="687"/>
                    </a:lnTo>
                    <a:lnTo>
                      <a:pt x="209" y="800"/>
                    </a:lnTo>
                    <a:lnTo>
                      <a:pt x="209" y="916"/>
                    </a:lnTo>
                    <a:lnTo>
                      <a:pt x="195" y="932"/>
                    </a:lnTo>
                    <a:lnTo>
                      <a:pt x="175" y="942"/>
                    </a:lnTo>
                    <a:lnTo>
                      <a:pt x="152" y="948"/>
                    </a:lnTo>
                    <a:lnTo>
                      <a:pt x="127" y="951"/>
                    </a:lnTo>
                    <a:lnTo>
                      <a:pt x="99" y="949"/>
                    </a:lnTo>
                    <a:lnTo>
                      <a:pt x="72" y="951"/>
                    </a:lnTo>
                    <a:lnTo>
                      <a:pt x="46" y="955"/>
                    </a:lnTo>
                    <a:lnTo>
                      <a:pt x="24" y="965"/>
                    </a:lnTo>
                    <a:lnTo>
                      <a:pt x="5" y="946"/>
                    </a:lnTo>
                    <a:lnTo>
                      <a:pt x="0" y="830"/>
                    </a:lnTo>
                    <a:lnTo>
                      <a:pt x="1" y="717"/>
                    </a:lnTo>
                    <a:lnTo>
                      <a:pt x="7" y="602"/>
                    </a:lnTo>
                    <a:lnTo>
                      <a:pt x="16" y="488"/>
                    </a:lnTo>
                    <a:lnTo>
                      <a:pt x="23" y="371"/>
                    </a:lnTo>
                    <a:lnTo>
                      <a:pt x="30" y="254"/>
                    </a:lnTo>
                    <a:lnTo>
                      <a:pt x="33" y="135"/>
                    </a:lnTo>
                    <a:lnTo>
                      <a:pt x="33" y="18"/>
                    </a:lnTo>
                    <a:lnTo>
                      <a:pt x="58" y="13"/>
                    </a:lnTo>
                    <a:lnTo>
                      <a:pt x="87" y="7"/>
                    </a:lnTo>
                    <a:lnTo>
                      <a:pt x="113" y="4"/>
                    </a:lnTo>
                    <a:lnTo>
                      <a:pt x="143" y="2"/>
                    </a:lnTo>
                    <a:lnTo>
                      <a:pt x="168" y="0"/>
                    </a:lnTo>
                    <a:lnTo>
                      <a:pt x="195" y="2"/>
                    </a:lnTo>
                    <a:lnTo>
                      <a:pt x="218" y="7"/>
                    </a:lnTo>
                    <a:lnTo>
                      <a:pt x="239" y="18"/>
                    </a:lnTo>
                    <a:close/>
                  </a:path>
                </a:pathLst>
              </a:custGeom>
              <a:solidFill>
                <a:srgbClr val="FF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" name="Freeform 26"/>
              <p:cNvSpPr>
                <a:spLocks/>
              </p:cNvSpPr>
              <p:nvPr/>
            </p:nvSpPr>
            <p:spPr bwMode="auto">
              <a:xfrm>
                <a:off x="2537" y="303"/>
                <a:ext cx="181" cy="514"/>
              </a:xfrm>
              <a:custGeom>
                <a:avLst/>
                <a:gdLst>
                  <a:gd name="T0" fmla="*/ 353 w 362"/>
                  <a:gd name="T1" fmla="*/ 28 h 1027"/>
                  <a:gd name="T2" fmla="*/ 360 w 362"/>
                  <a:gd name="T3" fmla="*/ 156 h 1027"/>
                  <a:gd name="T4" fmla="*/ 362 w 362"/>
                  <a:gd name="T5" fmla="*/ 284 h 1027"/>
                  <a:gd name="T6" fmla="*/ 357 w 362"/>
                  <a:gd name="T7" fmla="*/ 410 h 1027"/>
                  <a:gd name="T8" fmla="*/ 350 w 362"/>
                  <a:gd name="T9" fmla="*/ 537 h 1027"/>
                  <a:gd name="T10" fmla="*/ 339 w 362"/>
                  <a:gd name="T11" fmla="*/ 660 h 1027"/>
                  <a:gd name="T12" fmla="*/ 332 w 362"/>
                  <a:gd name="T13" fmla="*/ 784 h 1027"/>
                  <a:gd name="T14" fmla="*/ 328 w 362"/>
                  <a:gd name="T15" fmla="*/ 905 h 1027"/>
                  <a:gd name="T16" fmla="*/ 334 w 362"/>
                  <a:gd name="T17" fmla="*/ 1025 h 1027"/>
                  <a:gd name="T18" fmla="*/ 295 w 362"/>
                  <a:gd name="T19" fmla="*/ 1027 h 1027"/>
                  <a:gd name="T20" fmla="*/ 256 w 362"/>
                  <a:gd name="T21" fmla="*/ 1027 h 1027"/>
                  <a:gd name="T22" fmla="*/ 215 w 362"/>
                  <a:gd name="T23" fmla="*/ 1022 h 1027"/>
                  <a:gd name="T24" fmla="*/ 174 w 362"/>
                  <a:gd name="T25" fmla="*/ 1018 h 1027"/>
                  <a:gd name="T26" fmla="*/ 130 w 362"/>
                  <a:gd name="T27" fmla="*/ 1011 h 1027"/>
                  <a:gd name="T28" fmla="*/ 87 w 362"/>
                  <a:gd name="T29" fmla="*/ 1006 h 1027"/>
                  <a:gd name="T30" fmla="*/ 43 w 362"/>
                  <a:gd name="T31" fmla="*/ 1002 h 1027"/>
                  <a:gd name="T32" fmla="*/ 0 w 362"/>
                  <a:gd name="T33" fmla="*/ 1006 h 1027"/>
                  <a:gd name="T34" fmla="*/ 0 w 362"/>
                  <a:gd name="T35" fmla="*/ 880 h 1027"/>
                  <a:gd name="T36" fmla="*/ 4 w 362"/>
                  <a:gd name="T37" fmla="*/ 754 h 1027"/>
                  <a:gd name="T38" fmla="*/ 9 w 362"/>
                  <a:gd name="T39" fmla="*/ 628 h 1027"/>
                  <a:gd name="T40" fmla="*/ 16 w 362"/>
                  <a:gd name="T41" fmla="*/ 502 h 1027"/>
                  <a:gd name="T42" fmla="*/ 23 w 362"/>
                  <a:gd name="T43" fmla="*/ 374 h 1027"/>
                  <a:gd name="T44" fmla="*/ 32 w 362"/>
                  <a:gd name="T45" fmla="*/ 248 h 1027"/>
                  <a:gd name="T46" fmla="*/ 41 w 362"/>
                  <a:gd name="T47" fmla="*/ 122 h 1027"/>
                  <a:gd name="T48" fmla="*/ 50 w 362"/>
                  <a:gd name="T49" fmla="*/ 0 h 1027"/>
                  <a:gd name="T50" fmla="*/ 353 w 362"/>
                  <a:gd name="T51" fmla="*/ 28 h 10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62" h="1027">
                    <a:moveTo>
                      <a:pt x="353" y="28"/>
                    </a:moveTo>
                    <a:lnTo>
                      <a:pt x="360" y="156"/>
                    </a:lnTo>
                    <a:lnTo>
                      <a:pt x="362" y="284"/>
                    </a:lnTo>
                    <a:lnTo>
                      <a:pt x="357" y="410"/>
                    </a:lnTo>
                    <a:lnTo>
                      <a:pt x="350" y="537"/>
                    </a:lnTo>
                    <a:lnTo>
                      <a:pt x="339" y="660"/>
                    </a:lnTo>
                    <a:lnTo>
                      <a:pt x="332" y="784"/>
                    </a:lnTo>
                    <a:lnTo>
                      <a:pt x="328" y="905"/>
                    </a:lnTo>
                    <a:lnTo>
                      <a:pt x="334" y="1025"/>
                    </a:lnTo>
                    <a:lnTo>
                      <a:pt x="295" y="1027"/>
                    </a:lnTo>
                    <a:lnTo>
                      <a:pt x="256" y="1027"/>
                    </a:lnTo>
                    <a:lnTo>
                      <a:pt x="215" y="1022"/>
                    </a:lnTo>
                    <a:lnTo>
                      <a:pt x="174" y="1018"/>
                    </a:lnTo>
                    <a:lnTo>
                      <a:pt x="130" y="1011"/>
                    </a:lnTo>
                    <a:lnTo>
                      <a:pt x="87" y="1006"/>
                    </a:lnTo>
                    <a:lnTo>
                      <a:pt x="43" y="1002"/>
                    </a:lnTo>
                    <a:lnTo>
                      <a:pt x="0" y="1006"/>
                    </a:lnTo>
                    <a:lnTo>
                      <a:pt x="0" y="880"/>
                    </a:lnTo>
                    <a:lnTo>
                      <a:pt x="4" y="754"/>
                    </a:lnTo>
                    <a:lnTo>
                      <a:pt x="9" y="628"/>
                    </a:lnTo>
                    <a:lnTo>
                      <a:pt x="16" y="502"/>
                    </a:lnTo>
                    <a:lnTo>
                      <a:pt x="23" y="374"/>
                    </a:lnTo>
                    <a:lnTo>
                      <a:pt x="32" y="248"/>
                    </a:lnTo>
                    <a:lnTo>
                      <a:pt x="41" y="122"/>
                    </a:lnTo>
                    <a:lnTo>
                      <a:pt x="50" y="0"/>
                    </a:lnTo>
                    <a:lnTo>
                      <a:pt x="353" y="28"/>
                    </a:lnTo>
                    <a:close/>
                  </a:path>
                </a:pathLst>
              </a:custGeom>
              <a:solidFill>
                <a:srgbClr val="FF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" name="Freeform 27"/>
              <p:cNvSpPr>
                <a:spLocks/>
              </p:cNvSpPr>
              <p:nvPr/>
            </p:nvSpPr>
            <p:spPr bwMode="auto">
              <a:xfrm>
                <a:off x="3076" y="301"/>
                <a:ext cx="293" cy="515"/>
              </a:xfrm>
              <a:custGeom>
                <a:avLst/>
                <a:gdLst>
                  <a:gd name="T0" fmla="*/ 583 w 587"/>
                  <a:gd name="T1" fmla="*/ 4 h 1029"/>
                  <a:gd name="T2" fmla="*/ 587 w 587"/>
                  <a:gd name="T3" fmla="*/ 128 h 1029"/>
                  <a:gd name="T4" fmla="*/ 587 w 587"/>
                  <a:gd name="T5" fmla="*/ 251 h 1029"/>
                  <a:gd name="T6" fmla="*/ 582 w 587"/>
                  <a:gd name="T7" fmla="*/ 369 h 1029"/>
                  <a:gd name="T8" fmla="*/ 578 w 587"/>
                  <a:gd name="T9" fmla="*/ 488 h 1029"/>
                  <a:gd name="T10" fmla="*/ 569 w 587"/>
                  <a:gd name="T11" fmla="*/ 604 h 1029"/>
                  <a:gd name="T12" fmla="*/ 560 w 587"/>
                  <a:gd name="T13" fmla="*/ 721 h 1029"/>
                  <a:gd name="T14" fmla="*/ 550 w 587"/>
                  <a:gd name="T15" fmla="*/ 840 h 1029"/>
                  <a:gd name="T16" fmla="*/ 544 w 587"/>
                  <a:gd name="T17" fmla="*/ 960 h 1029"/>
                  <a:gd name="T18" fmla="*/ 477 w 587"/>
                  <a:gd name="T19" fmla="*/ 971 h 1029"/>
                  <a:gd name="T20" fmla="*/ 411 w 587"/>
                  <a:gd name="T21" fmla="*/ 981 h 1029"/>
                  <a:gd name="T22" fmla="*/ 344 w 587"/>
                  <a:gd name="T23" fmla="*/ 987 h 1029"/>
                  <a:gd name="T24" fmla="*/ 278 w 587"/>
                  <a:gd name="T25" fmla="*/ 994 h 1029"/>
                  <a:gd name="T26" fmla="*/ 211 w 587"/>
                  <a:gd name="T27" fmla="*/ 999 h 1029"/>
                  <a:gd name="T28" fmla="*/ 147 w 587"/>
                  <a:gd name="T29" fmla="*/ 1006 h 1029"/>
                  <a:gd name="T30" fmla="*/ 80 w 587"/>
                  <a:gd name="T31" fmla="*/ 1015 h 1029"/>
                  <a:gd name="T32" fmla="*/ 16 w 587"/>
                  <a:gd name="T33" fmla="*/ 1029 h 1029"/>
                  <a:gd name="T34" fmla="*/ 3 w 587"/>
                  <a:gd name="T35" fmla="*/ 1019 h 1029"/>
                  <a:gd name="T36" fmla="*/ 0 w 587"/>
                  <a:gd name="T37" fmla="*/ 1008 h 1029"/>
                  <a:gd name="T38" fmla="*/ 0 w 587"/>
                  <a:gd name="T39" fmla="*/ 997 h 1029"/>
                  <a:gd name="T40" fmla="*/ 7 w 587"/>
                  <a:gd name="T41" fmla="*/ 990 h 1029"/>
                  <a:gd name="T42" fmla="*/ 12 w 587"/>
                  <a:gd name="T43" fmla="*/ 871 h 1029"/>
                  <a:gd name="T44" fmla="*/ 18 w 587"/>
                  <a:gd name="T45" fmla="*/ 753 h 1029"/>
                  <a:gd name="T46" fmla="*/ 21 w 587"/>
                  <a:gd name="T47" fmla="*/ 634 h 1029"/>
                  <a:gd name="T48" fmla="*/ 25 w 587"/>
                  <a:gd name="T49" fmla="*/ 515 h 1029"/>
                  <a:gd name="T50" fmla="*/ 26 w 587"/>
                  <a:gd name="T51" fmla="*/ 394 h 1029"/>
                  <a:gd name="T52" fmla="*/ 28 w 587"/>
                  <a:gd name="T53" fmla="*/ 274 h 1029"/>
                  <a:gd name="T54" fmla="*/ 30 w 587"/>
                  <a:gd name="T55" fmla="*/ 153 h 1029"/>
                  <a:gd name="T56" fmla="*/ 35 w 587"/>
                  <a:gd name="T57" fmla="*/ 32 h 1029"/>
                  <a:gd name="T58" fmla="*/ 269 w 587"/>
                  <a:gd name="T59" fmla="*/ 23 h 1029"/>
                  <a:gd name="T60" fmla="*/ 277 w 587"/>
                  <a:gd name="T61" fmla="*/ 128 h 1029"/>
                  <a:gd name="T62" fmla="*/ 278 w 587"/>
                  <a:gd name="T63" fmla="*/ 240 h 1029"/>
                  <a:gd name="T64" fmla="*/ 275 w 587"/>
                  <a:gd name="T65" fmla="*/ 353 h 1029"/>
                  <a:gd name="T66" fmla="*/ 271 w 587"/>
                  <a:gd name="T67" fmla="*/ 471 h 1029"/>
                  <a:gd name="T68" fmla="*/ 264 w 587"/>
                  <a:gd name="T69" fmla="*/ 586 h 1029"/>
                  <a:gd name="T70" fmla="*/ 261 w 587"/>
                  <a:gd name="T71" fmla="*/ 705 h 1029"/>
                  <a:gd name="T72" fmla="*/ 257 w 587"/>
                  <a:gd name="T73" fmla="*/ 822 h 1029"/>
                  <a:gd name="T74" fmla="*/ 261 w 587"/>
                  <a:gd name="T75" fmla="*/ 941 h 1029"/>
                  <a:gd name="T76" fmla="*/ 266 w 587"/>
                  <a:gd name="T77" fmla="*/ 950 h 1029"/>
                  <a:gd name="T78" fmla="*/ 275 w 587"/>
                  <a:gd name="T79" fmla="*/ 958 h 1029"/>
                  <a:gd name="T80" fmla="*/ 280 w 587"/>
                  <a:gd name="T81" fmla="*/ 967 h 1029"/>
                  <a:gd name="T82" fmla="*/ 289 w 587"/>
                  <a:gd name="T83" fmla="*/ 971 h 1029"/>
                  <a:gd name="T84" fmla="*/ 308 w 587"/>
                  <a:gd name="T85" fmla="*/ 951 h 1029"/>
                  <a:gd name="T86" fmla="*/ 305 w 587"/>
                  <a:gd name="T87" fmla="*/ 832 h 1029"/>
                  <a:gd name="T88" fmla="*/ 307 w 587"/>
                  <a:gd name="T89" fmla="*/ 715 h 1029"/>
                  <a:gd name="T90" fmla="*/ 308 w 587"/>
                  <a:gd name="T91" fmla="*/ 596 h 1029"/>
                  <a:gd name="T92" fmla="*/ 314 w 587"/>
                  <a:gd name="T93" fmla="*/ 479 h 1029"/>
                  <a:gd name="T94" fmla="*/ 316 w 587"/>
                  <a:gd name="T95" fmla="*/ 362 h 1029"/>
                  <a:gd name="T96" fmla="*/ 319 w 587"/>
                  <a:gd name="T97" fmla="*/ 247 h 1029"/>
                  <a:gd name="T98" fmla="*/ 319 w 587"/>
                  <a:gd name="T99" fmla="*/ 133 h 1029"/>
                  <a:gd name="T100" fmla="*/ 319 w 587"/>
                  <a:gd name="T101" fmla="*/ 23 h 1029"/>
                  <a:gd name="T102" fmla="*/ 356 w 587"/>
                  <a:gd name="T103" fmla="*/ 18 h 1029"/>
                  <a:gd name="T104" fmla="*/ 392 w 587"/>
                  <a:gd name="T105" fmla="*/ 13 h 1029"/>
                  <a:gd name="T106" fmla="*/ 422 w 587"/>
                  <a:gd name="T107" fmla="*/ 7 h 1029"/>
                  <a:gd name="T108" fmla="*/ 454 w 587"/>
                  <a:gd name="T109" fmla="*/ 6 h 1029"/>
                  <a:gd name="T110" fmla="*/ 482 w 587"/>
                  <a:gd name="T111" fmla="*/ 0 h 1029"/>
                  <a:gd name="T112" fmla="*/ 514 w 587"/>
                  <a:gd name="T113" fmla="*/ 0 h 1029"/>
                  <a:gd name="T114" fmla="*/ 546 w 587"/>
                  <a:gd name="T115" fmla="*/ 0 h 1029"/>
                  <a:gd name="T116" fmla="*/ 583 w 587"/>
                  <a:gd name="T117" fmla="*/ 4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87" h="1029">
                    <a:moveTo>
                      <a:pt x="583" y="4"/>
                    </a:moveTo>
                    <a:lnTo>
                      <a:pt x="587" y="128"/>
                    </a:lnTo>
                    <a:lnTo>
                      <a:pt x="587" y="251"/>
                    </a:lnTo>
                    <a:lnTo>
                      <a:pt x="582" y="369"/>
                    </a:lnTo>
                    <a:lnTo>
                      <a:pt x="578" y="488"/>
                    </a:lnTo>
                    <a:lnTo>
                      <a:pt x="569" y="604"/>
                    </a:lnTo>
                    <a:lnTo>
                      <a:pt x="560" y="721"/>
                    </a:lnTo>
                    <a:lnTo>
                      <a:pt x="550" y="840"/>
                    </a:lnTo>
                    <a:lnTo>
                      <a:pt x="544" y="960"/>
                    </a:lnTo>
                    <a:lnTo>
                      <a:pt x="477" y="971"/>
                    </a:lnTo>
                    <a:lnTo>
                      <a:pt x="411" y="981"/>
                    </a:lnTo>
                    <a:lnTo>
                      <a:pt x="344" y="987"/>
                    </a:lnTo>
                    <a:lnTo>
                      <a:pt x="278" y="994"/>
                    </a:lnTo>
                    <a:lnTo>
                      <a:pt x="211" y="999"/>
                    </a:lnTo>
                    <a:lnTo>
                      <a:pt x="147" y="1006"/>
                    </a:lnTo>
                    <a:lnTo>
                      <a:pt x="80" y="1015"/>
                    </a:lnTo>
                    <a:lnTo>
                      <a:pt x="16" y="1029"/>
                    </a:lnTo>
                    <a:lnTo>
                      <a:pt x="3" y="1019"/>
                    </a:lnTo>
                    <a:lnTo>
                      <a:pt x="0" y="1008"/>
                    </a:lnTo>
                    <a:lnTo>
                      <a:pt x="0" y="997"/>
                    </a:lnTo>
                    <a:lnTo>
                      <a:pt x="7" y="990"/>
                    </a:lnTo>
                    <a:lnTo>
                      <a:pt x="12" y="871"/>
                    </a:lnTo>
                    <a:lnTo>
                      <a:pt x="18" y="753"/>
                    </a:lnTo>
                    <a:lnTo>
                      <a:pt x="21" y="634"/>
                    </a:lnTo>
                    <a:lnTo>
                      <a:pt x="25" y="515"/>
                    </a:lnTo>
                    <a:lnTo>
                      <a:pt x="26" y="394"/>
                    </a:lnTo>
                    <a:lnTo>
                      <a:pt x="28" y="274"/>
                    </a:lnTo>
                    <a:lnTo>
                      <a:pt x="30" y="153"/>
                    </a:lnTo>
                    <a:lnTo>
                      <a:pt x="35" y="32"/>
                    </a:lnTo>
                    <a:lnTo>
                      <a:pt x="269" y="23"/>
                    </a:lnTo>
                    <a:lnTo>
                      <a:pt x="277" y="128"/>
                    </a:lnTo>
                    <a:lnTo>
                      <a:pt x="278" y="240"/>
                    </a:lnTo>
                    <a:lnTo>
                      <a:pt x="275" y="353"/>
                    </a:lnTo>
                    <a:lnTo>
                      <a:pt x="271" y="471"/>
                    </a:lnTo>
                    <a:lnTo>
                      <a:pt x="264" y="586"/>
                    </a:lnTo>
                    <a:lnTo>
                      <a:pt x="261" y="705"/>
                    </a:lnTo>
                    <a:lnTo>
                      <a:pt x="257" y="822"/>
                    </a:lnTo>
                    <a:lnTo>
                      <a:pt x="261" y="941"/>
                    </a:lnTo>
                    <a:lnTo>
                      <a:pt x="266" y="950"/>
                    </a:lnTo>
                    <a:lnTo>
                      <a:pt x="275" y="958"/>
                    </a:lnTo>
                    <a:lnTo>
                      <a:pt x="280" y="967"/>
                    </a:lnTo>
                    <a:lnTo>
                      <a:pt x="289" y="971"/>
                    </a:lnTo>
                    <a:lnTo>
                      <a:pt x="308" y="951"/>
                    </a:lnTo>
                    <a:lnTo>
                      <a:pt x="305" y="832"/>
                    </a:lnTo>
                    <a:lnTo>
                      <a:pt x="307" y="715"/>
                    </a:lnTo>
                    <a:lnTo>
                      <a:pt x="308" y="596"/>
                    </a:lnTo>
                    <a:lnTo>
                      <a:pt x="314" y="479"/>
                    </a:lnTo>
                    <a:lnTo>
                      <a:pt x="316" y="362"/>
                    </a:lnTo>
                    <a:lnTo>
                      <a:pt x="319" y="247"/>
                    </a:lnTo>
                    <a:lnTo>
                      <a:pt x="319" y="133"/>
                    </a:lnTo>
                    <a:lnTo>
                      <a:pt x="319" y="23"/>
                    </a:lnTo>
                    <a:lnTo>
                      <a:pt x="356" y="18"/>
                    </a:lnTo>
                    <a:lnTo>
                      <a:pt x="392" y="13"/>
                    </a:lnTo>
                    <a:lnTo>
                      <a:pt x="422" y="7"/>
                    </a:lnTo>
                    <a:lnTo>
                      <a:pt x="454" y="6"/>
                    </a:lnTo>
                    <a:lnTo>
                      <a:pt x="482" y="0"/>
                    </a:lnTo>
                    <a:lnTo>
                      <a:pt x="514" y="0"/>
                    </a:lnTo>
                    <a:lnTo>
                      <a:pt x="546" y="0"/>
                    </a:lnTo>
                    <a:lnTo>
                      <a:pt x="583" y="4"/>
                    </a:lnTo>
                    <a:close/>
                  </a:path>
                </a:pathLst>
              </a:custGeom>
              <a:solidFill>
                <a:srgbClr val="FF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" name="Freeform 28"/>
              <p:cNvSpPr>
                <a:spLocks/>
              </p:cNvSpPr>
              <p:nvPr/>
            </p:nvSpPr>
            <p:spPr bwMode="auto">
              <a:xfrm>
                <a:off x="2723" y="317"/>
                <a:ext cx="351" cy="499"/>
              </a:xfrm>
              <a:custGeom>
                <a:avLst/>
                <a:gdLst>
                  <a:gd name="T0" fmla="*/ 340 w 702"/>
                  <a:gd name="T1" fmla="*/ 0 h 997"/>
                  <a:gd name="T2" fmla="*/ 337 w 702"/>
                  <a:gd name="T3" fmla="*/ 117 h 997"/>
                  <a:gd name="T4" fmla="*/ 339 w 702"/>
                  <a:gd name="T5" fmla="*/ 235 h 997"/>
                  <a:gd name="T6" fmla="*/ 340 w 702"/>
                  <a:gd name="T7" fmla="*/ 352 h 997"/>
                  <a:gd name="T8" fmla="*/ 344 w 702"/>
                  <a:gd name="T9" fmla="*/ 470 h 997"/>
                  <a:gd name="T10" fmla="*/ 342 w 702"/>
                  <a:gd name="T11" fmla="*/ 589 h 997"/>
                  <a:gd name="T12" fmla="*/ 339 w 702"/>
                  <a:gd name="T13" fmla="*/ 712 h 997"/>
                  <a:gd name="T14" fmla="*/ 328 w 702"/>
                  <a:gd name="T15" fmla="*/ 832 h 997"/>
                  <a:gd name="T16" fmla="*/ 312 w 702"/>
                  <a:gd name="T17" fmla="*/ 958 h 997"/>
                  <a:gd name="T18" fmla="*/ 317 w 702"/>
                  <a:gd name="T19" fmla="*/ 960 h 997"/>
                  <a:gd name="T20" fmla="*/ 326 w 702"/>
                  <a:gd name="T21" fmla="*/ 967 h 997"/>
                  <a:gd name="T22" fmla="*/ 331 w 702"/>
                  <a:gd name="T23" fmla="*/ 974 h 997"/>
                  <a:gd name="T24" fmla="*/ 340 w 702"/>
                  <a:gd name="T25" fmla="*/ 978 h 997"/>
                  <a:gd name="T26" fmla="*/ 356 w 702"/>
                  <a:gd name="T27" fmla="*/ 932 h 997"/>
                  <a:gd name="T28" fmla="*/ 367 w 702"/>
                  <a:gd name="T29" fmla="*/ 884 h 997"/>
                  <a:gd name="T30" fmla="*/ 370 w 702"/>
                  <a:gd name="T31" fmla="*/ 831 h 997"/>
                  <a:gd name="T32" fmla="*/ 372 w 702"/>
                  <a:gd name="T33" fmla="*/ 777 h 997"/>
                  <a:gd name="T34" fmla="*/ 370 w 702"/>
                  <a:gd name="T35" fmla="*/ 721 h 997"/>
                  <a:gd name="T36" fmla="*/ 372 w 702"/>
                  <a:gd name="T37" fmla="*/ 669 h 997"/>
                  <a:gd name="T38" fmla="*/ 378 w 702"/>
                  <a:gd name="T39" fmla="*/ 619 h 997"/>
                  <a:gd name="T40" fmla="*/ 390 w 702"/>
                  <a:gd name="T41" fmla="*/ 577 h 997"/>
                  <a:gd name="T42" fmla="*/ 390 w 702"/>
                  <a:gd name="T43" fmla="*/ 506 h 997"/>
                  <a:gd name="T44" fmla="*/ 390 w 702"/>
                  <a:gd name="T45" fmla="*/ 437 h 997"/>
                  <a:gd name="T46" fmla="*/ 390 w 702"/>
                  <a:gd name="T47" fmla="*/ 366 h 997"/>
                  <a:gd name="T48" fmla="*/ 390 w 702"/>
                  <a:gd name="T49" fmla="*/ 297 h 997"/>
                  <a:gd name="T50" fmla="*/ 390 w 702"/>
                  <a:gd name="T51" fmla="*/ 224 h 997"/>
                  <a:gd name="T52" fmla="*/ 392 w 702"/>
                  <a:gd name="T53" fmla="*/ 151 h 997"/>
                  <a:gd name="T54" fmla="*/ 394 w 702"/>
                  <a:gd name="T55" fmla="*/ 75 h 997"/>
                  <a:gd name="T56" fmla="*/ 399 w 702"/>
                  <a:gd name="T57" fmla="*/ 0 h 997"/>
                  <a:gd name="T58" fmla="*/ 693 w 702"/>
                  <a:gd name="T59" fmla="*/ 0 h 997"/>
                  <a:gd name="T60" fmla="*/ 700 w 702"/>
                  <a:gd name="T61" fmla="*/ 112 h 997"/>
                  <a:gd name="T62" fmla="*/ 702 w 702"/>
                  <a:gd name="T63" fmla="*/ 229 h 997"/>
                  <a:gd name="T64" fmla="*/ 700 w 702"/>
                  <a:gd name="T65" fmla="*/ 346 h 997"/>
                  <a:gd name="T66" fmla="*/ 697 w 702"/>
                  <a:gd name="T67" fmla="*/ 463 h 997"/>
                  <a:gd name="T68" fmla="*/ 690 w 702"/>
                  <a:gd name="T69" fmla="*/ 580 h 997"/>
                  <a:gd name="T70" fmla="*/ 683 w 702"/>
                  <a:gd name="T71" fmla="*/ 698 h 997"/>
                  <a:gd name="T72" fmla="*/ 677 w 702"/>
                  <a:gd name="T73" fmla="*/ 813 h 997"/>
                  <a:gd name="T74" fmla="*/ 674 w 702"/>
                  <a:gd name="T75" fmla="*/ 928 h 997"/>
                  <a:gd name="T76" fmla="*/ 644 w 702"/>
                  <a:gd name="T77" fmla="*/ 997 h 997"/>
                  <a:gd name="T78" fmla="*/ 9 w 702"/>
                  <a:gd name="T79" fmla="*/ 997 h 997"/>
                  <a:gd name="T80" fmla="*/ 2 w 702"/>
                  <a:gd name="T81" fmla="*/ 871 h 997"/>
                  <a:gd name="T82" fmla="*/ 0 w 702"/>
                  <a:gd name="T83" fmla="*/ 747 h 997"/>
                  <a:gd name="T84" fmla="*/ 3 w 702"/>
                  <a:gd name="T85" fmla="*/ 621 h 997"/>
                  <a:gd name="T86" fmla="*/ 12 w 702"/>
                  <a:gd name="T87" fmla="*/ 499 h 997"/>
                  <a:gd name="T88" fmla="*/ 19 w 702"/>
                  <a:gd name="T89" fmla="*/ 373 h 997"/>
                  <a:gd name="T90" fmla="*/ 28 w 702"/>
                  <a:gd name="T91" fmla="*/ 249 h 997"/>
                  <a:gd name="T92" fmla="*/ 35 w 702"/>
                  <a:gd name="T93" fmla="*/ 123 h 997"/>
                  <a:gd name="T94" fmla="*/ 39 w 702"/>
                  <a:gd name="T95" fmla="*/ 0 h 997"/>
                  <a:gd name="T96" fmla="*/ 340 w 702"/>
                  <a:gd name="T97" fmla="*/ 0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02" h="997">
                    <a:moveTo>
                      <a:pt x="340" y="0"/>
                    </a:moveTo>
                    <a:lnTo>
                      <a:pt x="337" y="117"/>
                    </a:lnTo>
                    <a:lnTo>
                      <a:pt x="339" y="235"/>
                    </a:lnTo>
                    <a:lnTo>
                      <a:pt x="340" y="352"/>
                    </a:lnTo>
                    <a:lnTo>
                      <a:pt x="344" y="470"/>
                    </a:lnTo>
                    <a:lnTo>
                      <a:pt x="342" y="589"/>
                    </a:lnTo>
                    <a:lnTo>
                      <a:pt x="339" y="712"/>
                    </a:lnTo>
                    <a:lnTo>
                      <a:pt x="328" y="832"/>
                    </a:lnTo>
                    <a:lnTo>
                      <a:pt x="312" y="958"/>
                    </a:lnTo>
                    <a:lnTo>
                      <a:pt x="317" y="960"/>
                    </a:lnTo>
                    <a:lnTo>
                      <a:pt x="326" y="967"/>
                    </a:lnTo>
                    <a:lnTo>
                      <a:pt x="331" y="974"/>
                    </a:lnTo>
                    <a:lnTo>
                      <a:pt x="340" y="978"/>
                    </a:lnTo>
                    <a:lnTo>
                      <a:pt x="356" y="932"/>
                    </a:lnTo>
                    <a:lnTo>
                      <a:pt x="367" y="884"/>
                    </a:lnTo>
                    <a:lnTo>
                      <a:pt x="370" y="831"/>
                    </a:lnTo>
                    <a:lnTo>
                      <a:pt x="372" y="777"/>
                    </a:lnTo>
                    <a:lnTo>
                      <a:pt x="370" y="721"/>
                    </a:lnTo>
                    <a:lnTo>
                      <a:pt x="372" y="669"/>
                    </a:lnTo>
                    <a:lnTo>
                      <a:pt x="378" y="619"/>
                    </a:lnTo>
                    <a:lnTo>
                      <a:pt x="390" y="577"/>
                    </a:lnTo>
                    <a:lnTo>
                      <a:pt x="390" y="506"/>
                    </a:lnTo>
                    <a:lnTo>
                      <a:pt x="390" y="437"/>
                    </a:lnTo>
                    <a:lnTo>
                      <a:pt x="390" y="366"/>
                    </a:lnTo>
                    <a:lnTo>
                      <a:pt x="390" y="297"/>
                    </a:lnTo>
                    <a:lnTo>
                      <a:pt x="390" y="224"/>
                    </a:lnTo>
                    <a:lnTo>
                      <a:pt x="392" y="151"/>
                    </a:lnTo>
                    <a:lnTo>
                      <a:pt x="394" y="75"/>
                    </a:lnTo>
                    <a:lnTo>
                      <a:pt x="399" y="0"/>
                    </a:lnTo>
                    <a:lnTo>
                      <a:pt x="693" y="0"/>
                    </a:lnTo>
                    <a:lnTo>
                      <a:pt x="700" y="112"/>
                    </a:lnTo>
                    <a:lnTo>
                      <a:pt x="702" y="229"/>
                    </a:lnTo>
                    <a:lnTo>
                      <a:pt x="700" y="346"/>
                    </a:lnTo>
                    <a:lnTo>
                      <a:pt x="697" y="463"/>
                    </a:lnTo>
                    <a:lnTo>
                      <a:pt x="690" y="580"/>
                    </a:lnTo>
                    <a:lnTo>
                      <a:pt x="683" y="698"/>
                    </a:lnTo>
                    <a:lnTo>
                      <a:pt x="677" y="813"/>
                    </a:lnTo>
                    <a:lnTo>
                      <a:pt x="674" y="928"/>
                    </a:lnTo>
                    <a:lnTo>
                      <a:pt x="644" y="997"/>
                    </a:lnTo>
                    <a:lnTo>
                      <a:pt x="9" y="997"/>
                    </a:lnTo>
                    <a:lnTo>
                      <a:pt x="2" y="871"/>
                    </a:lnTo>
                    <a:lnTo>
                      <a:pt x="0" y="747"/>
                    </a:lnTo>
                    <a:lnTo>
                      <a:pt x="3" y="621"/>
                    </a:lnTo>
                    <a:lnTo>
                      <a:pt x="12" y="499"/>
                    </a:lnTo>
                    <a:lnTo>
                      <a:pt x="19" y="373"/>
                    </a:lnTo>
                    <a:lnTo>
                      <a:pt x="28" y="249"/>
                    </a:lnTo>
                    <a:lnTo>
                      <a:pt x="35" y="123"/>
                    </a:lnTo>
                    <a:lnTo>
                      <a:pt x="39" y="0"/>
                    </a:lnTo>
                    <a:lnTo>
                      <a:pt x="340" y="0"/>
                    </a:lnTo>
                    <a:close/>
                  </a:path>
                </a:pathLst>
              </a:custGeom>
              <a:solidFill>
                <a:srgbClr val="FF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" name="Freeform 30"/>
              <p:cNvSpPr>
                <a:spLocks/>
              </p:cNvSpPr>
              <p:nvPr/>
            </p:nvSpPr>
            <p:spPr bwMode="auto">
              <a:xfrm>
                <a:off x="1775" y="796"/>
                <a:ext cx="54" cy="63"/>
              </a:xfrm>
              <a:custGeom>
                <a:avLst/>
                <a:gdLst>
                  <a:gd name="T0" fmla="*/ 109 w 109"/>
                  <a:gd name="T1" fmla="*/ 0 h 126"/>
                  <a:gd name="T2" fmla="*/ 98 w 109"/>
                  <a:gd name="T3" fmla="*/ 15 h 126"/>
                  <a:gd name="T4" fmla="*/ 89 w 109"/>
                  <a:gd name="T5" fmla="*/ 31 h 126"/>
                  <a:gd name="T6" fmla="*/ 77 w 109"/>
                  <a:gd name="T7" fmla="*/ 48 h 126"/>
                  <a:gd name="T8" fmla="*/ 66 w 109"/>
                  <a:gd name="T9" fmla="*/ 66 h 126"/>
                  <a:gd name="T10" fmla="*/ 52 w 109"/>
                  <a:gd name="T11" fmla="*/ 82 h 126"/>
                  <a:gd name="T12" fmla="*/ 39 w 109"/>
                  <a:gd name="T13" fmla="*/ 98 h 126"/>
                  <a:gd name="T14" fmla="*/ 25 w 109"/>
                  <a:gd name="T15" fmla="*/ 112 h 126"/>
                  <a:gd name="T16" fmla="*/ 11 w 109"/>
                  <a:gd name="T17" fmla="*/ 126 h 126"/>
                  <a:gd name="T18" fmla="*/ 0 w 109"/>
                  <a:gd name="T19" fmla="*/ 100 h 126"/>
                  <a:gd name="T20" fmla="*/ 2 w 109"/>
                  <a:gd name="T21" fmla="*/ 78 h 126"/>
                  <a:gd name="T22" fmla="*/ 9 w 109"/>
                  <a:gd name="T23" fmla="*/ 57 h 126"/>
                  <a:gd name="T24" fmla="*/ 25 w 109"/>
                  <a:gd name="T25" fmla="*/ 41 h 126"/>
                  <a:gd name="T26" fmla="*/ 43 w 109"/>
                  <a:gd name="T27" fmla="*/ 23 h 126"/>
                  <a:gd name="T28" fmla="*/ 66 w 109"/>
                  <a:gd name="T29" fmla="*/ 13 h 126"/>
                  <a:gd name="T30" fmla="*/ 87 w 109"/>
                  <a:gd name="T31" fmla="*/ 4 h 126"/>
                  <a:gd name="T32" fmla="*/ 109 w 109"/>
                  <a:gd name="T33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9" h="126">
                    <a:moveTo>
                      <a:pt x="109" y="0"/>
                    </a:moveTo>
                    <a:lnTo>
                      <a:pt x="98" y="15"/>
                    </a:lnTo>
                    <a:lnTo>
                      <a:pt x="89" y="31"/>
                    </a:lnTo>
                    <a:lnTo>
                      <a:pt x="77" y="48"/>
                    </a:lnTo>
                    <a:lnTo>
                      <a:pt x="66" y="66"/>
                    </a:lnTo>
                    <a:lnTo>
                      <a:pt x="52" y="82"/>
                    </a:lnTo>
                    <a:lnTo>
                      <a:pt x="39" y="98"/>
                    </a:lnTo>
                    <a:lnTo>
                      <a:pt x="25" y="112"/>
                    </a:lnTo>
                    <a:lnTo>
                      <a:pt x="11" y="126"/>
                    </a:lnTo>
                    <a:lnTo>
                      <a:pt x="0" y="100"/>
                    </a:lnTo>
                    <a:lnTo>
                      <a:pt x="2" y="78"/>
                    </a:lnTo>
                    <a:lnTo>
                      <a:pt x="9" y="57"/>
                    </a:lnTo>
                    <a:lnTo>
                      <a:pt x="25" y="41"/>
                    </a:lnTo>
                    <a:lnTo>
                      <a:pt x="43" y="23"/>
                    </a:lnTo>
                    <a:lnTo>
                      <a:pt x="66" y="13"/>
                    </a:lnTo>
                    <a:lnTo>
                      <a:pt x="87" y="4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" name="Freeform 31"/>
              <p:cNvSpPr>
                <a:spLocks/>
              </p:cNvSpPr>
              <p:nvPr/>
            </p:nvSpPr>
            <p:spPr bwMode="auto">
              <a:xfrm>
                <a:off x="1693" y="796"/>
                <a:ext cx="224" cy="254"/>
              </a:xfrm>
              <a:custGeom>
                <a:avLst/>
                <a:gdLst>
                  <a:gd name="T0" fmla="*/ 341 w 447"/>
                  <a:gd name="T1" fmla="*/ 61 h 508"/>
                  <a:gd name="T2" fmla="*/ 268 w 447"/>
                  <a:gd name="T3" fmla="*/ 125 h 508"/>
                  <a:gd name="T4" fmla="*/ 197 w 447"/>
                  <a:gd name="T5" fmla="*/ 188 h 508"/>
                  <a:gd name="T6" fmla="*/ 133 w 447"/>
                  <a:gd name="T7" fmla="*/ 256 h 508"/>
                  <a:gd name="T8" fmla="*/ 119 w 447"/>
                  <a:gd name="T9" fmla="*/ 300 h 508"/>
                  <a:gd name="T10" fmla="*/ 147 w 447"/>
                  <a:gd name="T11" fmla="*/ 286 h 508"/>
                  <a:gd name="T12" fmla="*/ 188 w 447"/>
                  <a:gd name="T13" fmla="*/ 281 h 508"/>
                  <a:gd name="T14" fmla="*/ 229 w 447"/>
                  <a:gd name="T15" fmla="*/ 270 h 508"/>
                  <a:gd name="T16" fmla="*/ 263 w 447"/>
                  <a:gd name="T17" fmla="*/ 238 h 508"/>
                  <a:gd name="T18" fmla="*/ 296 w 447"/>
                  <a:gd name="T19" fmla="*/ 204 h 508"/>
                  <a:gd name="T20" fmla="*/ 334 w 447"/>
                  <a:gd name="T21" fmla="*/ 185 h 508"/>
                  <a:gd name="T22" fmla="*/ 362 w 447"/>
                  <a:gd name="T23" fmla="*/ 165 h 508"/>
                  <a:gd name="T24" fmla="*/ 394 w 447"/>
                  <a:gd name="T25" fmla="*/ 146 h 508"/>
                  <a:gd name="T26" fmla="*/ 428 w 447"/>
                  <a:gd name="T27" fmla="*/ 130 h 508"/>
                  <a:gd name="T28" fmla="*/ 424 w 447"/>
                  <a:gd name="T29" fmla="*/ 156 h 508"/>
                  <a:gd name="T30" fmla="*/ 366 w 447"/>
                  <a:gd name="T31" fmla="*/ 208 h 508"/>
                  <a:gd name="T32" fmla="*/ 300 w 447"/>
                  <a:gd name="T33" fmla="*/ 252 h 508"/>
                  <a:gd name="T34" fmla="*/ 243 w 447"/>
                  <a:gd name="T35" fmla="*/ 297 h 508"/>
                  <a:gd name="T36" fmla="*/ 197 w 447"/>
                  <a:gd name="T37" fmla="*/ 327 h 508"/>
                  <a:gd name="T38" fmla="*/ 156 w 447"/>
                  <a:gd name="T39" fmla="*/ 353 h 508"/>
                  <a:gd name="T40" fmla="*/ 123 w 447"/>
                  <a:gd name="T41" fmla="*/ 392 h 508"/>
                  <a:gd name="T42" fmla="*/ 85 w 447"/>
                  <a:gd name="T43" fmla="*/ 431 h 508"/>
                  <a:gd name="T44" fmla="*/ 115 w 447"/>
                  <a:gd name="T45" fmla="*/ 449 h 508"/>
                  <a:gd name="T46" fmla="*/ 89 w 447"/>
                  <a:gd name="T47" fmla="*/ 472 h 508"/>
                  <a:gd name="T48" fmla="*/ 64 w 447"/>
                  <a:gd name="T49" fmla="*/ 488 h 508"/>
                  <a:gd name="T50" fmla="*/ 36 w 447"/>
                  <a:gd name="T51" fmla="*/ 499 h 508"/>
                  <a:gd name="T52" fmla="*/ 7 w 447"/>
                  <a:gd name="T53" fmla="*/ 508 h 508"/>
                  <a:gd name="T54" fmla="*/ 9 w 447"/>
                  <a:gd name="T55" fmla="*/ 458 h 508"/>
                  <a:gd name="T56" fmla="*/ 46 w 447"/>
                  <a:gd name="T57" fmla="*/ 415 h 508"/>
                  <a:gd name="T58" fmla="*/ 69 w 447"/>
                  <a:gd name="T59" fmla="*/ 373 h 508"/>
                  <a:gd name="T60" fmla="*/ 36 w 447"/>
                  <a:gd name="T61" fmla="*/ 332 h 508"/>
                  <a:gd name="T62" fmla="*/ 110 w 447"/>
                  <a:gd name="T63" fmla="*/ 236 h 508"/>
                  <a:gd name="T64" fmla="*/ 199 w 447"/>
                  <a:gd name="T65" fmla="*/ 148 h 508"/>
                  <a:gd name="T66" fmla="*/ 291 w 447"/>
                  <a:gd name="T67" fmla="*/ 66 h 508"/>
                  <a:gd name="T68" fmla="*/ 378 w 447"/>
                  <a:gd name="T69" fmla="*/ 0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47" h="508">
                    <a:moveTo>
                      <a:pt x="378" y="29"/>
                    </a:moveTo>
                    <a:lnTo>
                      <a:pt x="341" y="61"/>
                    </a:lnTo>
                    <a:lnTo>
                      <a:pt x="303" y="93"/>
                    </a:lnTo>
                    <a:lnTo>
                      <a:pt x="268" y="125"/>
                    </a:lnTo>
                    <a:lnTo>
                      <a:pt x="233" y="156"/>
                    </a:lnTo>
                    <a:lnTo>
                      <a:pt x="197" y="188"/>
                    </a:lnTo>
                    <a:lnTo>
                      <a:pt x="165" y="222"/>
                    </a:lnTo>
                    <a:lnTo>
                      <a:pt x="133" y="256"/>
                    </a:lnTo>
                    <a:lnTo>
                      <a:pt x="105" y="293"/>
                    </a:lnTo>
                    <a:lnTo>
                      <a:pt x="119" y="300"/>
                    </a:lnTo>
                    <a:lnTo>
                      <a:pt x="133" y="297"/>
                    </a:lnTo>
                    <a:lnTo>
                      <a:pt x="147" y="286"/>
                    </a:lnTo>
                    <a:lnTo>
                      <a:pt x="163" y="274"/>
                    </a:lnTo>
                    <a:lnTo>
                      <a:pt x="188" y="281"/>
                    </a:lnTo>
                    <a:lnTo>
                      <a:pt x="211" y="279"/>
                    </a:lnTo>
                    <a:lnTo>
                      <a:pt x="229" y="270"/>
                    </a:lnTo>
                    <a:lnTo>
                      <a:pt x="249" y="256"/>
                    </a:lnTo>
                    <a:lnTo>
                      <a:pt x="263" y="238"/>
                    </a:lnTo>
                    <a:lnTo>
                      <a:pt x="280" y="220"/>
                    </a:lnTo>
                    <a:lnTo>
                      <a:pt x="296" y="204"/>
                    </a:lnTo>
                    <a:lnTo>
                      <a:pt x="319" y="196"/>
                    </a:lnTo>
                    <a:lnTo>
                      <a:pt x="334" y="185"/>
                    </a:lnTo>
                    <a:lnTo>
                      <a:pt x="348" y="176"/>
                    </a:lnTo>
                    <a:lnTo>
                      <a:pt x="362" y="165"/>
                    </a:lnTo>
                    <a:lnTo>
                      <a:pt x="378" y="156"/>
                    </a:lnTo>
                    <a:lnTo>
                      <a:pt x="394" y="146"/>
                    </a:lnTo>
                    <a:lnTo>
                      <a:pt x="410" y="139"/>
                    </a:lnTo>
                    <a:lnTo>
                      <a:pt x="428" y="130"/>
                    </a:lnTo>
                    <a:lnTo>
                      <a:pt x="447" y="126"/>
                    </a:lnTo>
                    <a:lnTo>
                      <a:pt x="424" y="156"/>
                    </a:lnTo>
                    <a:lnTo>
                      <a:pt x="398" y="183"/>
                    </a:lnTo>
                    <a:lnTo>
                      <a:pt x="366" y="208"/>
                    </a:lnTo>
                    <a:lnTo>
                      <a:pt x="334" y="231"/>
                    </a:lnTo>
                    <a:lnTo>
                      <a:pt x="300" y="252"/>
                    </a:lnTo>
                    <a:lnTo>
                      <a:pt x="270" y="274"/>
                    </a:lnTo>
                    <a:lnTo>
                      <a:pt x="243" y="297"/>
                    </a:lnTo>
                    <a:lnTo>
                      <a:pt x="222" y="321"/>
                    </a:lnTo>
                    <a:lnTo>
                      <a:pt x="197" y="327"/>
                    </a:lnTo>
                    <a:lnTo>
                      <a:pt x="176" y="339"/>
                    </a:lnTo>
                    <a:lnTo>
                      <a:pt x="156" y="353"/>
                    </a:lnTo>
                    <a:lnTo>
                      <a:pt x="140" y="375"/>
                    </a:lnTo>
                    <a:lnTo>
                      <a:pt x="123" y="392"/>
                    </a:lnTo>
                    <a:lnTo>
                      <a:pt x="105" y="414"/>
                    </a:lnTo>
                    <a:lnTo>
                      <a:pt x="85" y="431"/>
                    </a:lnTo>
                    <a:lnTo>
                      <a:pt x="66" y="449"/>
                    </a:lnTo>
                    <a:lnTo>
                      <a:pt x="115" y="449"/>
                    </a:lnTo>
                    <a:lnTo>
                      <a:pt x="101" y="460"/>
                    </a:lnTo>
                    <a:lnTo>
                      <a:pt x="89" y="472"/>
                    </a:lnTo>
                    <a:lnTo>
                      <a:pt x="76" y="479"/>
                    </a:lnTo>
                    <a:lnTo>
                      <a:pt x="64" y="488"/>
                    </a:lnTo>
                    <a:lnTo>
                      <a:pt x="50" y="494"/>
                    </a:lnTo>
                    <a:lnTo>
                      <a:pt x="36" y="499"/>
                    </a:lnTo>
                    <a:lnTo>
                      <a:pt x="21" y="502"/>
                    </a:lnTo>
                    <a:lnTo>
                      <a:pt x="7" y="508"/>
                    </a:lnTo>
                    <a:lnTo>
                      <a:pt x="0" y="481"/>
                    </a:lnTo>
                    <a:lnTo>
                      <a:pt x="9" y="458"/>
                    </a:lnTo>
                    <a:lnTo>
                      <a:pt x="25" y="437"/>
                    </a:lnTo>
                    <a:lnTo>
                      <a:pt x="46" y="415"/>
                    </a:lnTo>
                    <a:lnTo>
                      <a:pt x="62" y="394"/>
                    </a:lnTo>
                    <a:lnTo>
                      <a:pt x="69" y="373"/>
                    </a:lnTo>
                    <a:lnTo>
                      <a:pt x="62" y="352"/>
                    </a:lnTo>
                    <a:lnTo>
                      <a:pt x="36" y="332"/>
                    </a:lnTo>
                    <a:lnTo>
                      <a:pt x="69" y="284"/>
                    </a:lnTo>
                    <a:lnTo>
                      <a:pt x="110" y="236"/>
                    </a:lnTo>
                    <a:lnTo>
                      <a:pt x="153" y="190"/>
                    </a:lnTo>
                    <a:lnTo>
                      <a:pt x="199" y="148"/>
                    </a:lnTo>
                    <a:lnTo>
                      <a:pt x="245" y="103"/>
                    </a:lnTo>
                    <a:lnTo>
                      <a:pt x="291" y="66"/>
                    </a:lnTo>
                    <a:lnTo>
                      <a:pt x="335" y="31"/>
                    </a:lnTo>
                    <a:lnTo>
                      <a:pt x="378" y="0"/>
                    </a:lnTo>
                    <a:lnTo>
                      <a:pt x="378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" name="Freeform 32"/>
              <p:cNvSpPr>
                <a:spLocks/>
              </p:cNvSpPr>
              <p:nvPr/>
            </p:nvSpPr>
            <p:spPr bwMode="auto">
              <a:xfrm>
                <a:off x="3138" y="816"/>
                <a:ext cx="737" cy="185"/>
              </a:xfrm>
              <a:custGeom>
                <a:avLst/>
                <a:gdLst>
                  <a:gd name="T0" fmla="*/ 1435 w 1474"/>
                  <a:gd name="T1" fmla="*/ 31 h 371"/>
                  <a:gd name="T2" fmla="*/ 1352 w 1474"/>
                  <a:gd name="T3" fmla="*/ 62 h 371"/>
                  <a:gd name="T4" fmla="*/ 1267 w 1474"/>
                  <a:gd name="T5" fmla="*/ 84 h 371"/>
                  <a:gd name="T6" fmla="*/ 1181 w 1474"/>
                  <a:gd name="T7" fmla="*/ 109 h 371"/>
                  <a:gd name="T8" fmla="*/ 1116 w 1474"/>
                  <a:gd name="T9" fmla="*/ 125 h 371"/>
                  <a:gd name="T10" fmla="*/ 1068 w 1474"/>
                  <a:gd name="T11" fmla="*/ 135 h 371"/>
                  <a:gd name="T12" fmla="*/ 1020 w 1474"/>
                  <a:gd name="T13" fmla="*/ 153 h 371"/>
                  <a:gd name="T14" fmla="*/ 970 w 1474"/>
                  <a:gd name="T15" fmla="*/ 165 h 371"/>
                  <a:gd name="T16" fmla="*/ 928 w 1474"/>
                  <a:gd name="T17" fmla="*/ 176 h 371"/>
                  <a:gd name="T18" fmla="*/ 903 w 1474"/>
                  <a:gd name="T19" fmla="*/ 183 h 371"/>
                  <a:gd name="T20" fmla="*/ 862 w 1474"/>
                  <a:gd name="T21" fmla="*/ 190 h 371"/>
                  <a:gd name="T22" fmla="*/ 814 w 1474"/>
                  <a:gd name="T23" fmla="*/ 196 h 371"/>
                  <a:gd name="T24" fmla="*/ 773 w 1474"/>
                  <a:gd name="T25" fmla="*/ 215 h 371"/>
                  <a:gd name="T26" fmla="*/ 788 w 1474"/>
                  <a:gd name="T27" fmla="*/ 236 h 371"/>
                  <a:gd name="T28" fmla="*/ 839 w 1474"/>
                  <a:gd name="T29" fmla="*/ 231 h 371"/>
                  <a:gd name="T30" fmla="*/ 889 w 1474"/>
                  <a:gd name="T31" fmla="*/ 220 h 371"/>
                  <a:gd name="T32" fmla="*/ 944 w 1474"/>
                  <a:gd name="T33" fmla="*/ 212 h 371"/>
                  <a:gd name="T34" fmla="*/ 1013 w 1474"/>
                  <a:gd name="T35" fmla="*/ 196 h 371"/>
                  <a:gd name="T36" fmla="*/ 1100 w 1474"/>
                  <a:gd name="T37" fmla="*/ 167 h 371"/>
                  <a:gd name="T38" fmla="*/ 1197 w 1474"/>
                  <a:gd name="T39" fmla="*/ 149 h 371"/>
                  <a:gd name="T40" fmla="*/ 1293 w 1474"/>
                  <a:gd name="T41" fmla="*/ 142 h 371"/>
                  <a:gd name="T42" fmla="*/ 1327 w 1474"/>
                  <a:gd name="T43" fmla="*/ 160 h 371"/>
                  <a:gd name="T44" fmla="*/ 1307 w 1474"/>
                  <a:gd name="T45" fmla="*/ 183 h 371"/>
                  <a:gd name="T46" fmla="*/ 1288 w 1474"/>
                  <a:gd name="T47" fmla="*/ 192 h 371"/>
                  <a:gd name="T48" fmla="*/ 1233 w 1474"/>
                  <a:gd name="T49" fmla="*/ 217 h 371"/>
                  <a:gd name="T50" fmla="*/ 1137 w 1474"/>
                  <a:gd name="T51" fmla="*/ 251 h 371"/>
                  <a:gd name="T52" fmla="*/ 1041 w 1474"/>
                  <a:gd name="T53" fmla="*/ 279 h 371"/>
                  <a:gd name="T54" fmla="*/ 949 w 1474"/>
                  <a:gd name="T55" fmla="*/ 309 h 371"/>
                  <a:gd name="T56" fmla="*/ 869 w 1474"/>
                  <a:gd name="T57" fmla="*/ 313 h 371"/>
                  <a:gd name="T58" fmla="*/ 954 w 1474"/>
                  <a:gd name="T59" fmla="*/ 275 h 371"/>
                  <a:gd name="T60" fmla="*/ 1045 w 1474"/>
                  <a:gd name="T61" fmla="*/ 243 h 371"/>
                  <a:gd name="T62" fmla="*/ 1135 w 1474"/>
                  <a:gd name="T63" fmla="*/ 210 h 371"/>
                  <a:gd name="T64" fmla="*/ 1220 w 1474"/>
                  <a:gd name="T65" fmla="*/ 176 h 371"/>
                  <a:gd name="T66" fmla="*/ 1063 w 1474"/>
                  <a:gd name="T67" fmla="*/ 188 h 371"/>
                  <a:gd name="T68" fmla="*/ 912 w 1474"/>
                  <a:gd name="T69" fmla="*/ 220 h 371"/>
                  <a:gd name="T70" fmla="*/ 761 w 1474"/>
                  <a:gd name="T71" fmla="*/ 252 h 371"/>
                  <a:gd name="T72" fmla="*/ 605 w 1474"/>
                  <a:gd name="T73" fmla="*/ 274 h 371"/>
                  <a:gd name="T74" fmla="*/ 449 w 1474"/>
                  <a:gd name="T75" fmla="*/ 309 h 371"/>
                  <a:gd name="T76" fmla="*/ 305 w 1474"/>
                  <a:gd name="T77" fmla="*/ 336 h 371"/>
                  <a:gd name="T78" fmla="*/ 158 w 1474"/>
                  <a:gd name="T79" fmla="*/ 355 h 371"/>
                  <a:gd name="T80" fmla="*/ 0 w 1474"/>
                  <a:gd name="T81" fmla="*/ 371 h 371"/>
                  <a:gd name="T82" fmla="*/ 94 w 1474"/>
                  <a:gd name="T83" fmla="*/ 341 h 371"/>
                  <a:gd name="T84" fmla="*/ 287 w 1474"/>
                  <a:gd name="T85" fmla="*/ 314 h 371"/>
                  <a:gd name="T86" fmla="*/ 481 w 1474"/>
                  <a:gd name="T87" fmla="*/ 281 h 371"/>
                  <a:gd name="T88" fmla="*/ 663 w 1474"/>
                  <a:gd name="T89" fmla="*/ 238 h 371"/>
                  <a:gd name="T90" fmla="*/ 835 w 1474"/>
                  <a:gd name="T91" fmla="*/ 187 h 371"/>
                  <a:gd name="T92" fmla="*/ 1015 w 1474"/>
                  <a:gd name="T93" fmla="*/ 133 h 371"/>
                  <a:gd name="T94" fmla="*/ 1196 w 1474"/>
                  <a:gd name="T95" fmla="*/ 84 h 371"/>
                  <a:gd name="T96" fmla="*/ 1375 w 1474"/>
                  <a:gd name="T97" fmla="*/ 29 h 371"/>
                  <a:gd name="T98" fmla="*/ 1474 w 1474"/>
                  <a:gd name="T99" fmla="*/ 9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474" h="371">
                    <a:moveTo>
                      <a:pt x="1474" y="9"/>
                    </a:moveTo>
                    <a:lnTo>
                      <a:pt x="1435" y="31"/>
                    </a:lnTo>
                    <a:lnTo>
                      <a:pt x="1394" y="48"/>
                    </a:lnTo>
                    <a:lnTo>
                      <a:pt x="1352" y="62"/>
                    </a:lnTo>
                    <a:lnTo>
                      <a:pt x="1311" y="75"/>
                    </a:lnTo>
                    <a:lnTo>
                      <a:pt x="1267" y="84"/>
                    </a:lnTo>
                    <a:lnTo>
                      <a:pt x="1224" y="96"/>
                    </a:lnTo>
                    <a:lnTo>
                      <a:pt x="1181" y="109"/>
                    </a:lnTo>
                    <a:lnTo>
                      <a:pt x="1142" y="126"/>
                    </a:lnTo>
                    <a:lnTo>
                      <a:pt x="1116" y="125"/>
                    </a:lnTo>
                    <a:lnTo>
                      <a:pt x="1093" y="128"/>
                    </a:lnTo>
                    <a:lnTo>
                      <a:pt x="1068" y="135"/>
                    </a:lnTo>
                    <a:lnTo>
                      <a:pt x="1045" y="146"/>
                    </a:lnTo>
                    <a:lnTo>
                      <a:pt x="1020" y="153"/>
                    </a:lnTo>
                    <a:lnTo>
                      <a:pt x="995" y="162"/>
                    </a:lnTo>
                    <a:lnTo>
                      <a:pt x="970" y="165"/>
                    </a:lnTo>
                    <a:lnTo>
                      <a:pt x="947" y="165"/>
                    </a:lnTo>
                    <a:lnTo>
                      <a:pt x="928" y="176"/>
                    </a:lnTo>
                    <a:lnTo>
                      <a:pt x="919" y="176"/>
                    </a:lnTo>
                    <a:lnTo>
                      <a:pt x="903" y="183"/>
                    </a:lnTo>
                    <a:lnTo>
                      <a:pt x="883" y="188"/>
                    </a:lnTo>
                    <a:lnTo>
                      <a:pt x="862" y="190"/>
                    </a:lnTo>
                    <a:lnTo>
                      <a:pt x="839" y="194"/>
                    </a:lnTo>
                    <a:lnTo>
                      <a:pt x="814" y="196"/>
                    </a:lnTo>
                    <a:lnTo>
                      <a:pt x="793" y="203"/>
                    </a:lnTo>
                    <a:lnTo>
                      <a:pt x="773" y="215"/>
                    </a:lnTo>
                    <a:lnTo>
                      <a:pt x="761" y="235"/>
                    </a:lnTo>
                    <a:lnTo>
                      <a:pt x="788" y="236"/>
                    </a:lnTo>
                    <a:lnTo>
                      <a:pt x="814" y="236"/>
                    </a:lnTo>
                    <a:lnTo>
                      <a:pt x="839" y="231"/>
                    </a:lnTo>
                    <a:lnTo>
                      <a:pt x="864" y="227"/>
                    </a:lnTo>
                    <a:lnTo>
                      <a:pt x="889" y="220"/>
                    </a:lnTo>
                    <a:lnTo>
                      <a:pt x="915" y="215"/>
                    </a:lnTo>
                    <a:lnTo>
                      <a:pt x="944" y="212"/>
                    </a:lnTo>
                    <a:lnTo>
                      <a:pt x="977" y="215"/>
                    </a:lnTo>
                    <a:lnTo>
                      <a:pt x="1013" y="196"/>
                    </a:lnTo>
                    <a:lnTo>
                      <a:pt x="1054" y="181"/>
                    </a:lnTo>
                    <a:lnTo>
                      <a:pt x="1100" y="167"/>
                    </a:lnTo>
                    <a:lnTo>
                      <a:pt x="1149" y="158"/>
                    </a:lnTo>
                    <a:lnTo>
                      <a:pt x="1197" y="149"/>
                    </a:lnTo>
                    <a:lnTo>
                      <a:pt x="1247" y="144"/>
                    </a:lnTo>
                    <a:lnTo>
                      <a:pt x="1293" y="142"/>
                    </a:lnTo>
                    <a:lnTo>
                      <a:pt x="1338" y="146"/>
                    </a:lnTo>
                    <a:lnTo>
                      <a:pt x="1327" y="160"/>
                    </a:lnTo>
                    <a:lnTo>
                      <a:pt x="1316" y="178"/>
                    </a:lnTo>
                    <a:lnTo>
                      <a:pt x="1307" y="183"/>
                    </a:lnTo>
                    <a:lnTo>
                      <a:pt x="1298" y="188"/>
                    </a:lnTo>
                    <a:lnTo>
                      <a:pt x="1288" y="192"/>
                    </a:lnTo>
                    <a:lnTo>
                      <a:pt x="1279" y="196"/>
                    </a:lnTo>
                    <a:lnTo>
                      <a:pt x="1233" y="217"/>
                    </a:lnTo>
                    <a:lnTo>
                      <a:pt x="1187" y="236"/>
                    </a:lnTo>
                    <a:lnTo>
                      <a:pt x="1137" y="251"/>
                    </a:lnTo>
                    <a:lnTo>
                      <a:pt x="1089" y="266"/>
                    </a:lnTo>
                    <a:lnTo>
                      <a:pt x="1041" y="279"/>
                    </a:lnTo>
                    <a:lnTo>
                      <a:pt x="993" y="293"/>
                    </a:lnTo>
                    <a:lnTo>
                      <a:pt x="949" y="309"/>
                    </a:lnTo>
                    <a:lnTo>
                      <a:pt x="908" y="332"/>
                    </a:lnTo>
                    <a:lnTo>
                      <a:pt x="869" y="313"/>
                    </a:lnTo>
                    <a:lnTo>
                      <a:pt x="910" y="293"/>
                    </a:lnTo>
                    <a:lnTo>
                      <a:pt x="954" y="275"/>
                    </a:lnTo>
                    <a:lnTo>
                      <a:pt x="999" y="259"/>
                    </a:lnTo>
                    <a:lnTo>
                      <a:pt x="1045" y="243"/>
                    </a:lnTo>
                    <a:lnTo>
                      <a:pt x="1089" y="226"/>
                    </a:lnTo>
                    <a:lnTo>
                      <a:pt x="1135" y="210"/>
                    </a:lnTo>
                    <a:lnTo>
                      <a:pt x="1178" y="192"/>
                    </a:lnTo>
                    <a:lnTo>
                      <a:pt x="1220" y="176"/>
                    </a:lnTo>
                    <a:lnTo>
                      <a:pt x="1139" y="180"/>
                    </a:lnTo>
                    <a:lnTo>
                      <a:pt x="1063" y="188"/>
                    </a:lnTo>
                    <a:lnTo>
                      <a:pt x="986" y="203"/>
                    </a:lnTo>
                    <a:lnTo>
                      <a:pt x="912" y="220"/>
                    </a:lnTo>
                    <a:lnTo>
                      <a:pt x="835" y="236"/>
                    </a:lnTo>
                    <a:lnTo>
                      <a:pt x="761" y="252"/>
                    </a:lnTo>
                    <a:lnTo>
                      <a:pt x="683" y="265"/>
                    </a:lnTo>
                    <a:lnTo>
                      <a:pt x="605" y="274"/>
                    </a:lnTo>
                    <a:lnTo>
                      <a:pt x="523" y="291"/>
                    </a:lnTo>
                    <a:lnTo>
                      <a:pt x="449" y="309"/>
                    </a:lnTo>
                    <a:lnTo>
                      <a:pt x="376" y="323"/>
                    </a:lnTo>
                    <a:lnTo>
                      <a:pt x="305" y="336"/>
                    </a:lnTo>
                    <a:lnTo>
                      <a:pt x="231" y="345"/>
                    </a:lnTo>
                    <a:lnTo>
                      <a:pt x="158" y="355"/>
                    </a:lnTo>
                    <a:lnTo>
                      <a:pt x="80" y="362"/>
                    </a:lnTo>
                    <a:lnTo>
                      <a:pt x="0" y="371"/>
                    </a:lnTo>
                    <a:lnTo>
                      <a:pt x="0" y="352"/>
                    </a:lnTo>
                    <a:lnTo>
                      <a:pt x="94" y="341"/>
                    </a:lnTo>
                    <a:lnTo>
                      <a:pt x="192" y="330"/>
                    </a:lnTo>
                    <a:lnTo>
                      <a:pt x="287" y="314"/>
                    </a:lnTo>
                    <a:lnTo>
                      <a:pt x="387" y="300"/>
                    </a:lnTo>
                    <a:lnTo>
                      <a:pt x="481" y="281"/>
                    </a:lnTo>
                    <a:lnTo>
                      <a:pt x="575" y="261"/>
                    </a:lnTo>
                    <a:lnTo>
                      <a:pt x="663" y="238"/>
                    </a:lnTo>
                    <a:lnTo>
                      <a:pt x="752" y="215"/>
                    </a:lnTo>
                    <a:lnTo>
                      <a:pt x="835" y="187"/>
                    </a:lnTo>
                    <a:lnTo>
                      <a:pt x="924" y="160"/>
                    </a:lnTo>
                    <a:lnTo>
                      <a:pt x="1015" y="133"/>
                    </a:lnTo>
                    <a:lnTo>
                      <a:pt x="1105" y="110"/>
                    </a:lnTo>
                    <a:lnTo>
                      <a:pt x="1196" y="84"/>
                    </a:lnTo>
                    <a:lnTo>
                      <a:pt x="1286" y="57"/>
                    </a:lnTo>
                    <a:lnTo>
                      <a:pt x="1375" y="29"/>
                    </a:lnTo>
                    <a:lnTo>
                      <a:pt x="1465" y="0"/>
                    </a:lnTo>
                    <a:lnTo>
                      <a:pt x="1474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Freeform 33"/>
              <p:cNvSpPr>
                <a:spLocks/>
              </p:cNvSpPr>
              <p:nvPr/>
            </p:nvSpPr>
            <p:spPr bwMode="auto">
              <a:xfrm>
                <a:off x="1655" y="947"/>
                <a:ext cx="223" cy="200"/>
              </a:xfrm>
              <a:custGeom>
                <a:avLst/>
                <a:gdLst>
                  <a:gd name="T0" fmla="*/ 445 w 445"/>
                  <a:gd name="T1" fmla="*/ 0 h 401"/>
                  <a:gd name="T2" fmla="*/ 433 w 445"/>
                  <a:gd name="T3" fmla="*/ 25 h 401"/>
                  <a:gd name="T4" fmla="*/ 419 w 445"/>
                  <a:gd name="T5" fmla="*/ 46 h 401"/>
                  <a:gd name="T6" fmla="*/ 397 w 445"/>
                  <a:gd name="T7" fmla="*/ 62 h 401"/>
                  <a:gd name="T8" fmla="*/ 378 w 445"/>
                  <a:gd name="T9" fmla="*/ 80 h 401"/>
                  <a:gd name="T10" fmla="*/ 355 w 445"/>
                  <a:gd name="T11" fmla="*/ 92 h 401"/>
                  <a:gd name="T12" fmla="*/ 333 w 445"/>
                  <a:gd name="T13" fmla="*/ 108 h 401"/>
                  <a:gd name="T14" fmla="*/ 312 w 445"/>
                  <a:gd name="T15" fmla="*/ 124 h 401"/>
                  <a:gd name="T16" fmla="*/ 298 w 445"/>
                  <a:gd name="T17" fmla="*/ 147 h 401"/>
                  <a:gd name="T18" fmla="*/ 266 w 445"/>
                  <a:gd name="T19" fmla="*/ 168 h 401"/>
                  <a:gd name="T20" fmla="*/ 236 w 445"/>
                  <a:gd name="T21" fmla="*/ 190 h 401"/>
                  <a:gd name="T22" fmla="*/ 204 w 445"/>
                  <a:gd name="T23" fmla="*/ 213 h 401"/>
                  <a:gd name="T24" fmla="*/ 172 w 445"/>
                  <a:gd name="T25" fmla="*/ 236 h 401"/>
                  <a:gd name="T26" fmla="*/ 140 w 445"/>
                  <a:gd name="T27" fmla="*/ 259 h 401"/>
                  <a:gd name="T28" fmla="*/ 112 w 445"/>
                  <a:gd name="T29" fmla="*/ 286 h 401"/>
                  <a:gd name="T30" fmla="*/ 85 w 445"/>
                  <a:gd name="T31" fmla="*/ 312 h 401"/>
                  <a:gd name="T32" fmla="*/ 64 w 445"/>
                  <a:gd name="T33" fmla="*/ 342 h 401"/>
                  <a:gd name="T34" fmla="*/ 83 w 445"/>
                  <a:gd name="T35" fmla="*/ 362 h 401"/>
                  <a:gd name="T36" fmla="*/ 85 w 445"/>
                  <a:gd name="T37" fmla="*/ 351 h 401"/>
                  <a:gd name="T38" fmla="*/ 92 w 445"/>
                  <a:gd name="T39" fmla="*/ 348 h 401"/>
                  <a:gd name="T40" fmla="*/ 99 w 445"/>
                  <a:gd name="T41" fmla="*/ 349 h 401"/>
                  <a:gd name="T42" fmla="*/ 103 w 445"/>
                  <a:gd name="T43" fmla="*/ 351 h 401"/>
                  <a:gd name="T44" fmla="*/ 94 w 445"/>
                  <a:gd name="T45" fmla="*/ 358 h 401"/>
                  <a:gd name="T46" fmla="*/ 85 w 445"/>
                  <a:gd name="T47" fmla="*/ 365 h 401"/>
                  <a:gd name="T48" fmla="*/ 74 w 445"/>
                  <a:gd name="T49" fmla="*/ 373 h 401"/>
                  <a:gd name="T50" fmla="*/ 66 w 445"/>
                  <a:gd name="T51" fmla="*/ 380 h 401"/>
                  <a:gd name="T52" fmla="*/ 55 w 445"/>
                  <a:gd name="T53" fmla="*/ 385 h 401"/>
                  <a:gd name="T54" fmla="*/ 44 w 445"/>
                  <a:gd name="T55" fmla="*/ 390 h 401"/>
                  <a:gd name="T56" fmla="*/ 34 w 445"/>
                  <a:gd name="T57" fmla="*/ 396 h 401"/>
                  <a:gd name="T58" fmla="*/ 25 w 445"/>
                  <a:gd name="T59" fmla="*/ 401 h 401"/>
                  <a:gd name="T60" fmla="*/ 12 w 445"/>
                  <a:gd name="T61" fmla="*/ 392 h 401"/>
                  <a:gd name="T62" fmla="*/ 7 w 445"/>
                  <a:gd name="T63" fmla="*/ 383 h 401"/>
                  <a:gd name="T64" fmla="*/ 0 w 445"/>
                  <a:gd name="T65" fmla="*/ 374 h 401"/>
                  <a:gd name="T66" fmla="*/ 0 w 445"/>
                  <a:gd name="T67" fmla="*/ 367 h 401"/>
                  <a:gd name="T68" fmla="*/ 2 w 445"/>
                  <a:gd name="T69" fmla="*/ 351 h 401"/>
                  <a:gd name="T70" fmla="*/ 14 w 445"/>
                  <a:gd name="T71" fmla="*/ 342 h 401"/>
                  <a:gd name="T72" fmla="*/ 25 w 445"/>
                  <a:gd name="T73" fmla="*/ 339 h 401"/>
                  <a:gd name="T74" fmla="*/ 35 w 445"/>
                  <a:gd name="T75" fmla="*/ 335 h 401"/>
                  <a:gd name="T76" fmla="*/ 41 w 445"/>
                  <a:gd name="T77" fmla="*/ 326 h 401"/>
                  <a:gd name="T78" fmla="*/ 46 w 445"/>
                  <a:gd name="T79" fmla="*/ 319 h 401"/>
                  <a:gd name="T80" fmla="*/ 48 w 445"/>
                  <a:gd name="T81" fmla="*/ 309 h 401"/>
                  <a:gd name="T82" fmla="*/ 51 w 445"/>
                  <a:gd name="T83" fmla="*/ 300 h 401"/>
                  <a:gd name="T84" fmla="*/ 57 w 445"/>
                  <a:gd name="T85" fmla="*/ 289 h 401"/>
                  <a:gd name="T86" fmla="*/ 64 w 445"/>
                  <a:gd name="T87" fmla="*/ 284 h 401"/>
                  <a:gd name="T88" fmla="*/ 110 w 445"/>
                  <a:gd name="T89" fmla="*/ 245 h 401"/>
                  <a:gd name="T90" fmla="*/ 156 w 445"/>
                  <a:gd name="T91" fmla="*/ 208 h 401"/>
                  <a:gd name="T92" fmla="*/ 202 w 445"/>
                  <a:gd name="T93" fmla="*/ 170 h 401"/>
                  <a:gd name="T94" fmla="*/ 250 w 445"/>
                  <a:gd name="T95" fmla="*/ 133 h 401"/>
                  <a:gd name="T96" fmla="*/ 296 w 445"/>
                  <a:gd name="T97" fmla="*/ 96 h 401"/>
                  <a:gd name="T98" fmla="*/ 344 w 445"/>
                  <a:gd name="T99" fmla="*/ 62 h 401"/>
                  <a:gd name="T100" fmla="*/ 392 w 445"/>
                  <a:gd name="T101" fmla="*/ 30 h 401"/>
                  <a:gd name="T102" fmla="*/ 445 w 445"/>
                  <a:gd name="T103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45" h="401">
                    <a:moveTo>
                      <a:pt x="445" y="0"/>
                    </a:moveTo>
                    <a:lnTo>
                      <a:pt x="433" y="25"/>
                    </a:lnTo>
                    <a:lnTo>
                      <a:pt x="419" y="46"/>
                    </a:lnTo>
                    <a:lnTo>
                      <a:pt x="397" y="62"/>
                    </a:lnTo>
                    <a:lnTo>
                      <a:pt x="378" y="80"/>
                    </a:lnTo>
                    <a:lnTo>
                      <a:pt x="355" y="92"/>
                    </a:lnTo>
                    <a:lnTo>
                      <a:pt x="333" y="108"/>
                    </a:lnTo>
                    <a:lnTo>
                      <a:pt x="312" y="124"/>
                    </a:lnTo>
                    <a:lnTo>
                      <a:pt x="298" y="147"/>
                    </a:lnTo>
                    <a:lnTo>
                      <a:pt x="266" y="168"/>
                    </a:lnTo>
                    <a:lnTo>
                      <a:pt x="236" y="190"/>
                    </a:lnTo>
                    <a:lnTo>
                      <a:pt x="204" y="213"/>
                    </a:lnTo>
                    <a:lnTo>
                      <a:pt x="172" y="236"/>
                    </a:lnTo>
                    <a:lnTo>
                      <a:pt x="140" y="259"/>
                    </a:lnTo>
                    <a:lnTo>
                      <a:pt x="112" y="286"/>
                    </a:lnTo>
                    <a:lnTo>
                      <a:pt x="85" y="312"/>
                    </a:lnTo>
                    <a:lnTo>
                      <a:pt x="64" y="342"/>
                    </a:lnTo>
                    <a:lnTo>
                      <a:pt x="83" y="362"/>
                    </a:lnTo>
                    <a:lnTo>
                      <a:pt x="85" y="351"/>
                    </a:lnTo>
                    <a:lnTo>
                      <a:pt x="92" y="348"/>
                    </a:lnTo>
                    <a:lnTo>
                      <a:pt x="99" y="349"/>
                    </a:lnTo>
                    <a:lnTo>
                      <a:pt x="103" y="351"/>
                    </a:lnTo>
                    <a:lnTo>
                      <a:pt x="94" y="358"/>
                    </a:lnTo>
                    <a:lnTo>
                      <a:pt x="85" y="365"/>
                    </a:lnTo>
                    <a:lnTo>
                      <a:pt x="74" y="373"/>
                    </a:lnTo>
                    <a:lnTo>
                      <a:pt x="66" y="380"/>
                    </a:lnTo>
                    <a:lnTo>
                      <a:pt x="55" y="385"/>
                    </a:lnTo>
                    <a:lnTo>
                      <a:pt x="44" y="390"/>
                    </a:lnTo>
                    <a:lnTo>
                      <a:pt x="34" y="396"/>
                    </a:lnTo>
                    <a:lnTo>
                      <a:pt x="25" y="401"/>
                    </a:lnTo>
                    <a:lnTo>
                      <a:pt x="12" y="392"/>
                    </a:lnTo>
                    <a:lnTo>
                      <a:pt x="7" y="383"/>
                    </a:lnTo>
                    <a:lnTo>
                      <a:pt x="0" y="374"/>
                    </a:lnTo>
                    <a:lnTo>
                      <a:pt x="0" y="367"/>
                    </a:lnTo>
                    <a:lnTo>
                      <a:pt x="2" y="351"/>
                    </a:lnTo>
                    <a:lnTo>
                      <a:pt x="14" y="342"/>
                    </a:lnTo>
                    <a:lnTo>
                      <a:pt x="25" y="339"/>
                    </a:lnTo>
                    <a:lnTo>
                      <a:pt x="35" y="335"/>
                    </a:lnTo>
                    <a:lnTo>
                      <a:pt x="41" y="326"/>
                    </a:lnTo>
                    <a:lnTo>
                      <a:pt x="46" y="319"/>
                    </a:lnTo>
                    <a:lnTo>
                      <a:pt x="48" y="309"/>
                    </a:lnTo>
                    <a:lnTo>
                      <a:pt x="51" y="300"/>
                    </a:lnTo>
                    <a:lnTo>
                      <a:pt x="57" y="289"/>
                    </a:lnTo>
                    <a:lnTo>
                      <a:pt x="64" y="284"/>
                    </a:lnTo>
                    <a:lnTo>
                      <a:pt x="110" y="245"/>
                    </a:lnTo>
                    <a:lnTo>
                      <a:pt x="156" y="208"/>
                    </a:lnTo>
                    <a:lnTo>
                      <a:pt x="202" y="170"/>
                    </a:lnTo>
                    <a:lnTo>
                      <a:pt x="250" y="133"/>
                    </a:lnTo>
                    <a:lnTo>
                      <a:pt x="296" y="96"/>
                    </a:lnTo>
                    <a:lnTo>
                      <a:pt x="344" y="62"/>
                    </a:lnTo>
                    <a:lnTo>
                      <a:pt x="392" y="30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" name="Freeform 35"/>
              <p:cNvSpPr>
                <a:spLocks/>
              </p:cNvSpPr>
              <p:nvPr/>
            </p:nvSpPr>
            <p:spPr bwMode="auto">
              <a:xfrm>
                <a:off x="2595" y="961"/>
                <a:ext cx="487" cy="157"/>
              </a:xfrm>
              <a:custGeom>
                <a:avLst/>
                <a:gdLst>
                  <a:gd name="T0" fmla="*/ 901 w 974"/>
                  <a:gd name="T1" fmla="*/ 139 h 314"/>
                  <a:gd name="T2" fmla="*/ 933 w 974"/>
                  <a:gd name="T3" fmla="*/ 181 h 314"/>
                  <a:gd name="T4" fmla="*/ 964 w 974"/>
                  <a:gd name="T5" fmla="*/ 224 h 314"/>
                  <a:gd name="T6" fmla="*/ 974 w 974"/>
                  <a:gd name="T7" fmla="*/ 268 h 314"/>
                  <a:gd name="T8" fmla="*/ 960 w 974"/>
                  <a:gd name="T9" fmla="*/ 297 h 314"/>
                  <a:gd name="T10" fmla="*/ 946 w 974"/>
                  <a:gd name="T11" fmla="*/ 311 h 314"/>
                  <a:gd name="T12" fmla="*/ 925 w 974"/>
                  <a:gd name="T13" fmla="*/ 298 h 314"/>
                  <a:gd name="T14" fmla="*/ 928 w 974"/>
                  <a:gd name="T15" fmla="*/ 275 h 314"/>
                  <a:gd name="T16" fmla="*/ 928 w 974"/>
                  <a:gd name="T17" fmla="*/ 258 h 314"/>
                  <a:gd name="T18" fmla="*/ 916 w 974"/>
                  <a:gd name="T19" fmla="*/ 238 h 314"/>
                  <a:gd name="T20" fmla="*/ 909 w 974"/>
                  <a:gd name="T21" fmla="*/ 217 h 314"/>
                  <a:gd name="T22" fmla="*/ 901 w 974"/>
                  <a:gd name="T23" fmla="*/ 213 h 314"/>
                  <a:gd name="T24" fmla="*/ 882 w 974"/>
                  <a:gd name="T25" fmla="*/ 235 h 314"/>
                  <a:gd name="T26" fmla="*/ 857 w 974"/>
                  <a:gd name="T27" fmla="*/ 252 h 314"/>
                  <a:gd name="T28" fmla="*/ 829 w 974"/>
                  <a:gd name="T29" fmla="*/ 258 h 314"/>
                  <a:gd name="T30" fmla="*/ 806 w 974"/>
                  <a:gd name="T31" fmla="*/ 252 h 314"/>
                  <a:gd name="T32" fmla="*/ 802 w 974"/>
                  <a:gd name="T33" fmla="*/ 235 h 314"/>
                  <a:gd name="T34" fmla="*/ 815 w 974"/>
                  <a:gd name="T35" fmla="*/ 220 h 314"/>
                  <a:gd name="T36" fmla="*/ 822 w 974"/>
                  <a:gd name="T37" fmla="*/ 206 h 314"/>
                  <a:gd name="T38" fmla="*/ 815 w 974"/>
                  <a:gd name="T39" fmla="*/ 190 h 314"/>
                  <a:gd name="T40" fmla="*/ 815 w 974"/>
                  <a:gd name="T41" fmla="*/ 172 h 314"/>
                  <a:gd name="T42" fmla="*/ 830 w 974"/>
                  <a:gd name="T43" fmla="*/ 167 h 314"/>
                  <a:gd name="T44" fmla="*/ 846 w 974"/>
                  <a:gd name="T45" fmla="*/ 165 h 314"/>
                  <a:gd name="T46" fmla="*/ 862 w 974"/>
                  <a:gd name="T47" fmla="*/ 151 h 314"/>
                  <a:gd name="T48" fmla="*/ 861 w 974"/>
                  <a:gd name="T49" fmla="*/ 105 h 314"/>
                  <a:gd name="T50" fmla="*/ 825 w 974"/>
                  <a:gd name="T51" fmla="*/ 70 h 314"/>
                  <a:gd name="T52" fmla="*/ 772 w 974"/>
                  <a:gd name="T53" fmla="*/ 57 h 314"/>
                  <a:gd name="T54" fmla="*/ 717 w 974"/>
                  <a:gd name="T55" fmla="*/ 48 h 314"/>
                  <a:gd name="T56" fmla="*/ 648 w 974"/>
                  <a:gd name="T57" fmla="*/ 34 h 314"/>
                  <a:gd name="T58" fmla="*/ 557 w 974"/>
                  <a:gd name="T59" fmla="*/ 30 h 314"/>
                  <a:gd name="T60" fmla="*/ 467 w 974"/>
                  <a:gd name="T61" fmla="*/ 39 h 314"/>
                  <a:gd name="T62" fmla="*/ 376 w 974"/>
                  <a:gd name="T63" fmla="*/ 52 h 314"/>
                  <a:gd name="T64" fmla="*/ 300 w 974"/>
                  <a:gd name="T65" fmla="*/ 59 h 314"/>
                  <a:gd name="T66" fmla="*/ 243 w 974"/>
                  <a:gd name="T67" fmla="*/ 73 h 314"/>
                  <a:gd name="T68" fmla="*/ 192 w 974"/>
                  <a:gd name="T69" fmla="*/ 93 h 314"/>
                  <a:gd name="T70" fmla="*/ 142 w 974"/>
                  <a:gd name="T71" fmla="*/ 109 h 314"/>
                  <a:gd name="T72" fmla="*/ 103 w 974"/>
                  <a:gd name="T73" fmla="*/ 116 h 314"/>
                  <a:gd name="T74" fmla="*/ 73 w 974"/>
                  <a:gd name="T75" fmla="*/ 137 h 314"/>
                  <a:gd name="T76" fmla="*/ 43 w 974"/>
                  <a:gd name="T77" fmla="*/ 155 h 314"/>
                  <a:gd name="T78" fmla="*/ 14 w 974"/>
                  <a:gd name="T79" fmla="*/ 160 h 314"/>
                  <a:gd name="T80" fmla="*/ 4 w 974"/>
                  <a:gd name="T81" fmla="*/ 140 h 314"/>
                  <a:gd name="T82" fmla="*/ 23 w 974"/>
                  <a:gd name="T83" fmla="*/ 114 h 314"/>
                  <a:gd name="T84" fmla="*/ 50 w 974"/>
                  <a:gd name="T85" fmla="*/ 98 h 314"/>
                  <a:gd name="T86" fmla="*/ 82 w 974"/>
                  <a:gd name="T87" fmla="*/ 85 h 314"/>
                  <a:gd name="T88" fmla="*/ 183 w 974"/>
                  <a:gd name="T89" fmla="*/ 54 h 314"/>
                  <a:gd name="T90" fmla="*/ 367 w 974"/>
                  <a:gd name="T91" fmla="*/ 16 h 314"/>
                  <a:gd name="T92" fmla="*/ 556 w 974"/>
                  <a:gd name="T93" fmla="*/ 0 h 314"/>
                  <a:gd name="T94" fmla="*/ 736 w 974"/>
                  <a:gd name="T95" fmla="*/ 22 h 314"/>
                  <a:gd name="T96" fmla="*/ 891 w 974"/>
                  <a:gd name="T97" fmla="*/ 119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4" h="314">
                    <a:moveTo>
                      <a:pt x="891" y="119"/>
                    </a:moveTo>
                    <a:lnTo>
                      <a:pt x="901" y="139"/>
                    </a:lnTo>
                    <a:lnTo>
                      <a:pt x="917" y="160"/>
                    </a:lnTo>
                    <a:lnTo>
                      <a:pt x="933" y="181"/>
                    </a:lnTo>
                    <a:lnTo>
                      <a:pt x="951" y="203"/>
                    </a:lnTo>
                    <a:lnTo>
                      <a:pt x="964" y="224"/>
                    </a:lnTo>
                    <a:lnTo>
                      <a:pt x="972" y="245"/>
                    </a:lnTo>
                    <a:lnTo>
                      <a:pt x="974" y="268"/>
                    </a:lnTo>
                    <a:lnTo>
                      <a:pt x="969" y="295"/>
                    </a:lnTo>
                    <a:lnTo>
                      <a:pt x="960" y="297"/>
                    </a:lnTo>
                    <a:lnTo>
                      <a:pt x="953" y="304"/>
                    </a:lnTo>
                    <a:lnTo>
                      <a:pt x="946" y="311"/>
                    </a:lnTo>
                    <a:lnTo>
                      <a:pt x="939" y="314"/>
                    </a:lnTo>
                    <a:lnTo>
                      <a:pt x="925" y="298"/>
                    </a:lnTo>
                    <a:lnTo>
                      <a:pt x="919" y="284"/>
                    </a:lnTo>
                    <a:lnTo>
                      <a:pt x="928" y="275"/>
                    </a:lnTo>
                    <a:lnTo>
                      <a:pt x="932" y="266"/>
                    </a:lnTo>
                    <a:lnTo>
                      <a:pt x="928" y="258"/>
                    </a:lnTo>
                    <a:lnTo>
                      <a:pt x="925" y="249"/>
                    </a:lnTo>
                    <a:lnTo>
                      <a:pt x="916" y="238"/>
                    </a:lnTo>
                    <a:lnTo>
                      <a:pt x="912" y="227"/>
                    </a:lnTo>
                    <a:lnTo>
                      <a:pt x="909" y="217"/>
                    </a:lnTo>
                    <a:lnTo>
                      <a:pt x="910" y="206"/>
                    </a:lnTo>
                    <a:lnTo>
                      <a:pt x="901" y="213"/>
                    </a:lnTo>
                    <a:lnTo>
                      <a:pt x="893" y="224"/>
                    </a:lnTo>
                    <a:lnTo>
                      <a:pt x="882" y="235"/>
                    </a:lnTo>
                    <a:lnTo>
                      <a:pt x="871" y="245"/>
                    </a:lnTo>
                    <a:lnTo>
                      <a:pt x="857" y="252"/>
                    </a:lnTo>
                    <a:lnTo>
                      <a:pt x="845" y="258"/>
                    </a:lnTo>
                    <a:lnTo>
                      <a:pt x="829" y="258"/>
                    </a:lnTo>
                    <a:lnTo>
                      <a:pt x="813" y="256"/>
                    </a:lnTo>
                    <a:lnTo>
                      <a:pt x="806" y="252"/>
                    </a:lnTo>
                    <a:lnTo>
                      <a:pt x="802" y="243"/>
                    </a:lnTo>
                    <a:lnTo>
                      <a:pt x="802" y="235"/>
                    </a:lnTo>
                    <a:lnTo>
                      <a:pt x="802" y="226"/>
                    </a:lnTo>
                    <a:lnTo>
                      <a:pt x="815" y="220"/>
                    </a:lnTo>
                    <a:lnTo>
                      <a:pt x="822" y="215"/>
                    </a:lnTo>
                    <a:lnTo>
                      <a:pt x="822" y="206"/>
                    </a:lnTo>
                    <a:lnTo>
                      <a:pt x="820" y="199"/>
                    </a:lnTo>
                    <a:lnTo>
                      <a:pt x="815" y="190"/>
                    </a:lnTo>
                    <a:lnTo>
                      <a:pt x="813" y="181"/>
                    </a:lnTo>
                    <a:lnTo>
                      <a:pt x="815" y="172"/>
                    </a:lnTo>
                    <a:lnTo>
                      <a:pt x="822" y="167"/>
                    </a:lnTo>
                    <a:lnTo>
                      <a:pt x="830" y="167"/>
                    </a:lnTo>
                    <a:lnTo>
                      <a:pt x="839" y="169"/>
                    </a:lnTo>
                    <a:lnTo>
                      <a:pt x="846" y="165"/>
                    </a:lnTo>
                    <a:lnTo>
                      <a:pt x="854" y="164"/>
                    </a:lnTo>
                    <a:lnTo>
                      <a:pt x="862" y="151"/>
                    </a:lnTo>
                    <a:lnTo>
                      <a:pt x="871" y="139"/>
                    </a:lnTo>
                    <a:lnTo>
                      <a:pt x="861" y="105"/>
                    </a:lnTo>
                    <a:lnTo>
                      <a:pt x="846" y="84"/>
                    </a:lnTo>
                    <a:lnTo>
                      <a:pt x="825" y="70"/>
                    </a:lnTo>
                    <a:lnTo>
                      <a:pt x="800" y="62"/>
                    </a:lnTo>
                    <a:lnTo>
                      <a:pt x="772" y="57"/>
                    </a:lnTo>
                    <a:lnTo>
                      <a:pt x="744" y="54"/>
                    </a:lnTo>
                    <a:lnTo>
                      <a:pt x="717" y="48"/>
                    </a:lnTo>
                    <a:lnTo>
                      <a:pt x="694" y="41"/>
                    </a:lnTo>
                    <a:lnTo>
                      <a:pt x="648" y="34"/>
                    </a:lnTo>
                    <a:lnTo>
                      <a:pt x="603" y="32"/>
                    </a:lnTo>
                    <a:lnTo>
                      <a:pt x="557" y="30"/>
                    </a:lnTo>
                    <a:lnTo>
                      <a:pt x="513" y="36"/>
                    </a:lnTo>
                    <a:lnTo>
                      <a:pt x="467" y="39"/>
                    </a:lnTo>
                    <a:lnTo>
                      <a:pt x="422" y="45"/>
                    </a:lnTo>
                    <a:lnTo>
                      <a:pt x="376" y="52"/>
                    </a:lnTo>
                    <a:lnTo>
                      <a:pt x="334" y="61"/>
                    </a:lnTo>
                    <a:lnTo>
                      <a:pt x="300" y="59"/>
                    </a:lnTo>
                    <a:lnTo>
                      <a:pt x="272" y="64"/>
                    </a:lnTo>
                    <a:lnTo>
                      <a:pt x="243" y="73"/>
                    </a:lnTo>
                    <a:lnTo>
                      <a:pt x="218" y="84"/>
                    </a:lnTo>
                    <a:lnTo>
                      <a:pt x="192" y="93"/>
                    </a:lnTo>
                    <a:lnTo>
                      <a:pt x="167" y="103"/>
                    </a:lnTo>
                    <a:lnTo>
                      <a:pt x="142" y="109"/>
                    </a:lnTo>
                    <a:lnTo>
                      <a:pt x="119" y="109"/>
                    </a:lnTo>
                    <a:lnTo>
                      <a:pt x="103" y="116"/>
                    </a:lnTo>
                    <a:lnTo>
                      <a:pt x="87" y="126"/>
                    </a:lnTo>
                    <a:lnTo>
                      <a:pt x="73" y="137"/>
                    </a:lnTo>
                    <a:lnTo>
                      <a:pt x="59" y="148"/>
                    </a:lnTo>
                    <a:lnTo>
                      <a:pt x="43" y="155"/>
                    </a:lnTo>
                    <a:lnTo>
                      <a:pt x="29" y="160"/>
                    </a:lnTo>
                    <a:lnTo>
                      <a:pt x="14" y="160"/>
                    </a:lnTo>
                    <a:lnTo>
                      <a:pt x="0" y="158"/>
                    </a:lnTo>
                    <a:lnTo>
                      <a:pt x="4" y="140"/>
                    </a:lnTo>
                    <a:lnTo>
                      <a:pt x="13" y="126"/>
                    </a:lnTo>
                    <a:lnTo>
                      <a:pt x="23" y="114"/>
                    </a:lnTo>
                    <a:lnTo>
                      <a:pt x="38" y="107"/>
                    </a:lnTo>
                    <a:lnTo>
                      <a:pt x="50" y="98"/>
                    </a:lnTo>
                    <a:lnTo>
                      <a:pt x="66" y="93"/>
                    </a:lnTo>
                    <a:lnTo>
                      <a:pt x="82" y="85"/>
                    </a:lnTo>
                    <a:lnTo>
                      <a:pt x="98" y="80"/>
                    </a:lnTo>
                    <a:lnTo>
                      <a:pt x="183" y="54"/>
                    </a:lnTo>
                    <a:lnTo>
                      <a:pt x="275" y="32"/>
                    </a:lnTo>
                    <a:lnTo>
                      <a:pt x="367" y="16"/>
                    </a:lnTo>
                    <a:lnTo>
                      <a:pt x="463" y="6"/>
                    </a:lnTo>
                    <a:lnTo>
                      <a:pt x="556" y="0"/>
                    </a:lnTo>
                    <a:lnTo>
                      <a:pt x="648" y="7"/>
                    </a:lnTo>
                    <a:lnTo>
                      <a:pt x="736" y="22"/>
                    </a:lnTo>
                    <a:lnTo>
                      <a:pt x="822" y="50"/>
                    </a:lnTo>
                    <a:lnTo>
                      <a:pt x="891" y="1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" name="Freeform 37"/>
              <p:cNvSpPr>
                <a:spLocks/>
              </p:cNvSpPr>
              <p:nvPr/>
            </p:nvSpPr>
            <p:spPr bwMode="auto">
              <a:xfrm>
                <a:off x="3411" y="1030"/>
                <a:ext cx="54" cy="25"/>
              </a:xfrm>
              <a:custGeom>
                <a:avLst/>
                <a:gdLst>
                  <a:gd name="T0" fmla="*/ 109 w 109"/>
                  <a:gd name="T1" fmla="*/ 28 h 49"/>
                  <a:gd name="T2" fmla="*/ 93 w 109"/>
                  <a:gd name="T3" fmla="*/ 32 h 49"/>
                  <a:gd name="T4" fmla="*/ 80 w 109"/>
                  <a:gd name="T5" fmla="*/ 33 h 49"/>
                  <a:gd name="T6" fmla="*/ 68 w 109"/>
                  <a:gd name="T7" fmla="*/ 33 h 49"/>
                  <a:gd name="T8" fmla="*/ 59 w 109"/>
                  <a:gd name="T9" fmla="*/ 39 h 49"/>
                  <a:gd name="T10" fmla="*/ 54 w 109"/>
                  <a:gd name="T11" fmla="*/ 46 h 49"/>
                  <a:gd name="T12" fmla="*/ 43 w 109"/>
                  <a:gd name="T13" fmla="*/ 49 h 49"/>
                  <a:gd name="T14" fmla="*/ 29 w 109"/>
                  <a:gd name="T15" fmla="*/ 48 h 49"/>
                  <a:gd name="T16" fmla="*/ 20 w 109"/>
                  <a:gd name="T17" fmla="*/ 48 h 49"/>
                  <a:gd name="T18" fmla="*/ 0 w 109"/>
                  <a:gd name="T19" fmla="*/ 28 h 49"/>
                  <a:gd name="T20" fmla="*/ 7 w 109"/>
                  <a:gd name="T21" fmla="*/ 17 h 49"/>
                  <a:gd name="T22" fmla="*/ 18 w 109"/>
                  <a:gd name="T23" fmla="*/ 14 h 49"/>
                  <a:gd name="T24" fmla="*/ 30 w 109"/>
                  <a:gd name="T25" fmla="*/ 10 h 49"/>
                  <a:gd name="T26" fmla="*/ 46 w 109"/>
                  <a:gd name="T27" fmla="*/ 10 h 49"/>
                  <a:gd name="T28" fmla="*/ 61 w 109"/>
                  <a:gd name="T29" fmla="*/ 9 h 49"/>
                  <a:gd name="T30" fmla="*/ 77 w 109"/>
                  <a:gd name="T31" fmla="*/ 7 h 49"/>
                  <a:gd name="T32" fmla="*/ 93 w 109"/>
                  <a:gd name="T33" fmla="*/ 3 h 49"/>
                  <a:gd name="T34" fmla="*/ 109 w 109"/>
                  <a:gd name="T35" fmla="*/ 0 h 49"/>
                  <a:gd name="T36" fmla="*/ 109 w 109"/>
                  <a:gd name="T37" fmla="*/ 2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9" h="49">
                    <a:moveTo>
                      <a:pt x="109" y="28"/>
                    </a:moveTo>
                    <a:lnTo>
                      <a:pt x="93" y="32"/>
                    </a:lnTo>
                    <a:lnTo>
                      <a:pt x="80" y="33"/>
                    </a:lnTo>
                    <a:lnTo>
                      <a:pt x="68" y="33"/>
                    </a:lnTo>
                    <a:lnTo>
                      <a:pt x="59" y="39"/>
                    </a:lnTo>
                    <a:lnTo>
                      <a:pt x="54" y="46"/>
                    </a:lnTo>
                    <a:lnTo>
                      <a:pt x="43" y="49"/>
                    </a:lnTo>
                    <a:lnTo>
                      <a:pt x="29" y="48"/>
                    </a:lnTo>
                    <a:lnTo>
                      <a:pt x="20" y="48"/>
                    </a:lnTo>
                    <a:lnTo>
                      <a:pt x="0" y="28"/>
                    </a:lnTo>
                    <a:lnTo>
                      <a:pt x="7" y="17"/>
                    </a:lnTo>
                    <a:lnTo>
                      <a:pt x="18" y="14"/>
                    </a:lnTo>
                    <a:lnTo>
                      <a:pt x="30" y="10"/>
                    </a:lnTo>
                    <a:lnTo>
                      <a:pt x="46" y="10"/>
                    </a:lnTo>
                    <a:lnTo>
                      <a:pt x="61" y="9"/>
                    </a:lnTo>
                    <a:lnTo>
                      <a:pt x="77" y="7"/>
                    </a:lnTo>
                    <a:lnTo>
                      <a:pt x="93" y="3"/>
                    </a:lnTo>
                    <a:lnTo>
                      <a:pt x="109" y="0"/>
                    </a:lnTo>
                    <a:lnTo>
                      <a:pt x="109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Freeform 38"/>
              <p:cNvSpPr>
                <a:spLocks/>
              </p:cNvSpPr>
              <p:nvPr/>
            </p:nvSpPr>
            <p:spPr bwMode="auto">
              <a:xfrm>
                <a:off x="3181" y="1040"/>
                <a:ext cx="84" cy="34"/>
              </a:xfrm>
              <a:custGeom>
                <a:avLst/>
                <a:gdLst>
                  <a:gd name="T0" fmla="*/ 167 w 167"/>
                  <a:gd name="T1" fmla="*/ 0 h 68"/>
                  <a:gd name="T2" fmla="*/ 151 w 167"/>
                  <a:gd name="T3" fmla="*/ 18 h 68"/>
                  <a:gd name="T4" fmla="*/ 135 w 167"/>
                  <a:gd name="T5" fmla="*/ 32 h 68"/>
                  <a:gd name="T6" fmla="*/ 115 w 167"/>
                  <a:gd name="T7" fmla="*/ 41 h 68"/>
                  <a:gd name="T8" fmla="*/ 96 w 167"/>
                  <a:gd name="T9" fmla="*/ 48 h 68"/>
                  <a:gd name="T10" fmla="*/ 74 w 167"/>
                  <a:gd name="T11" fmla="*/ 52 h 68"/>
                  <a:gd name="T12" fmla="*/ 53 w 167"/>
                  <a:gd name="T13" fmla="*/ 55 h 68"/>
                  <a:gd name="T14" fmla="*/ 34 w 167"/>
                  <a:gd name="T15" fmla="*/ 61 h 68"/>
                  <a:gd name="T16" fmla="*/ 19 w 167"/>
                  <a:gd name="T17" fmla="*/ 68 h 68"/>
                  <a:gd name="T18" fmla="*/ 0 w 167"/>
                  <a:gd name="T19" fmla="*/ 48 h 68"/>
                  <a:gd name="T20" fmla="*/ 19 w 167"/>
                  <a:gd name="T21" fmla="*/ 43 h 68"/>
                  <a:gd name="T22" fmla="*/ 41 w 167"/>
                  <a:gd name="T23" fmla="*/ 37 h 68"/>
                  <a:gd name="T24" fmla="*/ 62 w 167"/>
                  <a:gd name="T25" fmla="*/ 30 h 68"/>
                  <a:gd name="T26" fmla="*/ 83 w 167"/>
                  <a:gd name="T27" fmla="*/ 23 h 68"/>
                  <a:gd name="T28" fmla="*/ 103 w 167"/>
                  <a:gd name="T29" fmla="*/ 14 h 68"/>
                  <a:gd name="T30" fmla="*/ 122 w 167"/>
                  <a:gd name="T31" fmla="*/ 9 h 68"/>
                  <a:gd name="T32" fmla="*/ 144 w 167"/>
                  <a:gd name="T33" fmla="*/ 4 h 68"/>
                  <a:gd name="T34" fmla="*/ 167 w 167"/>
                  <a:gd name="T3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7" h="68">
                    <a:moveTo>
                      <a:pt x="167" y="0"/>
                    </a:moveTo>
                    <a:lnTo>
                      <a:pt x="151" y="18"/>
                    </a:lnTo>
                    <a:lnTo>
                      <a:pt x="135" y="32"/>
                    </a:lnTo>
                    <a:lnTo>
                      <a:pt x="115" y="41"/>
                    </a:lnTo>
                    <a:lnTo>
                      <a:pt x="96" y="48"/>
                    </a:lnTo>
                    <a:lnTo>
                      <a:pt x="74" y="52"/>
                    </a:lnTo>
                    <a:lnTo>
                      <a:pt x="53" y="55"/>
                    </a:lnTo>
                    <a:lnTo>
                      <a:pt x="34" y="61"/>
                    </a:lnTo>
                    <a:lnTo>
                      <a:pt x="19" y="68"/>
                    </a:lnTo>
                    <a:lnTo>
                      <a:pt x="0" y="48"/>
                    </a:lnTo>
                    <a:lnTo>
                      <a:pt x="19" y="43"/>
                    </a:lnTo>
                    <a:lnTo>
                      <a:pt x="41" y="37"/>
                    </a:lnTo>
                    <a:lnTo>
                      <a:pt x="62" y="30"/>
                    </a:lnTo>
                    <a:lnTo>
                      <a:pt x="83" y="23"/>
                    </a:lnTo>
                    <a:lnTo>
                      <a:pt x="103" y="14"/>
                    </a:lnTo>
                    <a:lnTo>
                      <a:pt x="122" y="9"/>
                    </a:lnTo>
                    <a:lnTo>
                      <a:pt x="144" y="4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" name="Rectangle 39"/>
              <p:cNvSpPr>
                <a:spLocks noChangeArrowheads="1"/>
              </p:cNvSpPr>
              <p:nvPr/>
            </p:nvSpPr>
            <p:spPr bwMode="auto">
              <a:xfrm>
                <a:off x="3118" y="1069"/>
                <a:ext cx="5" cy="1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Freeform 41"/>
              <p:cNvSpPr>
                <a:spLocks/>
              </p:cNvSpPr>
              <p:nvPr/>
            </p:nvSpPr>
            <p:spPr bwMode="auto">
              <a:xfrm>
                <a:off x="3813" y="1304"/>
                <a:ext cx="165" cy="204"/>
              </a:xfrm>
              <a:custGeom>
                <a:avLst/>
                <a:gdLst>
                  <a:gd name="T0" fmla="*/ 330 w 330"/>
                  <a:gd name="T1" fmla="*/ 284 h 410"/>
                  <a:gd name="T2" fmla="*/ 305 w 330"/>
                  <a:gd name="T3" fmla="*/ 272 h 410"/>
                  <a:gd name="T4" fmla="*/ 296 w 330"/>
                  <a:gd name="T5" fmla="*/ 245 h 410"/>
                  <a:gd name="T6" fmla="*/ 289 w 330"/>
                  <a:gd name="T7" fmla="*/ 213 h 410"/>
                  <a:gd name="T8" fmla="*/ 271 w 330"/>
                  <a:gd name="T9" fmla="*/ 186 h 410"/>
                  <a:gd name="T10" fmla="*/ 252 w 330"/>
                  <a:gd name="T11" fmla="*/ 225 h 410"/>
                  <a:gd name="T12" fmla="*/ 238 w 330"/>
                  <a:gd name="T13" fmla="*/ 272 h 410"/>
                  <a:gd name="T14" fmla="*/ 222 w 330"/>
                  <a:gd name="T15" fmla="*/ 314 h 410"/>
                  <a:gd name="T16" fmla="*/ 204 w 330"/>
                  <a:gd name="T17" fmla="*/ 351 h 410"/>
                  <a:gd name="T18" fmla="*/ 153 w 330"/>
                  <a:gd name="T19" fmla="*/ 319 h 410"/>
                  <a:gd name="T20" fmla="*/ 140 w 330"/>
                  <a:gd name="T21" fmla="*/ 348 h 410"/>
                  <a:gd name="T22" fmla="*/ 129 w 330"/>
                  <a:gd name="T23" fmla="*/ 373 h 410"/>
                  <a:gd name="T24" fmla="*/ 110 w 330"/>
                  <a:gd name="T25" fmla="*/ 378 h 410"/>
                  <a:gd name="T26" fmla="*/ 89 w 330"/>
                  <a:gd name="T27" fmla="*/ 357 h 410"/>
                  <a:gd name="T28" fmla="*/ 80 w 330"/>
                  <a:gd name="T29" fmla="*/ 339 h 410"/>
                  <a:gd name="T30" fmla="*/ 69 w 330"/>
                  <a:gd name="T31" fmla="*/ 339 h 410"/>
                  <a:gd name="T32" fmla="*/ 58 w 330"/>
                  <a:gd name="T33" fmla="*/ 367 h 410"/>
                  <a:gd name="T34" fmla="*/ 48 w 330"/>
                  <a:gd name="T35" fmla="*/ 392 h 410"/>
                  <a:gd name="T36" fmla="*/ 25 w 330"/>
                  <a:gd name="T37" fmla="*/ 408 h 410"/>
                  <a:gd name="T38" fmla="*/ 0 w 330"/>
                  <a:gd name="T39" fmla="*/ 380 h 410"/>
                  <a:gd name="T40" fmla="*/ 0 w 330"/>
                  <a:gd name="T41" fmla="*/ 325 h 410"/>
                  <a:gd name="T42" fmla="*/ 7 w 330"/>
                  <a:gd name="T43" fmla="*/ 270 h 410"/>
                  <a:gd name="T44" fmla="*/ 14 w 330"/>
                  <a:gd name="T45" fmla="*/ 213 h 410"/>
                  <a:gd name="T46" fmla="*/ 28 w 330"/>
                  <a:gd name="T47" fmla="*/ 201 h 410"/>
                  <a:gd name="T48" fmla="*/ 35 w 330"/>
                  <a:gd name="T49" fmla="*/ 238 h 410"/>
                  <a:gd name="T50" fmla="*/ 28 w 330"/>
                  <a:gd name="T51" fmla="*/ 280 h 410"/>
                  <a:gd name="T52" fmla="*/ 28 w 330"/>
                  <a:gd name="T53" fmla="*/ 321 h 410"/>
                  <a:gd name="T54" fmla="*/ 48 w 330"/>
                  <a:gd name="T55" fmla="*/ 321 h 410"/>
                  <a:gd name="T56" fmla="*/ 66 w 330"/>
                  <a:gd name="T57" fmla="*/ 275 h 410"/>
                  <a:gd name="T58" fmla="*/ 76 w 330"/>
                  <a:gd name="T59" fmla="*/ 225 h 410"/>
                  <a:gd name="T60" fmla="*/ 87 w 330"/>
                  <a:gd name="T61" fmla="*/ 178 h 410"/>
                  <a:gd name="T62" fmla="*/ 115 w 330"/>
                  <a:gd name="T63" fmla="*/ 156 h 410"/>
                  <a:gd name="T64" fmla="*/ 135 w 330"/>
                  <a:gd name="T65" fmla="*/ 284 h 410"/>
                  <a:gd name="T66" fmla="*/ 147 w 330"/>
                  <a:gd name="T67" fmla="*/ 229 h 410"/>
                  <a:gd name="T68" fmla="*/ 154 w 330"/>
                  <a:gd name="T69" fmla="*/ 176 h 410"/>
                  <a:gd name="T70" fmla="*/ 161 w 330"/>
                  <a:gd name="T71" fmla="*/ 124 h 410"/>
                  <a:gd name="T72" fmla="*/ 184 w 330"/>
                  <a:gd name="T73" fmla="*/ 78 h 410"/>
                  <a:gd name="T74" fmla="*/ 207 w 330"/>
                  <a:gd name="T75" fmla="*/ 100 h 410"/>
                  <a:gd name="T76" fmla="*/ 206 w 330"/>
                  <a:gd name="T77" fmla="*/ 149 h 410"/>
                  <a:gd name="T78" fmla="*/ 199 w 330"/>
                  <a:gd name="T79" fmla="*/ 202 h 410"/>
                  <a:gd name="T80" fmla="*/ 197 w 330"/>
                  <a:gd name="T81" fmla="*/ 256 h 410"/>
                  <a:gd name="T82" fmla="*/ 216 w 330"/>
                  <a:gd name="T83" fmla="*/ 249 h 410"/>
                  <a:gd name="T84" fmla="*/ 239 w 330"/>
                  <a:gd name="T85" fmla="*/ 174 h 410"/>
                  <a:gd name="T86" fmla="*/ 259 w 330"/>
                  <a:gd name="T87" fmla="*/ 100 h 410"/>
                  <a:gd name="T88" fmla="*/ 280 w 330"/>
                  <a:gd name="T89" fmla="*/ 30 h 410"/>
                  <a:gd name="T90" fmla="*/ 300 w 330"/>
                  <a:gd name="T91" fmla="*/ 21 h 410"/>
                  <a:gd name="T92" fmla="*/ 312 w 330"/>
                  <a:gd name="T93" fmla="*/ 71 h 410"/>
                  <a:gd name="T94" fmla="*/ 319 w 330"/>
                  <a:gd name="T95" fmla="*/ 123 h 410"/>
                  <a:gd name="T96" fmla="*/ 325 w 330"/>
                  <a:gd name="T97" fmla="*/ 170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30" h="410">
                    <a:moveTo>
                      <a:pt x="330" y="195"/>
                    </a:moveTo>
                    <a:lnTo>
                      <a:pt x="330" y="284"/>
                    </a:lnTo>
                    <a:lnTo>
                      <a:pt x="314" y="280"/>
                    </a:lnTo>
                    <a:lnTo>
                      <a:pt x="305" y="272"/>
                    </a:lnTo>
                    <a:lnTo>
                      <a:pt x="298" y="259"/>
                    </a:lnTo>
                    <a:lnTo>
                      <a:pt x="296" y="245"/>
                    </a:lnTo>
                    <a:lnTo>
                      <a:pt x="293" y="227"/>
                    </a:lnTo>
                    <a:lnTo>
                      <a:pt x="289" y="213"/>
                    </a:lnTo>
                    <a:lnTo>
                      <a:pt x="282" y="197"/>
                    </a:lnTo>
                    <a:lnTo>
                      <a:pt x="271" y="186"/>
                    </a:lnTo>
                    <a:lnTo>
                      <a:pt x="261" y="204"/>
                    </a:lnTo>
                    <a:lnTo>
                      <a:pt x="252" y="225"/>
                    </a:lnTo>
                    <a:lnTo>
                      <a:pt x="243" y="247"/>
                    </a:lnTo>
                    <a:lnTo>
                      <a:pt x="238" y="272"/>
                    </a:lnTo>
                    <a:lnTo>
                      <a:pt x="229" y="293"/>
                    </a:lnTo>
                    <a:lnTo>
                      <a:pt x="222" y="314"/>
                    </a:lnTo>
                    <a:lnTo>
                      <a:pt x="213" y="334"/>
                    </a:lnTo>
                    <a:lnTo>
                      <a:pt x="204" y="351"/>
                    </a:lnTo>
                    <a:lnTo>
                      <a:pt x="163" y="312"/>
                    </a:lnTo>
                    <a:lnTo>
                      <a:pt x="153" y="319"/>
                    </a:lnTo>
                    <a:lnTo>
                      <a:pt x="147" y="334"/>
                    </a:lnTo>
                    <a:lnTo>
                      <a:pt x="140" y="348"/>
                    </a:lnTo>
                    <a:lnTo>
                      <a:pt x="137" y="362"/>
                    </a:lnTo>
                    <a:lnTo>
                      <a:pt x="129" y="373"/>
                    </a:lnTo>
                    <a:lnTo>
                      <a:pt x="121" y="380"/>
                    </a:lnTo>
                    <a:lnTo>
                      <a:pt x="110" y="378"/>
                    </a:lnTo>
                    <a:lnTo>
                      <a:pt x="96" y="371"/>
                    </a:lnTo>
                    <a:lnTo>
                      <a:pt x="89" y="357"/>
                    </a:lnTo>
                    <a:lnTo>
                      <a:pt x="85" y="348"/>
                    </a:lnTo>
                    <a:lnTo>
                      <a:pt x="80" y="339"/>
                    </a:lnTo>
                    <a:lnTo>
                      <a:pt x="76" y="332"/>
                    </a:lnTo>
                    <a:lnTo>
                      <a:pt x="69" y="339"/>
                    </a:lnTo>
                    <a:lnTo>
                      <a:pt x="64" y="353"/>
                    </a:lnTo>
                    <a:lnTo>
                      <a:pt x="58" y="367"/>
                    </a:lnTo>
                    <a:lnTo>
                      <a:pt x="55" y="382"/>
                    </a:lnTo>
                    <a:lnTo>
                      <a:pt x="48" y="392"/>
                    </a:lnTo>
                    <a:lnTo>
                      <a:pt x="39" y="403"/>
                    </a:lnTo>
                    <a:lnTo>
                      <a:pt x="25" y="408"/>
                    </a:lnTo>
                    <a:lnTo>
                      <a:pt x="7" y="410"/>
                    </a:lnTo>
                    <a:lnTo>
                      <a:pt x="0" y="380"/>
                    </a:lnTo>
                    <a:lnTo>
                      <a:pt x="0" y="351"/>
                    </a:lnTo>
                    <a:lnTo>
                      <a:pt x="0" y="325"/>
                    </a:lnTo>
                    <a:lnTo>
                      <a:pt x="3" y="298"/>
                    </a:lnTo>
                    <a:lnTo>
                      <a:pt x="7" y="270"/>
                    </a:lnTo>
                    <a:lnTo>
                      <a:pt x="12" y="241"/>
                    </a:lnTo>
                    <a:lnTo>
                      <a:pt x="14" y="213"/>
                    </a:lnTo>
                    <a:lnTo>
                      <a:pt x="18" y="186"/>
                    </a:lnTo>
                    <a:lnTo>
                      <a:pt x="28" y="201"/>
                    </a:lnTo>
                    <a:lnTo>
                      <a:pt x="35" y="220"/>
                    </a:lnTo>
                    <a:lnTo>
                      <a:pt x="35" y="238"/>
                    </a:lnTo>
                    <a:lnTo>
                      <a:pt x="34" y="259"/>
                    </a:lnTo>
                    <a:lnTo>
                      <a:pt x="28" y="280"/>
                    </a:lnTo>
                    <a:lnTo>
                      <a:pt x="27" y="302"/>
                    </a:lnTo>
                    <a:lnTo>
                      <a:pt x="28" y="321"/>
                    </a:lnTo>
                    <a:lnTo>
                      <a:pt x="37" y="343"/>
                    </a:lnTo>
                    <a:lnTo>
                      <a:pt x="48" y="321"/>
                    </a:lnTo>
                    <a:lnTo>
                      <a:pt x="58" y="300"/>
                    </a:lnTo>
                    <a:lnTo>
                      <a:pt x="66" y="275"/>
                    </a:lnTo>
                    <a:lnTo>
                      <a:pt x="73" y="252"/>
                    </a:lnTo>
                    <a:lnTo>
                      <a:pt x="76" y="225"/>
                    </a:lnTo>
                    <a:lnTo>
                      <a:pt x="82" y="201"/>
                    </a:lnTo>
                    <a:lnTo>
                      <a:pt x="87" y="178"/>
                    </a:lnTo>
                    <a:lnTo>
                      <a:pt x="96" y="156"/>
                    </a:lnTo>
                    <a:lnTo>
                      <a:pt x="115" y="156"/>
                    </a:lnTo>
                    <a:lnTo>
                      <a:pt x="124" y="284"/>
                    </a:lnTo>
                    <a:lnTo>
                      <a:pt x="135" y="284"/>
                    </a:lnTo>
                    <a:lnTo>
                      <a:pt x="142" y="256"/>
                    </a:lnTo>
                    <a:lnTo>
                      <a:pt x="147" y="229"/>
                    </a:lnTo>
                    <a:lnTo>
                      <a:pt x="151" y="202"/>
                    </a:lnTo>
                    <a:lnTo>
                      <a:pt x="154" y="176"/>
                    </a:lnTo>
                    <a:lnTo>
                      <a:pt x="156" y="149"/>
                    </a:lnTo>
                    <a:lnTo>
                      <a:pt x="161" y="124"/>
                    </a:lnTo>
                    <a:lnTo>
                      <a:pt x="170" y="100"/>
                    </a:lnTo>
                    <a:lnTo>
                      <a:pt x="184" y="78"/>
                    </a:lnTo>
                    <a:lnTo>
                      <a:pt x="204" y="78"/>
                    </a:lnTo>
                    <a:lnTo>
                      <a:pt x="207" y="100"/>
                    </a:lnTo>
                    <a:lnTo>
                      <a:pt x="207" y="124"/>
                    </a:lnTo>
                    <a:lnTo>
                      <a:pt x="206" y="149"/>
                    </a:lnTo>
                    <a:lnTo>
                      <a:pt x="204" y="176"/>
                    </a:lnTo>
                    <a:lnTo>
                      <a:pt x="199" y="202"/>
                    </a:lnTo>
                    <a:lnTo>
                      <a:pt x="197" y="229"/>
                    </a:lnTo>
                    <a:lnTo>
                      <a:pt x="197" y="256"/>
                    </a:lnTo>
                    <a:lnTo>
                      <a:pt x="204" y="284"/>
                    </a:lnTo>
                    <a:lnTo>
                      <a:pt x="216" y="249"/>
                    </a:lnTo>
                    <a:lnTo>
                      <a:pt x="229" y="213"/>
                    </a:lnTo>
                    <a:lnTo>
                      <a:pt x="239" y="174"/>
                    </a:lnTo>
                    <a:lnTo>
                      <a:pt x="250" y="137"/>
                    </a:lnTo>
                    <a:lnTo>
                      <a:pt x="259" y="100"/>
                    </a:lnTo>
                    <a:lnTo>
                      <a:pt x="270" y="64"/>
                    </a:lnTo>
                    <a:lnTo>
                      <a:pt x="280" y="30"/>
                    </a:lnTo>
                    <a:lnTo>
                      <a:pt x="291" y="0"/>
                    </a:lnTo>
                    <a:lnTo>
                      <a:pt x="300" y="21"/>
                    </a:lnTo>
                    <a:lnTo>
                      <a:pt x="307" y="46"/>
                    </a:lnTo>
                    <a:lnTo>
                      <a:pt x="312" y="71"/>
                    </a:lnTo>
                    <a:lnTo>
                      <a:pt x="317" y="98"/>
                    </a:lnTo>
                    <a:lnTo>
                      <a:pt x="319" y="123"/>
                    </a:lnTo>
                    <a:lnTo>
                      <a:pt x="323" y="147"/>
                    </a:lnTo>
                    <a:lnTo>
                      <a:pt x="325" y="170"/>
                    </a:lnTo>
                    <a:lnTo>
                      <a:pt x="330" y="1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" name="Freeform 43"/>
              <p:cNvSpPr>
                <a:spLocks/>
              </p:cNvSpPr>
              <p:nvPr/>
            </p:nvSpPr>
            <p:spPr bwMode="auto">
              <a:xfrm>
                <a:off x="3994" y="1362"/>
                <a:ext cx="19" cy="49"/>
              </a:xfrm>
              <a:custGeom>
                <a:avLst/>
                <a:gdLst>
                  <a:gd name="T0" fmla="*/ 37 w 37"/>
                  <a:gd name="T1" fmla="*/ 89 h 98"/>
                  <a:gd name="T2" fmla="*/ 23 w 37"/>
                  <a:gd name="T3" fmla="*/ 92 h 98"/>
                  <a:gd name="T4" fmla="*/ 18 w 37"/>
                  <a:gd name="T5" fmla="*/ 98 h 98"/>
                  <a:gd name="T6" fmla="*/ 7 w 37"/>
                  <a:gd name="T7" fmla="*/ 85 h 98"/>
                  <a:gd name="T8" fmla="*/ 2 w 37"/>
                  <a:gd name="T9" fmla="*/ 75 h 98"/>
                  <a:gd name="T10" fmla="*/ 0 w 37"/>
                  <a:gd name="T11" fmla="*/ 62 h 98"/>
                  <a:gd name="T12" fmla="*/ 2 w 37"/>
                  <a:gd name="T13" fmla="*/ 52 h 98"/>
                  <a:gd name="T14" fmla="*/ 3 w 37"/>
                  <a:gd name="T15" fmla="*/ 39 h 98"/>
                  <a:gd name="T16" fmla="*/ 7 w 37"/>
                  <a:gd name="T17" fmla="*/ 27 h 98"/>
                  <a:gd name="T18" fmla="*/ 12 w 37"/>
                  <a:gd name="T19" fmla="*/ 13 h 98"/>
                  <a:gd name="T20" fmla="*/ 18 w 37"/>
                  <a:gd name="T21" fmla="*/ 0 h 98"/>
                  <a:gd name="T22" fmla="*/ 28 w 37"/>
                  <a:gd name="T23" fmla="*/ 4 h 98"/>
                  <a:gd name="T24" fmla="*/ 35 w 37"/>
                  <a:gd name="T25" fmla="*/ 13 h 98"/>
                  <a:gd name="T26" fmla="*/ 35 w 37"/>
                  <a:gd name="T27" fmla="*/ 23 h 98"/>
                  <a:gd name="T28" fmla="*/ 37 w 37"/>
                  <a:gd name="T29" fmla="*/ 36 h 98"/>
                  <a:gd name="T30" fmla="*/ 34 w 37"/>
                  <a:gd name="T31" fmla="*/ 48 h 98"/>
                  <a:gd name="T32" fmla="*/ 34 w 37"/>
                  <a:gd name="T33" fmla="*/ 62 h 98"/>
                  <a:gd name="T34" fmla="*/ 34 w 37"/>
                  <a:gd name="T35" fmla="*/ 75 h 98"/>
                  <a:gd name="T36" fmla="*/ 37 w 37"/>
                  <a:gd name="T37" fmla="*/ 89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7" h="98">
                    <a:moveTo>
                      <a:pt x="37" y="89"/>
                    </a:moveTo>
                    <a:lnTo>
                      <a:pt x="23" y="92"/>
                    </a:lnTo>
                    <a:lnTo>
                      <a:pt x="18" y="98"/>
                    </a:lnTo>
                    <a:lnTo>
                      <a:pt x="7" y="85"/>
                    </a:lnTo>
                    <a:lnTo>
                      <a:pt x="2" y="75"/>
                    </a:lnTo>
                    <a:lnTo>
                      <a:pt x="0" y="62"/>
                    </a:lnTo>
                    <a:lnTo>
                      <a:pt x="2" y="52"/>
                    </a:lnTo>
                    <a:lnTo>
                      <a:pt x="3" y="39"/>
                    </a:lnTo>
                    <a:lnTo>
                      <a:pt x="7" y="27"/>
                    </a:lnTo>
                    <a:lnTo>
                      <a:pt x="12" y="13"/>
                    </a:lnTo>
                    <a:lnTo>
                      <a:pt x="18" y="0"/>
                    </a:lnTo>
                    <a:lnTo>
                      <a:pt x="28" y="4"/>
                    </a:lnTo>
                    <a:lnTo>
                      <a:pt x="35" y="13"/>
                    </a:lnTo>
                    <a:lnTo>
                      <a:pt x="35" y="23"/>
                    </a:lnTo>
                    <a:lnTo>
                      <a:pt x="37" y="36"/>
                    </a:lnTo>
                    <a:lnTo>
                      <a:pt x="34" y="48"/>
                    </a:lnTo>
                    <a:lnTo>
                      <a:pt x="34" y="62"/>
                    </a:lnTo>
                    <a:lnTo>
                      <a:pt x="34" y="75"/>
                    </a:lnTo>
                    <a:lnTo>
                      <a:pt x="37" y="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Freeform 45"/>
              <p:cNvSpPr>
                <a:spLocks/>
              </p:cNvSpPr>
              <p:nvPr/>
            </p:nvSpPr>
            <p:spPr bwMode="auto">
              <a:xfrm>
                <a:off x="3465" y="1391"/>
                <a:ext cx="30" cy="157"/>
              </a:xfrm>
              <a:custGeom>
                <a:avLst/>
                <a:gdLst>
                  <a:gd name="T0" fmla="*/ 47 w 58"/>
                  <a:gd name="T1" fmla="*/ 58 h 312"/>
                  <a:gd name="T2" fmla="*/ 47 w 58"/>
                  <a:gd name="T3" fmla="*/ 312 h 312"/>
                  <a:gd name="T4" fmla="*/ 37 w 58"/>
                  <a:gd name="T5" fmla="*/ 312 h 312"/>
                  <a:gd name="T6" fmla="*/ 26 w 58"/>
                  <a:gd name="T7" fmla="*/ 308 h 312"/>
                  <a:gd name="T8" fmla="*/ 17 w 58"/>
                  <a:gd name="T9" fmla="*/ 300 h 312"/>
                  <a:gd name="T10" fmla="*/ 12 w 58"/>
                  <a:gd name="T11" fmla="*/ 291 h 312"/>
                  <a:gd name="T12" fmla="*/ 5 w 58"/>
                  <a:gd name="T13" fmla="*/ 277 h 312"/>
                  <a:gd name="T14" fmla="*/ 1 w 58"/>
                  <a:gd name="T15" fmla="*/ 262 h 312"/>
                  <a:gd name="T16" fmla="*/ 0 w 58"/>
                  <a:gd name="T17" fmla="*/ 248 h 312"/>
                  <a:gd name="T18" fmla="*/ 0 w 58"/>
                  <a:gd name="T19" fmla="*/ 234 h 312"/>
                  <a:gd name="T20" fmla="*/ 8 w 58"/>
                  <a:gd name="T21" fmla="*/ 214 h 312"/>
                  <a:gd name="T22" fmla="*/ 3 w 58"/>
                  <a:gd name="T23" fmla="*/ 181 h 312"/>
                  <a:gd name="T24" fmla="*/ 3 w 58"/>
                  <a:gd name="T25" fmla="*/ 152 h 312"/>
                  <a:gd name="T26" fmla="*/ 1 w 58"/>
                  <a:gd name="T27" fmla="*/ 126 h 312"/>
                  <a:gd name="T28" fmla="*/ 5 w 58"/>
                  <a:gd name="T29" fmla="*/ 99 h 312"/>
                  <a:gd name="T30" fmla="*/ 8 w 58"/>
                  <a:gd name="T31" fmla="*/ 73 h 312"/>
                  <a:gd name="T32" fmla="*/ 16 w 58"/>
                  <a:gd name="T33" fmla="*/ 49 h 312"/>
                  <a:gd name="T34" fmla="*/ 24 w 58"/>
                  <a:gd name="T35" fmla="*/ 23 h 312"/>
                  <a:gd name="T36" fmla="*/ 39 w 58"/>
                  <a:gd name="T37" fmla="*/ 0 h 312"/>
                  <a:gd name="T38" fmla="*/ 51 w 58"/>
                  <a:gd name="T39" fmla="*/ 3 h 312"/>
                  <a:gd name="T40" fmla="*/ 58 w 58"/>
                  <a:gd name="T41" fmla="*/ 9 h 312"/>
                  <a:gd name="T42" fmla="*/ 58 w 58"/>
                  <a:gd name="T43" fmla="*/ 16 h 312"/>
                  <a:gd name="T44" fmla="*/ 56 w 58"/>
                  <a:gd name="T45" fmla="*/ 25 h 312"/>
                  <a:gd name="T46" fmla="*/ 47 w 58"/>
                  <a:gd name="T47" fmla="*/ 41 h 312"/>
                  <a:gd name="T48" fmla="*/ 47 w 58"/>
                  <a:gd name="T49" fmla="*/ 58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8" h="312">
                    <a:moveTo>
                      <a:pt x="47" y="58"/>
                    </a:moveTo>
                    <a:lnTo>
                      <a:pt x="47" y="312"/>
                    </a:lnTo>
                    <a:lnTo>
                      <a:pt x="37" y="312"/>
                    </a:lnTo>
                    <a:lnTo>
                      <a:pt x="26" y="308"/>
                    </a:lnTo>
                    <a:lnTo>
                      <a:pt x="17" y="300"/>
                    </a:lnTo>
                    <a:lnTo>
                      <a:pt x="12" y="291"/>
                    </a:lnTo>
                    <a:lnTo>
                      <a:pt x="5" y="277"/>
                    </a:lnTo>
                    <a:lnTo>
                      <a:pt x="1" y="262"/>
                    </a:lnTo>
                    <a:lnTo>
                      <a:pt x="0" y="248"/>
                    </a:lnTo>
                    <a:lnTo>
                      <a:pt x="0" y="234"/>
                    </a:lnTo>
                    <a:lnTo>
                      <a:pt x="8" y="214"/>
                    </a:lnTo>
                    <a:lnTo>
                      <a:pt x="3" y="181"/>
                    </a:lnTo>
                    <a:lnTo>
                      <a:pt x="3" y="152"/>
                    </a:lnTo>
                    <a:lnTo>
                      <a:pt x="1" y="126"/>
                    </a:lnTo>
                    <a:lnTo>
                      <a:pt x="5" y="99"/>
                    </a:lnTo>
                    <a:lnTo>
                      <a:pt x="8" y="73"/>
                    </a:lnTo>
                    <a:lnTo>
                      <a:pt x="16" y="49"/>
                    </a:lnTo>
                    <a:lnTo>
                      <a:pt x="24" y="23"/>
                    </a:lnTo>
                    <a:lnTo>
                      <a:pt x="39" y="0"/>
                    </a:lnTo>
                    <a:lnTo>
                      <a:pt x="51" y="3"/>
                    </a:lnTo>
                    <a:lnTo>
                      <a:pt x="58" y="9"/>
                    </a:lnTo>
                    <a:lnTo>
                      <a:pt x="58" y="16"/>
                    </a:lnTo>
                    <a:lnTo>
                      <a:pt x="56" y="25"/>
                    </a:lnTo>
                    <a:lnTo>
                      <a:pt x="47" y="41"/>
                    </a:lnTo>
                    <a:lnTo>
                      <a:pt x="47" y="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Freeform 46"/>
              <p:cNvSpPr>
                <a:spLocks/>
              </p:cNvSpPr>
              <p:nvPr/>
            </p:nvSpPr>
            <p:spPr bwMode="auto">
              <a:xfrm>
                <a:off x="3414" y="1397"/>
                <a:ext cx="26" cy="170"/>
              </a:xfrm>
              <a:custGeom>
                <a:avLst/>
                <a:gdLst>
                  <a:gd name="T0" fmla="*/ 53 w 53"/>
                  <a:gd name="T1" fmla="*/ 0 h 341"/>
                  <a:gd name="T2" fmla="*/ 42 w 53"/>
                  <a:gd name="T3" fmla="*/ 38 h 341"/>
                  <a:gd name="T4" fmla="*/ 37 w 53"/>
                  <a:gd name="T5" fmla="*/ 80 h 341"/>
                  <a:gd name="T6" fmla="*/ 32 w 53"/>
                  <a:gd name="T7" fmla="*/ 123 h 341"/>
                  <a:gd name="T8" fmla="*/ 32 w 53"/>
                  <a:gd name="T9" fmla="*/ 171 h 341"/>
                  <a:gd name="T10" fmla="*/ 30 w 53"/>
                  <a:gd name="T11" fmla="*/ 215 h 341"/>
                  <a:gd name="T12" fmla="*/ 32 w 53"/>
                  <a:gd name="T13" fmla="*/ 259 h 341"/>
                  <a:gd name="T14" fmla="*/ 32 w 53"/>
                  <a:gd name="T15" fmla="*/ 300 h 341"/>
                  <a:gd name="T16" fmla="*/ 33 w 53"/>
                  <a:gd name="T17" fmla="*/ 341 h 341"/>
                  <a:gd name="T18" fmla="*/ 5 w 53"/>
                  <a:gd name="T19" fmla="*/ 313 h 341"/>
                  <a:gd name="T20" fmla="*/ 3 w 53"/>
                  <a:gd name="T21" fmla="*/ 268 h 341"/>
                  <a:gd name="T22" fmla="*/ 1 w 53"/>
                  <a:gd name="T23" fmla="*/ 229 h 341"/>
                  <a:gd name="T24" fmla="*/ 0 w 53"/>
                  <a:gd name="T25" fmla="*/ 188 h 341"/>
                  <a:gd name="T26" fmla="*/ 0 w 53"/>
                  <a:gd name="T27" fmla="*/ 151 h 341"/>
                  <a:gd name="T28" fmla="*/ 0 w 53"/>
                  <a:gd name="T29" fmla="*/ 114 h 341"/>
                  <a:gd name="T30" fmla="*/ 3 w 53"/>
                  <a:gd name="T31" fmla="*/ 77 h 341"/>
                  <a:gd name="T32" fmla="*/ 10 w 53"/>
                  <a:gd name="T33" fmla="*/ 38 h 341"/>
                  <a:gd name="T34" fmla="*/ 24 w 53"/>
                  <a:gd name="T35" fmla="*/ 0 h 341"/>
                  <a:gd name="T36" fmla="*/ 53 w 53"/>
                  <a:gd name="T37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3" h="341">
                    <a:moveTo>
                      <a:pt x="53" y="0"/>
                    </a:moveTo>
                    <a:lnTo>
                      <a:pt x="42" y="38"/>
                    </a:lnTo>
                    <a:lnTo>
                      <a:pt x="37" y="80"/>
                    </a:lnTo>
                    <a:lnTo>
                      <a:pt x="32" y="123"/>
                    </a:lnTo>
                    <a:lnTo>
                      <a:pt x="32" y="171"/>
                    </a:lnTo>
                    <a:lnTo>
                      <a:pt x="30" y="215"/>
                    </a:lnTo>
                    <a:lnTo>
                      <a:pt x="32" y="259"/>
                    </a:lnTo>
                    <a:lnTo>
                      <a:pt x="32" y="300"/>
                    </a:lnTo>
                    <a:lnTo>
                      <a:pt x="33" y="341"/>
                    </a:lnTo>
                    <a:lnTo>
                      <a:pt x="5" y="313"/>
                    </a:lnTo>
                    <a:lnTo>
                      <a:pt x="3" y="268"/>
                    </a:lnTo>
                    <a:lnTo>
                      <a:pt x="1" y="229"/>
                    </a:lnTo>
                    <a:lnTo>
                      <a:pt x="0" y="188"/>
                    </a:lnTo>
                    <a:lnTo>
                      <a:pt x="0" y="151"/>
                    </a:lnTo>
                    <a:lnTo>
                      <a:pt x="0" y="114"/>
                    </a:lnTo>
                    <a:lnTo>
                      <a:pt x="3" y="77"/>
                    </a:lnTo>
                    <a:lnTo>
                      <a:pt x="10" y="38"/>
                    </a:lnTo>
                    <a:lnTo>
                      <a:pt x="24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" name="Freeform 47"/>
              <p:cNvSpPr>
                <a:spLocks/>
              </p:cNvSpPr>
              <p:nvPr/>
            </p:nvSpPr>
            <p:spPr bwMode="auto">
              <a:xfrm>
                <a:off x="3513" y="1397"/>
                <a:ext cx="123" cy="146"/>
              </a:xfrm>
              <a:custGeom>
                <a:avLst/>
                <a:gdLst>
                  <a:gd name="T0" fmla="*/ 153 w 247"/>
                  <a:gd name="T1" fmla="*/ 130 h 293"/>
                  <a:gd name="T2" fmla="*/ 176 w 247"/>
                  <a:gd name="T3" fmla="*/ 107 h 293"/>
                  <a:gd name="T4" fmla="*/ 195 w 247"/>
                  <a:gd name="T5" fmla="*/ 93 h 293"/>
                  <a:gd name="T6" fmla="*/ 208 w 247"/>
                  <a:gd name="T7" fmla="*/ 9 h 293"/>
                  <a:gd name="T8" fmla="*/ 233 w 247"/>
                  <a:gd name="T9" fmla="*/ 64 h 293"/>
                  <a:gd name="T10" fmla="*/ 238 w 247"/>
                  <a:gd name="T11" fmla="*/ 126 h 293"/>
                  <a:gd name="T12" fmla="*/ 235 w 247"/>
                  <a:gd name="T13" fmla="*/ 187 h 293"/>
                  <a:gd name="T14" fmla="*/ 247 w 247"/>
                  <a:gd name="T15" fmla="*/ 243 h 293"/>
                  <a:gd name="T16" fmla="*/ 231 w 247"/>
                  <a:gd name="T17" fmla="*/ 267 h 293"/>
                  <a:gd name="T18" fmla="*/ 211 w 247"/>
                  <a:gd name="T19" fmla="*/ 243 h 293"/>
                  <a:gd name="T20" fmla="*/ 206 w 247"/>
                  <a:gd name="T21" fmla="*/ 215 h 293"/>
                  <a:gd name="T22" fmla="*/ 201 w 247"/>
                  <a:gd name="T23" fmla="*/ 187 h 293"/>
                  <a:gd name="T24" fmla="*/ 208 w 247"/>
                  <a:gd name="T25" fmla="*/ 165 h 293"/>
                  <a:gd name="T26" fmla="*/ 188 w 247"/>
                  <a:gd name="T27" fmla="*/ 157 h 293"/>
                  <a:gd name="T28" fmla="*/ 174 w 247"/>
                  <a:gd name="T29" fmla="*/ 192 h 293"/>
                  <a:gd name="T30" fmla="*/ 160 w 247"/>
                  <a:gd name="T31" fmla="*/ 231 h 293"/>
                  <a:gd name="T32" fmla="*/ 142 w 247"/>
                  <a:gd name="T33" fmla="*/ 265 h 293"/>
                  <a:gd name="T34" fmla="*/ 119 w 247"/>
                  <a:gd name="T35" fmla="*/ 293 h 293"/>
                  <a:gd name="T36" fmla="*/ 103 w 247"/>
                  <a:gd name="T37" fmla="*/ 251 h 293"/>
                  <a:gd name="T38" fmla="*/ 103 w 247"/>
                  <a:gd name="T39" fmla="*/ 204 h 293"/>
                  <a:gd name="T40" fmla="*/ 103 w 247"/>
                  <a:gd name="T41" fmla="*/ 160 h 293"/>
                  <a:gd name="T42" fmla="*/ 89 w 247"/>
                  <a:gd name="T43" fmla="*/ 126 h 293"/>
                  <a:gd name="T44" fmla="*/ 73 w 247"/>
                  <a:gd name="T45" fmla="*/ 167 h 293"/>
                  <a:gd name="T46" fmla="*/ 62 w 247"/>
                  <a:gd name="T47" fmla="*/ 215 h 293"/>
                  <a:gd name="T48" fmla="*/ 46 w 247"/>
                  <a:gd name="T49" fmla="*/ 256 h 293"/>
                  <a:gd name="T50" fmla="*/ 22 w 247"/>
                  <a:gd name="T51" fmla="*/ 283 h 293"/>
                  <a:gd name="T52" fmla="*/ 4 w 247"/>
                  <a:gd name="T53" fmla="*/ 224 h 293"/>
                  <a:gd name="T54" fmla="*/ 0 w 247"/>
                  <a:gd name="T55" fmla="*/ 171 h 293"/>
                  <a:gd name="T56" fmla="*/ 2 w 247"/>
                  <a:gd name="T57" fmla="*/ 114 h 293"/>
                  <a:gd name="T58" fmla="*/ 11 w 247"/>
                  <a:gd name="T59" fmla="*/ 59 h 293"/>
                  <a:gd name="T60" fmla="*/ 41 w 247"/>
                  <a:gd name="T61" fmla="*/ 146 h 293"/>
                  <a:gd name="T62" fmla="*/ 54 w 247"/>
                  <a:gd name="T63" fmla="*/ 107 h 293"/>
                  <a:gd name="T64" fmla="*/ 66 w 247"/>
                  <a:gd name="T65" fmla="*/ 70 h 293"/>
                  <a:gd name="T66" fmla="*/ 80 w 247"/>
                  <a:gd name="T67" fmla="*/ 32 h 293"/>
                  <a:gd name="T68" fmla="*/ 100 w 247"/>
                  <a:gd name="T69" fmla="*/ 0 h 293"/>
                  <a:gd name="T70" fmla="*/ 126 w 247"/>
                  <a:gd name="T71" fmla="*/ 29 h 293"/>
                  <a:gd name="T72" fmla="*/ 133 w 247"/>
                  <a:gd name="T73" fmla="*/ 68 h 293"/>
                  <a:gd name="T74" fmla="*/ 132 w 247"/>
                  <a:gd name="T75" fmla="*/ 109 h 293"/>
                  <a:gd name="T76" fmla="*/ 139 w 247"/>
                  <a:gd name="T77" fmla="*/ 146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47" h="293">
                    <a:moveTo>
                      <a:pt x="139" y="146"/>
                    </a:moveTo>
                    <a:lnTo>
                      <a:pt x="153" y="130"/>
                    </a:lnTo>
                    <a:lnTo>
                      <a:pt x="169" y="116"/>
                    </a:lnTo>
                    <a:lnTo>
                      <a:pt x="176" y="107"/>
                    </a:lnTo>
                    <a:lnTo>
                      <a:pt x="185" y="102"/>
                    </a:lnTo>
                    <a:lnTo>
                      <a:pt x="195" y="93"/>
                    </a:lnTo>
                    <a:lnTo>
                      <a:pt x="208" y="87"/>
                    </a:lnTo>
                    <a:lnTo>
                      <a:pt x="208" y="9"/>
                    </a:lnTo>
                    <a:lnTo>
                      <a:pt x="224" y="34"/>
                    </a:lnTo>
                    <a:lnTo>
                      <a:pt x="233" y="64"/>
                    </a:lnTo>
                    <a:lnTo>
                      <a:pt x="236" y="94"/>
                    </a:lnTo>
                    <a:lnTo>
                      <a:pt x="238" y="126"/>
                    </a:lnTo>
                    <a:lnTo>
                      <a:pt x="235" y="157"/>
                    </a:lnTo>
                    <a:lnTo>
                      <a:pt x="235" y="187"/>
                    </a:lnTo>
                    <a:lnTo>
                      <a:pt x="238" y="215"/>
                    </a:lnTo>
                    <a:lnTo>
                      <a:pt x="247" y="243"/>
                    </a:lnTo>
                    <a:lnTo>
                      <a:pt x="247" y="274"/>
                    </a:lnTo>
                    <a:lnTo>
                      <a:pt x="231" y="267"/>
                    </a:lnTo>
                    <a:lnTo>
                      <a:pt x="220" y="258"/>
                    </a:lnTo>
                    <a:lnTo>
                      <a:pt x="211" y="243"/>
                    </a:lnTo>
                    <a:lnTo>
                      <a:pt x="210" y="231"/>
                    </a:lnTo>
                    <a:lnTo>
                      <a:pt x="206" y="215"/>
                    </a:lnTo>
                    <a:lnTo>
                      <a:pt x="204" y="201"/>
                    </a:lnTo>
                    <a:lnTo>
                      <a:pt x="201" y="187"/>
                    </a:lnTo>
                    <a:lnTo>
                      <a:pt x="197" y="176"/>
                    </a:lnTo>
                    <a:lnTo>
                      <a:pt x="208" y="165"/>
                    </a:lnTo>
                    <a:lnTo>
                      <a:pt x="201" y="153"/>
                    </a:lnTo>
                    <a:lnTo>
                      <a:pt x="188" y="157"/>
                    </a:lnTo>
                    <a:lnTo>
                      <a:pt x="180" y="173"/>
                    </a:lnTo>
                    <a:lnTo>
                      <a:pt x="174" y="192"/>
                    </a:lnTo>
                    <a:lnTo>
                      <a:pt x="167" y="212"/>
                    </a:lnTo>
                    <a:lnTo>
                      <a:pt x="160" y="231"/>
                    </a:lnTo>
                    <a:lnTo>
                      <a:pt x="151" y="247"/>
                    </a:lnTo>
                    <a:lnTo>
                      <a:pt x="142" y="265"/>
                    </a:lnTo>
                    <a:lnTo>
                      <a:pt x="132" y="279"/>
                    </a:lnTo>
                    <a:lnTo>
                      <a:pt x="119" y="293"/>
                    </a:lnTo>
                    <a:lnTo>
                      <a:pt x="107" y="272"/>
                    </a:lnTo>
                    <a:lnTo>
                      <a:pt x="103" y="251"/>
                    </a:lnTo>
                    <a:lnTo>
                      <a:pt x="101" y="228"/>
                    </a:lnTo>
                    <a:lnTo>
                      <a:pt x="103" y="204"/>
                    </a:lnTo>
                    <a:lnTo>
                      <a:pt x="103" y="181"/>
                    </a:lnTo>
                    <a:lnTo>
                      <a:pt x="103" y="160"/>
                    </a:lnTo>
                    <a:lnTo>
                      <a:pt x="98" y="141"/>
                    </a:lnTo>
                    <a:lnTo>
                      <a:pt x="89" y="126"/>
                    </a:lnTo>
                    <a:lnTo>
                      <a:pt x="78" y="146"/>
                    </a:lnTo>
                    <a:lnTo>
                      <a:pt x="73" y="167"/>
                    </a:lnTo>
                    <a:lnTo>
                      <a:pt x="66" y="190"/>
                    </a:lnTo>
                    <a:lnTo>
                      <a:pt x="62" y="215"/>
                    </a:lnTo>
                    <a:lnTo>
                      <a:pt x="55" y="235"/>
                    </a:lnTo>
                    <a:lnTo>
                      <a:pt x="46" y="256"/>
                    </a:lnTo>
                    <a:lnTo>
                      <a:pt x="36" y="270"/>
                    </a:lnTo>
                    <a:lnTo>
                      <a:pt x="22" y="283"/>
                    </a:lnTo>
                    <a:lnTo>
                      <a:pt x="9" y="252"/>
                    </a:lnTo>
                    <a:lnTo>
                      <a:pt x="4" y="224"/>
                    </a:lnTo>
                    <a:lnTo>
                      <a:pt x="0" y="197"/>
                    </a:lnTo>
                    <a:lnTo>
                      <a:pt x="0" y="171"/>
                    </a:lnTo>
                    <a:lnTo>
                      <a:pt x="0" y="142"/>
                    </a:lnTo>
                    <a:lnTo>
                      <a:pt x="2" y="114"/>
                    </a:lnTo>
                    <a:lnTo>
                      <a:pt x="6" y="86"/>
                    </a:lnTo>
                    <a:lnTo>
                      <a:pt x="11" y="59"/>
                    </a:lnTo>
                    <a:lnTo>
                      <a:pt x="30" y="59"/>
                    </a:lnTo>
                    <a:lnTo>
                      <a:pt x="41" y="146"/>
                    </a:lnTo>
                    <a:lnTo>
                      <a:pt x="46" y="126"/>
                    </a:lnTo>
                    <a:lnTo>
                      <a:pt x="54" y="107"/>
                    </a:lnTo>
                    <a:lnTo>
                      <a:pt x="59" y="87"/>
                    </a:lnTo>
                    <a:lnTo>
                      <a:pt x="66" y="70"/>
                    </a:lnTo>
                    <a:lnTo>
                      <a:pt x="71" y="48"/>
                    </a:lnTo>
                    <a:lnTo>
                      <a:pt x="80" y="32"/>
                    </a:lnTo>
                    <a:lnTo>
                      <a:pt x="87" y="15"/>
                    </a:lnTo>
                    <a:lnTo>
                      <a:pt x="100" y="0"/>
                    </a:lnTo>
                    <a:lnTo>
                      <a:pt x="116" y="11"/>
                    </a:lnTo>
                    <a:lnTo>
                      <a:pt x="126" y="29"/>
                    </a:lnTo>
                    <a:lnTo>
                      <a:pt x="132" y="47"/>
                    </a:lnTo>
                    <a:lnTo>
                      <a:pt x="133" y="68"/>
                    </a:lnTo>
                    <a:lnTo>
                      <a:pt x="132" y="87"/>
                    </a:lnTo>
                    <a:lnTo>
                      <a:pt x="132" y="109"/>
                    </a:lnTo>
                    <a:lnTo>
                      <a:pt x="132" y="128"/>
                    </a:lnTo>
                    <a:lnTo>
                      <a:pt x="139" y="1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" name="Freeform 48"/>
              <p:cNvSpPr>
                <a:spLocks/>
              </p:cNvSpPr>
              <p:nvPr/>
            </p:nvSpPr>
            <p:spPr bwMode="auto">
              <a:xfrm>
                <a:off x="3680" y="1397"/>
                <a:ext cx="68" cy="141"/>
              </a:xfrm>
              <a:custGeom>
                <a:avLst/>
                <a:gdLst>
                  <a:gd name="T0" fmla="*/ 19 w 136"/>
                  <a:gd name="T1" fmla="*/ 137 h 283"/>
                  <a:gd name="T2" fmla="*/ 14 w 136"/>
                  <a:gd name="T3" fmla="*/ 148 h 283"/>
                  <a:gd name="T4" fmla="*/ 16 w 136"/>
                  <a:gd name="T5" fmla="*/ 158 h 283"/>
                  <a:gd name="T6" fmla="*/ 21 w 136"/>
                  <a:gd name="T7" fmla="*/ 165 h 283"/>
                  <a:gd name="T8" fmla="*/ 30 w 136"/>
                  <a:gd name="T9" fmla="*/ 174 h 283"/>
                  <a:gd name="T10" fmla="*/ 39 w 136"/>
                  <a:gd name="T11" fmla="*/ 180 h 283"/>
                  <a:gd name="T12" fmla="*/ 48 w 136"/>
                  <a:gd name="T13" fmla="*/ 187 h 283"/>
                  <a:gd name="T14" fmla="*/ 55 w 136"/>
                  <a:gd name="T15" fmla="*/ 194 h 283"/>
                  <a:gd name="T16" fmla="*/ 58 w 136"/>
                  <a:gd name="T17" fmla="*/ 204 h 283"/>
                  <a:gd name="T18" fmla="*/ 117 w 136"/>
                  <a:gd name="T19" fmla="*/ 29 h 283"/>
                  <a:gd name="T20" fmla="*/ 120 w 136"/>
                  <a:gd name="T21" fmla="*/ 39 h 283"/>
                  <a:gd name="T22" fmla="*/ 124 w 136"/>
                  <a:gd name="T23" fmla="*/ 57 h 283"/>
                  <a:gd name="T24" fmla="*/ 124 w 136"/>
                  <a:gd name="T25" fmla="*/ 75 h 283"/>
                  <a:gd name="T26" fmla="*/ 126 w 136"/>
                  <a:gd name="T27" fmla="*/ 96 h 283"/>
                  <a:gd name="T28" fmla="*/ 126 w 136"/>
                  <a:gd name="T29" fmla="*/ 116 h 283"/>
                  <a:gd name="T30" fmla="*/ 126 w 136"/>
                  <a:gd name="T31" fmla="*/ 139 h 283"/>
                  <a:gd name="T32" fmla="*/ 129 w 136"/>
                  <a:gd name="T33" fmla="*/ 160 h 283"/>
                  <a:gd name="T34" fmla="*/ 136 w 136"/>
                  <a:gd name="T35" fmla="*/ 185 h 283"/>
                  <a:gd name="T36" fmla="*/ 126 w 136"/>
                  <a:gd name="T37" fmla="*/ 187 h 283"/>
                  <a:gd name="T38" fmla="*/ 120 w 136"/>
                  <a:gd name="T39" fmla="*/ 194 h 283"/>
                  <a:gd name="T40" fmla="*/ 113 w 136"/>
                  <a:gd name="T41" fmla="*/ 204 h 283"/>
                  <a:gd name="T42" fmla="*/ 110 w 136"/>
                  <a:gd name="T43" fmla="*/ 217 h 283"/>
                  <a:gd name="T44" fmla="*/ 103 w 136"/>
                  <a:gd name="T45" fmla="*/ 226 h 283"/>
                  <a:gd name="T46" fmla="*/ 94 w 136"/>
                  <a:gd name="T47" fmla="*/ 233 h 283"/>
                  <a:gd name="T48" fmla="*/ 83 w 136"/>
                  <a:gd name="T49" fmla="*/ 236 h 283"/>
                  <a:gd name="T50" fmla="*/ 69 w 136"/>
                  <a:gd name="T51" fmla="*/ 235 h 283"/>
                  <a:gd name="T52" fmla="*/ 71 w 136"/>
                  <a:gd name="T53" fmla="*/ 224 h 283"/>
                  <a:gd name="T54" fmla="*/ 58 w 136"/>
                  <a:gd name="T55" fmla="*/ 224 h 283"/>
                  <a:gd name="T56" fmla="*/ 46 w 136"/>
                  <a:gd name="T57" fmla="*/ 224 h 283"/>
                  <a:gd name="T58" fmla="*/ 39 w 136"/>
                  <a:gd name="T59" fmla="*/ 235 h 283"/>
                  <a:gd name="T60" fmla="*/ 34 w 136"/>
                  <a:gd name="T61" fmla="*/ 249 h 283"/>
                  <a:gd name="T62" fmla="*/ 32 w 136"/>
                  <a:gd name="T63" fmla="*/ 265 h 283"/>
                  <a:gd name="T64" fmla="*/ 28 w 136"/>
                  <a:gd name="T65" fmla="*/ 275 h 283"/>
                  <a:gd name="T66" fmla="*/ 23 w 136"/>
                  <a:gd name="T67" fmla="*/ 283 h 283"/>
                  <a:gd name="T68" fmla="*/ 14 w 136"/>
                  <a:gd name="T69" fmla="*/ 279 h 283"/>
                  <a:gd name="T70" fmla="*/ 0 w 136"/>
                  <a:gd name="T71" fmla="*/ 263 h 283"/>
                  <a:gd name="T72" fmla="*/ 0 w 136"/>
                  <a:gd name="T73" fmla="*/ 0 h 283"/>
                  <a:gd name="T74" fmla="*/ 12 w 136"/>
                  <a:gd name="T75" fmla="*/ 9 h 283"/>
                  <a:gd name="T76" fmla="*/ 21 w 136"/>
                  <a:gd name="T77" fmla="*/ 23 h 283"/>
                  <a:gd name="T78" fmla="*/ 23 w 136"/>
                  <a:gd name="T79" fmla="*/ 39 h 283"/>
                  <a:gd name="T80" fmla="*/ 25 w 136"/>
                  <a:gd name="T81" fmla="*/ 61 h 283"/>
                  <a:gd name="T82" fmla="*/ 21 w 136"/>
                  <a:gd name="T83" fmla="*/ 80 h 283"/>
                  <a:gd name="T84" fmla="*/ 18 w 136"/>
                  <a:gd name="T85" fmla="*/ 102 h 283"/>
                  <a:gd name="T86" fmla="*/ 16 w 136"/>
                  <a:gd name="T87" fmla="*/ 119 h 283"/>
                  <a:gd name="T88" fmla="*/ 19 w 136"/>
                  <a:gd name="T89" fmla="*/ 137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36" h="283">
                    <a:moveTo>
                      <a:pt x="19" y="137"/>
                    </a:moveTo>
                    <a:lnTo>
                      <a:pt x="14" y="148"/>
                    </a:lnTo>
                    <a:lnTo>
                      <a:pt x="16" y="158"/>
                    </a:lnTo>
                    <a:lnTo>
                      <a:pt x="21" y="165"/>
                    </a:lnTo>
                    <a:lnTo>
                      <a:pt x="30" y="174"/>
                    </a:lnTo>
                    <a:lnTo>
                      <a:pt x="39" y="180"/>
                    </a:lnTo>
                    <a:lnTo>
                      <a:pt x="48" y="187"/>
                    </a:lnTo>
                    <a:lnTo>
                      <a:pt x="55" y="194"/>
                    </a:lnTo>
                    <a:lnTo>
                      <a:pt x="58" y="204"/>
                    </a:lnTo>
                    <a:lnTo>
                      <a:pt x="117" y="29"/>
                    </a:lnTo>
                    <a:lnTo>
                      <a:pt x="120" y="39"/>
                    </a:lnTo>
                    <a:lnTo>
                      <a:pt x="124" y="57"/>
                    </a:lnTo>
                    <a:lnTo>
                      <a:pt x="124" y="75"/>
                    </a:lnTo>
                    <a:lnTo>
                      <a:pt x="126" y="96"/>
                    </a:lnTo>
                    <a:lnTo>
                      <a:pt x="126" y="116"/>
                    </a:lnTo>
                    <a:lnTo>
                      <a:pt x="126" y="139"/>
                    </a:lnTo>
                    <a:lnTo>
                      <a:pt x="129" y="160"/>
                    </a:lnTo>
                    <a:lnTo>
                      <a:pt x="136" y="185"/>
                    </a:lnTo>
                    <a:lnTo>
                      <a:pt x="126" y="187"/>
                    </a:lnTo>
                    <a:lnTo>
                      <a:pt x="120" y="194"/>
                    </a:lnTo>
                    <a:lnTo>
                      <a:pt x="113" y="204"/>
                    </a:lnTo>
                    <a:lnTo>
                      <a:pt x="110" y="217"/>
                    </a:lnTo>
                    <a:lnTo>
                      <a:pt x="103" y="226"/>
                    </a:lnTo>
                    <a:lnTo>
                      <a:pt x="94" y="233"/>
                    </a:lnTo>
                    <a:lnTo>
                      <a:pt x="83" y="236"/>
                    </a:lnTo>
                    <a:lnTo>
                      <a:pt x="69" y="235"/>
                    </a:lnTo>
                    <a:lnTo>
                      <a:pt x="71" y="224"/>
                    </a:lnTo>
                    <a:lnTo>
                      <a:pt x="58" y="224"/>
                    </a:lnTo>
                    <a:lnTo>
                      <a:pt x="46" y="224"/>
                    </a:lnTo>
                    <a:lnTo>
                      <a:pt x="39" y="235"/>
                    </a:lnTo>
                    <a:lnTo>
                      <a:pt x="34" y="249"/>
                    </a:lnTo>
                    <a:lnTo>
                      <a:pt x="32" y="265"/>
                    </a:lnTo>
                    <a:lnTo>
                      <a:pt x="28" y="275"/>
                    </a:lnTo>
                    <a:lnTo>
                      <a:pt x="23" y="283"/>
                    </a:lnTo>
                    <a:lnTo>
                      <a:pt x="14" y="279"/>
                    </a:lnTo>
                    <a:lnTo>
                      <a:pt x="0" y="263"/>
                    </a:lnTo>
                    <a:lnTo>
                      <a:pt x="0" y="0"/>
                    </a:lnTo>
                    <a:lnTo>
                      <a:pt x="12" y="9"/>
                    </a:lnTo>
                    <a:lnTo>
                      <a:pt x="21" y="23"/>
                    </a:lnTo>
                    <a:lnTo>
                      <a:pt x="23" y="39"/>
                    </a:lnTo>
                    <a:lnTo>
                      <a:pt x="25" y="61"/>
                    </a:lnTo>
                    <a:lnTo>
                      <a:pt x="21" y="80"/>
                    </a:lnTo>
                    <a:lnTo>
                      <a:pt x="18" y="102"/>
                    </a:lnTo>
                    <a:lnTo>
                      <a:pt x="16" y="119"/>
                    </a:lnTo>
                    <a:lnTo>
                      <a:pt x="19" y="1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" name="Freeform 49"/>
              <p:cNvSpPr>
                <a:spLocks/>
              </p:cNvSpPr>
              <p:nvPr/>
            </p:nvSpPr>
            <p:spPr bwMode="auto">
              <a:xfrm>
                <a:off x="3762" y="1397"/>
                <a:ext cx="35" cy="111"/>
              </a:xfrm>
              <a:custGeom>
                <a:avLst/>
                <a:gdLst>
                  <a:gd name="T0" fmla="*/ 49 w 69"/>
                  <a:gd name="T1" fmla="*/ 165 h 224"/>
                  <a:gd name="T2" fmla="*/ 69 w 69"/>
                  <a:gd name="T3" fmla="*/ 165 h 224"/>
                  <a:gd name="T4" fmla="*/ 67 w 69"/>
                  <a:gd name="T5" fmla="*/ 180 h 224"/>
                  <a:gd name="T6" fmla="*/ 65 w 69"/>
                  <a:gd name="T7" fmla="*/ 194 h 224"/>
                  <a:gd name="T8" fmla="*/ 60 w 69"/>
                  <a:gd name="T9" fmla="*/ 208 h 224"/>
                  <a:gd name="T10" fmla="*/ 49 w 69"/>
                  <a:gd name="T11" fmla="*/ 224 h 224"/>
                  <a:gd name="T12" fmla="*/ 10 w 69"/>
                  <a:gd name="T13" fmla="*/ 224 h 224"/>
                  <a:gd name="T14" fmla="*/ 3 w 69"/>
                  <a:gd name="T15" fmla="*/ 194 h 224"/>
                  <a:gd name="T16" fmla="*/ 2 w 69"/>
                  <a:gd name="T17" fmla="*/ 165 h 224"/>
                  <a:gd name="T18" fmla="*/ 0 w 69"/>
                  <a:gd name="T19" fmla="*/ 135 h 224"/>
                  <a:gd name="T20" fmla="*/ 5 w 69"/>
                  <a:gd name="T21" fmla="*/ 107 h 224"/>
                  <a:gd name="T22" fmla="*/ 9 w 69"/>
                  <a:gd name="T23" fmla="*/ 78 h 224"/>
                  <a:gd name="T24" fmla="*/ 14 w 69"/>
                  <a:gd name="T25" fmla="*/ 52 h 224"/>
                  <a:gd name="T26" fmla="*/ 21 w 69"/>
                  <a:gd name="T27" fmla="*/ 25 h 224"/>
                  <a:gd name="T28" fmla="*/ 30 w 69"/>
                  <a:gd name="T29" fmla="*/ 0 h 224"/>
                  <a:gd name="T30" fmla="*/ 37 w 69"/>
                  <a:gd name="T31" fmla="*/ 20 h 224"/>
                  <a:gd name="T32" fmla="*/ 41 w 69"/>
                  <a:gd name="T33" fmla="*/ 38 h 224"/>
                  <a:gd name="T34" fmla="*/ 41 w 69"/>
                  <a:gd name="T35" fmla="*/ 55 h 224"/>
                  <a:gd name="T36" fmla="*/ 42 w 69"/>
                  <a:gd name="T37" fmla="*/ 75 h 224"/>
                  <a:gd name="T38" fmla="*/ 41 w 69"/>
                  <a:gd name="T39" fmla="*/ 93 h 224"/>
                  <a:gd name="T40" fmla="*/ 41 w 69"/>
                  <a:gd name="T41" fmla="*/ 114 h 224"/>
                  <a:gd name="T42" fmla="*/ 42 w 69"/>
                  <a:gd name="T43" fmla="*/ 137 h 224"/>
                  <a:gd name="T44" fmla="*/ 49 w 69"/>
                  <a:gd name="T45" fmla="*/ 165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9" h="224">
                    <a:moveTo>
                      <a:pt x="49" y="165"/>
                    </a:moveTo>
                    <a:lnTo>
                      <a:pt x="69" y="165"/>
                    </a:lnTo>
                    <a:lnTo>
                      <a:pt x="67" y="180"/>
                    </a:lnTo>
                    <a:lnTo>
                      <a:pt x="65" y="194"/>
                    </a:lnTo>
                    <a:lnTo>
                      <a:pt x="60" y="208"/>
                    </a:lnTo>
                    <a:lnTo>
                      <a:pt x="49" y="224"/>
                    </a:lnTo>
                    <a:lnTo>
                      <a:pt x="10" y="224"/>
                    </a:lnTo>
                    <a:lnTo>
                      <a:pt x="3" y="194"/>
                    </a:lnTo>
                    <a:lnTo>
                      <a:pt x="2" y="165"/>
                    </a:lnTo>
                    <a:lnTo>
                      <a:pt x="0" y="135"/>
                    </a:lnTo>
                    <a:lnTo>
                      <a:pt x="5" y="107"/>
                    </a:lnTo>
                    <a:lnTo>
                      <a:pt x="9" y="78"/>
                    </a:lnTo>
                    <a:lnTo>
                      <a:pt x="14" y="52"/>
                    </a:lnTo>
                    <a:lnTo>
                      <a:pt x="21" y="25"/>
                    </a:lnTo>
                    <a:lnTo>
                      <a:pt x="30" y="0"/>
                    </a:lnTo>
                    <a:lnTo>
                      <a:pt x="37" y="20"/>
                    </a:lnTo>
                    <a:lnTo>
                      <a:pt x="41" y="38"/>
                    </a:lnTo>
                    <a:lnTo>
                      <a:pt x="41" y="55"/>
                    </a:lnTo>
                    <a:lnTo>
                      <a:pt x="42" y="75"/>
                    </a:lnTo>
                    <a:lnTo>
                      <a:pt x="41" y="93"/>
                    </a:lnTo>
                    <a:lnTo>
                      <a:pt x="41" y="114"/>
                    </a:lnTo>
                    <a:lnTo>
                      <a:pt x="42" y="137"/>
                    </a:lnTo>
                    <a:lnTo>
                      <a:pt x="49" y="1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" name="Freeform 52"/>
              <p:cNvSpPr>
                <a:spLocks/>
              </p:cNvSpPr>
              <p:nvPr/>
            </p:nvSpPr>
            <p:spPr bwMode="auto">
              <a:xfrm>
                <a:off x="3646" y="1610"/>
                <a:ext cx="312" cy="79"/>
              </a:xfrm>
              <a:custGeom>
                <a:avLst/>
                <a:gdLst>
                  <a:gd name="T0" fmla="*/ 625 w 625"/>
                  <a:gd name="T1" fmla="*/ 30 h 158"/>
                  <a:gd name="T2" fmla="*/ 563 w 625"/>
                  <a:gd name="T3" fmla="*/ 53 h 158"/>
                  <a:gd name="T4" fmla="*/ 502 w 625"/>
                  <a:gd name="T5" fmla="*/ 64 h 158"/>
                  <a:gd name="T6" fmla="*/ 444 w 625"/>
                  <a:gd name="T7" fmla="*/ 73 h 158"/>
                  <a:gd name="T8" fmla="*/ 391 w 625"/>
                  <a:gd name="T9" fmla="*/ 99 h 158"/>
                  <a:gd name="T10" fmla="*/ 371 w 625"/>
                  <a:gd name="T11" fmla="*/ 90 h 158"/>
                  <a:gd name="T12" fmla="*/ 361 w 625"/>
                  <a:gd name="T13" fmla="*/ 82 h 158"/>
                  <a:gd name="T14" fmla="*/ 341 w 625"/>
                  <a:gd name="T15" fmla="*/ 60 h 158"/>
                  <a:gd name="T16" fmla="*/ 320 w 625"/>
                  <a:gd name="T17" fmla="*/ 83 h 158"/>
                  <a:gd name="T18" fmla="*/ 300 w 625"/>
                  <a:gd name="T19" fmla="*/ 106 h 158"/>
                  <a:gd name="T20" fmla="*/ 274 w 625"/>
                  <a:gd name="T21" fmla="*/ 121 h 158"/>
                  <a:gd name="T22" fmla="*/ 243 w 625"/>
                  <a:gd name="T23" fmla="*/ 119 h 158"/>
                  <a:gd name="T24" fmla="*/ 210 w 625"/>
                  <a:gd name="T25" fmla="*/ 110 h 158"/>
                  <a:gd name="T26" fmla="*/ 174 w 625"/>
                  <a:gd name="T27" fmla="*/ 126 h 158"/>
                  <a:gd name="T28" fmla="*/ 137 w 625"/>
                  <a:gd name="T29" fmla="*/ 137 h 158"/>
                  <a:gd name="T30" fmla="*/ 107 w 625"/>
                  <a:gd name="T31" fmla="*/ 119 h 158"/>
                  <a:gd name="T32" fmla="*/ 84 w 625"/>
                  <a:gd name="T33" fmla="*/ 137 h 158"/>
                  <a:gd name="T34" fmla="*/ 61 w 625"/>
                  <a:gd name="T35" fmla="*/ 149 h 158"/>
                  <a:gd name="T36" fmla="*/ 36 w 625"/>
                  <a:gd name="T37" fmla="*/ 154 h 158"/>
                  <a:gd name="T38" fmla="*/ 9 w 625"/>
                  <a:gd name="T39" fmla="*/ 158 h 158"/>
                  <a:gd name="T40" fmla="*/ 0 w 625"/>
                  <a:gd name="T41" fmla="*/ 128 h 158"/>
                  <a:gd name="T42" fmla="*/ 36 w 625"/>
                  <a:gd name="T43" fmla="*/ 117 h 158"/>
                  <a:gd name="T44" fmla="*/ 73 w 625"/>
                  <a:gd name="T45" fmla="*/ 114 h 158"/>
                  <a:gd name="T46" fmla="*/ 103 w 625"/>
                  <a:gd name="T47" fmla="*/ 103 h 158"/>
                  <a:gd name="T48" fmla="*/ 126 w 625"/>
                  <a:gd name="T49" fmla="*/ 80 h 158"/>
                  <a:gd name="T50" fmla="*/ 162 w 625"/>
                  <a:gd name="T51" fmla="*/ 92 h 158"/>
                  <a:gd name="T52" fmla="*/ 201 w 625"/>
                  <a:gd name="T53" fmla="*/ 75 h 158"/>
                  <a:gd name="T54" fmla="*/ 238 w 625"/>
                  <a:gd name="T55" fmla="*/ 57 h 158"/>
                  <a:gd name="T56" fmla="*/ 282 w 625"/>
                  <a:gd name="T57" fmla="*/ 80 h 158"/>
                  <a:gd name="T58" fmla="*/ 320 w 625"/>
                  <a:gd name="T59" fmla="*/ 48 h 158"/>
                  <a:gd name="T60" fmla="*/ 362 w 625"/>
                  <a:gd name="T61" fmla="*/ 35 h 158"/>
                  <a:gd name="T62" fmla="*/ 405 w 625"/>
                  <a:gd name="T63" fmla="*/ 32 h 158"/>
                  <a:gd name="T64" fmla="*/ 449 w 625"/>
                  <a:gd name="T65" fmla="*/ 30 h 158"/>
                  <a:gd name="T66" fmla="*/ 490 w 625"/>
                  <a:gd name="T67" fmla="*/ 37 h 158"/>
                  <a:gd name="T68" fmla="*/ 533 w 625"/>
                  <a:gd name="T69" fmla="*/ 20 h 158"/>
                  <a:gd name="T70" fmla="*/ 575 w 625"/>
                  <a:gd name="T71" fmla="*/ 2 h 158"/>
                  <a:gd name="T72" fmla="*/ 625 w 625"/>
                  <a:gd name="T73" fmla="*/ 11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25" h="158">
                    <a:moveTo>
                      <a:pt x="625" y="11"/>
                    </a:moveTo>
                    <a:lnTo>
                      <a:pt x="625" y="30"/>
                    </a:lnTo>
                    <a:lnTo>
                      <a:pt x="593" y="44"/>
                    </a:lnTo>
                    <a:lnTo>
                      <a:pt x="563" y="53"/>
                    </a:lnTo>
                    <a:lnTo>
                      <a:pt x="533" y="59"/>
                    </a:lnTo>
                    <a:lnTo>
                      <a:pt x="502" y="64"/>
                    </a:lnTo>
                    <a:lnTo>
                      <a:pt x="472" y="67"/>
                    </a:lnTo>
                    <a:lnTo>
                      <a:pt x="444" y="73"/>
                    </a:lnTo>
                    <a:lnTo>
                      <a:pt x="416" y="83"/>
                    </a:lnTo>
                    <a:lnTo>
                      <a:pt x="391" y="99"/>
                    </a:lnTo>
                    <a:lnTo>
                      <a:pt x="378" y="94"/>
                    </a:lnTo>
                    <a:lnTo>
                      <a:pt x="371" y="90"/>
                    </a:lnTo>
                    <a:lnTo>
                      <a:pt x="366" y="85"/>
                    </a:lnTo>
                    <a:lnTo>
                      <a:pt x="361" y="82"/>
                    </a:lnTo>
                    <a:lnTo>
                      <a:pt x="352" y="71"/>
                    </a:lnTo>
                    <a:lnTo>
                      <a:pt x="341" y="60"/>
                    </a:lnTo>
                    <a:lnTo>
                      <a:pt x="330" y="71"/>
                    </a:lnTo>
                    <a:lnTo>
                      <a:pt x="320" y="83"/>
                    </a:lnTo>
                    <a:lnTo>
                      <a:pt x="309" y="94"/>
                    </a:lnTo>
                    <a:lnTo>
                      <a:pt x="300" y="106"/>
                    </a:lnTo>
                    <a:lnTo>
                      <a:pt x="286" y="115"/>
                    </a:lnTo>
                    <a:lnTo>
                      <a:pt x="274" y="121"/>
                    </a:lnTo>
                    <a:lnTo>
                      <a:pt x="259" y="121"/>
                    </a:lnTo>
                    <a:lnTo>
                      <a:pt x="243" y="119"/>
                    </a:lnTo>
                    <a:lnTo>
                      <a:pt x="226" y="108"/>
                    </a:lnTo>
                    <a:lnTo>
                      <a:pt x="210" y="110"/>
                    </a:lnTo>
                    <a:lnTo>
                      <a:pt x="192" y="115"/>
                    </a:lnTo>
                    <a:lnTo>
                      <a:pt x="174" y="126"/>
                    </a:lnTo>
                    <a:lnTo>
                      <a:pt x="155" y="133"/>
                    </a:lnTo>
                    <a:lnTo>
                      <a:pt x="137" y="137"/>
                    </a:lnTo>
                    <a:lnTo>
                      <a:pt x="121" y="133"/>
                    </a:lnTo>
                    <a:lnTo>
                      <a:pt x="107" y="119"/>
                    </a:lnTo>
                    <a:lnTo>
                      <a:pt x="94" y="128"/>
                    </a:lnTo>
                    <a:lnTo>
                      <a:pt x="84" y="137"/>
                    </a:lnTo>
                    <a:lnTo>
                      <a:pt x="71" y="142"/>
                    </a:lnTo>
                    <a:lnTo>
                      <a:pt x="61" y="149"/>
                    </a:lnTo>
                    <a:lnTo>
                      <a:pt x="48" y="151"/>
                    </a:lnTo>
                    <a:lnTo>
                      <a:pt x="36" y="154"/>
                    </a:lnTo>
                    <a:lnTo>
                      <a:pt x="22" y="156"/>
                    </a:lnTo>
                    <a:lnTo>
                      <a:pt x="9" y="158"/>
                    </a:lnTo>
                    <a:lnTo>
                      <a:pt x="0" y="142"/>
                    </a:lnTo>
                    <a:lnTo>
                      <a:pt x="0" y="128"/>
                    </a:lnTo>
                    <a:lnTo>
                      <a:pt x="16" y="121"/>
                    </a:lnTo>
                    <a:lnTo>
                      <a:pt x="36" y="117"/>
                    </a:lnTo>
                    <a:lnTo>
                      <a:pt x="54" y="115"/>
                    </a:lnTo>
                    <a:lnTo>
                      <a:pt x="73" y="114"/>
                    </a:lnTo>
                    <a:lnTo>
                      <a:pt x="87" y="108"/>
                    </a:lnTo>
                    <a:lnTo>
                      <a:pt x="103" y="103"/>
                    </a:lnTo>
                    <a:lnTo>
                      <a:pt x="116" y="92"/>
                    </a:lnTo>
                    <a:lnTo>
                      <a:pt x="126" y="80"/>
                    </a:lnTo>
                    <a:lnTo>
                      <a:pt x="144" y="92"/>
                    </a:lnTo>
                    <a:lnTo>
                      <a:pt x="162" y="92"/>
                    </a:lnTo>
                    <a:lnTo>
                      <a:pt x="180" y="85"/>
                    </a:lnTo>
                    <a:lnTo>
                      <a:pt x="201" y="75"/>
                    </a:lnTo>
                    <a:lnTo>
                      <a:pt x="219" y="62"/>
                    </a:lnTo>
                    <a:lnTo>
                      <a:pt x="238" y="57"/>
                    </a:lnTo>
                    <a:lnTo>
                      <a:pt x="259" y="60"/>
                    </a:lnTo>
                    <a:lnTo>
                      <a:pt x="282" y="80"/>
                    </a:lnTo>
                    <a:lnTo>
                      <a:pt x="300" y="60"/>
                    </a:lnTo>
                    <a:lnTo>
                      <a:pt x="320" y="48"/>
                    </a:lnTo>
                    <a:lnTo>
                      <a:pt x="341" y="39"/>
                    </a:lnTo>
                    <a:lnTo>
                      <a:pt x="362" y="35"/>
                    </a:lnTo>
                    <a:lnTo>
                      <a:pt x="384" y="34"/>
                    </a:lnTo>
                    <a:lnTo>
                      <a:pt x="405" y="32"/>
                    </a:lnTo>
                    <a:lnTo>
                      <a:pt x="426" y="30"/>
                    </a:lnTo>
                    <a:lnTo>
                      <a:pt x="449" y="30"/>
                    </a:lnTo>
                    <a:lnTo>
                      <a:pt x="469" y="37"/>
                    </a:lnTo>
                    <a:lnTo>
                      <a:pt x="490" y="37"/>
                    </a:lnTo>
                    <a:lnTo>
                      <a:pt x="511" y="28"/>
                    </a:lnTo>
                    <a:lnTo>
                      <a:pt x="533" y="20"/>
                    </a:lnTo>
                    <a:lnTo>
                      <a:pt x="554" y="9"/>
                    </a:lnTo>
                    <a:lnTo>
                      <a:pt x="575" y="2"/>
                    </a:lnTo>
                    <a:lnTo>
                      <a:pt x="598" y="0"/>
                    </a:lnTo>
                    <a:lnTo>
                      <a:pt x="625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" name="Freeform 53"/>
              <p:cNvSpPr>
                <a:spLocks/>
              </p:cNvSpPr>
              <p:nvPr/>
            </p:nvSpPr>
            <p:spPr bwMode="auto">
              <a:xfrm>
                <a:off x="3425" y="1659"/>
                <a:ext cx="88" cy="62"/>
              </a:xfrm>
              <a:custGeom>
                <a:avLst/>
                <a:gdLst>
                  <a:gd name="T0" fmla="*/ 166 w 175"/>
                  <a:gd name="T1" fmla="*/ 1 h 124"/>
                  <a:gd name="T2" fmla="*/ 161 w 175"/>
                  <a:gd name="T3" fmla="*/ 16 h 124"/>
                  <a:gd name="T4" fmla="*/ 163 w 175"/>
                  <a:gd name="T5" fmla="*/ 32 h 124"/>
                  <a:gd name="T6" fmla="*/ 166 w 175"/>
                  <a:gd name="T7" fmla="*/ 46 h 124"/>
                  <a:gd name="T8" fmla="*/ 172 w 175"/>
                  <a:gd name="T9" fmla="*/ 62 h 124"/>
                  <a:gd name="T10" fmla="*/ 175 w 175"/>
                  <a:gd name="T11" fmla="*/ 74 h 124"/>
                  <a:gd name="T12" fmla="*/ 175 w 175"/>
                  <a:gd name="T13" fmla="*/ 87 h 124"/>
                  <a:gd name="T14" fmla="*/ 168 w 175"/>
                  <a:gd name="T15" fmla="*/ 97 h 124"/>
                  <a:gd name="T16" fmla="*/ 158 w 175"/>
                  <a:gd name="T17" fmla="*/ 108 h 124"/>
                  <a:gd name="T18" fmla="*/ 142 w 175"/>
                  <a:gd name="T19" fmla="*/ 106 h 124"/>
                  <a:gd name="T20" fmla="*/ 129 w 175"/>
                  <a:gd name="T21" fmla="*/ 104 h 124"/>
                  <a:gd name="T22" fmla="*/ 117 w 175"/>
                  <a:gd name="T23" fmla="*/ 99 h 124"/>
                  <a:gd name="T24" fmla="*/ 108 w 175"/>
                  <a:gd name="T25" fmla="*/ 88 h 124"/>
                  <a:gd name="T26" fmla="*/ 96 w 175"/>
                  <a:gd name="T27" fmla="*/ 90 h 124"/>
                  <a:gd name="T28" fmla="*/ 85 w 175"/>
                  <a:gd name="T29" fmla="*/ 95 h 124"/>
                  <a:gd name="T30" fmla="*/ 72 w 175"/>
                  <a:gd name="T31" fmla="*/ 104 h 124"/>
                  <a:gd name="T32" fmla="*/ 62 w 175"/>
                  <a:gd name="T33" fmla="*/ 113 h 124"/>
                  <a:gd name="T34" fmla="*/ 49 w 175"/>
                  <a:gd name="T35" fmla="*/ 118 h 124"/>
                  <a:gd name="T36" fmla="*/ 37 w 175"/>
                  <a:gd name="T37" fmla="*/ 124 h 124"/>
                  <a:gd name="T38" fmla="*/ 23 w 175"/>
                  <a:gd name="T39" fmla="*/ 124 h 124"/>
                  <a:gd name="T40" fmla="*/ 10 w 175"/>
                  <a:gd name="T41" fmla="*/ 118 h 124"/>
                  <a:gd name="T42" fmla="*/ 1 w 175"/>
                  <a:gd name="T43" fmla="*/ 102 h 124"/>
                  <a:gd name="T44" fmla="*/ 0 w 175"/>
                  <a:gd name="T45" fmla="*/ 88 h 124"/>
                  <a:gd name="T46" fmla="*/ 0 w 175"/>
                  <a:gd name="T47" fmla="*/ 74 h 124"/>
                  <a:gd name="T48" fmla="*/ 7 w 175"/>
                  <a:gd name="T49" fmla="*/ 60 h 124"/>
                  <a:gd name="T50" fmla="*/ 12 w 175"/>
                  <a:gd name="T51" fmla="*/ 46 h 124"/>
                  <a:gd name="T52" fmla="*/ 23 w 175"/>
                  <a:gd name="T53" fmla="*/ 33 h 124"/>
                  <a:gd name="T54" fmla="*/ 32 w 175"/>
                  <a:gd name="T55" fmla="*/ 21 h 124"/>
                  <a:gd name="T56" fmla="*/ 41 w 175"/>
                  <a:gd name="T57" fmla="*/ 10 h 124"/>
                  <a:gd name="T58" fmla="*/ 60 w 175"/>
                  <a:gd name="T59" fmla="*/ 79 h 124"/>
                  <a:gd name="T60" fmla="*/ 74 w 175"/>
                  <a:gd name="T61" fmla="*/ 74 h 124"/>
                  <a:gd name="T62" fmla="*/ 87 w 175"/>
                  <a:gd name="T63" fmla="*/ 65 h 124"/>
                  <a:gd name="T64" fmla="*/ 97 w 175"/>
                  <a:gd name="T65" fmla="*/ 49 h 124"/>
                  <a:gd name="T66" fmla="*/ 108 w 175"/>
                  <a:gd name="T67" fmla="*/ 35 h 124"/>
                  <a:gd name="T68" fmla="*/ 119 w 175"/>
                  <a:gd name="T69" fmla="*/ 19 h 124"/>
                  <a:gd name="T70" fmla="*/ 131 w 175"/>
                  <a:gd name="T71" fmla="*/ 8 h 124"/>
                  <a:gd name="T72" fmla="*/ 145 w 175"/>
                  <a:gd name="T73" fmla="*/ 0 h 124"/>
                  <a:gd name="T74" fmla="*/ 166 w 175"/>
                  <a:gd name="T75" fmla="*/ 1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75" h="124">
                    <a:moveTo>
                      <a:pt x="166" y="1"/>
                    </a:moveTo>
                    <a:lnTo>
                      <a:pt x="161" y="16"/>
                    </a:lnTo>
                    <a:lnTo>
                      <a:pt x="163" y="32"/>
                    </a:lnTo>
                    <a:lnTo>
                      <a:pt x="166" y="46"/>
                    </a:lnTo>
                    <a:lnTo>
                      <a:pt x="172" y="62"/>
                    </a:lnTo>
                    <a:lnTo>
                      <a:pt x="175" y="74"/>
                    </a:lnTo>
                    <a:lnTo>
                      <a:pt x="175" y="87"/>
                    </a:lnTo>
                    <a:lnTo>
                      <a:pt x="168" y="97"/>
                    </a:lnTo>
                    <a:lnTo>
                      <a:pt x="158" y="108"/>
                    </a:lnTo>
                    <a:lnTo>
                      <a:pt x="142" y="106"/>
                    </a:lnTo>
                    <a:lnTo>
                      <a:pt x="129" y="104"/>
                    </a:lnTo>
                    <a:lnTo>
                      <a:pt x="117" y="99"/>
                    </a:lnTo>
                    <a:lnTo>
                      <a:pt x="108" y="88"/>
                    </a:lnTo>
                    <a:lnTo>
                      <a:pt x="96" y="90"/>
                    </a:lnTo>
                    <a:lnTo>
                      <a:pt x="85" y="95"/>
                    </a:lnTo>
                    <a:lnTo>
                      <a:pt x="72" y="104"/>
                    </a:lnTo>
                    <a:lnTo>
                      <a:pt x="62" y="113"/>
                    </a:lnTo>
                    <a:lnTo>
                      <a:pt x="49" y="118"/>
                    </a:lnTo>
                    <a:lnTo>
                      <a:pt x="37" y="124"/>
                    </a:lnTo>
                    <a:lnTo>
                      <a:pt x="23" y="124"/>
                    </a:lnTo>
                    <a:lnTo>
                      <a:pt x="10" y="118"/>
                    </a:lnTo>
                    <a:lnTo>
                      <a:pt x="1" y="102"/>
                    </a:lnTo>
                    <a:lnTo>
                      <a:pt x="0" y="88"/>
                    </a:lnTo>
                    <a:lnTo>
                      <a:pt x="0" y="74"/>
                    </a:lnTo>
                    <a:lnTo>
                      <a:pt x="7" y="60"/>
                    </a:lnTo>
                    <a:lnTo>
                      <a:pt x="12" y="46"/>
                    </a:lnTo>
                    <a:lnTo>
                      <a:pt x="23" y="33"/>
                    </a:lnTo>
                    <a:lnTo>
                      <a:pt x="32" y="21"/>
                    </a:lnTo>
                    <a:lnTo>
                      <a:pt x="41" y="10"/>
                    </a:lnTo>
                    <a:lnTo>
                      <a:pt x="60" y="79"/>
                    </a:lnTo>
                    <a:lnTo>
                      <a:pt x="74" y="74"/>
                    </a:lnTo>
                    <a:lnTo>
                      <a:pt x="87" y="65"/>
                    </a:lnTo>
                    <a:lnTo>
                      <a:pt x="97" y="49"/>
                    </a:lnTo>
                    <a:lnTo>
                      <a:pt x="108" y="35"/>
                    </a:lnTo>
                    <a:lnTo>
                      <a:pt x="119" y="19"/>
                    </a:lnTo>
                    <a:lnTo>
                      <a:pt x="131" y="8"/>
                    </a:lnTo>
                    <a:lnTo>
                      <a:pt x="145" y="0"/>
                    </a:lnTo>
                    <a:lnTo>
                      <a:pt x="166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" name="Freeform 54"/>
              <p:cNvSpPr>
                <a:spLocks/>
              </p:cNvSpPr>
              <p:nvPr/>
            </p:nvSpPr>
            <p:spPr bwMode="auto">
              <a:xfrm>
                <a:off x="3551" y="1675"/>
                <a:ext cx="24" cy="29"/>
              </a:xfrm>
              <a:custGeom>
                <a:avLst/>
                <a:gdLst>
                  <a:gd name="T0" fmla="*/ 42 w 48"/>
                  <a:gd name="T1" fmla="*/ 47 h 56"/>
                  <a:gd name="T2" fmla="*/ 12 w 48"/>
                  <a:gd name="T3" fmla="*/ 56 h 56"/>
                  <a:gd name="T4" fmla="*/ 1 w 48"/>
                  <a:gd name="T5" fmla="*/ 46 h 56"/>
                  <a:gd name="T6" fmla="*/ 0 w 48"/>
                  <a:gd name="T7" fmla="*/ 35 h 56"/>
                  <a:gd name="T8" fmla="*/ 1 w 48"/>
                  <a:gd name="T9" fmla="*/ 21 h 56"/>
                  <a:gd name="T10" fmla="*/ 3 w 48"/>
                  <a:gd name="T11" fmla="*/ 8 h 56"/>
                  <a:gd name="T12" fmla="*/ 7 w 48"/>
                  <a:gd name="T13" fmla="*/ 1 h 56"/>
                  <a:gd name="T14" fmla="*/ 16 w 48"/>
                  <a:gd name="T15" fmla="*/ 0 h 56"/>
                  <a:gd name="T16" fmla="*/ 24 w 48"/>
                  <a:gd name="T17" fmla="*/ 1 h 56"/>
                  <a:gd name="T18" fmla="*/ 35 w 48"/>
                  <a:gd name="T19" fmla="*/ 8 h 56"/>
                  <a:gd name="T20" fmla="*/ 42 w 48"/>
                  <a:gd name="T21" fmla="*/ 14 h 56"/>
                  <a:gd name="T22" fmla="*/ 48 w 48"/>
                  <a:gd name="T23" fmla="*/ 24 h 56"/>
                  <a:gd name="T24" fmla="*/ 48 w 48"/>
                  <a:gd name="T25" fmla="*/ 35 h 56"/>
                  <a:gd name="T26" fmla="*/ 42 w 48"/>
                  <a:gd name="T27" fmla="*/ 4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56">
                    <a:moveTo>
                      <a:pt x="42" y="47"/>
                    </a:moveTo>
                    <a:lnTo>
                      <a:pt x="12" y="56"/>
                    </a:lnTo>
                    <a:lnTo>
                      <a:pt x="1" y="46"/>
                    </a:lnTo>
                    <a:lnTo>
                      <a:pt x="0" y="35"/>
                    </a:lnTo>
                    <a:lnTo>
                      <a:pt x="1" y="21"/>
                    </a:lnTo>
                    <a:lnTo>
                      <a:pt x="3" y="8"/>
                    </a:lnTo>
                    <a:lnTo>
                      <a:pt x="7" y="1"/>
                    </a:lnTo>
                    <a:lnTo>
                      <a:pt x="16" y="0"/>
                    </a:lnTo>
                    <a:lnTo>
                      <a:pt x="24" y="1"/>
                    </a:lnTo>
                    <a:lnTo>
                      <a:pt x="35" y="8"/>
                    </a:lnTo>
                    <a:lnTo>
                      <a:pt x="42" y="14"/>
                    </a:lnTo>
                    <a:lnTo>
                      <a:pt x="48" y="24"/>
                    </a:lnTo>
                    <a:lnTo>
                      <a:pt x="48" y="35"/>
                    </a:lnTo>
                    <a:lnTo>
                      <a:pt x="42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" name="Freeform 55"/>
              <p:cNvSpPr>
                <a:spLocks/>
              </p:cNvSpPr>
              <p:nvPr/>
            </p:nvSpPr>
            <p:spPr bwMode="auto">
              <a:xfrm>
                <a:off x="1698" y="1680"/>
                <a:ext cx="464" cy="864"/>
              </a:xfrm>
              <a:custGeom>
                <a:avLst/>
                <a:gdLst>
                  <a:gd name="T0" fmla="*/ 261 w 930"/>
                  <a:gd name="T1" fmla="*/ 187 h 1728"/>
                  <a:gd name="T2" fmla="*/ 468 w 930"/>
                  <a:gd name="T3" fmla="*/ 162 h 1728"/>
                  <a:gd name="T4" fmla="*/ 594 w 930"/>
                  <a:gd name="T5" fmla="*/ 176 h 1728"/>
                  <a:gd name="T6" fmla="*/ 674 w 930"/>
                  <a:gd name="T7" fmla="*/ 259 h 1728"/>
                  <a:gd name="T8" fmla="*/ 731 w 930"/>
                  <a:gd name="T9" fmla="*/ 362 h 1728"/>
                  <a:gd name="T10" fmla="*/ 814 w 930"/>
                  <a:gd name="T11" fmla="*/ 836 h 1728"/>
                  <a:gd name="T12" fmla="*/ 855 w 930"/>
                  <a:gd name="T13" fmla="*/ 1152 h 1728"/>
                  <a:gd name="T14" fmla="*/ 850 w 930"/>
                  <a:gd name="T15" fmla="*/ 1217 h 1728"/>
                  <a:gd name="T16" fmla="*/ 891 w 930"/>
                  <a:gd name="T17" fmla="*/ 1090 h 1728"/>
                  <a:gd name="T18" fmla="*/ 907 w 930"/>
                  <a:gd name="T19" fmla="*/ 811 h 1728"/>
                  <a:gd name="T20" fmla="*/ 930 w 930"/>
                  <a:gd name="T21" fmla="*/ 1076 h 1728"/>
                  <a:gd name="T22" fmla="*/ 852 w 930"/>
                  <a:gd name="T23" fmla="*/ 1331 h 1728"/>
                  <a:gd name="T24" fmla="*/ 727 w 930"/>
                  <a:gd name="T25" fmla="*/ 1441 h 1728"/>
                  <a:gd name="T26" fmla="*/ 713 w 930"/>
                  <a:gd name="T27" fmla="*/ 1405 h 1728"/>
                  <a:gd name="T28" fmla="*/ 781 w 930"/>
                  <a:gd name="T29" fmla="*/ 1358 h 1728"/>
                  <a:gd name="T30" fmla="*/ 784 w 930"/>
                  <a:gd name="T31" fmla="*/ 1283 h 1728"/>
                  <a:gd name="T32" fmla="*/ 827 w 930"/>
                  <a:gd name="T33" fmla="*/ 1095 h 1728"/>
                  <a:gd name="T34" fmla="*/ 798 w 930"/>
                  <a:gd name="T35" fmla="*/ 944 h 1728"/>
                  <a:gd name="T36" fmla="*/ 800 w 930"/>
                  <a:gd name="T37" fmla="*/ 831 h 1728"/>
                  <a:gd name="T38" fmla="*/ 733 w 930"/>
                  <a:gd name="T39" fmla="*/ 472 h 1728"/>
                  <a:gd name="T40" fmla="*/ 635 w 930"/>
                  <a:gd name="T41" fmla="*/ 252 h 1728"/>
                  <a:gd name="T42" fmla="*/ 569 w 930"/>
                  <a:gd name="T43" fmla="*/ 210 h 1728"/>
                  <a:gd name="T44" fmla="*/ 399 w 930"/>
                  <a:gd name="T45" fmla="*/ 217 h 1728"/>
                  <a:gd name="T46" fmla="*/ 229 w 930"/>
                  <a:gd name="T47" fmla="*/ 323 h 1728"/>
                  <a:gd name="T48" fmla="*/ 176 w 930"/>
                  <a:gd name="T49" fmla="*/ 279 h 1728"/>
                  <a:gd name="T50" fmla="*/ 131 w 930"/>
                  <a:gd name="T51" fmla="*/ 256 h 1728"/>
                  <a:gd name="T52" fmla="*/ 135 w 930"/>
                  <a:gd name="T53" fmla="*/ 206 h 1728"/>
                  <a:gd name="T54" fmla="*/ 177 w 930"/>
                  <a:gd name="T55" fmla="*/ 258 h 1728"/>
                  <a:gd name="T56" fmla="*/ 216 w 930"/>
                  <a:gd name="T57" fmla="*/ 219 h 1728"/>
                  <a:gd name="T58" fmla="*/ 254 w 930"/>
                  <a:gd name="T59" fmla="*/ 249 h 1728"/>
                  <a:gd name="T60" fmla="*/ 229 w 930"/>
                  <a:gd name="T61" fmla="*/ 194 h 1728"/>
                  <a:gd name="T62" fmla="*/ 94 w 930"/>
                  <a:gd name="T63" fmla="*/ 117 h 1728"/>
                  <a:gd name="T64" fmla="*/ 67 w 930"/>
                  <a:gd name="T65" fmla="*/ 401 h 1728"/>
                  <a:gd name="T66" fmla="*/ 83 w 930"/>
                  <a:gd name="T67" fmla="*/ 675 h 1728"/>
                  <a:gd name="T68" fmla="*/ 108 w 930"/>
                  <a:gd name="T69" fmla="*/ 552 h 1728"/>
                  <a:gd name="T70" fmla="*/ 110 w 930"/>
                  <a:gd name="T71" fmla="*/ 751 h 1728"/>
                  <a:gd name="T72" fmla="*/ 190 w 930"/>
                  <a:gd name="T73" fmla="*/ 1363 h 1728"/>
                  <a:gd name="T74" fmla="*/ 232 w 930"/>
                  <a:gd name="T75" fmla="*/ 1475 h 1728"/>
                  <a:gd name="T76" fmla="*/ 130 w 930"/>
                  <a:gd name="T77" fmla="*/ 1288 h 1728"/>
                  <a:gd name="T78" fmla="*/ 89 w 930"/>
                  <a:gd name="T79" fmla="*/ 1253 h 1728"/>
                  <a:gd name="T80" fmla="*/ 90 w 930"/>
                  <a:gd name="T81" fmla="*/ 1471 h 1728"/>
                  <a:gd name="T82" fmla="*/ 122 w 930"/>
                  <a:gd name="T83" fmla="*/ 1459 h 1728"/>
                  <a:gd name="T84" fmla="*/ 138 w 930"/>
                  <a:gd name="T85" fmla="*/ 1416 h 1728"/>
                  <a:gd name="T86" fmla="*/ 140 w 930"/>
                  <a:gd name="T87" fmla="*/ 1556 h 1728"/>
                  <a:gd name="T88" fmla="*/ 82 w 930"/>
                  <a:gd name="T89" fmla="*/ 1633 h 1728"/>
                  <a:gd name="T90" fmla="*/ 51 w 930"/>
                  <a:gd name="T91" fmla="*/ 1720 h 1728"/>
                  <a:gd name="T92" fmla="*/ 57 w 930"/>
                  <a:gd name="T93" fmla="*/ 1517 h 1728"/>
                  <a:gd name="T94" fmla="*/ 18 w 930"/>
                  <a:gd name="T95" fmla="*/ 1358 h 1728"/>
                  <a:gd name="T96" fmla="*/ 5 w 930"/>
                  <a:gd name="T97" fmla="*/ 1285 h 1728"/>
                  <a:gd name="T98" fmla="*/ 41 w 930"/>
                  <a:gd name="T99" fmla="*/ 992 h 1728"/>
                  <a:gd name="T100" fmla="*/ 34 w 930"/>
                  <a:gd name="T101" fmla="*/ 323 h 1728"/>
                  <a:gd name="T102" fmla="*/ 37 w 930"/>
                  <a:gd name="T103" fmla="*/ 98 h 1728"/>
                  <a:gd name="T104" fmla="*/ 50 w 930"/>
                  <a:gd name="T105" fmla="*/ 0 h 1728"/>
                  <a:gd name="T106" fmla="*/ 87 w 930"/>
                  <a:gd name="T107" fmla="*/ 45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30" h="1728">
                    <a:moveTo>
                      <a:pt x="96" y="68"/>
                    </a:moveTo>
                    <a:lnTo>
                      <a:pt x="135" y="91"/>
                    </a:lnTo>
                    <a:lnTo>
                      <a:pt x="176" y="123"/>
                    </a:lnTo>
                    <a:lnTo>
                      <a:pt x="216" y="155"/>
                    </a:lnTo>
                    <a:lnTo>
                      <a:pt x="261" y="187"/>
                    </a:lnTo>
                    <a:lnTo>
                      <a:pt x="303" y="206"/>
                    </a:lnTo>
                    <a:lnTo>
                      <a:pt x="348" y="215"/>
                    </a:lnTo>
                    <a:lnTo>
                      <a:pt x="396" y="203"/>
                    </a:lnTo>
                    <a:lnTo>
                      <a:pt x="447" y="167"/>
                    </a:lnTo>
                    <a:lnTo>
                      <a:pt x="468" y="162"/>
                    </a:lnTo>
                    <a:lnTo>
                      <a:pt x="493" y="160"/>
                    </a:lnTo>
                    <a:lnTo>
                      <a:pt x="520" y="158"/>
                    </a:lnTo>
                    <a:lnTo>
                      <a:pt x="546" y="162"/>
                    </a:lnTo>
                    <a:lnTo>
                      <a:pt x="571" y="165"/>
                    </a:lnTo>
                    <a:lnTo>
                      <a:pt x="594" y="176"/>
                    </a:lnTo>
                    <a:lnTo>
                      <a:pt x="616" y="192"/>
                    </a:lnTo>
                    <a:lnTo>
                      <a:pt x="633" y="215"/>
                    </a:lnTo>
                    <a:lnTo>
                      <a:pt x="648" y="226"/>
                    </a:lnTo>
                    <a:lnTo>
                      <a:pt x="662" y="242"/>
                    </a:lnTo>
                    <a:lnTo>
                      <a:pt x="674" y="259"/>
                    </a:lnTo>
                    <a:lnTo>
                      <a:pt x="688" y="281"/>
                    </a:lnTo>
                    <a:lnTo>
                      <a:pt x="699" y="300"/>
                    </a:lnTo>
                    <a:lnTo>
                      <a:pt x="711" y="321"/>
                    </a:lnTo>
                    <a:lnTo>
                      <a:pt x="720" y="341"/>
                    </a:lnTo>
                    <a:lnTo>
                      <a:pt x="731" y="362"/>
                    </a:lnTo>
                    <a:lnTo>
                      <a:pt x="758" y="456"/>
                    </a:lnTo>
                    <a:lnTo>
                      <a:pt x="779" y="552"/>
                    </a:lnTo>
                    <a:lnTo>
                      <a:pt x="793" y="646"/>
                    </a:lnTo>
                    <a:lnTo>
                      <a:pt x="805" y="742"/>
                    </a:lnTo>
                    <a:lnTo>
                      <a:pt x="814" y="836"/>
                    </a:lnTo>
                    <a:lnTo>
                      <a:pt x="825" y="932"/>
                    </a:lnTo>
                    <a:lnTo>
                      <a:pt x="839" y="1028"/>
                    </a:lnTo>
                    <a:lnTo>
                      <a:pt x="859" y="1123"/>
                    </a:lnTo>
                    <a:lnTo>
                      <a:pt x="855" y="1138"/>
                    </a:lnTo>
                    <a:lnTo>
                      <a:pt x="855" y="1152"/>
                    </a:lnTo>
                    <a:lnTo>
                      <a:pt x="855" y="1166"/>
                    </a:lnTo>
                    <a:lnTo>
                      <a:pt x="859" y="1180"/>
                    </a:lnTo>
                    <a:lnTo>
                      <a:pt x="857" y="1193"/>
                    </a:lnTo>
                    <a:lnTo>
                      <a:pt x="857" y="1205"/>
                    </a:lnTo>
                    <a:lnTo>
                      <a:pt x="850" y="1217"/>
                    </a:lnTo>
                    <a:lnTo>
                      <a:pt x="839" y="1230"/>
                    </a:lnTo>
                    <a:lnTo>
                      <a:pt x="859" y="1249"/>
                    </a:lnTo>
                    <a:lnTo>
                      <a:pt x="875" y="1198"/>
                    </a:lnTo>
                    <a:lnTo>
                      <a:pt x="885" y="1146"/>
                    </a:lnTo>
                    <a:lnTo>
                      <a:pt x="891" y="1090"/>
                    </a:lnTo>
                    <a:lnTo>
                      <a:pt x="892" y="1033"/>
                    </a:lnTo>
                    <a:lnTo>
                      <a:pt x="892" y="974"/>
                    </a:lnTo>
                    <a:lnTo>
                      <a:pt x="894" y="918"/>
                    </a:lnTo>
                    <a:lnTo>
                      <a:pt x="898" y="863"/>
                    </a:lnTo>
                    <a:lnTo>
                      <a:pt x="907" y="811"/>
                    </a:lnTo>
                    <a:lnTo>
                      <a:pt x="917" y="811"/>
                    </a:lnTo>
                    <a:lnTo>
                      <a:pt x="924" y="873"/>
                    </a:lnTo>
                    <a:lnTo>
                      <a:pt x="930" y="939"/>
                    </a:lnTo>
                    <a:lnTo>
                      <a:pt x="930" y="1006"/>
                    </a:lnTo>
                    <a:lnTo>
                      <a:pt x="930" y="1076"/>
                    </a:lnTo>
                    <a:lnTo>
                      <a:pt x="922" y="1141"/>
                    </a:lnTo>
                    <a:lnTo>
                      <a:pt x="912" y="1207"/>
                    </a:lnTo>
                    <a:lnTo>
                      <a:pt x="896" y="1269"/>
                    </a:lnTo>
                    <a:lnTo>
                      <a:pt x="878" y="1327"/>
                    </a:lnTo>
                    <a:lnTo>
                      <a:pt x="852" y="1331"/>
                    </a:lnTo>
                    <a:lnTo>
                      <a:pt x="827" y="1349"/>
                    </a:lnTo>
                    <a:lnTo>
                      <a:pt x="800" y="1374"/>
                    </a:lnTo>
                    <a:lnTo>
                      <a:pt x="777" y="1402"/>
                    </a:lnTo>
                    <a:lnTo>
                      <a:pt x="752" y="1425"/>
                    </a:lnTo>
                    <a:lnTo>
                      <a:pt x="727" y="1441"/>
                    </a:lnTo>
                    <a:lnTo>
                      <a:pt x="699" y="1443"/>
                    </a:lnTo>
                    <a:lnTo>
                      <a:pt x="672" y="1427"/>
                    </a:lnTo>
                    <a:lnTo>
                      <a:pt x="683" y="1416"/>
                    </a:lnTo>
                    <a:lnTo>
                      <a:pt x="697" y="1411"/>
                    </a:lnTo>
                    <a:lnTo>
                      <a:pt x="713" y="1405"/>
                    </a:lnTo>
                    <a:lnTo>
                      <a:pt x="729" y="1402"/>
                    </a:lnTo>
                    <a:lnTo>
                      <a:pt x="743" y="1395"/>
                    </a:lnTo>
                    <a:lnTo>
                      <a:pt x="758" y="1388"/>
                    </a:lnTo>
                    <a:lnTo>
                      <a:pt x="770" y="1375"/>
                    </a:lnTo>
                    <a:lnTo>
                      <a:pt x="781" y="1358"/>
                    </a:lnTo>
                    <a:lnTo>
                      <a:pt x="777" y="1343"/>
                    </a:lnTo>
                    <a:lnTo>
                      <a:pt x="768" y="1333"/>
                    </a:lnTo>
                    <a:lnTo>
                      <a:pt x="759" y="1320"/>
                    </a:lnTo>
                    <a:lnTo>
                      <a:pt x="750" y="1308"/>
                    </a:lnTo>
                    <a:lnTo>
                      <a:pt x="784" y="1283"/>
                    </a:lnTo>
                    <a:lnTo>
                      <a:pt x="807" y="1255"/>
                    </a:lnTo>
                    <a:lnTo>
                      <a:pt x="820" y="1219"/>
                    </a:lnTo>
                    <a:lnTo>
                      <a:pt x="828" y="1180"/>
                    </a:lnTo>
                    <a:lnTo>
                      <a:pt x="828" y="1138"/>
                    </a:lnTo>
                    <a:lnTo>
                      <a:pt x="827" y="1095"/>
                    </a:lnTo>
                    <a:lnTo>
                      <a:pt x="823" y="1052"/>
                    </a:lnTo>
                    <a:lnTo>
                      <a:pt x="820" y="1015"/>
                    </a:lnTo>
                    <a:lnTo>
                      <a:pt x="811" y="990"/>
                    </a:lnTo>
                    <a:lnTo>
                      <a:pt x="804" y="969"/>
                    </a:lnTo>
                    <a:lnTo>
                      <a:pt x="798" y="944"/>
                    </a:lnTo>
                    <a:lnTo>
                      <a:pt x="795" y="923"/>
                    </a:lnTo>
                    <a:lnTo>
                      <a:pt x="789" y="898"/>
                    </a:lnTo>
                    <a:lnTo>
                      <a:pt x="791" y="875"/>
                    </a:lnTo>
                    <a:lnTo>
                      <a:pt x="793" y="852"/>
                    </a:lnTo>
                    <a:lnTo>
                      <a:pt x="800" y="831"/>
                    </a:lnTo>
                    <a:lnTo>
                      <a:pt x="789" y="756"/>
                    </a:lnTo>
                    <a:lnTo>
                      <a:pt x="781" y="683"/>
                    </a:lnTo>
                    <a:lnTo>
                      <a:pt x="768" y="611"/>
                    </a:lnTo>
                    <a:lnTo>
                      <a:pt x="754" y="541"/>
                    </a:lnTo>
                    <a:lnTo>
                      <a:pt x="733" y="472"/>
                    </a:lnTo>
                    <a:lnTo>
                      <a:pt x="708" y="407"/>
                    </a:lnTo>
                    <a:lnTo>
                      <a:pt x="678" y="343"/>
                    </a:lnTo>
                    <a:lnTo>
                      <a:pt x="642" y="284"/>
                    </a:lnTo>
                    <a:lnTo>
                      <a:pt x="640" y="265"/>
                    </a:lnTo>
                    <a:lnTo>
                      <a:pt x="635" y="252"/>
                    </a:lnTo>
                    <a:lnTo>
                      <a:pt x="623" y="242"/>
                    </a:lnTo>
                    <a:lnTo>
                      <a:pt x="610" y="236"/>
                    </a:lnTo>
                    <a:lnTo>
                      <a:pt x="594" y="227"/>
                    </a:lnTo>
                    <a:lnTo>
                      <a:pt x="582" y="220"/>
                    </a:lnTo>
                    <a:lnTo>
                      <a:pt x="569" y="210"/>
                    </a:lnTo>
                    <a:lnTo>
                      <a:pt x="564" y="196"/>
                    </a:lnTo>
                    <a:lnTo>
                      <a:pt x="520" y="188"/>
                    </a:lnTo>
                    <a:lnTo>
                      <a:pt x="479" y="192"/>
                    </a:lnTo>
                    <a:lnTo>
                      <a:pt x="436" y="201"/>
                    </a:lnTo>
                    <a:lnTo>
                      <a:pt x="399" y="217"/>
                    </a:lnTo>
                    <a:lnTo>
                      <a:pt x="362" y="236"/>
                    </a:lnTo>
                    <a:lnTo>
                      <a:pt x="325" y="261"/>
                    </a:lnTo>
                    <a:lnTo>
                      <a:pt x="287" y="286"/>
                    </a:lnTo>
                    <a:lnTo>
                      <a:pt x="252" y="313"/>
                    </a:lnTo>
                    <a:lnTo>
                      <a:pt x="229" y="323"/>
                    </a:lnTo>
                    <a:lnTo>
                      <a:pt x="215" y="323"/>
                    </a:lnTo>
                    <a:lnTo>
                      <a:pt x="202" y="314"/>
                    </a:lnTo>
                    <a:lnTo>
                      <a:pt x="195" y="302"/>
                    </a:lnTo>
                    <a:lnTo>
                      <a:pt x="186" y="288"/>
                    </a:lnTo>
                    <a:lnTo>
                      <a:pt x="176" y="279"/>
                    </a:lnTo>
                    <a:lnTo>
                      <a:pt x="163" y="275"/>
                    </a:lnTo>
                    <a:lnTo>
                      <a:pt x="145" y="284"/>
                    </a:lnTo>
                    <a:lnTo>
                      <a:pt x="138" y="275"/>
                    </a:lnTo>
                    <a:lnTo>
                      <a:pt x="135" y="266"/>
                    </a:lnTo>
                    <a:lnTo>
                      <a:pt x="131" y="256"/>
                    </a:lnTo>
                    <a:lnTo>
                      <a:pt x="131" y="247"/>
                    </a:lnTo>
                    <a:lnTo>
                      <a:pt x="131" y="236"/>
                    </a:lnTo>
                    <a:lnTo>
                      <a:pt x="133" y="226"/>
                    </a:lnTo>
                    <a:lnTo>
                      <a:pt x="133" y="215"/>
                    </a:lnTo>
                    <a:lnTo>
                      <a:pt x="135" y="206"/>
                    </a:lnTo>
                    <a:lnTo>
                      <a:pt x="145" y="206"/>
                    </a:lnTo>
                    <a:lnTo>
                      <a:pt x="156" y="217"/>
                    </a:lnTo>
                    <a:lnTo>
                      <a:pt x="163" y="231"/>
                    </a:lnTo>
                    <a:lnTo>
                      <a:pt x="172" y="247"/>
                    </a:lnTo>
                    <a:lnTo>
                      <a:pt x="177" y="258"/>
                    </a:lnTo>
                    <a:lnTo>
                      <a:pt x="185" y="261"/>
                    </a:lnTo>
                    <a:lnTo>
                      <a:pt x="192" y="251"/>
                    </a:lnTo>
                    <a:lnTo>
                      <a:pt x="204" y="226"/>
                    </a:lnTo>
                    <a:lnTo>
                      <a:pt x="213" y="215"/>
                    </a:lnTo>
                    <a:lnTo>
                      <a:pt x="216" y="219"/>
                    </a:lnTo>
                    <a:lnTo>
                      <a:pt x="222" y="227"/>
                    </a:lnTo>
                    <a:lnTo>
                      <a:pt x="229" y="235"/>
                    </a:lnTo>
                    <a:lnTo>
                      <a:pt x="238" y="243"/>
                    </a:lnTo>
                    <a:lnTo>
                      <a:pt x="245" y="247"/>
                    </a:lnTo>
                    <a:lnTo>
                      <a:pt x="254" y="249"/>
                    </a:lnTo>
                    <a:lnTo>
                      <a:pt x="263" y="243"/>
                    </a:lnTo>
                    <a:lnTo>
                      <a:pt x="271" y="235"/>
                    </a:lnTo>
                    <a:lnTo>
                      <a:pt x="282" y="226"/>
                    </a:lnTo>
                    <a:lnTo>
                      <a:pt x="255" y="210"/>
                    </a:lnTo>
                    <a:lnTo>
                      <a:pt x="229" y="194"/>
                    </a:lnTo>
                    <a:lnTo>
                      <a:pt x="202" y="178"/>
                    </a:lnTo>
                    <a:lnTo>
                      <a:pt x="177" y="162"/>
                    </a:lnTo>
                    <a:lnTo>
                      <a:pt x="149" y="146"/>
                    </a:lnTo>
                    <a:lnTo>
                      <a:pt x="122" y="132"/>
                    </a:lnTo>
                    <a:lnTo>
                      <a:pt x="94" y="117"/>
                    </a:lnTo>
                    <a:lnTo>
                      <a:pt x="67" y="107"/>
                    </a:lnTo>
                    <a:lnTo>
                      <a:pt x="67" y="176"/>
                    </a:lnTo>
                    <a:lnTo>
                      <a:pt x="69" y="251"/>
                    </a:lnTo>
                    <a:lnTo>
                      <a:pt x="67" y="325"/>
                    </a:lnTo>
                    <a:lnTo>
                      <a:pt x="67" y="401"/>
                    </a:lnTo>
                    <a:lnTo>
                      <a:pt x="66" y="476"/>
                    </a:lnTo>
                    <a:lnTo>
                      <a:pt x="66" y="552"/>
                    </a:lnTo>
                    <a:lnTo>
                      <a:pt x="69" y="627"/>
                    </a:lnTo>
                    <a:lnTo>
                      <a:pt x="76" y="703"/>
                    </a:lnTo>
                    <a:lnTo>
                      <a:pt x="83" y="675"/>
                    </a:lnTo>
                    <a:lnTo>
                      <a:pt x="90" y="648"/>
                    </a:lnTo>
                    <a:lnTo>
                      <a:pt x="96" y="623"/>
                    </a:lnTo>
                    <a:lnTo>
                      <a:pt x="101" y="600"/>
                    </a:lnTo>
                    <a:lnTo>
                      <a:pt x="103" y="575"/>
                    </a:lnTo>
                    <a:lnTo>
                      <a:pt x="108" y="552"/>
                    </a:lnTo>
                    <a:lnTo>
                      <a:pt x="114" y="526"/>
                    </a:lnTo>
                    <a:lnTo>
                      <a:pt x="126" y="499"/>
                    </a:lnTo>
                    <a:lnTo>
                      <a:pt x="145" y="499"/>
                    </a:lnTo>
                    <a:lnTo>
                      <a:pt x="126" y="623"/>
                    </a:lnTo>
                    <a:lnTo>
                      <a:pt x="110" y="751"/>
                    </a:lnTo>
                    <a:lnTo>
                      <a:pt x="99" y="877"/>
                    </a:lnTo>
                    <a:lnTo>
                      <a:pt x="99" y="1005"/>
                    </a:lnTo>
                    <a:lnTo>
                      <a:pt x="112" y="1127"/>
                    </a:lnTo>
                    <a:lnTo>
                      <a:pt x="140" y="1248"/>
                    </a:lnTo>
                    <a:lnTo>
                      <a:pt x="190" y="1363"/>
                    </a:lnTo>
                    <a:lnTo>
                      <a:pt x="263" y="1475"/>
                    </a:lnTo>
                    <a:lnTo>
                      <a:pt x="254" y="1482"/>
                    </a:lnTo>
                    <a:lnTo>
                      <a:pt x="247" y="1482"/>
                    </a:lnTo>
                    <a:lnTo>
                      <a:pt x="240" y="1476"/>
                    </a:lnTo>
                    <a:lnTo>
                      <a:pt x="232" y="1475"/>
                    </a:lnTo>
                    <a:lnTo>
                      <a:pt x="204" y="1439"/>
                    </a:lnTo>
                    <a:lnTo>
                      <a:pt x="181" y="1404"/>
                    </a:lnTo>
                    <a:lnTo>
                      <a:pt x="161" y="1366"/>
                    </a:lnTo>
                    <a:lnTo>
                      <a:pt x="145" y="1329"/>
                    </a:lnTo>
                    <a:lnTo>
                      <a:pt x="130" y="1288"/>
                    </a:lnTo>
                    <a:lnTo>
                      <a:pt x="117" y="1249"/>
                    </a:lnTo>
                    <a:lnTo>
                      <a:pt x="106" y="1210"/>
                    </a:lnTo>
                    <a:lnTo>
                      <a:pt x="96" y="1171"/>
                    </a:lnTo>
                    <a:lnTo>
                      <a:pt x="90" y="1210"/>
                    </a:lnTo>
                    <a:lnTo>
                      <a:pt x="89" y="1253"/>
                    </a:lnTo>
                    <a:lnTo>
                      <a:pt x="89" y="1297"/>
                    </a:lnTo>
                    <a:lnTo>
                      <a:pt x="89" y="1342"/>
                    </a:lnTo>
                    <a:lnTo>
                      <a:pt x="89" y="1386"/>
                    </a:lnTo>
                    <a:lnTo>
                      <a:pt x="89" y="1430"/>
                    </a:lnTo>
                    <a:lnTo>
                      <a:pt x="90" y="1471"/>
                    </a:lnTo>
                    <a:lnTo>
                      <a:pt x="96" y="1514"/>
                    </a:lnTo>
                    <a:lnTo>
                      <a:pt x="105" y="1501"/>
                    </a:lnTo>
                    <a:lnTo>
                      <a:pt x="112" y="1489"/>
                    </a:lnTo>
                    <a:lnTo>
                      <a:pt x="117" y="1473"/>
                    </a:lnTo>
                    <a:lnTo>
                      <a:pt x="122" y="1459"/>
                    </a:lnTo>
                    <a:lnTo>
                      <a:pt x="124" y="1443"/>
                    </a:lnTo>
                    <a:lnTo>
                      <a:pt x="128" y="1427"/>
                    </a:lnTo>
                    <a:lnTo>
                      <a:pt x="130" y="1411"/>
                    </a:lnTo>
                    <a:lnTo>
                      <a:pt x="135" y="1397"/>
                    </a:lnTo>
                    <a:lnTo>
                      <a:pt x="138" y="1416"/>
                    </a:lnTo>
                    <a:lnTo>
                      <a:pt x="144" y="1443"/>
                    </a:lnTo>
                    <a:lnTo>
                      <a:pt x="144" y="1469"/>
                    </a:lnTo>
                    <a:lnTo>
                      <a:pt x="145" y="1500"/>
                    </a:lnTo>
                    <a:lnTo>
                      <a:pt x="142" y="1528"/>
                    </a:lnTo>
                    <a:lnTo>
                      <a:pt x="140" y="1556"/>
                    </a:lnTo>
                    <a:lnTo>
                      <a:pt x="137" y="1581"/>
                    </a:lnTo>
                    <a:lnTo>
                      <a:pt x="135" y="1602"/>
                    </a:lnTo>
                    <a:lnTo>
                      <a:pt x="87" y="1592"/>
                    </a:lnTo>
                    <a:lnTo>
                      <a:pt x="82" y="1611"/>
                    </a:lnTo>
                    <a:lnTo>
                      <a:pt x="82" y="1633"/>
                    </a:lnTo>
                    <a:lnTo>
                      <a:pt x="78" y="1654"/>
                    </a:lnTo>
                    <a:lnTo>
                      <a:pt x="76" y="1675"/>
                    </a:lnTo>
                    <a:lnTo>
                      <a:pt x="69" y="1693"/>
                    </a:lnTo>
                    <a:lnTo>
                      <a:pt x="64" y="1709"/>
                    </a:lnTo>
                    <a:lnTo>
                      <a:pt x="51" y="1720"/>
                    </a:lnTo>
                    <a:lnTo>
                      <a:pt x="37" y="1728"/>
                    </a:lnTo>
                    <a:lnTo>
                      <a:pt x="41" y="1677"/>
                    </a:lnTo>
                    <a:lnTo>
                      <a:pt x="46" y="1625"/>
                    </a:lnTo>
                    <a:lnTo>
                      <a:pt x="51" y="1570"/>
                    </a:lnTo>
                    <a:lnTo>
                      <a:pt x="57" y="1517"/>
                    </a:lnTo>
                    <a:lnTo>
                      <a:pt x="59" y="1460"/>
                    </a:lnTo>
                    <a:lnTo>
                      <a:pt x="59" y="1405"/>
                    </a:lnTo>
                    <a:lnTo>
                      <a:pt x="55" y="1350"/>
                    </a:lnTo>
                    <a:lnTo>
                      <a:pt x="48" y="1299"/>
                    </a:lnTo>
                    <a:lnTo>
                      <a:pt x="18" y="1358"/>
                    </a:lnTo>
                    <a:lnTo>
                      <a:pt x="7" y="1342"/>
                    </a:lnTo>
                    <a:lnTo>
                      <a:pt x="2" y="1327"/>
                    </a:lnTo>
                    <a:lnTo>
                      <a:pt x="0" y="1313"/>
                    </a:lnTo>
                    <a:lnTo>
                      <a:pt x="4" y="1299"/>
                    </a:lnTo>
                    <a:lnTo>
                      <a:pt x="5" y="1285"/>
                    </a:lnTo>
                    <a:lnTo>
                      <a:pt x="12" y="1272"/>
                    </a:lnTo>
                    <a:lnTo>
                      <a:pt x="18" y="1260"/>
                    </a:lnTo>
                    <a:lnTo>
                      <a:pt x="27" y="1249"/>
                    </a:lnTo>
                    <a:lnTo>
                      <a:pt x="34" y="1122"/>
                    </a:lnTo>
                    <a:lnTo>
                      <a:pt x="41" y="992"/>
                    </a:lnTo>
                    <a:lnTo>
                      <a:pt x="46" y="859"/>
                    </a:lnTo>
                    <a:lnTo>
                      <a:pt x="51" y="726"/>
                    </a:lnTo>
                    <a:lnTo>
                      <a:pt x="50" y="589"/>
                    </a:lnTo>
                    <a:lnTo>
                      <a:pt x="44" y="456"/>
                    </a:lnTo>
                    <a:lnTo>
                      <a:pt x="34" y="323"/>
                    </a:lnTo>
                    <a:lnTo>
                      <a:pt x="18" y="196"/>
                    </a:lnTo>
                    <a:lnTo>
                      <a:pt x="16" y="167"/>
                    </a:lnTo>
                    <a:lnTo>
                      <a:pt x="21" y="142"/>
                    </a:lnTo>
                    <a:lnTo>
                      <a:pt x="28" y="119"/>
                    </a:lnTo>
                    <a:lnTo>
                      <a:pt x="37" y="98"/>
                    </a:lnTo>
                    <a:lnTo>
                      <a:pt x="43" y="75"/>
                    </a:lnTo>
                    <a:lnTo>
                      <a:pt x="48" y="52"/>
                    </a:lnTo>
                    <a:lnTo>
                      <a:pt x="46" y="27"/>
                    </a:lnTo>
                    <a:lnTo>
                      <a:pt x="37" y="0"/>
                    </a:lnTo>
                    <a:lnTo>
                      <a:pt x="50" y="0"/>
                    </a:lnTo>
                    <a:lnTo>
                      <a:pt x="60" y="6"/>
                    </a:lnTo>
                    <a:lnTo>
                      <a:pt x="69" y="13"/>
                    </a:lnTo>
                    <a:lnTo>
                      <a:pt x="76" y="23"/>
                    </a:lnTo>
                    <a:lnTo>
                      <a:pt x="82" y="32"/>
                    </a:lnTo>
                    <a:lnTo>
                      <a:pt x="87" y="45"/>
                    </a:lnTo>
                    <a:lnTo>
                      <a:pt x="90" y="55"/>
                    </a:lnTo>
                    <a:lnTo>
                      <a:pt x="96" y="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" name="Freeform 57"/>
              <p:cNvSpPr>
                <a:spLocks/>
              </p:cNvSpPr>
              <p:nvPr/>
            </p:nvSpPr>
            <p:spPr bwMode="auto">
              <a:xfrm>
                <a:off x="2287" y="1851"/>
                <a:ext cx="103" cy="219"/>
              </a:xfrm>
              <a:custGeom>
                <a:avLst/>
                <a:gdLst>
                  <a:gd name="T0" fmla="*/ 49 w 205"/>
                  <a:gd name="T1" fmla="*/ 262 h 438"/>
                  <a:gd name="T2" fmla="*/ 46 w 205"/>
                  <a:gd name="T3" fmla="*/ 285 h 438"/>
                  <a:gd name="T4" fmla="*/ 42 w 205"/>
                  <a:gd name="T5" fmla="*/ 310 h 438"/>
                  <a:gd name="T6" fmla="*/ 35 w 205"/>
                  <a:gd name="T7" fmla="*/ 332 h 438"/>
                  <a:gd name="T8" fmla="*/ 30 w 205"/>
                  <a:gd name="T9" fmla="*/ 353 h 438"/>
                  <a:gd name="T10" fmla="*/ 21 w 205"/>
                  <a:gd name="T11" fmla="*/ 372 h 438"/>
                  <a:gd name="T12" fmla="*/ 16 w 205"/>
                  <a:gd name="T13" fmla="*/ 394 h 438"/>
                  <a:gd name="T14" fmla="*/ 10 w 205"/>
                  <a:gd name="T15" fmla="*/ 415 h 438"/>
                  <a:gd name="T16" fmla="*/ 10 w 205"/>
                  <a:gd name="T17" fmla="*/ 438 h 438"/>
                  <a:gd name="T18" fmla="*/ 0 w 205"/>
                  <a:gd name="T19" fmla="*/ 404 h 438"/>
                  <a:gd name="T20" fmla="*/ 0 w 205"/>
                  <a:gd name="T21" fmla="*/ 371 h 438"/>
                  <a:gd name="T22" fmla="*/ 5 w 205"/>
                  <a:gd name="T23" fmla="*/ 339 h 438"/>
                  <a:gd name="T24" fmla="*/ 17 w 205"/>
                  <a:gd name="T25" fmla="*/ 307 h 438"/>
                  <a:gd name="T26" fmla="*/ 30 w 205"/>
                  <a:gd name="T27" fmla="*/ 273 h 438"/>
                  <a:gd name="T28" fmla="*/ 44 w 205"/>
                  <a:gd name="T29" fmla="*/ 239 h 438"/>
                  <a:gd name="T30" fmla="*/ 58 w 205"/>
                  <a:gd name="T31" fmla="*/ 207 h 438"/>
                  <a:gd name="T32" fmla="*/ 69 w 205"/>
                  <a:gd name="T33" fmla="*/ 175 h 438"/>
                  <a:gd name="T34" fmla="*/ 205 w 205"/>
                  <a:gd name="T35" fmla="*/ 0 h 438"/>
                  <a:gd name="T36" fmla="*/ 193 w 205"/>
                  <a:gd name="T37" fmla="*/ 28 h 438"/>
                  <a:gd name="T38" fmla="*/ 175 w 205"/>
                  <a:gd name="T39" fmla="*/ 58 h 438"/>
                  <a:gd name="T40" fmla="*/ 152 w 205"/>
                  <a:gd name="T41" fmla="*/ 90 h 438"/>
                  <a:gd name="T42" fmla="*/ 129 w 205"/>
                  <a:gd name="T43" fmla="*/ 122 h 438"/>
                  <a:gd name="T44" fmla="*/ 104 w 205"/>
                  <a:gd name="T45" fmla="*/ 154 h 438"/>
                  <a:gd name="T46" fmla="*/ 81 w 205"/>
                  <a:gd name="T47" fmla="*/ 190 h 438"/>
                  <a:gd name="T48" fmla="*/ 62 w 205"/>
                  <a:gd name="T49" fmla="*/ 225 h 438"/>
                  <a:gd name="T50" fmla="*/ 49 w 205"/>
                  <a:gd name="T51" fmla="*/ 262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5" h="438">
                    <a:moveTo>
                      <a:pt x="49" y="262"/>
                    </a:moveTo>
                    <a:lnTo>
                      <a:pt x="46" y="285"/>
                    </a:lnTo>
                    <a:lnTo>
                      <a:pt x="42" y="310"/>
                    </a:lnTo>
                    <a:lnTo>
                      <a:pt x="35" y="332"/>
                    </a:lnTo>
                    <a:lnTo>
                      <a:pt x="30" y="353"/>
                    </a:lnTo>
                    <a:lnTo>
                      <a:pt x="21" y="372"/>
                    </a:lnTo>
                    <a:lnTo>
                      <a:pt x="16" y="394"/>
                    </a:lnTo>
                    <a:lnTo>
                      <a:pt x="10" y="415"/>
                    </a:lnTo>
                    <a:lnTo>
                      <a:pt x="10" y="438"/>
                    </a:lnTo>
                    <a:lnTo>
                      <a:pt x="0" y="404"/>
                    </a:lnTo>
                    <a:lnTo>
                      <a:pt x="0" y="371"/>
                    </a:lnTo>
                    <a:lnTo>
                      <a:pt x="5" y="339"/>
                    </a:lnTo>
                    <a:lnTo>
                      <a:pt x="17" y="307"/>
                    </a:lnTo>
                    <a:lnTo>
                      <a:pt x="30" y="273"/>
                    </a:lnTo>
                    <a:lnTo>
                      <a:pt x="44" y="239"/>
                    </a:lnTo>
                    <a:lnTo>
                      <a:pt x="58" y="207"/>
                    </a:lnTo>
                    <a:lnTo>
                      <a:pt x="69" y="175"/>
                    </a:lnTo>
                    <a:lnTo>
                      <a:pt x="205" y="0"/>
                    </a:lnTo>
                    <a:lnTo>
                      <a:pt x="193" y="28"/>
                    </a:lnTo>
                    <a:lnTo>
                      <a:pt x="175" y="58"/>
                    </a:lnTo>
                    <a:lnTo>
                      <a:pt x="152" y="90"/>
                    </a:lnTo>
                    <a:lnTo>
                      <a:pt x="129" y="122"/>
                    </a:lnTo>
                    <a:lnTo>
                      <a:pt x="104" y="154"/>
                    </a:lnTo>
                    <a:lnTo>
                      <a:pt x="81" y="190"/>
                    </a:lnTo>
                    <a:lnTo>
                      <a:pt x="62" y="225"/>
                    </a:lnTo>
                    <a:lnTo>
                      <a:pt x="49" y="2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" name="Freeform 58"/>
              <p:cNvSpPr>
                <a:spLocks/>
              </p:cNvSpPr>
              <p:nvPr/>
            </p:nvSpPr>
            <p:spPr bwMode="auto">
              <a:xfrm>
                <a:off x="1792" y="1860"/>
                <a:ext cx="164" cy="469"/>
              </a:xfrm>
              <a:custGeom>
                <a:avLst/>
                <a:gdLst>
                  <a:gd name="T0" fmla="*/ 229 w 326"/>
                  <a:gd name="T1" fmla="*/ 99 h 938"/>
                  <a:gd name="T2" fmla="*/ 250 w 326"/>
                  <a:gd name="T3" fmla="*/ 150 h 938"/>
                  <a:gd name="T4" fmla="*/ 269 w 326"/>
                  <a:gd name="T5" fmla="*/ 207 h 938"/>
                  <a:gd name="T6" fmla="*/ 284 w 326"/>
                  <a:gd name="T7" fmla="*/ 266 h 938"/>
                  <a:gd name="T8" fmla="*/ 296 w 326"/>
                  <a:gd name="T9" fmla="*/ 330 h 938"/>
                  <a:gd name="T10" fmla="*/ 303 w 326"/>
                  <a:gd name="T11" fmla="*/ 392 h 938"/>
                  <a:gd name="T12" fmla="*/ 310 w 326"/>
                  <a:gd name="T13" fmla="*/ 454 h 938"/>
                  <a:gd name="T14" fmla="*/ 314 w 326"/>
                  <a:gd name="T15" fmla="*/ 516 h 938"/>
                  <a:gd name="T16" fmla="*/ 316 w 326"/>
                  <a:gd name="T17" fmla="*/ 576 h 938"/>
                  <a:gd name="T18" fmla="*/ 323 w 326"/>
                  <a:gd name="T19" fmla="*/ 613 h 938"/>
                  <a:gd name="T20" fmla="*/ 326 w 326"/>
                  <a:gd name="T21" fmla="*/ 658 h 938"/>
                  <a:gd name="T22" fmla="*/ 326 w 326"/>
                  <a:gd name="T23" fmla="*/ 704 h 938"/>
                  <a:gd name="T24" fmla="*/ 324 w 326"/>
                  <a:gd name="T25" fmla="*/ 752 h 938"/>
                  <a:gd name="T26" fmla="*/ 319 w 326"/>
                  <a:gd name="T27" fmla="*/ 800 h 938"/>
                  <a:gd name="T28" fmla="*/ 316 w 326"/>
                  <a:gd name="T29" fmla="*/ 848 h 938"/>
                  <a:gd name="T30" fmla="*/ 310 w 326"/>
                  <a:gd name="T31" fmla="*/ 894 h 938"/>
                  <a:gd name="T32" fmla="*/ 307 w 326"/>
                  <a:gd name="T33" fmla="*/ 938 h 938"/>
                  <a:gd name="T34" fmla="*/ 307 w 326"/>
                  <a:gd name="T35" fmla="*/ 832 h 938"/>
                  <a:gd name="T36" fmla="*/ 309 w 326"/>
                  <a:gd name="T37" fmla="*/ 723 h 938"/>
                  <a:gd name="T38" fmla="*/ 307 w 326"/>
                  <a:gd name="T39" fmla="*/ 612 h 938"/>
                  <a:gd name="T40" fmla="*/ 301 w 326"/>
                  <a:gd name="T41" fmla="*/ 502 h 938"/>
                  <a:gd name="T42" fmla="*/ 287 w 326"/>
                  <a:gd name="T43" fmla="*/ 390 h 938"/>
                  <a:gd name="T44" fmla="*/ 264 w 326"/>
                  <a:gd name="T45" fmla="*/ 285 h 938"/>
                  <a:gd name="T46" fmla="*/ 229 w 326"/>
                  <a:gd name="T47" fmla="*/ 182 h 938"/>
                  <a:gd name="T48" fmla="*/ 179 w 326"/>
                  <a:gd name="T49" fmla="*/ 88 h 938"/>
                  <a:gd name="T50" fmla="*/ 159 w 326"/>
                  <a:gd name="T51" fmla="*/ 76 h 938"/>
                  <a:gd name="T52" fmla="*/ 142 w 326"/>
                  <a:gd name="T53" fmla="*/ 65 h 938"/>
                  <a:gd name="T54" fmla="*/ 122 w 326"/>
                  <a:gd name="T55" fmla="*/ 56 h 938"/>
                  <a:gd name="T56" fmla="*/ 104 w 326"/>
                  <a:gd name="T57" fmla="*/ 49 h 938"/>
                  <a:gd name="T58" fmla="*/ 83 w 326"/>
                  <a:gd name="T59" fmla="*/ 42 h 938"/>
                  <a:gd name="T60" fmla="*/ 64 w 326"/>
                  <a:gd name="T61" fmla="*/ 39 h 938"/>
                  <a:gd name="T62" fmla="*/ 42 w 326"/>
                  <a:gd name="T63" fmla="*/ 37 h 938"/>
                  <a:gd name="T64" fmla="*/ 23 w 326"/>
                  <a:gd name="T65" fmla="*/ 40 h 938"/>
                  <a:gd name="T66" fmla="*/ 16 w 326"/>
                  <a:gd name="T67" fmla="*/ 47 h 938"/>
                  <a:gd name="T68" fmla="*/ 14 w 326"/>
                  <a:gd name="T69" fmla="*/ 58 h 938"/>
                  <a:gd name="T70" fmla="*/ 14 w 326"/>
                  <a:gd name="T71" fmla="*/ 69 h 938"/>
                  <a:gd name="T72" fmla="*/ 14 w 326"/>
                  <a:gd name="T73" fmla="*/ 79 h 938"/>
                  <a:gd name="T74" fmla="*/ 3 w 326"/>
                  <a:gd name="T75" fmla="*/ 72 h 938"/>
                  <a:gd name="T76" fmla="*/ 0 w 326"/>
                  <a:gd name="T77" fmla="*/ 62 h 938"/>
                  <a:gd name="T78" fmla="*/ 2 w 326"/>
                  <a:gd name="T79" fmla="*/ 44 h 938"/>
                  <a:gd name="T80" fmla="*/ 3 w 326"/>
                  <a:gd name="T81" fmla="*/ 30 h 938"/>
                  <a:gd name="T82" fmla="*/ 14 w 326"/>
                  <a:gd name="T83" fmla="*/ 10 h 938"/>
                  <a:gd name="T84" fmla="*/ 30 w 326"/>
                  <a:gd name="T85" fmla="*/ 3 h 938"/>
                  <a:gd name="T86" fmla="*/ 46 w 326"/>
                  <a:gd name="T87" fmla="*/ 0 h 938"/>
                  <a:gd name="T88" fmla="*/ 64 w 326"/>
                  <a:gd name="T89" fmla="*/ 3 h 938"/>
                  <a:gd name="T90" fmla="*/ 81 w 326"/>
                  <a:gd name="T91" fmla="*/ 7 h 938"/>
                  <a:gd name="T92" fmla="*/ 101 w 326"/>
                  <a:gd name="T93" fmla="*/ 14 h 938"/>
                  <a:gd name="T94" fmla="*/ 120 w 326"/>
                  <a:gd name="T95" fmla="*/ 17 h 938"/>
                  <a:gd name="T96" fmla="*/ 140 w 326"/>
                  <a:gd name="T97" fmla="*/ 21 h 938"/>
                  <a:gd name="T98" fmla="*/ 145 w 326"/>
                  <a:gd name="T99" fmla="*/ 31 h 938"/>
                  <a:gd name="T100" fmla="*/ 156 w 326"/>
                  <a:gd name="T101" fmla="*/ 42 h 938"/>
                  <a:gd name="T102" fmla="*/ 167 w 326"/>
                  <a:gd name="T103" fmla="*/ 51 h 938"/>
                  <a:gd name="T104" fmla="*/ 179 w 326"/>
                  <a:gd name="T105" fmla="*/ 60 h 938"/>
                  <a:gd name="T106" fmla="*/ 190 w 326"/>
                  <a:gd name="T107" fmla="*/ 65 h 938"/>
                  <a:gd name="T108" fmla="*/ 204 w 326"/>
                  <a:gd name="T109" fmla="*/ 74 h 938"/>
                  <a:gd name="T110" fmla="*/ 214 w 326"/>
                  <a:gd name="T111" fmla="*/ 85 h 938"/>
                  <a:gd name="T112" fmla="*/ 229 w 326"/>
                  <a:gd name="T113" fmla="*/ 99 h 9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26" h="938">
                    <a:moveTo>
                      <a:pt x="229" y="99"/>
                    </a:moveTo>
                    <a:lnTo>
                      <a:pt x="250" y="150"/>
                    </a:lnTo>
                    <a:lnTo>
                      <a:pt x="269" y="207"/>
                    </a:lnTo>
                    <a:lnTo>
                      <a:pt x="284" y="266"/>
                    </a:lnTo>
                    <a:lnTo>
                      <a:pt x="296" y="330"/>
                    </a:lnTo>
                    <a:lnTo>
                      <a:pt x="303" y="392"/>
                    </a:lnTo>
                    <a:lnTo>
                      <a:pt x="310" y="454"/>
                    </a:lnTo>
                    <a:lnTo>
                      <a:pt x="314" y="516"/>
                    </a:lnTo>
                    <a:lnTo>
                      <a:pt x="316" y="576"/>
                    </a:lnTo>
                    <a:lnTo>
                      <a:pt x="323" y="613"/>
                    </a:lnTo>
                    <a:lnTo>
                      <a:pt x="326" y="658"/>
                    </a:lnTo>
                    <a:lnTo>
                      <a:pt x="326" y="704"/>
                    </a:lnTo>
                    <a:lnTo>
                      <a:pt x="324" y="752"/>
                    </a:lnTo>
                    <a:lnTo>
                      <a:pt x="319" y="800"/>
                    </a:lnTo>
                    <a:lnTo>
                      <a:pt x="316" y="848"/>
                    </a:lnTo>
                    <a:lnTo>
                      <a:pt x="310" y="894"/>
                    </a:lnTo>
                    <a:lnTo>
                      <a:pt x="307" y="938"/>
                    </a:lnTo>
                    <a:lnTo>
                      <a:pt x="307" y="832"/>
                    </a:lnTo>
                    <a:lnTo>
                      <a:pt x="309" y="723"/>
                    </a:lnTo>
                    <a:lnTo>
                      <a:pt x="307" y="612"/>
                    </a:lnTo>
                    <a:lnTo>
                      <a:pt x="301" y="502"/>
                    </a:lnTo>
                    <a:lnTo>
                      <a:pt x="287" y="390"/>
                    </a:lnTo>
                    <a:lnTo>
                      <a:pt x="264" y="285"/>
                    </a:lnTo>
                    <a:lnTo>
                      <a:pt x="229" y="182"/>
                    </a:lnTo>
                    <a:lnTo>
                      <a:pt x="179" y="88"/>
                    </a:lnTo>
                    <a:lnTo>
                      <a:pt x="159" y="76"/>
                    </a:lnTo>
                    <a:lnTo>
                      <a:pt x="142" y="65"/>
                    </a:lnTo>
                    <a:lnTo>
                      <a:pt x="122" y="56"/>
                    </a:lnTo>
                    <a:lnTo>
                      <a:pt x="104" y="49"/>
                    </a:lnTo>
                    <a:lnTo>
                      <a:pt x="83" y="42"/>
                    </a:lnTo>
                    <a:lnTo>
                      <a:pt x="64" y="39"/>
                    </a:lnTo>
                    <a:lnTo>
                      <a:pt x="42" y="37"/>
                    </a:lnTo>
                    <a:lnTo>
                      <a:pt x="23" y="40"/>
                    </a:lnTo>
                    <a:lnTo>
                      <a:pt x="16" y="47"/>
                    </a:lnTo>
                    <a:lnTo>
                      <a:pt x="14" y="58"/>
                    </a:lnTo>
                    <a:lnTo>
                      <a:pt x="14" y="69"/>
                    </a:lnTo>
                    <a:lnTo>
                      <a:pt x="14" y="79"/>
                    </a:lnTo>
                    <a:lnTo>
                      <a:pt x="3" y="72"/>
                    </a:lnTo>
                    <a:lnTo>
                      <a:pt x="0" y="62"/>
                    </a:lnTo>
                    <a:lnTo>
                      <a:pt x="2" y="44"/>
                    </a:lnTo>
                    <a:lnTo>
                      <a:pt x="3" y="30"/>
                    </a:lnTo>
                    <a:lnTo>
                      <a:pt x="14" y="10"/>
                    </a:lnTo>
                    <a:lnTo>
                      <a:pt x="30" y="3"/>
                    </a:lnTo>
                    <a:lnTo>
                      <a:pt x="46" y="0"/>
                    </a:lnTo>
                    <a:lnTo>
                      <a:pt x="64" y="3"/>
                    </a:lnTo>
                    <a:lnTo>
                      <a:pt x="81" y="7"/>
                    </a:lnTo>
                    <a:lnTo>
                      <a:pt x="101" y="14"/>
                    </a:lnTo>
                    <a:lnTo>
                      <a:pt x="120" y="17"/>
                    </a:lnTo>
                    <a:lnTo>
                      <a:pt x="140" y="21"/>
                    </a:lnTo>
                    <a:lnTo>
                      <a:pt x="145" y="31"/>
                    </a:lnTo>
                    <a:lnTo>
                      <a:pt x="156" y="42"/>
                    </a:lnTo>
                    <a:lnTo>
                      <a:pt x="167" y="51"/>
                    </a:lnTo>
                    <a:lnTo>
                      <a:pt x="179" y="60"/>
                    </a:lnTo>
                    <a:lnTo>
                      <a:pt x="190" y="65"/>
                    </a:lnTo>
                    <a:lnTo>
                      <a:pt x="204" y="74"/>
                    </a:lnTo>
                    <a:lnTo>
                      <a:pt x="214" y="85"/>
                    </a:lnTo>
                    <a:lnTo>
                      <a:pt x="229" y="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" name="Freeform 60"/>
              <p:cNvSpPr>
                <a:spLocks/>
              </p:cNvSpPr>
              <p:nvPr/>
            </p:nvSpPr>
            <p:spPr bwMode="auto">
              <a:xfrm>
                <a:off x="4002" y="1968"/>
                <a:ext cx="30" cy="39"/>
              </a:xfrm>
              <a:custGeom>
                <a:avLst/>
                <a:gdLst>
                  <a:gd name="T0" fmla="*/ 60 w 60"/>
                  <a:gd name="T1" fmla="*/ 19 h 78"/>
                  <a:gd name="T2" fmla="*/ 60 w 60"/>
                  <a:gd name="T3" fmla="*/ 23 h 78"/>
                  <a:gd name="T4" fmla="*/ 60 w 60"/>
                  <a:gd name="T5" fmla="*/ 30 h 78"/>
                  <a:gd name="T6" fmla="*/ 58 w 60"/>
                  <a:gd name="T7" fmla="*/ 41 h 78"/>
                  <a:gd name="T8" fmla="*/ 55 w 60"/>
                  <a:gd name="T9" fmla="*/ 51 h 78"/>
                  <a:gd name="T10" fmla="*/ 48 w 60"/>
                  <a:gd name="T11" fmla="*/ 60 h 78"/>
                  <a:gd name="T12" fmla="*/ 42 w 60"/>
                  <a:gd name="T13" fmla="*/ 69 h 78"/>
                  <a:gd name="T14" fmla="*/ 35 w 60"/>
                  <a:gd name="T15" fmla="*/ 74 h 78"/>
                  <a:gd name="T16" fmla="*/ 30 w 60"/>
                  <a:gd name="T17" fmla="*/ 78 h 78"/>
                  <a:gd name="T18" fmla="*/ 18 w 60"/>
                  <a:gd name="T19" fmla="*/ 78 h 78"/>
                  <a:gd name="T20" fmla="*/ 10 w 60"/>
                  <a:gd name="T21" fmla="*/ 74 h 78"/>
                  <a:gd name="T22" fmla="*/ 5 w 60"/>
                  <a:gd name="T23" fmla="*/ 66 h 78"/>
                  <a:gd name="T24" fmla="*/ 2 w 60"/>
                  <a:gd name="T25" fmla="*/ 59 h 78"/>
                  <a:gd name="T26" fmla="*/ 0 w 60"/>
                  <a:gd name="T27" fmla="*/ 41 h 78"/>
                  <a:gd name="T28" fmla="*/ 0 w 60"/>
                  <a:gd name="T29" fmla="*/ 25 h 78"/>
                  <a:gd name="T30" fmla="*/ 0 w 60"/>
                  <a:gd name="T31" fmla="*/ 16 h 78"/>
                  <a:gd name="T32" fmla="*/ 3 w 60"/>
                  <a:gd name="T33" fmla="*/ 9 h 78"/>
                  <a:gd name="T34" fmla="*/ 9 w 60"/>
                  <a:gd name="T35" fmla="*/ 4 h 78"/>
                  <a:gd name="T36" fmla="*/ 21 w 60"/>
                  <a:gd name="T37" fmla="*/ 0 h 78"/>
                  <a:gd name="T38" fmla="*/ 28 w 60"/>
                  <a:gd name="T39" fmla="*/ 4 h 78"/>
                  <a:gd name="T40" fmla="*/ 39 w 60"/>
                  <a:gd name="T41" fmla="*/ 9 h 78"/>
                  <a:gd name="T42" fmla="*/ 49 w 60"/>
                  <a:gd name="T43" fmla="*/ 12 h 78"/>
                  <a:gd name="T44" fmla="*/ 60 w 60"/>
                  <a:gd name="T45" fmla="*/ 1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0" h="78">
                    <a:moveTo>
                      <a:pt x="60" y="19"/>
                    </a:moveTo>
                    <a:lnTo>
                      <a:pt x="60" y="23"/>
                    </a:lnTo>
                    <a:lnTo>
                      <a:pt x="60" y="30"/>
                    </a:lnTo>
                    <a:lnTo>
                      <a:pt x="58" y="41"/>
                    </a:lnTo>
                    <a:lnTo>
                      <a:pt x="55" y="51"/>
                    </a:lnTo>
                    <a:lnTo>
                      <a:pt x="48" y="60"/>
                    </a:lnTo>
                    <a:lnTo>
                      <a:pt x="42" y="69"/>
                    </a:lnTo>
                    <a:lnTo>
                      <a:pt x="35" y="74"/>
                    </a:lnTo>
                    <a:lnTo>
                      <a:pt x="30" y="78"/>
                    </a:lnTo>
                    <a:lnTo>
                      <a:pt x="18" y="78"/>
                    </a:lnTo>
                    <a:lnTo>
                      <a:pt x="10" y="74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0" y="41"/>
                    </a:lnTo>
                    <a:lnTo>
                      <a:pt x="0" y="25"/>
                    </a:lnTo>
                    <a:lnTo>
                      <a:pt x="0" y="16"/>
                    </a:lnTo>
                    <a:lnTo>
                      <a:pt x="3" y="9"/>
                    </a:lnTo>
                    <a:lnTo>
                      <a:pt x="9" y="4"/>
                    </a:lnTo>
                    <a:lnTo>
                      <a:pt x="21" y="0"/>
                    </a:lnTo>
                    <a:lnTo>
                      <a:pt x="28" y="4"/>
                    </a:lnTo>
                    <a:lnTo>
                      <a:pt x="39" y="9"/>
                    </a:lnTo>
                    <a:lnTo>
                      <a:pt x="49" y="12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" name="Freeform 61"/>
              <p:cNvSpPr>
                <a:spLocks/>
              </p:cNvSpPr>
              <p:nvPr/>
            </p:nvSpPr>
            <p:spPr bwMode="auto">
              <a:xfrm>
                <a:off x="2176" y="1988"/>
                <a:ext cx="117" cy="103"/>
              </a:xfrm>
              <a:custGeom>
                <a:avLst/>
                <a:gdLst>
                  <a:gd name="T0" fmla="*/ 234 w 234"/>
                  <a:gd name="T1" fmla="*/ 195 h 208"/>
                  <a:gd name="T2" fmla="*/ 215 w 234"/>
                  <a:gd name="T3" fmla="*/ 204 h 208"/>
                  <a:gd name="T4" fmla="*/ 197 w 234"/>
                  <a:gd name="T5" fmla="*/ 208 h 208"/>
                  <a:gd name="T6" fmla="*/ 178 w 234"/>
                  <a:gd name="T7" fmla="*/ 204 h 208"/>
                  <a:gd name="T8" fmla="*/ 162 w 234"/>
                  <a:gd name="T9" fmla="*/ 199 h 208"/>
                  <a:gd name="T10" fmla="*/ 144 w 234"/>
                  <a:gd name="T11" fmla="*/ 190 h 208"/>
                  <a:gd name="T12" fmla="*/ 128 w 234"/>
                  <a:gd name="T13" fmla="*/ 183 h 208"/>
                  <a:gd name="T14" fmla="*/ 112 w 234"/>
                  <a:gd name="T15" fmla="*/ 177 h 208"/>
                  <a:gd name="T16" fmla="*/ 98 w 234"/>
                  <a:gd name="T17" fmla="*/ 176 h 208"/>
                  <a:gd name="T18" fmla="*/ 75 w 234"/>
                  <a:gd name="T19" fmla="*/ 154 h 208"/>
                  <a:gd name="T20" fmla="*/ 59 w 234"/>
                  <a:gd name="T21" fmla="*/ 135 h 208"/>
                  <a:gd name="T22" fmla="*/ 45 w 234"/>
                  <a:gd name="T23" fmla="*/ 114 h 208"/>
                  <a:gd name="T24" fmla="*/ 34 w 234"/>
                  <a:gd name="T25" fmla="*/ 94 h 208"/>
                  <a:gd name="T26" fmla="*/ 23 w 234"/>
                  <a:gd name="T27" fmla="*/ 71 h 208"/>
                  <a:gd name="T28" fmla="*/ 14 w 234"/>
                  <a:gd name="T29" fmla="*/ 48 h 208"/>
                  <a:gd name="T30" fmla="*/ 6 w 234"/>
                  <a:gd name="T31" fmla="*/ 23 h 208"/>
                  <a:gd name="T32" fmla="*/ 0 w 234"/>
                  <a:gd name="T33" fmla="*/ 0 h 208"/>
                  <a:gd name="T34" fmla="*/ 23 w 234"/>
                  <a:gd name="T35" fmla="*/ 28 h 208"/>
                  <a:gd name="T36" fmla="*/ 48 w 234"/>
                  <a:gd name="T37" fmla="*/ 59 h 208"/>
                  <a:gd name="T38" fmla="*/ 73 w 234"/>
                  <a:gd name="T39" fmla="*/ 89 h 208"/>
                  <a:gd name="T40" fmla="*/ 101 w 234"/>
                  <a:gd name="T41" fmla="*/ 119 h 208"/>
                  <a:gd name="T42" fmla="*/ 128 w 234"/>
                  <a:gd name="T43" fmla="*/ 144 h 208"/>
                  <a:gd name="T44" fmla="*/ 160 w 234"/>
                  <a:gd name="T45" fmla="*/ 167 h 208"/>
                  <a:gd name="T46" fmla="*/ 194 w 234"/>
                  <a:gd name="T47" fmla="*/ 183 h 208"/>
                  <a:gd name="T48" fmla="*/ 234 w 234"/>
                  <a:gd name="T49" fmla="*/ 19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34" h="208">
                    <a:moveTo>
                      <a:pt x="234" y="195"/>
                    </a:moveTo>
                    <a:lnTo>
                      <a:pt x="215" y="204"/>
                    </a:lnTo>
                    <a:lnTo>
                      <a:pt x="197" y="208"/>
                    </a:lnTo>
                    <a:lnTo>
                      <a:pt x="178" y="204"/>
                    </a:lnTo>
                    <a:lnTo>
                      <a:pt x="162" y="199"/>
                    </a:lnTo>
                    <a:lnTo>
                      <a:pt x="144" y="190"/>
                    </a:lnTo>
                    <a:lnTo>
                      <a:pt x="128" y="183"/>
                    </a:lnTo>
                    <a:lnTo>
                      <a:pt x="112" y="177"/>
                    </a:lnTo>
                    <a:lnTo>
                      <a:pt x="98" y="176"/>
                    </a:lnTo>
                    <a:lnTo>
                      <a:pt x="75" y="154"/>
                    </a:lnTo>
                    <a:lnTo>
                      <a:pt x="59" y="135"/>
                    </a:lnTo>
                    <a:lnTo>
                      <a:pt x="45" y="114"/>
                    </a:lnTo>
                    <a:lnTo>
                      <a:pt x="34" y="94"/>
                    </a:lnTo>
                    <a:lnTo>
                      <a:pt x="23" y="71"/>
                    </a:lnTo>
                    <a:lnTo>
                      <a:pt x="14" y="48"/>
                    </a:lnTo>
                    <a:lnTo>
                      <a:pt x="6" y="23"/>
                    </a:lnTo>
                    <a:lnTo>
                      <a:pt x="0" y="0"/>
                    </a:lnTo>
                    <a:lnTo>
                      <a:pt x="23" y="28"/>
                    </a:lnTo>
                    <a:lnTo>
                      <a:pt x="48" y="59"/>
                    </a:lnTo>
                    <a:lnTo>
                      <a:pt x="73" y="89"/>
                    </a:lnTo>
                    <a:lnTo>
                      <a:pt x="101" y="119"/>
                    </a:lnTo>
                    <a:lnTo>
                      <a:pt x="128" y="144"/>
                    </a:lnTo>
                    <a:lnTo>
                      <a:pt x="160" y="167"/>
                    </a:lnTo>
                    <a:lnTo>
                      <a:pt x="194" y="183"/>
                    </a:lnTo>
                    <a:lnTo>
                      <a:pt x="234" y="1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" name="Freeform 63"/>
              <p:cNvSpPr>
                <a:spLocks/>
              </p:cNvSpPr>
              <p:nvPr/>
            </p:nvSpPr>
            <p:spPr bwMode="auto">
              <a:xfrm>
                <a:off x="3719" y="2022"/>
                <a:ext cx="156" cy="61"/>
              </a:xfrm>
              <a:custGeom>
                <a:avLst/>
                <a:gdLst>
                  <a:gd name="T0" fmla="*/ 264 w 312"/>
                  <a:gd name="T1" fmla="*/ 48 h 123"/>
                  <a:gd name="T2" fmla="*/ 275 w 312"/>
                  <a:gd name="T3" fmla="*/ 41 h 123"/>
                  <a:gd name="T4" fmla="*/ 287 w 312"/>
                  <a:gd name="T5" fmla="*/ 32 h 123"/>
                  <a:gd name="T6" fmla="*/ 293 w 312"/>
                  <a:gd name="T7" fmla="*/ 27 h 123"/>
                  <a:gd name="T8" fmla="*/ 298 w 312"/>
                  <a:gd name="T9" fmla="*/ 27 h 123"/>
                  <a:gd name="T10" fmla="*/ 303 w 312"/>
                  <a:gd name="T11" fmla="*/ 29 h 123"/>
                  <a:gd name="T12" fmla="*/ 312 w 312"/>
                  <a:gd name="T13" fmla="*/ 37 h 123"/>
                  <a:gd name="T14" fmla="*/ 312 w 312"/>
                  <a:gd name="T15" fmla="*/ 50 h 123"/>
                  <a:gd name="T16" fmla="*/ 305 w 312"/>
                  <a:gd name="T17" fmla="*/ 62 h 123"/>
                  <a:gd name="T18" fmla="*/ 293 w 312"/>
                  <a:gd name="T19" fmla="*/ 73 h 123"/>
                  <a:gd name="T20" fmla="*/ 284 w 312"/>
                  <a:gd name="T21" fmla="*/ 87 h 123"/>
                  <a:gd name="T22" fmla="*/ 257 w 312"/>
                  <a:gd name="T23" fmla="*/ 69 h 123"/>
                  <a:gd name="T24" fmla="*/ 234 w 312"/>
                  <a:gd name="T25" fmla="*/ 68 h 123"/>
                  <a:gd name="T26" fmla="*/ 213 w 312"/>
                  <a:gd name="T27" fmla="*/ 76 h 123"/>
                  <a:gd name="T28" fmla="*/ 191 w 312"/>
                  <a:gd name="T29" fmla="*/ 92 h 123"/>
                  <a:gd name="T30" fmla="*/ 170 w 312"/>
                  <a:gd name="T31" fmla="*/ 105 h 123"/>
                  <a:gd name="T32" fmla="*/ 152 w 312"/>
                  <a:gd name="T33" fmla="*/ 112 h 123"/>
                  <a:gd name="T34" fmla="*/ 135 w 312"/>
                  <a:gd name="T35" fmla="*/ 107 h 123"/>
                  <a:gd name="T36" fmla="*/ 117 w 312"/>
                  <a:gd name="T37" fmla="*/ 87 h 123"/>
                  <a:gd name="T38" fmla="*/ 101 w 312"/>
                  <a:gd name="T39" fmla="*/ 89 h 123"/>
                  <a:gd name="T40" fmla="*/ 87 w 312"/>
                  <a:gd name="T41" fmla="*/ 96 h 123"/>
                  <a:gd name="T42" fmla="*/ 73 w 312"/>
                  <a:gd name="T43" fmla="*/ 105 h 123"/>
                  <a:gd name="T44" fmla="*/ 58 w 312"/>
                  <a:gd name="T45" fmla="*/ 114 h 123"/>
                  <a:gd name="T46" fmla="*/ 42 w 312"/>
                  <a:gd name="T47" fmla="*/ 119 h 123"/>
                  <a:gd name="T48" fmla="*/ 28 w 312"/>
                  <a:gd name="T49" fmla="*/ 123 h 123"/>
                  <a:gd name="T50" fmla="*/ 14 w 312"/>
                  <a:gd name="T51" fmla="*/ 117 h 123"/>
                  <a:gd name="T52" fmla="*/ 0 w 312"/>
                  <a:gd name="T53" fmla="*/ 107 h 123"/>
                  <a:gd name="T54" fmla="*/ 0 w 312"/>
                  <a:gd name="T55" fmla="*/ 94 h 123"/>
                  <a:gd name="T56" fmla="*/ 0 w 312"/>
                  <a:gd name="T57" fmla="*/ 85 h 123"/>
                  <a:gd name="T58" fmla="*/ 2 w 312"/>
                  <a:gd name="T59" fmla="*/ 75 h 123"/>
                  <a:gd name="T60" fmla="*/ 7 w 312"/>
                  <a:gd name="T61" fmla="*/ 69 h 123"/>
                  <a:gd name="T62" fmla="*/ 16 w 312"/>
                  <a:gd name="T63" fmla="*/ 55 h 123"/>
                  <a:gd name="T64" fmla="*/ 30 w 312"/>
                  <a:gd name="T65" fmla="*/ 48 h 123"/>
                  <a:gd name="T66" fmla="*/ 50 w 312"/>
                  <a:gd name="T67" fmla="*/ 66 h 123"/>
                  <a:gd name="T68" fmla="*/ 67 w 312"/>
                  <a:gd name="T69" fmla="*/ 66 h 123"/>
                  <a:gd name="T70" fmla="*/ 83 w 312"/>
                  <a:gd name="T71" fmla="*/ 55 h 123"/>
                  <a:gd name="T72" fmla="*/ 99 w 312"/>
                  <a:gd name="T73" fmla="*/ 43 h 123"/>
                  <a:gd name="T74" fmla="*/ 112 w 312"/>
                  <a:gd name="T75" fmla="*/ 29 h 123"/>
                  <a:gd name="T76" fmla="*/ 128 w 312"/>
                  <a:gd name="T77" fmla="*/ 25 h 123"/>
                  <a:gd name="T78" fmla="*/ 140 w 312"/>
                  <a:gd name="T79" fmla="*/ 36 h 123"/>
                  <a:gd name="T80" fmla="*/ 156 w 312"/>
                  <a:gd name="T81" fmla="*/ 68 h 123"/>
                  <a:gd name="T82" fmla="*/ 172 w 312"/>
                  <a:gd name="T83" fmla="*/ 61 h 123"/>
                  <a:gd name="T84" fmla="*/ 190 w 312"/>
                  <a:gd name="T85" fmla="*/ 46 h 123"/>
                  <a:gd name="T86" fmla="*/ 204 w 312"/>
                  <a:gd name="T87" fmla="*/ 29 h 123"/>
                  <a:gd name="T88" fmla="*/ 220 w 312"/>
                  <a:gd name="T89" fmla="*/ 13 h 123"/>
                  <a:gd name="T90" fmla="*/ 232 w 312"/>
                  <a:gd name="T91" fmla="*/ 0 h 123"/>
                  <a:gd name="T92" fmla="*/ 245 w 312"/>
                  <a:gd name="T93" fmla="*/ 0 h 123"/>
                  <a:gd name="T94" fmla="*/ 254 w 312"/>
                  <a:gd name="T95" fmla="*/ 13 h 123"/>
                  <a:gd name="T96" fmla="*/ 264 w 312"/>
                  <a:gd name="T97" fmla="*/ 48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12" h="123">
                    <a:moveTo>
                      <a:pt x="264" y="48"/>
                    </a:moveTo>
                    <a:lnTo>
                      <a:pt x="275" y="41"/>
                    </a:lnTo>
                    <a:lnTo>
                      <a:pt x="287" y="32"/>
                    </a:lnTo>
                    <a:lnTo>
                      <a:pt x="293" y="27"/>
                    </a:lnTo>
                    <a:lnTo>
                      <a:pt x="298" y="27"/>
                    </a:lnTo>
                    <a:lnTo>
                      <a:pt x="303" y="29"/>
                    </a:lnTo>
                    <a:lnTo>
                      <a:pt x="312" y="37"/>
                    </a:lnTo>
                    <a:lnTo>
                      <a:pt x="312" y="50"/>
                    </a:lnTo>
                    <a:lnTo>
                      <a:pt x="305" y="62"/>
                    </a:lnTo>
                    <a:lnTo>
                      <a:pt x="293" y="73"/>
                    </a:lnTo>
                    <a:lnTo>
                      <a:pt x="284" y="87"/>
                    </a:lnTo>
                    <a:lnTo>
                      <a:pt x="257" y="69"/>
                    </a:lnTo>
                    <a:lnTo>
                      <a:pt x="234" y="68"/>
                    </a:lnTo>
                    <a:lnTo>
                      <a:pt x="213" y="76"/>
                    </a:lnTo>
                    <a:lnTo>
                      <a:pt x="191" y="92"/>
                    </a:lnTo>
                    <a:lnTo>
                      <a:pt x="170" y="105"/>
                    </a:lnTo>
                    <a:lnTo>
                      <a:pt x="152" y="112"/>
                    </a:lnTo>
                    <a:lnTo>
                      <a:pt x="135" y="107"/>
                    </a:lnTo>
                    <a:lnTo>
                      <a:pt x="117" y="87"/>
                    </a:lnTo>
                    <a:lnTo>
                      <a:pt x="101" y="89"/>
                    </a:lnTo>
                    <a:lnTo>
                      <a:pt x="87" y="96"/>
                    </a:lnTo>
                    <a:lnTo>
                      <a:pt x="73" y="105"/>
                    </a:lnTo>
                    <a:lnTo>
                      <a:pt x="58" y="114"/>
                    </a:lnTo>
                    <a:lnTo>
                      <a:pt x="42" y="119"/>
                    </a:lnTo>
                    <a:lnTo>
                      <a:pt x="28" y="123"/>
                    </a:lnTo>
                    <a:lnTo>
                      <a:pt x="14" y="117"/>
                    </a:lnTo>
                    <a:lnTo>
                      <a:pt x="0" y="107"/>
                    </a:lnTo>
                    <a:lnTo>
                      <a:pt x="0" y="94"/>
                    </a:lnTo>
                    <a:lnTo>
                      <a:pt x="0" y="85"/>
                    </a:lnTo>
                    <a:lnTo>
                      <a:pt x="2" y="75"/>
                    </a:lnTo>
                    <a:lnTo>
                      <a:pt x="7" y="69"/>
                    </a:lnTo>
                    <a:lnTo>
                      <a:pt x="16" y="55"/>
                    </a:lnTo>
                    <a:lnTo>
                      <a:pt x="30" y="48"/>
                    </a:lnTo>
                    <a:lnTo>
                      <a:pt x="50" y="66"/>
                    </a:lnTo>
                    <a:lnTo>
                      <a:pt x="67" y="66"/>
                    </a:lnTo>
                    <a:lnTo>
                      <a:pt x="83" y="55"/>
                    </a:lnTo>
                    <a:lnTo>
                      <a:pt x="99" y="43"/>
                    </a:lnTo>
                    <a:lnTo>
                      <a:pt x="112" y="29"/>
                    </a:lnTo>
                    <a:lnTo>
                      <a:pt x="128" y="25"/>
                    </a:lnTo>
                    <a:lnTo>
                      <a:pt x="140" y="36"/>
                    </a:lnTo>
                    <a:lnTo>
                      <a:pt x="156" y="68"/>
                    </a:lnTo>
                    <a:lnTo>
                      <a:pt x="172" y="61"/>
                    </a:lnTo>
                    <a:lnTo>
                      <a:pt x="190" y="46"/>
                    </a:lnTo>
                    <a:lnTo>
                      <a:pt x="204" y="29"/>
                    </a:lnTo>
                    <a:lnTo>
                      <a:pt x="220" y="13"/>
                    </a:lnTo>
                    <a:lnTo>
                      <a:pt x="232" y="0"/>
                    </a:lnTo>
                    <a:lnTo>
                      <a:pt x="245" y="0"/>
                    </a:lnTo>
                    <a:lnTo>
                      <a:pt x="254" y="13"/>
                    </a:lnTo>
                    <a:lnTo>
                      <a:pt x="264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" name="Freeform 64"/>
              <p:cNvSpPr>
                <a:spLocks/>
              </p:cNvSpPr>
              <p:nvPr/>
            </p:nvSpPr>
            <p:spPr bwMode="auto">
              <a:xfrm>
                <a:off x="1980" y="2060"/>
                <a:ext cx="279" cy="450"/>
              </a:xfrm>
              <a:custGeom>
                <a:avLst/>
                <a:gdLst>
                  <a:gd name="T0" fmla="*/ 555 w 559"/>
                  <a:gd name="T1" fmla="*/ 134 h 900"/>
                  <a:gd name="T2" fmla="*/ 559 w 559"/>
                  <a:gd name="T3" fmla="*/ 151 h 900"/>
                  <a:gd name="T4" fmla="*/ 555 w 559"/>
                  <a:gd name="T5" fmla="*/ 178 h 900"/>
                  <a:gd name="T6" fmla="*/ 547 w 559"/>
                  <a:gd name="T7" fmla="*/ 197 h 900"/>
                  <a:gd name="T8" fmla="*/ 525 w 559"/>
                  <a:gd name="T9" fmla="*/ 189 h 900"/>
                  <a:gd name="T10" fmla="*/ 506 w 559"/>
                  <a:gd name="T11" fmla="*/ 171 h 900"/>
                  <a:gd name="T12" fmla="*/ 483 w 559"/>
                  <a:gd name="T13" fmla="*/ 162 h 900"/>
                  <a:gd name="T14" fmla="*/ 460 w 559"/>
                  <a:gd name="T15" fmla="*/ 192 h 900"/>
                  <a:gd name="T16" fmla="*/ 438 w 559"/>
                  <a:gd name="T17" fmla="*/ 254 h 900"/>
                  <a:gd name="T18" fmla="*/ 426 w 559"/>
                  <a:gd name="T19" fmla="*/ 316 h 900"/>
                  <a:gd name="T20" fmla="*/ 438 w 559"/>
                  <a:gd name="T21" fmla="*/ 375 h 900"/>
                  <a:gd name="T22" fmla="*/ 435 w 559"/>
                  <a:gd name="T23" fmla="*/ 426 h 900"/>
                  <a:gd name="T24" fmla="*/ 408 w 559"/>
                  <a:gd name="T25" fmla="*/ 488 h 900"/>
                  <a:gd name="T26" fmla="*/ 399 w 559"/>
                  <a:gd name="T27" fmla="*/ 559 h 900"/>
                  <a:gd name="T28" fmla="*/ 385 w 559"/>
                  <a:gd name="T29" fmla="*/ 630 h 900"/>
                  <a:gd name="T30" fmla="*/ 392 w 559"/>
                  <a:gd name="T31" fmla="*/ 685 h 900"/>
                  <a:gd name="T32" fmla="*/ 296 w 559"/>
                  <a:gd name="T33" fmla="*/ 691 h 900"/>
                  <a:gd name="T34" fmla="*/ 195 w 559"/>
                  <a:gd name="T35" fmla="*/ 733 h 900"/>
                  <a:gd name="T36" fmla="*/ 98 w 559"/>
                  <a:gd name="T37" fmla="*/ 804 h 900"/>
                  <a:gd name="T38" fmla="*/ 20 w 559"/>
                  <a:gd name="T39" fmla="*/ 900 h 900"/>
                  <a:gd name="T40" fmla="*/ 27 w 559"/>
                  <a:gd name="T41" fmla="*/ 850 h 900"/>
                  <a:gd name="T42" fmla="*/ 98 w 559"/>
                  <a:gd name="T43" fmla="*/ 770 h 900"/>
                  <a:gd name="T44" fmla="*/ 186 w 559"/>
                  <a:gd name="T45" fmla="*/ 712 h 900"/>
                  <a:gd name="T46" fmla="*/ 288 w 559"/>
                  <a:gd name="T47" fmla="*/ 669 h 900"/>
                  <a:gd name="T48" fmla="*/ 351 w 559"/>
                  <a:gd name="T49" fmla="*/ 591 h 900"/>
                  <a:gd name="T50" fmla="*/ 371 w 559"/>
                  <a:gd name="T51" fmla="*/ 467 h 900"/>
                  <a:gd name="T52" fmla="*/ 390 w 559"/>
                  <a:gd name="T53" fmla="*/ 345 h 900"/>
                  <a:gd name="T54" fmla="*/ 410 w 559"/>
                  <a:gd name="T55" fmla="*/ 226 h 900"/>
                  <a:gd name="T56" fmla="*/ 412 w 559"/>
                  <a:gd name="T57" fmla="*/ 158 h 900"/>
                  <a:gd name="T58" fmla="*/ 394 w 559"/>
                  <a:gd name="T59" fmla="*/ 139 h 900"/>
                  <a:gd name="T60" fmla="*/ 406 w 559"/>
                  <a:gd name="T61" fmla="*/ 119 h 900"/>
                  <a:gd name="T62" fmla="*/ 438 w 559"/>
                  <a:gd name="T63" fmla="*/ 100 h 900"/>
                  <a:gd name="T64" fmla="*/ 440 w 559"/>
                  <a:gd name="T65" fmla="*/ 80 h 900"/>
                  <a:gd name="T66" fmla="*/ 421 w 559"/>
                  <a:gd name="T67" fmla="*/ 70 h 900"/>
                  <a:gd name="T68" fmla="*/ 399 w 559"/>
                  <a:gd name="T69" fmla="*/ 59 h 900"/>
                  <a:gd name="T70" fmla="*/ 378 w 559"/>
                  <a:gd name="T71" fmla="*/ 41 h 900"/>
                  <a:gd name="T72" fmla="*/ 373 w 559"/>
                  <a:gd name="T73" fmla="*/ 0 h 900"/>
                  <a:gd name="T74" fmla="*/ 426 w 559"/>
                  <a:gd name="T75" fmla="*/ 22 h 900"/>
                  <a:gd name="T76" fmla="*/ 460 w 559"/>
                  <a:gd name="T77" fmla="*/ 64 h 900"/>
                  <a:gd name="T78" fmla="*/ 492 w 559"/>
                  <a:gd name="T79" fmla="*/ 103 h 900"/>
                  <a:gd name="T80" fmla="*/ 548 w 559"/>
                  <a:gd name="T81" fmla="*/ 128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59" h="900">
                    <a:moveTo>
                      <a:pt x="548" y="128"/>
                    </a:moveTo>
                    <a:lnTo>
                      <a:pt x="555" y="134"/>
                    </a:lnTo>
                    <a:lnTo>
                      <a:pt x="559" y="142"/>
                    </a:lnTo>
                    <a:lnTo>
                      <a:pt x="559" y="151"/>
                    </a:lnTo>
                    <a:lnTo>
                      <a:pt x="559" y="162"/>
                    </a:lnTo>
                    <a:lnTo>
                      <a:pt x="555" y="178"/>
                    </a:lnTo>
                    <a:lnTo>
                      <a:pt x="557" y="196"/>
                    </a:lnTo>
                    <a:lnTo>
                      <a:pt x="547" y="197"/>
                    </a:lnTo>
                    <a:lnTo>
                      <a:pt x="536" y="196"/>
                    </a:lnTo>
                    <a:lnTo>
                      <a:pt x="525" y="189"/>
                    </a:lnTo>
                    <a:lnTo>
                      <a:pt x="516" y="181"/>
                    </a:lnTo>
                    <a:lnTo>
                      <a:pt x="506" y="171"/>
                    </a:lnTo>
                    <a:lnTo>
                      <a:pt x="495" y="165"/>
                    </a:lnTo>
                    <a:lnTo>
                      <a:pt x="483" y="162"/>
                    </a:lnTo>
                    <a:lnTo>
                      <a:pt x="470" y="167"/>
                    </a:lnTo>
                    <a:lnTo>
                      <a:pt x="460" y="192"/>
                    </a:lnTo>
                    <a:lnTo>
                      <a:pt x="449" y="222"/>
                    </a:lnTo>
                    <a:lnTo>
                      <a:pt x="438" y="254"/>
                    </a:lnTo>
                    <a:lnTo>
                      <a:pt x="431" y="286"/>
                    </a:lnTo>
                    <a:lnTo>
                      <a:pt x="426" y="316"/>
                    </a:lnTo>
                    <a:lnTo>
                      <a:pt x="429" y="348"/>
                    </a:lnTo>
                    <a:lnTo>
                      <a:pt x="438" y="375"/>
                    </a:lnTo>
                    <a:lnTo>
                      <a:pt x="460" y="401"/>
                    </a:lnTo>
                    <a:lnTo>
                      <a:pt x="435" y="426"/>
                    </a:lnTo>
                    <a:lnTo>
                      <a:pt x="419" y="458"/>
                    </a:lnTo>
                    <a:lnTo>
                      <a:pt x="408" y="488"/>
                    </a:lnTo>
                    <a:lnTo>
                      <a:pt x="405" y="526"/>
                    </a:lnTo>
                    <a:lnTo>
                      <a:pt x="399" y="559"/>
                    </a:lnTo>
                    <a:lnTo>
                      <a:pt x="394" y="595"/>
                    </a:lnTo>
                    <a:lnTo>
                      <a:pt x="385" y="630"/>
                    </a:lnTo>
                    <a:lnTo>
                      <a:pt x="373" y="666"/>
                    </a:lnTo>
                    <a:lnTo>
                      <a:pt x="392" y="685"/>
                    </a:lnTo>
                    <a:lnTo>
                      <a:pt x="344" y="682"/>
                    </a:lnTo>
                    <a:lnTo>
                      <a:pt x="296" y="691"/>
                    </a:lnTo>
                    <a:lnTo>
                      <a:pt x="245" y="707"/>
                    </a:lnTo>
                    <a:lnTo>
                      <a:pt x="195" y="733"/>
                    </a:lnTo>
                    <a:lnTo>
                      <a:pt x="144" y="765"/>
                    </a:lnTo>
                    <a:lnTo>
                      <a:pt x="98" y="804"/>
                    </a:lnTo>
                    <a:lnTo>
                      <a:pt x="55" y="849"/>
                    </a:lnTo>
                    <a:lnTo>
                      <a:pt x="20" y="900"/>
                    </a:lnTo>
                    <a:lnTo>
                      <a:pt x="0" y="900"/>
                    </a:lnTo>
                    <a:lnTo>
                      <a:pt x="27" y="850"/>
                    </a:lnTo>
                    <a:lnTo>
                      <a:pt x="60" y="808"/>
                    </a:lnTo>
                    <a:lnTo>
                      <a:pt x="98" y="770"/>
                    </a:lnTo>
                    <a:lnTo>
                      <a:pt x="142" y="740"/>
                    </a:lnTo>
                    <a:lnTo>
                      <a:pt x="186" y="712"/>
                    </a:lnTo>
                    <a:lnTo>
                      <a:pt x="236" y="689"/>
                    </a:lnTo>
                    <a:lnTo>
                      <a:pt x="288" y="669"/>
                    </a:lnTo>
                    <a:lnTo>
                      <a:pt x="343" y="655"/>
                    </a:lnTo>
                    <a:lnTo>
                      <a:pt x="351" y="591"/>
                    </a:lnTo>
                    <a:lnTo>
                      <a:pt x="362" y="529"/>
                    </a:lnTo>
                    <a:lnTo>
                      <a:pt x="371" y="467"/>
                    </a:lnTo>
                    <a:lnTo>
                      <a:pt x="382" y="407"/>
                    </a:lnTo>
                    <a:lnTo>
                      <a:pt x="390" y="345"/>
                    </a:lnTo>
                    <a:lnTo>
                      <a:pt x="399" y="284"/>
                    </a:lnTo>
                    <a:lnTo>
                      <a:pt x="410" y="226"/>
                    </a:lnTo>
                    <a:lnTo>
                      <a:pt x="421" y="167"/>
                    </a:lnTo>
                    <a:lnTo>
                      <a:pt x="412" y="158"/>
                    </a:lnTo>
                    <a:lnTo>
                      <a:pt x="403" y="150"/>
                    </a:lnTo>
                    <a:lnTo>
                      <a:pt x="394" y="139"/>
                    </a:lnTo>
                    <a:lnTo>
                      <a:pt x="392" y="128"/>
                    </a:lnTo>
                    <a:lnTo>
                      <a:pt x="406" y="119"/>
                    </a:lnTo>
                    <a:lnTo>
                      <a:pt x="424" y="110"/>
                    </a:lnTo>
                    <a:lnTo>
                      <a:pt x="438" y="100"/>
                    </a:lnTo>
                    <a:lnTo>
                      <a:pt x="451" y="89"/>
                    </a:lnTo>
                    <a:lnTo>
                      <a:pt x="440" y="80"/>
                    </a:lnTo>
                    <a:lnTo>
                      <a:pt x="431" y="75"/>
                    </a:lnTo>
                    <a:lnTo>
                      <a:pt x="421" y="70"/>
                    </a:lnTo>
                    <a:lnTo>
                      <a:pt x="412" y="66"/>
                    </a:lnTo>
                    <a:lnTo>
                      <a:pt x="399" y="59"/>
                    </a:lnTo>
                    <a:lnTo>
                      <a:pt x="389" y="52"/>
                    </a:lnTo>
                    <a:lnTo>
                      <a:pt x="378" y="41"/>
                    </a:lnTo>
                    <a:lnTo>
                      <a:pt x="373" y="31"/>
                    </a:lnTo>
                    <a:lnTo>
                      <a:pt x="373" y="0"/>
                    </a:lnTo>
                    <a:lnTo>
                      <a:pt x="403" y="8"/>
                    </a:lnTo>
                    <a:lnTo>
                      <a:pt x="426" y="22"/>
                    </a:lnTo>
                    <a:lnTo>
                      <a:pt x="444" y="41"/>
                    </a:lnTo>
                    <a:lnTo>
                      <a:pt x="460" y="64"/>
                    </a:lnTo>
                    <a:lnTo>
                      <a:pt x="474" y="84"/>
                    </a:lnTo>
                    <a:lnTo>
                      <a:pt x="492" y="103"/>
                    </a:lnTo>
                    <a:lnTo>
                      <a:pt x="515" y="118"/>
                    </a:lnTo>
                    <a:lnTo>
                      <a:pt x="548" y="1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" name="Freeform 65"/>
              <p:cNvSpPr>
                <a:spLocks/>
              </p:cNvSpPr>
              <p:nvPr/>
            </p:nvSpPr>
            <p:spPr bwMode="auto">
              <a:xfrm>
                <a:off x="3366" y="2066"/>
                <a:ext cx="192" cy="82"/>
              </a:xfrm>
              <a:custGeom>
                <a:avLst/>
                <a:gdLst>
                  <a:gd name="T0" fmla="*/ 346 w 383"/>
                  <a:gd name="T1" fmla="*/ 73 h 165"/>
                  <a:gd name="T2" fmla="*/ 360 w 383"/>
                  <a:gd name="T3" fmla="*/ 59 h 165"/>
                  <a:gd name="T4" fmla="*/ 372 w 383"/>
                  <a:gd name="T5" fmla="*/ 55 h 165"/>
                  <a:gd name="T6" fmla="*/ 316 w 383"/>
                  <a:gd name="T7" fmla="*/ 126 h 165"/>
                  <a:gd name="T8" fmla="*/ 291 w 383"/>
                  <a:gd name="T9" fmla="*/ 105 h 165"/>
                  <a:gd name="T10" fmla="*/ 282 w 383"/>
                  <a:gd name="T11" fmla="*/ 94 h 165"/>
                  <a:gd name="T12" fmla="*/ 277 w 383"/>
                  <a:gd name="T13" fmla="*/ 78 h 165"/>
                  <a:gd name="T14" fmla="*/ 243 w 383"/>
                  <a:gd name="T15" fmla="*/ 92 h 165"/>
                  <a:gd name="T16" fmla="*/ 206 w 383"/>
                  <a:gd name="T17" fmla="*/ 123 h 165"/>
                  <a:gd name="T18" fmla="*/ 167 w 383"/>
                  <a:gd name="T19" fmla="*/ 139 h 165"/>
                  <a:gd name="T20" fmla="*/ 129 w 383"/>
                  <a:gd name="T21" fmla="*/ 117 h 165"/>
                  <a:gd name="T22" fmla="*/ 108 w 383"/>
                  <a:gd name="T23" fmla="*/ 101 h 165"/>
                  <a:gd name="T24" fmla="*/ 81 w 383"/>
                  <a:gd name="T25" fmla="*/ 107 h 165"/>
                  <a:gd name="T26" fmla="*/ 74 w 383"/>
                  <a:gd name="T27" fmla="*/ 124 h 165"/>
                  <a:gd name="T28" fmla="*/ 64 w 383"/>
                  <a:gd name="T29" fmla="*/ 139 h 165"/>
                  <a:gd name="T30" fmla="*/ 32 w 383"/>
                  <a:gd name="T31" fmla="*/ 165 h 165"/>
                  <a:gd name="T32" fmla="*/ 5 w 383"/>
                  <a:gd name="T33" fmla="*/ 139 h 165"/>
                  <a:gd name="T34" fmla="*/ 0 w 383"/>
                  <a:gd name="T35" fmla="*/ 103 h 165"/>
                  <a:gd name="T36" fmla="*/ 3 w 383"/>
                  <a:gd name="T37" fmla="*/ 59 h 165"/>
                  <a:gd name="T38" fmla="*/ 12 w 383"/>
                  <a:gd name="T39" fmla="*/ 20 h 165"/>
                  <a:gd name="T40" fmla="*/ 50 w 383"/>
                  <a:gd name="T41" fmla="*/ 34 h 165"/>
                  <a:gd name="T42" fmla="*/ 51 w 383"/>
                  <a:gd name="T43" fmla="*/ 66 h 165"/>
                  <a:gd name="T44" fmla="*/ 73 w 383"/>
                  <a:gd name="T45" fmla="*/ 69 h 165"/>
                  <a:gd name="T46" fmla="*/ 96 w 383"/>
                  <a:gd name="T47" fmla="*/ 37 h 165"/>
                  <a:gd name="T48" fmla="*/ 115 w 383"/>
                  <a:gd name="T49" fmla="*/ 7 h 165"/>
                  <a:gd name="T50" fmla="*/ 142 w 383"/>
                  <a:gd name="T51" fmla="*/ 4 h 165"/>
                  <a:gd name="T52" fmla="*/ 161 w 383"/>
                  <a:gd name="T53" fmla="*/ 32 h 165"/>
                  <a:gd name="T54" fmla="*/ 160 w 383"/>
                  <a:gd name="T55" fmla="*/ 57 h 165"/>
                  <a:gd name="T56" fmla="*/ 154 w 383"/>
                  <a:gd name="T57" fmla="*/ 78 h 165"/>
                  <a:gd name="T58" fmla="*/ 163 w 383"/>
                  <a:gd name="T59" fmla="*/ 98 h 165"/>
                  <a:gd name="T60" fmla="*/ 195 w 383"/>
                  <a:gd name="T61" fmla="*/ 92 h 165"/>
                  <a:gd name="T62" fmla="*/ 229 w 383"/>
                  <a:gd name="T63" fmla="*/ 64 h 165"/>
                  <a:gd name="T64" fmla="*/ 262 w 383"/>
                  <a:gd name="T65" fmla="*/ 34 h 165"/>
                  <a:gd name="T66" fmla="*/ 301 w 383"/>
                  <a:gd name="T67" fmla="*/ 7 h 165"/>
                  <a:gd name="T68" fmla="*/ 335 w 383"/>
                  <a:gd name="T69" fmla="*/ 78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83" h="165">
                    <a:moveTo>
                      <a:pt x="335" y="78"/>
                    </a:moveTo>
                    <a:lnTo>
                      <a:pt x="346" y="73"/>
                    </a:lnTo>
                    <a:lnTo>
                      <a:pt x="355" y="64"/>
                    </a:lnTo>
                    <a:lnTo>
                      <a:pt x="360" y="59"/>
                    </a:lnTo>
                    <a:lnTo>
                      <a:pt x="365" y="55"/>
                    </a:lnTo>
                    <a:lnTo>
                      <a:pt x="372" y="55"/>
                    </a:lnTo>
                    <a:lnTo>
                      <a:pt x="383" y="59"/>
                    </a:lnTo>
                    <a:lnTo>
                      <a:pt x="316" y="126"/>
                    </a:lnTo>
                    <a:lnTo>
                      <a:pt x="301" y="112"/>
                    </a:lnTo>
                    <a:lnTo>
                      <a:pt x="291" y="105"/>
                    </a:lnTo>
                    <a:lnTo>
                      <a:pt x="285" y="99"/>
                    </a:lnTo>
                    <a:lnTo>
                      <a:pt x="282" y="94"/>
                    </a:lnTo>
                    <a:lnTo>
                      <a:pt x="278" y="87"/>
                    </a:lnTo>
                    <a:lnTo>
                      <a:pt x="277" y="78"/>
                    </a:lnTo>
                    <a:lnTo>
                      <a:pt x="259" y="82"/>
                    </a:lnTo>
                    <a:lnTo>
                      <a:pt x="243" y="92"/>
                    </a:lnTo>
                    <a:lnTo>
                      <a:pt x="223" y="107"/>
                    </a:lnTo>
                    <a:lnTo>
                      <a:pt x="206" y="123"/>
                    </a:lnTo>
                    <a:lnTo>
                      <a:pt x="186" y="133"/>
                    </a:lnTo>
                    <a:lnTo>
                      <a:pt x="167" y="139"/>
                    </a:lnTo>
                    <a:lnTo>
                      <a:pt x="147" y="133"/>
                    </a:lnTo>
                    <a:lnTo>
                      <a:pt x="129" y="117"/>
                    </a:lnTo>
                    <a:lnTo>
                      <a:pt x="119" y="105"/>
                    </a:lnTo>
                    <a:lnTo>
                      <a:pt x="108" y="101"/>
                    </a:lnTo>
                    <a:lnTo>
                      <a:pt x="94" y="101"/>
                    </a:lnTo>
                    <a:lnTo>
                      <a:pt x="81" y="107"/>
                    </a:lnTo>
                    <a:lnTo>
                      <a:pt x="78" y="115"/>
                    </a:lnTo>
                    <a:lnTo>
                      <a:pt x="74" y="124"/>
                    </a:lnTo>
                    <a:lnTo>
                      <a:pt x="69" y="131"/>
                    </a:lnTo>
                    <a:lnTo>
                      <a:pt x="64" y="139"/>
                    </a:lnTo>
                    <a:lnTo>
                      <a:pt x="46" y="151"/>
                    </a:lnTo>
                    <a:lnTo>
                      <a:pt x="32" y="165"/>
                    </a:lnTo>
                    <a:lnTo>
                      <a:pt x="16" y="154"/>
                    </a:lnTo>
                    <a:lnTo>
                      <a:pt x="5" y="139"/>
                    </a:lnTo>
                    <a:lnTo>
                      <a:pt x="0" y="121"/>
                    </a:lnTo>
                    <a:lnTo>
                      <a:pt x="0" y="103"/>
                    </a:lnTo>
                    <a:lnTo>
                      <a:pt x="0" y="80"/>
                    </a:lnTo>
                    <a:lnTo>
                      <a:pt x="3" y="59"/>
                    </a:lnTo>
                    <a:lnTo>
                      <a:pt x="7" y="37"/>
                    </a:lnTo>
                    <a:lnTo>
                      <a:pt x="12" y="20"/>
                    </a:lnTo>
                    <a:lnTo>
                      <a:pt x="51" y="20"/>
                    </a:lnTo>
                    <a:lnTo>
                      <a:pt x="50" y="34"/>
                    </a:lnTo>
                    <a:lnTo>
                      <a:pt x="48" y="52"/>
                    </a:lnTo>
                    <a:lnTo>
                      <a:pt x="51" y="66"/>
                    </a:lnTo>
                    <a:lnTo>
                      <a:pt x="62" y="78"/>
                    </a:lnTo>
                    <a:lnTo>
                      <a:pt x="73" y="69"/>
                    </a:lnTo>
                    <a:lnTo>
                      <a:pt x="85" y="55"/>
                    </a:lnTo>
                    <a:lnTo>
                      <a:pt x="96" y="37"/>
                    </a:lnTo>
                    <a:lnTo>
                      <a:pt x="106" y="21"/>
                    </a:lnTo>
                    <a:lnTo>
                      <a:pt x="115" y="7"/>
                    </a:lnTo>
                    <a:lnTo>
                      <a:pt x="128" y="2"/>
                    </a:lnTo>
                    <a:lnTo>
                      <a:pt x="142" y="4"/>
                    </a:lnTo>
                    <a:lnTo>
                      <a:pt x="160" y="20"/>
                    </a:lnTo>
                    <a:lnTo>
                      <a:pt x="161" y="32"/>
                    </a:lnTo>
                    <a:lnTo>
                      <a:pt x="163" y="46"/>
                    </a:lnTo>
                    <a:lnTo>
                      <a:pt x="160" y="57"/>
                    </a:lnTo>
                    <a:lnTo>
                      <a:pt x="158" y="69"/>
                    </a:lnTo>
                    <a:lnTo>
                      <a:pt x="154" y="78"/>
                    </a:lnTo>
                    <a:lnTo>
                      <a:pt x="158" y="89"/>
                    </a:lnTo>
                    <a:lnTo>
                      <a:pt x="163" y="98"/>
                    </a:lnTo>
                    <a:lnTo>
                      <a:pt x="179" y="107"/>
                    </a:lnTo>
                    <a:lnTo>
                      <a:pt x="195" y="92"/>
                    </a:lnTo>
                    <a:lnTo>
                      <a:pt x="213" y="80"/>
                    </a:lnTo>
                    <a:lnTo>
                      <a:pt x="229" y="64"/>
                    </a:lnTo>
                    <a:lnTo>
                      <a:pt x="246" y="50"/>
                    </a:lnTo>
                    <a:lnTo>
                      <a:pt x="262" y="34"/>
                    </a:lnTo>
                    <a:lnTo>
                      <a:pt x="282" y="20"/>
                    </a:lnTo>
                    <a:lnTo>
                      <a:pt x="301" y="7"/>
                    </a:lnTo>
                    <a:lnTo>
                      <a:pt x="324" y="0"/>
                    </a:lnTo>
                    <a:lnTo>
                      <a:pt x="335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" name="Freeform 66"/>
              <p:cNvSpPr>
                <a:spLocks/>
              </p:cNvSpPr>
              <p:nvPr/>
            </p:nvSpPr>
            <p:spPr bwMode="auto">
              <a:xfrm>
                <a:off x="3630" y="2070"/>
                <a:ext cx="21" cy="35"/>
              </a:xfrm>
              <a:custGeom>
                <a:avLst/>
                <a:gdLst>
                  <a:gd name="T0" fmla="*/ 21 w 40"/>
                  <a:gd name="T1" fmla="*/ 69 h 69"/>
                  <a:gd name="T2" fmla="*/ 1 w 40"/>
                  <a:gd name="T3" fmla="*/ 69 h 69"/>
                  <a:gd name="T4" fmla="*/ 0 w 40"/>
                  <a:gd name="T5" fmla="*/ 51 h 69"/>
                  <a:gd name="T6" fmla="*/ 8 w 40"/>
                  <a:gd name="T7" fmla="*/ 34 h 69"/>
                  <a:gd name="T8" fmla="*/ 19 w 40"/>
                  <a:gd name="T9" fmla="*/ 14 h 69"/>
                  <a:gd name="T10" fmla="*/ 31 w 40"/>
                  <a:gd name="T11" fmla="*/ 0 h 69"/>
                  <a:gd name="T12" fmla="*/ 39 w 40"/>
                  <a:gd name="T13" fmla="*/ 5 h 69"/>
                  <a:gd name="T14" fmla="*/ 40 w 40"/>
                  <a:gd name="T15" fmla="*/ 14 h 69"/>
                  <a:gd name="T16" fmla="*/ 39 w 40"/>
                  <a:gd name="T17" fmla="*/ 23 h 69"/>
                  <a:gd name="T18" fmla="*/ 37 w 40"/>
                  <a:gd name="T19" fmla="*/ 34 h 69"/>
                  <a:gd name="T20" fmla="*/ 26 w 40"/>
                  <a:gd name="T21" fmla="*/ 51 h 69"/>
                  <a:gd name="T22" fmla="*/ 21 w 40"/>
                  <a:gd name="T23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" h="69">
                    <a:moveTo>
                      <a:pt x="21" y="69"/>
                    </a:moveTo>
                    <a:lnTo>
                      <a:pt x="1" y="69"/>
                    </a:lnTo>
                    <a:lnTo>
                      <a:pt x="0" y="51"/>
                    </a:lnTo>
                    <a:lnTo>
                      <a:pt x="8" y="34"/>
                    </a:lnTo>
                    <a:lnTo>
                      <a:pt x="19" y="14"/>
                    </a:lnTo>
                    <a:lnTo>
                      <a:pt x="31" y="0"/>
                    </a:lnTo>
                    <a:lnTo>
                      <a:pt x="39" y="5"/>
                    </a:lnTo>
                    <a:lnTo>
                      <a:pt x="40" y="14"/>
                    </a:lnTo>
                    <a:lnTo>
                      <a:pt x="39" y="23"/>
                    </a:lnTo>
                    <a:lnTo>
                      <a:pt x="37" y="34"/>
                    </a:lnTo>
                    <a:lnTo>
                      <a:pt x="26" y="51"/>
                    </a:lnTo>
                    <a:lnTo>
                      <a:pt x="21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" name="Freeform 67"/>
              <p:cNvSpPr>
                <a:spLocks/>
              </p:cNvSpPr>
              <p:nvPr/>
            </p:nvSpPr>
            <p:spPr bwMode="auto">
              <a:xfrm>
                <a:off x="2312" y="2075"/>
                <a:ext cx="64" cy="21"/>
              </a:xfrm>
              <a:custGeom>
                <a:avLst/>
                <a:gdLst>
                  <a:gd name="T0" fmla="*/ 128 w 128"/>
                  <a:gd name="T1" fmla="*/ 0 h 40"/>
                  <a:gd name="T2" fmla="*/ 112 w 128"/>
                  <a:gd name="T3" fmla="*/ 10 h 40"/>
                  <a:gd name="T4" fmla="*/ 94 w 128"/>
                  <a:gd name="T5" fmla="*/ 21 h 40"/>
                  <a:gd name="T6" fmla="*/ 73 w 128"/>
                  <a:gd name="T7" fmla="*/ 32 h 40"/>
                  <a:gd name="T8" fmla="*/ 52 w 128"/>
                  <a:gd name="T9" fmla="*/ 39 h 40"/>
                  <a:gd name="T10" fmla="*/ 31 w 128"/>
                  <a:gd name="T11" fmla="*/ 40 h 40"/>
                  <a:gd name="T12" fmla="*/ 15 w 128"/>
                  <a:gd name="T13" fmla="*/ 35 h 40"/>
                  <a:gd name="T14" fmla="*/ 4 w 128"/>
                  <a:gd name="T15" fmla="*/ 23 h 40"/>
                  <a:gd name="T16" fmla="*/ 0 w 128"/>
                  <a:gd name="T17" fmla="*/ 0 h 40"/>
                  <a:gd name="T18" fmla="*/ 128 w 128"/>
                  <a:gd name="T1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8" h="40">
                    <a:moveTo>
                      <a:pt x="128" y="0"/>
                    </a:moveTo>
                    <a:lnTo>
                      <a:pt x="112" y="10"/>
                    </a:lnTo>
                    <a:lnTo>
                      <a:pt x="94" y="21"/>
                    </a:lnTo>
                    <a:lnTo>
                      <a:pt x="73" y="32"/>
                    </a:lnTo>
                    <a:lnTo>
                      <a:pt x="52" y="39"/>
                    </a:lnTo>
                    <a:lnTo>
                      <a:pt x="31" y="40"/>
                    </a:lnTo>
                    <a:lnTo>
                      <a:pt x="15" y="35"/>
                    </a:lnTo>
                    <a:lnTo>
                      <a:pt x="4" y="23"/>
                    </a:lnTo>
                    <a:lnTo>
                      <a:pt x="0" y="0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" name="Freeform 68"/>
              <p:cNvSpPr>
                <a:spLocks/>
              </p:cNvSpPr>
              <p:nvPr/>
            </p:nvSpPr>
            <p:spPr bwMode="auto">
              <a:xfrm>
                <a:off x="3582" y="2072"/>
                <a:ext cx="15" cy="37"/>
              </a:xfrm>
              <a:custGeom>
                <a:avLst/>
                <a:gdLst>
                  <a:gd name="T0" fmla="*/ 30 w 30"/>
                  <a:gd name="T1" fmla="*/ 46 h 74"/>
                  <a:gd name="T2" fmla="*/ 30 w 30"/>
                  <a:gd name="T3" fmla="*/ 74 h 74"/>
                  <a:gd name="T4" fmla="*/ 0 w 30"/>
                  <a:gd name="T5" fmla="*/ 74 h 74"/>
                  <a:gd name="T6" fmla="*/ 0 w 30"/>
                  <a:gd name="T7" fmla="*/ 7 h 74"/>
                  <a:gd name="T8" fmla="*/ 7 w 30"/>
                  <a:gd name="T9" fmla="*/ 0 h 74"/>
                  <a:gd name="T10" fmla="*/ 14 w 30"/>
                  <a:gd name="T11" fmla="*/ 0 h 74"/>
                  <a:gd name="T12" fmla="*/ 17 w 30"/>
                  <a:gd name="T13" fmla="*/ 3 h 74"/>
                  <a:gd name="T14" fmla="*/ 21 w 30"/>
                  <a:gd name="T15" fmla="*/ 10 h 74"/>
                  <a:gd name="T16" fmla="*/ 23 w 30"/>
                  <a:gd name="T17" fmla="*/ 17 h 74"/>
                  <a:gd name="T18" fmla="*/ 25 w 30"/>
                  <a:gd name="T19" fmla="*/ 28 h 74"/>
                  <a:gd name="T20" fmla="*/ 25 w 30"/>
                  <a:gd name="T21" fmla="*/ 37 h 74"/>
                  <a:gd name="T22" fmla="*/ 30 w 30"/>
                  <a:gd name="T23" fmla="*/ 4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" h="74">
                    <a:moveTo>
                      <a:pt x="30" y="46"/>
                    </a:moveTo>
                    <a:lnTo>
                      <a:pt x="30" y="74"/>
                    </a:lnTo>
                    <a:lnTo>
                      <a:pt x="0" y="74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7" y="3"/>
                    </a:lnTo>
                    <a:lnTo>
                      <a:pt x="21" y="10"/>
                    </a:lnTo>
                    <a:lnTo>
                      <a:pt x="23" y="17"/>
                    </a:lnTo>
                    <a:lnTo>
                      <a:pt x="25" y="28"/>
                    </a:lnTo>
                    <a:lnTo>
                      <a:pt x="25" y="37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" name="Freeform 70"/>
              <p:cNvSpPr>
                <a:spLocks/>
              </p:cNvSpPr>
              <p:nvPr/>
            </p:nvSpPr>
            <p:spPr bwMode="auto">
              <a:xfrm>
                <a:off x="2940" y="2114"/>
                <a:ext cx="232" cy="104"/>
              </a:xfrm>
              <a:custGeom>
                <a:avLst/>
                <a:gdLst>
                  <a:gd name="T0" fmla="*/ 213 w 463"/>
                  <a:gd name="T1" fmla="*/ 67 h 207"/>
                  <a:gd name="T2" fmla="*/ 238 w 463"/>
                  <a:gd name="T3" fmla="*/ 74 h 207"/>
                  <a:gd name="T4" fmla="*/ 261 w 463"/>
                  <a:gd name="T5" fmla="*/ 72 h 207"/>
                  <a:gd name="T6" fmla="*/ 286 w 463"/>
                  <a:gd name="T7" fmla="*/ 46 h 207"/>
                  <a:gd name="T8" fmla="*/ 311 w 463"/>
                  <a:gd name="T9" fmla="*/ 28 h 207"/>
                  <a:gd name="T10" fmla="*/ 343 w 463"/>
                  <a:gd name="T11" fmla="*/ 26 h 207"/>
                  <a:gd name="T12" fmla="*/ 376 w 463"/>
                  <a:gd name="T13" fmla="*/ 46 h 207"/>
                  <a:gd name="T14" fmla="*/ 408 w 463"/>
                  <a:gd name="T15" fmla="*/ 55 h 207"/>
                  <a:gd name="T16" fmla="*/ 439 w 463"/>
                  <a:gd name="T17" fmla="*/ 62 h 207"/>
                  <a:gd name="T18" fmla="*/ 460 w 463"/>
                  <a:gd name="T19" fmla="*/ 81 h 207"/>
                  <a:gd name="T20" fmla="*/ 444 w 463"/>
                  <a:gd name="T21" fmla="*/ 96 h 207"/>
                  <a:gd name="T22" fmla="*/ 405 w 463"/>
                  <a:gd name="T23" fmla="*/ 115 h 207"/>
                  <a:gd name="T24" fmla="*/ 364 w 463"/>
                  <a:gd name="T25" fmla="*/ 136 h 207"/>
                  <a:gd name="T26" fmla="*/ 325 w 463"/>
                  <a:gd name="T27" fmla="*/ 133 h 207"/>
                  <a:gd name="T28" fmla="*/ 282 w 463"/>
                  <a:gd name="T29" fmla="*/ 124 h 207"/>
                  <a:gd name="T30" fmla="*/ 249 w 463"/>
                  <a:gd name="T31" fmla="*/ 159 h 207"/>
                  <a:gd name="T32" fmla="*/ 219 w 463"/>
                  <a:gd name="T33" fmla="*/ 197 h 207"/>
                  <a:gd name="T34" fmla="*/ 183 w 463"/>
                  <a:gd name="T35" fmla="*/ 207 h 207"/>
                  <a:gd name="T36" fmla="*/ 171 w 463"/>
                  <a:gd name="T37" fmla="*/ 166 h 207"/>
                  <a:gd name="T38" fmla="*/ 158 w 463"/>
                  <a:gd name="T39" fmla="*/ 138 h 207"/>
                  <a:gd name="T40" fmla="*/ 121 w 463"/>
                  <a:gd name="T41" fmla="*/ 131 h 207"/>
                  <a:gd name="T42" fmla="*/ 82 w 463"/>
                  <a:gd name="T43" fmla="*/ 119 h 207"/>
                  <a:gd name="T44" fmla="*/ 62 w 463"/>
                  <a:gd name="T45" fmla="*/ 110 h 207"/>
                  <a:gd name="T46" fmla="*/ 43 w 463"/>
                  <a:gd name="T47" fmla="*/ 117 h 207"/>
                  <a:gd name="T48" fmla="*/ 23 w 463"/>
                  <a:gd name="T49" fmla="*/ 119 h 207"/>
                  <a:gd name="T50" fmla="*/ 7 w 463"/>
                  <a:gd name="T51" fmla="*/ 108 h 207"/>
                  <a:gd name="T52" fmla="*/ 0 w 463"/>
                  <a:gd name="T53" fmla="*/ 83 h 207"/>
                  <a:gd name="T54" fmla="*/ 15 w 463"/>
                  <a:gd name="T55" fmla="*/ 64 h 207"/>
                  <a:gd name="T56" fmla="*/ 39 w 463"/>
                  <a:gd name="T57" fmla="*/ 65 h 207"/>
                  <a:gd name="T58" fmla="*/ 64 w 463"/>
                  <a:gd name="T59" fmla="*/ 60 h 207"/>
                  <a:gd name="T60" fmla="*/ 86 w 463"/>
                  <a:gd name="T61" fmla="*/ 35 h 207"/>
                  <a:gd name="T62" fmla="*/ 109 w 463"/>
                  <a:gd name="T63" fmla="*/ 7 h 207"/>
                  <a:gd name="T64" fmla="*/ 130 w 463"/>
                  <a:gd name="T65" fmla="*/ 9 h 207"/>
                  <a:gd name="T66" fmla="*/ 140 w 463"/>
                  <a:gd name="T67" fmla="*/ 41 h 207"/>
                  <a:gd name="T68" fmla="*/ 151 w 463"/>
                  <a:gd name="T69" fmla="*/ 71 h 207"/>
                  <a:gd name="T70" fmla="*/ 178 w 463"/>
                  <a:gd name="T71" fmla="*/ 78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63" h="207">
                    <a:moveTo>
                      <a:pt x="201" y="67"/>
                    </a:moveTo>
                    <a:lnTo>
                      <a:pt x="213" y="67"/>
                    </a:lnTo>
                    <a:lnTo>
                      <a:pt x="227" y="69"/>
                    </a:lnTo>
                    <a:lnTo>
                      <a:pt x="238" y="74"/>
                    </a:lnTo>
                    <a:lnTo>
                      <a:pt x="249" y="87"/>
                    </a:lnTo>
                    <a:lnTo>
                      <a:pt x="261" y="72"/>
                    </a:lnTo>
                    <a:lnTo>
                      <a:pt x="274" y="60"/>
                    </a:lnTo>
                    <a:lnTo>
                      <a:pt x="286" y="46"/>
                    </a:lnTo>
                    <a:lnTo>
                      <a:pt x="298" y="37"/>
                    </a:lnTo>
                    <a:lnTo>
                      <a:pt x="311" y="28"/>
                    </a:lnTo>
                    <a:lnTo>
                      <a:pt x="327" y="25"/>
                    </a:lnTo>
                    <a:lnTo>
                      <a:pt x="343" y="26"/>
                    </a:lnTo>
                    <a:lnTo>
                      <a:pt x="366" y="39"/>
                    </a:lnTo>
                    <a:lnTo>
                      <a:pt x="376" y="46"/>
                    </a:lnTo>
                    <a:lnTo>
                      <a:pt x="392" y="51"/>
                    </a:lnTo>
                    <a:lnTo>
                      <a:pt x="408" y="55"/>
                    </a:lnTo>
                    <a:lnTo>
                      <a:pt x="424" y="60"/>
                    </a:lnTo>
                    <a:lnTo>
                      <a:pt x="439" y="62"/>
                    </a:lnTo>
                    <a:lnTo>
                      <a:pt x="451" y="71"/>
                    </a:lnTo>
                    <a:lnTo>
                      <a:pt x="460" y="81"/>
                    </a:lnTo>
                    <a:lnTo>
                      <a:pt x="463" y="97"/>
                    </a:lnTo>
                    <a:lnTo>
                      <a:pt x="444" y="96"/>
                    </a:lnTo>
                    <a:lnTo>
                      <a:pt x="424" y="104"/>
                    </a:lnTo>
                    <a:lnTo>
                      <a:pt x="405" y="115"/>
                    </a:lnTo>
                    <a:lnTo>
                      <a:pt x="385" y="127"/>
                    </a:lnTo>
                    <a:lnTo>
                      <a:pt x="364" y="136"/>
                    </a:lnTo>
                    <a:lnTo>
                      <a:pt x="345" y="140"/>
                    </a:lnTo>
                    <a:lnTo>
                      <a:pt x="325" y="133"/>
                    </a:lnTo>
                    <a:lnTo>
                      <a:pt x="307" y="117"/>
                    </a:lnTo>
                    <a:lnTo>
                      <a:pt x="282" y="124"/>
                    </a:lnTo>
                    <a:lnTo>
                      <a:pt x="265" y="140"/>
                    </a:lnTo>
                    <a:lnTo>
                      <a:pt x="249" y="159"/>
                    </a:lnTo>
                    <a:lnTo>
                      <a:pt x="235" y="181"/>
                    </a:lnTo>
                    <a:lnTo>
                      <a:pt x="219" y="197"/>
                    </a:lnTo>
                    <a:lnTo>
                      <a:pt x="203" y="207"/>
                    </a:lnTo>
                    <a:lnTo>
                      <a:pt x="183" y="207"/>
                    </a:lnTo>
                    <a:lnTo>
                      <a:pt x="162" y="195"/>
                    </a:lnTo>
                    <a:lnTo>
                      <a:pt x="171" y="166"/>
                    </a:lnTo>
                    <a:lnTo>
                      <a:pt x="169" y="149"/>
                    </a:lnTo>
                    <a:lnTo>
                      <a:pt x="158" y="138"/>
                    </a:lnTo>
                    <a:lnTo>
                      <a:pt x="142" y="135"/>
                    </a:lnTo>
                    <a:lnTo>
                      <a:pt x="121" y="131"/>
                    </a:lnTo>
                    <a:lnTo>
                      <a:pt x="100" y="127"/>
                    </a:lnTo>
                    <a:lnTo>
                      <a:pt x="82" y="119"/>
                    </a:lnTo>
                    <a:lnTo>
                      <a:pt x="73" y="106"/>
                    </a:lnTo>
                    <a:lnTo>
                      <a:pt x="62" y="110"/>
                    </a:lnTo>
                    <a:lnTo>
                      <a:pt x="54" y="113"/>
                    </a:lnTo>
                    <a:lnTo>
                      <a:pt x="43" y="117"/>
                    </a:lnTo>
                    <a:lnTo>
                      <a:pt x="34" y="120"/>
                    </a:lnTo>
                    <a:lnTo>
                      <a:pt x="23" y="119"/>
                    </a:lnTo>
                    <a:lnTo>
                      <a:pt x="16" y="115"/>
                    </a:lnTo>
                    <a:lnTo>
                      <a:pt x="7" y="108"/>
                    </a:lnTo>
                    <a:lnTo>
                      <a:pt x="4" y="97"/>
                    </a:lnTo>
                    <a:lnTo>
                      <a:pt x="0" y="83"/>
                    </a:lnTo>
                    <a:lnTo>
                      <a:pt x="6" y="72"/>
                    </a:lnTo>
                    <a:lnTo>
                      <a:pt x="15" y="64"/>
                    </a:lnTo>
                    <a:lnTo>
                      <a:pt x="23" y="58"/>
                    </a:lnTo>
                    <a:lnTo>
                      <a:pt x="39" y="65"/>
                    </a:lnTo>
                    <a:lnTo>
                      <a:pt x="54" y="67"/>
                    </a:lnTo>
                    <a:lnTo>
                      <a:pt x="64" y="60"/>
                    </a:lnTo>
                    <a:lnTo>
                      <a:pt x="77" y="49"/>
                    </a:lnTo>
                    <a:lnTo>
                      <a:pt x="86" y="35"/>
                    </a:lnTo>
                    <a:lnTo>
                      <a:pt x="96" y="21"/>
                    </a:lnTo>
                    <a:lnTo>
                      <a:pt x="109" y="7"/>
                    </a:lnTo>
                    <a:lnTo>
                      <a:pt x="123" y="0"/>
                    </a:lnTo>
                    <a:lnTo>
                      <a:pt x="130" y="9"/>
                    </a:lnTo>
                    <a:lnTo>
                      <a:pt x="137" y="25"/>
                    </a:lnTo>
                    <a:lnTo>
                      <a:pt x="140" y="41"/>
                    </a:lnTo>
                    <a:lnTo>
                      <a:pt x="146" y="58"/>
                    </a:lnTo>
                    <a:lnTo>
                      <a:pt x="151" y="71"/>
                    </a:lnTo>
                    <a:lnTo>
                      <a:pt x="162" y="80"/>
                    </a:lnTo>
                    <a:lnTo>
                      <a:pt x="178" y="78"/>
                    </a:lnTo>
                    <a:lnTo>
                      <a:pt x="201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" name="Freeform 71"/>
              <p:cNvSpPr>
                <a:spLocks/>
              </p:cNvSpPr>
              <p:nvPr/>
            </p:nvSpPr>
            <p:spPr bwMode="auto">
              <a:xfrm>
                <a:off x="3206" y="2124"/>
                <a:ext cx="16" cy="20"/>
              </a:xfrm>
              <a:custGeom>
                <a:avLst/>
                <a:gdLst>
                  <a:gd name="T0" fmla="*/ 28 w 31"/>
                  <a:gd name="T1" fmla="*/ 29 h 39"/>
                  <a:gd name="T2" fmla="*/ 19 w 31"/>
                  <a:gd name="T3" fmla="*/ 27 h 39"/>
                  <a:gd name="T4" fmla="*/ 10 w 31"/>
                  <a:gd name="T5" fmla="*/ 25 h 39"/>
                  <a:gd name="T6" fmla="*/ 1 w 31"/>
                  <a:gd name="T7" fmla="*/ 29 h 39"/>
                  <a:gd name="T8" fmla="*/ 0 w 31"/>
                  <a:gd name="T9" fmla="*/ 39 h 39"/>
                  <a:gd name="T10" fmla="*/ 0 w 31"/>
                  <a:gd name="T11" fmla="*/ 0 h 39"/>
                  <a:gd name="T12" fmla="*/ 8 w 31"/>
                  <a:gd name="T13" fmla="*/ 0 h 39"/>
                  <a:gd name="T14" fmla="*/ 24 w 31"/>
                  <a:gd name="T15" fmla="*/ 4 h 39"/>
                  <a:gd name="T16" fmla="*/ 28 w 31"/>
                  <a:gd name="T17" fmla="*/ 6 h 39"/>
                  <a:gd name="T18" fmla="*/ 31 w 31"/>
                  <a:gd name="T19" fmla="*/ 11 h 39"/>
                  <a:gd name="T20" fmla="*/ 31 w 31"/>
                  <a:gd name="T21" fmla="*/ 18 h 39"/>
                  <a:gd name="T22" fmla="*/ 28 w 31"/>
                  <a:gd name="T23" fmla="*/ 2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" h="39">
                    <a:moveTo>
                      <a:pt x="28" y="29"/>
                    </a:moveTo>
                    <a:lnTo>
                      <a:pt x="19" y="27"/>
                    </a:lnTo>
                    <a:lnTo>
                      <a:pt x="10" y="25"/>
                    </a:lnTo>
                    <a:lnTo>
                      <a:pt x="1" y="29"/>
                    </a:lnTo>
                    <a:lnTo>
                      <a:pt x="0" y="39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4" y="4"/>
                    </a:lnTo>
                    <a:lnTo>
                      <a:pt x="28" y="6"/>
                    </a:lnTo>
                    <a:lnTo>
                      <a:pt x="31" y="11"/>
                    </a:lnTo>
                    <a:lnTo>
                      <a:pt x="31" y="18"/>
                    </a:lnTo>
                    <a:lnTo>
                      <a:pt x="28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" name="Freeform 74"/>
              <p:cNvSpPr>
                <a:spLocks/>
              </p:cNvSpPr>
              <p:nvPr/>
            </p:nvSpPr>
            <p:spPr bwMode="auto">
              <a:xfrm>
                <a:off x="2191" y="2168"/>
                <a:ext cx="199" cy="512"/>
              </a:xfrm>
              <a:custGeom>
                <a:avLst/>
                <a:gdLst>
                  <a:gd name="T0" fmla="*/ 336 w 399"/>
                  <a:gd name="T1" fmla="*/ 32 h 1026"/>
                  <a:gd name="T2" fmla="*/ 226 w 399"/>
                  <a:gd name="T3" fmla="*/ 96 h 1026"/>
                  <a:gd name="T4" fmla="*/ 139 w 399"/>
                  <a:gd name="T5" fmla="*/ 192 h 1026"/>
                  <a:gd name="T6" fmla="*/ 78 w 399"/>
                  <a:gd name="T7" fmla="*/ 305 h 1026"/>
                  <a:gd name="T8" fmla="*/ 52 w 399"/>
                  <a:gd name="T9" fmla="*/ 424 h 1026"/>
                  <a:gd name="T10" fmla="*/ 59 w 399"/>
                  <a:gd name="T11" fmla="*/ 559 h 1026"/>
                  <a:gd name="T12" fmla="*/ 89 w 399"/>
                  <a:gd name="T13" fmla="*/ 689 h 1026"/>
                  <a:gd name="T14" fmla="*/ 164 w 399"/>
                  <a:gd name="T15" fmla="*/ 799 h 1026"/>
                  <a:gd name="T16" fmla="*/ 238 w 399"/>
                  <a:gd name="T17" fmla="*/ 846 h 1026"/>
                  <a:gd name="T18" fmla="*/ 266 w 399"/>
                  <a:gd name="T19" fmla="*/ 861 h 1026"/>
                  <a:gd name="T20" fmla="*/ 293 w 399"/>
                  <a:gd name="T21" fmla="*/ 877 h 1026"/>
                  <a:gd name="T22" fmla="*/ 323 w 399"/>
                  <a:gd name="T23" fmla="*/ 891 h 1026"/>
                  <a:gd name="T24" fmla="*/ 304 w 399"/>
                  <a:gd name="T25" fmla="*/ 894 h 1026"/>
                  <a:gd name="T26" fmla="*/ 229 w 399"/>
                  <a:gd name="T27" fmla="*/ 871 h 1026"/>
                  <a:gd name="T28" fmla="*/ 156 w 399"/>
                  <a:gd name="T29" fmla="*/ 827 h 1026"/>
                  <a:gd name="T30" fmla="*/ 98 w 399"/>
                  <a:gd name="T31" fmla="*/ 767 h 1026"/>
                  <a:gd name="T32" fmla="*/ 71 w 399"/>
                  <a:gd name="T33" fmla="*/ 722 h 1026"/>
                  <a:gd name="T34" fmla="*/ 66 w 399"/>
                  <a:gd name="T35" fmla="*/ 704 h 1026"/>
                  <a:gd name="T36" fmla="*/ 59 w 399"/>
                  <a:gd name="T37" fmla="*/ 685 h 1026"/>
                  <a:gd name="T38" fmla="*/ 46 w 399"/>
                  <a:gd name="T39" fmla="*/ 674 h 1026"/>
                  <a:gd name="T40" fmla="*/ 38 w 399"/>
                  <a:gd name="T41" fmla="*/ 722 h 1026"/>
                  <a:gd name="T42" fmla="*/ 48 w 399"/>
                  <a:gd name="T43" fmla="*/ 818 h 1026"/>
                  <a:gd name="T44" fmla="*/ 80 w 399"/>
                  <a:gd name="T45" fmla="*/ 912 h 1026"/>
                  <a:gd name="T46" fmla="*/ 140 w 399"/>
                  <a:gd name="T47" fmla="*/ 992 h 1026"/>
                  <a:gd name="T48" fmla="*/ 121 w 399"/>
                  <a:gd name="T49" fmla="*/ 971 h 1026"/>
                  <a:gd name="T50" fmla="*/ 38 w 399"/>
                  <a:gd name="T51" fmla="*/ 834 h 1026"/>
                  <a:gd name="T52" fmla="*/ 2 w 399"/>
                  <a:gd name="T53" fmla="*/ 671 h 1026"/>
                  <a:gd name="T54" fmla="*/ 6 w 399"/>
                  <a:gd name="T55" fmla="*/ 502 h 1026"/>
                  <a:gd name="T56" fmla="*/ 32 w 399"/>
                  <a:gd name="T57" fmla="*/ 353 h 1026"/>
                  <a:gd name="T58" fmla="*/ 87 w 399"/>
                  <a:gd name="T59" fmla="*/ 227 h 1026"/>
                  <a:gd name="T60" fmla="*/ 171 w 399"/>
                  <a:gd name="T61" fmla="*/ 115 h 1026"/>
                  <a:gd name="T62" fmla="*/ 279 w 399"/>
                  <a:gd name="T63" fmla="*/ 29 h 1026"/>
                  <a:gd name="T64" fmla="*/ 399 w 399"/>
                  <a:gd name="T65" fmla="*/ 0 h 10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9" h="1026">
                    <a:moveTo>
                      <a:pt x="399" y="20"/>
                    </a:moveTo>
                    <a:lnTo>
                      <a:pt x="336" y="32"/>
                    </a:lnTo>
                    <a:lnTo>
                      <a:pt x="277" y="59"/>
                    </a:lnTo>
                    <a:lnTo>
                      <a:pt x="226" y="96"/>
                    </a:lnTo>
                    <a:lnTo>
                      <a:pt x="180" y="142"/>
                    </a:lnTo>
                    <a:lnTo>
                      <a:pt x="139" y="192"/>
                    </a:lnTo>
                    <a:lnTo>
                      <a:pt x="105" y="249"/>
                    </a:lnTo>
                    <a:lnTo>
                      <a:pt x="78" y="305"/>
                    </a:lnTo>
                    <a:lnTo>
                      <a:pt x="57" y="362"/>
                    </a:lnTo>
                    <a:lnTo>
                      <a:pt x="52" y="424"/>
                    </a:lnTo>
                    <a:lnTo>
                      <a:pt x="54" y="492"/>
                    </a:lnTo>
                    <a:lnTo>
                      <a:pt x="59" y="559"/>
                    </a:lnTo>
                    <a:lnTo>
                      <a:pt x="71" y="626"/>
                    </a:lnTo>
                    <a:lnTo>
                      <a:pt x="89" y="689"/>
                    </a:lnTo>
                    <a:lnTo>
                      <a:pt x="121" y="747"/>
                    </a:lnTo>
                    <a:lnTo>
                      <a:pt x="164" y="799"/>
                    </a:lnTo>
                    <a:lnTo>
                      <a:pt x="224" y="841"/>
                    </a:lnTo>
                    <a:lnTo>
                      <a:pt x="238" y="846"/>
                    </a:lnTo>
                    <a:lnTo>
                      <a:pt x="254" y="855"/>
                    </a:lnTo>
                    <a:lnTo>
                      <a:pt x="266" y="861"/>
                    </a:lnTo>
                    <a:lnTo>
                      <a:pt x="281" y="869"/>
                    </a:lnTo>
                    <a:lnTo>
                      <a:pt x="293" y="877"/>
                    </a:lnTo>
                    <a:lnTo>
                      <a:pt x="307" y="884"/>
                    </a:lnTo>
                    <a:lnTo>
                      <a:pt x="323" y="891"/>
                    </a:lnTo>
                    <a:lnTo>
                      <a:pt x="341" y="900"/>
                    </a:lnTo>
                    <a:lnTo>
                      <a:pt x="304" y="894"/>
                    </a:lnTo>
                    <a:lnTo>
                      <a:pt x="268" y="885"/>
                    </a:lnTo>
                    <a:lnTo>
                      <a:pt x="229" y="871"/>
                    </a:lnTo>
                    <a:lnTo>
                      <a:pt x="194" y="852"/>
                    </a:lnTo>
                    <a:lnTo>
                      <a:pt x="156" y="827"/>
                    </a:lnTo>
                    <a:lnTo>
                      <a:pt x="125" y="799"/>
                    </a:lnTo>
                    <a:lnTo>
                      <a:pt x="98" y="767"/>
                    </a:lnTo>
                    <a:lnTo>
                      <a:pt x="77" y="733"/>
                    </a:lnTo>
                    <a:lnTo>
                      <a:pt x="71" y="722"/>
                    </a:lnTo>
                    <a:lnTo>
                      <a:pt x="70" y="713"/>
                    </a:lnTo>
                    <a:lnTo>
                      <a:pt x="66" y="704"/>
                    </a:lnTo>
                    <a:lnTo>
                      <a:pt x="64" y="696"/>
                    </a:lnTo>
                    <a:lnTo>
                      <a:pt x="59" y="685"/>
                    </a:lnTo>
                    <a:lnTo>
                      <a:pt x="54" y="680"/>
                    </a:lnTo>
                    <a:lnTo>
                      <a:pt x="46" y="674"/>
                    </a:lnTo>
                    <a:lnTo>
                      <a:pt x="38" y="674"/>
                    </a:lnTo>
                    <a:lnTo>
                      <a:pt x="38" y="722"/>
                    </a:lnTo>
                    <a:lnTo>
                      <a:pt x="41" y="770"/>
                    </a:lnTo>
                    <a:lnTo>
                      <a:pt x="48" y="818"/>
                    </a:lnTo>
                    <a:lnTo>
                      <a:pt x="62" y="868"/>
                    </a:lnTo>
                    <a:lnTo>
                      <a:pt x="80" y="912"/>
                    </a:lnTo>
                    <a:lnTo>
                      <a:pt x="107" y="955"/>
                    </a:lnTo>
                    <a:lnTo>
                      <a:pt x="140" y="992"/>
                    </a:lnTo>
                    <a:lnTo>
                      <a:pt x="185" y="1026"/>
                    </a:lnTo>
                    <a:lnTo>
                      <a:pt x="121" y="971"/>
                    </a:lnTo>
                    <a:lnTo>
                      <a:pt x="73" y="907"/>
                    </a:lnTo>
                    <a:lnTo>
                      <a:pt x="38" y="834"/>
                    </a:lnTo>
                    <a:lnTo>
                      <a:pt x="16" y="756"/>
                    </a:lnTo>
                    <a:lnTo>
                      <a:pt x="2" y="671"/>
                    </a:lnTo>
                    <a:lnTo>
                      <a:pt x="0" y="587"/>
                    </a:lnTo>
                    <a:lnTo>
                      <a:pt x="6" y="502"/>
                    </a:lnTo>
                    <a:lnTo>
                      <a:pt x="18" y="421"/>
                    </a:lnTo>
                    <a:lnTo>
                      <a:pt x="32" y="353"/>
                    </a:lnTo>
                    <a:lnTo>
                      <a:pt x="57" y="289"/>
                    </a:lnTo>
                    <a:lnTo>
                      <a:pt x="87" y="227"/>
                    </a:lnTo>
                    <a:lnTo>
                      <a:pt x="128" y="170"/>
                    </a:lnTo>
                    <a:lnTo>
                      <a:pt x="171" y="115"/>
                    </a:lnTo>
                    <a:lnTo>
                      <a:pt x="224" y="69"/>
                    </a:lnTo>
                    <a:lnTo>
                      <a:pt x="279" y="29"/>
                    </a:lnTo>
                    <a:lnTo>
                      <a:pt x="341" y="0"/>
                    </a:lnTo>
                    <a:lnTo>
                      <a:pt x="399" y="0"/>
                    </a:lnTo>
                    <a:lnTo>
                      <a:pt x="399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" name="Freeform 75"/>
              <p:cNvSpPr>
                <a:spLocks/>
              </p:cNvSpPr>
              <p:nvPr/>
            </p:nvSpPr>
            <p:spPr bwMode="auto">
              <a:xfrm>
                <a:off x="1941" y="2339"/>
                <a:ext cx="0" cy="19"/>
              </a:xfrm>
              <a:custGeom>
                <a:avLst/>
                <a:gdLst>
                  <a:gd name="T0" fmla="*/ 0 h 39"/>
                  <a:gd name="T1" fmla="*/ 39 h 39"/>
                  <a:gd name="T2" fmla="*/ 0 h 3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9">
                    <a:moveTo>
                      <a:pt x="0" y="0"/>
                    </a:moveTo>
                    <a:lnTo>
                      <a:pt x="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" name="Freeform 76"/>
              <p:cNvSpPr>
                <a:spLocks/>
              </p:cNvSpPr>
              <p:nvPr/>
            </p:nvSpPr>
            <p:spPr bwMode="auto">
              <a:xfrm>
                <a:off x="1902" y="2372"/>
                <a:ext cx="54" cy="64"/>
              </a:xfrm>
              <a:custGeom>
                <a:avLst/>
                <a:gdLst>
                  <a:gd name="T0" fmla="*/ 108 w 108"/>
                  <a:gd name="T1" fmla="*/ 0 h 128"/>
                  <a:gd name="T2" fmla="*/ 101 w 108"/>
                  <a:gd name="T3" fmla="*/ 19 h 128"/>
                  <a:gd name="T4" fmla="*/ 96 w 108"/>
                  <a:gd name="T5" fmla="*/ 41 h 128"/>
                  <a:gd name="T6" fmla="*/ 89 w 108"/>
                  <a:gd name="T7" fmla="*/ 60 h 128"/>
                  <a:gd name="T8" fmla="*/ 80 w 108"/>
                  <a:gd name="T9" fmla="*/ 82 h 128"/>
                  <a:gd name="T10" fmla="*/ 67 w 108"/>
                  <a:gd name="T11" fmla="*/ 99 h 128"/>
                  <a:gd name="T12" fmla="*/ 51 w 108"/>
                  <a:gd name="T13" fmla="*/ 114 h 128"/>
                  <a:gd name="T14" fmla="*/ 32 w 108"/>
                  <a:gd name="T15" fmla="*/ 122 h 128"/>
                  <a:gd name="T16" fmla="*/ 11 w 108"/>
                  <a:gd name="T17" fmla="*/ 128 h 128"/>
                  <a:gd name="T18" fmla="*/ 4 w 108"/>
                  <a:gd name="T19" fmla="*/ 124 h 128"/>
                  <a:gd name="T20" fmla="*/ 0 w 108"/>
                  <a:gd name="T21" fmla="*/ 117 h 128"/>
                  <a:gd name="T22" fmla="*/ 0 w 108"/>
                  <a:gd name="T23" fmla="*/ 110 h 128"/>
                  <a:gd name="T24" fmla="*/ 0 w 108"/>
                  <a:gd name="T25" fmla="*/ 108 h 128"/>
                  <a:gd name="T26" fmla="*/ 18 w 108"/>
                  <a:gd name="T27" fmla="*/ 99 h 128"/>
                  <a:gd name="T28" fmla="*/ 34 w 108"/>
                  <a:gd name="T29" fmla="*/ 87 h 128"/>
                  <a:gd name="T30" fmla="*/ 44 w 108"/>
                  <a:gd name="T31" fmla="*/ 71 h 128"/>
                  <a:gd name="T32" fmla="*/ 57 w 108"/>
                  <a:gd name="T33" fmla="*/ 53 h 128"/>
                  <a:gd name="T34" fmla="*/ 66 w 108"/>
                  <a:gd name="T35" fmla="*/ 34 h 128"/>
                  <a:gd name="T36" fmla="*/ 78 w 108"/>
                  <a:gd name="T37" fmla="*/ 19 h 128"/>
                  <a:gd name="T38" fmla="*/ 91 w 108"/>
                  <a:gd name="T39" fmla="*/ 5 h 128"/>
                  <a:gd name="T40" fmla="*/ 108 w 108"/>
                  <a:gd name="T41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8" h="128">
                    <a:moveTo>
                      <a:pt x="108" y="0"/>
                    </a:moveTo>
                    <a:lnTo>
                      <a:pt x="101" y="19"/>
                    </a:lnTo>
                    <a:lnTo>
                      <a:pt x="96" y="41"/>
                    </a:lnTo>
                    <a:lnTo>
                      <a:pt x="89" y="60"/>
                    </a:lnTo>
                    <a:lnTo>
                      <a:pt x="80" y="82"/>
                    </a:lnTo>
                    <a:lnTo>
                      <a:pt x="67" y="99"/>
                    </a:lnTo>
                    <a:lnTo>
                      <a:pt x="51" y="114"/>
                    </a:lnTo>
                    <a:lnTo>
                      <a:pt x="32" y="122"/>
                    </a:lnTo>
                    <a:lnTo>
                      <a:pt x="11" y="128"/>
                    </a:lnTo>
                    <a:lnTo>
                      <a:pt x="4" y="124"/>
                    </a:lnTo>
                    <a:lnTo>
                      <a:pt x="0" y="117"/>
                    </a:lnTo>
                    <a:lnTo>
                      <a:pt x="0" y="110"/>
                    </a:lnTo>
                    <a:lnTo>
                      <a:pt x="0" y="108"/>
                    </a:lnTo>
                    <a:lnTo>
                      <a:pt x="18" y="99"/>
                    </a:lnTo>
                    <a:lnTo>
                      <a:pt x="34" y="87"/>
                    </a:lnTo>
                    <a:lnTo>
                      <a:pt x="44" y="71"/>
                    </a:lnTo>
                    <a:lnTo>
                      <a:pt x="57" y="53"/>
                    </a:lnTo>
                    <a:lnTo>
                      <a:pt x="66" y="34"/>
                    </a:lnTo>
                    <a:lnTo>
                      <a:pt x="78" y="19"/>
                    </a:lnTo>
                    <a:lnTo>
                      <a:pt x="91" y="5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" name="Freeform 77"/>
              <p:cNvSpPr>
                <a:spLocks/>
              </p:cNvSpPr>
              <p:nvPr/>
            </p:nvSpPr>
            <p:spPr bwMode="auto">
              <a:xfrm>
                <a:off x="3817" y="2388"/>
                <a:ext cx="34" cy="48"/>
              </a:xfrm>
              <a:custGeom>
                <a:avLst/>
                <a:gdLst>
                  <a:gd name="T0" fmla="*/ 69 w 69"/>
                  <a:gd name="T1" fmla="*/ 11 h 98"/>
                  <a:gd name="T2" fmla="*/ 64 w 69"/>
                  <a:gd name="T3" fmla="*/ 21 h 98"/>
                  <a:gd name="T4" fmla="*/ 64 w 69"/>
                  <a:gd name="T5" fmla="*/ 32 h 98"/>
                  <a:gd name="T6" fmla="*/ 62 w 69"/>
                  <a:gd name="T7" fmla="*/ 44 h 98"/>
                  <a:gd name="T8" fmla="*/ 60 w 69"/>
                  <a:gd name="T9" fmla="*/ 57 h 98"/>
                  <a:gd name="T10" fmla="*/ 57 w 69"/>
                  <a:gd name="T11" fmla="*/ 68 h 98"/>
                  <a:gd name="T12" fmla="*/ 53 w 69"/>
                  <a:gd name="T13" fmla="*/ 78 h 98"/>
                  <a:gd name="T14" fmla="*/ 46 w 69"/>
                  <a:gd name="T15" fmla="*/ 87 h 98"/>
                  <a:gd name="T16" fmla="*/ 39 w 69"/>
                  <a:gd name="T17" fmla="*/ 98 h 98"/>
                  <a:gd name="T18" fmla="*/ 23 w 69"/>
                  <a:gd name="T19" fmla="*/ 80 h 98"/>
                  <a:gd name="T20" fmla="*/ 11 w 69"/>
                  <a:gd name="T21" fmla="*/ 62 h 98"/>
                  <a:gd name="T22" fmla="*/ 5 w 69"/>
                  <a:gd name="T23" fmla="*/ 52 h 98"/>
                  <a:gd name="T24" fmla="*/ 2 w 69"/>
                  <a:gd name="T25" fmla="*/ 41 h 98"/>
                  <a:gd name="T26" fmla="*/ 0 w 69"/>
                  <a:gd name="T27" fmla="*/ 30 h 98"/>
                  <a:gd name="T28" fmla="*/ 0 w 69"/>
                  <a:gd name="T29" fmla="*/ 20 h 98"/>
                  <a:gd name="T30" fmla="*/ 5 w 69"/>
                  <a:gd name="T31" fmla="*/ 9 h 98"/>
                  <a:gd name="T32" fmla="*/ 16 w 69"/>
                  <a:gd name="T33" fmla="*/ 4 h 98"/>
                  <a:gd name="T34" fmla="*/ 27 w 69"/>
                  <a:gd name="T35" fmla="*/ 0 h 98"/>
                  <a:gd name="T36" fmla="*/ 37 w 69"/>
                  <a:gd name="T37" fmla="*/ 0 h 98"/>
                  <a:gd name="T38" fmla="*/ 46 w 69"/>
                  <a:gd name="T39" fmla="*/ 0 h 98"/>
                  <a:gd name="T40" fmla="*/ 55 w 69"/>
                  <a:gd name="T41" fmla="*/ 2 h 98"/>
                  <a:gd name="T42" fmla="*/ 62 w 69"/>
                  <a:gd name="T43" fmla="*/ 5 h 98"/>
                  <a:gd name="T44" fmla="*/ 69 w 69"/>
                  <a:gd name="T45" fmla="*/ 11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9" h="98">
                    <a:moveTo>
                      <a:pt x="69" y="11"/>
                    </a:moveTo>
                    <a:lnTo>
                      <a:pt x="64" y="21"/>
                    </a:lnTo>
                    <a:lnTo>
                      <a:pt x="64" y="32"/>
                    </a:lnTo>
                    <a:lnTo>
                      <a:pt x="62" y="44"/>
                    </a:lnTo>
                    <a:lnTo>
                      <a:pt x="60" y="57"/>
                    </a:lnTo>
                    <a:lnTo>
                      <a:pt x="57" y="68"/>
                    </a:lnTo>
                    <a:lnTo>
                      <a:pt x="53" y="78"/>
                    </a:lnTo>
                    <a:lnTo>
                      <a:pt x="46" y="87"/>
                    </a:lnTo>
                    <a:lnTo>
                      <a:pt x="39" y="98"/>
                    </a:lnTo>
                    <a:lnTo>
                      <a:pt x="23" y="80"/>
                    </a:lnTo>
                    <a:lnTo>
                      <a:pt x="11" y="62"/>
                    </a:lnTo>
                    <a:lnTo>
                      <a:pt x="5" y="52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0" y="20"/>
                    </a:lnTo>
                    <a:lnTo>
                      <a:pt x="5" y="9"/>
                    </a:lnTo>
                    <a:lnTo>
                      <a:pt x="16" y="4"/>
                    </a:lnTo>
                    <a:lnTo>
                      <a:pt x="27" y="0"/>
                    </a:lnTo>
                    <a:lnTo>
                      <a:pt x="37" y="0"/>
                    </a:lnTo>
                    <a:lnTo>
                      <a:pt x="46" y="0"/>
                    </a:lnTo>
                    <a:lnTo>
                      <a:pt x="55" y="2"/>
                    </a:lnTo>
                    <a:lnTo>
                      <a:pt x="62" y="5"/>
                    </a:lnTo>
                    <a:lnTo>
                      <a:pt x="69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" name="Freeform 78"/>
              <p:cNvSpPr>
                <a:spLocks/>
              </p:cNvSpPr>
              <p:nvPr/>
            </p:nvSpPr>
            <p:spPr bwMode="auto">
              <a:xfrm>
                <a:off x="3949" y="2397"/>
                <a:ext cx="54" cy="98"/>
              </a:xfrm>
              <a:custGeom>
                <a:avLst/>
                <a:gdLst>
                  <a:gd name="T0" fmla="*/ 50 w 109"/>
                  <a:gd name="T1" fmla="*/ 30 h 195"/>
                  <a:gd name="T2" fmla="*/ 54 w 109"/>
                  <a:gd name="T3" fmla="*/ 19 h 195"/>
                  <a:gd name="T4" fmla="*/ 59 w 109"/>
                  <a:gd name="T5" fmla="*/ 10 h 195"/>
                  <a:gd name="T6" fmla="*/ 82 w 109"/>
                  <a:gd name="T7" fmla="*/ 16 h 195"/>
                  <a:gd name="T8" fmla="*/ 94 w 109"/>
                  <a:gd name="T9" fmla="*/ 30 h 195"/>
                  <a:gd name="T10" fmla="*/ 96 w 109"/>
                  <a:gd name="T11" fmla="*/ 48 h 195"/>
                  <a:gd name="T12" fmla="*/ 94 w 109"/>
                  <a:gd name="T13" fmla="*/ 71 h 195"/>
                  <a:gd name="T14" fmla="*/ 89 w 109"/>
                  <a:gd name="T15" fmla="*/ 92 h 195"/>
                  <a:gd name="T16" fmla="*/ 87 w 109"/>
                  <a:gd name="T17" fmla="*/ 117 h 195"/>
                  <a:gd name="T18" fmla="*/ 91 w 109"/>
                  <a:gd name="T19" fmla="*/ 136 h 195"/>
                  <a:gd name="T20" fmla="*/ 109 w 109"/>
                  <a:gd name="T21" fmla="*/ 156 h 195"/>
                  <a:gd name="T22" fmla="*/ 98 w 109"/>
                  <a:gd name="T23" fmla="*/ 163 h 195"/>
                  <a:gd name="T24" fmla="*/ 100 w 109"/>
                  <a:gd name="T25" fmla="*/ 172 h 195"/>
                  <a:gd name="T26" fmla="*/ 100 w 109"/>
                  <a:gd name="T27" fmla="*/ 181 h 195"/>
                  <a:gd name="T28" fmla="*/ 98 w 109"/>
                  <a:gd name="T29" fmla="*/ 195 h 195"/>
                  <a:gd name="T30" fmla="*/ 68 w 109"/>
                  <a:gd name="T31" fmla="*/ 181 h 195"/>
                  <a:gd name="T32" fmla="*/ 54 w 109"/>
                  <a:gd name="T33" fmla="*/ 163 h 195"/>
                  <a:gd name="T34" fmla="*/ 48 w 109"/>
                  <a:gd name="T35" fmla="*/ 140 h 195"/>
                  <a:gd name="T36" fmla="*/ 48 w 109"/>
                  <a:gd name="T37" fmla="*/ 117 h 195"/>
                  <a:gd name="T38" fmla="*/ 46 w 109"/>
                  <a:gd name="T39" fmla="*/ 90 h 195"/>
                  <a:gd name="T40" fmla="*/ 41 w 109"/>
                  <a:gd name="T41" fmla="*/ 67 h 195"/>
                  <a:gd name="T42" fmla="*/ 27 w 109"/>
                  <a:gd name="T43" fmla="*/ 48 h 195"/>
                  <a:gd name="T44" fmla="*/ 0 w 109"/>
                  <a:gd name="T45" fmla="*/ 39 h 195"/>
                  <a:gd name="T46" fmla="*/ 11 w 109"/>
                  <a:gd name="T47" fmla="*/ 0 h 195"/>
                  <a:gd name="T48" fmla="*/ 22 w 109"/>
                  <a:gd name="T49" fmla="*/ 0 h 195"/>
                  <a:gd name="T50" fmla="*/ 32 w 109"/>
                  <a:gd name="T51" fmla="*/ 7 h 195"/>
                  <a:gd name="T52" fmla="*/ 41 w 109"/>
                  <a:gd name="T53" fmla="*/ 16 h 195"/>
                  <a:gd name="T54" fmla="*/ 50 w 109"/>
                  <a:gd name="T55" fmla="*/ 3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09" h="195">
                    <a:moveTo>
                      <a:pt x="50" y="30"/>
                    </a:moveTo>
                    <a:lnTo>
                      <a:pt x="54" y="19"/>
                    </a:lnTo>
                    <a:lnTo>
                      <a:pt x="59" y="10"/>
                    </a:lnTo>
                    <a:lnTo>
                      <a:pt x="82" y="16"/>
                    </a:lnTo>
                    <a:lnTo>
                      <a:pt x="94" y="30"/>
                    </a:lnTo>
                    <a:lnTo>
                      <a:pt x="96" y="48"/>
                    </a:lnTo>
                    <a:lnTo>
                      <a:pt x="94" y="71"/>
                    </a:lnTo>
                    <a:lnTo>
                      <a:pt x="89" y="92"/>
                    </a:lnTo>
                    <a:lnTo>
                      <a:pt x="87" y="117"/>
                    </a:lnTo>
                    <a:lnTo>
                      <a:pt x="91" y="136"/>
                    </a:lnTo>
                    <a:lnTo>
                      <a:pt x="109" y="156"/>
                    </a:lnTo>
                    <a:lnTo>
                      <a:pt x="98" y="163"/>
                    </a:lnTo>
                    <a:lnTo>
                      <a:pt x="100" y="172"/>
                    </a:lnTo>
                    <a:lnTo>
                      <a:pt x="100" y="181"/>
                    </a:lnTo>
                    <a:lnTo>
                      <a:pt x="98" y="195"/>
                    </a:lnTo>
                    <a:lnTo>
                      <a:pt x="68" y="181"/>
                    </a:lnTo>
                    <a:lnTo>
                      <a:pt x="54" y="163"/>
                    </a:lnTo>
                    <a:lnTo>
                      <a:pt x="48" y="140"/>
                    </a:lnTo>
                    <a:lnTo>
                      <a:pt x="48" y="117"/>
                    </a:lnTo>
                    <a:lnTo>
                      <a:pt x="46" y="90"/>
                    </a:lnTo>
                    <a:lnTo>
                      <a:pt x="41" y="67"/>
                    </a:lnTo>
                    <a:lnTo>
                      <a:pt x="27" y="48"/>
                    </a:lnTo>
                    <a:lnTo>
                      <a:pt x="0" y="39"/>
                    </a:lnTo>
                    <a:lnTo>
                      <a:pt x="11" y="0"/>
                    </a:lnTo>
                    <a:lnTo>
                      <a:pt x="22" y="0"/>
                    </a:lnTo>
                    <a:lnTo>
                      <a:pt x="32" y="7"/>
                    </a:lnTo>
                    <a:lnTo>
                      <a:pt x="41" y="16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" name="Freeform 79"/>
              <p:cNvSpPr>
                <a:spLocks/>
              </p:cNvSpPr>
              <p:nvPr/>
            </p:nvSpPr>
            <p:spPr bwMode="auto">
              <a:xfrm>
                <a:off x="3504" y="2436"/>
                <a:ext cx="39" cy="35"/>
              </a:xfrm>
              <a:custGeom>
                <a:avLst/>
                <a:gdLst>
                  <a:gd name="T0" fmla="*/ 67 w 78"/>
                  <a:gd name="T1" fmla="*/ 69 h 69"/>
                  <a:gd name="T2" fmla="*/ 56 w 78"/>
                  <a:gd name="T3" fmla="*/ 64 h 69"/>
                  <a:gd name="T4" fmla="*/ 46 w 78"/>
                  <a:gd name="T5" fmla="*/ 62 h 69"/>
                  <a:gd name="T6" fmla="*/ 37 w 78"/>
                  <a:gd name="T7" fmla="*/ 56 h 69"/>
                  <a:gd name="T8" fmla="*/ 30 w 78"/>
                  <a:gd name="T9" fmla="*/ 55 h 69"/>
                  <a:gd name="T10" fmla="*/ 21 w 78"/>
                  <a:gd name="T11" fmla="*/ 48 h 69"/>
                  <a:gd name="T12" fmla="*/ 14 w 78"/>
                  <a:gd name="T13" fmla="*/ 41 h 69"/>
                  <a:gd name="T14" fmla="*/ 5 w 78"/>
                  <a:gd name="T15" fmla="*/ 30 h 69"/>
                  <a:gd name="T16" fmla="*/ 0 w 78"/>
                  <a:gd name="T17" fmla="*/ 19 h 69"/>
                  <a:gd name="T18" fmla="*/ 5 w 78"/>
                  <a:gd name="T19" fmla="*/ 7 h 69"/>
                  <a:gd name="T20" fmla="*/ 14 w 78"/>
                  <a:gd name="T21" fmla="*/ 1 h 69"/>
                  <a:gd name="T22" fmla="*/ 23 w 78"/>
                  <a:gd name="T23" fmla="*/ 0 h 69"/>
                  <a:gd name="T24" fmla="*/ 33 w 78"/>
                  <a:gd name="T25" fmla="*/ 3 h 69"/>
                  <a:gd name="T26" fmla="*/ 44 w 78"/>
                  <a:gd name="T27" fmla="*/ 7 h 69"/>
                  <a:gd name="T28" fmla="*/ 55 w 78"/>
                  <a:gd name="T29" fmla="*/ 12 h 69"/>
                  <a:gd name="T30" fmla="*/ 65 w 78"/>
                  <a:gd name="T31" fmla="*/ 16 h 69"/>
                  <a:gd name="T32" fmla="*/ 78 w 78"/>
                  <a:gd name="T33" fmla="*/ 19 h 69"/>
                  <a:gd name="T34" fmla="*/ 67 w 78"/>
                  <a:gd name="T35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8" h="69">
                    <a:moveTo>
                      <a:pt x="67" y="69"/>
                    </a:moveTo>
                    <a:lnTo>
                      <a:pt x="56" y="64"/>
                    </a:lnTo>
                    <a:lnTo>
                      <a:pt x="46" y="62"/>
                    </a:lnTo>
                    <a:lnTo>
                      <a:pt x="37" y="56"/>
                    </a:lnTo>
                    <a:lnTo>
                      <a:pt x="30" y="55"/>
                    </a:lnTo>
                    <a:lnTo>
                      <a:pt x="21" y="48"/>
                    </a:lnTo>
                    <a:lnTo>
                      <a:pt x="14" y="41"/>
                    </a:lnTo>
                    <a:lnTo>
                      <a:pt x="5" y="30"/>
                    </a:lnTo>
                    <a:lnTo>
                      <a:pt x="0" y="19"/>
                    </a:lnTo>
                    <a:lnTo>
                      <a:pt x="5" y="7"/>
                    </a:lnTo>
                    <a:lnTo>
                      <a:pt x="14" y="1"/>
                    </a:lnTo>
                    <a:lnTo>
                      <a:pt x="23" y="0"/>
                    </a:lnTo>
                    <a:lnTo>
                      <a:pt x="33" y="3"/>
                    </a:lnTo>
                    <a:lnTo>
                      <a:pt x="44" y="7"/>
                    </a:lnTo>
                    <a:lnTo>
                      <a:pt x="55" y="12"/>
                    </a:lnTo>
                    <a:lnTo>
                      <a:pt x="65" y="16"/>
                    </a:lnTo>
                    <a:lnTo>
                      <a:pt x="78" y="19"/>
                    </a:lnTo>
                    <a:lnTo>
                      <a:pt x="67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" name="Freeform 80"/>
              <p:cNvSpPr>
                <a:spLocks/>
              </p:cNvSpPr>
              <p:nvPr/>
            </p:nvSpPr>
            <p:spPr bwMode="auto">
              <a:xfrm>
                <a:off x="2068" y="2451"/>
                <a:ext cx="83" cy="44"/>
              </a:xfrm>
              <a:custGeom>
                <a:avLst/>
                <a:gdLst>
                  <a:gd name="T0" fmla="*/ 165 w 165"/>
                  <a:gd name="T1" fmla="*/ 0 h 87"/>
                  <a:gd name="T2" fmla="*/ 145 w 165"/>
                  <a:gd name="T3" fmla="*/ 11 h 87"/>
                  <a:gd name="T4" fmla="*/ 125 w 165"/>
                  <a:gd name="T5" fmla="*/ 21 h 87"/>
                  <a:gd name="T6" fmla="*/ 104 w 165"/>
                  <a:gd name="T7" fmla="*/ 32 h 87"/>
                  <a:gd name="T8" fmla="*/ 85 w 165"/>
                  <a:gd name="T9" fmla="*/ 42 h 87"/>
                  <a:gd name="T10" fmla="*/ 63 w 165"/>
                  <a:gd name="T11" fmla="*/ 53 h 87"/>
                  <a:gd name="T12" fmla="*/ 42 w 165"/>
                  <a:gd name="T13" fmla="*/ 64 h 87"/>
                  <a:gd name="T14" fmla="*/ 21 w 165"/>
                  <a:gd name="T15" fmla="*/ 74 h 87"/>
                  <a:gd name="T16" fmla="*/ 0 w 165"/>
                  <a:gd name="T17" fmla="*/ 87 h 87"/>
                  <a:gd name="T18" fmla="*/ 8 w 165"/>
                  <a:gd name="T19" fmla="*/ 64 h 87"/>
                  <a:gd name="T20" fmla="*/ 23 w 165"/>
                  <a:gd name="T21" fmla="*/ 46 h 87"/>
                  <a:gd name="T22" fmla="*/ 40 w 165"/>
                  <a:gd name="T23" fmla="*/ 30 h 87"/>
                  <a:gd name="T24" fmla="*/ 63 w 165"/>
                  <a:gd name="T25" fmla="*/ 21 h 87"/>
                  <a:gd name="T26" fmla="*/ 86 w 165"/>
                  <a:gd name="T27" fmla="*/ 12 h 87"/>
                  <a:gd name="T28" fmla="*/ 111 w 165"/>
                  <a:gd name="T29" fmla="*/ 7 h 87"/>
                  <a:gd name="T30" fmla="*/ 138 w 165"/>
                  <a:gd name="T31" fmla="*/ 2 h 87"/>
                  <a:gd name="T32" fmla="*/ 165 w 165"/>
                  <a:gd name="T33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5" h="87">
                    <a:moveTo>
                      <a:pt x="165" y="0"/>
                    </a:moveTo>
                    <a:lnTo>
                      <a:pt x="145" y="11"/>
                    </a:lnTo>
                    <a:lnTo>
                      <a:pt x="125" y="21"/>
                    </a:lnTo>
                    <a:lnTo>
                      <a:pt x="104" y="32"/>
                    </a:lnTo>
                    <a:lnTo>
                      <a:pt x="85" y="42"/>
                    </a:lnTo>
                    <a:lnTo>
                      <a:pt x="63" y="53"/>
                    </a:lnTo>
                    <a:lnTo>
                      <a:pt x="42" y="64"/>
                    </a:lnTo>
                    <a:lnTo>
                      <a:pt x="21" y="74"/>
                    </a:lnTo>
                    <a:lnTo>
                      <a:pt x="0" y="87"/>
                    </a:lnTo>
                    <a:lnTo>
                      <a:pt x="8" y="64"/>
                    </a:lnTo>
                    <a:lnTo>
                      <a:pt x="23" y="46"/>
                    </a:lnTo>
                    <a:lnTo>
                      <a:pt x="40" y="30"/>
                    </a:lnTo>
                    <a:lnTo>
                      <a:pt x="63" y="21"/>
                    </a:lnTo>
                    <a:lnTo>
                      <a:pt x="86" y="12"/>
                    </a:lnTo>
                    <a:lnTo>
                      <a:pt x="111" y="7"/>
                    </a:lnTo>
                    <a:lnTo>
                      <a:pt x="138" y="2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" name="Freeform 81"/>
              <p:cNvSpPr>
                <a:spLocks/>
              </p:cNvSpPr>
              <p:nvPr/>
            </p:nvSpPr>
            <p:spPr bwMode="auto">
              <a:xfrm>
                <a:off x="3434" y="2452"/>
                <a:ext cx="515" cy="150"/>
              </a:xfrm>
              <a:custGeom>
                <a:avLst/>
                <a:gdLst>
                  <a:gd name="T0" fmla="*/ 653 w 1029"/>
                  <a:gd name="T1" fmla="*/ 60 h 299"/>
                  <a:gd name="T2" fmla="*/ 625 w 1029"/>
                  <a:gd name="T3" fmla="*/ 106 h 299"/>
                  <a:gd name="T4" fmla="*/ 620 w 1029"/>
                  <a:gd name="T5" fmla="*/ 163 h 299"/>
                  <a:gd name="T6" fmla="*/ 694 w 1029"/>
                  <a:gd name="T7" fmla="*/ 134 h 299"/>
                  <a:gd name="T8" fmla="*/ 767 w 1029"/>
                  <a:gd name="T9" fmla="*/ 76 h 299"/>
                  <a:gd name="T10" fmla="*/ 825 w 1029"/>
                  <a:gd name="T11" fmla="*/ 40 h 299"/>
                  <a:gd name="T12" fmla="*/ 831 w 1029"/>
                  <a:gd name="T13" fmla="*/ 72 h 299"/>
                  <a:gd name="T14" fmla="*/ 825 w 1029"/>
                  <a:gd name="T15" fmla="*/ 111 h 299"/>
                  <a:gd name="T16" fmla="*/ 891 w 1029"/>
                  <a:gd name="T17" fmla="*/ 110 h 299"/>
                  <a:gd name="T18" fmla="*/ 960 w 1029"/>
                  <a:gd name="T19" fmla="*/ 49 h 299"/>
                  <a:gd name="T20" fmla="*/ 1029 w 1029"/>
                  <a:gd name="T21" fmla="*/ 26 h 299"/>
                  <a:gd name="T22" fmla="*/ 802 w 1029"/>
                  <a:gd name="T23" fmla="*/ 166 h 299"/>
                  <a:gd name="T24" fmla="*/ 785 w 1029"/>
                  <a:gd name="T25" fmla="*/ 147 h 299"/>
                  <a:gd name="T26" fmla="*/ 742 w 1029"/>
                  <a:gd name="T27" fmla="*/ 120 h 299"/>
                  <a:gd name="T28" fmla="*/ 685 w 1029"/>
                  <a:gd name="T29" fmla="*/ 165 h 299"/>
                  <a:gd name="T30" fmla="*/ 623 w 1029"/>
                  <a:gd name="T31" fmla="*/ 200 h 299"/>
                  <a:gd name="T32" fmla="*/ 538 w 1029"/>
                  <a:gd name="T33" fmla="*/ 145 h 299"/>
                  <a:gd name="T34" fmla="*/ 476 w 1029"/>
                  <a:gd name="T35" fmla="*/ 188 h 299"/>
                  <a:gd name="T36" fmla="*/ 408 w 1029"/>
                  <a:gd name="T37" fmla="*/ 218 h 299"/>
                  <a:gd name="T38" fmla="*/ 332 w 1029"/>
                  <a:gd name="T39" fmla="*/ 186 h 299"/>
                  <a:gd name="T40" fmla="*/ 279 w 1029"/>
                  <a:gd name="T41" fmla="*/ 237 h 299"/>
                  <a:gd name="T42" fmla="*/ 220 w 1029"/>
                  <a:gd name="T43" fmla="*/ 264 h 299"/>
                  <a:gd name="T44" fmla="*/ 194 w 1029"/>
                  <a:gd name="T45" fmla="*/ 229 h 299"/>
                  <a:gd name="T46" fmla="*/ 204 w 1029"/>
                  <a:gd name="T47" fmla="*/ 204 h 299"/>
                  <a:gd name="T48" fmla="*/ 199 w 1029"/>
                  <a:gd name="T49" fmla="*/ 182 h 299"/>
                  <a:gd name="T50" fmla="*/ 126 w 1029"/>
                  <a:gd name="T51" fmla="*/ 230 h 299"/>
                  <a:gd name="T52" fmla="*/ 54 w 1029"/>
                  <a:gd name="T53" fmla="*/ 271 h 299"/>
                  <a:gd name="T54" fmla="*/ 2 w 1029"/>
                  <a:gd name="T55" fmla="*/ 289 h 299"/>
                  <a:gd name="T56" fmla="*/ 4 w 1029"/>
                  <a:gd name="T57" fmla="*/ 241 h 299"/>
                  <a:gd name="T58" fmla="*/ 146 w 1029"/>
                  <a:gd name="T59" fmla="*/ 95 h 299"/>
                  <a:gd name="T60" fmla="*/ 107 w 1029"/>
                  <a:gd name="T61" fmla="*/ 154 h 299"/>
                  <a:gd name="T62" fmla="*/ 71 w 1029"/>
                  <a:gd name="T63" fmla="*/ 221 h 299"/>
                  <a:gd name="T64" fmla="*/ 173 w 1029"/>
                  <a:gd name="T65" fmla="*/ 156 h 299"/>
                  <a:gd name="T66" fmla="*/ 263 w 1029"/>
                  <a:gd name="T67" fmla="*/ 62 h 299"/>
                  <a:gd name="T68" fmla="*/ 338 w 1029"/>
                  <a:gd name="T69" fmla="*/ 33 h 299"/>
                  <a:gd name="T70" fmla="*/ 320 w 1029"/>
                  <a:gd name="T71" fmla="*/ 83 h 299"/>
                  <a:gd name="T72" fmla="*/ 284 w 1029"/>
                  <a:gd name="T73" fmla="*/ 127 h 299"/>
                  <a:gd name="T74" fmla="*/ 272 w 1029"/>
                  <a:gd name="T75" fmla="*/ 161 h 299"/>
                  <a:gd name="T76" fmla="*/ 251 w 1029"/>
                  <a:gd name="T77" fmla="*/ 188 h 299"/>
                  <a:gd name="T78" fmla="*/ 291 w 1029"/>
                  <a:gd name="T79" fmla="*/ 195 h 299"/>
                  <a:gd name="T80" fmla="*/ 355 w 1029"/>
                  <a:gd name="T81" fmla="*/ 140 h 299"/>
                  <a:gd name="T82" fmla="*/ 405 w 1029"/>
                  <a:gd name="T83" fmla="*/ 76 h 299"/>
                  <a:gd name="T84" fmla="*/ 424 w 1029"/>
                  <a:gd name="T85" fmla="*/ 42 h 299"/>
                  <a:gd name="T86" fmla="*/ 458 w 1029"/>
                  <a:gd name="T87" fmla="*/ 53 h 299"/>
                  <a:gd name="T88" fmla="*/ 437 w 1029"/>
                  <a:gd name="T89" fmla="*/ 104 h 299"/>
                  <a:gd name="T90" fmla="*/ 410 w 1029"/>
                  <a:gd name="T91" fmla="*/ 159 h 299"/>
                  <a:gd name="T92" fmla="*/ 465 w 1029"/>
                  <a:gd name="T93" fmla="*/ 165 h 299"/>
                  <a:gd name="T94" fmla="*/ 540 w 1029"/>
                  <a:gd name="T95" fmla="*/ 110 h 299"/>
                  <a:gd name="T96" fmla="*/ 600 w 1029"/>
                  <a:gd name="T97" fmla="*/ 46 h 299"/>
                  <a:gd name="T98" fmla="*/ 556 w 1029"/>
                  <a:gd name="T99" fmla="*/ 37 h 299"/>
                  <a:gd name="T100" fmla="*/ 508 w 1029"/>
                  <a:gd name="T101" fmla="*/ 35 h 299"/>
                  <a:gd name="T102" fmla="*/ 499 w 1029"/>
                  <a:gd name="T103" fmla="*/ 9 h 299"/>
                  <a:gd name="T104" fmla="*/ 572 w 1029"/>
                  <a:gd name="T105" fmla="*/ 0 h 299"/>
                  <a:gd name="T106" fmla="*/ 646 w 1029"/>
                  <a:gd name="T107" fmla="*/ 12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029" h="299">
                    <a:moveTo>
                      <a:pt x="667" y="26"/>
                    </a:moveTo>
                    <a:lnTo>
                      <a:pt x="660" y="42"/>
                    </a:lnTo>
                    <a:lnTo>
                      <a:pt x="653" y="60"/>
                    </a:lnTo>
                    <a:lnTo>
                      <a:pt x="644" y="74"/>
                    </a:lnTo>
                    <a:lnTo>
                      <a:pt x="636" y="90"/>
                    </a:lnTo>
                    <a:lnTo>
                      <a:pt x="625" y="106"/>
                    </a:lnTo>
                    <a:lnTo>
                      <a:pt x="620" y="122"/>
                    </a:lnTo>
                    <a:lnTo>
                      <a:pt x="616" y="140"/>
                    </a:lnTo>
                    <a:lnTo>
                      <a:pt x="620" y="163"/>
                    </a:lnTo>
                    <a:lnTo>
                      <a:pt x="644" y="158"/>
                    </a:lnTo>
                    <a:lnTo>
                      <a:pt x="669" y="149"/>
                    </a:lnTo>
                    <a:lnTo>
                      <a:pt x="694" y="134"/>
                    </a:lnTo>
                    <a:lnTo>
                      <a:pt x="719" y="117"/>
                    </a:lnTo>
                    <a:lnTo>
                      <a:pt x="742" y="95"/>
                    </a:lnTo>
                    <a:lnTo>
                      <a:pt x="767" y="76"/>
                    </a:lnTo>
                    <a:lnTo>
                      <a:pt x="790" y="55"/>
                    </a:lnTo>
                    <a:lnTo>
                      <a:pt x="815" y="37"/>
                    </a:lnTo>
                    <a:lnTo>
                      <a:pt x="825" y="40"/>
                    </a:lnTo>
                    <a:lnTo>
                      <a:pt x="832" y="49"/>
                    </a:lnTo>
                    <a:lnTo>
                      <a:pt x="832" y="58"/>
                    </a:lnTo>
                    <a:lnTo>
                      <a:pt x="831" y="72"/>
                    </a:lnTo>
                    <a:lnTo>
                      <a:pt x="825" y="85"/>
                    </a:lnTo>
                    <a:lnTo>
                      <a:pt x="824" y="99"/>
                    </a:lnTo>
                    <a:lnTo>
                      <a:pt x="825" y="111"/>
                    </a:lnTo>
                    <a:lnTo>
                      <a:pt x="834" y="124"/>
                    </a:lnTo>
                    <a:lnTo>
                      <a:pt x="863" y="120"/>
                    </a:lnTo>
                    <a:lnTo>
                      <a:pt x="891" y="110"/>
                    </a:lnTo>
                    <a:lnTo>
                      <a:pt x="914" y="90"/>
                    </a:lnTo>
                    <a:lnTo>
                      <a:pt x="939" y="71"/>
                    </a:lnTo>
                    <a:lnTo>
                      <a:pt x="960" y="49"/>
                    </a:lnTo>
                    <a:lnTo>
                      <a:pt x="981" y="33"/>
                    </a:lnTo>
                    <a:lnTo>
                      <a:pt x="1003" y="24"/>
                    </a:lnTo>
                    <a:lnTo>
                      <a:pt x="1029" y="26"/>
                    </a:lnTo>
                    <a:lnTo>
                      <a:pt x="1029" y="56"/>
                    </a:lnTo>
                    <a:lnTo>
                      <a:pt x="815" y="174"/>
                    </a:lnTo>
                    <a:lnTo>
                      <a:pt x="802" y="166"/>
                    </a:lnTo>
                    <a:lnTo>
                      <a:pt x="795" y="161"/>
                    </a:lnTo>
                    <a:lnTo>
                      <a:pt x="790" y="154"/>
                    </a:lnTo>
                    <a:lnTo>
                      <a:pt x="785" y="147"/>
                    </a:lnTo>
                    <a:lnTo>
                      <a:pt x="776" y="129"/>
                    </a:lnTo>
                    <a:lnTo>
                      <a:pt x="765" y="115"/>
                    </a:lnTo>
                    <a:lnTo>
                      <a:pt x="742" y="120"/>
                    </a:lnTo>
                    <a:lnTo>
                      <a:pt x="722" y="133"/>
                    </a:lnTo>
                    <a:lnTo>
                      <a:pt x="703" y="147"/>
                    </a:lnTo>
                    <a:lnTo>
                      <a:pt x="685" y="165"/>
                    </a:lnTo>
                    <a:lnTo>
                      <a:pt x="664" y="179"/>
                    </a:lnTo>
                    <a:lnTo>
                      <a:pt x="644" y="193"/>
                    </a:lnTo>
                    <a:lnTo>
                      <a:pt x="623" y="200"/>
                    </a:lnTo>
                    <a:lnTo>
                      <a:pt x="600" y="202"/>
                    </a:lnTo>
                    <a:lnTo>
                      <a:pt x="561" y="134"/>
                    </a:lnTo>
                    <a:lnTo>
                      <a:pt x="538" y="145"/>
                    </a:lnTo>
                    <a:lnTo>
                      <a:pt x="517" y="159"/>
                    </a:lnTo>
                    <a:lnTo>
                      <a:pt x="495" y="174"/>
                    </a:lnTo>
                    <a:lnTo>
                      <a:pt x="476" y="188"/>
                    </a:lnTo>
                    <a:lnTo>
                      <a:pt x="453" y="198"/>
                    </a:lnTo>
                    <a:lnTo>
                      <a:pt x="432" y="211"/>
                    </a:lnTo>
                    <a:lnTo>
                      <a:pt x="408" y="218"/>
                    </a:lnTo>
                    <a:lnTo>
                      <a:pt x="385" y="221"/>
                    </a:lnTo>
                    <a:lnTo>
                      <a:pt x="355" y="182"/>
                    </a:lnTo>
                    <a:lnTo>
                      <a:pt x="332" y="186"/>
                    </a:lnTo>
                    <a:lnTo>
                      <a:pt x="314" y="200"/>
                    </a:lnTo>
                    <a:lnTo>
                      <a:pt x="297" y="218"/>
                    </a:lnTo>
                    <a:lnTo>
                      <a:pt x="279" y="237"/>
                    </a:lnTo>
                    <a:lnTo>
                      <a:pt x="259" y="253"/>
                    </a:lnTo>
                    <a:lnTo>
                      <a:pt x="242" y="264"/>
                    </a:lnTo>
                    <a:lnTo>
                      <a:pt x="220" y="264"/>
                    </a:lnTo>
                    <a:lnTo>
                      <a:pt x="199" y="252"/>
                    </a:lnTo>
                    <a:lnTo>
                      <a:pt x="194" y="239"/>
                    </a:lnTo>
                    <a:lnTo>
                      <a:pt x="194" y="229"/>
                    </a:lnTo>
                    <a:lnTo>
                      <a:pt x="196" y="220"/>
                    </a:lnTo>
                    <a:lnTo>
                      <a:pt x="201" y="213"/>
                    </a:lnTo>
                    <a:lnTo>
                      <a:pt x="204" y="204"/>
                    </a:lnTo>
                    <a:lnTo>
                      <a:pt x="208" y="197"/>
                    </a:lnTo>
                    <a:lnTo>
                      <a:pt x="206" y="188"/>
                    </a:lnTo>
                    <a:lnTo>
                      <a:pt x="199" y="182"/>
                    </a:lnTo>
                    <a:lnTo>
                      <a:pt x="174" y="198"/>
                    </a:lnTo>
                    <a:lnTo>
                      <a:pt x="151" y="216"/>
                    </a:lnTo>
                    <a:lnTo>
                      <a:pt x="126" y="230"/>
                    </a:lnTo>
                    <a:lnTo>
                      <a:pt x="102" y="244"/>
                    </a:lnTo>
                    <a:lnTo>
                      <a:pt x="77" y="257"/>
                    </a:lnTo>
                    <a:lnTo>
                      <a:pt x="54" y="271"/>
                    </a:lnTo>
                    <a:lnTo>
                      <a:pt x="32" y="284"/>
                    </a:lnTo>
                    <a:lnTo>
                      <a:pt x="13" y="299"/>
                    </a:lnTo>
                    <a:lnTo>
                      <a:pt x="2" y="289"/>
                    </a:lnTo>
                    <a:lnTo>
                      <a:pt x="0" y="273"/>
                    </a:lnTo>
                    <a:lnTo>
                      <a:pt x="2" y="255"/>
                    </a:lnTo>
                    <a:lnTo>
                      <a:pt x="4" y="241"/>
                    </a:lnTo>
                    <a:lnTo>
                      <a:pt x="141" y="56"/>
                    </a:lnTo>
                    <a:lnTo>
                      <a:pt x="148" y="76"/>
                    </a:lnTo>
                    <a:lnTo>
                      <a:pt x="146" y="95"/>
                    </a:lnTo>
                    <a:lnTo>
                      <a:pt x="137" y="115"/>
                    </a:lnTo>
                    <a:lnTo>
                      <a:pt x="125" y="134"/>
                    </a:lnTo>
                    <a:lnTo>
                      <a:pt x="107" y="154"/>
                    </a:lnTo>
                    <a:lnTo>
                      <a:pt x="91" y="175"/>
                    </a:lnTo>
                    <a:lnTo>
                      <a:pt x="79" y="197"/>
                    </a:lnTo>
                    <a:lnTo>
                      <a:pt x="71" y="221"/>
                    </a:lnTo>
                    <a:lnTo>
                      <a:pt x="109" y="207"/>
                    </a:lnTo>
                    <a:lnTo>
                      <a:pt x="142" y="186"/>
                    </a:lnTo>
                    <a:lnTo>
                      <a:pt x="173" y="156"/>
                    </a:lnTo>
                    <a:lnTo>
                      <a:pt x="203" y="126"/>
                    </a:lnTo>
                    <a:lnTo>
                      <a:pt x="231" y="92"/>
                    </a:lnTo>
                    <a:lnTo>
                      <a:pt x="263" y="62"/>
                    </a:lnTo>
                    <a:lnTo>
                      <a:pt x="297" y="35"/>
                    </a:lnTo>
                    <a:lnTo>
                      <a:pt x="336" y="17"/>
                    </a:lnTo>
                    <a:lnTo>
                      <a:pt x="338" y="33"/>
                    </a:lnTo>
                    <a:lnTo>
                      <a:pt x="336" y="49"/>
                    </a:lnTo>
                    <a:lnTo>
                      <a:pt x="329" y="65"/>
                    </a:lnTo>
                    <a:lnTo>
                      <a:pt x="320" y="83"/>
                    </a:lnTo>
                    <a:lnTo>
                      <a:pt x="307" y="97"/>
                    </a:lnTo>
                    <a:lnTo>
                      <a:pt x="295" y="113"/>
                    </a:lnTo>
                    <a:lnTo>
                      <a:pt x="284" y="127"/>
                    </a:lnTo>
                    <a:lnTo>
                      <a:pt x="277" y="143"/>
                    </a:lnTo>
                    <a:lnTo>
                      <a:pt x="274" y="152"/>
                    </a:lnTo>
                    <a:lnTo>
                      <a:pt x="272" y="161"/>
                    </a:lnTo>
                    <a:lnTo>
                      <a:pt x="267" y="168"/>
                    </a:lnTo>
                    <a:lnTo>
                      <a:pt x="261" y="175"/>
                    </a:lnTo>
                    <a:lnTo>
                      <a:pt x="251" y="188"/>
                    </a:lnTo>
                    <a:lnTo>
                      <a:pt x="247" y="202"/>
                    </a:lnTo>
                    <a:lnTo>
                      <a:pt x="268" y="202"/>
                    </a:lnTo>
                    <a:lnTo>
                      <a:pt x="291" y="195"/>
                    </a:lnTo>
                    <a:lnTo>
                      <a:pt x="313" y="181"/>
                    </a:lnTo>
                    <a:lnTo>
                      <a:pt x="336" y="163"/>
                    </a:lnTo>
                    <a:lnTo>
                      <a:pt x="355" y="140"/>
                    </a:lnTo>
                    <a:lnTo>
                      <a:pt x="375" y="117"/>
                    </a:lnTo>
                    <a:lnTo>
                      <a:pt x="389" y="94"/>
                    </a:lnTo>
                    <a:lnTo>
                      <a:pt x="405" y="76"/>
                    </a:lnTo>
                    <a:lnTo>
                      <a:pt x="407" y="62"/>
                    </a:lnTo>
                    <a:lnTo>
                      <a:pt x="416" y="51"/>
                    </a:lnTo>
                    <a:lnTo>
                      <a:pt x="424" y="42"/>
                    </a:lnTo>
                    <a:lnTo>
                      <a:pt x="433" y="37"/>
                    </a:lnTo>
                    <a:lnTo>
                      <a:pt x="453" y="37"/>
                    </a:lnTo>
                    <a:lnTo>
                      <a:pt x="458" y="53"/>
                    </a:lnTo>
                    <a:lnTo>
                      <a:pt x="455" y="71"/>
                    </a:lnTo>
                    <a:lnTo>
                      <a:pt x="446" y="87"/>
                    </a:lnTo>
                    <a:lnTo>
                      <a:pt x="437" y="104"/>
                    </a:lnTo>
                    <a:lnTo>
                      <a:pt x="423" y="120"/>
                    </a:lnTo>
                    <a:lnTo>
                      <a:pt x="414" y="140"/>
                    </a:lnTo>
                    <a:lnTo>
                      <a:pt x="410" y="159"/>
                    </a:lnTo>
                    <a:lnTo>
                      <a:pt x="414" y="182"/>
                    </a:lnTo>
                    <a:lnTo>
                      <a:pt x="439" y="175"/>
                    </a:lnTo>
                    <a:lnTo>
                      <a:pt x="465" y="165"/>
                    </a:lnTo>
                    <a:lnTo>
                      <a:pt x="490" y="149"/>
                    </a:lnTo>
                    <a:lnTo>
                      <a:pt x="517" y="133"/>
                    </a:lnTo>
                    <a:lnTo>
                      <a:pt x="540" y="110"/>
                    </a:lnTo>
                    <a:lnTo>
                      <a:pt x="563" y="88"/>
                    </a:lnTo>
                    <a:lnTo>
                      <a:pt x="582" y="67"/>
                    </a:lnTo>
                    <a:lnTo>
                      <a:pt x="600" y="46"/>
                    </a:lnTo>
                    <a:lnTo>
                      <a:pt x="586" y="39"/>
                    </a:lnTo>
                    <a:lnTo>
                      <a:pt x="572" y="37"/>
                    </a:lnTo>
                    <a:lnTo>
                      <a:pt x="556" y="37"/>
                    </a:lnTo>
                    <a:lnTo>
                      <a:pt x="540" y="39"/>
                    </a:lnTo>
                    <a:lnTo>
                      <a:pt x="524" y="37"/>
                    </a:lnTo>
                    <a:lnTo>
                      <a:pt x="508" y="35"/>
                    </a:lnTo>
                    <a:lnTo>
                      <a:pt x="494" y="28"/>
                    </a:lnTo>
                    <a:lnTo>
                      <a:pt x="483" y="17"/>
                    </a:lnTo>
                    <a:lnTo>
                      <a:pt x="499" y="9"/>
                    </a:lnTo>
                    <a:lnTo>
                      <a:pt x="520" y="3"/>
                    </a:lnTo>
                    <a:lnTo>
                      <a:pt x="545" y="0"/>
                    </a:lnTo>
                    <a:lnTo>
                      <a:pt x="572" y="0"/>
                    </a:lnTo>
                    <a:lnTo>
                      <a:pt x="597" y="0"/>
                    </a:lnTo>
                    <a:lnTo>
                      <a:pt x="623" y="5"/>
                    </a:lnTo>
                    <a:lnTo>
                      <a:pt x="646" y="12"/>
                    </a:lnTo>
                    <a:lnTo>
                      <a:pt x="667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" name="Freeform 82"/>
              <p:cNvSpPr>
                <a:spLocks/>
              </p:cNvSpPr>
              <p:nvPr/>
            </p:nvSpPr>
            <p:spPr bwMode="auto">
              <a:xfrm>
                <a:off x="1858" y="2466"/>
                <a:ext cx="254" cy="253"/>
              </a:xfrm>
              <a:custGeom>
                <a:avLst/>
                <a:gdLst>
                  <a:gd name="T0" fmla="*/ 507 w 507"/>
                  <a:gd name="T1" fmla="*/ 508 h 508"/>
                  <a:gd name="T2" fmla="*/ 465 w 507"/>
                  <a:gd name="T3" fmla="*/ 431 h 508"/>
                  <a:gd name="T4" fmla="*/ 417 w 507"/>
                  <a:gd name="T5" fmla="*/ 357 h 508"/>
                  <a:gd name="T6" fmla="*/ 362 w 507"/>
                  <a:gd name="T7" fmla="*/ 281 h 508"/>
                  <a:gd name="T8" fmla="*/ 302 w 507"/>
                  <a:gd name="T9" fmla="*/ 211 h 508"/>
                  <a:gd name="T10" fmla="*/ 234 w 507"/>
                  <a:gd name="T11" fmla="*/ 146 h 508"/>
                  <a:gd name="T12" fmla="*/ 163 w 507"/>
                  <a:gd name="T13" fmla="*/ 91 h 508"/>
                  <a:gd name="T14" fmla="*/ 87 w 507"/>
                  <a:gd name="T15" fmla="*/ 48 h 508"/>
                  <a:gd name="T16" fmla="*/ 9 w 507"/>
                  <a:gd name="T17" fmla="*/ 20 h 508"/>
                  <a:gd name="T18" fmla="*/ 0 w 507"/>
                  <a:gd name="T19" fmla="*/ 0 h 508"/>
                  <a:gd name="T20" fmla="*/ 87 w 507"/>
                  <a:gd name="T21" fmla="*/ 23 h 508"/>
                  <a:gd name="T22" fmla="*/ 169 w 507"/>
                  <a:gd name="T23" fmla="*/ 64 h 508"/>
                  <a:gd name="T24" fmla="*/ 243 w 507"/>
                  <a:gd name="T25" fmla="*/ 119 h 508"/>
                  <a:gd name="T26" fmla="*/ 312 w 507"/>
                  <a:gd name="T27" fmla="*/ 187 h 508"/>
                  <a:gd name="T28" fmla="*/ 371 w 507"/>
                  <a:gd name="T29" fmla="*/ 261 h 508"/>
                  <a:gd name="T30" fmla="*/ 424 w 507"/>
                  <a:gd name="T31" fmla="*/ 341 h 508"/>
                  <a:gd name="T32" fmla="*/ 468 w 507"/>
                  <a:gd name="T33" fmla="*/ 424 h 508"/>
                  <a:gd name="T34" fmla="*/ 507 w 507"/>
                  <a:gd name="T35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07" h="508">
                    <a:moveTo>
                      <a:pt x="507" y="508"/>
                    </a:moveTo>
                    <a:lnTo>
                      <a:pt x="465" y="431"/>
                    </a:lnTo>
                    <a:lnTo>
                      <a:pt x="417" y="357"/>
                    </a:lnTo>
                    <a:lnTo>
                      <a:pt x="362" y="281"/>
                    </a:lnTo>
                    <a:lnTo>
                      <a:pt x="302" y="211"/>
                    </a:lnTo>
                    <a:lnTo>
                      <a:pt x="234" y="146"/>
                    </a:lnTo>
                    <a:lnTo>
                      <a:pt x="163" y="91"/>
                    </a:lnTo>
                    <a:lnTo>
                      <a:pt x="87" y="48"/>
                    </a:lnTo>
                    <a:lnTo>
                      <a:pt x="9" y="20"/>
                    </a:lnTo>
                    <a:lnTo>
                      <a:pt x="0" y="0"/>
                    </a:lnTo>
                    <a:lnTo>
                      <a:pt x="87" y="23"/>
                    </a:lnTo>
                    <a:lnTo>
                      <a:pt x="169" y="64"/>
                    </a:lnTo>
                    <a:lnTo>
                      <a:pt x="243" y="119"/>
                    </a:lnTo>
                    <a:lnTo>
                      <a:pt x="312" y="187"/>
                    </a:lnTo>
                    <a:lnTo>
                      <a:pt x="371" y="261"/>
                    </a:lnTo>
                    <a:lnTo>
                      <a:pt x="424" y="341"/>
                    </a:lnTo>
                    <a:lnTo>
                      <a:pt x="468" y="424"/>
                    </a:lnTo>
                    <a:lnTo>
                      <a:pt x="507" y="5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" name="Freeform 83"/>
              <p:cNvSpPr>
                <a:spLocks/>
              </p:cNvSpPr>
              <p:nvPr/>
            </p:nvSpPr>
            <p:spPr bwMode="auto">
              <a:xfrm>
                <a:off x="2843" y="2475"/>
                <a:ext cx="426" cy="205"/>
              </a:xfrm>
              <a:custGeom>
                <a:avLst/>
                <a:gdLst>
                  <a:gd name="T0" fmla="*/ 596 w 853"/>
                  <a:gd name="T1" fmla="*/ 62 h 410"/>
                  <a:gd name="T2" fmla="*/ 541 w 853"/>
                  <a:gd name="T3" fmla="*/ 151 h 410"/>
                  <a:gd name="T4" fmla="*/ 522 w 853"/>
                  <a:gd name="T5" fmla="*/ 245 h 410"/>
                  <a:gd name="T6" fmla="*/ 610 w 853"/>
                  <a:gd name="T7" fmla="*/ 175 h 410"/>
                  <a:gd name="T8" fmla="*/ 690 w 853"/>
                  <a:gd name="T9" fmla="*/ 90 h 410"/>
                  <a:gd name="T10" fmla="*/ 754 w 853"/>
                  <a:gd name="T11" fmla="*/ 71 h 410"/>
                  <a:gd name="T12" fmla="*/ 726 w 853"/>
                  <a:gd name="T13" fmla="*/ 124 h 410"/>
                  <a:gd name="T14" fmla="*/ 690 w 853"/>
                  <a:gd name="T15" fmla="*/ 172 h 410"/>
                  <a:gd name="T16" fmla="*/ 740 w 853"/>
                  <a:gd name="T17" fmla="*/ 188 h 410"/>
                  <a:gd name="T18" fmla="*/ 793 w 853"/>
                  <a:gd name="T19" fmla="*/ 117 h 410"/>
                  <a:gd name="T20" fmla="*/ 853 w 853"/>
                  <a:gd name="T21" fmla="*/ 58 h 410"/>
                  <a:gd name="T22" fmla="*/ 813 w 853"/>
                  <a:gd name="T23" fmla="*/ 135 h 410"/>
                  <a:gd name="T24" fmla="*/ 775 w 853"/>
                  <a:gd name="T25" fmla="*/ 211 h 410"/>
                  <a:gd name="T26" fmla="*/ 761 w 853"/>
                  <a:gd name="T27" fmla="*/ 264 h 410"/>
                  <a:gd name="T28" fmla="*/ 740 w 853"/>
                  <a:gd name="T29" fmla="*/ 255 h 410"/>
                  <a:gd name="T30" fmla="*/ 712 w 853"/>
                  <a:gd name="T31" fmla="*/ 236 h 410"/>
                  <a:gd name="T32" fmla="*/ 678 w 853"/>
                  <a:gd name="T33" fmla="*/ 250 h 410"/>
                  <a:gd name="T34" fmla="*/ 651 w 853"/>
                  <a:gd name="T35" fmla="*/ 238 h 410"/>
                  <a:gd name="T36" fmla="*/ 649 w 853"/>
                  <a:gd name="T37" fmla="*/ 206 h 410"/>
                  <a:gd name="T38" fmla="*/ 630 w 853"/>
                  <a:gd name="T39" fmla="*/ 186 h 410"/>
                  <a:gd name="T40" fmla="*/ 580 w 853"/>
                  <a:gd name="T41" fmla="*/ 222 h 410"/>
                  <a:gd name="T42" fmla="*/ 536 w 853"/>
                  <a:gd name="T43" fmla="*/ 264 h 410"/>
                  <a:gd name="T44" fmla="*/ 499 w 853"/>
                  <a:gd name="T45" fmla="*/ 269 h 410"/>
                  <a:gd name="T46" fmla="*/ 481 w 853"/>
                  <a:gd name="T47" fmla="*/ 238 h 410"/>
                  <a:gd name="T48" fmla="*/ 474 w 853"/>
                  <a:gd name="T49" fmla="*/ 206 h 410"/>
                  <a:gd name="T50" fmla="*/ 373 w 853"/>
                  <a:gd name="T51" fmla="*/ 291 h 410"/>
                  <a:gd name="T52" fmla="*/ 277 w 853"/>
                  <a:gd name="T53" fmla="*/ 374 h 410"/>
                  <a:gd name="T54" fmla="*/ 179 w 853"/>
                  <a:gd name="T55" fmla="*/ 394 h 410"/>
                  <a:gd name="T56" fmla="*/ 174 w 853"/>
                  <a:gd name="T57" fmla="*/ 346 h 410"/>
                  <a:gd name="T58" fmla="*/ 185 w 853"/>
                  <a:gd name="T59" fmla="*/ 298 h 410"/>
                  <a:gd name="T60" fmla="*/ 131 w 853"/>
                  <a:gd name="T61" fmla="*/ 308 h 410"/>
                  <a:gd name="T62" fmla="*/ 69 w 853"/>
                  <a:gd name="T63" fmla="*/ 358 h 410"/>
                  <a:gd name="T64" fmla="*/ 4 w 853"/>
                  <a:gd name="T65" fmla="*/ 362 h 410"/>
                  <a:gd name="T66" fmla="*/ 25 w 853"/>
                  <a:gd name="T67" fmla="*/ 269 h 410"/>
                  <a:gd name="T68" fmla="*/ 100 w 853"/>
                  <a:gd name="T69" fmla="*/ 195 h 410"/>
                  <a:gd name="T70" fmla="*/ 142 w 853"/>
                  <a:gd name="T71" fmla="*/ 177 h 410"/>
                  <a:gd name="T72" fmla="*/ 98 w 853"/>
                  <a:gd name="T73" fmla="*/ 234 h 410"/>
                  <a:gd name="T74" fmla="*/ 57 w 853"/>
                  <a:gd name="T75" fmla="*/ 287 h 410"/>
                  <a:gd name="T76" fmla="*/ 131 w 853"/>
                  <a:gd name="T77" fmla="*/ 280 h 410"/>
                  <a:gd name="T78" fmla="*/ 249 w 853"/>
                  <a:gd name="T79" fmla="*/ 190 h 410"/>
                  <a:gd name="T80" fmla="*/ 357 w 853"/>
                  <a:gd name="T81" fmla="*/ 88 h 410"/>
                  <a:gd name="T82" fmla="*/ 314 w 853"/>
                  <a:gd name="T83" fmla="*/ 184 h 410"/>
                  <a:gd name="T84" fmla="*/ 240 w 853"/>
                  <a:gd name="T85" fmla="*/ 282 h 410"/>
                  <a:gd name="T86" fmla="*/ 241 w 853"/>
                  <a:gd name="T87" fmla="*/ 358 h 410"/>
                  <a:gd name="T88" fmla="*/ 311 w 853"/>
                  <a:gd name="T89" fmla="*/ 316 h 410"/>
                  <a:gd name="T90" fmla="*/ 378 w 853"/>
                  <a:gd name="T91" fmla="*/ 257 h 410"/>
                  <a:gd name="T92" fmla="*/ 461 w 853"/>
                  <a:gd name="T93" fmla="*/ 186 h 410"/>
                  <a:gd name="T94" fmla="*/ 529 w 853"/>
                  <a:gd name="T95" fmla="*/ 88 h 410"/>
                  <a:gd name="T96" fmla="*/ 610 w 853"/>
                  <a:gd name="T97" fmla="*/ 0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53" h="410">
                    <a:moveTo>
                      <a:pt x="610" y="0"/>
                    </a:moveTo>
                    <a:lnTo>
                      <a:pt x="607" y="30"/>
                    </a:lnTo>
                    <a:lnTo>
                      <a:pt x="596" y="62"/>
                    </a:lnTo>
                    <a:lnTo>
                      <a:pt x="579" y="92"/>
                    </a:lnTo>
                    <a:lnTo>
                      <a:pt x="561" y="122"/>
                    </a:lnTo>
                    <a:lnTo>
                      <a:pt x="541" y="151"/>
                    </a:lnTo>
                    <a:lnTo>
                      <a:pt x="527" y="181"/>
                    </a:lnTo>
                    <a:lnTo>
                      <a:pt x="518" y="211"/>
                    </a:lnTo>
                    <a:lnTo>
                      <a:pt x="522" y="245"/>
                    </a:lnTo>
                    <a:lnTo>
                      <a:pt x="554" y="225"/>
                    </a:lnTo>
                    <a:lnTo>
                      <a:pt x="584" y="202"/>
                    </a:lnTo>
                    <a:lnTo>
                      <a:pt x="610" y="175"/>
                    </a:lnTo>
                    <a:lnTo>
                      <a:pt x="639" y="147"/>
                    </a:lnTo>
                    <a:lnTo>
                      <a:pt x="664" y="117"/>
                    </a:lnTo>
                    <a:lnTo>
                      <a:pt x="690" y="90"/>
                    </a:lnTo>
                    <a:lnTo>
                      <a:pt x="720" y="65"/>
                    </a:lnTo>
                    <a:lnTo>
                      <a:pt x="756" y="49"/>
                    </a:lnTo>
                    <a:lnTo>
                      <a:pt x="754" y="71"/>
                    </a:lnTo>
                    <a:lnTo>
                      <a:pt x="749" y="92"/>
                    </a:lnTo>
                    <a:lnTo>
                      <a:pt x="738" y="108"/>
                    </a:lnTo>
                    <a:lnTo>
                      <a:pt x="726" y="124"/>
                    </a:lnTo>
                    <a:lnTo>
                      <a:pt x="712" y="138"/>
                    </a:lnTo>
                    <a:lnTo>
                      <a:pt x="699" y="156"/>
                    </a:lnTo>
                    <a:lnTo>
                      <a:pt x="690" y="172"/>
                    </a:lnTo>
                    <a:lnTo>
                      <a:pt x="689" y="195"/>
                    </a:lnTo>
                    <a:lnTo>
                      <a:pt x="717" y="197"/>
                    </a:lnTo>
                    <a:lnTo>
                      <a:pt x="740" y="188"/>
                    </a:lnTo>
                    <a:lnTo>
                      <a:pt x="759" y="168"/>
                    </a:lnTo>
                    <a:lnTo>
                      <a:pt x="777" y="145"/>
                    </a:lnTo>
                    <a:lnTo>
                      <a:pt x="793" y="117"/>
                    </a:lnTo>
                    <a:lnTo>
                      <a:pt x="811" y="90"/>
                    </a:lnTo>
                    <a:lnTo>
                      <a:pt x="829" y="69"/>
                    </a:lnTo>
                    <a:lnTo>
                      <a:pt x="853" y="58"/>
                    </a:lnTo>
                    <a:lnTo>
                      <a:pt x="843" y="83"/>
                    </a:lnTo>
                    <a:lnTo>
                      <a:pt x="829" y="108"/>
                    </a:lnTo>
                    <a:lnTo>
                      <a:pt x="813" y="135"/>
                    </a:lnTo>
                    <a:lnTo>
                      <a:pt x="799" y="161"/>
                    </a:lnTo>
                    <a:lnTo>
                      <a:pt x="784" y="186"/>
                    </a:lnTo>
                    <a:lnTo>
                      <a:pt x="775" y="211"/>
                    </a:lnTo>
                    <a:lnTo>
                      <a:pt x="770" y="238"/>
                    </a:lnTo>
                    <a:lnTo>
                      <a:pt x="775" y="264"/>
                    </a:lnTo>
                    <a:lnTo>
                      <a:pt x="761" y="264"/>
                    </a:lnTo>
                    <a:lnTo>
                      <a:pt x="752" y="262"/>
                    </a:lnTo>
                    <a:lnTo>
                      <a:pt x="744" y="259"/>
                    </a:lnTo>
                    <a:lnTo>
                      <a:pt x="740" y="255"/>
                    </a:lnTo>
                    <a:lnTo>
                      <a:pt x="731" y="239"/>
                    </a:lnTo>
                    <a:lnTo>
                      <a:pt x="728" y="225"/>
                    </a:lnTo>
                    <a:lnTo>
                      <a:pt x="712" y="236"/>
                    </a:lnTo>
                    <a:lnTo>
                      <a:pt x="696" y="246"/>
                    </a:lnTo>
                    <a:lnTo>
                      <a:pt x="687" y="248"/>
                    </a:lnTo>
                    <a:lnTo>
                      <a:pt x="678" y="250"/>
                    </a:lnTo>
                    <a:lnTo>
                      <a:pt x="667" y="252"/>
                    </a:lnTo>
                    <a:lnTo>
                      <a:pt x="658" y="253"/>
                    </a:lnTo>
                    <a:lnTo>
                      <a:pt x="651" y="238"/>
                    </a:lnTo>
                    <a:lnTo>
                      <a:pt x="648" y="227"/>
                    </a:lnTo>
                    <a:lnTo>
                      <a:pt x="648" y="214"/>
                    </a:lnTo>
                    <a:lnTo>
                      <a:pt x="649" y="206"/>
                    </a:lnTo>
                    <a:lnTo>
                      <a:pt x="651" y="190"/>
                    </a:lnTo>
                    <a:lnTo>
                      <a:pt x="649" y="175"/>
                    </a:lnTo>
                    <a:lnTo>
                      <a:pt x="630" y="186"/>
                    </a:lnTo>
                    <a:lnTo>
                      <a:pt x="612" y="197"/>
                    </a:lnTo>
                    <a:lnTo>
                      <a:pt x="596" y="207"/>
                    </a:lnTo>
                    <a:lnTo>
                      <a:pt x="580" y="222"/>
                    </a:lnTo>
                    <a:lnTo>
                      <a:pt x="564" y="234"/>
                    </a:lnTo>
                    <a:lnTo>
                      <a:pt x="550" y="250"/>
                    </a:lnTo>
                    <a:lnTo>
                      <a:pt x="536" y="264"/>
                    </a:lnTo>
                    <a:lnTo>
                      <a:pt x="522" y="284"/>
                    </a:lnTo>
                    <a:lnTo>
                      <a:pt x="508" y="277"/>
                    </a:lnTo>
                    <a:lnTo>
                      <a:pt x="499" y="269"/>
                    </a:lnTo>
                    <a:lnTo>
                      <a:pt x="490" y="259"/>
                    </a:lnTo>
                    <a:lnTo>
                      <a:pt x="486" y="250"/>
                    </a:lnTo>
                    <a:lnTo>
                      <a:pt x="481" y="238"/>
                    </a:lnTo>
                    <a:lnTo>
                      <a:pt x="477" y="227"/>
                    </a:lnTo>
                    <a:lnTo>
                      <a:pt x="476" y="216"/>
                    </a:lnTo>
                    <a:lnTo>
                      <a:pt x="474" y="206"/>
                    </a:lnTo>
                    <a:lnTo>
                      <a:pt x="437" y="230"/>
                    </a:lnTo>
                    <a:lnTo>
                      <a:pt x="405" y="261"/>
                    </a:lnTo>
                    <a:lnTo>
                      <a:pt x="373" y="291"/>
                    </a:lnTo>
                    <a:lnTo>
                      <a:pt x="344" y="321"/>
                    </a:lnTo>
                    <a:lnTo>
                      <a:pt x="311" y="348"/>
                    </a:lnTo>
                    <a:lnTo>
                      <a:pt x="277" y="374"/>
                    </a:lnTo>
                    <a:lnTo>
                      <a:pt x="240" y="394"/>
                    </a:lnTo>
                    <a:lnTo>
                      <a:pt x="199" y="410"/>
                    </a:lnTo>
                    <a:lnTo>
                      <a:pt x="179" y="394"/>
                    </a:lnTo>
                    <a:lnTo>
                      <a:pt x="171" y="378"/>
                    </a:lnTo>
                    <a:lnTo>
                      <a:pt x="169" y="362"/>
                    </a:lnTo>
                    <a:lnTo>
                      <a:pt x="174" y="346"/>
                    </a:lnTo>
                    <a:lnTo>
                      <a:pt x="179" y="330"/>
                    </a:lnTo>
                    <a:lnTo>
                      <a:pt x="185" y="314"/>
                    </a:lnTo>
                    <a:lnTo>
                      <a:pt x="185" y="298"/>
                    </a:lnTo>
                    <a:lnTo>
                      <a:pt x="179" y="284"/>
                    </a:lnTo>
                    <a:lnTo>
                      <a:pt x="155" y="293"/>
                    </a:lnTo>
                    <a:lnTo>
                      <a:pt x="131" y="308"/>
                    </a:lnTo>
                    <a:lnTo>
                      <a:pt x="110" y="326"/>
                    </a:lnTo>
                    <a:lnTo>
                      <a:pt x="91" y="344"/>
                    </a:lnTo>
                    <a:lnTo>
                      <a:pt x="69" y="358"/>
                    </a:lnTo>
                    <a:lnTo>
                      <a:pt x="50" y="367"/>
                    </a:lnTo>
                    <a:lnTo>
                      <a:pt x="27" y="369"/>
                    </a:lnTo>
                    <a:lnTo>
                      <a:pt x="4" y="362"/>
                    </a:lnTo>
                    <a:lnTo>
                      <a:pt x="0" y="328"/>
                    </a:lnTo>
                    <a:lnTo>
                      <a:pt x="9" y="298"/>
                    </a:lnTo>
                    <a:lnTo>
                      <a:pt x="25" y="269"/>
                    </a:lnTo>
                    <a:lnTo>
                      <a:pt x="48" y="243"/>
                    </a:lnTo>
                    <a:lnTo>
                      <a:pt x="73" y="216"/>
                    </a:lnTo>
                    <a:lnTo>
                      <a:pt x="100" y="195"/>
                    </a:lnTo>
                    <a:lnTo>
                      <a:pt x="124" y="174"/>
                    </a:lnTo>
                    <a:lnTo>
                      <a:pt x="151" y="156"/>
                    </a:lnTo>
                    <a:lnTo>
                      <a:pt x="142" y="177"/>
                    </a:lnTo>
                    <a:lnTo>
                      <a:pt x="130" y="198"/>
                    </a:lnTo>
                    <a:lnTo>
                      <a:pt x="114" y="216"/>
                    </a:lnTo>
                    <a:lnTo>
                      <a:pt x="98" y="234"/>
                    </a:lnTo>
                    <a:lnTo>
                      <a:pt x="80" y="250"/>
                    </a:lnTo>
                    <a:lnTo>
                      <a:pt x="66" y="268"/>
                    </a:lnTo>
                    <a:lnTo>
                      <a:pt x="57" y="287"/>
                    </a:lnTo>
                    <a:lnTo>
                      <a:pt x="53" y="312"/>
                    </a:lnTo>
                    <a:lnTo>
                      <a:pt x="92" y="298"/>
                    </a:lnTo>
                    <a:lnTo>
                      <a:pt x="131" y="280"/>
                    </a:lnTo>
                    <a:lnTo>
                      <a:pt x="171" y="253"/>
                    </a:lnTo>
                    <a:lnTo>
                      <a:pt x="211" y="225"/>
                    </a:lnTo>
                    <a:lnTo>
                      <a:pt x="249" y="190"/>
                    </a:lnTo>
                    <a:lnTo>
                      <a:pt x="286" y="156"/>
                    </a:lnTo>
                    <a:lnTo>
                      <a:pt x="321" y="120"/>
                    </a:lnTo>
                    <a:lnTo>
                      <a:pt x="357" y="88"/>
                    </a:lnTo>
                    <a:lnTo>
                      <a:pt x="351" y="120"/>
                    </a:lnTo>
                    <a:lnTo>
                      <a:pt x="337" y="154"/>
                    </a:lnTo>
                    <a:lnTo>
                      <a:pt x="314" y="184"/>
                    </a:lnTo>
                    <a:lnTo>
                      <a:pt x="289" y="216"/>
                    </a:lnTo>
                    <a:lnTo>
                      <a:pt x="263" y="248"/>
                    </a:lnTo>
                    <a:lnTo>
                      <a:pt x="240" y="282"/>
                    </a:lnTo>
                    <a:lnTo>
                      <a:pt x="224" y="319"/>
                    </a:lnTo>
                    <a:lnTo>
                      <a:pt x="218" y="362"/>
                    </a:lnTo>
                    <a:lnTo>
                      <a:pt x="241" y="358"/>
                    </a:lnTo>
                    <a:lnTo>
                      <a:pt x="266" y="349"/>
                    </a:lnTo>
                    <a:lnTo>
                      <a:pt x="288" y="335"/>
                    </a:lnTo>
                    <a:lnTo>
                      <a:pt x="311" y="316"/>
                    </a:lnTo>
                    <a:lnTo>
                      <a:pt x="332" y="294"/>
                    </a:lnTo>
                    <a:lnTo>
                      <a:pt x="355" y="275"/>
                    </a:lnTo>
                    <a:lnTo>
                      <a:pt x="378" y="257"/>
                    </a:lnTo>
                    <a:lnTo>
                      <a:pt x="405" y="245"/>
                    </a:lnTo>
                    <a:lnTo>
                      <a:pt x="433" y="214"/>
                    </a:lnTo>
                    <a:lnTo>
                      <a:pt x="461" y="186"/>
                    </a:lnTo>
                    <a:lnTo>
                      <a:pt x="485" y="154"/>
                    </a:lnTo>
                    <a:lnTo>
                      <a:pt x="508" y="122"/>
                    </a:lnTo>
                    <a:lnTo>
                      <a:pt x="529" y="88"/>
                    </a:lnTo>
                    <a:lnTo>
                      <a:pt x="552" y="57"/>
                    </a:lnTo>
                    <a:lnTo>
                      <a:pt x="579" y="25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" name="Freeform 84"/>
              <p:cNvSpPr>
                <a:spLocks/>
              </p:cNvSpPr>
              <p:nvPr/>
            </p:nvSpPr>
            <p:spPr bwMode="auto">
              <a:xfrm>
                <a:off x="1739" y="2490"/>
                <a:ext cx="109" cy="88"/>
              </a:xfrm>
              <a:custGeom>
                <a:avLst/>
                <a:gdLst>
                  <a:gd name="T0" fmla="*/ 219 w 219"/>
                  <a:gd name="T1" fmla="*/ 0 h 176"/>
                  <a:gd name="T2" fmla="*/ 190 w 219"/>
                  <a:gd name="T3" fmla="*/ 16 h 176"/>
                  <a:gd name="T4" fmla="*/ 162 w 219"/>
                  <a:gd name="T5" fmla="*/ 37 h 176"/>
                  <a:gd name="T6" fmla="*/ 133 w 219"/>
                  <a:gd name="T7" fmla="*/ 57 h 176"/>
                  <a:gd name="T8" fmla="*/ 107 w 219"/>
                  <a:gd name="T9" fmla="*/ 80 h 176"/>
                  <a:gd name="T10" fmla="*/ 78 w 219"/>
                  <a:gd name="T11" fmla="*/ 101 h 176"/>
                  <a:gd name="T12" fmla="*/ 52 w 219"/>
                  <a:gd name="T13" fmla="*/ 124 h 176"/>
                  <a:gd name="T14" fmla="*/ 25 w 219"/>
                  <a:gd name="T15" fmla="*/ 149 h 176"/>
                  <a:gd name="T16" fmla="*/ 4 w 219"/>
                  <a:gd name="T17" fmla="*/ 176 h 176"/>
                  <a:gd name="T18" fmla="*/ 0 w 219"/>
                  <a:gd name="T19" fmla="*/ 151 h 176"/>
                  <a:gd name="T20" fmla="*/ 6 w 219"/>
                  <a:gd name="T21" fmla="*/ 133 h 176"/>
                  <a:gd name="T22" fmla="*/ 16 w 219"/>
                  <a:gd name="T23" fmla="*/ 119 h 176"/>
                  <a:gd name="T24" fmla="*/ 34 w 219"/>
                  <a:gd name="T25" fmla="*/ 108 h 176"/>
                  <a:gd name="T26" fmla="*/ 50 w 219"/>
                  <a:gd name="T27" fmla="*/ 96 h 176"/>
                  <a:gd name="T28" fmla="*/ 70 w 219"/>
                  <a:gd name="T29" fmla="*/ 85 h 176"/>
                  <a:gd name="T30" fmla="*/ 86 w 219"/>
                  <a:gd name="T31" fmla="*/ 73 h 176"/>
                  <a:gd name="T32" fmla="*/ 102 w 219"/>
                  <a:gd name="T33" fmla="*/ 58 h 176"/>
                  <a:gd name="T34" fmla="*/ 112 w 219"/>
                  <a:gd name="T35" fmla="*/ 46 h 176"/>
                  <a:gd name="T36" fmla="*/ 125 w 219"/>
                  <a:gd name="T37" fmla="*/ 39 h 176"/>
                  <a:gd name="T38" fmla="*/ 139 w 219"/>
                  <a:gd name="T39" fmla="*/ 30 h 176"/>
                  <a:gd name="T40" fmla="*/ 155 w 219"/>
                  <a:gd name="T41" fmla="*/ 25 h 176"/>
                  <a:gd name="T42" fmla="*/ 171 w 219"/>
                  <a:gd name="T43" fmla="*/ 18 h 176"/>
                  <a:gd name="T44" fmla="*/ 187 w 219"/>
                  <a:gd name="T45" fmla="*/ 12 h 176"/>
                  <a:gd name="T46" fmla="*/ 203 w 219"/>
                  <a:gd name="T47" fmla="*/ 5 h 176"/>
                  <a:gd name="T48" fmla="*/ 219 w 219"/>
                  <a:gd name="T49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9" h="176">
                    <a:moveTo>
                      <a:pt x="219" y="0"/>
                    </a:moveTo>
                    <a:lnTo>
                      <a:pt x="190" y="16"/>
                    </a:lnTo>
                    <a:lnTo>
                      <a:pt x="162" y="37"/>
                    </a:lnTo>
                    <a:lnTo>
                      <a:pt x="133" y="57"/>
                    </a:lnTo>
                    <a:lnTo>
                      <a:pt x="107" y="80"/>
                    </a:lnTo>
                    <a:lnTo>
                      <a:pt x="78" y="101"/>
                    </a:lnTo>
                    <a:lnTo>
                      <a:pt x="52" y="124"/>
                    </a:lnTo>
                    <a:lnTo>
                      <a:pt x="25" y="149"/>
                    </a:lnTo>
                    <a:lnTo>
                      <a:pt x="4" y="176"/>
                    </a:lnTo>
                    <a:lnTo>
                      <a:pt x="0" y="151"/>
                    </a:lnTo>
                    <a:lnTo>
                      <a:pt x="6" y="133"/>
                    </a:lnTo>
                    <a:lnTo>
                      <a:pt x="16" y="119"/>
                    </a:lnTo>
                    <a:lnTo>
                      <a:pt x="34" y="108"/>
                    </a:lnTo>
                    <a:lnTo>
                      <a:pt x="50" y="96"/>
                    </a:lnTo>
                    <a:lnTo>
                      <a:pt x="70" y="85"/>
                    </a:lnTo>
                    <a:lnTo>
                      <a:pt x="86" y="73"/>
                    </a:lnTo>
                    <a:lnTo>
                      <a:pt x="102" y="58"/>
                    </a:lnTo>
                    <a:lnTo>
                      <a:pt x="112" y="46"/>
                    </a:lnTo>
                    <a:lnTo>
                      <a:pt x="125" y="39"/>
                    </a:lnTo>
                    <a:lnTo>
                      <a:pt x="139" y="30"/>
                    </a:lnTo>
                    <a:lnTo>
                      <a:pt x="155" y="25"/>
                    </a:lnTo>
                    <a:lnTo>
                      <a:pt x="171" y="18"/>
                    </a:lnTo>
                    <a:lnTo>
                      <a:pt x="187" y="12"/>
                    </a:lnTo>
                    <a:lnTo>
                      <a:pt x="203" y="5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" name="Freeform 85"/>
              <p:cNvSpPr>
                <a:spLocks/>
              </p:cNvSpPr>
              <p:nvPr/>
            </p:nvSpPr>
            <p:spPr bwMode="auto">
              <a:xfrm>
                <a:off x="3275" y="2490"/>
                <a:ext cx="141" cy="132"/>
              </a:xfrm>
              <a:custGeom>
                <a:avLst/>
                <a:gdLst>
                  <a:gd name="T0" fmla="*/ 284 w 284"/>
                  <a:gd name="T1" fmla="*/ 9 h 263"/>
                  <a:gd name="T2" fmla="*/ 268 w 284"/>
                  <a:gd name="T3" fmla="*/ 32 h 263"/>
                  <a:gd name="T4" fmla="*/ 254 w 284"/>
                  <a:gd name="T5" fmla="*/ 57 h 263"/>
                  <a:gd name="T6" fmla="*/ 236 w 284"/>
                  <a:gd name="T7" fmla="*/ 82 h 263"/>
                  <a:gd name="T8" fmla="*/ 220 w 284"/>
                  <a:gd name="T9" fmla="*/ 106 h 263"/>
                  <a:gd name="T10" fmla="*/ 201 w 284"/>
                  <a:gd name="T11" fmla="*/ 129 h 263"/>
                  <a:gd name="T12" fmla="*/ 183 w 284"/>
                  <a:gd name="T13" fmla="*/ 154 h 263"/>
                  <a:gd name="T14" fmla="*/ 167 w 284"/>
                  <a:gd name="T15" fmla="*/ 177 h 263"/>
                  <a:gd name="T16" fmla="*/ 156 w 284"/>
                  <a:gd name="T17" fmla="*/ 204 h 263"/>
                  <a:gd name="T18" fmla="*/ 167 w 284"/>
                  <a:gd name="T19" fmla="*/ 204 h 263"/>
                  <a:gd name="T20" fmla="*/ 179 w 284"/>
                  <a:gd name="T21" fmla="*/ 202 h 263"/>
                  <a:gd name="T22" fmla="*/ 190 w 284"/>
                  <a:gd name="T23" fmla="*/ 197 h 263"/>
                  <a:gd name="T24" fmla="*/ 204 w 284"/>
                  <a:gd name="T25" fmla="*/ 190 h 263"/>
                  <a:gd name="T26" fmla="*/ 217 w 284"/>
                  <a:gd name="T27" fmla="*/ 181 h 263"/>
                  <a:gd name="T28" fmla="*/ 229 w 284"/>
                  <a:gd name="T29" fmla="*/ 172 h 263"/>
                  <a:gd name="T30" fmla="*/ 241 w 284"/>
                  <a:gd name="T31" fmla="*/ 161 h 263"/>
                  <a:gd name="T32" fmla="*/ 254 w 284"/>
                  <a:gd name="T33" fmla="*/ 156 h 263"/>
                  <a:gd name="T34" fmla="*/ 241 w 284"/>
                  <a:gd name="T35" fmla="*/ 172 h 263"/>
                  <a:gd name="T36" fmla="*/ 227 w 284"/>
                  <a:gd name="T37" fmla="*/ 188 h 263"/>
                  <a:gd name="T38" fmla="*/ 211 w 284"/>
                  <a:gd name="T39" fmla="*/ 204 h 263"/>
                  <a:gd name="T40" fmla="*/ 197 w 284"/>
                  <a:gd name="T41" fmla="*/ 220 h 263"/>
                  <a:gd name="T42" fmla="*/ 179 w 284"/>
                  <a:gd name="T43" fmla="*/ 231 h 263"/>
                  <a:gd name="T44" fmla="*/ 162 w 284"/>
                  <a:gd name="T45" fmla="*/ 243 h 263"/>
                  <a:gd name="T46" fmla="*/ 144 w 284"/>
                  <a:gd name="T47" fmla="*/ 252 h 263"/>
                  <a:gd name="T48" fmla="*/ 128 w 284"/>
                  <a:gd name="T49" fmla="*/ 263 h 263"/>
                  <a:gd name="T50" fmla="*/ 119 w 284"/>
                  <a:gd name="T51" fmla="*/ 248 h 263"/>
                  <a:gd name="T52" fmla="*/ 114 w 284"/>
                  <a:gd name="T53" fmla="*/ 238 h 263"/>
                  <a:gd name="T54" fmla="*/ 108 w 284"/>
                  <a:gd name="T55" fmla="*/ 225 h 263"/>
                  <a:gd name="T56" fmla="*/ 108 w 284"/>
                  <a:gd name="T57" fmla="*/ 215 h 263"/>
                  <a:gd name="T58" fmla="*/ 92 w 284"/>
                  <a:gd name="T59" fmla="*/ 208 h 263"/>
                  <a:gd name="T60" fmla="*/ 80 w 284"/>
                  <a:gd name="T61" fmla="*/ 211 h 263"/>
                  <a:gd name="T62" fmla="*/ 68 w 284"/>
                  <a:gd name="T63" fmla="*/ 218 h 263"/>
                  <a:gd name="T64" fmla="*/ 57 w 284"/>
                  <a:gd name="T65" fmla="*/ 232 h 263"/>
                  <a:gd name="T66" fmla="*/ 43 w 284"/>
                  <a:gd name="T67" fmla="*/ 245 h 263"/>
                  <a:gd name="T68" fmla="*/ 30 w 284"/>
                  <a:gd name="T69" fmla="*/ 254 h 263"/>
                  <a:gd name="T70" fmla="*/ 16 w 284"/>
                  <a:gd name="T71" fmla="*/ 257 h 263"/>
                  <a:gd name="T72" fmla="*/ 0 w 284"/>
                  <a:gd name="T73" fmla="*/ 254 h 263"/>
                  <a:gd name="T74" fmla="*/ 2 w 284"/>
                  <a:gd name="T75" fmla="*/ 225 h 263"/>
                  <a:gd name="T76" fmla="*/ 9 w 284"/>
                  <a:gd name="T77" fmla="*/ 199 h 263"/>
                  <a:gd name="T78" fmla="*/ 18 w 284"/>
                  <a:gd name="T79" fmla="*/ 170 h 263"/>
                  <a:gd name="T80" fmla="*/ 34 w 284"/>
                  <a:gd name="T81" fmla="*/ 144 h 263"/>
                  <a:gd name="T82" fmla="*/ 52 w 284"/>
                  <a:gd name="T83" fmla="*/ 117 h 263"/>
                  <a:gd name="T84" fmla="*/ 75 w 284"/>
                  <a:gd name="T85" fmla="*/ 94 h 263"/>
                  <a:gd name="T86" fmla="*/ 99 w 284"/>
                  <a:gd name="T87" fmla="*/ 73 h 263"/>
                  <a:gd name="T88" fmla="*/ 128 w 284"/>
                  <a:gd name="T89" fmla="*/ 58 h 263"/>
                  <a:gd name="T90" fmla="*/ 124 w 284"/>
                  <a:gd name="T91" fmla="*/ 73 h 263"/>
                  <a:gd name="T92" fmla="*/ 119 w 284"/>
                  <a:gd name="T93" fmla="*/ 89 h 263"/>
                  <a:gd name="T94" fmla="*/ 108 w 284"/>
                  <a:gd name="T95" fmla="*/ 105 h 263"/>
                  <a:gd name="T96" fmla="*/ 99 w 284"/>
                  <a:gd name="T97" fmla="*/ 121 h 263"/>
                  <a:gd name="T98" fmla="*/ 87 w 284"/>
                  <a:gd name="T99" fmla="*/ 137 h 263"/>
                  <a:gd name="T100" fmla="*/ 76 w 284"/>
                  <a:gd name="T101" fmla="*/ 153 h 263"/>
                  <a:gd name="T102" fmla="*/ 66 w 284"/>
                  <a:gd name="T103" fmla="*/ 168 h 263"/>
                  <a:gd name="T104" fmla="*/ 59 w 284"/>
                  <a:gd name="T105" fmla="*/ 184 h 263"/>
                  <a:gd name="T106" fmla="*/ 89 w 284"/>
                  <a:gd name="T107" fmla="*/ 174 h 263"/>
                  <a:gd name="T108" fmla="*/ 119 w 284"/>
                  <a:gd name="T109" fmla="*/ 158 h 263"/>
                  <a:gd name="T110" fmla="*/ 146 w 284"/>
                  <a:gd name="T111" fmla="*/ 133 h 263"/>
                  <a:gd name="T112" fmla="*/ 174 w 284"/>
                  <a:gd name="T113" fmla="*/ 106 h 263"/>
                  <a:gd name="T114" fmla="*/ 197 w 284"/>
                  <a:gd name="T115" fmla="*/ 76 h 263"/>
                  <a:gd name="T116" fmla="*/ 224 w 284"/>
                  <a:gd name="T117" fmla="*/ 46 h 263"/>
                  <a:gd name="T118" fmla="*/ 247 w 284"/>
                  <a:gd name="T119" fmla="*/ 19 h 263"/>
                  <a:gd name="T120" fmla="*/ 273 w 284"/>
                  <a:gd name="T121" fmla="*/ 0 h 263"/>
                  <a:gd name="T122" fmla="*/ 284 w 284"/>
                  <a:gd name="T123" fmla="*/ 9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4" h="263">
                    <a:moveTo>
                      <a:pt x="284" y="9"/>
                    </a:moveTo>
                    <a:lnTo>
                      <a:pt x="268" y="32"/>
                    </a:lnTo>
                    <a:lnTo>
                      <a:pt x="254" y="57"/>
                    </a:lnTo>
                    <a:lnTo>
                      <a:pt x="236" y="82"/>
                    </a:lnTo>
                    <a:lnTo>
                      <a:pt x="220" y="106"/>
                    </a:lnTo>
                    <a:lnTo>
                      <a:pt x="201" y="129"/>
                    </a:lnTo>
                    <a:lnTo>
                      <a:pt x="183" y="154"/>
                    </a:lnTo>
                    <a:lnTo>
                      <a:pt x="167" y="177"/>
                    </a:lnTo>
                    <a:lnTo>
                      <a:pt x="156" y="204"/>
                    </a:lnTo>
                    <a:lnTo>
                      <a:pt x="167" y="204"/>
                    </a:lnTo>
                    <a:lnTo>
                      <a:pt x="179" y="202"/>
                    </a:lnTo>
                    <a:lnTo>
                      <a:pt x="190" y="197"/>
                    </a:lnTo>
                    <a:lnTo>
                      <a:pt x="204" y="190"/>
                    </a:lnTo>
                    <a:lnTo>
                      <a:pt x="217" y="181"/>
                    </a:lnTo>
                    <a:lnTo>
                      <a:pt x="229" y="172"/>
                    </a:lnTo>
                    <a:lnTo>
                      <a:pt x="241" y="161"/>
                    </a:lnTo>
                    <a:lnTo>
                      <a:pt x="254" y="156"/>
                    </a:lnTo>
                    <a:lnTo>
                      <a:pt x="241" y="172"/>
                    </a:lnTo>
                    <a:lnTo>
                      <a:pt x="227" y="188"/>
                    </a:lnTo>
                    <a:lnTo>
                      <a:pt x="211" y="204"/>
                    </a:lnTo>
                    <a:lnTo>
                      <a:pt x="197" y="220"/>
                    </a:lnTo>
                    <a:lnTo>
                      <a:pt x="179" y="231"/>
                    </a:lnTo>
                    <a:lnTo>
                      <a:pt x="162" y="243"/>
                    </a:lnTo>
                    <a:lnTo>
                      <a:pt x="144" y="252"/>
                    </a:lnTo>
                    <a:lnTo>
                      <a:pt x="128" y="263"/>
                    </a:lnTo>
                    <a:lnTo>
                      <a:pt x="119" y="248"/>
                    </a:lnTo>
                    <a:lnTo>
                      <a:pt x="114" y="238"/>
                    </a:lnTo>
                    <a:lnTo>
                      <a:pt x="108" y="225"/>
                    </a:lnTo>
                    <a:lnTo>
                      <a:pt x="108" y="215"/>
                    </a:lnTo>
                    <a:lnTo>
                      <a:pt x="92" y="208"/>
                    </a:lnTo>
                    <a:lnTo>
                      <a:pt x="80" y="211"/>
                    </a:lnTo>
                    <a:lnTo>
                      <a:pt x="68" y="218"/>
                    </a:lnTo>
                    <a:lnTo>
                      <a:pt x="57" y="232"/>
                    </a:lnTo>
                    <a:lnTo>
                      <a:pt x="43" y="245"/>
                    </a:lnTo>
                    <a:lnTo>
                      <a:pt x="30" y="254"/>
                    </a:lnTo>
                    <a:lnTo>
                      <a:pt x="16" y="257"/>
                    </a:lnTo>
                    <a:lnTo>
                      <a:pt x="0" y="254"/>
                    </a:lnTo>
                    <a:lnTo>
                      <a:pt x="2" y="225"/>
                    </a:lnTo>
                    <a:lnTo>
                      <a:pt x="9" y="199"/>
                    </a:lnTo>
                    <a:lnTo>
                      <a:pt x="18" y="170"/>
                    </a:lnTo>
                    <a:lnTo>
                      <a:pt x="34" y="144"/>
                    </a:lnTo>
                    <a:lnTo>
                      <a:pt x="52" y="117"/>
                    </a:lnTo>
                    <a:lnTo>
                      <a:pt x="75" y="94"/>
                    </a:lnTo>
                    <a:lnTo>
                      <a:pt x="99" y="73"/>
                    </a:lnTo>
                    <a:lnTo>
                      <a:pt x="128" y="58"/>
                    </a:lnTo>
                    <a:lnTo>
                      <a:pt x="124" y="73"/>
                    </a:lnTo>
                    <a:lnTo>
                      <a:pt x="119" y="89"/>
                    </a:lnTo>
                    <a:lnTo>
                      <a:pt x="108" y="105"/>
                    </a:lnTo>
                    <a:lnTo>
                      <a:pt x="99" y="121"/>
                    </a:lnTo>
                    <a:lnTo>
                      <a:pt x="87" y="137"/>
                    </a:lnTo>
                    <a:lnTo>
                      <a:pt x="76" y="153"/>
                    </a:lnTo>
                    <a:lnTo>
                      <a:pt x="66" y="168"/>
                    </a:lnTo>
                    <a:lnTo>
                      <a:pt x="59" y="184"/>
                    </a:lnTo>
                    <a:lnTo>
                      <a:pt x="89" y="174"/>
                    </a:lnTo>
                    <a:lnTo>
                      <a:pt x="119" y="158"/>
                    </a:lnTo>
                    <a:lnTo>
                      <a:pt x="146" y="133"/>
                    </a:lnTo>
                    <a:lnTo>
                      <a:pt x="174" y="106"/>
                    </a:lnTo>
                    <a:lnTo>
                      <a:pt x="197" y="76"/>
                    </a:lnTo>
                    <a:lnTo>
                      <a:pt x="224" y="46"/>
                    </a:lnTo>
                    <a:lnTo>
                      <a:pt x="247" y="19"/>
                    </a:lnTo>
                    <a:lnTo>
                      <a:pt x="273" y="0"/>
                    </a:lnTo>
                    <a:lnTo>
                      <a:pt x="284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" name="Freeform 86"/>
              <p:cNvSpPr>
                <a:spLocks/>
              </p:cNvSpPr>
              <p:nvPr/>
            </p:nvSpPr>
            <p:spPr bwMode="auto">
              <a:xfrm>
                <a:off x="3977" y="2524"/>
                <a:ext cx="29" cy="39"/>
              </a:xfrm>
              <a:custGeom>
                <a:avLst/>
                <a:gdLst>
                  <a:gd name="T0" fmla="*/ 21 w 59"/>
                  <a:gd name="T1" fmla="*/ 78 h 78"/>
                  <a:gd name="T2" fmla="*/ 9 w 59"/>
                  <a:gd name="T3" fmla="*/ 71 h 78"/>
                  <a:gd name="T4" fmla="*/ 2 w 59"/>
                  <a:gd name="T5" fmla="*/ 66 h 78"/>
                  <a:gd name="T6" fmla="*/ 0 w 59"/>
                  <a:gd name="T7" fmla="*/ 57 h 78"/>
                  <a:gd name="T8" fmla="*/ 2 w 59"/>
                  <a:gd name="T9" fmla="*/ 48 h 78"/>
                  <a:gd name="T10" fmla="*/ 4 w 59"/>
                  <a:gd name="T11" fmla="*/ 38 h 78"/>
                  <a:gd name="T12" fmla="*/ 7 w 59"/>
                  <a:gd name="T13" fmla="*/ 27 h 78"/>
                  <a:gd name="T14" fmla="*/ 9 w 59"/>
                  <a:gd name="T15" fmla="*/ 16 h 78"/>
                  <a:gd name="T16" fmla="*/ 13 w 59"/>
                  <a:gd name="T17" fmla="*/ 11 h 78"/>
                  <a:gd name="T18" fmla="*/ 41 w 59"/>
                  <a:gd name="T19" fmla="*/ 0 h 78"/>
                  <a:gd name="T20" fmla="*/ 53 w 59"/>
                  <a:gd name="T21" fmla="*/ 9 h 78"/>
                  <a:gd name="T22" fmla="*/ 59 w 59"/>
                  <a:gd name="T23" fmla="*/ 20 h 78"/>
                  <a:gd name="T24" fmla="*/ 57 w 59"/>
                  <a:gd name="T25" fmla="*/ 29 h 78"/>
                  <a:gd name="T26" fmla="*/ 53 w 59"/>
                  <a:gd name="T27" fmla="*/ 39 h 78"/>
                  <a:gd name="T28" fmla="*/ 43 w 59"/>
                  <a:gd name="T29" fmla="*/ 48 h 78"/>
                  <a:gd name="T30" fmla="*/ 34 w 59"/>
                  <a:gd name="T31" fmla="*/ 57 h 78"/>
                  <a:gd name="T32" fmla="*/ 25 w 59"/>
                  <a:gd name="T33" fmla="*/ 68 h 78"/>
                  <a:gd name="T34" fmla="*/ 21 w 59"/>
                  <a:gd name="T3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9" h="78">
                    <a:moveTo>
                      <a:pt x="21" y="78"/>
                    </a:moveTo>
                    <a:lnTo>
                      <a:pt x="9" y="71"/>
                    </a:lnTo>
                    <a:lnTo>
                      <a:pt x="2" y="66"/>
                    </a:lnTo>
                    <a:lnTo>
                      <a:pt x="0" y="57"/>
                    </a:lnTo>
                    <a:lnTo>
                      <a:pt x="2" y="48"/>
                    </a:lnTo>
                    <a:lnTo>
                      <a:pt x="4" y="38"/>
                    </a:lnTo>
                    <a:lnTo>
                      <a:pt x="7" y="27"/>
                    </a:lnTo>
                    <a:lnTo>
                      <a:pt x="9" y="16"/>
                    </a:lnTo>
                    <a:lnTo>
                      <a:pt x="13" y="11"/>
                    </a:lnTo>
                    <a:lnTo>
                      <a:pt x="41" y="0"/>
                    </a:lnTo>
                    <a:lnTo>
                      <a:pt x="53" y="9"/>
                    </a:lnTo>
                    <a:lnTo>
                      <a:pt x="59" y="20"/>
                    </a:lnTo>
                    <a:lnTo>
                      <a:pt x="57" y="29"/>
                    </a:lnTo>
                    <a:lnTo>
                      <a:pt x="53" y="39"/>
                    </a:lnTo>
                    <a:lnTo>
                      <a:pt x="43" y="48"/>
                    </a:lnTo>
                    <a:lnTo>
                      <a:pt x="34" y="57"/>
                    </a:lnTo>
                    <a:lnTo>
                      <a:pt x="25" y="68"/>
                    </a:lnTo>
                    <a:lnTo>
                      <a:pt x="21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" name="Freeform 87"/>
              <p:cNvSpPr>
                <a:spLocks/>
              </p:cNvSpPr>
              <p:nvPr/>
            </p:nvSpPr>
            <p:spPr bwMode="auto">
              <a:xfrm>
                <a:off x="1716" y="2596"/>
                <a:ext cx="107" cy="260"/>
              </a:xfrm>
              <a:custGeom>
                <a:avLst/>
                <a:gdLst>
                  <a:gd name="T0" fmla="*/ 39 w 215"/>
                  <a:gd name="T1" fmla="*/ 4 h 520"/>
                  <a:gd name="T2" fmla="*/ 34 w 215"/>
                  <a:gd name="T3" fmla="*/ 71 h 520"/>
                  <a:gd name="T4" fmla="*/ 41 w 215"/>
                  <a:gd name="T5" fmla="*/ 140 h 520"/>
                  <a:gd name="T6" fmla="*/ 53 w 215"/>
                  <a:gd name="T7" fmla="*/ 208 h 520"/>
                  <a:gd name="T8" fmla="*/ 75 w 215"/>
                  <a:gd name="T9" fmla="*/ 275 h 520"/>
                  <a:gd name="T10" fmla="*/ 101 w 215"/>
                  <a:gd name="T11" fmla="*/ 339 h 520"/>
                  <a:gd name="T12" fmla="*/ 133 w 215"/>
                  <a:gd name="T13" fmla="*/ 403 h 520"/>
                  <a:gd name="T14" fmla="*/ 171 w 215"/>
                  <a:gd name="T15" fmla="*/ 461 h 520"/>
                  <a:gd name="T16" fmla="*/ 215 w 215"/>
                  <a:gd name="T17" fmla="*/ 520 h 520"/>
                  <a:gd name="T18" fmla="*/ 167 w 215"/>
                  <a:gd name="T19" fmla="*/ 463 h 520"/>
                  <a:gd name="T20" fmla="*/ 126 w 215"/>
                  <a:gd name="T21" fmla="*/ 406 h 520"/>
                  <a:gd name="T22" fmla="*/ 89 w 215"/>
                  <a:gd name="T23" fmla="*/ 348 h 520"/>
                  <a:gd name="T24" fmla="*/ 59 w 215"/>
                  <a:gd name="T25" fmla="*/ 289 h 520"/>
                  <a:gd name="T26" fmla="*/ 32 w 215"/>
                  <a:gd name="T27" fmla="*/ 225 h 520"/>
                  <a:gd name="T28" fmla="*/ 14 w 215"/>
                  <a:gd name="T29" fmla="*/ 161 h 520"/>
                  <a:gd name="T30" fmla="*/ 4 w 215"/>
                  <a:gd name="T31" fmla="*/ 92 h 520"/>
                  <a:gd name="T32" fmla="*/ 0 w 215"/>
                  <a:gd name="T33" fmla="*/ 23 h 520"/>
                  <a:gd name="T34" fmla="*/ 11 w 215"/>
                  <a:gd name="T35" fmla="*/ 12 h 520"/>
                  <a:gd name="T36" fmla="*/ 20 w 215"/>
                  <a:gd name="T37" fmla="*/ 5 h 520"/>
                  <a:gd name="T38" fmla="*/ 27 w 215"/>
                  <a:gd name="T39" fmla="*/ 0 h 520"/>
                  <a:gd name="T40" fmla="*/ 39 w 215"/>
                  <a:gd name="T41" fmla="*/ 4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5" h="520">
                    <a:moveTo>
                      <a:pt x="39" y="4"/>
                    </a:moveTo>
                    <a:lnTo>
                      <a:pt x="34" y="71"/>
                    </a:lnTo>
                    <a:lnTo>
                      <a:pt x="41" y="140"/>
                    </a:lnTo>
                    <a:lnTo>
                      <a:pt x="53" y="208"/>
                    </a:lnTo>
                    <a:lnTo>
                      <a:pt x="75" y="275"/>
                    </a:lnTo>
                    <a:lnTo>
                      <a:pt x="101" y="339"/>
                    </a:lnTo>
                    <a:lnTo>
                      <a:pt x="133" y="403"/>
                    </a:lnTo>
                    <a:lnTo>
                      <a:pt x="171" y="461"/>
                    </a:lnTo>
                    <a:lnTo>
                      <a:pt x="215" y="520"/>
                    </a:lnTo>
                    <a:lnTo>
                      <a:pt x="167" y="463"/>
                    </a:lnTo>
                    <a:lnTo>
                      <a:pt x="126" y="406"/>
                    </a:lnTo>
                    <a:lnTo>
                      <a:pt x="89" y="348"/>
                    </a:lnTo>
                    <a:lnTo>
                      <a:pt x="59" y="289"/>
                    </a:lnTo>
                    <a:lnTo>
                      <a:pt x="32" y="225"/>
                    </a:lnTo>
                    <a:lnTo>
                      <a:pt x="14" y="161"/>
                    </a:lnTo>
                    <a:lnTo>
                      <a:pt x="4" y="92"/>
                    </a:lnTo>
                    <a:lnTo>
                      <a:pt x="0" y="23"/>
                    </a:lnTo>
                    <a:lnTo>
                      <a:pt x="11" y="12"/>
                    </a:lnTo>
                    <a:lnTo>
                      <a:pt x="20" y="5"/>
                    </a:lnTo>
                    <a:lnTo>
                      <a:pt x="27" y="0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9" name="Freeform 88"/>
              <p:cNvSpPr>
                <a:spLocks/>
              </p:cNvSpPr>
              <p:nvPr/>
            </p:nvSpPr>
            <p:spPr bwMode="auto">
              <a:xfrm>
                <a:off x="1755" y="2617"/>
                <a:ext cx="244" cy="249"/>
              </a:xfrm>
              <a:custGeom>
                <a:avLst/>
                <a:gdLst>
                  <a:gd name="T0" fmla="*/ 488 w 488"/>
                  <a:gd name="T1" fmla="*/ 496 h 496"/>
                  <a:gd name="T2" fmla="*/ 446 w 488"/>
                  <a:gd name="T3" fmla="*/ 433 h 496"/>
                  <a:gd name="T4" fmla="*/ 399 w 488"/>
                  <a:gd name="T5" fmla="*/ 365 h 496"/>
                  <a:gd name="T6" fmla="*/ 346 w 488"/>
                  <a:gd name="T7" fmla="*/ 292 h 496"/>
                  <a:gd name="T8" fmla="*/ 291 w 488"/>
                  <a:gd name="T9" fmla="*/ 225 h 496"/>
                  <a:gd name="T10" fmla="*/ 227 w 488"/>
                  <a:gd name="T11" fmla="*/ 158 h 496"/>
                  <a:gd name="T12" fmla="*/ 158 w 488"/>
                  <a:gd name="T13" fmla="*/ 103 h 496"/>
                  <a:gd name="T14" fmla="*/ 82 w 488"/>
                  <a:gd name="T15" fmla="*/ 56 h 496"/>
                  <a:gd name="T16" fmla="*/ 0 w 488"/>
                  <a:gd name="T17" fmla="*/ 28 h 496"/>
                  <a:gd name="T18" fmla="*/ 11 w 488"/>
                  <a:gd name="T19" fmla="*/ 0 h 496"/>
                  <a:gd name="T20" fmla="*/ 91 w 488"/>
                  <a:gd name="T21" fmla="*/ 28 h 496"/>
                  <a:gd name="T22" fmla="*/ 165 w 488"/>
                  <a:gd name="T23" fmla="*/ 74 h 496"/>
                  <a:gd name="T24" fmla="*/ 233 w 488"/>
                  <a:gd name="T25" fmla="*/ 129 h 496"/>
                  <a:gd name="T26" fmla="*/ 297 w 488"/>
                  <a:gd name="T27" fmla="*/ 197 h 496"/>
                  <a:gd name="T28" fmla="*/ 352 w 488"/>
                  <a:gd name="T29" fmla="*/ 268 h 496"/>
                  <a:gd name="T30" fmla="*/ 403 w 488"/>
                  <a:gd name="T31" fmla="*/ 344 h 496"/>
                  <a:gd name="T32" fmla="*/ 447 w 488"/>
                  <a:gd name="T33" fmla="*/ 420 h 496"/>
                  <a:gd name="T34" fmla="*/ 488 w 488"/>
                  <a:gd name="T35" fmla="*/ 496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88" h="496">
                    <a:moveTo>
                      <a:pt x="488" y="496"/>
                    </a:moveTo>
                    <a:lnTo>
                      <a:pt x="446" y="433"/>
                    </a:lnTo>
                    <a:lnTo>
                      <a:pt x="399" y="365"/>
                    </a:lnTo>
                    <a:lnTo>
                      <a:pt x="346" y="292"/>
                    </a:lnTo>
                    <a:lnTo>
                      <a:pt x="291" y="225"/>
                    </a:lnTo>
                    <a:lnTo>
                      <a:pt x="227" y="158"/>
                    </a:lnTo>
                    <a:lnTo>
                      <a:pt x="158" y="103"/>
                    </a:lnTo>
                    <a:lnTo>
                      <a:pt x="82" y="56"/>
                    </a:lnTo>
                    <a:lnTo>
                      <a:pt x="0" y="28"/>
                    </a:lnTo>
                    <a:lnTo>
                      <a:pt x="11" y="0"/>
                    </a:lnTo>
                    <a:lnTo>
                      <a:pt x="91" y="28"/>
                    </a:lnTo>
                    <a:lnTo>
                      <a:pt x="165" y="74"/>
                    </a:lnTo>
                    <a:lnTo>
                      <a:pt x="233" y="129"/>
                    </a:lnTo>
                    <a:lnTo>
                      <a:pt x="297" y="197"/>
                    </a:lnTo>
                    <a:lnTo>
                      <a:pt x="352" y="268"/>
                    </a:lnTo>
                    <a:lnTo>
                      <a:pt x="403" y="344"/>
                    </a:lnTo>
                    <a:lnTo>
                      <a:pt x="447" y="420"/>
                    </a:lnTo>
                    <a:lnTo>
                      <a:pt x="488" y="4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" name="Freeform 89"/>
              <p:cNvSpPr>
                <a:spLocks/>
              </p:cNvSpPr>
              <p:nvPr/>
            </p:nvSpPr>
            <p:spPr bwMode="auto">
              <a:xfrm>
                <a:off x="3197" y="2717"/>
                <a:ext cx="33" cy="29"/>
              </a:xfrm>
              <a:custGeom>
                <a:avLst/>
                <a:gdLst>
                  <a:gd name="T0" fmla="*/ 67 w 67"/>
                  <a:gd name="T1" fmla="*/ 36 h 59"/>
                  <a:gd name="T2" fmla="*/ 60 w 67"/>
                  <a:gd name="T3" fmla="*/ 45 h 59"/>
                  <a:gd name="T4" fmla="*/ 55 w 67"/>
                  <a:gd name="T5" fmla="*/ 52 h 59"/>
                  <a:gd name="T6" fmla="*/ 46 w 67"/>
                  <a:gd name="T7" fmla="*/ 55 h 59"/>
                  <a:gd name="T8" fmla="*/ 37 w 67"/>
                  <a:gd name="T9" fmla="*/ 59 h 59"/>
                  <a:gd name="T10" fmla="*/ 27 w 67"/>
                  <a:gd name="T11" fmla="*/ 59 h 59"/>
                  <a:gd name="T12" fmla="*/ 16 w 67"/>
                  <a:gd name="T13" fmla="*/ 59 h 59"/>
                  <a:gd name="T14" fmla="*/ 5 w 67"/>
                  <a:gd name="T15" fmla="*/ 57 h 59"/>
                  <a:gd name="T16" fmla="*/ 0 w 67"/>
                  <a:gd name="T17" fmla="*/ 55 h 59"/>
                  <a:gd name="T18" fmla="*/ 0 w 67"/>
                  <a:gd name="T19" fmla="*/ 6 h 59"/>
                  <a:gd name="T20" fmla="*/ 9 w 67"/>
                  <a:gd name="T21" fmla="*/ 0 h 59"/>
                  <a:gd name="T22" fmla="*/ 18 w 67"/>
                  <a:gd name="T23" fmla="*/ 0 h 59"/>
                  <a:gd name="T24" fmla="*/ 25 w 67"/>
                  <a:gd name="T25" fmla="*/ 4 h 59"/>
                  <a:gd name="T26" fmla="*/ 34 w 67"/>
                  <a:gd name="T27" fmla="*/ 13 h 59"/>
                  <a:gd name="T28" fmla="*/ 39 w 67"/>
                  <a:gd name="T29" fmla="*/ 20 h 59"/>
                  <a:gd name="T30" fmla="*/ 48 w 67"/>
                  <a:gd name="T31" fmla="*/ 27 h 59"/>
                  <a:gd name="T32" fmla="*/ 57 w 67"/>
                  <a:gd name="T33" fmla="*/ 32 h 59"/>
                  <a:gd name="T34" fmla="*/ 67 w 67"/>
                  <a:gd name="T35" fmla="*/ 3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7" h="59">
                    <a:moveTo>
                      <a:pt x="67" y="36"/>
                    </a:moveTo>
                    <a:lnTo>
                      <a:pt x="60" y="45"/>
                    </a:lnTo>
                    <a:lnTo>
                      <a:pt x="55" y="52"/>
                    </a:lnTo>
                    <a:lnTo>
                      <a:pt x="46" y="55"/>
                    </a:lnTo>
                    <a:lnTo>
                      <a:pt x="37" y="59"/>
                    </a:lnTo>
                    <a:lnTo>
                      <a:pt x="27" y="59"/>
                    </a:lnTo>
                    <a:lnTo>
                      <a:pt x="16" y="59"/>
                    </a:lnTo>
                    <a:lnTo>
                      <a:pt x="5" y="57"/>
                    </a:lnTo>
                    <a:lnTo>
                      <a:pt x="0" y="55"/>
                    </a:lnTo>
                    <a:lnTo>
                      <a:pt x="0" y="6"/>
                    </a:lnTo>
                    <a:lnTo>
                      <a:pt x="9" y="0"/>
                    </a:lnTo>
                    <a:lnTo>
                      <a:pt x="18" y="0"/>
                    </a:lnTo>
                    <a:lnTo>
                      <a:pt x="25" y="4"/>
                    </a:lnTo>
                    <a:lnTo>
                      <a:pt x="34" y="13"/>
                    </a:lnTo>
                    <a:lnTo>
                      <a:pt x="39" y="20"/>
                    </a:lnTo>
                    <a:lnTo>
                      <a:pt x="48" y="27"/>
                    </a:lnTo>
                    <a:lnTo>
                      <a:pt x="57" y="32"/>
                    </a:lnTo>
                    <a:lnTo>
                      <a:pt x="67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" name="Freeform 90"/>
              <p:cNvSpPr>
                <a:spLocks/>
              </p:cNvSpPr>
              <p:nvPr/>
            </p:nvSpPr>
            <p:spPr bwMode="auto">
              <a:xfrm>
                <a:off x="1984" y="2725"/>
                <a:ext cx="357" cy="444"/>
              </a:xfrm>
              <a:custGeom>
                <a:avLst/>
                <a:gdLst>
                  <a:gd name="T0" fmla="*/ 715 w 715"/>
                  <a:gd name="T1" fmla="*/ 20 h 889"/>
                  <a:gd name="T2" fmla="*/ 614 w 715"/>
                  <a:gd name="T3" fmla="*/ 46 h 889"/>
                  <a:gd name="T4" fmla="*/ 520 w 715"/>
                  <a:gd name="T5" fmla="*/ 87 h 889"/>
                  <a:gd name="T6" fmla="*/ 431 w 715"/>
                  <a:gd name="T7" fmla="*/ 139 h 889"/>
                  <a:gd name="T8" fmla="*/ 348 w 715"/>
                  <a:gd name="T9" fmla="*/ 203 h 889"/>
                  <a:gd name="T10" fmla="*/ 268 w 715"/>
                  <a:gd name="T11" fmla="*/ 272 h 889"/>
                  <a:gd name="T12" fmla="*/ 193 w 715"/>
                  <a:gd name="T13" fmla="*/ 352 h 889"/>
                  <a:gd name="T14" fmla="*/ 124 w 715"/>
                  <a:gd name="T15" fmla="*/ 437 h 889"/>
                  <a:gd name="T16" fmla="*/ 60 w 715"/>
                  <a:gd name="T17" fmla="*/ 527 h 889"/>
                  <a:gd name="T18" fmla="*/ 46 w 715"/>
                  <a:gd name="T19" fmla="*/ 550 h 889"/>
                  <a:gd name="T20" fmla="*/ 35 w 715"/>
                  <a:gd name="T21" fmla="*/ 579 h 889"/>
                  <a:gd name="T22" fmla="*/ 27 w 715"/>
                  <a:gd name="T23" fmla="*/ 609 h 889"/>
                  <a:gd name="T24" fmla="*/ 23 w 715"/>
                  <a:gd name="T25" fmla="*/ 643 h 889"/>
                  <a:gd name="T26" fmla="*/ 20 w 715"/>
                  <a:gd name="T27" fmla="*/ 676 h 889"/>
                  <a:gd name="T28" fmla="*/ 20 w 715"/>
                  <a:gd name="T29" fmla="*/ 712 h 889"/>
                  <a:gd name="T30" fmla="*/ 23 w 715"/>
                  <a:gd name="T31" fmla="*/ 745 h 889"/>
                  <a:gd name="T32" fmla="*/ 30 w 715"/>
                  <a:gd name="T33" fmla="*/ 781 h 889"/>
                  <a:gd name="T34" fmla="*/ 32 w 715"/>
                  <a:gd name="T35" fmla="*/ 795 h 889"/>
                  <a:gd name="T36" fmla="*/ 37 w 715"/>
                  <a:gd name="T37" fmla="*/ 809 h 889"/>
                  <a:gd name="T38" fmla="*/ 41 w 715"/>
                  <a:gd name="T39" fmla="*/ 823 h 889"/>
                  <a:gd name="T40" fmla="*/ 48 w 715"/>
                  <a:gd name="T41" fmla="*/ 838 h 889"/>
                  <a:gd name="T42" fmla="*/ 53 w 715"/>
                  <a:gd name="T43" fmla="*/ 850 h 889"/>
                  <a:gd name="T44" fmla="*/ 64 w 715"/>
                  <a:gd name="T45" fmla="*/ 863 h 889"/>
                  <a:gd name="T46" fmla="*/ 75 w 715"/>
                  <a:gd name="T47" fmla="*/ 875 h 889"/>
                  <a:gd name="T48" fmla="*/ 90 w 715"/>
                  <a:gd name="T49" fmla="*/ 889 h 889"/>
                  <a:gd name="T50" fmla="*/ 57 w 715"/>
                  <a:gd name="T51" fmla="*/ 859 h 889"/>
                  <a:gd name="T52" fmla="*/ 34 w 715"/>
                  <a:gd name="T53" fmla="*/ 829 h 889"/>
                  <a:gd name="T54" fmla="*/ 18 w 715"/>
                  <a:gd name="T55" fmla="*/ 795 h 889"/>
                  <a:gd name="T56" fmla="*/ 9 w 715"/>
                  <a:gd name="T57" fmla="*/ 763 h 889"/>
                  <a:gd name="T58" fmla="*/ 2 w 715"/>
                  <a:gd name="T59" fmla="*/ 726 h 889"/>
                  <a:gd name="T60" fmla="*/ 0 w 715"/>
                  <a:gd name="T61" fmla="*/ 689 h 889"/>
                  <a:gd name="T62" fmla="*/ 0 w 715"/>
                  <a:gd name="T63" fmla="*/ 651 h 889"/>
                  <a:gd name="T64" fmla="*/ 2 w 715"/>
                  <a:gd name="T65" fmla="*/ 616 h 889"/>
                  <a:gd name="T66" fmla="*/ 44 w 715"/>
                  <a:gd name="T67" fmla="*/ 511 h 889"/>
                  <a:gd name="T68" fmla="*/ 105 w 715"/>
                  <a:gd name="T69" fmla="*/ 415 h 889"/>
                  <a:gd name="T70" fmla="*/ 177 w 715"/>
                  <a:gd name="T71" fmla="*/ 325 h 889"/>
                  <a:gd name="T72" fmla="*/ 261 w 715"/>
                  <a:gd name="T73" fmla="*/ 245 h 889"/>
                  <a:gd name="T74" fmla="*/ 349 w 715"/>
                  <a:gd name="T75" fmla="*/ 169 h 889"/>
                  <a:gd name="T76" fmla="*/ 444 w 715"/>
                  <a:gd name="T77" fmla="*/ 105 h 889"/>
                  <a:gd name="T78" fmla="*/ 539 w 715"/>
                  <a:gd name="T79" fmla="*/ 46 h 889"/>
                  <a:gd name="T80" fmla="*/ 637 w 715"/>
                  <a:gd name="T81" fmla="*/ 0 h 889"/>
                  <a:gd name="T82" fmla="*/ 715 w 715"/>
                  <a:gd name="T83" fmla="*/ 20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15" h="889">
                    <a:moveTo>
                      <a:pt x="715" y="20"/>
                    </a:moveTo>
                    <a:lnTo>
                      <a:pt x="614" y="46"/>
                    </a:lnTo>
                    <a:lnTo>
                      <a:pt x="520" y="87"/>
                    </a:lnTo>
                    <a:lnTo>
                      <a:pt x="431" y="139"/>
                    </a:lnTo>
                    <a:lnTo>
                      <a:pt x="348" y="203"/>
                    </a:lnTo>
                    <a:lnTo>
                      <a:pt x="268" y="272"/>
                    </a:lnTo>
                    <a:lnTo>
                      <a:pt x="193" y="352"/>
                    </a:lnTo>
                    <a:lnTo>
                      <a:pt x="124" y="437"/>
                    </a:lnTo>
                    <a:lnTo>
                      <a:pt x="60" y="527"/>
                    </a:lnTo>
                    <a:lnTo>
                      <a:pt x="46" y="550"/>
                    </a:lnTo>
                    <a:lnTo>
                      <a:pt x="35" y="579"/>
                    </a:lnTo>
                    <a:lnTo>
                      <a:pt x="27" y="609"/>
                    </a:lnTo>
                    <a:lnTo>
                      <a:pt x="23" y="643"/>
                    </a:lnTo>
                    <a:lnTo>
                      <a:pt x="20" y="676"/>
                    </a:lnTo>
                    <a:lnTo>
                      <a:pt x="20" y="712"/>
                    </a:lnTo>
                    <a:lnTo>
                      <a:pt x="23" y="745"/>
                    </a:lnTo>
                    <a:lnTo>
                      <a:pt x="30" y="781"/>
                    </a:lnTo>
                    <a:lnTo>
                      <a:pt x="32" y="795"/>
                    </a:lnTo>
                    <a:lnTo>
                      <a:pt x="37" y="809"/>
                    </a:lnTo>
                    <a:lnTo>
                      <a:pt x="41" y="823"/>
                    </a:lnTo>
                    <a:lnTo>
                      <a:pt x="48" y="838"/>
                    </a:lnTo>
                    <a:lnTo>
                      <a:pt x="53" y="850"/>
                    </a:lnTo>
                    <a:lnTo>
                      <a:pt x="64" y="863"/>
                    </a:lnTo>
                    <a:lnTo>
                      <a:pt x="75" y="875"/>
                    </a:lnTo>
                    <a:lnTo>
                      <a:pt x="90" y="889"/>
                    </a:lnTo>
                    <a:lnTo>
                      <a:pt x="57" y="859"/>
                    </a:lnTo>
                    <a:lnTo>
                      <a:pt x="34" y="829"/>
                    </a:lnTo>
                    <a:lnTo>
                      <a:pt x="18" y="795"/>
                    </a:lnTo>
                    <a:lnTo>
                      <a:pt x="9" y="763"/>
                    </a:lnTo>
                    <a:lnTo>
                      <a:pt x="2" y="726"/>
                    </a:lnTo>
                    <a:lnTo>
                      <a:pt x="0" y="689"/>
                    </a:lnTo>
                    <a:lnTo>
                      <a:pt x="0" y="651"/>
                    </a:lnTo>
                    <a:lnTo>
                      <a:pt x="2" y="616"/>
                    </a:lnTo>
                    <a:lnTo>
                      <a:pt x="44" y="511"/>
                    </a:lnTo>
                    <a:lnTo>
                      <a:pt x="105" y="415"/>
                    </a:lnTo>
                    <a:lnTo>
                      <a:pt x="177" y="325"/>
                    </a:lnTo>
                    <a:lnTo>
                      <a:pt x="261" y="245"/>
                    </a:lnTo>
                    <a:lnTo>
                      <a:pt x="349" y="169"/>
                    </a:lnTo>
                    <a:lnTo>
                      <a:pt x="444" y="105"/>
                    </a:lnTo>
                    <a:lnTo>
                      <a:pt x="539" y="46"/>
                    </a:lnTo>
                    <a:lnTo>
                      <a:pt x="637" y="0"/>
                    </a:lnTo>
                    <a:lnTo>
                      <a:pt x="715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" name="Freeform 91"/>
              <p:cNvSpPr>
                <a:spLocks/>
              </p:cNvSpPr>
              <p:nvPr/>
            </p:nvSpPr>
            <p:spPr bwMode="auto">
              <a:xfrm>
                <a:off x="2125" y="2749"/>
                <a:ext cx="26" cy="39"/>
              </a:xfrm>
              <a:custGeom>
                <a:avLst/>
                <a:gdLst>
                  <a:gd name="T0" fmla="*/ 52 w 52"/>
                  <a:gd name="T1" fmla="*/ 59 h 78"/>
                  <a:gd name="T2" fmla="*/ 41 w 52"/>
                  <a:gd name="T3" fmla="*/ 71 h 78"/>
                  <a:gd name="T4" fmla="*/ 32 w 52"/>
                  <a:gd name="T5" fmla="*/ 78 h 78"/>
                  <a:gd name="T6" fmla="*/ 21 w 52"/>
                  <a:gd name="T7" fmla="*/ 68 h 78"/>
                  <a:gd name="T8" fmla="*/ 12 w 52"/>
                  <a:gd name="T9" fmla="*/ 59 h 78"/>
                  <a:gd name="T10" fmla="*/ 7 w 52"/>
                  <a:gd name="T11" fmla="*/ 48 h 78"/>
                  <a:gd name="T12" fmla="*/ 4 w 52"/>
                  <a:gd name="T13" fmla="*/ 39 h 78"/>
                  <a:gd name="T14" fmla="*/ 0 w 52"/>
                  <a:gd name="T15" fmla="*/ 27 h 78"/>
                  <a:gd name="T16" fmla="*/ 2 w 52"/>
                  <a:gd name="T17" fmla="*/ 16 h 78"/>
                  <a:gd name="T18" fmla="*/ 5 w 52"/>
                  <a:gd name="T19" fmla="*/ 6 h 78"/>
                  <a:gd name="T20" fmla="*/ 12 w 52"/>
                  <a:gd name="T21" fmla="*/ 0 h 78"/>
                  <a:gd name="T22" fmla="*/ 21 w 52"/>
                  <a:gd name="T23" fmla="*/ 4 h 78"/>
                  <a:gd name="T24" fmla="*/ 27 w 52"/>
                  <a:gd name="T25" fmla="*/ 13 h 78"/>
                  <a:gd name="T26" fmla="*/ 27 w 52"/>
                  <a:gd name="T27" fmla="*/ 21 h 78"/>
                  <a:gd name="T28" fmla="*/ 28 w 52"/>
                  <a:gd name="T29" fmla="*/ 32 h 78"/>
                  <a:gd name="T30" fmla="*/ 27 w 52"/>
                  <a:gd name="T31" fmla="*/ 41 h 78"/>
                  <a:gd name="T32" fmla="*/ 28 w 52"/>
                  <a:gd name="T33" fmla="*/ 50 h 78"/>
                  <a:gd name="T34" fmla="*/ 36 w 52"/>
                  <a:gd name="T35" fmla="*/ 55 h 78"/>
                  <a:gd name="T36" fmla="*/ 52 w 52"/>
                  <a:gd name="T37" fmla="*/ 5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2" h="78">
                    <a:moveTo>
                      <a:pt x="52" y="59"/>
                    </a:moveTo>
                    <a:lnTo>
                      <a:pt x="41" y="71"/>
                    </a:lnTo>
                    <a:lnTo>
                      <a:pt x="32" y="78"/>
                    </a:lnTo>
                    <a:lnTo>
                      <a:pt x="21" y="68"/>
                    </a:lnTo>
                    <a:lnTo>
                      <a:pt x="12" y="59"/>
                    </a:lnTo>
                    <a:lnTo>
                      <a:pt x="7" y="48"/>
                    </a:lnTo>
                    <a:lnTo>
                      <a:pt x="4" y="39"/>
                    </a:lnTo>
                    <a:lnTo>
                      <a:pt x="0" y="27"/>
                    </a:lnTo>
                    <a:lnTo>
                      <a:pt x="2" y="16"/>
                    </a:lnTo>
                    <a:lnTo>
                      <a:pt x="5" y="6"/>
                    </a:lnTo>
                    <a:lnTo>
                      <a:pt x="12" y="0"/>
                    </a:lnTo>
                    <a:lnTo>
                      <a:pt x="21" y="4"/>
                    </a:lnTo>
                    <a:lnTo>
                      <a:pt x="27" y="13"/>
                    </a:lnTo>
                    <a:lnTo>
                      <a:pt x="27" y="21"/>
                    </a:lnTo>
                    <a:lnTo>
                      <a:pt x="28" y="32"/>
                    </a:lnTo>
                    <a:lnTo>
                      <a:pt x="27" y="41"/>
                    </a:lnTo>
                    <a:lnTo>
                      <a:pt x="28" y="50"/>
                    </a:lnTo>
                    <a:lnTo>
                      <a:pt x="36" y="55"/>
                    </a:lnTo>
                    <a:lnTo>
                      <a:pt x="52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" name="Freeform 92"/>
              <p:cNvSpPr>
                <a:spLocks/>
              </p:cNvSpPr>
              <p:nvPr/>
            </p:nvSpPr>
            <p:spPr bwMode="auto">
              <a:xfrm>
                <a:off x="3216" y="2749"/>
                <a:ext cx="738" cy="175"/>
              </a:xfrm>
              <a:custGeom>
                <a:avLst/>
                <a:gdLst>
                  <a:gd name="T0" fmla="*/ 1410 w 1476"/>
                  <a:gd name="T1" fmla="*/ 68 h 351"/>
                  <a:gd name="T2" fmla="*/ 1306 w 1476"/>
                  <a:gd name="T3" fmla="*/ 124 h 351"/>
                  <a:gd name="T4" fmla="*/ 1199 w 1476"/>
                  <a:gd name="T5" fmla="*/ 114 h 351"/>
                  <a:gd name="T6" fmla="*/ 1100 w 1476"/>
                  <a:gd name="T7" fmla="*/ 174 h 351"/>
                  <a:gd name="T8" fmla="*/ 1047 w 1476"/>
                  <a:gd name="T9" fmla="*/ 131 h 351"/>
                  <a:gd name="T10" fmla="*/ 992 w 1476"/>
                  <a:gd name="T11" fmla="*/ 130 h 351"/>
                  <a:gd name="T12" fmla="*/ 903 w 1476"/>
                  <a:gd name="T13" fmla="*/ 194 h 351"/>
                  <a:gd name="T14" fmla="*/ 795 w 1476"/>
                  <a:gd name="T15" fmla="*/ 171 h 351"/>
                  <a:gd name="T16" fmla="*/ 697 w 1476"/>
                  <a:gd name="T17" fmla="*/ 254 h 351"/>
                  <a:gd name="T18" fmla="*/ 607 w 1476"/>
                  <a:gd name="T19" fmla="*/ 282 h 351"/>
                  <a:gd name="T20" fmla="*/ 598 w 1476"/>
                  <a:gd name="T21" fmla="*/ 256 h 351"/>
                  <a:gd name="T22" fmla="*/ 582 w 1476"/>
                  <a:gd name="T23" fmla="*/ 241 h 351"/>
                  <a:gd name="T24" fmla="*/ 491 w 1476"/>
                  <a:gd name="T25" fmla="*/ 291 h 351"/>
                  <a:gd name="T26" fmla="*/ 410 w 1476"/>
                  <a:gd name="T27" fmla="*/ 245 h 351"/>
                  <a:gd name="T28" fmla="*/ 311 w 1476"/>
                  <a:gd name="T29" fmla="*/ 312 h 351"/>
                  <a:gd name="T30" fmla="*/ 206 w 1476"/>
                  <a:gd name="T31" fmla="*/ 351 h 351"/>
                  <a:gd name="T32" fmla="*/ 202 w 1476"/>
                  <a:gd name="T33" fmla="*/ 288 h 351"/>
                  <a:gd name="T34" fmla="*/ 215 w 1476"/>
                  <a:gd name="T35" fmla="*/ 226 h 351"/>
                  <a:gd name="T36" fmla="*/ 119 w 1476"/>
                  <a:gd name="T37" fmla="*/ 293 h 351"/>
                  <a:gd name="T38" fmla="*/ 9 w 1476"/>
                  <a:gd name="T39" fmla="*/ 332 h 351"/>
                  <a:gd name="T40" fmla="*/ 37 w 1476"/>
                  <a:gd name="T41" fmla="*/ 220 h 351"/>
                  <a:gd name="T42" fmla="*/ 128 w 1476"/>
                  <a:gd name="T43" fmla="*/ 117 h 351"/>
                  <a:gd name="T44" fmla="*/ 119 w 1476"/>
                  <a:gd name="T45" fmla="*/ 183 h 351"/>
                  <a:gd name="T46" fmla="*/ 57 w 1476"/>
                  <a:gd name="T47" fmla="*/ 268 h 351"/>
                  <a:gd name="T48" fmla="*/ 160 w 1476"/>
                  <a:gd name="T49" fmla="*/ 236 h 351"/>
                  <a:gd name="T50" fmla="*/ 298 w 1476"/>
                  <a:gd name="T51" fmla="*/ 121 h 351"/>
                  <a:gd name="T52" fmla="*/ 332 w 1476"/>
                  <a:gd name="T53" fmla="*/ 158 h 351"/>
                  <a:gd name="T54" fmla="*/ 273 w 1476"/>
                  <a:gd name="T55" fmla="*/ 261 h 351"/>
                  <a:gd name="T56" fmla="*/ 319 w 1476"/>
                  <a:gd name="T57" fmla="*/ 277 h 351"/>
                  <a:gd name="T58" fmla="*/ 447 w 1476"/>
                  <a:gd name="T59" fmla="*/ 160 h 351"/>
                  <a:gd name="T60" fmla="*/ 527 w 1476"/>
                  <a:gd name="T61" fmla="*/ 137 h 351"/>
                  <a:gd name="T62" fmla="*/ 479 w 1476"/>
                  <a:gd name="T63" fmla="*/ 227 h 351"/>
                  <a:gd name="T64" fmla="*/ 530 w 1476"/>
                  <a:gd name="T65" fmla="*/ 238 h 351"/>
                  <a:gd name="T66" fmla="*/ 624 w 1476"/>
                  <a:gd name="T67" fmla="*/ 156 h 351"/>
                  <a:gd name="T68" fmla="*/ 685 w 1476"/>
                  <a:gd name="T69" fmla="*/ 147 h 351"/>
                  <a:gd name="T70" fmla="*/ 687 w 1476"/>
                  <a:gd name="T71" fmla="*/ 217 h 351"/>
                  <a:gd name="T72" fmla="*/ 763 w 1476"/>
                  <a:gd name="T73" fmla="*/ 162 h 351"/>
                  <a:gd name="T74" fmla="*/ 832 w 1476"/>
                  <a:gd name="T75" fmla="*/ 105 h 351"/>
                  <a:gd name="T76" fmla="*/ 883 w 1476"/>
                  <a:gd name="T77" fmla="*/ 91 h 351"/>
                  <a:gd name="T78" fmla="*/ 885 w 1476"/>
                  <a:gd name="T79" fmla="*/ 137 h 351"/>
                  <a:gd name="T80" fmla="*/ 926 w 1476"/>
                  <a:gd name="T81" fmla="*/ 144 h 351"/>
                  <a:gd name="T82" fmla="*/ 1015 w 1476"/>
                  <a:gd name="T83" fmla="*/ 82 h 351"/>
                  <a:gd name="T84" fmla="*/ 1082 w 1476"/>
                  <a:gd name="T85" fmla="*/ 53 h 351"/>
                  <a:gd name="T86" fmla="*/ 1095 w 1476"/>
                  <a:gd name="T87" fmla="*/ 98 h 351"/>
                  <a:gd name="T88" fmla="*/ 1141 w 1476"/>
                  <a:gd name="T89" fmla="*/ 119 h 351"/>
                  <a:gd name="T90" fmla="*/ 1254 w 1476"/>
                  <a:gd name="T91" fmla="*/ 50 h 351"/>
                  <a:gd name="T92" fmla="*/ 1325 w 1476"/>
                  <a:gd name="T93" fmla="*/ 25 h 351"/>
                  <a:gd name="T94" fmla="*/ 1309 w 1476"/>
                  <a:gd name="T95" fmla="*/ 78 h 351"/>
                  <a:gd name="T96" fmla="*/ 1394 w 1476"/>
                  <a:gd name="T97" fmla="*/ 57 h 351"/>
                  <a:gd name="T98" fmla="*/ 1465 w 1476"/>
                  <a:gd name="T99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476" h="351">
                    <a:moveTo>
                      <a:pt x="1476" y="11"/>
                    </a:moveTo>
                    <a:lnTo>
                      <a:pt x="1455" y="29"/>
                    </a:lnTo>
                    <a:lnTo>
                      <a:pt x="1433" y="48"/>
                    </a:lnTo>
                    <a:lnTo>
                      <a:pt x="1410" y="68"/>
                    </a:lnTo>
                    <a:lnTo>
                      <a:pt x="1387" y="87"/>
                    </a:lnTo>
                    <a:lnTo>
                      <a:pt x="1361" y="101"/>
                    </a:lnTo>
                    <a:lnTo>
                      <a:pt x="1334" y="116"/>
                    </a:lnTo>
                    <a:lnTo>
                      <a:pt x="1306" y="124"/>
                    </a:lnTo>
                    <a:lnTo>
                      <a:pt x="1279" y="128"/>
                    </a:lnTo>
                    <a:lnTo>
                      <a:pt x="1251" y="78"/>
                    </a:lnTo>
                    <a:lnTo>
                      <a:pt x="1224" y="92"/>
                    </a:lnTo>
                    <a:lnTo>
                      <a:pt x="1199" y="114"/>
                    </a:lnTo>
                    <a:lnTo>
                      <a:pt x="1173" y="131"/>
                    </a:lnTo>
                    <a:lnTo>
                      <a:pt x="1150" y="151"/>
                    </a:lnTo>
                    <a:lnTo>
                      <a:pt x="1125" y="165"/>
                    </a:lnTo>
                    <a:lnTo>
                      <a:pt x="1100" y="174"/>
                    </a:lnTo>
                    <a:lnTo>
                      <a:pt x="1072" y="174"/>
                    </a:lnTo>
                    <a:lnTo>
                      <a:pt x="1045" y="167"/>
                    </a:lnTo>
                    <a:lnTo>
                      <a:pt x="1045" y="149"/>
                    </a:lnTo>
                    <a:lnTo>
                      <a:pt x="1047" y="131"/>
                    </a:lnTo>
                    <a:lnTo>
                      <a:pt x="1043" y="112"/>
                    </a:lnTo>
                    <a:lnTo>
                      <a:pt x="1036" y="98"/>
                    </a:lnTo>
                    <a:lnTo>
                      <a:pt x="1013" y="112"/>
                    </a:lnTo>
                    <a:lnTo>
                      <a:pt x="992" y="130"/>
                    </a:lnTo>
                    <a:lnTo>
                      <a:pt x="970" y="147"/>
                    </a:lnTo>
                    <a:lnTo>
                      <a:pt x="949" y="165"/>
                    </a:lnTo>
                    <a:lnTo>
                      <a:pt x="926" y="179"/>
                    </a:lnTo>
                    <a:lnTo>
                      <a:pt x="903" y="194"/>
                    </a:lnTo>
                    <a:lnTo>
                      <a:pt x="876" y="202"/>
                    </a:lnTo>
                    <a:lnTo>
                      <a:pt x="850" y="206"/>
                    </a:lnTo>
                    <a:lnTo>
                      <a:pt x="821" y="156"/>
                    </a:lnTo>
                    <a:lnTo>
                      <a:pt x="795" y="171"/>
                    </a:lnTo>
                    <a:lnTo>
                      <a:pt x="770" y="192"/>
                    </a:lnTo>
                    <a:lnTo>
                      <a:pt x="747" y="213"/>
                    </a:lnTo>
                    <a:lnTo>
                      <a:pt x="724" y="234"/>
                    </a:lnTo>
                    <a:lnTo>
                      <a:pt x="697" y="254"/>
                    </a:lnTo>
                    <a:lnTo>
                      <a:pt x="672" y="272"/>
                    </a:lnTo>
                    <a:lnTo>
                      <a:pt x="644" y="284"/>
                    </a:lnTo>
                    <a:lnTo>
                      <a:pt x="616" y="293"/>
                    </a:lnTo>
                    <a:lnTo>
                      <a:pt x="607" y="282"/>
                    </a:lnTo>
                    <a:lnTo>
                      <a:pt x="603" y="275"/>
                    </a:lnTo>
                    <a:lnTo>
                      <a:pt x="600" y="268"/>
                    </a:lnTo>
                    <a:lnTo>
                      <a:pt x="600" y="263"/>
                    </a:lnTo>
                    <a:lnTo>
                      <a:pt x="598" y="256"/>
                    </a:lnTo>
                    <a:lnTo>
                      <a:pt x="600" y="250"/>
                    </a:lnTo>
                    <a:lnTo>
                      <a:pt x="600" y="243"/>
                    </a:lnTo>
                    <a:lnTo>
                      <a:pt x="605" y="234"/>
                    </a:lnTo>
                    <a:lnTo>
                      <a:pt x="582" y="241"/>
                    </a:lnTo>
                    <a:lnTo>
                      <a:pt x="559" y="254"/>
                    </a:lnTo>
                    <a:lnTo>
                      <a:pt x="536" y="266"/>
                    </a:lnTo>
                    <a:lnTo>
                      <a:pt x="515" y="281"/>
                    </a:lnTo>
                    <a:lnTo>
                      <a:pt x="491" y="291"/>
                    </a:lnTo>
                    <a:lnTo>
                      <a:pt x="468" y="302"/>
                    </a:lnTo>
                    <a:lnTo>
                      <a:pt x="444" y="309"/>
                    </a:lnTo>
                    <a:lnTo>
                      <a:pt x="420" y="312"/>
                    </a:lnTo>
                    <a:lnTo>
                      <a:pt x="410" y="245"/>
                    </a:lnTo>
                    <a:lnTo>
                      <a:pt x="381" y="259"/>
                    </a:lnTo>
                    <a:lnTo>
                      <a:pt x="357" y="277"/>
                    </a:lnTo>
                    <a:lnTo>
                      <a:pt x="332" y="295"/>
                    </a:lnTo>
                    <a:lnTo>
                      <a:pt x="311" y="312"/>
                    </a:lnTo>
                    <a:lnTo>
                      <a:pt x="286" y="327"/>
                    </a:lnTo>
                    <a:lnTo>
                      <a:pt x="263" y="339"/>
                    </a:lnTo>
                    <a:lnTo>
                      <a:pt x="234" y="348"/>
                    </a:lnTo>
                    <a:lnTo>
                      <a:pt x="206" y="351"/>
                    </a:lnTo>
                    <a:lnTo>
                      <a:pt x="193" y="332"/>
                    </a:lnTo>
                    <a:lnTo>
                      <a:pt x="193" y="316"/>
                    </a:lnTo>
                    <a:lnTo>
                      <a:pt x="195" y="302"/>
                    </a:lnTo>
                    <a:lnTo>
                      <a:pt x="202" y="288"/>
                    </a:lnTo>
                    <a:lnTo>
                      <a:pt x="208" y="272"/>
                    </a:lnTo>
                    <a:lnTo>
                      <a:pt x="215" y="257"/>
                    </a:lnTo>
                    <a:lnTo>
                      <a:pt x="216" y="241"/>
                    </a:lnTo>
                    <a:lnTo>
                      <a:pt x="215" y="226"/>
                    </a:lnTo>
                    <a:lnTo>
                      <a:pt x="186" y="238"/>
                    </a:lnTo>
                    <a:lnTo>
                      <a:pt x="161" y="254"/>
                    </a:lnTo>
                    <a:lnTo>
                      <a:pt x="140" y="273"/>
                    </a:lnTo>
                    <a:lnTo>
                      <a:pt x="119" y="293"/>
                    </a:lnTo>
                    <a:lnTo>
                      <a:pt x="94" y="309"/>
                    </a:lnTo>
                    <a:lnTo>
                      <a:pt x="69" y="323"/>
                    </a:lnTo>
                    <a:lnTo>
                      <a:pt x="41" y="330"/>
                    </a:lnTo>
                    <a:lnTo>
                      <a:pt x="9" y="332"/>
                    </a:lnTo>
                    <a:lnTo>
                      <a:pt x="0" y="302"/>
                    </a:lnTo>
                    <a:lnTo>
                      <a:pt x="4" y="273"/>
                    </a:lnTo>
                    <a:lnTo>
                      <a:pt x="18" y="247"/>
                    </a:lnTo>
                    <a:lnTo>
                      <a:pt x="37" y="220"/>
                    </a:lnTo>
                    <a:lnTo>
                      <a:pt x="60" y="194"/>
                    </a:lnTo>
                    <a:lnTo>
                      <a:pt x="85" y="167"/>
                    </a:lnTo>
                    <a:lnTo>
                      <a:pt x="108" y="142"/>
                    </a:lnTo>
                    <a:lnTo>
                      <a:pt x="128" y="117"/>
                    </a:lnTo>
                    <a:lnTo>
                      <a:pt x="147" y="117"/>
                    </a:lnTo>
                    <a:lnTo>
                      <a:pt x="142" y="140"/>
                    </a:lnTo>
                    <a:lnTo>
                      <a:pt x="133" y="163"/>
                    </a:lnTo>
                    <a:lnTo>
                      <a:pt x="119" y="183"/>
                    </a:lnTo>
                    <a:lnTo>
                      <a:pt x="105" y="204"/>
                    </a:lnTo>
                    <a:lnTo>
                      <a:pt x="85" y="224"/>
                    </a:lnTo>
                    <a:lnTo>
                      <a:pt x="71" y="245"/>
                    </a:lnTo>
                    <a:lnTo>
                      <a:pt x="57" y="268"/>
                    </a:lnTo>
                    <a:lnTo>
                      <a:pt x="48" y="293"/>
                    </a:lnTo>
                    <a:lnTo>
                      <a:pt x="85" y="279"/>
                    </a:lnTo>
                    <a:lnTo>
                      <a:pt x="124" y="261"/>
                    </a:lnTo>
                    <a:lnTo>
                      <a:pt x="160" y="236"/>
                    </a:lnTo>
                    <a:lnTo>
                      <a:pt x="197" y="210"/>
                    </a:lnTo>
                    <a:lnTo>
                      <a:pt x="231" y="179"/>
                    </a:lnTo>
                    <a:lnTo>
                      <a:pt x="264" y="149"/>
                    </a:lnTo>
                    <a:lnTo>
                      <a:pt x="298" y="121"/>
                    </a:lnTo>
                    <a:lnTo>
                      <a:pt x="332" y="98"/>
                    </a:lnTo>
                    <a:lnTo>
                      <a:pt x="362" y="108"/>
                    </a:lnTo>
                    <a:lnTo>
                      <a:pt x="346" y="133"/>
                    </a:lnTo>
                    <a:lnTo>
                      <a:pt x="332" y="158"/>
                    </a:lnTo>
                    <a:lnTo>
                      <a:pt x="318" y="183"/>
                    </a:lnTo>
                    <a:lnTo>
                      <a:pt x="303" y="210"/>
                    </a:lnTo>
                    <a:lnTo>
                      <a:pt x="287" y="234"/>
                    </a:lnTo>
                    <a:lnTo>
                      <a:pt x="273" y="261"/>
                    </a:lnTo>
                    <a:lnTo>
                      <a:pt x="259" y="286"/>
                    </a:lnTo>
                    <a:lnTo>
                      <a:pt x="245" y="312"/>
                    </a:lnTo>
                    <a:lnTo>
                      <a:pt x="282" y="296"/>
                    </a:lnTo>
                    <a:lnTo>
                      <a:pt x="319" y="277"/>
                    </a:lnTo>
                    <a:lnTo>
                      <a:pt x="353" y="250"/>
                    </a:lnTo>
                    <a:lnTo>
                      <a:pt x="387" y="224"/>
                    </a:lnTo>
                    <a:lnTo>
                      <a:pt x="417" y="192"/>
                    </a:lnTo>
                    <a:lnTo>
                      <a:pt x="447" y="160"/>
                    </a:lnTo>
                    <a:lnTo>
                      <a:pt x="477" y="128"/>
                    </a:lnTo>
                    <a:lnTo>
                      <a:pt x="507" y="98"/>
                    </a:lnTo>
                    <a:lnTo>
                      <a:pt x="523" y="116"/>
                    </a:lnTo>
                    <a:lnTo>
                      <a:pt x="527" y="137"/>
                    </a:lnTo>
                    <a:lnTo>
                      <a:pt x="520" y="158"/>
                    </a:lnTo>
                    <a:lnTo>
                      <a:pt x="507" y="181"/>
                    </a:lnTo>
                    <a:lnTo>
                      <a:pt x="491" y="202"/>
                    </a:lnTo>
                    <a:lnTo>
                      <a:pt x="479" y="227"/>
                    </a:lnTo>
                    <a:lnTo>
                      <a:pt x="472" y="249"/>
                    </a:lnTo>
                    <a:lnTo>
                      <a:pt x="479" y="273"/>
                    </a:lnTo>
                    <a:lnTo>
                      <a:pt x="506" y="256"/>
                    </a:lnTo>
                    <a:lnTo>
                      <a:pt x="530" y="238"/>
                    </a:lnTo>
                    <a:lnTo>
                      <a:pt x="554" y="218"/>
                    </a:lnTo>
                    <a:lnTo>
                      <a:pt x="578" y="199"/>
                    </a:lnTo>
                    <a:lnTo>
                      <a:pt x="601" y="178"/>
                    </a:lnTo>
                    <a:lnTo>
                      <a:pt x="624" y="156"/>
                    </a:lnTo>
                    <a:lnTo>
                      <a:pt x="648" y="135"/>
                    </a:lnTo>
                    <a:lnTo>
                      <a:pt x="674" y="117"/>
                    </a:lnTo>
                    <a:lnTo>
                      <a:pt x="681" y="128"/>
                    </a:lnTo>
                    <a:lnTo>
                      <a:pt x="685" y="147"/>
                    </a:lnTo>
                    <a:lnTo>
                      <a:pt x="683" y="169"/>
                    </a:lnTo>
                    <a:lnTo>
                      <a:pt x="681" y="192"/>
                    </a:lnTo>
                    <a:lnTo>
                      <a:pt x="679" y="208"/>
                    </a:lnTo>
                    <a:lnTo>
                      <a:pt x="687" y="217"/>
                    </a:lnTo>
                    <a:lnTo>
                      <a:pt x="703" y="213"/>
                    </a:lnTo>
                    <a:lnTo>
                      <a:pt x="733" y="195"/>
                    </a:lnTo>
                    <a:lnTo>
                      <a:pt x="747" y="176"/>
                    </a:lnTo>
                    <a:lnTo>
                      <a:pt x="763" y="162"/>
                    </a:lnTo>
                    <a:lnTo>
                      <a:pt x="779" y="146"/>
                    </a:lnTo>
                    <a:lnTo>
                      <a:pt x="797" y="133"/>
                    </a:lnTo>
                    <a:lnTo>
                      <a:pt x="813" y="117"/>
                    </a:lnTo>
                    <a:lnTo>
                      <a:pt x="832" y="105"/>
                    </a:lnTo>
                    <a:lnTo>
                      <a:pt x="850" y="91"/>
                    </a:lnTo>
                    <a:lnTo>
                      <a:pt x="869" y="78"/>
                    </a:lnTo>
                    <a:lnTo>
                      <a:pt x="876" y="82"/>
                    </a:lnTo>
                    <a:lnTo>
                      <a:pt x="883" y="91"/>
                    </a:lnTo>
                    <a:lnTo>
                      <a:pt x="887" y="101"/>
                    </a:lnTo>
                    <a:lnTo>
                      <a:pt x="889" y="114"/>
                    </a:lnTo>
                    <a:lnTo>
                      <a:pt x="887" y="124"/>
                    </a:lnTo>
                    <a:lnTo>
                      <a:pt x="885" y="137"/>
                    </a:lnTo>
                    <a:lnTo>
                      <a:pt x="882" y="146"/>
                    </a:lnTo>
                    <a:lnTo>
                      <a:pt x="880" y="156"/>
                    </a:lnTo>
                    <a:lnTo>
                      <a:pt x="903" y="153"/>
                    </a:lnTo>
                    <a:lnTo>
                      <a:pt x="926" y="144"/>
                    </a:lnTo>
                    <a:lnTo>
                      <a:pt x="949" y="131"/>
                    </a:lnTo>
                    <a:lnTo>
                      <a:pt x="972" y="117"/>
                    </a:lnTo>
                    <a:lnTo>
                      <a:pt x="993" y="100"/>
                    </a:lnTo>
                    <a:lnTo>
                      <a:pt x="1015" y="82"/>
                    </a:lnTo>
                    <a:lnTo>
                      <a:pt x="1038" y="64"/>
                    </a:lnTo>
                    <a:lnTo>
                      <a:pt x="1064" y="50"/>
                    </a:lnTo>
                    <a:lnTo>
                      <a:pt x="1073" y="50"/>
                    </a:lnTo>
                    <a:lnTo>
                      <a:pt x="1082" y="53"/>
                    </a:lnTo>
                    <a:lnTo>
                      <a:pt x="1088" y="59"/>
                    </a:lnTo>
                    <a:lnTo>
                      <a:pt x="1093" y="66"/>
                    </a:lnTo>
                    <a:lnTo>
                      <a:pt x="1096" y="80"/>
                    </a:lnTo>
                    <a:lnTo>
                      <a:pt x="1095" y="98"/>
                    </a:lnTo>
                    <a:lnTo>
                      <a:pt x="1084" y="112"/>
                    </a:lnTo>
                    <a:lnTo>
                      <a:pt x="1084" y="128"/>
                    </a:lnTo>
                    <a:lnTo>
                      <a:pt x="1112" y="126"/>
                    </a:lnTo>
                    <a:lnTo>
                      <a:pt x="1141" y="119"/>
                    </a:lnTo>
                    <a:lnTo>
                      <a:pt x="1169" y="105"/>
                    </a:lnTo>
                    <a:lnTo>
                      <a:pt x="1199" y="91"/>
                    </a:lnTo>
                    <a:lnTo>
                      <a:pt x="1226" y="69"/>
                    </a:lnTo>
                    <a:lnTo>
                      <a:pt x="1254" y="50"/>
                    </a:lnTo>
                    <a:lnTo>
                      <a:pt x="1281" y="29"/>
                    </a:lnTo>
                    <a:lnTo>
                      <a:pt x="1309" y="11"/>
                    </a:lnTo>
                    <a:lnTo>
                      <a:pt x="1320" y="16"/>
                    </a:lnTo>
                    <a:lnTo>
                      <a:pt x="1325" y="25"/>
                    </a:lnTo>
                    <a:lnTo>
                      <a:pt x="1325" y="34"/>
                    </a:lnTo>
                    <a:lnTo>
                      <a:pt x="1323" y="45"/>
                    </a:lnTo>
                    <a:lnTo>
                      <a:pt x="1313" y="61"/>
                    </a:lnTo>
                    <a:lnTo>
                      <a:pt x="1309" y="78"/>
                    </a:lnTo>
                    <a:lnTo>
                      <a:pt x="1331" y="80"/>
                    </a:lnTo>
                    <a:lnTo>
                      <a:pt x="1352" y="76"/>
                    </a:lnTo>
                    <a:lnTo>
                      <a:pt x="1373" y="68"/>
                    </a:lnTo>
                    <a:lnTo>
                      <a:pt x="1394" y="57"/>
                    </a:lnTo>
                    <a:lnTo>
                      <a:pt x="1412" y="41"/>
                    </a:lnTo>
                    <a:lnTo>
                      <a:pt x="1432" y="27"/>
                    </a:lnTo>
                    <a:lnTo>
                      <a:pt x="1448" y="11"/>
                    </a:lnTo>
                    <a:lnTo>
                      <a:pt x="1465" y="0"/>
                    </a:lnTo>
                    <a:lnTo>
                      <a:pt x="1476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" name="Freeform 93"/>
              <p:cNvSpPr>
                <a:spLocks/>
              </p:cNvSpPr>
              <p:nvPr/>
            </p:nvSpPr>
            <p:spPr bwMode="auto">
              <a:xfrm>
                <a:off x="3582" y="2758"/>
                <a:ext cx="23" cy="20"/>
              </a:xfrm>
              <a:custGeom>
                <a:avLst/>
                <a:gdLst>
                  <a:gd name="T0" fmla="*/ 39 w 46"/>
                  <a:gd name="T1" fmla="*/ 0 h 39"/>
                  <a:gd name="T2" fmla="*/ 46 w 46"/>
                  <a:gd name="T3" fmla="*/ 9 h 39"/>
                  <a:gd name="T4" fmla="*/ 42 w 46"/>
                  <a:gd name="T5" fmla="*/ 19 h 39"/>
                  <a:gd name="T6" fmla="*/ 32 w 46"/>
                  <a:gd name="T7" fmla="*/ 28 h 39"/>
                  <a:gd name="T8" fmla="*/ 19 w 46"/>
                  <a:gd name="T9" fmla="*/ 39 h 39"/>
                  <a:gd name="T10" fmla="*/ 0 w 46"/>
                  <a:gd name="T11" fmla="*/ 39 h 39"/>
                  <a:gd name="T12" fmla="*/ 0 w 46"/>
                  <a:gd name="T13" fmla="*/ 0 h 39"/>
                  <a:gd name="T14" fmla="*/ 39 w 46"/>
                  <a:gd name="T1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39">
                    <a:moveTo>
                      <a:pt x="39" y="0"/>
                    </a:moveTo>
                    <a:lnTo>
                      <a:pt x="46" y="9"/>
                    </a:lnTo>
                    <a:lnTo>
                      <a:pt x="42" y="19"/>
                    </a:lnTo>
                    <a:lnTo>
                      <a:pt x="32" y="28"/>
                    </a:lnTo>
                    <a:lnTo>
                      <a:pt x="19" y="39"/>
                    </a:lnTo>
                    <a:lnTo>
                      <a:pt x="0" y="39"/>
                    </a:lnTo>
                    <a:lnTo>
                      <a:pt x="0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" name="Freeform 94"/>
              <p:cNvSpPr>
                <a:spLocks/>
              </p:cNvSpPr>
              <p:nvPr/>
            </p:nvSpPr>
            <p:spPr bwMode="auto">
              <a:xfrm>
                <a:off x="3187" y="2787"/>
                <a:ext cx="88" cy="45"/>
              </a:xfrm>
              <a:custGeom>
                <a:avLst/>
                <a:gdLst>
                  <a:gd name="T0" fmla="*/ 175 w 175"/>
                  <a:gd name="T1" fmla="*/ 2 h 91"/>
                  <a:gd name="T2" fmla="*/ 159 w 175"/>
                  <a:gd name="T3" fmla="*/ 13 h 91"/>
                  <a:gd name="T4" fmla="*/ 143 w 175"/>
                  <a:gd name="T5" fmla="*/ 22 h 91"/>
                  <a:gd name="T6" fmla="*/ 122 w 175"/>
                  <a:gd name="T7" fmla="*/ 27 h 91"/>
                  <a:gd name="T8" fmla="*/ 102 w 175"/>
                  <a:gd name="T9" fmla="*/ 34 h 91"/>
                  <a:gd name="T10" fmla="*/ 81 w 175"/>
                  <a:gd name="T11" fmla="*/ 40 h 91"/>
                  <a:gd name="T12" fmla="*/ 62 w 175"/>
                  <a:gd name="T13" fmla="*/ 52 h 91"/>
                  <a:gd name="T14" fmla="*/ 47 w 175"/>
                  <a:gd name="T15" fmla="*/ 68 h 91"/>
                  <a:gd name="T16" fmla="*/ 39 w 175"/>
                  <a:gd name="T17" fmla="*/ 91 h 91"/>
                  <a:gd name="T18" fmla="*/ 24 w 175"/>
                  <a:gd name="T19" fmla="*/ 91 h 91"/>
                  <a:gd name="T20" fmla="*/ 14 w 175"/>
                  <a:gd name="T21" fmla="*/ 87 h 91"/>
                  <a:gd name="T22" fmla="*/ 5 w 175"/>
                  <a:gd name="T23" fmla="*/ 79 h 91"/>
                  <a:gd name="T24" fmla="*/ 0 w 175"/>
                  <a:gd name="T25" fmla="*/ 71 h 91"/>
                  <a:gd name="T26" fmla="*/ 3 w 175"/>
                  <a:gd name="T27" fmla="*/ 52 h 91"/>
                  <a:gd name="T28" fmla="*/ 12 w 175"/>
                  <a:gd name="T29" fmla="*/ 40 h 91"/>
                  <a:gd name="T30" fmla="*/ 26 w 175"/>
                  <a:gd name="T31" fmla="*/ 31 h 91"/>
                  <a:gd name="T32" fmla="*/ 46 w 175"/>
                  <a:gd name="T33" fmla="*/ 27 h 91"/>
                  <a:gd name="T34" fmla="*/ 65 w 175"/>
                  <a:gd name="T35" fmla="*/ 25 h 91"/>
                  <a:gd name="T36" fmla="*/ 85 w 175"/>
                  <a:gd name="T37" fmla="*/ 24 h 91"/>
                  <a:gd name="T38" fmla="*/ 101 w 175"/>
                  <a:gd name="T39" fmla="*/ 22 h 91"/>
                  <a:gd name="T40" fmla="*/ 117 w 175"/>
                  <a:gd name="T41" fmla="*/ 22 h 91"/>
                  <a:gd name="T42" fmla="*/ 120 w 175"/>
                  <a:gd name="T43" fmla="*/ 11 h 91"/>
                  <a:gd name="T44" fmla="*/ 125 w 175"/>
                  <a:gd name="T45" fmla="*/ 6 h 91"/>
                  <a:gd name="T46" fmla="*/ 133 w 175"/>
                  <a:gd name="T47" fmla="*/ 0 h 91"/>
                  <a:gd name="T48" fmla="*/ 141 w 175"/>
                  <a:gd name="T49" fmla="*/ 0 h 91"/>
                  <a:gd name="T50" fmla="*/ 157 w 175"/>
                  <a:gd name="T51" fmla="*/ 0 h 91"/>
                  <a:gd name="T52" fmla="*/ 175 w 175"/>
                  <a:gd name="T53" fmla="*/ 2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75" h="91">
                    <a:moveTo>
                      <a:pt x="175" y="2"/>
                    </a:moveTo>
                    <a:lnTo>
                      <a:pt x="159" y="13"/>
                    </a:lnTo>
                    <a:lnTo>
                      <a:pt x="143" y="22"/>
                    </a:lnTo>
                    <a:lnTo>
                      <a:pt x="122" y="27"/>
                    </a:lnTo>
                    <a:lnTo>
                      <a:pt x="102" y="34"/>
                    </a:lnTo>
                    <a:lnTo>
                      <a:pt x="81" y="40"/>
                    </a:lnTo>
                    <a:lnTo>
                      <a:pt x="62" y="52"/>
                    </a:lnTo>
                    <a:lnTo>
                      <a:pt x="47" y="68"/>
                    </a:lnTo>
                    <a:lnTo>
                      <a:pt x="39" y="91"/>
                    </a:lnTo>
                    <a:lnTo>
                      <a:pt x="24" y="91"/>
                    </a:lnTo>
                    <a:lnTo>
                      <a:pt x="14" y="87"/>
                    </a:lnTo>
                    <a:lnTo>
                      <a:pt x="5" y="79"/>
                    </a:lnTo>
                    <a:lnTo>
                      <a:pt x="0" y="71"/>
                    </a:lnTo>
                    <a:lnTo>
                      <a:pt x="3" y="52"/>
                    </a:lnTo>
                    <a:lnTo>
                      <a:pt x="12" y="40"/>
                    </a:lnTo>
                    <a:lnTo>
                      <a:pt x="26" y="31"/>
                    </a:lnTo>
                    <a:lnTo>
                      <a:pt x="46" y="27"/>
                    </a:lnTo>
                    <a:lnTo>
                      <a:pt x="65" y="25"/>
                    </a:lnTo>
                    <a:lnTo>
                      <a:pt x="85" y="24"/>
                    </a:lnTo>
                    <a:lnTo>
                      <a:pt x="101" y="22"/>
                    </a:lnTo>
                    <a:lnTo>
                      <a:pt x="117" y="22"/>
                    </a:lnTo>
                    <a:lnTo>
                      <a:pt x="120" y="11"/>
                    </a:lnTo>
                    <a:lnTo>
                      <a:pt x="125" y="6"/>
                    </a:lnTo>
                    <a:lnTo>
                      <a:pt x="133" y="0"/>
                    </a:lnTo>
                    <a:lnTo>
                      <a:pt x="141" y="0"/>
                    </a:lnTo>
                    <a:lnTo>
                      <a:pt x="157" y="0"/>
                    </a:lnTo>
                    <a:lnTo>
                      <a:pt x="175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" name="Freeform 95"/>
              <p:cNvSpPr>
                <a:spLocks/>
              </p:cNvSpPr>
              <p:nvPr/>
            </p:nvSpPr>
            <p:spPr bwMode="auto">
              <a:xfrm>
                <a:off x="1736" y="2797"/>
                <a:ext cx="9" cy="235"/>
              </a:xfrm>
              <a:custGeom>
                <a:avLst/>
                <a:gdLst>
                  <a:gd name="T0" fmla="*/ 11 w 20"/>
                  <a:gd name="T1" fmla="*/ 0 h 470"/>
                  <a:gd name="T2" fmla="*/ 13 w 20"/>
                  <a:gd name="T3" fmla="*/ 60 h 470"/>
                  <a:gd name="T4" fmla="*/ 16 w 20"/>
                  <a:gd name="T5" fmla="*/ 122 h 470"/>
                  <a:gd name="T6" fmla="*/ 18 w 20"/>
                  <a:gd name="T7" fmla="*/ 181 h 470"/>
                  <a:gd name="T8" fmla="*/ 20 w 20"/>
                  <a:gd name="T9" fmla="*/ 241 h 470"/>
                  <a:gd name="T10" fmla="*/ 18 w 20"/>
                  <a:gd name="T11" fmla="*/ 298 h 470"/>
                  <a:gd name="T12" fmla="*/ 14 w 20"/>
                  <a:gd name="T13" fmla="*/ 356 h 470"/>
                  <a:gd name="T14" fmla="*/ 7 w 20"/>
                  <a:gd name="T15" fmla="*/ 413 h 470"/>
                  <a:gd name="T16" fmla="*/ 0 w 20"/>
                  <a:gd name="T17" fmla="*/ 470 h 470"/>
                  <a:gd name="T18" fmla="*/ 0 w 20"/>
                  <a:gd name="T19" fmla="*/ 415 h 470"/>
                  <a:gd name="T20" fmla="*/ 0 w 20"/>
                  <a:gd name="T21" fmla="*/ 362 h 470"/>
                  <a:gd name="T22" fmla="*/ 0 w 20"/>
                  <a:gd name="T23" fmla="*/ 305 h 470"/>
                  <a:gd name="T24" fmla="*/ 0 w 20"/>
                  <a:gd name="T25" fmla="*/ 248 h 470"/>
                  <a:gd name="T26" fmla="*/ 0 w 20"/>
                  <a:gd name="T27" fmla="*/ 188 h 470"/>
                  <a:gd name="T28" fmla="*/ 0 w 20"/>
                  <a:gd name="T29" fmla="*/ 126 h 470"/>
                  <a:gd name="T30" fmla="*/ 0 w 20"/>
                  <a:gd name="T31" fmla="*/ 62 h 470"/>
                  <a:gd name="T32" fmla="*/ 0 w 20"/>
                  <a:gd name="T33" fmla="*/ 0 h 470"/>
                  <a:gd name="T34" fmla="*/ 11 w 20"/>
                  <a:gd name="T35" fmla="*/ 0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" h="470">
                    <a:moveTo>
                      <a:pt x="11" y="0"/>
                    </a:moveTo>
                    <a:lnTo>
                      <a:pt x="13" y="60"/>
                    </a:lnTo>
                    <a:lnTo>
                      <a:pt x="16" y="122"/>
                    </a:lnTo>
                    <a:lnTo>
                      <a:pt x="18" y="181"/>
                    </a:lnTo>
                    <a:lnTo>
                      <a:pt x="20" y="241"/>
                    </a:lnTo>
                    <a:lnTo>
                      <a:pt x="18" y="298"/>
                    </a:lnTo>
                    <a:lnTo>
                      <a:pt x="14" y="356"/>
                    </a:lnTo>
                    <a:lnTo>
                      <a:pt x="7" y="413"/>
                    </a:lnTo>
                    <a:lnTo>
                      <a:pt x="0" y="470"/>
                    </a:lnTo>
                    <a:lnTo>
                      <a:pt x="0" y="415"/>
                    </a:lnTo>
                    <a:lnTo>
                      <a:pt x="0" y="362"/>
                    </a:lnTo>
                    <a:lnTo>
                      <a:pt x="0" y="305"/>
                    </a:lnTo>
                    <a:lnTo>
                      <a:pt x="0" y="248"/>
                    </a:lnTo>
                    <a:lnTo>
                      <a:pt x="0" y="188"/>
                    </a:lnTo>
                    <a:lnTo>
                      <a:pt x="0" y="126"/>
                    </a:lnTo>
                    <a:lnTo>
                      <a:pt x="0" y="62"/>
                    </a:lnTo>
                    <a:lnTo>
                      <a:pt x="0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" name="Freeform 96"/>
              <p:cNvSpPr>
                <a:spLocks/>
              </p:cNvSpPr>
              <p:nvPr/>
            </p:nvSpPr>
            <p:spPr bwMode="auto">
              <a:xfrm>
                <a:off x="3105" y="2822"/>
                <a:ext cx="52" cy="108"/>
              </a:xfrm>
              <a:custGeom>
                <a:avLst/>
                <a:gdLst>
                  <a:gd name="T0" fmla="*/ 36 w 105"/>
                  <a:gd name="T1" fmla="*/ 165 h 215"/>
                  <a:gd name="T2" fmla="*/ 41 w 105"/>
                  <a:gd name="T3" fmla="*/ 173 h 215"/>
                  <a:gd name="T4" fmla="*/ 50 w 105"/>
                  <a:gd name="T5" fmla="*/ 176 h 215"/>
                  <a:gd name="T6" fmla="*/ 55 w 105"/>
                  <a:gd name="T7" fmla="*/ 176 h 215"/>
                  <a:gd name="T8" fmla="*/ 64 w 105"/>
                  <a:gd name="T9" fmla="*/ 176 h 215"/>
                  <a:gd name="T10" fmla="*/ 78 w 105"/>
                  <a:gd name="T11" fmla="*/ 169 h 215"/>
                  <a:gd name="T12" fmla="*/ 94 w 105"/>
                  <a:gd name="T13" fmla="*/ 165 h 215"/>
                  <a:gd name="T14" fmla="*/ 105 w 105"/>
                  <a:gd name="T15" fmla="*/ 165 h 215"/>
                  <a:gd name="T16" fmla="*/ 96 w 105"/>
                  <a:gd name="T17" fmla="*/ 171 h 215"/>
                  <a:gd name="T18" fmla="*/ 87 w 105"/>
                  <a:gd name="T19" fmla="*/ 180 h 215"/>
                  <a:gd name="T20" fmla="*/ 77 w 105"/>
                  <a:gd name="T21" fmla="*/ 189 h 215"/>
                  <a:gd name="T22" fmla="*/ 68 w 105"/>
                  <a:gd name="T23" fmla="*/ 197 h 215"/>
                  <a:gd name="T24" fmla="*/ 57 w 105"/>
                  <a:gd name="T25" fmla="*/ 203 h 215"/>
                  <a:gd name="T26" fmla="*/ 46 w 105"/>
                  <a:gd name="T27" fmla="*/ 208 h 215"/>
                  <a:gd name="T28" fmla="*/ 36 w 105"/>
                  <a:gd name="T29" fmla="*/ 212 h 215"/>
                  <a:gd name="T30" fmla="*/ 27 w 105"/>
                  <a:gd name="T31" fmla="*/ 215 h 215"/>
                  <a:gd name="T32" fmla="*/ 6 w 105"/>
                  <a:gd name="T33" fmla="*/ 194 h 215"/>
                  <a:gd name="T34" fmla="*/ 0 w 105"/>
                  <a:gd name="T35" fmla="*/ 174 h 215"/>
                  <a:gd name="T36" fmla="*/ 2 w 105"/>
                  <a:gd name="T37" fmla="*/ 153 h 215"/>
                  <a:gd name="T38" fmla="*/ 11 w 105"/>
                  <a:gd name="T39" fmla="*/ 134 h 215"/>
                  <a:gd name="T40" fmla="*/ 22 w 105"/>
                  <a:gd name="T41" fmla="*/ 112 h 215"/>
                  <a:gd name="T42" fmla="*/ 36 w 105"/>
                  <a:gd name="T43" fmla="*/ 91 h 215"/>
                  <a:gd name="T44" fmla="*/ 46 w 105"/>
                  <a:gd name="T45" fmla="*/ 70 h 215"/>
                  <a:gd name="T46" fmla="*/ 55 w 105"/>
                  <a:gd name="T47" fmla="*/ 48 h 215"/>
                  <a:gd name="T48" fmla="*/ 105 w 105"/>
                  <a:gd name="T49" fmla="*/ 0 h 215"/>
                  <a:gd name="T50" fmla="*/ 103 w 105"/>
                  <a:gd name="T51" fmla="*/ 16 h 215"/>
                  <a:gd name="T52" fmla="*/ 100 w 105"/>
                  <a:gd name="T53" fmla="*/ 36 h 215"/>
                  <a:gd name="T54" fmla="*/ 89 w 105"/>
                  <a:gd name="T55" fmla="*/ 57 h 215"/>
                  <a:gd name="T56" fmla="*/ 80 w 105"/>
                  <a:gd name="T57" fmla="*/ 79 h 215"/>
                  <a:gd name="T58" fmla="*/ 66 w 105"/>
                  <a:gd name="T59" fmla="*/ 100 h 215"/>
                  <a:gd name="T60" fmla="*/ 55 w 105"/>
                  <a:gd name="T61" fmla="*/ 121 h 215"/>
                  <a:gd name="T62" fmla="*/ 43 w 105"/>
                  <a:gd name="T63" fmla="*/ 142 h 215"/>
                  <a:gd name="T64" fmla="*/ 36 w 105"/>
                  <a:gd name="T65" fmla="*/ 16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5" h="215">
                    <a:moveTo>
                      <a:pt x="36" y="165"/>
                    </a:moveTo>
                    <a:lnTo>
                      <a:pt x="41" y="173"/>
                    </a:lnTo>
                    <a:lnTo>
                      <a:pt x="50" y="176"/>
                    </a:lnTo>
                    <a:lnTo>
                      <a:pt x="55" y="176"/>
                    </a:lnTo>
                    <a:lnTo>
                      <a:pt x="64" y="176"/>
                    </a:lnTo>
                    <a:lnTo>
                      <a:pt x="78" y="169"/>
                    </a:lnTo>
                    <a:lnTo>
                      <a:pt x="94" y="165"/>
                    </a:lnTo>
                    <a:lnTo>
                      <a:pt x="105" y="165"/>
                    </a:lnTo>
                    <a:lnTo>
                      <a:pt x="96" y="171"/>
                    </a:lnTo>
                    <a:lnTo>
                      <a:pt x="87" y="180"/>
                    </a:lnTo>
                    <a:lnTo>
                      <a:pt x="77" y="189"/>
                    </a:lnTo>
                    <a:lnTo>
                      <a:pt x="68" y="197"/>
                    </a:lnTo>
                    <a:lnTo>
                      <a:pt x="57" y="203"/>
                    </a:lnTo>
                    <a:lnTo>
                      <a:pt x="46" y="208"/>
                    </a:lnTo>
                    <a:lnTo>
                      <a:pt x="36" y="212"/>
                    </a:lnTo>
                    <a:lnTo>
                      <a:pt x="27" y="215"/>
                    </a:lnTo>
                    <a:lnTo>
                      <a:pt x="6" y="194"/>
                    </a:lnTo>
                    <a:lnTo>
                      <a:pt x="0" y="174"/>
                    </a:lnTo>
                    <a:lnTo>
                      <a:pt x="2" y="153"/>
                    </a:lnTo>
                    <a:lnTo>
                      <a:pt x="11" y="134"/>
                    </a:lnTo>
                    <a:lnTo>
                      <a:pt x="22" y="112"/>
                    </a:lnTo>
                    <a:lnTo>
                      <a:pt x="36" y="91"/>
                    </a:lnTo>
                    <a:lnTo>
                      <a:pt x="46" y="70"/>
                    </a:lnTo>
                    <a:lnTo>
                      <a:pt x="55" y="48"/>
                    </a:lnTo>
                    <a:lnTo>
                      <a:pt x="105" y="0"/>
                    </a:lnTo>
                    <a:lnTo>
                      <a:pt x="103" y="16"/>
                    </a:lnTo>
                    <a:lnTo>
                      <a:pt x="100" y="36"/>
                    </a:lnTo>
                    <a:lnTo>
                      <a:pt x="89" y="57"/>
                    </a:lnTo>
                    <a:lnTo>
                      <a:pt x="80" y="79"/>
                    </a:lnTo>
                    <a:lnTo>
                      <a:pt x="66" y="100"/>
                    </a:lnTo>
                    <a:lnTo>
                      <a:pt x="55" y="121"/>
                    </a:lnTo>
                    <a:lnTo>
                      <a:pt x="43" y="142"/>
                    </a:lnTo>
                    <a:lnTo>
                      <a:pt x="36" y="1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" name="Freeform 97"/>
              <p:cNvSpPr>
                <a:spLocks/>
              </p:cNvSpPr>
              <p:nvPr/>
            </p:nvSpPr>
            <p:spPr bwMode="auto">
              <a:xfrm>
                <a:off x="2801" y="2842"/>
                <a:ext cx="166" cy="112"/>
              </a:xfrm>
              <a:custGeom>
                <a:avLst/>
                <a:gdLst>
                  <a:gd name="T0" fmla="*/ 278 w 332"/>
                  <a:gd name="T1" fmla="*/ 41 h 224"/>
                  <a:gd name="T2" fmla="*/ 255 w 332"/>
                  <a:gd name="T3" fmla="*/ 79 h 224"/>
                  <a:gd name="T4" fmla="*/ 227 w 332"/>
                  <a:gd name="T5" fmla="*/ 112 h 224"/>
                  <a:gd name="T6" fmla="*/ 206 w 332"/>
                  <a:gd name="T7" fmla="*/ 151 h 224"/>
                  <a:gd name="T8" fmla="*/ 218 w 332"/>
                  <a:gd name="T9" fmla="*/ 176 h 224"/>
                  <a:gd name="T10" fmla="*/ 250 w 332"/>
                  <a:gd name="T11" fmla="*/ 173 h 224"/>
                  <a:gd name="T12" fmla="*/ 280 w 332"/>
                  <a:gd name="T13" fmla="*/ 160 h 224"/>
                  <a:gd name="T14" fmla="*/ 309 w 332"/>
                  <a:gd name="T15" fmla="*/ 139 h 224"/>
                  <a:gd name="T16" fmla="*/ 332 w 332"/>
                  <a:gd name="T17" fmla="*/ 146 h 224"/>
                  <a:gd name="T18" fmla="*/ 293 w 332"/>
                  <a:gd name="T19" fmla="*/ 173 h 224"/>
                  <a:gd name="T20" fmla="*/ 255 w 332"/>
                  <a:gd name="T21" fmla="*/ 196 h 224"/>
                  <a:gd name="T22" fmla="*/ 216 w 332"/>
                  <a:gd name="T23" fmla="*/ 212 h 224"/>
                  <a:gd name="T24" fmla="*/ 175 w 332"/>
                  <a:gd name="T25" fmla="*/ 224 h 224"/>
                  <a:gd name="T26" fmla="*/ 167 w 332"/>
                  <a:gd name="T27" fmla="*/ 192 h 224"/>
                  <a:gd name="T28" fmla="*/ 170 w 332"/>
                  <a:gd name="T29" fmla="*/ 162 h 224"/>
                  <a:gd name="T30" fmla="*/ 179 w 332"/>
                  <a:gd name="T31" fmla="*/ 132 h 224"/>
                  <a:gd name="T32" fmla="*/ 195 w 332"/>
                  <a:gd name="T33" fmla="*/ 107 h 224"/>
                  <a:gd name="T34" fmla="*/ 204 w 332"/>
                  <a:gd name="T35" fmla="*/ 87 h 224"/>
                  <a:gd name="T36" fmla="*/ 186 w 332"/>
                  <a:gd name="T37" fmla="*/ 75 h 224"/>
                  <a:gd name="T38" fmla="*/ 174 w 332"/>
                  <a:gd name="T39" fmla="*/ 89 h 224"/>
                  <a:gd name="T40" fmla="*/ 158 w 332"/>
                  <a:gd name="T41" fmla="*/ 105 h 224"/>
                  <a:gd name="T42" fmla="*/ 136 w 332"/>
                  <a:gd name="T43" fmla="*/ 107 h 224"/>
                  <a:gd name="T44" fmla="*/ 105 w 332"/>
                  <a:gd name="T45" fmla="*/ 125 h 224"/>
                  <a:gd name="T46" fmla="*/ 71 w 332"/>
                  <a:gd name="T47" fmla="*/ 148 h 224"/>
                  <a:gd name="T48" fmla="*/ 35 w 332"/>
                  <a:gd name="T49" fmla="*/ 158 h 224"/>
                  <a:gd name="T50" fmla="*/ 0 w 332"/>
                  <a:gd name="T51" fmla="*/ 146 h 224"/>
                  <a:gd name="T52" fmla="*/ 7 w 332"/>
                  <a:gd name="T53" fmla="*/ 112 h 224"/>
                  <a:gd name="T54" fmla="*/ 26 w 332"/>
                  <a:gd name="T55" fmla="*/ 86 h 224"/>
                  <a:gd name="T56" fmla="*/ 51 w 332"/>
                  <a:gd name="T57" fmla="*/ 64 h 224"/>
                  <a:gd name="T58" fmla="*/ 78 w 332"/>
                  <a:gd name="T59" fmla="*/ 48 h 224"/>
                  <a:gd name="T60" fmla="*/ 110 w 332"/>
                  <a:gd name="T61" fmla="*/ 96 h 224"/>
                  <a:gd name="T62" fmla="*/ 156 w 332"/>
                  <a:gd name="T63" fmla="*/ 73 h 224"/>
                  <a:gd name="T64" fmla="*/ 197 w 332"/>
                  <a:gd name="T65" fmla="*/ 45 h 224"/>
                  <a:gd name="T66" fmla="*/ 239 w 332"/>
                  <a:gd name="T67" fmla="*/ 15 h 224"/>
                  <a:gd name="T68" fmla="*/ 282 w 332"/>
                  <a:gd name="T69" fmla="*/ 2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32" h="224">
                    <a:moveTo>
                      <a:pt x="282" y="20"/>
                    </a:moveTo>
                    <a:lnTo>
                      <a:pt x="278" y="41"/>
                    </a:lnTo>
                    <a:lnTo>
                      <a:pt x="269" y="63"/>
                    </a:lnTo>
                    <a:lnTo>
                      <a:pt x="255" y="79"/>
                    </a:lnTo>
                    <a:lnTo>
                      <a:pt x="243" y="96"/>
                    </a:lnTo>
                    <a:lnTo>
                      <a:pt x="227" y="112"/>
                    </a:lnTo>
                    <a:lnTo>
                      <a:pt x="214" y="130"/>
                    </a:lnTo>
                    <a:lnTo>
                      <a:pt x="206" y="151"/>
                    </a:lnTo>
                    <a:lnTo>
                      <a:pt x="204" y="176"/>
                    </a:lnTo>
                    <a:lnTo>
                      <a:pt x="218" y="176"/>
                    </a:lnTo>
                    <a:lnTo>
                      <a:pt x="234" y="176"/>
                    </a:lnTo>
                    <a:lnTo>
                      <a:pt x="250" y="173"/>
                    </a:lnTo>
                    <a:lnTo>
                      <a:pt x="266" y="169"/>
                    </a:lnTo>
                    <a:lnTo>
                      <a:pt x="280" y="160"/>
                    </a:lnTo>
                    <a:lnTo>
                      <a:pt x="296" y="151"/>
                    </a:lnTo>
                    <a:lnTo>
                      <a:pt x="309" y="139"/>
                    </a:lnTo>
                    <a:lnTo>
                      <a:pt x="321" y="126"/>
                    </a:lnTo>
                    <a:lnTo>
                      <a:pt x="332" y="146"/>
                    </a:lnTo>
                    <a:lnTo>
                      <a:pt x="312" y="158"/>
                    </a:lnTo>
                    <a:lnTo>
                      <a:pt x="293" y="173"/>
                    </a:lnTo>
                    <a:lnTo>
                      <a:pt x="273" y="183"/>
                    </a:lnTo>
                    <a:lnTo>
                      <a:pt x="255" y="196"/>
                    </a:lnTo>
                    <a:lnTo>
                      <a:pt x="236" y="205"/>
                    </a:lnTo>
                    <a:lnTo>
                      <a:pt x="216" y="212"/>
                    </a:lnTo>
                    <a:lnTo>
                      <a:pt x="195" y="217"/>
                    </a:lnTo>
                    <a:lnTo>
                      <a:pt x="175" y="224"/>
                    </a:lnTo>
                    <a:lnTo>
                      <a:pt x="168" y="208"/>
                    </a:lnTo>
                    <a:lnTo>
                      <a:pt x="167" y="192"/>
                    </a:lnTo>
                    <a:lnTo>
                      <a:pt x="165" y="176"/>
                    </a:lnTo>
                    <a:lnTo>
                      <a:pt x="170" y="162"/>
                    </a:lnTo>
                    <a:lnTo>
                      <a:pt x="174" y="146"/>
                    </a:lnTo>
                    <a:lnTo>
                      <a:pt x="179" y="132"/>
                    </a:lnTo>
                    <a:lnTo>
                      <a:pt x="186" y="118"/>
                    </a:lnTo>
                    <a:lnTo>
                      <a:pt x="195" y="107"/>
                    </a:lnTo>
                    <a:lnTo>
                      <a:pt x="206" y="96"/>
                    </a:lnTo>
                    <a:lnTo>
                      <a:pt x="204" y="87"/>
                    </a:lnTo>
                    <a:lnTo>
                      <a:pt x="193" y="77"/>
                    </a:lnTo>
                    <a:lnTo>
                      <a:pt x="186" y="75"/>
                    </a:lnTo>
                    <a:lnTo>
                      <a:pt x="179" y="79"/>
                    </a:lnTo>
                    <a:lnTo>
                      <a:pt x="174" y="89"/>
                    </a:lnTo>
                    <a:lnTo>
                      <a:pt x="165" y="96"/>
                    </a:lnTo>
                    <a:lnTo>
                      <a:pt x="158" y="105"/>
                    </a:lnTo>
                    <a:lnTo>
                      <a:pt x="147" y="109"/>
                    </a:lnTo>
                    <a:lnTo>
                      <a:pt x="136" y="107"/>
                    </a:lnTo>
                    <a:lnTo>
                      <a:pt x="120" y="114"/>
                    </a:lnTo>
                    <a:lnTo>
                      <a:pt x="105" y="125"/>
                    </a:lnTo>
                    <a:lnTo>
                      <a:pt x="87" y="135"/>
                    </a:lnTo>
                    <a:lnTo>
                      <a:pt x="71" y="148"/>
                    </a:lnTo>
                    <a:lnTo>
                      <a:pt x="51" y="155"/>
                    </a:lnTo>
                    <a:lnTo>
                      <a:pt x="35" y="158"/>
                    </a:lnTo>
                    <a:lnTo>
                      <a:pt x="16" y="155"/>
                    </a:lnTo>
                    <a:lnTo>
                      <a:pt x="0" y="146"/>
                    </a:lnTo>
                    <a:lnTo>
                      <a:pt x="0" y="126"/>
                    </a:lnTo>
                    <a:lnTo>
                      <a:pt x="7" y="112"/>
                    </a:lnTo>
                    <a:lnTo>
                      <a:pt x="14" y="96"/>
                    </a:lnTo>
                    <a:lnTo>
                      <a:pt x="26" y="86"/>
                    </a:lnTo>
                    <a:lnTo>
                      <a:pt x="37" y="73"/>
                    </a:lnTo>
                    <a:lnTo>
                      <a:pt x="51" y="64"/>
                    </a:lnTo>
                    <a:lnTo>
                      <a:pt x="64" y="54"/>
                    </a:lnTo>
                    <a:lnTo>
                      <a:pt x="78" y="48"/>
                    </a:lnTo>
                    <a:lnTo>
                      <a:pt x="87" y="107"/>
                    </a:lnTo>
                    <a:lnTo>
                      <a:pt x="110" y="96"/>
                    </a:lnTo>
                    <a:lnTo>
                      <a:pt x="135" y="86"/>
                    </a:lnTo>
                    <a:lnTo>
                      <a:pt x="156" y="73"/>
                    </a:lnTo>
                    <a:lnTo>
                      <a:pt x="177" y="61"/>
                    </a:lnTo>
                    <a:lnTo>
                      <a:pt x="197" y="45"/>
                    </a:lnTo>
                    <a:lnTo>
                      <a:pt x="218" y="31"/>
                    </a:lnTo>
                    <a:lnTo>
                      <a:pt x="239" y="15"/>
                    </a:lnTo>
                    <a:lnTo>
                      <a:pt x="262" y="0"/>
                    </a:lnTo>
                    <a:lnTo>
                      <a:pt x="282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" name="Freeform 98"/>
              <p:cNvSpPr>
                <a:spLocks/>
              </p:cNvSpPr>
              <p:nvPr/>
            </p:nvSpPr>
            <p:spPr bwMode="auto">
              <a:xfrm>
                <a:off x="2986" y="2842"/>
                <a:ext cx="98" cy="88"/>
              </a:xfrm>
              <a:custGeom>
                <a:avLst/>
                <a:gdLst>
                  <a:gd name="T0" fmla="*/ 147 w 195"/>
                  <a:gd name="T1" fmla="*/ 0 h 178"/>
                  <a:gd name="T2" fmla="*/ 143 w 195"/>
                  <a:gd name="T3" fmla="*/ 16 h 178"/>
                  <a:gd name="T4" fmla="*/ 134 w 195"/>
                  <a:gd name="T5" fmla="*/ 32 h 178"/>
                  <a:gd name="T6" fmla="*/ 122 w 195"/>
                  <a:gd name="T7" fmla="*/ 47 h 178"/>
                  <a:gd name="T8" fmla="*/ 110 w 195"/>
                  <a:gd name="T9" fmla="*/ 63 h 178"/>
                  <a:gd name="T10" fmla="*/ 94 w 195"/>
                  <a:gd name="T11" fmla="*/ 77 h 178"/>
                  <a:gd name="T12" fmla="*/ 79 w 195"/>
                  <a:gd name="T13" fmla="*/ 91 h 178"/>
                  <a:gd name="T14" fmla="*/ 65 w 195"/>
                  <a:gd name="T15" fmla="*/ 107 h 178"/>
                  <a:gd name="T16" fmla="*/ 58 w 195"/>
                  <a:gd name="T17" fmla="*/ 126 h 178"/>
                  <a:gd name="T18" fmla="*/ 72 w 195"/>
                  <a:gd name="T19" fmla="*/ 126 h 178"/>
                  <a:gd name="T20" fmla="*/ 88 w 195"/>
                  <a:gd name="T21" fmla="*/ 123 h 178"/>
                  <a:gd name="T22" fmla="*/ 104 w 195"/>
                  <a:gd name="T23" fmla="*/ 116 h 178"/>
                  <a:gd name="T24" fmla="*/ 122 w 195"/>
                  <a:gd name="T25" fmla="*/ 109 h 178"/>
                  <a:gd name="T26" fmla="*/ 138 w 195"/>
                  <a:gd name="T27" fmla="*/ 98 h 178"/>
                  <a:gd name="T28" fmla="*/ 157 w 195"/>
                  <a:gd name="T29" fmla="*/ 89 h 178"/>
                  <a:gd name="T30" fmla="*/ 175 w 195"/>
                  <a:gd name="T31" fmla="*/ 82 h 178"/>
                  <a:gd name="T32" fmla="*/ 195 w 195"/>
                  <a:gd name="T33" fmla="*/ 79 h 178"/>
                  <a:gd name="T34" fmla="*/ 170 w 195"/>
                  <a:gd name="T35" fmla="*/ 96 h 178"/>
                  <a:gd name="T36" fmla="*/ 147 w 195"/>
                  <a:gd name="T37" fmla="*/ 116 h 178"/>
                  <a:gd name="T38" fmla="*/ 124 w 195"/>
                  <a:gd name="T39" fmla="*/ 134 h 178"/>
                  <a:gd name="T40" fmla="*/ 101 w 195"/>
                  <a:gd name="T41" fmla="*/ 151 h 178"/>
                  <a:gd name="T42" fmla="*/ 74 w 195"/>
                  <a:gd name="T43" fmla="*/ 164 h 178"/>
                  <a:gd name="T44" fmla="*/ 49 w 195"/>
                  <a:gd name="T45" fmla="*/ 174 h 178"/>
                  <a:gd name="T46" fmla="*/ 24 w 195"/>
                  <a:gd name="T47" fmla="*/ 178 h 178"/>
                  <a:gd name="T48" fmla="*/ 0 w 195"/>
                  <a:gd name="T49" fmla="*/ 176 h 178"/>
                  <a:gd name="T50" fmla="*/ 7 w 195"/>
                  <a:gd name="T51" fmla="*/ 150 h 178"/>
                  <a:gd name="T52" fmla="*/ 19 w 195"/>
                  <a:gd name="T53" fmla="*/ 123 h 178"/>
                  <a:gd name="T54" fmla="*/ 35 w 195"/>
                  <a:gd name="T55" fmla="*/ 98 h 178"/>
                  <a:gd name="T56" fmla="*/ 55 w 195"/>
                  <a:gd name="T57" fmla="*/ 77 h 178"/>
                  <a:gd name="T58" fmla="*/ 74 w 195"/>
                  <a:gd name="T59" fmla="*/ 54 h 178"/>
                  <a:gd name="T60" fmla="*/ 95 w 195"/>
                  <a:gd name="T61" fmla="*/ 34 h 178"/>
                  <a:gd name="T62" fmla="*/ 120 w 195"/>
                  <a:gd name="T63" fmla="*/ 15 h 178"/>
                  <a:gd name="T64" fmla="*/ 147 w 195"/>
                  <a:gd name="T65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5" h="178">
                    <a:moveTo>
                      <a:pt x="147" y="0"/>
                    </a:moveTo>
                    <a:lnTo>
                      <a:pt x="143" y="16"/>
                    </a:lnTo>
                    <a:lnTo>
                      <a:pt x="134" y="32"/>
                    </a:lnTo>
                    <a:lnTo>
                      <a:pt x="122" y="47"/>
                    </a:lnTo>
                    <a:lnTo>
                      <a:pt x="110" y="63"/>
                    </a:lnTo>
                    <a:lnTo>
                      <a:pt x="94" y="77"/>
                    </a:lnTo>
                    <a:lnTo>
                      <a:pt x="79" y="91"/>
                    </a:lnTo>
                    <a:lnTo>
                      <a:pt x="65" y="107"/>
                    </a:lnTo>
                    <a:lnTo>
                      <a:pt x="58" y="126"/>
                    </a:lnTo>
                    <a:lnTo>
                      <a:pt x="72" y="126"/>
                    </a:lnTo>
                    <a:lnTo>
                      <a:pt x="88" y="123"/>
                    </a:lnTo>
                    <a:lnTo>
                      <a:pt x="104" y="116"/>
                    </a:lnTo>
                    <a:lnTo>
                      <a:pt x="122" y="109"/>
                    </a:lnTo>
                    <a:lnTo>
                      <a:pt x="138" y="98"/>
                    </a:lnTo>
                    <a:lnTo>
                      <a:pt x="157" y="89"/>
                    </a:lnTo>
                    <a:lnTo>
                      <a:pt x="175" y="82"/>
                    </a:lnTo>
                    <a:lnTo>
                      <a:pt x="195" y="79"/>
                    </a:lnTo>
                    <a:lnTo>
                      <a:pt x="170" y="96"/>
                    </a:lnTo>
                    <a:lnTo>
                      <a:pt x="147" y="116"/>
                    </a:lnTo>
                    <a:lnTo>
                      <a:pt x="124" y="134"/>
                    </a:lnTo>
                    <a:lnTo>
                      <a:pt x="101" y="151"/>
                    </a:lnTo>
                    <a:lnTo>
                      <a:pt x="74" y="164"/>
                    </a:lnTo>
                    <a:lnTo>
                      <a:pt x="49" y="174"/>
                    </a:lnTo>
                    <a:lnTo>
                      <a:pt x="24" y="178"/>
                    </a:lnTo>
                    <a:lnTo>
                      <a:pt x="0" y="176"/>
                    </a:lnTo>
                    <a:lnTo>
                      <a:pt x="7" y="150"/>
                    </a:lnTo>
                    <a:lnTo>
                      <a:pt x="19" y="123"/>
                    </a:lnTo>
                    <a:lnTo>
                      <a:pt x="35" y="98"/>
                    </a:lnTo>
                    <a:lnTo>
                      <a:pt x="55" y="77"/>
                    </a:lnTo>
                    <a:lnTo>
                      <a:pt x="74" y="54"/>
                    </a:lnTo>
                    <a:lnTo>
                      <a:pt x="95" y="34"/>
                    </a:lnTo>
                    <a:lnTo>
                      <a:pt x="120" y="15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" name="Freeform 99"/>
              <p:cNvSpPr>
                <a:spLocks/>
              </p:cNvSpPr>
              <p:nvPr/>
            </p:nvSpPr>
            <p:spPr bwMode="auto">
              <a:xfrm>
                <a:off x="1775" y="2856"/>
                <a:ext cx="22" cy="186"/>
              </a:xfrm>
              <a:custGeom>
                <a:avLst/>
                <a:gdLst>
                  <a:gd name="T0" fmla="*/ 39 w 45"/>
                  <a:gd name="T1" fmla="*/ 0 h 372"/>
                  <a:gd name="T2" fmla="*/ 34 w 45"/>
                  <a:gd name="T3" fmla="*/ 44 h 372"/>
                  <a:gd name="T4" fmla="*/ 34 w 45"/>
                  <a:gd name="T5" fmla="*/ 90 h 372"/>
                  <a:gd name="T6" fmla="*/ 36 w 45"/>
                  <a:gd name="T7" fmla="*/ 138 h 372"/>
                  <a:gd name="T8" fmla="*/ 41 w 45"/>
                  <a:gd name="T9" fmla="*/ 188 h 372"/>
                  <a:gd name="T10" fmla="*/ 43 w 45"/>
                  <a:gd name="T11" fmla="*/ 236 h 372"/>
                  <a:gd name="T12" fmla="*/ 45 w 45"/>
                  <a:gd name="T13" fmla="*/ 284 h 372"/>
                  <a:gd name="T14" fmla="*/ 39 w 45"/>
                  <a:gd name="T15" fmla="*/ 328 h 372"/>
                  <a:gd name="T16" fmla="*/ 31 w 45"/>
                  <a:gd name="T17" fmla="*/ 372 h 372"/>
                  <a:gd name="T18" fmla="*/ 0 w 45"/>
                  <a:gd name="T19" fmla="*/ 353 h 372"/>
                  <a:gd name="T20" fmla="*/ 20 w 45"/>
                  <a:gd name="T21" fmla="*/ 0 h 372"/>
                  <a:gd name="T22" fmla="*/ 39 w 45"/>
                  <a:gd name="T23" fmla="*/ 0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372">
                    <a:moveTo>
                      <a:pt x="39" y="0"/>
                    </a:moveTo>
                    <a:lnTo>
                      <a:pt x="34" y="44"/>
                    </a:lnTo>
                    <a:lnTo>
                      <a:pt x="34" y="90"/>
                    </a:lnTo>
                    <a:lnTo>
                      <a:pt x="36" y="138"/>
                    </a:lnTo>
                    <a:lnTo>
                      <a:pt x="41" y="188"/>
                    </a:lnTo>
                    <a:lnTo>
                      <a:pt x="43" y="236"/>
                    </a:lnTo>
                    <a:lnTo>
                      <a:pt x="45" y="284"/>
                    </a:lnTo>
                    <a:lnTo>
                      <a:pt x="39" y="328"/>
                    </a:lnTo>
                    <a:lnTo>
                      <a:pt x="31" y="372"/>
                    </a:lnTo>
                    <a:lnTo>
                      <a:pt x="0" y="353"/>
                    </a:lnTo>
                    <a:lnTo>
                      <a:pt x="20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" name="Freeform 100"/>
              <p:cNvSpPr>
                <a:spLocks/>
              </p:cNvSpPr>
              <p:nvPr/>
            </p:nvSpPr>
            <p:spPr bwMode="auto">
              <a:xfrm>
                <a:off x="1769" y="2885"/>
                <a:ext cx="148" cy="440"/>
              </a:xfrm>
              <a:custGeom>
                <a:avLst/>
                <a:gdLst>
                  <a:gd name="T0" fmla="*/ 294 w 294"/>
                  <a:gd name="T1" fmla="*/ 11 h 880"/>
                  <a:gd name="T2" fmla="*/ 220 w 294"/>
                  <a:gd name="T3" fmla="*/ 102 h 880"/>
                  <a:gd name="T4" fmla="*/ 156 w 294"/>
                  <a:gd name="T5" fmla="*/ 197 h 880"/>
                  <a:gd name="T6" fmla="*/ 103 w 294"/>
                  <a:gd name="T7" fmla="*/ 300 h 880"/>
                  <a:gd name="T8" fmla="*/ 60 w 294"/>
                  <a:gd name="T9" fmla="*/ 408 h 880"/>
                  <a:gd name="T10" fmla="*/ 28 w 294"/>
                  <a:gd name="T11" fmla="*/ 518 h 880"/>
                  <a:gd name="T12" fmla="*/ 9 w 294"/>
                  <a:gd name="T13" fmla="*/ 636 h 880"/>
                  <a:gd name="T14" fmla="*/ 1 w 294"/>
                  <a:gd name="T15" fmla="*/ 756 h 880"/>
                  <a:gd name="T16" fmla="*/ 10 w 294"/>
                  <a:gd name="T17" fmla="*/ 880 h 880"/>
                  <a:gd name="T18" fmla="*/ 0 w 294"/>
                  <a:gd name="T19" fmla="*/ 760 h 880"/>
                  <a:gd name="T20" fmla="*/ 1 w 294"/>
                  <a:gd name="T21" fmla="*/ 641 h 880"/>
                  <a:gd name="T22" fmla="*/ 14 w 294"/>
                  <a:gd name="T23" fmla="*/ 522 h 880"/>
                  <a:gd name="T24" fmla="*/ 41 w 294"/>
                  <a:gd name="T25" fmla="*/ 407 h 880"/>
                  <a:gd name="T26" fmla="*/ 78 w 294"/>
                  <a:gd name="T27" fmla="*/ 293 h 880"/>
                  <a:gd name="T28" fmla="*/ 127 w 294"/>
                  <a:gd name="T29" fmla="*/ 187 h 880"/>
                  <a:gd name="T30" fmla="*/ 188 w 294"/>
                  <a:gd name="T31" fmla="*/ 87 h 880"/>
                  <a:gd name="T32" fmla="*/ 264 w 294"/>
                  <a:gd name="T33" fmla="*/ 0 h 880"/>
                  <a:gd name="T34" fmla="*/ 294 w 294"/>
                  <a:gd name="T35" fmla="*/ 11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4" h="880">
                    <a:moveTo>
                      <a:pt x="294" y="11"/>
                    </a:moveTo>
                    <a:lnTo>
                      <a:pt x="220" y="102"/>
                    </a:lnTo>
                    <a:lnTo>
                      <a:pt x="156" y="197"/>
                    </a:lnTo>
                    <a:lnTo>
                      <a:pt x="103" y="300"/>
                    </a:lnTo>
                    <a:lnTo>
                      <a:pt x="60" y="408"/>
                    </a:lnTo>
                    <a:lnTo>
                      <a:pt x="28" y="518"/>
                    </a:lnTo>
                    <a:lnTo>
                      <a:pt x="9" y="636"/>
                    </a:lnTo>
                    <a:lnTo>
                      <a:pt x="1" y="756"/>
                    </a:lnTo>
                    <a:lnTo>
                      <a:pt x="10" y="880"/>
                    </a:lnTo>
                    <a:lnTo>
                      <a:pt x="0" y="760"/>
                    </a:lnTo>
                    <a:lnTo>
                      <a:pt x="1" y="641"/>
                    </a:lnTo>
                    <a:lnTo>
                      <a:pt x="14" y="522"/>
                    </a:lnTo>
                    <a:lnTo>
                      <a:pt x="41" y="407"/>
                    </a:lnTo>
                    <a:lnTo>
                      <a:pt x="78" y="293"/>
                    </a:lnTo>
                    <a:lnTo>
                      <a:pt x="127" y="187"/>
                    </a:lnTo>
                    <a:lnTo>
                      <a:pt x="188" y="87"/>
                    </a:lnTo>
                    <a:lnTo>
                      <a:pt x="264" y="0"/>
                    </a:lnTo>
                    <a:lnTo>
                      <a:pt x="294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" name="Freeform 101"/>
              <p:cNvSpPr>
                <a:spLocks/>
              </p:cNvSpPr>
              <p:nvPr/>
            </p:nvSpPr>
            <p:spPr bwMode="auto">
              <a:xfrm>
                <a:off x="2086" y="2938"/>
                <a:ext cx="285" cy="304"/>
              </a:xfrm>
              <a:custGeom>
                <a:avLst/>
                <a:gdLst>
                  <a:gd name="T0" fmla="*/ 569 w 569"/>
                  <a:gd name="T1" fmla="*/ 11 h 607"/>
                  <a:gd name="T2" fmla="*/ 484 w 569"/>
                  <a:gd name="T3" fmla="*/ 39 h 607"/>
                  <a:gd name="T4" fmla="*/ 403 w 569"/>
                  <a:gd name="T5" fmla="*/ 76 h 607"/>
                  <a:gd name="T6" fmla="*/ 325 w 569"/>
                  <a:gd name="T7" fmla="*/ 122 h 607"/>
                  <a:gd name="T8" fmla="*/ 252 w 569"/>
                  <a:gd name="T9" fmla="*/ 176 h 607"/>
                  <a:gd name="T10" fmla="*/ 183 w 569"/>
                  <a:gd name="T11" fmla="*/ 234 h 607"/>
                  <a:gd name="T12" fmla="*/ 124 w 569"/>
                  <a:gd name="T13" fmla="*/ 300 h 607"/>
                  <a:gd name="T14" fmla="*/ 73 w 569"/>
                  <a:gd name="T15" fmla="*/ 371 h 607"/>
                  <a:gd name="T16" fmla="*/ 32 w 569"/>
                  <a:gd name="T17" fmla="*/ 450 h 607"/>
                  <a:gd name="T18" fmla="*/ 25 w 569"/>
                  <a:gd name="T19" fmla="*/ 465 h 607"/>
                  <a:gd name="T20" fmla="*/ 21 w 569"/>
                  <a:gd name="T21" fmla="*/ 481 h 607"/>
                  <a:gd name="T22" fmla="*/ 21 w 569"/>
                  <a:gd name="T23" fmla="*/ 495 h 607"/>
                  <a:gd name="T24" fmla="*/ 25 w 569"/>
                  <a:gd name="T25" fmla="*/ 511 h 607"/>
                  <a:gd name="T26" fmla="*/ 28 w 569"/>
                  <a:gd name="T27" fmla="*/ 523 h 607"/>
                  <a:gd name="T28" fmla="*/ 37 w 569"/>
                  <a:gd name="T29" fmla="*/ 537 h 607"/>
                  <a:gd name="T30" fmla="*/ 48 w 569"/>
                  <a:gd name="T31" fmla="*/ 548 h 607"/>
                  <a:gd name="T32" fmla="*/ 62 w 569"/>
                  <a:gd name="T33" fmla="*/ 559 h 607"/>
                  <a:gd name="T34" fmla="*/ 76 w 569"/>
                  <a:gd name="T35" fmla="*/ 562 h 607"/>
                  <a:gd name="T36" fmla="*/ 90 w 569"/>
                  <a:gd name="T37" fmla="*/ 562 h 607"/>
                  <a:gd name="T38" fmla="*/ 105 w 569"/>
                  <a:gd name="T39" fmla="*/ 560 h 607"/>
                  <a:gd name="T40" fmla="*/ 121 w 569"/>
                  <a:gd name="T41" fmla="*/ 560 h 607"/>
                  <a:gd name="T42" fmla="*/ 135 w 569"/>
                  <a:gd name="T43" fmla="*/ 559 h 607"/>
                  <a:gd name="T44" fmla="*/ 149 w 569"/>
                  <a:gd name="T45" fmla="*/ 560 h 607"/>
                  <a:gd name="T46" fmla="*/ 163 w 569"/>
                  <a:gd name="T47" fmla="*/ 566 h 607"/>
                  <a:gd name="T48" fmla="*/ 179 w 569"/>
                  <a:gd name="T49" fmla="*/ 578 h 607"/>
                  <a:gd name="T50" fmla="*/ 165 w 569"/>
                  <a:gd name="T51" fmla="*/ 587 h 607"/>
                  <a:gd name="T52" fmla="*/ 153 w 569"/>
                  <a:gd name="T53" fmla="*/ 594 h 607"/>
                  <a:gd name="T54" fmla="*/ 140 w 569"/>
                  <a:gd name="T55" fmla="*/ 598 h 607"/>
                  <a:gd name="T56" fmla="*/ 128 w 569"/>
                  <a:gd name="T57" fmla="*/ 603 h 607"/>
                  <a:gd name="T58" fmla="*/ 114 w 569"/>
                  <a:gd name="T59" fmla="*/ 603 h 607"/>
                  <a:gd name="T60" fmla="*/ 99 w 569"/>
                  <a:gd name="T61" fmla="*/ 605 h 607"/>
                  <a:gd name="T62" fmla="*/ 85 w 569"/>
                  <a:gd name="T63" fmla="*/ 605 h 607"/>
                  <a:gd name="T64" fmla="*/ 71 w 569"/>
                  <a:gd name="T65" fmla="*/ 607 h 607"/>
                  <a:gd name="T66" fmla="*/ 48 w 569"/>
                  <a:gd name="T67" fmla="*/ 589 h 607"/>
                  <a:gd name="T68" fmla="*/ 32 w 569"/>
                  <a:gd name="T69" fmla="*/ 571 h 607"/>
                  <a:gd name="T70" fmla="*/ 18 w 569"/>
                  <a:gd name="T71" fmla="*/ 550 h 607"/>
                  <a:gd name="T72" fmla="*/ 9 w 569"/>
                  <a:gd name="T73" fmla="*/ 529 h 607"/>
                  <a:gd name="T74" fmla="*/ 2 w 569"/>
                  <a:gd name="T75" fmla="*/ 504 h 607"/>
                  <a:gd name="T76" fmla="*/ 0 w 569"/>
                  <a:gd name="T77" fmla="*/ 481 h 607"/>
                  <a:gd name="T78" fmla="*/ 4 w 569"/>
                  <a:gd name="T79" fmla="*/ 456 h 607"/>
                  <a:gd name="T80" fmla="*/ 12 w 569"/>
                  <a:gd name="T81" fmla="*/ 431 h 607"/>
                  <a:gd name="T82" fmla="*/ 48 w 569"/>
                  <a:gd name="T83" fmla="*/ 351 h 607"/>
                  <a:gd name="T84" fmla="*/ 96 w 569"/>
                  <a:gd name="T85" fmla="*/ 284 h 607"/>
                  <a:gd name="T86" fmla="*/ 153 w 569"/>
                  <a:gd name="T87" fmla="*/ 223 h 607"/>
                  <a:gd name="T88" fmla="*/ 220 w 569"/>
                  <a:gd name="T89" fmla="*/ 172 h 607"/>
                  <a:gd name="T90" fmla="*/ 289 w 569"/>
                  <a:gd name="T91" fmla="*/ 124 h 607"/>
                  <a:gd name="T92" fmla="*/ 364 w 569"/>
                  <a:gd name="T93" fmla="*/ 81 h 607"/>
                  <a:gd name="T94" fmla="*/ 436 w 569"/>
                  <a:gd name="T95" fmla="*/ 41 h 607"/>
                  <a:gd name="T96" fmla="*/ 511 w 569"/>
                  <a:gd name="T97" fmla="*/ 2 h 607"/>
                  <a:gd name="T98" fmla="*/ 525 w 569"/>
                  <a:gd name="T99" fmla="*/ 3 h 607"/>
                  <a:gd name="T100" fmla="*/ 539 w 569"/>
                  <a:gd name="T101" fmla="*/ 2 h 607"/>
                  <a:gd name="T102" fmla="*/ 553 w 569"/>
                  <a:gd name="T103" fmla="*/ 0 h 607"/>
                  <a:gd name="T104" fmla="*/ 569 w 569"/>
                  <a:gd name="T105" fmla="*/ 11 h 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69" h="607">
                    <a:moveTo>
                      <a:pt x="569" y="11"/>
                    </a:moveTo>
                    <a:lnTo>
                      <a:pt x="484" y="39"/>
                    </a:lnTo>
                    <a:lnTo>
                      <a:pt x="403" y="76"/>
                    </a:lnTo>
                    <a:lnTo>
                      <a:pt x="325" y="122"/>
                    </a:lnTo>
                    <a:lnTo>
                      <a:pt x="252" y="176"/>
                    </a:lnTo>
                    <a:lnTo>
                      <a:pt x="183" y="234"/>
                    </a:lnTo>
                    <a:lnTo>
                      <a:pt x="124" y="300"/>
                    </a:lnTo>
                    <a:lnTo>
                      <a:pt x="73" y="371"/>
                    </a:lnTo>
                    <a:lnTo>
                      <a:pt x="32" y="450"/>
                    </a:lnTo>
                    <a:lnTo>
                      <a:pt x="25" y="465"/>
                    </a:lnTo>
                    <a:lnTo>
                      <a:pt x="21" y="481"/>
                    </a:lnTo>
                    <a:lnTo>
                      <a:pt x="21" y="495"/>
                    </a:lnTo>
                    <a:lnTo>
                      <a:pt x="25" y="511"/>
                    </a:lnTo>
                    <a:lnTo>
                      <a:pt x="28" y="523"/>
                    </a:lnTo>
                    <a:lnTo>
                      <a:pt x="37" y="537"/>
                    </a:lnTo>
                    <a:lnTo>
                      <a:pt x="48" y="548"/>
                    </a:lnTo>
                    <a:lnTo>
                      <a:pt x="62" y="559"/>
                    </a:lnTo>
                    <a:lnTo>
                      <a:pt x="76" y="562"/>
                    </a:lnTo>
                    <a:lnTo>
                      <a:pt x="90" y="562"/>
                    </a:lnTo>
                    <a:lnTo>
                      <a:pt x="105" y="560"/>
                    </a:lnTo>
                    <a:lnTo>
                      <a:pt x="121" y="560"/>
                    </a:lnTo>
                    <a:lnTo>
                      <a:pt x="135" y="559"/>
                    </a:lnTo>
                    <a:lnTo>
                      <a:pt x="149" y="560"/>
                    </a:lnTo>
                    <a:lnTo>
                      <a:pt x="163" y="566"/>
                    </a:lnTo>
                    <a:lnTo>
                      <a:pt x="179" y="578"/>
                    </a:lnTo>
                    <a:lnTo>
                      <a:pt x="165" y="587"/>
                    </a:lnTo>
                    <a:lnTo>
                      <a:pt x="153" y="594"/>
                    </a:lnTo>
                    <a:lnTo>
                      <a:pt x="140" y="598"/>
                    </a:lnTo>
                    <a:lnTo>
                      <a:pt x="128" y="603"/>
                    </a:lnTo>
                    <a:lnTo>
                      <a:pt x="114" y="603"/>
                    </a:lnTo>
                    <a:lnTo>
                      <a:pt x="99" y="605"/>
                    </a:lnTo>
                    <a:lnTo>
                      <a:pt x="85" y="605"/>
                    </a:lnTo>
                    <a:lnTo>
                      <a:pt x="71" y="607"/>
                    </a:lnTo>
                    <a:lnTo>
                      <a:pt x="48" y="589"/>
                    </a:lnTo>
                    <a:lnTo>
                      <a:pt x="32" y="571"/>
                    </a:lnTo>
                    <a:lnTo>
                      <a:pt x="18" y="550"/>
                    </a:lnTo>
                    <a:lnTo>
                      <a:pt x="9" y="529"/>
                    </a:lnTo>
                    <a:lnTo>
                      <a:pt x="2" y="504"/>
                    </a:lnTo>
                    <a:lnTo>
                      <a:pt x="0" y="481"/>
                    </a:lnTo>
                    <a:lnTo>
                      <a:pt x="4" y="456"/>
                    </a:lnTo>
                    <a:lnTo>
                      <a:pt x="12" y="431"/>
                    </a:lnTo>
                    <a:lnTo>
                      <a:pt x="48" y="351"/>
                    </a:lnTo>
                    <a:lnTo>
                      <a:pt x="96" y="284"/>
                    </a:lnTo>
                    <a:lnTo>
                      <a:pt x="153" y="223"/>
                    </a:lnTo>
                    <a:lnTo>
                      <a:pt x="220" y="172"/>
                    </a:lnTo>
                    <a:lnTo>
                      <a:pt x="289" y="124"/>
                    </a:lnTo>
                    <a:lnTo>
                      <a:pt x="364" y="81"/>
                    </a:lnTo>
                    <a:lnTo>
                      <a:pt x="436" y="41"/>
                    </a:lnTo>
                    <a:lnTo>
                      <a:pt x="511" y="2"/>
                    </a:lnTo>
                    <a:lnTo>
                      <a:pt x="525" y="3"/>
                    </a:lnTo>
                    <a:lnTo>
                      <a:pt x="539" y="2"/>
                    </a:lnTo>
                    <a:lnTo>
                      <a:pt x="553" y="0"/>
                    </a:lnTo>
                    <a:lnTo>
                      <a:pt x="569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Freeform 103"/>
              <p:cNvSpPr>
                <a:spLocks/>
              </p:cNvSpPr>
              <p:nvPr/>
            </p:nvSpPr>
            <p:spPr bwMode="auto">
              <a:xfrm>
                <a:off x="2208" y="3071"/>
                <a:ext cx="140" cy="454"/>
              </a:xfrm>
              <a:custGeom>
                <a:avLst/>
                <a:gdLst>
                  <a:gd name="T0" fmla="*/ 279 w 280"/>
                  <a:gd name="T1" fmla="*/ 11 h 909"/>
                  <a:gd name="T2" fmla="*/ 280 w 280"/>
                  <a:gd name="T3" fmla="*/ 25 h 909"/>
                  <a:gd name="T4" fmla="*/ 280 w 280"/>
                  <a:gd name="T5" fmla="*/ 36 h 909"/>
                  <a:gd name="T6" fmla="*/ 275 w 280"/>
                  <a:gd name="T7" fmla="*/ 41 h 909"/>
                  <a:gd name="T8" fmla="*/ 268 w 280"/>
                  <a:gd name="T9" fmla="*/ 45 h 909"/>
                  <a:gd name="T10" fmla="*/ 257 w 280"/>
                  <a:gd name="T11" fmla="*/ 45 h 909"/>
                  <a:gd name="T12" fmla="*/ 247 w 280"/>
                  <a:gd name="T13" fmla="*/ 46 h 909"/>
                  <a:gd name="T14" fmla="*/ 236 w 280"/>
                  <a:gd name="T15" fmla="*/ 46 h 909"/>
                  <a:gd name="T16" fmla="*/ 229 w 280"/>
                  <a:gd name="T17" fmla="*/ 50 h 909"/>
                  <a:gd name="T18" fmla="*/ 161 w 280"/>
                  <a:gd name="T19" fmla="*/ 105 h 909"/>
                  <a:gd name="T20" fmla="*/ 110 w 280"/>
                  <a:gd name="T21" fmla="*/ 172 h 909"/>
                  <a:gd name="T22" fmla="*/ 71 w 280"/>
                  <a:gd name="T23" fmla="*/ 247 h 909"/>
                  <a:gd name="T24" fmla="*/ 44 w 280"/>
                  <a:gd name="T25" fmla="*/ 328 h 909"/>
                  <a:gd name="T26" fmla="*/ 27 w 280"/>
                  <a:gd name="T27" fmla="*/ 412 h 909"/>
                  <a:gd name="T28" fmla="*/ 18 w 280"/>
                  <a:gd name="T29" fmla="*/ 501 h 909"/>
                  <a:gd name="T30" fmla="*/ 18 w 280"/>
                  <a:gd name="T31" fmla="*/ 587 h 909"/>
                  <a:gd name="T32" fmla="*/ 23 w 280"/>
                  <a:gd name="T33" fmla="*/ 674 h 909"/>
                  <a:gd name="T34" fmla="*/ 25 w 280"/>
                  <a:gd name="T35" fmla="*/ 706 h 909"/>
                  <a:gd name="T36" fmla="*/ 36 w 280"/>
                  <a:gd name="T37" fmla="*/ 740 h 909"/>
                  <a:gd name="T38" fmla="*/ 48 w 280"/>
                  <a:gd name="T39" fmla="*/ 768 h 909"/>
                  <a:gd name="T40" fmla="*/ 66 w 280"/>
                  <a:gd name="T41" fmla="*/ 799 h 909"/>
                  <a:gd name="T42" fmla="*/ 82 w 280"/>
                  <a:gd name="T43" fmla="*/ 825 h 909"/>
                  <a:gd name="T44" fmla="*/ 101 w 280"/>
                  <a:gd name="T45" fmla="*/ 852 h 909"/>
                  <a:gd name="T46" fmla="*/ 115 w 280"/>
                  <a:gd name="T47" fmla="*/ 878 h 909"/>
                  <a:gd name="T48" fmla="*/ 131 w 280"/>
                  <a:gd name="T49" fmla="*/ 909 h 909"/>
                  <a:gd name="T50" fmla="*/ 122 w 280"/>
                  <a:gd name="T51" fmla="*/ 900 h 909"/>
                  <a:gd name="T52" fmla="*/ 110 w 280"/>
                  <a:gd name="T53" fmla="*/ 886 h 909"/>
                  <a:gd name="T54" fmla="*/ 92 w 280"/>
                  <a:gd name="T55" fmla="*/ 864 h 909"/>
                  <a:gd name="T56" fmla="*/ 75 w 280"/>
                  <a:gd name="T57" fmla="*/ 841 h 909"/>
                  <a:gd name="T58" fmla="*/ 55 w 280"/>
                  <a:gd name="T59" fmla="*/ 813 h 909"/>
                  <a:gd name="T60" fmla="*/ 37 w 280"/>
                  <a:gd name="T61" fmla="*/ 783 h 909"/>
                  <a:gd name="T62" fmla="*/ 23 w 280"/>
                  <a:gd name="T63" fmla="*/ 752 h 909"/>
                  <a:gd name="T64" fmla="*/ 14 w 280"/>
                  <a:gd name="T65" fmla="*/ 724 h 909"/>
                  <a:gd name="T66" fmla="*/ 4 w 280"/>
                  <a:gd name="T67" fmla="*/ 625 h 909"/>
                  <a:gd name="T68" fmla="*/ 0 w 280"/>
                  <a:gd name="T69" fmla="*/ 527 h 909"/>
                  <a:gd name="T70" fmla="*/ 4 w 280"/>
                  <a:gd name="T71" fmla="*/ 430 h 909"/>
                  <a:gd name="T72" fmla="*/ 18 w 280"/>
                  <a:gd name="T73" fmla="*/ 336 h 909"/>
                  <a:gd name="T74" fmla="*/ 41 w 280"/>
                  <a:gd name="T75" fmla="*/ 243 h 909"/>
                  <a:gd name="T76" fmla="*/ 78 w 280"/>
                  <a:gd name="T77" fmla="*/ 160 h 909"/>
                  <a:gd name="T78" fmla="*/ 130 w 280"/>
                  <a:gd name="T79" fmla="*/ 85 h 909"/>
                  <a:gd name="T80" fmla="*/ 199 w 280"/>
                  <a:gd name="T81" fmla="*/ 22 h 909"/>
                  <a:gd name="T82" fmla="*/ 208 w 280"/>
                  <a:gd name="T83" fmla="*/ 18 h 909"/>
                  <a:gd name="T84" fmla="*/ 218 w 280"/>
                  <a:gd name="T85" fmla="*/ 14 h 909"/>
                  <a:gd name="T86" fmla="*/ 227 w 280"/>
                  <a:gd name="T87" fmla="*/ 9 h 909"/>
                  <a:gd name="T88" fmla="*/ 238 w 280"/>
                  <a:gd name="T89" fmla="*/ 6 h 909"/>
                  <a:gd name="T90" fmla="*/ 247 w 280"/>
                  <a:gd name="T91" fmla="*/ 0 h 909"/>
                  <a:gd name="T92" fmla="*/ 256 w 280"/>
                  <a:gd name="T93" fmla="*/ 0 h 909"/>
                  <a:gd name="T94" fmla="*/ 266 w 280"/>
                  <a:gd name="T95" fmla="*/ 2 h 909"/>
                  <a:gd name="T96" fmla="*/ 279 w 280"/>
                  <a:gd name="T97" fmla="*/ 11 h 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0" h="909">
                    <a:moveTo>
                      <a:pt x="279" y="11"/>
                    </a:moveTo>
                    <a:lnTo>
                      <a:pt x="280" y="25"/>
                    </a:lnTo>
                    <a:lnTo>
                      <a:pt x="280" y="36"/>
                    </a:lnTo>
                    <a:lnTo>
                      <a:pt x="275" y="41"/>
                    </a:lnTo>
                    <a:lnTo>
                      <a:pt x="268" y="45"/>
                    </a:lnTo>
                    <a:lnTo>
                      <a:pt x="257" y="45"/>
                    </a:lnTo>
                    <a:lnTo>
                      <a:pt x="247" y="46"/>
                    </a:lnTo>
                    <a:lnTo>
                      <a:pt x="236" y="46"/>
                    </a:lnTo>
                    <a:lnTo>
                      <a:pt x="229" y="50"/>
                    </a:lnTo>
                    <a:lnTo>
                      <a:pt x="161" y="105"/>
                    </a:lnTo>
                    <a:lnTo>
                      <a:pt x="110" y="172"/>
                    </a:lnTo>
                    <a:lnTo>
                      <a:pt x="71" y="247"/>
                    </a:lnTo>
                    <a:lnTo>
                      <a:pt x="44" y="328"/>
                    </a:lnTo>
                    <a:lnTo>
                      <a:pt x="27" y="412"/>
                    </a:lnTo>
                    <a:lnTo>
                      <a:pt x="18" y="501"/>
                    </a:lnTo>
                    <a:lnTo>
                      <a:pt x="18" y="587"/>
                    </a:lnTo>
                    <a:lnTo>
                      <a:pt x="23" y="674"/>
                    </a:lnTo>
                    <a:lnTo>
                      <a:pt x="25" y="706"/>
                    </a:lnTo>
                    <a:lnTo>
                      <a:pt x="36" y="740"/>
                    </a:lnTo>
                    <a:lnTo>
                      <a:pt x="48" y="768"/>
                    </a:lnTo>
                    <a:lnTo>
                      <a:pt x="66" y="799"/>
                    </a:lnTo>
                    <a:lnTo>
                      <a:pt x="82" y="825"/>
                    </a:lnTo>
                    <a:lnTo>
                      <a:pt x="101" y="852"/>
                    </a:lnTo>
                    <a:lnTo>
                      <a:pt x="115" y="878"/>
                    </a:lnTo>
                    <a:lnTo>
                      <a:pt x="131" y="909"/>
                    </a:lnTo>
                    <a:lnTo>
                      <a:pt x="122" y="900"/>
                    </a:lnTo>
                    <a:lnTo>
                      <a:pt x="110" y="886"/>
                    </a:lnTo>
                    <a:lnTo>
                      <a:pt x="92" y="864"/>
                    </a:lnTo>
                    <a:lnTo>
                      <a:pt x="75" y="841"/>
                    </a:lnTo>
                    <a:lnTo>
                      <a:pt x="55" y="813"/>
                    </a:lnTo>
                    <a:lnTo>
                      <a:pt x="37" y="783"/>
                    </a:lnTo>
                    <a:lnTo>
                      <a:pt x="23" y="752"/>
                    </a:lnTo>
                    <a:lnTo>
                      <a:pt x="14" y="724"/>
                    </a:lnTo>
                    <a:lnTo>
                      <a:pt x="4" y="625"/>
                    </a:lnTo>
                    <a:lnTo>
                      <a:pt x="0" y="527"/>
                    </a:lnTo>
                    <a:lnTo>
                      <a:pt x="4" y="430"/>
                    </a:lnTo>
                    <a:lnTo>
                      <a:pt x="18" y="336"/>
                    </a:lnTo>
                    <a:lnTo>
                      <a:pt x="41" y="243"/>
                    </a:lnTo>
                    <a:lnTo>
                      <a:pt x="78" y="160"/>
                    </a:lnTo>
                    <a:lnTo>
                      <a:pt x="130" y="85"/>
                    </a:lnTo>
                    <a:lnTo>
                      <a:pt x="199" y="22"/>
                    </a:lnTo>
                    <a:lnTo>
                      <a:pt x="208" y="18"/>
                    </a:lnTo>
                    <a:lnTo>
                      <a:pt x="218" y="14"/>
                    </a:lnTo>
                    <a:lnTo>
                      <a:pt x="227" y="9"/>
                    </a:lnTo>
                    <a:lnTo>
                      <a:pt x="238" y="6"/>
                    </a:lnTo>
                    <a:lnTo>
                      <a:pt x="247" y="0"/>
                    </a:lnTo>
                    <a:lnTo>
                      <a:pt x="256" y="0"/>
                    </a:lnTo>
                    <a:lnTo>
                      <a:pt x="266" y="2"/>
                    </a:lnTo>
                    <a:lnTo>
                      <a:pt x="279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" name="Freeform 104"/>
              <p:cNvSpPr>
                <a:spLocks/>
              </p:cNvSpPr>
              <p:nvPr/>
            </p:nvSpPr>
            <p:spPr bwMode="auto">
              <a:xfrm>
                <a:off x="3094" y="3076"/>
                <a:ext cx="136" cy="44"/>
              </a:xfrm>
              <a:custGeom>
                <a:avLst/>
                <a:gdLst>
                  <a:gd name="T0" fmla="*/ 273 w 273"/>
                  <a:gd name="T1" fmla="*/ 0 h 89"/>
                  <a:gd name="T2" fmla="*/ 238 w 273"/>
                  <a:gd name="T3" fmla="*/ 18 h 89"/>
                  <a:gd name="T4" fmla="*/ 204 w 273"/>
                  <a:gd name="T5" fmla="*/ 30 h 89"/>
                  <a:gd name="T6" fmla="*/ 169 w 273"/>
                  <a:gd name="T7" fmla="*/ 39 h 89"/>
                  <a:gd name="T8" fmla="*/ 133 w 273"/>
                  <a:gd name="T9" fmla="*/ 46 h 89"/>
                  <a:gd name="T10" fmla="*/ 96 w 273"/>
                  <a:gd name="T11" fmla="*/ 51 h 89"/>
                  <a:gd name="T12" fmla="*/ 62 w 273"/>
                  <a:gd name="T13" fmla="*/ 60 h 89"/>
                  <a:gd name="T14" fmla="*/ 30 w 273"/>
                  <a:gd name="T15" fmla="*/ 71 h 89"/>
                  <a:gd name="T16" fmla="*/ 0 w 273"/>
                  <a:gd name="T17" fmla="*/ 89 h 89"/>
                  <a:gd name="T18" fmla="*/ 0 w 273"/>
                  <a:gd name="T19" fmla="*/ 39 h 89"/>
                  <a:gd name="T20" fmla="*/ 32 w 273"/>
                  <a:gd name="T21" fmla="*/ 34 h 89"/>
                  <a:gd name="T22" fmla="*/ 68 w 273"/>
                  <a:gd name="T23" fmla="*/ 32 h 89"/>
                  <a:gd name="T24" fmla="*/ 101 w 273"/>
                  <a:gd name="T25" fmla="*/ 28 h 89"/>
                  <a:gd name="T26" fmla="*/ 137 w 273"/>
                  <a:gd name="T27" fmla="*/ 26 h 89"/>
                  <a:gd name="T28" fmla="*/ 171 w 273"/>
                  <a:gd name="T29" fmla="*/ 21 h 89"/>
                  <a:gd name="T30" fmla="*/ 204 w 273"/>
                  <a:gd name="T31" fmla="*/ 16 h 89"/>
                  <a:gd name="T32" fmla="*/ 238 w 273"/>
                  <a:gd name="T33" fmla="*/ 9 h 89"/>
                  <a:gd name="T34" fmla="*/ 273 w 273"/>
                  <a:gd name="T35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3" h="89">
                    <a:moveTo>
                      <a:pt x="273" y="0"/>
                    </a:moveTo>
                    <a:lnTo>
                      <a:pt x="238" y="18"/>
                    </a:lnTo>
                    <a:lnTo>
                      <a:pt x="204" y="30"/>
                    </a:lnTo>
                    <a:lnTo>
                      <a:pt x="169" y="39"/>
                    </a:lnTo>
                    <a:lnTo>
                      <a:pt x="133" y="46"/>
                    </a:lnTo>
                    <a:lnTo>
                      <a:pt x="96" y="51"/>
                    </a:lnTo>
                    <a:lnTo>
                      <a:pt x="62" y="60"/>
                    </a:lnTo>
                    <a:lnTo>
                      <a:pt x="30" y="71"/>
                    </a:lnTo>
                    <a:lnTo>
                      <a:pt x="0" y="89"/>
                    </a:lnTo>
                    <a:lnTo>
                      <a:pt x="0" y="39"/>
                    </a:lnTo>
                    <a:lnTo>
                      <a:pt x="32" y="34"/>
                    </a:lnTo>
                    <a:lnTo>
                      <a:pt x="68" y="32"/>
                    </a:lnTo>
                    <a:lnTo>
                      <a:pt x="101" y="28"/>
                    </a:lnTo>
                    <a:lnTo>
                      <a:pt x="137" y="26"/>
                    </a:lnTo>
                    <a:lnTo>
                      <a:pt x="171" y="21"/>
                    </a:lnTo>
                    <a:lnTo>
                      <a:pt x="204" y="16"/>
                    </a:lnTo>
                    <a:lnTo>
                      <a:pt x="238" y="9"/>
                    </a:lnTo>
                    <a:lnTo>
                      <a:pt x="27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" name="Freeform 106"/>
              <p:cNvSpPr>
                <a:spLocks/>
              </p:cNvSpPr>
              <p:nvPr/>
            </p:nvSpPr>
            <p:spPr bwMode="auto">
              <a:xfrm>
                <a:off x="2828" y="3120"/>
                <a:ext cx="392" cy="120"/>
              </a:xfrm>
              <a:custGeom>
                <a:avLst/>
                <a:gdLst>
                  <a:gd name="T0" fmla="*/ 768 w 786"/>
                  <a:gd name="T1" fmla="*/ 37 h 239"/>
                  <a:gd name="T2" fmla="*/ 747 w 786"/>
                  <a:gd name="T3" fmla="*/ 65 h 239"/>
                  <a:gd name="T4" fmla="*/ 738 w 786"/>
                  <a:gd name="T5" fmla="*/ 97 h 239"/>
                  <a:gd name="T6" fmla="*/ 694 w 786"/>
                  <a:gd name="T7" fmla="*/ 90 h 239"/>
                  <a:gd name="T8" fmla="*/ 649 w 786"/>
                  <a:gd name="T9" fmla="*/ 92 h 239"/>
                  <a:gd name="T10" fmla="*/ 600 w 786"/>
                  <a:gd name="T11" fmla="*/ 124 h 239"/>
                  <a:gd name="T12" fmla="*/ 538 w 786"/>
                  <a:gd name="T13" fmla="*/ 179 h 239"/>
                  <a:gd name="T14" fmla="*/ 461 w 786"/>
                  <a:gd name="T15" fmla="*/ 216 h 239"/>
                  <a:gd name="T16" fmla="*/ 413 w 786"/>
                  <a:gd name="T17" fmla="*/ 184 h 239"/>
                  <a:gd name="T18" fmla="*/ 376 w 786"/>
                  <a:gd name="T19" fmla="*/ 165 h 239"/>
                  <a:gd name="T20" fmla="*/ 319 w 786"/>
                  <a:gd name="T21" fmla="*/ 218 h 239"/>
                  <a:gd name="T22" fmla="*/ 252 w 786"/>
                  <a:gd name="T23" fmla="*/ 236 h 239"/>
                  <a:gd name="T24" fmla="*/ 229 w 786"/>
                  <a:gd name="T25" fmla="*/ 195 h 239"/>
                  <a:gd name="T26" fmla="*/ 240 w 786"/>
                  <a:gd name="T27" fmla="*/ 161 h 239"/>
                  <a:gd name="T28" fmla="*/ 259 w 786"/>
                  <a:gd name="T29" fmla="*/ 136 h 239"/>
                  <a:gd name="T30" fmla="*/ 211 w 786"/>
                  <a:gd name="T31" fmla="*/ 147 h 239"/>
                  <a:gd name="T32" fmla="*/ 161 w 786"/>
                  <a:gd name="T33" fmla="*/ 165 h 239"/>
                  <a:gd name="T34" fmla="*/ 119 w 786"/>
                  <a:gd name="T35" fmla="*/ 193 h 239"/>
                  <a:gd name="T36" fmla="*/ 85 w 786"/>
                  <a:gd name="T37" fmla="*/ 223 h 239"/>
                  <a:gd name="T38" fmla="*/ 41 w 786"/>
                  <a:gd name="T39" fmla="*/ 234 h 239"/>
                  <a:gd name="T40" fmla="*/ 0 w 786"/>
                  <a:gd name="T41" fmla="*/ 170 h 239"/>
                  <a:gd name="T42" fmla="*/ 50 w 786"/>
                  <a:gd name="T43" fmla="*/ 102 h 239"/>
                  <a:gd name="T44" fmla="*/ 112 w 786"/>
                  <a:gd name="T45" fmla="*/ 39 h 239"/>
                  <a:gd name="T46" fmla="*/ 131 w 786"/>
                  <a:gd name="T47" fmla="*/ 35 h 239"/>
                  <a:gd name="T48" fmla="*/ 142 w 786"/>
                  <a:gd name="T49" fmla="*/ 67 h 239"/>
                  <a:gd name="T50" fmla="*/ 140 w 786"/>
                  <a:gd name="T51" fmla="*/ 101 h 239"/>
                  <a:gd name="T52" fmla="*/ 119 w 786"/>
                  <a:gd name="T53" fmla="*/ 126 h 239"/>
                  <a:gd name="T54" fmla="*/ 89 w 786"/>
                  <a:gd name="T55" fmla="*/ 133 h 239"/>
                  <a:gd name="T56" fmla="*/ 64 w 786"/>
                  <a:gd name="T57" fmla="*/ 165 h 239"/>
                  <a:gd name="T58" fmla="*/ 137 w 786"/>
                  <a:gd name="T59" fmla="*/ 149 h 239"/>
                  <a:gd name="T60" fmla="*/ 252 w 786"/>
                  <a:gd name="T61" fmla="*/ 86 h 239"/>
                  <a:gd name="T62" fmla="*/ 367 w 786"/>
                  <a:gd name="T63" fmla="*/ 19 h 239"/>
                  <a:gd name="T64" fmla="*/ 351 w 786"/>
                  <a:gd name="T65" fmla="*/ 85 h 239"/>
                  <a:gd name="T66" fmla="*/ 302 w 786"/>
                  <a:gd name="T67" fmla="*/ 136 h 239"/>
                  <a:gd name="T68" fmla="*/ 279 w 786"/>
                  <a:gd name="T69" fmla="*/ 195 h 239"/>
                  <a:gd name="T70" fmla="*/ 378 w 786"/>
                  <a:gd name="T71" fmla="*/ 147 h 239"/>
                  <a:gd name="T72" fmla="*/ 475 w 786"/>
                  <a:gd name="T73" fmla="*/ 79 h 239"/>
                  <a:gd name="T74" fmla="*/ 552 w 786"/>
                  <a:gd name="T75" fmla="*/ 39 h 239"/>
                  <a:gd name="T76" fmla="*/ 513 w 786"/>
                  <a:gd name="T77" fmla="*/ 88 h 239"/>
                  <a:gd name="T78" fmla="*/ 477 w 786"/>
                  <a:gd name="T79" fmla="*/ 138 h 239"/>
                  <a:gd name="T80" fmla="*/ 506 w 786"/>
                  <a:gd name="T81" fmla="*/ 168 h 239"/>
                  <a:gd name="T82" fmla="*/ 619 w 786"/>
                  <a:gd name="T83" fmla="*/ 97 h 239"/>
                  <a:gd name="T84" fmla="*/ 727 w 786"/>
                  <a:gd name="T85" fmla="*/ 14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86" h="239">
                    <a:moveTo>
                      <a:pt x="786" y="19"/>
                    </a:moveTo>
                    <a:lnTo>
                      <a:pt x="777" y="28"/>
                    </a:lnTo>
                    <a:lnTo>
                      <a:pt x="768" y="37"/>
                    </a:lnTo>
                    <a:lnTo>
                      <a:pt x="759" y="46"/>
                    </a:lnTo>
                    <a:lnTo>
                      <a:pt x="754" y="56"/>
                    </a:lnTo>
                    <a:lnTo>
                      <a:pt x="747" y="65"/>
                    </a:lnTo>
                    <a:lnTo>
                      <a:pt x="742" y="74"/>
                    </a:lnTo>
                    <a:lnTo>
                      <a:pt x="738" y="85"/>
                    </a:lnTo>
                    <a:lnTo>
                      <a:pt x="738" y="97"/>
                    </a:lnTo>
                    <a:lnTo>
                      <a:pt x="722" y="95"/>
                    </a:lnTo>
                    <a:lnTo>
                      <a:pt x="708" y="94"/>
                    </a:lnTo>
                    <a:lnTo>
                      <a:pt x="694" y="90"/>
                    </a:lnTo>
                    <a:lnTo>
                      <a:pt x="679" y="90"/>
                    </a:lnTo>
                    <a:lnTo>
                      <a:pt x="664" y="88"/>
                    </a:lnTo>
                    <a:lnTo>
                      <a:pt x="649" y="92"/>
                    </a:lnTo>
                    <a:lnTo>
                      <a:pt x="635" y="95"/>
                    </a:lnTo>
                    <a:lnTo>
                      <a:pt x="621" y="106"/>
                    </a:lnTo>
                    <a:lnTo>
                      <a:pt x="600" y="124"/>
                    </a:lnTo>
                    <a:lnTo>
                      <a:pt x="580" y="143"/>
                    </a:lnTo>
                    <a:lnTo>
                      <a:pt x="559" y="161"/>
                    </a:lnTo>
                    <a:lnTo>
                      <a:pt x="538" y="179"/>
                    </a:lnTo>
                    <a:lnTo>
                      <a:pt x="513" y="193"/>
                    </a:lnTo>
                    <a:lnTo>
                      <a:pt x="488" y="207"/>
                    </a:lnTo>
                    <a:lnTo>
                      <a:pt x="461" y="216"/>
                    </a:lnTo>
                    <a:lnTo>
                      <a:pt x="435" y="223"/>
                    </a:lnTo>
                    <a:lnTo>
                      <a:pt x="406" y="195"/>
                    </a:lnTo>
                    <a:lnTo>
                      <a:pt x="413" y="184"/>
                    </a:lnTo>
                    <a:lnTo>
                      <a:pt x="415" y="175"/>
                    </a:lnTo>
                    <a:lnTo>
                      <a:pt x="396" y="156"/>
                    </a:lnTo>
                    <a:lnTo>
                      <a:pt x="376" y="165"/>
                    </a:lnTo>
                    <a:lnTo>
                      <a:pt x="357" y="181"/>
                    </a:lnTo>
                    <a:lnTo>
                      <a:pt x="337" y="198"/>
                    </a:lnTo>
                    <a:lnTo>
                      <a:pt x="319" y="218"/>
                    </a:lnTo>
                    <a:lnTo>
                      <a:pt x="298" y="230"/>
                    </a:lnTo>
                    <a:lnTo>
                      <a:pt x="277" y="239"/>
                    </a:lnTo>
                    <a:lnTo>
                      <a:pt x="252" y="236"/>
                    </a:lnTo>
                    <a:lnTo>
                      <a:pt x="229" y="223"/>
                    </a:lnTo>
                    <a:lnTo>
                      <a:pt x="229" y="207"/>
                    </a:lnTo>
                    <a:lnTo>
                      <a:pt x="229" y="195"/>
                    </a:lnTo>
                    <a:lnTo>
                      <a:pt x="231" y="182"/>
                    </a:lnTo>
                    <a:lnTo>
                      <a:pt x="236" y="172"/>
                    </a:lnTo>
                    <a:lnTo>
                      <a:pt x="240" y="161"/>
                    </a:lnTo>
                    <a:lnTo>
                      <a:pt x="245" y="150"/>
                    </a:lnTo>
                    <a:lnTo>
                      <a:pt x="250" y="141"/>
                    </a:lnTo>
                    <a:lnTo>
                      <a:pt x="259" y="136"/>
                    </a:lnTo>
                    <a:lnTo>
                      <a:pt x="243" y="138"/>
                    </a:lnTo>
                    <a:lnTo>
                      <a:pt x="227" y="141"/>
                    </a:lnTo>
                    <a:lnTo>
                      <a:pt x="211" y="147"/>
                    </a:lnTo>
                    <a:lnTo>
                      <a:pt x="195" y="152"/>
                    </a:lnTo>
                    <a:lnTo>
                      <a:pt x="177" y="157"/>
                    </a:lnTo>
                    <a:lnTo>
                      <a:pt x="161" y="165"/>
                    </a:lnTo>
                    <a:lnTo>
                      <a:pt x="146" y="173"/>
                    </a:lnTo>
                    <a:lnTo>
                      <a:pt x="131" y="184"/>
                    </a:lnTo>
                    <a:lnTo>
                      <a:pt x="119" y="193"/>
                    </a:lnTo>
                    <a:lnTo>
                      <a:pt x="108" y="204"/>
                    </a:lnTo>
                    <a:lnTo>
                      <a:pt x="96" y="212"/>
                    </a:lnTo>
                    <a:lnTo>
                      <a:pt x="85" y="223"/>
                    </a:lnTo>
                    <a:lnTo>
                      <a:pt x="71" y="227"/>
                    </a:lnTo>
                    <a:lnTo>
                      <a:pt x="57" y="232"/>
                    </a:lnTo>
                    <a:lnTo>
                      <a:pt x="41" y="234"/>
                    </a:lnTo>
                    <a:lnTo>
                      <a:pt x="25" y="234"/>
                    </a:lnTo>
                    <a:lnTo>
                      <a:pt x="4" y="198"/>
                    </a:lnTo>
                    <a:lnTo>
                      <a:pt x="0" y="170"/>
                    </a:lnTo>
                    <a:lnTo>
                      <a:pt x="9" y="145"/>
                    </a:lnTo>
                    <a:lnTo>
                      <a:pt x="28" y="124"/>
                    </a:lnTo>
                    <a:lnTo>
                      <a:pt x="50" y="102"/>
                    </a:lnTo>
                    <a:lnTo>
                      <a:pt x="75" y="83"/>
                    </a:lnTo>
                    <a:lnTo>
                      <a:pt x="96" y="60"/>
                    </a:lnTo>
                    <a:lnTo>
                      <a:pt x="112" y="39"/>
                    </a:lnTo>
                    <a:lnTo>
                      <a:pt x="121" y="31"/>
                    </a:lnTo>
                    <a:lnTo>
                      <a:pt x="128" y="31"/>
                    </a:lnTo>
                    <a:lnTo>
                      <a:pt x="131" y="35"/>
                    </a:lnTo>
                    <a:lnTo>
                      <a:pt x="137" y="42"/>
                    </a:lnTo>
                    <a:lnTo>
                      <a:pt x="140" y="55"/>
                    </a:lnTo>
                    <a:lnTo>
                      <a:pt x="142" y="67"/>
                    </a:lnTo>
                    <a:lnTo>
                      <a:pt x="146" y="79"/>
                    </a:lnTo>
                    <a:lnTo>
                      <a:pt x="146" y="92"/>
                    </a:lnTo>
                    <a:lnTo>
                      <a:pt x="140" y="101"/>
                    </a:lnTo>
                    <a:lnTo>
                      <a:pt x="137" y="111"/>
                    </a:lnTo>
                    <a:lnTo>
                      <a:pt x="128" y="118"/>
                    </a:lnTo>
                    <a:lnTo>
                      <a:pt x="119" y="126"/>
                    </a:lnTo>
                    <a:lnTo>
                      <a:pt x="108" y="131"/>
                    </a:lnTo>
                    <a:lnTo>
                      <a:pt x="103" y="136"/>
                    </a:lnTo>
                    <a:lnTo>
                      <a:pt x="89" y="133"/>
                    </a:lnTo>
                    <a:lnTo>
                      <a:pt x="78" y="141"/>
                    </a:lnTo>
                    <a:lnTo>
                      <a:pt x="69" y="154"/>
                    </a:lnTo>
                    <a:lnTo>
                      <a:pt x="64" y="165"/>
                    </a:lnTo>
                    <a:lnTo>
                      <a:pt x="64" y="175"/>
                    </a:lnTo>
                    <a:lnTo>
                      <a:pt x="99" y="165"/>
                    </a:lnTo>
                    <a:lnTo>
                      <a:pt x="137" y="149"/>
                    </a:lnTo>
                    <a:lnTo>
                      <a:pt x="176" y="131"/>
                    </a:lnTo>
                    <a:lnTo>
                      <a:pt x="215" y="111"/>
                    </a:lnTo>
                    <a:lnTo>
                      <a:pt x="252" y="86"/>
                    </a:lnTo>
                    <a:lnTo>
                      <a:pt x="291" y="63"/>
                    </a:lnTo>
                    <a:lnTo>
                      <a:pt x="328" y="40"/>
                    </a:lnTo>
                    <a:lnTo>
                      <a:pt x="367" y="19"/>
                    </a:lnTo>
                    <a:lnTo>
                      <a:pt x="367" y="44"/>
                    </a:lnTo>
                    <a:lnTo>
                      <a:pt x="362" y="67"/>
                    </a:lnTo>
                    <a:lnTo>
                      <a:pt x="351" y="85"/>
                    </a:lnTo>
                    <a:lnTo>
                      <a:pt x="337" y="104"/>
                    </a:lnTo>
                    <a:lnTo>
                      <a:pt x="318" y="118"/>
                    </a:lnTo>
                    <a:lnTo>
                      <a:pt x="302" y="136"/>
                    </a:lnTo>
                    <a:lnTo>
                      <a:pt x="287" y="152"/>
                    </a:lnTo>
                    <a:lnTo>
                      <a:pt x="279" y="175"/>
                    </a:lnTo>
                    <a:lnTo>
                      <a:pt x="279" y="195"/>
                    </a:lnTo>
                    <a:lnTo>
                      <a:pt x="311" y="182"/>
                    </a:lnTo>
                    <a:lnTo>
                      <a:pt x="346" y="168"/>
                    </a:lnTo>
                    <a:lnTo>
                      <a:pt x="378" y="147"/>
                    </a:lnTo>
                    <a:lnTo>
                      <a:pt x="413" y="127"/>
                    </a:lnTo>
                    <a:lnTo>
                      <a:pt x="444" y="102"/>
                    </a:lnTo>
                    <a:lnTo>
                      <a:pt x="475" y="79"/>
                    </a:lnTo>
                    <a:lnTo>
                      <a:pt x="504" y="56"/>
                    </a:lnTo>
                    <a:lnTo>
                      <a:pt x="532" y="39"/>
                    </a:lnTo>
                    <a:lnTo>
                      <a:pt x="552" y="39"/>
                    </a:lnTo>
                    <a:lnTo>
                      <a:pt x="539" y="55"/>
                    </a:lnTo>
                    <a:lnTo>
                      <a:pt x="527" y="72"/>
                    </a:lnTo>
                    <a:lnTo>
                      <a:pt x="513" y="88"/>
                    </a:lnTo>
                    <a:lnTo>
                      <a:pt x="500" y="106"/>
                    </a:lnTo>
                    <a:lnTo>
                      <a:pt x="486" y="122"/>
                    </a:lnTo>
                    <a:lnTo>
                      <a:pt x="477" y="138"/>
                    </a:lnTo>
                    <a:lnTo>
                      <a:pt x="468" y="156"/>
                    </a:lnTo>
                    <a:lnTo>
                      <a:pt x="465" y="175"/>
                    </a:lnTo>
                    <a:lnTo>
                      <a:pt x="506" y="168"/>
                    </a:lnTo>
                    <a:lnTo>
                      <a:pt x="545" y="150"/>
                    </a:lnTo>
                    <a:lnTo>
                      <a:pt x="582" y="126"/>
                    </a:lnTo>
                    <a:lnTo>
                      <a:pt x="619" y="97"/>
                    </a:lnTo>
                    <a:lnTo>
                      <a:pt x="653" y="65"/>
                    </a:lnTo>
                    <a:lnTo>
                      <a:pt x="690" y="37"/>
                    </a:lnTo>
                    <a:lnTo>
                      <a:pt x="727" y="14"/>
                    </a:lnTo>
                    <a:lnTo>
                      <a:pt x="766" y="0"/>
                    </a:lnTo>
                    <a:lnTo>
                      <a:pt x="786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" name="Freeform 107"/>
              <p:cNvSpPr>
                <a:spLocks/>
              </p:cNvSpPr>
              <p:nvPr/>
            </p:nvSpPr>
            <p:spPr bwMode="auto">
              <a:xfrm>
                <a:off x="3245" y="3120"/>
                <a:ext cx="142" cy="73"/>
              </a:xfrm>
              <a:custGeom>
                <a:avLst/>
                <a:gdLst>
                  <a:gd name="T0" fmla="*/ 283 w 283"/>
                  <a:gd name="T1" fmla="*/ 0 h 145"/>
                  <a:gd name="T2" fmla="*/ 244 w 283"/>
                  <a:gd name="T3" fmla="*/ 19 h 145"/>
                  <a:gd name="T4" fmla="*/ 211 w 283"/>
                  <a:gd name="T5" fmla="*/ 44 h 145"/>
                  <a:gd name="T6" fmla="*/ 177 w 283"/>
                  <a:gd name="T7" fmla="*/ 71 h 145"/>
                  <a:gd name="T8" fmla="*/ 149 w 283"/>
                  <a:gd name="T9" fmla="*/ 97 h 145"/>
                  <a:gd name="T10" fmla="*/ 115 w 283"/>
                  <a:gd name="T11" fmla="*/ 118 h 145"/>
                  <a:gd name="T12" fmla="*/ 81 w 283"/>
                  <a:gd name="T13" fmla="*/ 136 h 145"/>
                  <a:gd name="T14" fmla="*/ 42 w 283"/>
                  <a:gd name="T15" fmla="*/ 145 h 145"/>
                  <a:gd name="T16" fmla="*/ 0 w 283"/>
                  <a:gd name="T17" fmla="*/ 145 h 145"/>
                  <a:gd name="T18" fmla="*/ 8 w 283"/>
                  <a:gd name="T19" fmla="*/ 131 h 145"/>
                  <a:gd name="T20" fmla="*/ 17 w 283"/>
                  <a:gd name="T21" fmla="*/ 118 h 145"/>
                  <a:gd name="T22" fmla="*/ 24 w 283"/>
                  <a:gd name="T23" fmla="*/ 104 h 145"/>
                  <a:gd name="T24" fmla="*/ 35 w 283"/>
                  <a:gd name="T25" fmla="*/ 92 h 145"/>
                  <a:gd name="T26" fmla="*/ 44 w 283"/>
                  <a:gd name="T27" fmla="*/ 78 h 145"/>
                  <a:gd name="T28" fmla="*/ 56 w 283"/>
                  <a:gd name="T29" fmla="*/ 71 h 145"/>
                  <a:gd name="T30" fmla="*/ 71 w 283"/>
                  <a:gd name="T31" fmla="*/ 65 h 145"/>
                  <a:gd name="T32" fmla="*/ 88 w 283"/>
                  <a:gd name="T33" fmla="*/ 67 h 145"/>
                  <a:gd name="T34" fmla="*/ 88 w 283"/>
                  <a:gd name="T35" fmla="*/ 78 h 145"/>
                  <a:gd name="T36" fmla="*/ 111 w 283"/>
                  <a:gd name="T37" fmla="*/ 76 h 145"/>
                  <a:gd name="T38" fmla="*/ 136 w 283"/>
                  <a:gd name="T39" fmla="*/ 71 h 145"/>
                  <a:gd name="T40" fmla="*/ 159 w 283"/>
                  <a:gd name="T41" fmla="*/ 60 h 145"/>
                  <a:gd name="T42" fmla="*/ 184 w 283"/>
                  <a:gd name="T43" fmla="*/ 49 h 145"/>
                  <a:gd name="T44" fmla="*/ 207 w 283"/>
                  <a:gd name="T45" fmla="*/ 33 h 145"/>
                  <a:gd name="T46" fmla="*/ 232 w 283"/>
                  <a:gd name="T47" fmla="*/ 19 h 145"/>
                  <a:gd name="T48" fmla="*/ 257 w 283"/>
                  <a:gd name="T49" fmla="*/ 7 h 145"/>
                  <a:gd name="T50" fmla="*/ 283 w 283"/>
                  <a:gd name="T51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83" h="145">
                    <a:moveTo>
                      <a:pt x="283" y="0"/>
                    </a:moveTo>
                    <a:lnTo>
                      <a:pt x="244" y="19"/>
                    </a:lnTo>
                    <a:lnTo>
                      <a:pt x="211" y="44"/>
                    </a:lnTo>
                    <a:lnTo>
                      <a:pt x="177" y="71"/>
                    </a:lnTo>
                    <a:lnTo>
                      <a:pt x="149" y="97"/>
                    </a:lnTo>
                    <a:lnTo>
                      <a:pt x="115" y="118"/>
                    </a:lnTo>
                    <a:lnTo>
                      <a:pt x="81" y="136"/>
                    </a:lnTo>
                    <a:lnTo>
                      <a:pt x="42" y="145"/>
                    </a:lnTo>
                    <a:lnTo>
                      <a:pt x="0" y="145"/>
                    </a:lnTo>
                    <a:lnTo>
                      <a:pt x="8" y="131"/>
                    </a:lnTo>
                    <a:lnTo>
                      <a:pt x="17" y="118"/>
                    </a:lnTo>
                    <a:lnTo>
                      <a:pt x="24" y="104"/>
                    </a:lnTo>
                    <a:lnTo>
                      <a:pt x="35" y="92"/>
                    </a:lnTo>
                    <a:lnTo>
                      <a:pt x="44" y="78"/>
                    </a:lnTo>
                    <a:lnTo>
                      <a:pt x="56" y="71"/>
                    </a:lnTo>
                    <a:lnTo>
                      <a:pt x="71" y="65"/>
                    </a:lnTo>
                    <a:lnTo>
                      <a:pt x="88" y="67"/>
                    </a:lnTo>
                    <a:lnTo>
                      <a:pt x="88" y="78"/>
                    </a:lnTo>
                    <a:lnTo>
                      <a:pt x="111" y="76"/>
                    </a:lnTo>
                    <a:lnTo>
                      <a:pt x="136" y="71"/>
                    </a:lnTo>
                    <a:lnTo>
                      <a:pt x="159" y="60"/>
                    </a:lnTo>
                    <a:lnTo>
                      <a:pt x="184" y="49"/>
                    </a:lnTo>
                    <a:lnTo>
                      <a:pt x="207" y="33"/>
                    </a:lnTo>
                    <a:lnTo>
                      <a:pt x="232" y="19"/>
                    </a:lnTo>
                    <a:lnTo>
                      <a:pt x="257" y="7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" name="Freeform 108"/>
              <p:cNvSpPr>
                <a:spLocks/>
              </p:cNvSpPr>
              <p:nvPr/>
            </p:nvSpPr>
            <p:spPr bwMode="auto">
              <a:xfrm>
                <a:off x="2318" y="3179"/>
                <a:ext cx="43" cy="248"/>
              </a:xfrm>
              <a:custGeom>
                <a:avLst/>
                <a:gdLst>
                  <a:gd name="T0" fmla="*/ 18 w 87"/>
                  <a:gd name="T1" fmla="*/ 468 h 496"/>
                  <a:gd name="T2" fmla="*/ 18 w 87"/>
                  <a:gd name="T3" fmla="*/ 496 h 496"/>
                  <a:gd name="T4" fmla="*/ 7 w 87"/>
                  <a:gd name="T5" fmla="*/ 431 h 496"/>
                  <a:gd name="T6" fmla="*/ 2 w 87"/>
                  <a:gd name="T7" fmla="*/ 367 h 496"/>
                  <a:gd name="T8" fmla="*/ 0 w 87"/>
                  <a:gd name="T9" fmla="*/ 301 h 496"/>
                  <a:gd name="T10" fmla="*/ 4 w 87"/>
                  <a:gd name="T11" fmla="*/ 237 h 496"/>
                  <a:gd name="T12" fmla="*/ 12 w 87"/>
                  <a:gd name="T13" fmla="*/ 172 h 496"/>
                  <a:gd name="T14" fmla="*/ 28 w 87"/>
                  <a:gd name="T15" fmla="*/ 110 h 496"/>
                  <a:gd name="T16" fmla="*/ 53 w 87"/>
                  <a:gd name="T17" fmla="*/ 51 h 496"/>
                  <a:gd name="T18" fmla="*/ 87 w 87"/>
                  <a:gd name="T19" fmla="*/ 0 h 496"/>
                  <a:gd name="T20" fmla="*/ 71 w 87"/>
                  <a:gd name="T21" fmla="*/ 51 h 496"/>
                  <a:gd name="T22" fmla="*/ 55 w 87"/>
                  <a:gd name="T23" fmla="*/ 108 h 496"/>
                  <a:gd name="T24" fmla="*/ 41 w 87"/>
                  <a:gd name="T25" fmla="*/ 166 h 496"/>
                  <a:gd name="T26" fmla="*/ 30 w 87"/>
                  <a:gd name="T27" fmla="*/ 229 h 496"/>
                  <a:gd name="T28" fmla="*/ 18 w 87"/>
                  <a:gd name="T29" fmla="*/ 289 h 496"/>
                  <a:gd name="T30" fmla="*/ 12 w 87"/>
                  <a:gd name="T31" fmla="*/ 351 h 496"/>
                  <a:gd name="T32" fmla="*/ 12 w 87"/>
                  <a:gd name="T33" fmla="*/ 409 h 496"/>
                  <a:gd name="T34" fmla="*/ 18 w 87"/>
                  <a:gd name="T35" fmla="*/ 468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7" h="496">
                    <a:moveTo>
                      <a:pt x="18" y="468"/>
                    </a:moveTo>
                    <a:lnTo>
                      <a:pt x="18" y="496"/>
                    </a:lnTo>
                    <a:lnTo>
                      <a:pt x="7" y="431"/>
                    </a:lnTo>
                    <a:lnTo>
                      <a:pt x="2" y="367"/>
                    </a:lnTo>
                    <a:lnTo>
                      <a:pt x="0" y="301"/>
                    </a:lnTo>
                    <a:lnTo>
                      <a:pt x="4" y="237"/>
                    </a:lnTo>
                    <a:lnTo>
                      <a:pt x="12" y="172"/>
                    </a:lnTo>
                    <a:lnTo>
                      <a:pt x="28" y="110"/>
                    </a:lnTo>
                    <a:lnTo>
                      <a:pt x="53" y="51"/>
                    </a:lnTo>
                    <a:lnTo>
                      <a:pt x="87" y="0"/>
                    </a:lnTo>
                    <a:lnTo>
                      <a:pt x="71" y="51"/>
                    </a:lnTo>
                    <a:lnTo>
                      <a:pt x="55" y="108"/>
                    </a:lnTo>
                    <a:lnTo>
                      <a:pt x="41" y="166"/>
                    </a:lnTo>
                    <a:lnTo>
                      <a:pt x="30" y="229"/>
                    </a:lnTo>
                    <a:lnTo>
                      <a:pt x="18" y="289"/>
                    </a:lnTo>
                    <a:lnTo>
                      <a:pt x="12" y="351"/>
                    </a:lnTo>
                    <a:lnTo>
                      <a:pt x="12" y="409"/>
                    </a:lnTo>
                    <a:lnTo>
                      <a:pt x="18" y="4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" name="Freeform 109"/>
              <p:cNvSpPr>
                <a:spLocks/>
              </p:cNvSpPr>
              <p:nvPr/>
            </p:nvSpPr>
            <p:spPr bwMode="auto">
              <a:xfrm>
                <a:off x="1803" y="3325"/>
                <a:ext cx="583" cy="508"/>
              </a:xfrm>
              <a:custGeom>
                <a:avLst/>
                <a:gdLst>
                  <a:gd name="T0" fmla="*/ 570 w 1166"/>
                  <a:gd name="T1" fmla="*/ 39 h 1015"/>
                  <a:gd name="T2" fmla="*/ 447 w 1166"/>
                  <a:gd name="T3" fmla="*/ 112 h 1015"/>
                  <a:gd name="T4" fmla="*/ 323 w 1166"/>
                  <a:gd name="T5" fmla="*/ 183 h 1015"/>
                  <a:gd name="T6" fmla="*/ 204 w 1166"/>
                  <a:gd name="T7" fmla="*/ 263 h 1015"/>
                  <a:gd name="T8" fmla="*/ 131 w 1166"/>
                  <a:gd name="T9" fmla="*/ 325 h 1015"/>
                  <a:gd name="T10" fmla="*/ 96 w 1166"/>
                  <a:gd name="T11" fmla="*/ 352 h 1015"/>
                  <a:gd name="T12" fmla="*/ 66 w 1166"/>
                  <a:gd name="T13" fmla="*/ 382 h 1015"/>
                  <a:gd name="T14" fmla="*/ 50 w 1166"/>
                  <a:gd name="T15" fmla="*/ 416 h 1015"/>
                  <a:gd name="T16" fmla="*/ 101 w 1166"/>
                  <a:gd name="T17" fmla="*/ 467 h 1015"/>
                  <a:gd name="T18" fmla="*/ 215 w 1166"/>
                  <a:gd name="T19" fmla="*/ 506 h 1015"/>
                  <a:gd name="T20" fmla="*/ 335 w 1166"/>
                  <a:gd name="T21" fmla="*/ 531 h 1015"/>
                  <a:gd name="T22" fmla="*/ 445 w 1166"/>
                  <a:gd name="T23" fmla="*/ 552 h 1015"/>
                  <a:gd name="T24" fmla="*/ 435 w 1166"/>
                  <a:gd name="T25" fmla="*/ 563 h 1015"/>
                  <a:gd name="T26" fmla="*/ 328 w 1166"/>
                  <a:gd name="T27" fmla="*/ 547 h 1015"/>
                  <a:gd name="T28" fmla="*/ 220 w 1166"/>
                  <a:gd name="T29" fmla="*/ 526 h 1015"/>
                  <a:gd name="T30" fmla="*/ 114 w 1166"/>
                  <a:gd name="T31" fmla="*/ 504 h 1015"/>
                  <a:gd name="T32" fmla="*/ 64 w 1166"/>
                  <a:gd name="T33" fmla="*/ 522 h 1015"/>
                  <a:gd name="T34" fmla="*/ 80 w 1166"/>
                  <a:gd name="T35" fmla="*/ 577 h 1015"/>
                  <a:gd name="T36" fmla="*/ 96 w 1166"/>
                  <a:gd name="T37" fmla="*/ 636 h 1015"/>
                  <a:gd name="T38" fmla="*/ 107 w 1166"/>
                  <a:gd name="T39" fmla="*/ 699 h 1015"/>
                  <a:gd name="T40" fmla="*/ 188 w 1166"/>
                  <a:gd name="T41" fmla="*/ 783 h 1015"/>
                  <a:gd name="T42" fmla="*/ 367 w 1166"/>
                  <a:gd name="T43" fmla="*/ 825 h 1015"/>
                  <a:gd name="T44" fmla="*/ 557 w 1166"/>
                  <a:gd name="T45" fmla="*/ 818 h 1015"/>
                  <a:gd name="T46" fmla="*/ 743 w 1166"/>
                  <a:gd name="T47" fmla="*/ 786 h 1015"/>
                  <a:gd name="T48" fmla="*/ 846 w 1166"/>
                  <a:gd name="T49" fmla="*/ 763 h 1015"/>
                  <a:gd name="T50" fmla="*/ 878 w 1166"/>
                  <a:gd name="T51" fmla="*/ 754 h 1015"/>
                  <a:gd name="T52" fmla="*/ 912 w 1166"/>
                  <a:gd name="T53" fmla="*/ 749 h 1015"/>
                  <a:gd name="T54" fmla="*/ 944 w 1166"/>
                  <a:gd name="T55" fmla="*/ 744 h 1015"/>
                  <a:gd name="T56" fmla="*/ 907 w 1166"/>
                  <a:gd name="T57" fmla="*/ 758 h 1015"/>
                  <a:gd name="T58" fmla="*/ 804 w 1166"/>
                  <a:gd name="T59" fmla="*/ 790 h 1015"/>
                  <a:gd name="T60" fmla="*/ 703 w 1166"/>
                  <a:gd name="T61" fmla="*/ 816 h 1015"/>
                  <a:gd name="T62" fmla="*/ 600 w 1166"/>
                  <a:gd name="T63" fmla="*/ 843 h 1015"/>
                  <a:gd name="T64" fmla="*/ 607 w 1166"/>
                  <a:gd name="T65" fmla="*/ 909 h 1015"/>
                  <a:gd name="T66" fmla="*/ 754 w 1166"/>
                  <a:gd name="T67" fmla="*/ 967 h 1015"/>
                  <a:gd name="T68" fmla="*/ 924 w 1166"/>
                  <a:gd name="T69" fmla="*/ 981 h 1015"/>
                  <a:gd name="T70" fmla="*/ 1089 w 1166"/>
                  <a:gd name="T71" fmla="*/ 969 h 1015"/>
                  <a:gd name="T72" fmla="*/ 1093 w 1166"/>
                  <a:gd name="T73" fmla="*/ 983 h 1015"/>
                  <a:gd name="T74" fmla="*/ 933 w 1166"/>
                  <a:gd name="T75" fmla="*/ 1013 h 1015"/>
                  <a:gd name="T76" fmla="*/ 768 w 1166"/>
                  <a:gd name="T77" fmla="*/ 1005 h 1015"/>
                  <a:gd name="T78" fmla="*/ 616 w 1166"/>
                  <a:gd name="T79" fmla="*/ 962 h 1015"/>
                  <a:gd name="T80" fmla="*/ 516 w 1166"/>
                  <a:gd name="T81" fmla="*/ 882 h 1015"/>
                  <a:gd name="T82" fmla="*/ 437 w 1166"/>
                  <a:gd name="T83" fmla="*/ 848 h 1015"/>
                  <a:gd name="T84" fmla="*/ 341 w 1166"/>
                  <a:gd name="T85" fmla="*/ 847 h 1015"/>
                  <a:gd name="T86" fmla="*/ 238 w 1166"/>
                  <a:gd name="T87" fmla="*/ 840 h 1015"/>
                  <a:gd name="T88" fmla="*/ 170 w 1166"/>
                  <a:gd name="T89" fmla="*/ 811 h 1015"/>
                  <a:gd name="T90" fmla="*/ 137 w 1166"/>
                  <a:gd name="T91" fmla="*/ 801 h 1015"/>
                  <a:gd name="T92" fmla="*/ 105 w 1166"/>
                  <a:gd name="T93" fmla="*/ 788 h 1015"/>
                  <a:gd name="T94" fmla="*/ 78 w 1166"/>
                  <a:gd name="T95" fmla="*/ 767 h 1015"/>
                  <a:gd name="T96" fmla="*/ 75 w 1166"/>
                  <a:gd name="T97" fmla="*/ 699 h 1015"/>
                  <a:gd name="T98" fmla="*/ 46 w 1166"/>
                  <a:gd name="T99" fmla="*/ 602 h 1015"/>
                  <a:gd name="T100" fmla="*/ 7 w 1166"/>
                  <a:gd name="T101" fmla="*/ 506 h 1015"/>
                  <a:gd name="T102" fmla="*/ 9 w 1166"/>
                  <a:gd name="T103" fmla="*/ 414 h 1015"/>
                  <a:gd name="T104" fmla="*/ 110 w 1166"/>
                  <a:gd name="T105" fmla="*/ 318 h 1015"/>
                  <a:gd name="T106" fmla="*/ 256 w 1166"/>
                  <a:gd name="T107" fmla="*/ 213 h 1015"/>
                  <a:gd name="T108" fmla="*/ 405 w 1166"/>
                  <a:gd name="T109" fmla="*/ 114 h 1015"/>
                  <a:gd name="T110" fmla="*/ 554 w 1166"/>
                  <a:gd name="T111" fmla="*/ 32 h 1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66" h="1015">
                    <a:moveTo>
                      <a:pt x="628" y="0"/>
                    </a:moveTo>
                    <a:lnTo>
                      <a:pt x="570" y="39"/>
                    </a:lnTo>
                    <a:lnTo>
                      <a:pt x="509" y="78"/>
                    </a:lnTo>
                    <a:lnTo>
                      <a:pt x="447" y="112"/>
                    </a:lnTo>
                    <a:lnTo>
                      <a:pt x="387" y="148"/>
                    </a:lnTo>
                    <a:lnTo>
                      <a:pt x="323" y="183"/>
                    </a:lnTo>
                    <a:lnTo>
                      <a:pt x="263" y="222"/>
                    </a:lnTo>
                    <a:lnTo>
                      <a:pt x="204" y="263"/>
                    </a:lnTo>
                    <a:lnTo>
                      <a:pt x="149" y="313"/>
                    </a:lnTo>
                    <a:lnTo>
                      <a:pt x="131" y="325"/>
                    </a:lnTo>
                    <a:lnTo>
                      <a:pt x="115" y="339"/>
                    </a:lnTo>
                    <a:lnTo>
                      <a:pt x="96" y="352"/>
                    </a:lnTo>
                    <a:lnTo>
                      <a:pt x="82" y="368"/>
                    </a:lnTo>
                    <a:lnTo>
                      <a:pt x="66" y="382"/>
                    </a:lnTo>
                    <a:lnTo>
                      <a:pt x="55" y="398"/>
                    </a:lnTo>
                    <a:lnTo>
                      <a:pt x="50" y="416"/>
                    </a:lnTo>
                    <a:lnTo>
                      <a:pt x="52" y="439"/>
                    </a:lnTo>
                    <a:lnTo>
                      <a:pt x="101" y="467"/>
                    </a:lnTo>
                    <a:lnTo>
                      <a:pt x="156" y="490"/>
                    </a:lnTo>
                    <a:lnTo>
                      <a:pt x="215" y="506"/>
                    </a:lnTo>
                    <a:lnTo>
                      <a:pt x="277" y="520"/>
                    </a:lnTo>
                    <a:lnTo>
                      <a:pt x="335" y="531"/>
                    </a:lnTo>
                    <a:lnTo>
                      <a:pt x="394" y="541"/>
                    </a:lnTo>
                    <a:lnTo>
                      <a:pt x="445" y="552"/>
                    </a:lnTo>
                    <a:lnTo>
                      <a:pt x="492" y="566"/>
                    </a:lnTo>
                    <a:lnTo>
                      <a:pt x="435" y="563"/>
                    </a:lnTo>
                    <a:lnTo>
                      <a:pt x="382" y="557"/>
                    </a:lnTo>
                    <a:lnTo>
                      <a:pt x="328" y="547"/>
                    </a:lnTo>
                    <a:lnTo>
                      <a:pt x="275" y="538"/>
                    </a:lnTo>
                    <a:lnTo>
                      <a:pt x="220" y="526"/>
                    </a:lnTo>
                    <a:lnTo>
                      <a:pt x="167" y="515"/>
                    </a:lnTo>
                    <a:lnTo>
                      <a:pt x="114" y="504"/>
                    </a:lnTo>
                    <a:lnTo>
                      <a:pt x="60" y="497"/>
                    </a:lnTo>
                    <a:lnTo>
                      <a:pt x="64" y="522"/>
                    </a:lnTo>
                    <a:lnTo>
                      <a:pt x="71" y="549"/>
                    </a:lnTo>
                    <a:lnTo>
                      <a:pt x="80" y="577"/>
                    </a:lnTo>
                    <a:lnTo>
                      <a:pt x="89" y="607"/>
                    </a:lnTo>
                    <a:lnTo>
                      <a:pt x="96" y="636"/>
                    </a:lnTo>
                    <a:lnTo>
                      <a:pt x="103" y="667"/>
                    </a:lnTo>
                    <a:lnTo>
                      <a:pt x="107" y="699"/>
                    </a:lnTo>
                    <a:lnTo>
                      <a:pt x="110" y="733"/>
                    </a:lnTo>
                    <a:lnTo>
                      <a:pt x="188" y="783"/>
                    </a:lnTo>
                    <a:lnTo>
                      <a:pt x="275" y="813"/>
                    </a:lnTo>
                    <a:lnTo>
                      <a:pt x="367" y="825"/>
                    </a:lnTo>
                    <a:lnTo>
                      <a:pt x="463" y="829"/>
                    </a:lnTo>
                    <a:lnTo>
                      <a:pt x="557" y="818"/>
                    </a:lnTo>
                    <a:lnTo>
                      <a:pt x="653" y="804"/>
                    </a:lnTo>
                    <a:lnTo>
                      <a:pt x="743" y="786"/>
                    </a:lnTo>
                    <a:lnTo>
                      <a:pt x="832" y="772"/>
                    </a:lnTo>
                    <a:lnTo>
                      <a:pt x="846" y="763"/>
                    </a:lnTo>
                    <a:lnTo>
                      <a:pt x="862" y="760"/>
                    </a:lnTo>
                    <a:lnTo>
                      <a:pt x="878" y="754"/>
                    </a:lnTo>
                    <a:lnTo>
                      <a:pt x="896" y="753"/>
                    </a:lnTo>
                    <a:lnTo>
                      <a:pt x="912" y="749"/>
                    </a:lnTo>
                    <a:lnTo>
                      <a:pt x="928" y="747"/>
                    </a:lnTo>
                    <a:lnTo>
                      <a:pt x="944" y="744"/>
                    </a:lnTo>
                    <a:lnTo>
                      <a:pt x="960" y="742"/>
                    </a:lnTo>
                    <a:lnTo>
                      <a:pt x="907" y="758"/>
                    </a:lnTo>
                    <a:lnTo>
                      <a:pt x="857" y="776"/>
                    </a:lnTo>
                    <a:lnTo>
                      <a:pt x="804" y="790"/>
                    </a:lnTo>
                    <a:lnTo>
                      <a:pt x="754" y="804"/>
                    </a:lnTo>
                    <a:lnTo>
                      <a:pt x="703" y="816"/>
                    </a:lnTo>
                    <a:lnTo>
                      <a:pt x="651" y="831"/>
                    </a:lnTo>
                    <a:lnTo>
                      <a:pt x="600" y="843"/>
                    </a:lnTo>
                    <a:lnTo>
                      <a:pt x="550" y="859"/>
                    </a:lnTo>
                    <a:lnTo>
                      <a:pt x="607" y="909"/>
                    </a:lnTo>
                    <a:lnTo>
                      <a:pt x="676" y="944"/>
                    </a:lnTo>
                    <a:lnTo>
                      <a:pt x="754" y="967"/>
                    </a:lnTo>
                    <a:lnTo>
                      <a:pt x="839" y="980"/>
                    </a:lnTo>
                    <a:lnTo>
                      <a:pt x="924" y="981"/>
                    </a:lnTo>
                    <a:lnTo>
                      <a:pt x="1010" y="978"/>
                    </a:lnTo>
                    <a:lnTo>
                      <a:pt x="1089" y="969"/>
                    </a:lnTo>
                    <a:lnTo>
                      <a:pt x="1166" y="957"/>
                    </a:lnTo>
                    <a:lnTo>
                      <a:pt x="1093" y="983"/>
                    </a:lnTo>
                    <a:lnTo>
                      <a:pt x="1017" y="1005"/>
                    </a:lnTo>
                    <a:lnTo>
                      <a:pt x="933" y="1013"/>
                    </a:lnTo>
                    <a:lnTo>
                      <a:pt x="852" y="1015"/>
                    </a:lnTo>
                    <a:lnTo>
                      <a:pt x="768" y="1005"/>
                    </a:lnTo>
                    <a:lnTo>
                      <a:pt x="690" y="989"/>
                    </a:lnTo>
                    <a:lnTo>
                      <a:pt x="616" y="962"/>
                    </a:lnTo>
                    <a:lnTo>
                      <a:pt x="550" y="928"/>
                    </a:lnTo>
                    <a:lnTo>
                      <a:pt x="516" y="882"/>
                    </a:lnTo>
                    <a:lnTo>
                      <a:pt x="479" y="859"/>
                    </a:lnTo>
                    <a:lnTo>
                      <a:pt x="437" y="848"/>
                    </a:lnTo>
                    <a:lnTo>
                      <a:pt x="390" y="847"/>
                    </a:lnTo>
                    <a:lnTo>
                      <a:pt x="341" y="847"/>
                    </a:lnTo>
                    <a:lnTo>
                      <a:pt x="289" y="848"/>
                    </a:lnTo>
                    <a:lnTo>
                      <a:pt x="238" y="840"/>
                    </a:lnTo>
                    <a:lnTo>
                      <a:pt x="188" y="820"/>
                    </a:lnTo>
                    <a:lnTo>
                      <a:pt x="170" y="811"/>
                    </a:lnTo>
                    <a:lnTo>
                      <a:pt x="154" y="806"/>
                    </a:lnTo>
                    <a:lnTo>
                      <a:pt x="137" y="801"/>
                    </a:lnTo>
                    <a:lnTo>
                      <a:pt x="121" y="797"/>
                    </a:lnTo>
                    <a:lnTo>
                      <a:pt x="105" y="788"/>
                    </a:lnTo>
                    <a:lnTo>
                      <a:pt x="91" y="779"/>
                    </a:lnTo>
                    <a:lnTo>
                      <a:pt x="78" y="767"/>
                    </a:lnTo>
                    <a:lnTo>
                      <a:pt x="71" y="753"/>
                    </a:lnTo>
                    <a:lnTo>
                      <a:pt x="75" y="699"/>
                    </a:lnTo>
                    <a:lnTo>
                      <a:pt x="66" y="650"/>
                    </a:lnTo>
                    <a:lnTo>
                      <a:pt x="46" y="602"/>
                    </a:lnTo>
                    <a:lnTo>
                      <a:pt x="27" y="554"/>
                    </a:lnTo>
                    <a:lnTo>
                      <a:pt x="7" y="506"/>
                    </a:lnTo>
                    <a:lnTo>
                      <a:pt x="0" y="460"/>
                    </a:lnTo>
                    <a:lnTo>
                      <a:pt x="9" y="414"/>
                    </a:lnTo>
                    <a:lnTo>
                      <a:pt x="41" y="371"/>
                    </a:lnTo>
                    <a:lnTo>
                      <a:pt x="110" y="318"/>
                    </a:lnTo>
                    <a:lnTo>
                      <a:pt x="183" y="265"/>
                    </a:lnTo>
                    <a:lnTo>
                      <a:pt x="256" y="213"/>
                    </a:lnTo>
                    <a:lnTo>
                      <a:pt x="330" y="164"/>
                    </a:lnTo>
                    <a:lnTo>
                      <a:pt x="405" y="114"/>
                    </a:lnTo>
                    <a:lnTo>
                      <a:pt x="479" y="71"/>
                    </a:lnTo>
                    <a:lnTo>
                      <a:pt x="554" y="32"/>
                    </a:lnTo>
                    <a:lnTo>
                      <a:pt x="6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" name="Freeform 110"/>
              <p:cNvSpPr>
                <a:spLocks/>
              </p:cNvSpPr>
              <p:nvPr/>
            </p:nvSpPr>
            <p:spPr bwMode="auto">
              <a:xfrm>
                <a:off x="1770" y="3349"/>
                <a:ext cx="92" cy="88"/>
              </a:xfrm>
              <a:custGeom>
                <a:avLst/>
                <a:gdLst>
                  <a:gd name="T0" fmla="*/ 20 w 185"/>
                  <a:gd name="T1" fmla="*/ 0 h 176"/>
                  <a:gd name="T2" fmla="*/ 27 w 185"/>
                  <a:gd name="T3" fmla="*/ 27 h 176"/>
                  <a:gd name="T4" fmla="*/ 41 w 185"/>
                  <a:gd name="T5" fmla="*/ 54 h 176"/>
                  <a:gd name="T6" fmla="*/ 57 w 185"/>
                  <a:gd name="T7" fmla="*/ 78 h 176"/>
                  <a:gd name="T8" fmla="*/ 80 w 185"/>
                  <a:gd name="T9" fmla="*/ 101 h 176"/>
                  <a:gd name="T10" fmla="*/ 102 w 185"/>
                  <a:gd name="T11" fmla="*/ 121 h 176"/>
                  <a:gd name="T12" fmla="*/ 128 w 185"/>
                  <a:gd name="T13" fmla="*/ 142 h 176"/>
                  <a:gd name="T14" fmla="*/ 155 w 185"/>
                  <a:gd name="T15" fmla="*/ 158 h 176"/>
                  <a:gd name="T16" fmla="*/ 185 w 185"/>
                  <a:gd name="T17" fmla="*/ 176 h 176"/>
                  <a:gd name="T18" fmla="*/ 155 w 185"/>
                  <a:gd name="T19" fmla="*/ 172 h 176"/>
                  <a:gd name="T20" fmla="*/ 128 w 185"/>
                  <a:gd name="T21" fmla="*/ 164 h 176"/>
                  <a:gd name="T22" fmla="*/ 103 w 185"/>
                  <a:gd name="T23" fmla="*/ 149 h 176"/>
                  <a:gd name="T24" fmla="*/ 82 w 185"/>
                  <a:gd name="T25" fmla="*/ 133 h 176"/>
                  <a:gd name="T26" fmla="*/ 59 w 185"/>
                  <a:gd name="T27" fmla="*/ 112 h 176"/>
                  <a:gd name="T28" fmla="*/ 41 w 185"/>
                  <a:gd name="T29" fmla="*/ 93 h 176"/>
                  <a:gd name="T30" fmla="*/ 24 w 185"/>
                  <a:gd name="T31" fmla="*/ 71 h 176"/>
                  <a:gd name="T32" fmla="*/ 9 w 185"/>
                  <a:gd name="T33" fmla="*/ 50 h 176"/>
                  <a:gd name="T34" fmla="*/ 0 w 185"/>
                  <a:gd name="T35" fmla="*/ 0 h 176"/>
                  <a:gd name="T36" fmla="*/ 20 w 185"/>
                  <a:gd name="T37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5" h="176">
                    <a:moveTo>
                      <a:pt x="20" y="0"/>
                    </a:moveTo>
                    <a:lnTo>
                      <a:pt x="27" y="27"/>
                    </a:lnTo>
                    <a:lnTo>
                      <a:pt x="41" y="54"/>
                    </a:lnTo>
                    <a:lnTo>
                      <a:pt x="57" y="78"/>
                    </a:lnTo>
                    <a:lnTo>
                      <a:pt x="80" y="101"/>
                    </a:lnTo>
                    <a:lnTo>
                      <a:pt x="102" y="121"/>
                    </a:lnTo>
                    <a:lnTo>
                      <a:pt x="128" y="142"/>
                    </a:lnTo>
                    <a:lnTo>
                      <a:pt x="155" y="158"/>
                    </a:lnTo>
                    <a:lnTo>
                      <a:pt x="185" y="176"/>
                    </a:lnTo>
                    <a:lnTo>
                      <a:pt x="155" y="172"/>
                    </a:lnTo>
                    <a:lnTo>
                      <a:pt x="128" y="164"/>
                    </a:lnTo>
                    <a:lnTo>
                      <a:pt x="103" y="149"/>
                    </a:lnTo>
                    <a:lnTo>
                      <a:pt x="82" y="133"/>
                    </a:lnTo>
                    <a:lnTo>
                      <a:pt x="59" y="112"/>
                    </a:lnTo>
                    <a:lnTo>
                      <a:pt x="41" y="93"/>
                    </a:lnTo>
                    <a:lnTo>
                      <a:pt x="24" y="71"/>
                    </a:lnTo>
                    <a:lnTo>
                      <a:pt x="9" y="50"/>
                    </a:lnTo>
                    <a:lnTo>
                      <a:pt x="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" name="Rectangle 111"/>
              <p:cNvSpPr>
                <a:spLocks noChangeArrowheads="1"/>
              </p:cNvSpPr>
              <p:nvPr/>
            </p:nvSpPr>
            <p:spPr bwMode="auto">
              <a:xfrm>
                <a:off x="2366" y="3437"/>
                <a:ext cx="20" cy="1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" name="Freeform 113"/>
              <p:cNvSpPr>
                <a:spLocks/>
              </p:cNvSpPr>
              <p:nvPr/>
            </p:nvSpPr>
            <p:spPr bwMode="auto">
              <a:xfrm>
                <a:off x="2102" y="3544"/>
                <a:ext cx="142" cy="49"/>
              </a:xfrm>
              <a:custGeom>
                <a:avLst/>
                <a:gdLst>
                  <a:gd name="T0" fmla="*/ 284 w 284"/>
                  <a:gd name="T1" fmla="*/ 19 h 97"/>
                  <a:gd name="T2" fmla="*/ 247 w 284"/>
                  <a:gd name="T3" fmla="*/ 24 h 97"/>
                  <a:gd name="T4" fmla="*/ 211 w 284"/>
                  <a:gd name="T5" fmla="*/ 37 h 97"/>
                  <a:gd name="T6" fmla="*/ 176 w 284"/>
                  <a:gd name="T7" fmla="*/ 49 h 97"/>
                  <a:gd name="T8" fmla="*/ 142 w 284"/>
                  <a:gd name="T9" fmla="*/ 65 h 97"/>
                  <a:gd name="T10" fmla="*/ 105 w 284"/>
                  <a:gd name="T11" fmla="*/ 78 h 97"/>
                  <a:gd name="T12" fmla="*/ 71 w 284"/>
                  <a:gd name="T13" fmla="*/ 90 h 97"/>
                  <a:gd name="T14" fmla="*/ 34 w 284"/>
                  <a:gd name="T15" fmla="*/ 95 h 97"/>
                  <a:gd name="T16" fmla="*/ 0 w 284"/>
                  <a:gd name="T17" fmla="*/ 97 h 97"/>
                  <a:gd name="T18" fmla="*/ 32 w 284"/>
                  <a:gd name="T19" fmla="*/ 85 h 97"/>
                  <a:gd name="T20" fmla="*/ 67 w 284"/>
                  <a:gd name="T21" fmla="*/ 72 h 97"/>
                  <a:gd name="T22" fmla="*/ 101 w 284"/>
                  <a:gd name="T23" fmla="*/ 60 h 97"/>
                  <a:gd name="T24" fmla="*/ 138 w 284"/>
                  <a:gd name="T25" fmla="*/ 47 h 97"/>
                  <a:gd name="T26" fmla="*/ 174 w 284"/>
                  <a:gd name="T27" fmla="*/ 33 h 97"/>
                  <a:gd name="T28" fmla="*/ 209 w 284"/>
                  <a:gd name="T29" fmla="*/ 23 h 97"/>
                  <a:gd name="T30" fmla="*/ 247 w 284"/>
                  <a:gd name="T31" fmla="*/ 10 h 97"/>
                  <a:gd name="T32" fmla="*/ 284 w 284"/>
                  <a:gd name="T33" fmla="*/ 0 h 97"/>
                  <a:gd name="T34" fmla="*/ 284 w 284"/>
                  <a:gd name="T35" fmla="*/ 1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4" h="97">
                    <a:moveTo>
                      <a:pt x="284" y="19"/>
                    </a:moveTo>
                    <a:lnTo>
                      <a:pt x="247" y="24"/>
                    </a:lnTo>
                    <a:lnTo>
                      <a:pt x="211" y="37"/>
                    </a:lnTo>
                    <a:lnTo>
                      <a:pt x="176" y="49"/>
                    </a:lnTo>
                    <a:lnTo>
                      <a:pt x="142" y="65"/>
                    </a:lnTo>
                    <a:lnTo>
                      <a:pt x="105" y="78"/>
                    </a:lnTo>
                    <a:lnTo>
                      <a:pt x="71" y="90"/>
                    </a:lnTo>
                    <a:lnTo>
                      <a:pt x="34" y="95"/>
                    </a:lnTo>
                    <a:lnTo>
                      <a:pt x="0" y="97"/>
                    </a:lnTo>
                    <a:lnTo>
                      <a:pt x="32" y="85"/>
                    </a:lnTo>
                    <a:lnTo>
                      <a:pt x="67" y="72"/>
                    </a:lnTo>
                    <a:lnTo>
                      <a:pt x="101" y="60"/>
                    </a:lnTo>
                    <a:lnTo>
                      <a:pt x="138" y="47"/>
                    </a:lnTo>
                    <a:lnTo>
                      <a:pt x="174" y="33"/>
                    </a:lnTo>
                    <a:lnTo>
                      <a:pt x="209" y="23"/>
                    </a:lnTo>
                    <a:lnTo>
                      <a:pt x="247" y="10"/>
                    </a:lnTo>
                    <a:lnTo>
                      <a:pt x="284" y="0"/>
                    </a:lnTo>
                    <a:lnTo>
                      <a:pt x="284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" name="Freeform 116"/>
              <p:cNvSpPr>
                <a:spLocks/>
              </p:cNvSpPr>
              <p:nvPr/>
            </p:nvSpPr>
            <p:spPr bwMode="auto">
              <a:xfrm>
                <a:off x="3348" y="3796"/>
                <a:ext cx="210" cy="53"/>
              </a:xfrm>
              <a:custGeom>
                <a:avLst/>
                <a:gdLst>
                  <a:gd name="T0" fmla="*/ 419 w 419"/>
                  <a:gd name="T1" fmla="*/ 6 h 105"/>
                  <a:gd name="T2" fmla="*/ 382 w 419"/>
                  <a:gd name="T3" fmla="*/ 22 h 105"/>
                  <a:gd name="T4" fmla="*/ 346 w 419"/>
                  <a:gd name="T5" fmla="*/ 34 h 105"/>
                  <a:gd name="T6" fmla="*/ 307 w 419"/>
                  <a:gd name="T7" fmla="*/ 41 h 105"/>
                  <a:gd name="T8" fmla="*/ 268 w 419"/>
                  <a:gd name="T9" fmla="*/ 48 h 105"/>
                  <a:gd name="T10" fmla="*/ 226 w 419"/>
                  <a:gd name="T11" fmla="*/ 54 h 105"/>
                  <a:gd name="T12" fmla="*/ 187 w 419"/>
                  <a:gd name="T13" fmla="*/ 61 h 105"/>
                  <a:gd name="T14" fmla="*/ 149 w 419"/>
                  <a:gd name="T15" fmla="*/ 73 h 105"/>
                  <a:gd name="T16" fmla="*/ 117 w 419"/>
                  <a:gd name="T17" fmla="*/ 93 h 105"/>
                  <a:gd name="T18" fmla="*/ 100 w 419"/>
                  <a:gd name="T19" fmla="*/ 96 h 105"/>
                  <a:gd name="T20" fmla="*/ 82 w 419"/>
                  <a:gd name="T21" fmla="*/ 100 h 105"/>
                  <a:gd name="T22" fmla="*/ 62 w 419"/>
                  <a:gd name="T23" fmla="*/ 103 h 105"/>
                  <a:gd name="T24" fmla="*/ 47 w 419"/>
                  <a:gd name="T25" fmla="*/ 105 h 105"/>
                  <a:gd name="T26" fmla="*/ 29 w 419"/>
                  <a:gd name="T27" fmla="*/ 103 h 105"/>
                  <a:gd name="T28" fmla="*/ 15 w 419"/>
                  <a:gd name="T29" fmla="*/ 98 h 105"/>
                  <a:gd name="T30" fmla="*/ 4 w 419"/>
                  <a:gd name="T31" fmla="*/ 87 h 105"/>
                  <a:gd name="T32" fmla="*/ 0 w 419"/>
                  <a:gd name="T33" fmla="*/ 73 h 105"/>
                  <a:gd name="T34" fmla="*/ 0 w 419"/>
                  <a:gd name="T35" fmla="*/ 64 h 105"/>
                  <a:gd name="T36" fmla="*/ 54 w 419"/>
                  <a:gd name="T37" fmla="*/ 71 h 105"/>
                  <a:gd name="T38" fmla="*/ 109 w 419"/>
                  <a:gd name="T39" fmla="*/ 70 h 105"/>
                  <a:gd name="T40" fmla="*/ 162 w 419"/>
                  <a:gd name="T41" fmla="*/ 57 h 105"/>
                  <a:gd name="T42" fmla="*/ 217 w 419"/>
                  <a:gd name="T43" fmla="*/ 41 h 105"/>
                  <a:gd name="T44" fmla="*/ 268 w 419"/>
                  <a:gd name="T45" fmla="*/ 22 h 105"/>
                  <a:gd name="T46" fmla="*/ 320 w 419"/>
                  <a:gd name="T47" fmla="*/ 8 h 105"/>
                  <a:gd name="T48" fmla="*/ 369 w 419"/>
                  <a:gd name="T49" fmla="*/ 0 h 105"/>
                  <a:gd name="T50" fmla="*/ 419 w 419"/>
                  <a:gd name="T51" fmla="*/ 6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19" h="105">
                    <a:moveTo>
                      <a:pt x="419" y="6"/>
                    </a:moveTo>
                    <a:lnTo>
                      <a:pt x="382" y="22"/>
                    </a:lnTo>
                    <a:lnTo>
                      <a:pt x="346" y="34"/>
                    </a:lnTo>
                    <a:lnTo>
                      <a:pt x="307" y="41"/>
                    </a:lnTo>
                    <a:lnTo>
                      <a:pt x="268" y="48"/>
                    </a:lnTo>
                    <a:lnTo>
                      <a:pt x="226" y="54"/>
                    </a:lnTo>
                    <a:lnTo>
                      <a:pt x="187" y="61"/>
                    </a:lnTo>
                    <a:lnTo>
                      <a:pt x="149" y="73"/>
                    </a:lnTo>
                    <a:lnTo>
                      <a:pt x="117" y="93"/>
                    </a:lnTo>
                    <a:lnTo>
                      <a:pt x="100" y="96"/>
                    </a:lnTo>
                    <a:lnTo>
                      <a:pt x="82" y="100"/>
                    </a:lnTo>
                    <a:lnTo>
                      <a:pt x="62" y="103"/>
                    </a:lnTo>
                    <a:lnTo>
                      <a:pt x="47" y="105"/>
                    </a:lnTo>
                    <a:lnTo>
                      <a:pt x="29" y="103"/>
                    </a:lnTo>
                    <a:lnTo>
                      <a:pt x="15" y="98"/>
                    </a:lnTo>
                    <a:lnTo>
                      <a:pt x="4" y="87"/>
                    </a:lnTo>
                    <a:lnTo>
                      <a:pt x="0" y="73"/>
                    </a:lnTo>
                    <a:lnTo>
                      <a:pt x="0" y="64"/>
                    </a:lnTo>
                    <a:lnTo>
                      <a:pt x="54" y="71"/>
                    </a:lnTo>
                    <a:lnTo>
                      <a:pt x="109" y="70"/>
                    </a:lnTo>
                    <a:lnTo>
                      <a:pt x="162" y="57"/>
                    </a:lnTo>
                    <a:lnTo>
                      <a:pt x="217" y="41"/>
                    </a:lnTo>
                    <a:lnTo>
                      <a:pt x="268" y="22"/>
                    </a:lnTo>
                    <a:lnTo>
                      <a:pt x="320" y="8"/>
                    </a:lnTo>
                    <a:lnTo>
                      <a:pt x="369" y="0"/>
                    </a:lnTo>
                    <a:lnTo>
                      <a:pt x="419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" name="Freeform 117"/>
              <p:cNvSpPr>
                <a:spLocks/>
              </p:cNvSpPr>
              <p:nvPr/>
            </p:nvSpPr>
            <p:spPr bwMode="auto">
              <a:xfrm>
                <a:off x="1970" y="3803"/>
                <a:ext cx="498" cy="139"/>
              </a:xfrm>
              <a:custGeom>
                <a:avLst/>
                <a:gdLst>
                  <a:gd name="T0" fmla="*/ 626 w 997"/>
                  <a:gd name="T1" fmla="*/ 264 h 276"/>
                  <a:gd name="T2" fmla="*/ 672 w 997"/>
                  <a:gd name="T3" fmla="*/ 259 h 276"/>
                  <a:gd name="T4" fmla="*/ 718 w 997"/>
                  <a:gd name="T5" fmla="*/ 259 h 276"/>
                  <a:gd name="T6" fmla="*/ 762 w 997"/>
                  <a:gd name="T7" fmla="*/ 260 h 276"/>
                  <a:gd name="T8" fmla="*/ 807 w 997"/>
                  <a:gd name="T9" fmla="*/ 266 h 276"/>
                  <a:gd name="T10" fmla="*/ 851 w 997"/>
                  <a:gd name="T11" fmla="*/ 268 h 276"/>
                  <a:gd name="T12" fmla="*/ 897 w 997"/>
                  <a:gd name="T13" fmla="*/ 268 h 276"/>
                  <a:gd name="T14" fmla="*/ 945 w 997"/>
                  <a:gd name="T15" fmla="*/ 262 h 276"/>
                  <a:gd name="T16" fmla="*/ 997 w 997"/>
                  <a:gd name="T17" fmla="*/ 253 h 276"/>
                  <a:gd name="T18" fmla="*/ 874 w 997"/>
                  <a:gd name="T19" fmla="*/ 268 h 276"/>
                  <a:gd name="T20" fmla="*/ 752 w 997"/>
                  <a:gd name="T21" fmla="*/ 276 h 276"/>
                  <a:gd name="T22" fmla="*/ 629 w 997"/>
                  <a:gd name="T23" fmla="*/ 276 h 276"/>
                  <a:gd name="T24" fmla="*/ 509 w 997"/>
                  <a:gd name="T25" fmla="*/ 269 h 276"/>
                  <a:gd name="T26" fmla="*/ 388 w 997"/>
                  <a:gd name="T27" fmla="*/ 248 h 276"/>
                  <a:gd name="T28" fmla="*/ 275 w 997"/>
                  <a:gd name="T29" fmla="*/ 218 h 276"/>
                  <a:gd name="T30" fmla="*/ 163 w 997"/>
                  <a:gd name="T31" fmla="*/ 174 h 276"/>
                  <a:gd name="T32" fmla="*/ 58 w 997"/>
                  <a:gd name="T33" fmla="*/ 117 h 276"/>
                  <a:gd name="T34" fmla="*/ 46 w 997"/>
                  <a:gd name="T35" fmla="*/ 101 h 276"/>
                  <a:gd name="T36" fmla="*/ 35 w 997"/>
                  <a:gd name="T37" fmla="*/ 88 h 276"/>
                  <a:gd name="T38" fmla="*/ 24 w 997"/>
                  <a:gd name="T39" fmla="*/ 74 h 276"/>
                  <a:gd name="T40" fmla="*/ 17 w 997"/>
                  <a:gd name="T41" fmla="*/ 62 h 276"/>
                  <a:gd name="T42" fmla="*/ 8 w 997"/>
                  <a:gd name="T43" fmla="*/ 48 h 276"/>
                  <a:gd name="T44" fmla="*/ 3 w 997"/>
                  <a:gd name="T45" fmla="*/ 33 h 276"/>
                  <a:gd name="T46" fmla="*/ 0 w 997"/>
                  <a:gd name="T47" fmla="*/ 16 h 276"/>
                  <a:gd name="T48" fmla="*/ 0 w 997"/>
                  <a:gd name="T49" fmla="*/ 0 h 276"/>
                  <a:gd name="T50" fmla="*/ 49 w 997"/>
                  <a:gd name="T51" fmla="*/ 71 h 276"/>
                  <a:gd name="T52" fmla="*/ 115 w 997"/>
                  <a:gd name="T53" fmla="*/ 127 h 276"/>
                  <a:gd name="T54" fmla="*/ 189 w 997"/>
                  <a:gd name="T55" fmla="*/ 166 h 276"/>
                  <a:gd name="T56" fmla="*/ 273 w 997"/>
                  <a:gd name="T57" fmla="*/ 197 h 276"/>
                  <a:gd name="T58" fmla="*/ 358 w 997"/>
                  <a:gd name="T59" fmla="*/ 216 h 276"/>
                  <a:gd name="T60" fmla="*/ 448 w 997"/>
                  <a:gd name="T61" fmla="*/ 232 h 276"/>
                  <a:gd name="T62" fmla="*/ 537 w 997"/>
                  <a:gd name="T63" fmla="*/ 246 h 276"/>
                  <a:gd name="T64" fmla="*/ 626 w 997"/>
                  <a:gd name="T65" fmla="*/ 264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97" h="276">
                    <a:moveTo>
                      <a:pt x="626" y="264"/>
                    </a:moveTo>
                    <a:lnTo>
                      <a:pt x="672" y="259"/>
                    </a:lnTo>
                    <a:lnTo>
                      <a:pt x="718" y="259"/>
                    </a:lnTo>
                    <a:lnTo>
                      <a:pt x="762" y="260"/>
                    </a:lnTo>
                    <a:lnTo>
                      <a:pt x="807" y="266"/>
                    </a:lnTo>
                    <a:lnTo>
                      <a:pt x="851" y="268"/>
                    </a:lnTo>
                    <a:lnTo>
                      <a:pt x="897" y="268"/>
                    </a:lnTo>
                    <a:lnTo>
                      <a:pt x="945" y="262"/>
                    </a:lnTo>
                    <a:lnTo>
                      <a:pt x="997" y="253"/>
                    </a:lnTo>
                    <a:lnTo>
                      <a:pt x="874" y="268"/>
                    </a:lnTo>
                    <a:lnTo>
                      <a:pt x="752" y="276"/>
                    </a:lnTo>
                    <a:lnTo>
                      <a:pt x="629" y="276"/>
                    </a:lnTo>
                    <a:lnTo>
                      <a:pt x="509" y="269"/>
                    </a:lnTo>
                    <a:lnTo>
                      <a:pt x="388" y="248"/>
                    </a:lnTo>
                    <a:lnTo>
                      <a:pt x="275" y="218"/>
                    </a:lnTo>
                    <a:lnTo>
                      <a:pt x="163" y="174"/>
                    </a:lnTo>
                    <a:lnTo>
                      <a:pt x="58" y="117"/>
                    </a:lnTo>
                    <a:lnTo>
                      <a:pt x="46" y="101"/>
                    </a:lnTo>
                    <a:lnTo>
                      <a:pt x="35" y="88"/>
                    </a:lnTo>
                    <a:lnTo>
                      <a:pt x="24" y="74"/>
                    </a:lnTo>
                    <a:lnTo>
                      <a:pt x="17" y="62"/>
                    </a:lnTo>
                    <a:lnTo>
                      <a:pt x="8" y="48"/>
                    </a:lnTo>
                    <a:lnTo>
                      <a:pt x="3" y="33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49" y="71"/>
                    </a:lnTo>
                    <a:lnTo>
                      <a:pt x="115" y="127"/>
                    </a:lnTo>
                    <a:lnTo>
                      <a:pt x="189" y="166"/>
                    </a:lnTo>
                    <a:lnTo>
                      <a:pt x="273" y="197"/>
                    </a:lnTo>
                    <a:lnTo>
                      <a:pt x="358" y="216"/>
                    </a:lnTo>
                    <a:lnTo>
                      <a:pt x="448" y="232"/>
                    </a:lnTo>
                    <a:lnTo>
                      <a:pt x="537" y="246"/>
                    </a:lnTo>
                    <a:lnTo>
                      <a:pt x="626" y="2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" name="Freeform 118"/>
              <p:cNvSpPr>
                <a:spLocks/>
              </p:cNvSpPr>
              <p:nvPr/>
            </p:nvSpPr>
            <p:spPr bwMode="auto">
              <a:xfrm>
                <a:off x="2876" y="3818"/>
                <a:ext cx="354" cy="133"/>
              </a:xfrm>
              <a:custGeom>
                <a:avLst/>
                <a:gdLst>
                  <a:gd name="T0" fmla="*/ 707 w 707"/>
                  <a:gd name="T1" fmla="*/ 28 h 264"/>
                  <a:gd name="T2" fmla="*/ 683 w 707"/>
                  <a:gd name="T3" fmla="*/ 34 h 264"/>
                  <a:gd name="T4" fmla="*/ 661 w 707"/>
                  <a:gd name="T5" fmla="*/ 44 h 264"/>
                  <a:gd name="T6" fmla="*/ 640 w 707"/>
                  <a:gd name="T7" fmla="*/ 53 h 264"/>
                  <a:gd name="T8" fmla="*/ 621 w 707"/>
                  <a:gd name="T9" fmla="*/ 67 h 264"/>
                  <a:gd name="T10" fmla="*/ 601 w 707"/>
                  <a:gd name="T11" fmla="*/ 81 h 264"/>
                  <a:gd name="T12" fmla="*/ 587 w 707"/>
                  <a:gd name="T13" fmla="*/ 101 h 264"/>
                  <a:gd name="T14" fmla="*/ 576 w 707"/>
                  <a:gd name="T15" fmla="*/ 120 h 264"/>
                  <a:gd name="T16" fmla="*/ 571 w 707"/>
                  <a:gd name="T17" fmla="*/ 145 h 264"/>
                  <a:gd name="T18" fmla="*/ 514 w 707"/>
                  <a:gd name="T19" fmla="*/ 177 h 264"/>
                  <a:gd name="T20" fmla="*/ 456 w 707"/>
                  <a:gd name="T21" fmla="*/ 209 h 264"/>
                  <a:gd name="T22" fmla="*/ 390 w 707"/>
                  <a:gd name="T23" fmla="*/ 232 h 264"/>
                  <a:gd name="T24" fmla="*/ 324 w 707"/>
                  <a:gd name="T25" fmla="*/ 252 h 264"/>
                  <a:gd name="T26" fmla="*/ 255 w 707"/>
                  <a:gd name="T27" fmla="*/ 261 h 264"/>
                  <a:gd name="T28" fmla="*/ 188 w 707"/>
                  <a:gd name="T29" fmla="*/ 264 h 264"/>
                  <a:gd name="T30" fmla="*/ 124 w 707"/>
                  <a:gd name="T31" fmla="*/ 259 h 264"/>
                  <a:gd name="T32" fmla="*/ 63 w 707"/>
                  <a:gd name="T33" fmla="*/ 243 h 264"/>
                  <a:gd name="T34" fmla="*/ 53 w 707"/>
                  <a:gd name="T35" fmla="*/ 230 h 264"/>
                  <a:gd name="T36" fmla="*/ 42 w 707"/>
                  <a:gd name="T37" fmla="*/ 220 h 264"/>
                  <a:gd name="T38" fmla="*/ 30 w 707"/>
                  <a:gd name="T39" fmla="*/ 207 h 264"/>
                  <a:gd name="T40" fmla="*/ 19 w 707"/>
                  <a:gd name="T41" fmla="*/ 195 h 264"/>
                  <a:gd name="T42" fmla="*/ 8 w 707"/>
                  <a:gd name="T43" fmla="*/ 179 h 264"/>
                  <a:gd name="T44" fmla="*/ 1 w 707"/>
                  <a:gd name="T45" fmla="*/ 163 h 264"/>
                  <a:gd name="T46" fmla="*/ 0 w 707"/>
                  <a:gd name="T47" fmla="*/ 145 h 264"/>
                  <a:gd name="T48" fmla="*/ 5 w 707"/>
                  <a:gd name="T49" fmla="*/ 126 h 264"/>
                  <a:gd name="T50" fmla="*/ 14 w 707"/>
                  <a:gd name="T51" fmla="*/ 117 h 264"/>
                  <a:gd name="T52" fmla="*/ 17 w 707"/>
                  <a:gd name="T53" fmla="*/ 133 h 264"/>
                  <a:gd name="T54" fmla="*/ 24 w 707"/>
                  <a:gd name="T55" fmla="*/ 149 h 264"/>
                  <a:gd name="T56" fmla="*/ 30 w 707"/>
                  <a:gd name="T57" fmla="*/ 163 h 264"/>
                  <a:gd name="T58" fmla="*/ 40 w 707"/>
                  <a:gd name="T59" fmla="*/ 177 h 264"/>
                  <a:gd name="T60" fmla="*/ 49 w 707"/>
                  <a:gd name="T61" fmla="*/ 188 h 264"/>
                  <a:gd name="T62" fmla="*/ 60 w 707"/>
                  <a:gd name="T63" fmla="*/ 200 h 264"/>
                  <a:gd name="T64" fmla="*/ 71 w 707"/>
                  <a:gd name="T65" fmla="*/ 211 h 264"/>
                  <a:gd name="T66" fmla="*/ 83 w 707"/>
                  <a:gd name="T67" fmla="*/ 223 h 264"/>
                  <a:gd name="T68" fmla="*/ 145 w 707"/>
                  <a:gd name="T69" fmla="*/ 227 h 264"/>
                  <a:gd name="T70" fmla="*/ 214 w 707"/>
                  <a:gd name="T71" fmla="*/ 232 h 264"/>
                  <a:gd name="T72" fmla="*/ 282 w 707"/>
                  <a:gd name="T73" fmla="*/ 230 h 264"/>
                  <a:gd name="T74" fmla="*/ 351 w 707"/>
                  <a:gd name="T75" fmla="*/ 225 h 264"/>
                  <a:gd name="T76" fmla="*/ 417 w 707"/>
                  <a:gd name="T77" fmla="*/ 209 h 264"/>
                  <a:gd name="T78" fmla="*/ 480 w 707"/>
                  <a:gd name="T79" fmla="*/ 184 h 264"/>
                  <a:gd name="T80" fmla="*/ 537 w 707"/>
                  <a:gd name="T81" fmla="*/ 147 h 264"/>
                  <a:gd name="T82" fmla="*/ 590 w 707"/>
                  <a:gd name="T83" fmla="*/ 97 h 264"/>
                  <a:gd name="T84" fmla="*/ 589 w 707"/>
                  <a:gd name="T85" fmla="*/ 80 h 264"/>
                  <a:gd name="T86" fmla="*/ 583 w 707"/>
                  <a:gd name="T87" fmla="*/ 67 h 264"/>
                  <a:gd name="T88" fmla="*/ 573 w 707"/>
                  <a:gd name="T89" fmla="*/ 57 h 264"/>
                  <a:gd name="T90" fmla="*/ 564 w 707"/>
                  <a:gd name="T91" fmla="*/ 48 h 264"/>
                  <a:gd name="T92" fmla="*/ 553 w 707"/>
                  <a:gd name="T93" fmla="*/ 37 h 264"/>
                  <a:gd name="T94" fmla="*/ 546 w 707"/>
                  <a:gd name="T95" fmla="*/ 26 h 264"/>
                  <a:gd name="T96" fmla="*/ 544 w 707"/>
                  <a:gd name="T97" fmla="*/ 14 h 264"/>
                  <a:gd name="T98" fmla="*/ 551 w 707"/>
                  <a:gd name="T99" fmla="*/ 0 h 264"/>
                  <a:gd name="T100" fmla="*/ 566 w 707"/>
                  <a:gd name="T101" fmla="*/ 18 h 264"/>
                  <a:gd name="T102" fmla="*/ 583 w 707"/>
                  <a:gd name="T103" fmla="*/ 26 h 264"/>
                  <a:gd name="T104" fmla="*/ 599 w 707"/>
                  <a:gd name="T105" fmla="*/ 26 h 264"/>
                  <a:gd name="T106" fmla="*/ 621 w 707"/>
                  <a:gd name="T107" fmla="*/ 25 h 264"/>
                  <a:gd name="T108" fmla="*/ 642 w 707"/>
                  <a:gd name="T109" fmla="*/ 18 h 264"/>
                  <a:gd name="T110" fmla="*/ 663 w 707"/>
                  <a:gd name="T111" fmla="*/ 16 h 264"/>
                  <a:gd name="T112" fmla="*/ 684 w 707"/>
                  <a:gd name="T113" fmla="*/ 18 h 264"/>
                  <a:gd name="T114" fmla="*/ 707 w 707"/>
                  <a:gd name="T115" fmla="*/ 28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07" h="264">
                    <a:moveTo>
                      <a:pt x="707" y="28"/>
                    </a:moveTo>
                    <a:lnTo>
                      <a:pt x="683" y="34"/>
                    </a:lnTo>
                    <a:lnTo>
                      <a:pt x="661" y="44"/>
                    </a:lnTo>
                    <a:lnTo>
                      <a:pt x="640" y="53"/>
                    </a:lnTo>
                    <a:lnTo>
                      <a:pt x="621" y="67"/>
                    </a:lnTo>
                    <a:lnTo>
                      <a:pt x="601" y="81"/>
                    </a:lnTo>
                    <a:lnTo>
                      <a:pt x="587" y="101"/>
                    </a:lnTo>
                    <a:lnTo>
                      <a:pt x="576" y="120"/>
                    </a:lnTo>
                    <a:lnTo>
                      <a:pt x="571" y="145"/>
                    </a:lnTo>
                    <a:lnTo>
                      <a:pt x="514" y="177"/>
                    </a:lnTo>
                    <a:lnTo>
                      <a:pt x="456" y="209"/>
                    </a:lnTo>
                    <a:lnTo>
                      <a:pt x="390" y="232"/>
                    </a:lnTo>
                    <a:lnTo>
                      <a:pt x="324" y="252"/>
                    </a:lnTo>
                    <a:lnTo>
                      <a:pt x="255" y="261"/>
                    </a:lnTo>
                    <a:lnTo>
                      <a:pt x="188" y="264"/>
                    </a:lnTo>
                    <a:lnTo>
                      <a:pt x="124" y="259"/>
                    </a:lnTo>
                    <a:lnTo>
                      <a:pt x="63" y="243"/>
                    </a:lnTo>
                    <a:lnTo>
                      <a:pt x="53" y="230"/>
                    </a:lnTo>
                    <a:lnTo>
                      <a:pt x="42" y="220"/>
                    </a:lnTo>
                    <a:lnTo>
                      <a:pt x="30" y="207"/>
                    </a:lnTo>
                    <a:lnTo>
                      <a:pt x="19" y="195"/>
                    </a:lnTo>
                    <a:lnTo>
                      <a:pt x="8" y="179"/>
                    </a:lnTo>
                    <a:lnTo>
                      <a:pt x="1" y="163"/>
                    </a:lnTo>
                    <a:lnTo>
                      <a:pt x="0" y="145"/>
                    </a:lnTo>
                    <a:lnTo>
                      <a:pt x="5" y="126"/>
                    </a:lnTo>
                    <a:lnTo>
                      <a:pt x="14" y="117"/>
                    </a:lnTo>
                    <a:lnTo>
                      <a:pt x="17" y="133"/>
                    </a:lnTo>
                    <a:lnTo>
                      <a:pt x="24" y="149"/>
                    </a:lnTo>
                    <a:lnTo>
                      <a:pt x="30" y="163"/>
                    </a:lnTo>
                    <a:lnTo>
                      <a:pt x="40" y="177"/>
                    </a:lnTo>
                    <a:lnTo>
                      <a:pt x="49" y="188"/>
                    </a:lnTo>
                    <a:lnTo>
                      <a:pt x="60" y="200"/>
                    </a:lnTo>
                    <a:lnTo>
                      <a:pt x="71" y="211"/>
                    </a:lnTo>
                    <a:lnTo>
                      <a:pt x="83" y="223"/>
                    </a:lnTo>
                    <a:lnTo>
                      <a:pt x="145" y="227"/>
                    </a:lnTo>
                    <a:lnTo>
                      <a:pt x="214" y="232"/>
                    </a:lnTo>
                    <a:lnTo>
                      <a:pt x="282" y="230"/>
                    </a:lnTo>
                    <a:lnTo>
                      <a:pt x="351" y="225"/>
                    </a:lnTo>
                    <a:lnTo>
                      <a:pt x="417" y="209"/>
                    </a:lnTo>
                    <a:lnTo>
                      <a:pt x="480" y="184"/>
                    </a:lnTo>
                    <a:lnTo>
                      <a:pt x="537" y="147"/>
                    </a:lnTo>
                    <a:lnTo>
                      <a:pt x="590" y="97"/>
                    </a:lnTo>
                    <a:lnTo>
                      <a:pt x="589" y="80"/>
                    </a:lnTo>
                    <a:lnTo>
                      <a:pt x="583" y="67"/>
                    </a:lnTo>
                    <a:lnTo>
                      <a:pt x="573" y="57"/>
                    </a:lnTo>
                    <a:lnTo>
                      <a:pt x="564" y="48"/>
                    </a:lnTo>
                    <a:lnTo>
                      <a:pt x="553" y="37"/>
                    </a:lnTo>
                    <a:lnTo>
                      <a:pt x="546" y="26"/>
                    </a:lnTo>
                    <a:lnTo>
                      <a:pt x="544" y="14"/>
                    </a:lnTo>
                    <a:lnTo>
                      <a:pt x="551" y="0"/>
                    </a:lnTo>
                    <a:lnTo>
                      <a:pt x="566" y="18"/>
                    </a:lnTo>
                    <a:lnTo>
                      <a:pt x="583" y="26"/>
                    </a:lnTo>
                    <a:lnTo>
                      <a:pt x="599" y="26"/>
                    </a:lnTo>
                    <a:lnTo>
                      <a:pt x="621" y="25"/>
                    </a:lnTo>
                    <a:lnTo>
                      <a:pt x="642" y="18"/>
                    </a:lnTo>
                    <a:lnTo>
                      <a:pt x="663" y="16"/>
                    </a:lnTo>
                    <a:lnTo>
                      <a:pt x="684" y="18"/>
                    </a:lnTo>
                    <a:lnTo>
                      <a:pt x="707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" name="Freeform 119"/>
              <p:cNvSpPr>
                <a:spLocks/>
              </p:cNvSpPr>
              <p:nvPr/>
            </p:nvSpPr>
            <p:spPr bwMode="auto">
              <a:xfrm>
                <a:off x="3240" y="3818"/>
                <a:ext cx="50" cy="39"/>
              </a:xfrm>
              <a:custGeom>
                <a:avLst/>
                <a:gdLst>
                  <a:gd name="T0" fmla="*/ 99 w 99"/>
                  <a:gd name="T1" fmla="*/ 48 h 78"/>
                  <a:gd name="T2" fmla="*/ 89 w 99"/>
                  <a:gd name="T3" fmla="*/ 53 h 78"/>
                  <a:gd name="T4" fmla="*/ 80 w 99"/>
                  <a:gd name="T5" fmla="*/ 62 h 78"/>
                  <a:gd name="T6" fmla="*/ 67 w 99"/>
                  <a:gd name="T7" fmla="*/ 69 h 78"/>
                  <a:gd name="T8" fmla="*/ 57 w 99"/>
                  <a:gd name="T9" fmla="*/ 76 h 78"/>
                  <a:gd name="T10" fmla="*/ 44 w 99"/>
                  <a:gd name="T11" fmla="*/ 78 h 78"/>
                  <a:gd name="T12" fmla="*/ 32 w 99"/>
                  <a:gd name="T13" fmla="*/ 78 h 78"/>
                  <a:gd name="T14" fmla="*/ 21 w 99"/>
                  <a:gd name="T15" fmla="*/ 74 h 78"/>
                  <a:gd name="T16" fmla="*/ 11 w 99"/>
                  <a:gd name="T17" fmla="*/ 67 h 78"/>
                  <a:gd name="T18" fmla="*/ 0 w 99"/>
                  <a:gd name="T19" fmla="*/ 0 h 78"/>
                  <a:gd name="T20" fmla="*/ 12 w 99"/>
                  <a:gd name="T21" fmla="*/ 3 h 78"/>
                  <a:gd name="T22" fmla="*/ 25 w 99"/>
                  <a:gd name="T23" fmla="*/ 14 h 78"/>
                  <a:gd name="T24" fmla="*/ 34 w 99"/>
                  <a:gd name="T25" fmla="*/ 25 h 78"/>
                  <a:gd name="T26" fmla="*/ 44 w 99"/>
                  <a:gd name="T27" fmla="*/ 37 h 78"/>
                  <a:gd name="T28" fmla="*/ 55 w 99"/>
                  <a:gd name="T29" fmla="*/ 46 h 78"/>
                  <a:gd name="T30" fmla="*/ 67 w 99"/>
                  <a:gd name="T31" fmla="*/ 53 h 78"/>
                  <a:gd name="T32" fmla="*/ 82 w 99"/>
                  <a:gd name="T33" fmla="*/ 53 h 78"/>
                  <a:gd name="T34" fmla="*/ 99 w 99"/>
                  <a:gd name="T35" fmla="*/ 4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9" h="78">
                    <a:moveTo>
                      <a:pt x="99" y="48"/>
                    </a:moveTo>
                    <a:lnTo>
                      <a:pt x="89" y="53"/>
                    </a:lnTo>
                    <a:lnTo>
                      <a:pt x="80" y="62"/>
                    </a:lnTo>
                    <a:lnTo>
                      <a:pt x="67" y="69"/>
                    </a:lnTo>
                    <a:lnTo>
                      <a:pt x="57" y="76"/>
                    </a:lnTo>
                    <a:lnTo>
                      <a:pt x="44" y="78"/>
                    </a:lnTo>
                    <a:lnTo>
                      <a:pt x="32" y="78"/>
                    </a:lnTo>
                    <a:lnTo>
                      <a:pt x="21" y="74"/>
                    </a:lnTo>
                    <a:lnTo>
                      <a:pt x="11" y="67"/>
                    </a:lnTo>
                    <a:lnTo>
                      <a:pt x="0" y="0"/>
                    </a:lnTo>
                    <a:lnTo>
                      <a:pt x="12" y="3"/>
                    </a:lnTo>
                    <a:lnTo>
                      <a:pt x="25" y="14"/>
                    </a:lnTo>
                    <a:lnTo>
                      <a:pt x="34" y="25"/>
                    </a:lnTo>
                    <a:lnTo>
                      <a:pt x="44" y="37"/>
                    </a:lnTo>
                    <a:lnTo>
                      <a:pt x="55" y="46"/>
                    </a:lnTo>
                    <a:lnTo>
                      <a:pt x="67" y="53"/>
                    </a:lnTo>
                    <a:lnTo>
                      <a:pt x="82" y="53"/>
                    </a:lnTo>
                    <a:lnTo>
                      <a:pt x="99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" name="Freeform 120"/>
              <p:cNvSpPr>
                <a:spLocks/>
              </p:cNvSpPr>
              <p:nvPr/>
            </p:nvSpPr>
            <p:spPr bwMode="auto">
              <a:xfrm>
                <a:off x="2674" y="3828"/>
                <a:ext cx="179" cy="147"/>
              </a:xfrm>
              <a:custGeom>
                <a:avLst/>
                <a:gdLst>
                  <a:gd name="T0" fmla="*/ 351 w 359"/>
                  <a:gd name="T1" fmla="*/ 0 h 293"/>
                  <a:gd name="T2" fmla="*/ 355 w 359"/>
                  <a:gd name="T3" fmla="*/ 25 h 293"/>
                  <a:gd name="T4" fmla="*/ 359 w 359"/>
                  <a:gd name="T5" fmla="*/ 55 h 293"/>
                  <a:gd name="T6" fmla="*/ 359 w 359"/>
                  <a:gd name="T7" fmla="*/ 84 h 293"/>
                  <a:gd name="T8" fmla="*/ 357 w 359"/>
                  <a:gd name="T9" fmla="*/ 116 h 293"/>
                  <a:gd name="T10" fmla="*/ 351 w 359"/>
                  <a:gd name="T11" fmla="*/ 146 h 293"/>
                  <a:gd name="T12" fmla="*/ 344 w 359"/>
                  <a:gd name="T13" fmla="*/ 178 h 293"/>
                  <a:gd name="T14" fmla="*/ 334 w 359"/>
                  <a:gd name="T15" fmla="*/ 206 h 293"/>
                  <a:gd name="T16" fmla="*/ 321 w 359"/>
                  <a:gd name="T17" fmla="*/ 235 h 293"/>
                  <a:gd name="T18" fmla="*/ 304 w 359"/>
                  <a:gd name="T19" fmla="*/ 252 h 293"/>
                  <a:gd name="T20" fmla="*/ 284 w 359"/>
                  <a:gd name="T21" fmla="*/ 265 h 293"/>
                  <a:gd name="T22" fmla="*/ 259 w 359"/>
                  <a:gd name="T23" fmla="*/ 270 h 293"/>
                  <a:gd name="T24" fmla="*/ 236 w 359"/>
                  <a:gd name="T25" fmla="*/ 274 h 293"/>
                  <a:gd name="T26" fmla="*/ 209 w 359"/>
                  <a:gd name="T27" fmla="*/ 274 h 293"/>
                  <a:gd name="T28" fmla="*/ 183 w 359"/>
                  <a:gd name="T29" fmla="*/ 275 h 293"/>
                  <a:gd name="T30" fmla="*/ 158 w 359"/>
                  <a:gd name="T31" fmla="*/ 281 h 293"/>
                  <a:gd name="T32" fmla="*/ 137 w 359"/>
                  <a:gd name="T33" fmla="*/ 293 h 293"/>
                  <a:gd name="T34" fmla="*/ 121 w 359"/>
                  <a:gd name="T35" fmla="*/ 286 h 293"/>
                  <a:gd name="T36" fmla="*/ 103 w 359"/>
                  <a:gd name="T37" fmla="*/ 284 h 293"/>
                  <a:gd name="T38" fmla="*/ 82 w 359"/>
                  <a:gd name="T39" fmla="*/ 282 h 293"/>
                  <a:gd name="T40" fmla="*/ 60 w 359"/>
                  <a:gd name="T41" fmla="*/ 281 h 293"/>
                  <a:gd name="T42" fmla="*/ 37 w 359"/>
                  <a:gd name="T43" fmla="*/ 275 h 293"/>
                  <a:gd name="T44" fmla="*/ 20 w 359"/>
                  <a:gd name="T45" fmla="*/ 268 h 293"/>
                  <a:gd name="T46" fmla="*/ 5 w 359"/>
                  <a:gd name="T47" fmla="*/ 254 h 293"/>
                  <a:gd name="T48" fmla="*/ 0 w 359"/>
                  <a:gd name="T49" fmla="*/ 235 h 293"/>
                  <a:gd name="T50" fmla="*/ 39 w 359"/>
                  <a:gd name="T51" fmla="*/ 231 h 293"/>
                  <a:gd name="T52" fmla="*/ 78 w 359"/>
                  <a:gd name="T53" fmla="*/ 235 h 293"/>
                  <a:gd name="T54" fmla="*/ 117 w 359"/>
                  <a:gd name="T55" fmla="*/ 242 h 293"/>
                  <a:gd name="T56" fmla="*/ 158 w 359"/>
                  <a:gd name="T57" fmla="*/ 250 h 293"/>
                  <a:gd name="T58" fmla="*/ 195 w 359"/>
                  <a:gd name="T59" fmla="*/ 254 h 293"/>
                  <a:gd name="T60" fmla="*/ 233 w 359"/>
                  <a:gd name="T61" fmla="*/ 254 h 293"/>
                  <a:gd name="T62" fmla="*/ 266 w 359"/>
                  <a:gd name="T63" fmla="*/ 245 h 293"/>
                  <a:gd name="T64" fmla="*/ 302 w 359"/>
                  <a:gd name="T65" fmla="*/ 224 h 293"/>
                  <a:gd name="T66" fmla="*/ 311 w 359"/>
                  <a:gd name="T67" fmla="*/ 194 h 293"/>
                  <a:gd name="T68" fmla="*/ 318 w 359"/>
                  <a:gd name="T69" fmla="*/ 165 h 293"/>
                  <a:gd name="T70" fmla="*/ 323 w 359"/>
                  <a:gd name="T71" fmla="*/ 135 h 293"/>
                  <a:gd name="T72" fmla="*/ 328 w 359"/>
                  <a:gd name="T73" fmla="*/ 107 h 293"/>
                  <a:gd name="T74" fmla="*/ 330 w 359"/>
                  <a:gd name="T75" fmla="*/ 78 h 293"/>
                  <a:gd name="T76" fmla="*/ 334 w 359"/>
                  <a:gd name="T77" fmla="*/ 52 h 293"/>
                  <a:gd name="T78" fmla="*/ 335 w 359"/>
                  <a:gd name="T79" fmla="*/ 25 h 293"/>
                  <a:gd name="T80" fmla="*/ 341 w 359"/>
                  <a:gd name="T81" fmla="*/ 0 h 293"/>
                  <a:gd name="T82" fmla="*/ 351 w 359"/>
                  <a:gd name="T8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59" h="293">
                    <a:moveTo>
                      <a:pt x="351" y="0"/>
                    </a:moveTo>
                    <a:lnTo>
                      <a:pt x="355" y="25"/>
                    </a:lnTo>
                    <a:lnTo>
                      <a:pt x="359" y="55"/>
                    </a:lnTo>
                    <a:lnTo>
                      <a:pt x="359" y="84"/>
                    </a:lnTo>
                    <a:lnTo>
                      <a:pt x="357" y="116"/>
                    </a:lnTo>
                    <a:lnTo>
                      <a:pt x="351" y="146"/>
                    </a:lnTo>
                    <a:lnTo>
                      <a:pt x="344" y="178"/>
                    </a:lnTo>
                    <a:lnTo>
                      <a:pt x="334" y="206"/>
                    </a:lnTo>
                    <a:lnTo>
                      <a:pt x="321" y="235"/>
                    </a:lnTo>
                    <a:lnTo>
                      <a:pt x="304" y="252"/>
                    </a:lnTo>
                    <a:lnTo>
                      <a:pt x="284" y="265"/>
                    </a:lnTo>
                    <a:lnTo>
                      <a:pt x="259" y="270"/>
                    </a:lnTo>
                    <a:lnTo>
                      <a:pt x="236" y="274"/>
                    </a:lnTo>
                    <a:lnTo>
                      <a:pt x="209" y="274"/>
                    </a:lnTo>
                    <a:lnTo>
                      <a:pt x="183" y="275"/>
                    </a:lnTo>
                    <a:lnTo>
                      <a:pt x="158" y="281"/>
                    </a:lnTo>
                    <a:lnTo>
                      <a:pt x="137" y="293"/>
                    </a:lnTo>
                    <a:lnTo>
                      <a:pt x="121" y="286"/>
                    </a:lnTo>
                    <a:lnTo>
                      <a:pt x="103" y="284"/>
                    </a:lnTo>
                    <a:lnTo>
                      <a:pt x="82" y="282"/>
                    </a:lnTo>
                    <a:lnTo>
                      <a:pt x="60" y="281"/>
                    </a:lnTo>
                    <a:lnTo>
                      <a:pt x="37" y="275"/>
                    </a:lnTo>
                    <a:lnTo>
                      <a:pt x="20" y="268"/>
                    </a:lnTo>
                    <a:lnTo>
                      <a:pt x="5" y="254"/>
                    </a:lnTo>
                    <a:lnTo>
                      <a:pt x="0" y="235"/>
                    </a:lnTo>
                    <a:lnTo>
                      <a:pt x="39" y="231"/>
                    </a:lnTo>
                    <a:lnTo>
                      <a:pt x="78" y="235"/>
                    </a:lnTo>
                    <a:lnTo>
                      <a:pt x="117" y="242"/>
                    </a:lnTo>
                    <a:lnTo>
                      <a:pt x="158" y="250"/>
                    </a:lnTo>
                    <a:lnTo>
                      <a:pt x="195" y="254"/>
                    </a:lnTo>
                    <a:lnTo>
                      <a:pt x="233" y="254"/>
                    </a:lnTo>
                    <a:lnTo>
                      <a:pt x="266" y="245"/>
                    </a:lnTo>
                    <a:lnTo>
                      <a:pt x="302" y="224"/>
                    </a:lnTo>
                    <a:lnTo>
                      <a:pt x="311" y="194"/>
                    </a:lnTo>
                    <a:lnTo>
                      <a:pt x="318" y="165"/>
                    </a:lnTo>
                    <a:lnTo>
                      <a:pt x="323" y="135"/>
                    </a:lnTo>
                    <a:lnTo>
                      <a:pt x="328" y="107"/>
                    </a:lnTo>
                    <a:lnTo>
                      <a:pt x="330" y="78"/>
                    </a:lnTo>
                    <a:lnTo>
                      <a:pt x="334" y="52"/>
                    </a:lnTo>
                    <a:lnTo>
                      <a:pt x="335" y="25"/>
                    </a:lnTo>
                    <a:lnTo>
                      <a:pt x="341" y="0"/>
                    </a:lnTo>
                    <a:lnTo>
                      <a:pt x="35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" name="Freeform 121"/>
              <p:cNvSpPr>
                <a:spLocks/>
              </p:cNvSpPr>
              <p:nvPr/>
            </p:nvSpPr>
            <p:spPr bwMode="auto">
              <a:xfrm>
                <a:off x="2556" y="3833"/>
                <a:ext cx="108" cy="87"/>
              </a:xfrm>
              <a:custGeom>
                <a:avLst/>
                <a:gdLst>
                  <a:gd name="T0" fmla="*/ 206 w 217"/>
                  <a:gd name="T1" fmla="*/ 156 h 176"/>
                  <a:gd name="T2" fmla="*/ 215 w 217"/>
                  <a:gd name="T3" fmla="*/ 162 h 176"/>
                  <a:gd name="T4" fmla="*/ 217 w 217"/>
                  <a:gd name="T5" fmla="*/ 176 h 176"/>
                  <a:gd name="T6" fmla="*/ 199 w 217"/>
                  <a:gd name="T7" fmla="*/ 171 h 176"/>
                  <a:gd name="T8" fmla="*/ 181 w 217"/>
                  <a:gd name="T9" fmla="*/ 167 h 176"/>
                  <a:gd name="T10" fmla="*/ 163 w 217"/>
                  <a:gd name="T11" fmla="*/ 160 h 176"/>
                  <a:gd name="T12" fmla="*/ 146 w 217"/>
                  <a:gd name="T13" fmla="*/ 155 h 176"/>
                  <a:gd name="T14" fmla="*/ 126 w 217"/>
                  <a:gd name="T15" fmla="*/ 144 h 176"/>
                  <a:gd name="T16" fmla="*/ 108 w 217"/>
                  <a:gd name="T17" fmla="*/ 131 h 176"/>
                  <a:gd name="T18" fmla="*/ 92 w 217"/>
                  <a:gd name="T19" fmla="*/ 116 h 176"/>
                  <a:gd name="T20" fmla="*/ 78 w 217"/>
                  <a:gd name="T21" fmla="*/ 98 h 176"/>
                  <a:gd name="T22" fmla="*/ 68 w 217"/>
                  <a:gd name="T23" fmla="*/ 103 h 176"/>
                  <a:gd name="T24" fmla="*/ 59 w 217"/>
                  <a:gd name="T25" fmla="*/ 108 h 176"/>
                  <a:gd name="T26" fmla="*/ 48 w 217"/>
                  <a:gd name="T27" fmla="*/ 112 h 176"/>
                  <a:gd name="T28" fmla="*/ 39 w 217"/>
                  <a:gd name="T29" fmla="*/ 117 h 176"/>
                  <a:gd name="T30" fmla="*/ 27 w 217"/>
                  <a:gd name="T31" fmla="*/ 116 h 176"/>
                  <a:gd name="T32" fmla="*/ 16 w 217"/>
                  <a:gd name="T33" fmla="*/ 116 h 176"/>
                  <a:gd name="T34" fmla="*/ 6 w 217"/>
                  <a:gd name="T35" fmla="*/ 112 h 176"/>
                  <a:gd name="T36" fmla="*/ 0 w 217"/>
                  <a:gd name="T37" fmla="*/ 108 h 176"/>
                  <a:gd name="T38" fmla="*/ 6 w 217"/>
                  <a:gd name="T39" fmla="*/ 94 h 176"/>
                  <a:gd name="T40" fmla="*/ 16 w 217"/>
                  <a:gd name="T41" fmla="*/ 82 h 176"/>
                  <a:gd name="T42" fmla="*/ 29 w 217"/>
                  <a:gd name="T43" fmla="*/ 71 h 176"/>
                  <a:gd name="T44" fmla="*/ 45 w 217"/>
                  <a:gd name="T45" fmla="*/ 61 h 176"/>
                  <a:gd name="T46" fmla="*/ 57 w 217"/>
                  <a:gd name="T47" fmla="*/ 48 h 176"/>
                  <a:gd name="T48" fmla="*/ 71 w 217"/>
                  <a:gd name="T49" fmla="*/ 36 h 176"/>
                  <a:gd name="T50" fmla="*/ 82 w 217"/>
                  <a:gd name="T51" fmla="*/ 18 h 176"/>
                  <a:gd name="T52" fmla="*/ 89 w 217"/>
                  <a:gd name="T53" fmla="*/ 0 h 176"/>
                  <a:gd name="T54" fmla="*/ 101 w 217"/>
                  <a:gd name="T55" fmla="*/ 13 h 176"/>
                  <a:gd name="T56" fmla="*/ 114 w 217"/>
                  <a:gd name="T57" fmla="*/ 32 h 176"/>
                  <a:gd name="T58" fmla="*/ 121 w 217"/>
                  <a:gd name="T59" fmla="*/ 55 h 176"/>
                  <a:gd name="T60" fmla="*/ 131 w 217"/>
                  <a:gd name="T61" fmla="*/ 82 h 176"/>
                  <a:gd name="T62" fmla="*/ 140 w 217"/>
                  <a:gd name="T63" fmla="*/ 105 h 176"/>
                  <a:gd name="T64" fmla="*/ 156 w 217"/>
                  <a:gd name="T65" fmla="*/ 126 h 176"/>
                  <a:gd name="T66" fmla="*/ 176 w 217"/>
                  <a:gd name="T67" fmla="*/ 144 h 176"/>
                  <a:gd name="T68" fmla="*/ 206 w 217"/>
                  <a:gd name="T69" fmla="*/ 15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7" h="176">
                    <a:moveTo>
                      <a:pt x="206" y="156"/>
                    </a:moveTo>
                    <a:lnTo>
                      <a:pt x="215" y="162"/>
                    </a:lnTo>
                    <a:lnTo>
                      <a:pt x="217" y="176"/>
                    </a:lnTo>
                    <a:lnTo>
                      <a:pt x="199" y="171"/>
                    </a:lnTo>
                    <a:lnTo>
                      <a:pt x="181" y="167"/>
                    </a:lnTo>
                    <a:lnTo>
                      <a:pt x="163" y="160"/>
                    </a:lnTo>
                    <a:lnTo>
                      <a:pt x="146" y="155"/>
                    </a:lnTo>
                    <a:lnTo>
                      <a:pt x="126" y="144"/>
                    </a:lnTo>
                    <a:lnTo>
                      <a:pt x="108" y="131"/>
                    </a:lnTo>
                    <a:lnTo>
                      <a:pt x="92" y="116"/>
                    </a:lnTo>
                    <a:lnTo>
                      <a:pt x="78" y="98"/>
                    </a:lnTo>
                    <a:lnTo>
                      <a:pt x="68" y="103"/>
                    </a:lnTo>
                    <a:lnTo>
                      <a:pt x="59" y="108"/>
                    </a:lnTo>
                    <a:lnTo>
                      <a:pt x="48" y="112"/>
                    </a:lnTo>
                    <a:lnTo>
                      <a:pt x="39" y="117"/>
                    </a:lnTo>
                    <a:lnTo>
                      <a:pt x="27" y="116"/>
                    </a:lnTo>
                    <a:lnTo>
                      <a:pt x="16" y="116"/>
                    </a:lnTo>
                    <a:lnTo>
                      <a:pt x="6" y="112"/>
                    </a:lnTo>
                    <a:lnTo>
                      <a:pt x="0" y="108"/>
                    </a:lnTo>
                    <a:lnTo>
                      <a:pt x="6" y="94"/>
                    </a:lnTo>
                    <a:lnTo>
                      <a:pt x="16" y="82"/>
                    </a:lnTo>
                    <a:lnTo>
                      <a:pt x="29" y="71"/>
                    </a:lnTo>
                    <a:lnTo>
                      <a:pt x="45" y="61"/>
                    </a:lnTo>
                    <a:lnTo>
                      <a:pt x="57" y="48"/>
                    </a:lnTo>
                    <a:lnTo>
                      <a:pt x="71" y="36"/>
                    </a:lnTo>
                    <a:lnTo>
                      <a:pt x="82" y="18"/>
                    </a:lnTo>
                    <a:lnTo>
                      <a:pt x="89" y="0"/>
                    </a:lnTo>
                    <a:lnTo>
                      <a:pt x="101" y="13"/>
                    </a:lnTo>
                    <a:lnTo>
                      <a:pt x="114" y="32"/>
                    </a:lnTo>
                    <a:lnTo>
                      <a:pt x="121" y="55"/>
                    </a:lnTo>
                    <a:lnTo>
                      <a:pt x="131" y="82"/>
                    </a:lnTo>
                    <a:lnTo>
                      <a:pt x="140" y="105"/>
                    </a:lnTo>
                    <a:lnTo>
                      <a:pt x="156" y="126"/>
                    </a:lnTo>
                    <a:lnTo>
                      <a:pt x="176" y="144"/>
                    </a:lnTo>
                    <a:lnTo>
                      <a:pt x="206" y="1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78" name="Freeform 477"/>
          <p:cNvSpPr/>
          <p:nvPr/>
        </p:nvSpPr>
        <p:spPr>
          <a:xfrm>
            <a:off x="4288677" y="1445213"/>
            <a:ext cx="1534003" cy="1809735"/>
          </a:xfrm>
          <a:custGeom>
            <a:avLst/>
            <a:gdLst>
              <a:gd name="connsiteX0" fmla="*/ 1394548 w 1394548"/>
              <a:gd name="connsiteY0" fmla="*/ 31775 h 1645214"/>
              <a:gd name="connsiteX1" fmla="*/ 1373365 w 1394548"/>
              <a:gd name="connsiteY1" fmla="*/ 1316878 h 1645214"/>
              <a:gd name="connsiteX2" fmla="*/ 1299224 w 1394548"/>
              <a:gd name="connsiteY2" fmla="*/ 1496933 h 1645214"/>
              <a:gd name="connsiteX3" fmla="*/ 1140352 w 1394548"/>
              <a:gd name="connsiteY3" fmla="*/ 1609909 h 1645214"/>
              <a:gd name="connsiteX4" fmla="*/ 875564 w 1394548"/>
              <a:gd name="connsiteY4" fmla="*/ 1645214 h 1645214"/>
              <a:gd name="connsiteX5" fmla="*/ 557819 w 1394548"/>
              <a:gd name="connsiteY5" fmla="*/ 1638153 h 1645214"/>
              <a:gd name="connsiteX6" fmla="*/ 236543 w 1394548"/>
              <a:gd name="connsiteY6" fmla="*/ 1567543 h 1645214"/>
              <a:gd name="connsiteX7" fmla="*/ 112976 w 1394548"/>
              <a:gd name="connsiteY7" fmla="*/ 1479281 h 1645214"/>
              <a:gd name="connsiteX8" fmla="*/ 70610 w 1394548"/>
              <a:gd name="connsiteY8" fmla="*/ 1447506 h 1645214"/>
              <a:gd name="connsiteX9" fmla="*/ 24713 w 1394548"/>
              <a:gd name="connsiteY9" fmla="*/ 1302756 h 1645214"/>
              <a:gd name="connsiteX10" fmla="*/ 14122 w 1394548"/>
              <a:gd name="connsiteY10" fmla="*/ 1133291 h 1645214"/>
              <a:gd name="connsiteX11" fmla="*/ 0 w 1394548"/>
              <a:gd name="connsiteY11" fmla="*/ 0 h 1645214"/>
              <a:gd name="connsiteX12" fmla="*/ 317745 w 1394548"/>
              <a:gd name="connsiteY12" fmla="*/ 35305 h 1645214"/>
              <a:gd name="connsiteX13" fmla="*/ 1394548 w 1394548"/>
              <a:gd name="connsiteY13" fmla="*/ 31775 h 1645214"/>
              <a:gd name="connsiteX0" fmla="*/ 1394548 w 1394548"/>
              <a:gd name="connsiteY0" fmla="*/ 31775 h 1645214"/>
              <a:gd name="connsiteX1" fmla="*/ 1373365 w 1394548"/>
              <a:gd name="connsiteY1" fmla="*/ 1316878 h 1645214"/>
              <a:gd name="connsiteX2" fmla="*/ 1299224 w 1394548"/>
              <a:gd name="connsiteY2" fmla="*/ 1496933 h 1645214"/>
              <a:gd name="connsiteX3" fmla="*/ 1140352 w 1394548"/>
              <a:gd name="connsiteY3" fmla="*/ 1609909 h 1645214"/>
              <a:gd name="connsiteX4" fmla="*/ 875564 w 1394548"/>
              <a:gd name="connsiteY4" fmla="*/ 1645214 h 1645214"/>
              <a:gd name="connsiteX5" fmla="*/ 557819 w 1394548"/>
              <a:gd name="connsiteY5" fmla="*/ 1638153 h 1645214"/>
              <a:gd name="connsiteX6" fmla="*/ 236543 w 1394548"/>
              <a:gd name="connsiteY6" fmla="*/ 1567543 h 1645214"/>
              <a:gd name="connsiteX7" fmla="*/ 112976 w 1394548"/>
              <a:gd name="connsiteY7" fmla="*/ 1479281 h 1645214"/>
              <a:gd name="connsiteX8" fmla="*/ 70610 w 1394548"/>
              <a:gd name="connsiteY8" fmla="*/ 1447506 h 1645214"/>
              <a:gd name="connsiteX9" fmla="*/ 24713 w 1394548"/>
              <a:gd name="connsiteY9" fmla="*/ 1302756 h 1645214"/>
              <a:gd name="connsiteX10" fmla="*/ 14122 w 1394548"/>
              <a:gd name="connsiteY10" fmla="*/ 1133291 h 1645214"/>
              <a:gd name="connsiteX11" fmla="*/ 0 w 1394548"/>
              <a:gd name="connsiteY11" fmla="*/ 0 h 1645214"/>
              <a:gd name="connsiteX12" fmla="*/ 640222 w 1394548"/>
              <a:gd name="connsiteY12" fmla="*/ 135631 h 1645214"/>
              <a:gd name="connsiteX13" fmla="*/ 1394548 w 1394548"/>
              <a:gd name="connsiteY13" fmla="*/ 31775 h 1645214"/>
              <a:gd name="connsiteX0" fmla="*/ 1394548 w 1394548"/>
              <a:gd name="connsiteY0" fmla="*/ 31775 h 1645214"/>
              <a:gd name="connsiteX1" fmla="*/ 1373365 w 1394548"/>
              <a:gd name="connsiteY1" fmla="*/ 1316878 h 1645214"/>
              <a:gd name="connsiteX2" fmla="*/ 1299224 w 1394548"/>
              <a:gd name="connsiteY2" fmla="*/ 1496933 h 1645214"/>
              <a:gd name="connsiteX3" fmla="*/ 1140352 w 1394548"/>
              <a:gd name="connsiteY3" fmla="*/ 1609909 h 1645214"/>
              <a:gd name="connsiteX4" fmla="*/ 875564 w 1394548"/>
              <a:gd name="connsiteY4" fmla="*/ 1645214 h 1645214"/>
              <a:gd name="connsiteX5" fmla="*/ 557819 w 1394548"/>
              <a:gd name="connsiteY5" fmla="*/ 1638153 h 1645214"/>
              <a:gd name="connsiteX6" fmla="*/ 236543 w 1394548"/>
              <a:gd name="connsiteY6" fmla="*/ 1567543 h 1645214"/>
              <a:gd name="connsiteX7" fmla="*/ 112976 w 1394548"/>
              <a:gd name="connsiteY7" fmla="*/ 1479281 h 1645214"/>
              <a:gd name="connsiteX8" fmla="*/ 70610 w 1394548"/>
              <a:gd name="connsiteY8" fmla="*/ 1447506 h 1645214"/>
              <a:gd name="connsiteX9" fmla="*/ 24713 w 1394548"/>
              <a:gd name="connsiteY9" fmla="*/ 1302756 h 1645214"/>
              <a:gd name="connsiteX10" fmla="*/ 14122 w 1394548"/>
              <a:gd name="connsiteY10" fmla="*/ 1133291 h 1645214"/>
              <a:gd name="connsiteX11" fmla="*/ 0 w 1394548"/>
              <a:gd name="connsiteY11" fmla="*/ 0 h 1645214"/>
              <a:gd name="connsiteX12" fmla="*/ 647388 w 1394548"/>
              <a:gd name="connsiteY12" fmla="*/ 110549 h 1645214"/>
              <a:gd name="connsiteX13" fmla="*/ 1394548 w 1394548"/>
              <a:gd name="connsiteY13" fmla="*/ 31775 h 1645214"/>
              <a:gd name="connsiteX0" fmla="*/ 1394548 w 1394548"/>
              <a:gd name="connsiteY0" fmla="*/ 31775 h 1645214"/>
              <a:gd name="connsiteX1" fmla="*/ 1373365 w 1394548"/>
              <a:gd name="connsiteY1" fmla="*/ 1316878 h 1645214"/>
              <a:gd name="connsiteX2" fmla="*/ 1299224 w 1394548"/>
              <a:gd name="connsiteY2" fmla="*/ 1496933 h 1645214"/>
              <a:gd name="connsiteX3" fmla="*/ 1140352 w 1394548"/>
              <a:gd name="connsiteY3" fmla="*/ 1609909 h 1645214"/>
              <a:gd name="connsiteX4" fmla="*/ 875564 w 1394548"/>
              <a:gd name="connsiteY4" fmla="*/ 1645214 h 1645214"/>
              <a:gd name="connsiteX5" fmla="*/ 557819 w 1394548"/>
              <a:gd name="connsiteY5" fmla="*/ 1638153 h 1645214"/>
              <a:gd name="connsiteX6" fmla="*/ 236543 w 1394548"/>
              <a:gd name="connsiteY6" fmla="*/ 1567543 h 1645214"/>
              <a:gd name="connsiteX7" fmla="*/ 112976 w 1394548"/>
              <a:gd name="connsiteY7" fmla="*/ 1479281 h 1645214"/>
              <a:gd name="connsiteX8" fmla="*/ 70610 w 1394548"/>
              <a:gd name="connsiteY8" fmla="*/ 1447506 h 1645214"/>
              <a:gd name="connsiteX9" fmla="*/ 24713 w 1394548"/>
              <a:gd name="connsiteY9" fmla="*/ 1302756 h 1645214"/>
              <a:gd name="connsiteX10" fmla="*/ 14122 w 1394548"/>
              <a:gd name="connsiteY10" fmla="*/ 1133291 h 1645214"/>
              <a:gd name="connsiteX11" fmla="*/ 0 w 1394548"/>
              <a:gd name="connsiteY11" fmla="*/ 0 h 1645214"/>
              <a:gd name="connsiteX12" fmla="*/ 658870 w 1394548"/>
              <a:gd name="connsiteY12" fmla="*/ 90735 h 1645214"/>
              <a:gd name="connsiteX13" fmla="*/ 647388 w 1394548"/>
              <a:gd name="connsiteY13" fmla="*/ 110549 h 1645214"/>
              <a:gd name="connsiteX14" fmla="*/ 1394548 w 1394548"/>
              <a:gd name="connsiteY14" fmla="*/ 31775 h 1645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94548" h="1645214">
                <a:moveTo>
                  <a:pt x="1394548" y="31775"/>
                </a:moveTo>
                <a:lnTo>
                  <a:pt x="1373365" y="1316878"/>
                </a:lnTo>
                <a:lnTo>
                  <a:pt x="1299224" y="1496933"/>
                </a:lnTo>
                <a:lnTo>
                  <a:pt x="1140352" y="1609909"/>
                </a:lnTo>
                <a:lnTo>
                  <a:pt x="875564" y="1645214"/>
                </a:lnTo>
                <a:lnTo>
                  <a:pt x="557819" y="1638153"/>
                </a:lnTo>
                <a:lnTo>
                  <a:pt x="236543" y="1567543"/>
                </a:lnTo>
                <a:lnTo>
                  <a:pt x="112976" y="1479281"/>
                </a:lnTo>
                <a:lnTo>
                  <a:pt x="70610" y="1447506"/>
                </a:lnTo>
                <a:lnTo>
                  <a:pt x="24713" y="1302756"/>
                </a:lnTo>
                <a:lnTo>
                  <a:pt x="14122" y="1133291"/>
                </a:lnTo>
                <a:lnTo>
                  <a:pt x="0" y="0"/>
                </a:lnTo>
                <a:cubicBezTo>
                  <a:pt x="208874" y="35022"/>
                  <a:pt x="449996" y="55713"/>
                  <a:pt x="658870" y="90735"/>
                </a:cubicBezTo>
                <a:lnTo>
                  <a:pt x="647388" y="110549"/>
                </a:lnTo>
                <a:lnTo>
                  <a:pt x="1394548" y="31775"/>
                </a:lnTo>
                <a:close/>
              </a:path>
            </a:pathLst>
          </a:custGeom>
          <a:solidFill>
            <a:srgbClr val="6633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9" name="Group 478"/>
          <p:cNvGrpSpPr/>
          <p:nvPr/>
        </p:nvGrpSpPr>
        <p:grpSpPr>
          <a:xfrm>
            <a:off x="5551714" y="358556"/>
            <a:ext cx="2754086" cy="3222171"/>
            <a:chOff x="-206828" y="402773"/>
            <a:chExt cx="2754086" cy="3222171"/>
          </a:xfrm>
        </p:grpSpPr>
        <p:sp>
          <p:nvSpPr>
            <p:cNvPr id="480" name="Freeform 479"/>
            <p:cNvSpPr/>
            <p:nvPr/>
          </p:nvSpPr>
          <p:spPr>
            <a:xfrm>
              <a:off x="-206828" y="402773"/>
              <a:ext cx="2754086" cy="3222171"/>
            </a:xfrm>
            <a:custGeom>
              <a:avLst/>
              <a:gdLst>
                <a:gd name="connsiteX0" fmla="*/ 402771 w 2754086"/>
                <a:gd name="connsiteY0" fmla="*/ 97971 h 3222171"/>
                <a:gd name="connsiteX1" fmla="*/ 402771 w 2754086"/>
                <a:gd name="connsiteY1" fmla="*/ 97971 h 3222171"/>
                <a:gd name="connsiteX2" fmla="*/ 511629 w 2754086"/>
                <a:gd name="connsiteY2" fmla="*/ 54428 h 3222171"/>
                <a:gd name="connsiteX3" fmla="*/ 566057 w 2754086"/>
                <a:gd name="connsiteY3" fmla="*/ 43543 h 3222171"/>
                <a:gd name="connsiteX4" fmla="*/ 609600 w 2754086"/>
                <a:gd name="connsiteY4" fmla="*/ 32657 h 3222171"/>
                <a:gd name="connsiteX5" fmla="*/ 685800 w 2754086"/>
                <a:gd name="connsiteY5" fmla="*/ 21771 h 3222171"/>
                <a:gd name="connsiteX6" fmla="*/ 740229 w 2754086"/>
                <a:gd name="connsiteY6" fmla="*/ 10886 h 3222171"/>
                <a:gd name="connsiteX7" fmla="*/ 805543 w 2754086"/>
                <a:gd name="connsiteY7" fmla="*/ 0 h 3222171"/>
                <a:gd name="connsiteX8" fmla="*/ 947057 w 2754086"/>
                <a:gd name="connsiteY8" fmla="*/ 10886 h 3222171"/>
                <a:gd name="connsiteX9" fmla="*/ 1012371 w 2754086"/>
                <a:gd name="connsiteY9" fmla="*/ 21771 h 3222171"/>
                <a:gd name="connsiteX10" fmla="*/ 1110343 w 2754086"/>
                <a:gd name="connsiteY10" fmla="*/ 43543 h 3222171"/>
                <a:gd name="connsiteX11" fmla="*/ 1338943 w 2754086"/>
                <a:gd name="connsiteY11" fmla="*/ 32657 h 3222171"/>
                <a:gd name="connsiteX12" fmla="*/ 1491343 w 2754086"/>
                <a:gd name="connsiteY12" fmla="*/ 10886 h 3222171"/>
                <a:gd name="connsiteX13" fmla="*/ 1774371 w 2754086"/>
                <a:gd name="connsiteY13" fmla="*/ 32657 h 3222171"/>
                <a:gd name="connsiteX14" fmla="*/ 1861457 w 2754086"/>
                <a:gd name="connsiteY14" fmla="*/ 54428 h 3222171"/>
                <a:gd name="connsiteX15" fmla="*/ 1905000 w 2754086"/>
                <a:gd name="connsiteY15" fmla="*/ 65314 h 3222171"/>
                <a:gd name="connsiteX16" fmla="*/ 1937657 w 2754086"/>
                <a:gd name="connsiteY16" fmla="*/ 76200 h 3222171"/>
                <a:gd name="connsiteX17" fmla="*/ 1981200 w 2754086"/>
                <a:gd name="connsiteY17" fmla="*/ 87086 h 3222171"/>
                <a:gd name="connsiteX18" fmla="*/ 2013857 w 2754086"/>
                <a:gd name="connsiteY18" fmla="*/ 97971 h 3222171"/>
                <a:gd name="connsiteX19" fmla="*/ 2209800 w 2754086"/>
                <a:gd name="connsiteY19" fmla="*/ 119743 h 3222171"/>
                <a:gd name="connsiteX20" fmla="*/ 2318657 w 2754086"/>
                <a:gd name="connsiteY20" fmla="*/ 163286 h 3222171"/>
                <a:gd name="connsiteX21" fmla="*/ 2394857 w 2754086"/>
                <a:gd name="connsiteY21" fmla="*/ 185057 h 3222171"/>
                <a:gd name="connsiteX22" fmla="*/ 2471057 w 2754086"/>
                <a:gd name="connsiteY22" fmla="*/ 206828 h 3222171"/>
                <a:gd name="connsiteX23" fmla="*/ 2514600 w 2754086"/>
                <a:gd name="connsiteY23" fmla="*/ 228600 h 3222171"/>
                <a:gd name="connsiteX24" fmla="*/ 2569029 w 2754086"/>
                <a:gd name="connsiteY24" fmla="*/ 293914 h 3222171"/>
                <a:gd name="connsiteX25" fmla="*/ 2590800 w 2754086"/>
                <a:gd name="connsiteY25" fmla="*/ 315686 h 3222171"/>
                <a:gd name="connsiteX26" fmla="*/ 2623457 w 2754086"/>
                <a:gd name="connsiteY26" fmla="*/ 359228 h 3222171"/>
                <a:gd name="connsiteX27" fmla="*/ 2645229 w 2754086"/>
                <a:gd name="connsiteY27" fmla="*/ 435428 h 3222171"/>
                <a:gd name="connsiteX28" fmla="*/ 2667000 w 2754086"/>
                <a:gd name="connsiteY28" fmla="*/ 500743 h 3222171"/>
                <a:gd name="connsiteX29" fmla="*/ 2677886 w 2754086"/>
                <a:gd name="connsiteY29" fmla="*/ 544286 h 3222171"/>
                <a:gd name="connsiteX30" fmla="*/ 2688771 w 2754086"/>
                <a:gd name="connsiteY30" fmla="*/ 576943 h 3222171"/>
                <a:gd name="connsiteX31" fmla="*/ 2699657 w 2754086"/>
                <a:gd name="connsiteY31" fmla="*/ 631371 h 3222171"/>
                <a:gd name="connsiteX32" fmla="*/ 2721429 w 2754086"/>
                <a:gd name="connsiteY32" fmla="*/ 674914 h 3222171"/>
                <a:gd name="connsiteX33" fmla="*/ 2732314 w 2754086"/>
                <a:gd name="connsiteY33" fmla="*/ 707571 h 3222171"/>
                <a:gd name="connsiteX34" fmla="*/ 2754086 w 2754086"/>
                <a:gd name="connsiteY34" fmla="*/ 816428 h 3222171"/>
                <a:gd name="connsiteX35" fmla="*/ 2743200 w 2754086"/>
                <a:gd name="connsiteY35" fmla="*/ 1088571 h 3222171"/>
                <a:gd name="connsiteX36" fmla="*/ 2754086 w 2754086"/>
                <a:gd name="connsiteY36" fmla="*/ 1240971 h 3222171"/>
                <a:gd name="connsiteX37" fmla="*/ 2732314 w 2754086"/>
                <a:gd name="connsiteY37" fmla="*/ 1491343 h 3222171"/>
                <a:gd name="connsiteX38" fmla="*/ 2721429 w 2754086"/>
                <a:gd name="connsiteY38" fmla="*/ 1545771 h 3222171"/>
                <a:gd name="connsiteX39" fmla="*/ 2699657 w 2754086"/>
                <a:gd name="connsiteY39" fmla="*/ 1621971 h 3222171"/>
                <a:gd name="connsiteX40" fmla="*/ 2677886 w 2754086"/>
                <a:gd name="connsiteY40" fmla="*/ 1741714 h 3222171"/>
                <a:gd name="connsiteX41" fmla="*/ 2667000 w 2754086"/>
                <a:gd name="connsiteY41" fmla="*/ 2002971 h 3222171"/>
                <a:gd name="connsiteX42" fmla="*/ 2656114 w 2754086"/>
                <a:gd name="connsiteY42" fmla="*/ 2144486 h 3222171"/>
                <a:gd name="connsiteX43" fmla="*/ 2623457 w 2754086"/>
                <a:gd name="connsiteY43" fmla="*/ 2188028 h 3222171"/>
                <a:gd name="connsiteX44" fmla="*/ 2601686 w 2754086"/>
                <a:gd name="connsiteY44" fmla="*/ 2220686 h 3222171"/>
                <a:gd name="connsiteX45" fmla="*/ 2547257 w 2754086"/>
                <a:gd name="connsiteY45" fmla="*/ 2296886 h 3222171"/>
                <a:gd name="connsiteX46" fmla="*/ 2514600 w 2754086"/>
                <a:gd name="connsiteY46" fmla="*/ 2373086 h 3222171"/>
                <a:gd name="connsiteX47" fmla="*/ 2492829 w 2754086"/>
                <a:gd name="connsiteY47" fmla="*/ 2405743 h 3222171"/>
                <a:gd name="connsiteX48" fmla="*/ 2449286 w 2754086"/>
                <a:gd name="connsiteY48" fmla="*/ 2503714 h 3222171"/>
                <a:gd name="connsiteX49" fmla="*/ 2416629 w 2754086"/>
                <a:gd name="connsiteY49" fmla="*/ 2579914 h 3222171"/>
                <a:gd name="connsiteX50" fmla="*/ 2405743 w 2754086"/>
                <a:gd name="connsiteY50" fmla="*/ 2623457 h 3222171"/>
                <a:gd name="connsiteX51" fmla="*/ 2383971 w 2754086"/>
                <a:gd name="connsiteY51" fmla="*/ 2688771 h 3222171"/>
                <a:gd name="connsiteX52" fmla="*/ 2373086 w 2754086"/>
                <a:gd name="connsiteY52" fmla="*/ 2721428 h 3222171"/>
                <a:gd name="connsiteX53" fmla="*/ 2351314 w 2754086"/>
                <a:gd name="connsiteY53" fmla="*/ 2862943 h 3222171"/>
                <a:gd name="connsiteX54" fmla="*/ 2329543 w 2754086"/>
                <a:gd name="connsiteY54" fmla="*/ 2960914 h 3222171"/>
                <a:gd name="connsiteX55" fmla="*/ 2307771 w 2754086"/>
                <a:gd name="connsiteY55" fmla="*/ 3026228 h 3222171"/>
                <a:gd name="connsiteX56" fmla="*/ 2253343 w 2754086"/>
                <a:gd name="connsiteY56" fmla="*/ 3080657 h 3222171"/>
                <a:gd name="connsiteX57" fmla="*/ 2166257 w 2754086"/>
                <a:gd name="connsiteY57" fmla="*/ 3156857 h 3222171"/>
                <a:gd name="connsiteX58" fmla="*/ 2111829 w 2754086"/>
                <a:gd name="connsiteY58" fmla="*/ 3167743 h 3222171"/>
                <a:gd name="connsiteX59" fmla="*/ 2002971 w 2754086"/>
                <a:gd name="connsiteY59" fmla="*/ 3189514 h 3222171"/>
                <a:gd name="connsiteX60" fmla="*/ 1828800 w 2754086"/>
                <a:gd name="connsiteY60" fmla="*/ 3200400 h 3222171"/>
                <a:gd name="connsiteX61" fmla="*/ 1774371 w 2754086"/>
                <a:gd name="connsiteY61" fmla="*/ 3189514 h 3222171"/>
                <a:gd name="connsiteX62" fmla="*/ 1741714 w 2754086"/>
                <a:gd name="connsiteY62" fmla="*/ 3178628 h 3222171"/>
                <a:gd name="connsiteX63" fmla="*/ 1654629 w 2754086"/>
                <a:gd name="connsiteY63" fmla="*/ 3156857 h 3222171"/>
                <a:gd name="connsiteX64" fmla="*/ 1611086 w 2754086"/>
                <a:gd name="connsiteY64" fmla="*/ 3145971 h 3222171"/>
                <a:gd name="connsiteX65" fmla="*/ 1458686 w 2754086"/>
                <a:gd name="connsiteY65" fmla="*/ 3156857 h 3222171"/>
                <a:gd name="connsiteX66" fmla="*/ 1415143 w 2754086"/>
                <a:gd name="connsiteY66" fmla="*/ 3145971 h 3222171"/>
                <a:gd name="connsiteX67" fmla="*/ 1306286 w 2754086"/>
                <a:gd name="connsiteY67" fmla="*/ 3156857 h 3222171"/>
                <a:gd name="connsiteX68" fmla="*/ 1099457 w 2754086"/>
                <a:gd name="connsiteY68" fmla="*/ 3167743 h 3222171"/>
                <a:gd name="connsiteX69" fmla="*/ 968829 w 2754086"/>
                <a:gd name="connsiteY69" fmla="*/ 3189514 h 3222171"/>
                <a:gd name="connsiteX70" fmla="*/ 881743 w 2754086"/>
                <a:gd name="connsiteY70" fmla="*/ 3211286 h 3222171"/>
                <a:gd name="connsiteX71" fmla="*/ 838200 w 2754086"/>
                <a:gd name="connsiteY71" fmla="*/ 3222171 h 3222171"/>
                <a:gd name="connsiteX72" fmla="*/ 707571 w 2754086"/>
                <a:gd name="connsiteY72" fmla="*/ 3211286 h 3222171"/>
                <a:gd name="connsiteX73" fmla="*/ 653143 w 2754086"/>
                <a:gd name="connsiteY73" fmla="*/ 3178628 h 3222171"/>
                <a:gd name="connsiteX74" fmla="*/ 609600 w 2754086"/>
                <a:gd name="connsiteY74" fmla="*/ 3156857 h 3222171"/>
                <a:gd name="connsiteX75" fmla="*/ 544286 w 2754086"/>
                <a:gd name="connsiteY75" fmla="*/ 3102428 h 3222171"/>
                <a:gd name="connsiteX76" fmla="*/ 522514 w 2754086"/>
                <a:gd name="connsiteY76" fmla="*/ 3080657 h 3222171"/>
                <a:gd name="connsiteX77" fmla="*/ 457200 w 2754086"/>
                <a:gd name="connsiteY77" fmla="*/ 3026228 h 3222171"/>
                <a:gd name="connsiteX78" fmla="*/ 402771 w 2754086"/>
                <a:gd name="connsiteY78" fmla="*/ 2950028 h 3222171"/>
                <a:gd name="connsiteX79" fmla="*/ 381000 w 2754086"/>
                <a:gd name="connsiteY79" fmla="*/ 2895600 h 3222171"/>
                <a:gd name="connsiteX80" fmla="*/ 359229 w 2754086"/>
                <a:gd name="connsiteY80" fmla="*/ 2830286 h 3222171"/>
                <a:gd name="connsiteX81" fmla="*/ 337457 w 2754086"/>
                <a:gd name="connsiteY81" fmla="*/ 2797628 h 3222171"/>
                <a:gd name="connsiteX82" fmla="*/ 315686 w 2754086"/>
                <a:gd name="connsiteY82" fmla="*/ 2721428 h 3222171"/>
                <a:gd name="connsiteX83" fmla="*/ 304800 w 2754086"/>
                <a:gd name="connsiteY83" fmla="*/ 2677886 h 3222171"/>
                <a:gd name="connsiteX84" fmla="*/ 272143 w 2754086"/>
                <a:gd name="connsiteY84" fmla="*/ 2579914 h 3222171"/>
                <a:gd name="connsiteX85" fmla="*/ 261257 w 2754086"/>
                <a:gd name="connsiteY85" fmla="*/ 2547257 h 3222171"/>
                <a:gd name="connsiteX86" fmla="*/ 250371 w 2754086"/>
                <a:gd name="connsiteY86" fmla="*/ 2503714 h 3222171"/>
                <a:gd name="connsiteX87" fmla="*/ 239486 w 2754086"/>
                <a:gd name="connsiteY87" fmla="*/ 2449286 h 3222171"/>
                <a:gd name="connsiteX88" fmla="*/ 217714 w 2754086"/>
                <a:gd name="connsiteY88" fmla="*/ 2362200 h 3222171"/>
                <a:gd name="connsiteX89" fmla="*/ 195943 w 2754086"/>
                <a:gd name="connsiteY89" fmla="*/ 2275114 h 3222171"/>
                <a:gd name="connsiteX90" fmla="*/ 174171 w 2754086"/>
                <a:gd name="connsiteY90" fmla="*/ 2231571 h 3222171"/>
                <a:gd name="connsiteX91" fmla="*/ 152400 w 2754086"/>
                <a:gd name="connsiteY91" fmla="*/ 2144486 h 3222171"/>
                <a:gd name="connsiteX92" fmla="*/ 119743 w 2754086"/>
                <a:gd name="connsiteY92" fmla="*/ 2079171 h 3222171"/>
                <a:gd name="connsiteX93" fmla="*/ 97971 w 2754086"/>
                <a:gd name="connsiteY93" fmla="*/ 1970314 h 3222171"/>
                <a:gd name="connsiteX94" fmla="*/ 87086 w 2754086"/>
                <a:gd name="connsiteY94" fmla="*/ 1937657 h 3222171"/>
                <a:gd name="connsiteX95" fmla="*/ 76200 w 2754086"/>
                <a:gd name="connsiteY95" fmla="*/ 1861457 h 3222171"/>
                <a:gd name="connsiteX96" fmla="*/ 54429 w 2754086"/>
                <a:gd name="connsiteY96" fmla="*/ 1785257 h 3222171"/>
                <a:gd name="connsiteX97" fmla="*/ 32657 w 2754086"/>
                <a:gd name="connsiteY97" fmla="*/ 1709057 h 3222171"/>
                <a:gd name="connsiteX98" fmla="*/ 21771 w 2754086"/>
                <a:gd name="connsiteY98" fmla="*/ 1632857 h 3222171"/>
                <a:gd name="connsiteX99" fmla="*/ 10886 w 2754086"/>
                <a:gd name="connsiteY99" fmla="*/ 1600200 h 3222171"/>
                <a:gd name="connsiteX100" fmla="*/ 0 w 2754086"/>
                <a:gd name="connsiteY100" fmla="*/ 1502228 h 3222171"/>
                <a:gd name="connsiteX101" fmla="*/ 21771 w 2754086"/>
                <a:gd name="connsiteY101" fmla="*/ 1273628 h 3222171"/>
                <a:gd name="connsiteX102" fmla="*/ 43543 w 2754086"/>
                <a:gd name="connsiteY102" fmla="*/ 1197428 h 3222171"/>
                <a:gd name="connsiteX103" fmla="*/ 65314 w 2754086"/>
                <a:gd name="connsiteY103" fmla="*/ 1121228 h 3222171"/>
                <a:gd name="connsiteX104" fmla="*/ 87086 w 2754086"/>
                <a:gd name="connsiteY104" fmla="*/ 1077686 h 3222171"/>
                <a:gd name="connsiteX105" fmla="*/ 108857 w 2754086"/>
                <a:gd name="connsiteY105" fmla="*/ 990600 h 3222171"/>
                <a:gd name="connsiteX106" fmla="*/ 130629 w 2754086"/>
                <a:gd name="connsiteY106" fmla="*/ 925286 h 3222171"/>
                <a:gd name="connsiteX107" fmla="*/ 141514 w 2754086"/>
                <a:gd name="connsiteY107" fmla="*/ 870857 h 3222171"/>
                <a:gd name="connsiteX108" fmla="*/ 152400 w 2754086"/>
                <a:gd name="connsiteY108" fmla="*/ 838200 h 3222171"/>
                <a:gd name="connsiteX109" fmla="*/ 174171 w 2754086"/>
                <a:gd name="connsiteY109" fmla="*/ 718457 h 3222171"/>
                <a:gd name="connsiteX110" fmla="*/ 185057 w 2754086"/>
                <a:gd name="connsiteY110" fmla="*/ 609600 h 3222171"/>
                <a:gd name="connsiteX111" fmla="*/ 195943 w 2754086"/>
                <a:gd name="connsiteY111" fmla="*/ 402771 h 3222171"/>
                <a:gd name="connsiteX112" fmla="*/ 261257 w 2754086"/>
                <a:gd name="connsiteY112" fmla="*/ 293914 h 3222171"/>
                <a:gd name="connsiteX113" fmla="*/ 283029 w 2754086"/>
                <a:gd name="connsiteY113" fmla="*/ 272143 h 3222171"/>
                <a:gd name="connsiteX114" fmla="*/ 315686 w 2754086"/>
                <a:gd name="connsiteY114" fmla="*/ 195943 h 3222171"/>
                <a:gd name="connsiteX115" fmla="*/ 326571 w 2754086"/>
                <a:gd name="connsiteY115" fmla="*/ 163286 h 3222171"/>
                <a:gd name="connsiteX116" fmla="*/ 381000 w 2754086"/>
                <a:gd name="connsiteY116" fmla="*/ 119743 h 3222171"/>
                <a:gd name="connsiteX117" fmla="*/ 381000 w 2754086"/>
                <a:gd name="connsiteY117" fmla="*/ 54428 h 3222171"/>
                <a:gd name="connsiteX118" fmla="*/ 402771 w 2754086"/>
                <a:gd name="connsiteY118" fmla="*/ 97971 h 3222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2754086" h="3222171">
                  <a:moveTo>
                    <a:pt x="402771" y="97971"/>
                  </a:moveTo>
                  <a:lnTo>
                    <a:pt x="402771" y="97971"/>
                  </a:lnTo>
                  <a:cubicBezTo>
                    <a:pt x="439057" y="83457"/>
                    <a:pt x="474553" y="66786"/>
                    <a:pt x="511629" y="54428"/>
                  </a:cubicBezTo>
                  <a:cubicBezTo>
                    <a:pt x="529181" y="48577"/>
                    <a:pt x="547996" y="47557"/>
                    <a:pt x="566057" y="43543"/>
                  </a:cubicBezTo>
                  <a:cubicBezTo>
                    <a:pt x="580662" y="40298"/>
                    <a:pt x="594880" y="35333"/>
                    <a:pt x="609600" y="32657"/>
                  </a:cubicBezTo>
                  <a:cubicBezTo>
                    <a:pt x="634844" y="28067"/>
                    <a:pt x="660491" y="25989"/>
                    <a:pt x="685800" y="21771"/>
                  </a:cubicBezTo>
                  <a:cubicBezTo>
                    <a:pt x="704051" y="18729"/>
                    <a:pt x="722025" y="14196"/>
                    <a:pt x="740229" y="10886"/>
                  </a:cubicBezTo>
                  <a:cubicBezTo>
                    <a:pt x="761945" y="6938"/>
                    <a:pt x="783772" y="3629"/>
                    <a:pt x="805543" y="0"/>
                  </a:cubicBezTo>
                  <a:cubicBezTo>
                    <a:pt x="852714" y="3629"/>
                    <a:pt x="900006" y="5933"/>
                    <a:pt x="947057" y="10886"/>
                  </a:cubicBezTo>
                  <a:cubicBezTo>
                    <a:pt x="969007" y="13197"/>
                    <a:pt x="990655" y="17823"/>
                    <a:pt x="1012371" y="21771"/>
                  </a:cubicBezTo>
                  <a:cubicBezTo>
                    <a:pt x="1063039" y="30983"/>
                    <a:pt x="1063754" y="31895"/>
                    <a:pt x="1110343" y="43543"/>
                  </a:cubicBezTo>
                  <a:cubicBezTo>
                    <a:pt x="1186543" y="39914"/>
                    <a:pt x="1262837" y="37906"/>
                    <a:pt x="1338943" y="32657"/>
                  </a:cubicBezTo>
                  <a:cubicBezTo>
                    <a:pt x="1385414" y="29452"/>
                    <a:pt x="1444339" y="18720"/>
                    <a:pt x="1491343" y="10886"/>
                  </a:cubicBezTo>
                  <a:cubicBezTo>
                    <a:pt x="1616758" y="17853"/>
                    <a:pt x="1666980" y="16135"/>
                    <a:pt x="1774371" y="32657"/>
                  </a:cubicBezTo>
                  <a:cubicBezTo>
                    <a:pt x="1846292" y="43722"/>
                    <a:pt x="1807377" y="38977"/>
                    <a:pt x="1861457" y="54428"/>
                  </a:cubicBezTo>
                  <a:cubicBezTo>
                    <a:pt x="1875842" y="58538"/>
                    <a:pt x="1890615" y="61204"/>
                    <a:pt x="1905000" y="65314"/>
                  </a:cubicBezTo>
                  <a:cubicBezTo>
                    <a:pt x="1916033" y="68466"/>
                    <a:pt x="1926624" y="73048"/>
                    <a:pt x="1937657" y="76200"/>
                  </a:cubicBezTo>
                  <a:cubicBezTo>
                    <a:pt x="1952042" y="80310"/>
                    <a:pt x="1966815" y="82976"/>
                    <a:pt x="1981200" y="87086"/>
                  </a:cubicBezTo>
                  <a:cubicBezTo>
                    <a:pt x="1992233" y="90238"/>
                    <a:pt x="2002605" y="95721"/>
                    <a:pt x="2013857" y="97971"/>
                  </a:cubicBezTo>
                  <a:cubicBezTo>
                    <a:pt x="2069041" y="109008"/>
                    <a:pt x="2159309" y="115153"/>
                    <a:pt x="2209800" y="119743"/>
                  </a:cubicBezTo>
                  <a:cubicBezTo>
                    <a:pt x="2358474" y="169300"/>
                    <a:pt x="2206529" y="115231"/>
                    <a:pt x="2318657" y="163286"/>
                  </a:cubicBezTo>
                  <a:cubicBezTo>
                    <a:pt x="2344750" y="174469"/>
                    <a:pt x="2367247" y="177168"/>
                    <a:pt x="2394857" y="185057"/>
                  </a:cubicBezTo>
                  <a:cubicBezTo>
                    <a:pt x="2504134" y="216280"/>
                    <a:pt x="2334987" y="172813"/>
                    <a:pt x="2471057" y="206828"/>
                  </a:cubicBezTo>
                  <a:cubicBezTo>
                    <a:pt x="2485571" y="214085"/>
                    <a:pt x="2501395" y="219168"/>
                    <a:pt x="2514600" y="228600"/>
                  </a:cubicBezTo>
                  <a:cubicBezTo>
                    <a:pt x="2550799" y="254457"/>
                    <a:pt x="2543569" y="262089"/>
                    <a:pt x="2569029" y="293914"/>
                  </a:cubicBezTo>
                  <a:cubicBezTo>
                    <a:pt x="2575440" y="301928"/>
                    <a:pt x="2584230" y="307802"/>
                    <a:pt x="2590800" y="315686"/>
                  </a:cubicBezTo>
                  <a:cubicBezTo>
                    <a:pt x="2602415" y="329624"/>
                    <a:pt x="2612571" y="344714"/>
                    <a:pt x="2623457" y="359228"/>
                  </a:cubicBezTo>
                  <a:cubicBezTo>
                    <a:pt x="2660036" y="468964"/>
                    <a:pt x="2604230" y="298765"/>
                    <a:pt x="2645229" y="435428"/>
                  </a:cubicBezTo>
                  <a:cubicBezTo>
                    <a:pt x="2651823" y="457409"/>
                    <a:pt x="2661434" y="478479"/>
                    <a:pt x="2667000" y="500743"/>
                  </a:cubicBezTo>
                  <a:cubicBezTo>
                    <a:pt x="2670629" y="515257"/>
                    <a:pt x="2673776" y="529901"/>
                    <a:pt x="2677886" y="544286"/>
                  </a:cubicBezTo>
                  <a:cubicBezTo>
                    <a:pt x="2681038" y="555319"/>
                    <a:pt x="2685988" y="565811"/>
                    <a:pt x="2688771" y="576943"/>
                  </a:cubicBezTo>
                  <a:cubicBezTo>
                    <a:pt x="2693258" y="594893"/>
                    <a:pt x="2693806" y="613819"/>
                    <a:pt x="2699657" y="631371"/>
                  </a:cubicBezTo>
                  <a:cubicBezTo>
                    <a:pt x="2704789" y="646766"/>
                    <a:pt x="2715037" y="659998"/>
                    <a:pt x="2721429" y="674914"/>
                  </a:cubicBezTo>
                  <a:cubicBezTo>
                    <a:pt x="2725949" y="685461"/>
                    <a:pt x="2729734" y="696390"/>
                    <a:pt x="2732314" y="707571"/>
                  </a:cubicBezTo>
                  <a:cubicBezTo>
                    <a:pt x="2740635" y="743628"/>
                    <a:pt x="2754086" y="816428"/>
                    <a:pt x="2754086" y="816428"/>
                  </a:cubicBezTo>
                  <a:cubicBezTo>
                    <a:pt x="2750457" y="907142"/>
                    <a:pt x="2743200" y="997784"/>
                    <a:pt x="2743200" y="1088571"/>
                  </a:cubicBezTo>
                  <a:cubicBezTo>
                    <a:pt x="2743200" y="1139500"/>
                    <a:pt x="2754086" y="1190042"/>
                    <a:pt x="2754086" y="1240971"/>
                  </a:cubicBezTo>
                  <a:cubicBezTo>
                    <a:pt x="2754086" y="1282381"/>
                    <a:pt x="2740291" y="1435506"/>
                    <a:pt x="2732314" y="1491343"/>
                  </a:cubicBezTo>
                  <a:cubicBezTo>
                    <a:pt x="2729697" y="1509659"/>
                    <a:pt x="2725916" y="1527821"/>
                    <a:pt x="2721429" y="1545771"/>
                  </a:cubicBezTo>
                  <a:cubicBezTo>
                    <a:pt x="2705882" y="1607959"/>
                    <a:pt x="2713234" y="1547298"/>
                    <a:pt x="2699657" y="1621971"/>
                  </a:cubicBezTo>
                  <a:cubicBezTo>
                    <a:pt x="2673650" y="1765005"/>
                    <a:pt x="2702577" y="1642944"/>
                    <a:pt x="2677886" y="1741714"/>
                  </a:cubicBezTo>
                  <a:cubicBezTo>
                    <a:pt x="2674257" y="1828800"/>
                    <a:pt x="2671705" y="1915937"/>
                    <a:pt x="2667000" y="2002971"/>
                  </a:cubicBezTo>
                  <a:cubicBezTo>
                    <a:pt x="2664446" y="2050213"/>
                    <a:pt x="2666950" y="2098433"/>
                    <a:pt x="2656114" y="2144486"/>
                  </a:cubicBezTo>
                  <a:cubicBezTo>
                    <a:pt x="2651959" y="2162146"/>
                    <a:pt x="2634002" y="2173265"/>
                    <a:pt x="2623457" y="2188028"/>
                  </a:cubicBezTo>
                  <a:cubicBezTo>
                    <a:pt x="2615853" y="2198674"/>
                    <a:pt x="2609290" y="2210040"/>
                    <a:pt x="2601686" y="2220686"/>
                  </a:cubicBezTo>
                  <a:cubicBezTo>
                    <a:pt x="2593465" y="2232196"/>
                    <a:pt x="2555810" y="2279780"/>
                    <a:pt x="2547257" y="2296886"/>
                  </a:cubicBezTo>
                  <a:cubicBezTo>
                    <a:pt x="2486184" y="2419029"/>
                    <a:pt x="2605220" y="2214498"/>
                    <a:pt x="2514600" y="2373086"/>
                  </a:cubicBezTo>
                  <a:cubicBezTo>
                    <a:pt x="2508109" y="2384445"/>
                    <a:pt x="2498142" y="2393788"/>
                    <a:pt x="2492829" y="2405743"/>
                  </a:cubicBezTo>
                  <a:cubicBezTo>
                    <a:pt x="2441012" y="2522331"/>
                    <a:pt x="2498556" y="2429807"/>
                    <a:pt x="2449286" y="2503714"/>
                  </a:cubicBezTo>
                  <a:cubicBezTo>
                    <a:pt x="2418033" y="2628724"/>
                    <a:pt x="2461734" y="2474668"/>
                    <a:pt x="2416629" y="2579914"/>
                  </a:cubicBezTo>
                  <a:cubicBezTo>
                    <a:pt x="2410736" y="2593665"/>
                    <a:pt x="2410042" y="2609127"/>
                    <a:pt x="2405743" y="2623457"/>
                  </a:cubicBezTo>
                  <a:cubicBezTo>
                    <a:pt x="2399148" y="2645438"/>
                    <a:pt x="2391228" y="2667000"/>
                    <a:pt x="2383971" y="2688771"/>
                  </a:cubicBezTo>
                  <a:lnTo>
                    <a:pt x="2373086" y="2721428"/>
                  </a:lnTo>
                  <a:cubicBezTo>
                    <a:pt x="2364930" y="2778519"/>
                    <a:pt x="2361385" y="2807554"/>
                    <a:pt x="2351314" y="2862943"/>
                  </a:cubicBezTo>
                  <a:cubicBezTo>
                    <a:pt x="2346532" y="2889245"/>
                    <a:pt x="2337609" y="2934028"/>
                    <a:pt x="2329543" y="2960914"/>
                  </a:cubicBezTo>
                  <a:cubicBezTo>
                    <a:pt x="2322948" y="2982895"/>
                    <a:pt x="2323998" y="3010000"/>
                    <a:pt x="2307771" y="3026228"/>
                  </a:cubicBezTo>
                  <a:cubicBezTo>
                    <a:pt x="2289628" y="3044371"/>
                    <a:pt x="2267576" y="3059309"/>
                    <a:pt x="2253343" y="3080657"/>
                  </a:cubicBezTo>
                  <a:cubicBezTo>
                    <a:pt x="2230734" y="3114570"/>
                    <a:pt x="2215102" y="3147088"/>
                    <a:pt x="2166257" y="3156857"/>
                  </a:cubicBezTo>
                  <a:cubicBezTo>
                    <a:pt x="2148114" y="3160486"/>
                    <a:pt x="2129890" y="3163729"/>
                    <a:pt x="2111829" y="3167743"/>
                  </a:cubicBezTo>
                  <a:cubicBezTo>
                    <a:pt x="2064453" y="3178271"/>
                    <a:pt x="2057108" y="3184592"/>
                    <a:pt x="2002971" y="3189514"/>
                  </a:cubicBezTo>
                  <a:cubicBezTo>
                    <a:pt x="1945040" y="3194781"/>
                    <a:pt x="1886857" y="3196771"/>
                    <a:pt x="1828800" y="3200400"/>
                  </a:cubicBezTo>
                  <a:cubicBezTo>
                    <a:pt x="1810657" y="3196771"/>
                    <a:pt x="1792321" y="3194002"/>
                    <a:pt x="1774371" y="3189514"/>
                  </a:cubicBezTo>
                  <a:cubicBezTo>
                    <a:pt x="1763239" y="3186731"/>
                    <a:pt x="1752784" y="3181647"/>
                    <a:pt x="1741714" y="3178628"/>
                  </a:cubicBezTo>
                  <a:cubicBezTo>
                    <a:pt x="1712847" y="3170755"/>
                    <a:pt x="1683657" y="3164114"/>
                    <a:pt x="1654629" y="3156857"/>
                  </a:cubicBezTo>
                  <a:lnTo>
                    <a:pt x="1611086" y="3145971"/>
                  </a:lnTo>
                  <a:cubicBezTo>
                    <a:pt x="1560286" y="3149600"/>
                    <a:pt x="1509615" y="3156857"/>
                    <a:pt x="1458686" y="3156857"/>
                  </a:cubicBezTo>
                  <a:cubicBezTo>
                    <a:pt x="1443725" y="3156857"/>
                    <a:pt x="1430104" y="3145971"/>
                    <a:pt x="1415143" y="3145971"/>
                  </a:cubicBezTo>
                  <a:cubicBezTo>
                    <a:pt x="1378676" y="3145971"/>
                    <a:pt x="1342666" y="3154348"/>
                    <a:pt x="1306286" y="3156857"/>
                  </a:cubicBezTo>
                  <a:cubicBezTo>
                    <a:pt x="1237411" y="3161607"/>
                    <a:pt x="1168400" y="3164114"/>
                    <a:pt x="1099457" y="3167743"/>
                  </a:cubicBezTo>
                  <a:cubicBezTo>
                    <a:pt x="1055914" y="3175000"/>
                    <a:pt x="1011654" y="3178807"/>
                    <a:pt x="968829" y="3189514"/>
                  </a:cubicBezTo>
                  <a:lnTo>
                    <a:pt x="881743" y="3211286"/>
                  </a:lnTo>
                  <a:lnTo>
                    <a:pt x="838200" y="3222171"/>
                  </a:lnTo>
                  <a:cubicBezTo>
                    <a:pt x="794657" y="3218543"/>
                    <a:pt x="750882" y="3217061"/>
                    <a:pt x="707571" y="3211286"/>
                  </a:cubicBezTo>
                  <a:cubicBezTo>
                    <a:pt x="660191" y="3204969"/>
                    <a:pt x="687487" y="3201524"/>
                    <a:pt x="653143" y="3178628"/>
                  </a:cubicBezTo>
                  <a:cubicBezTo>
                    <a:pt x="639641" y="3169627"/>
                    <a:pt x="624114" y="3164114"/>
                    <a:pt x="609600" y="3156857"/>
                  </a:cubicBezTo>
                  <a:cubicBezTo>
                    <a:pt x="532033" y="3079290"/>
                    <a:pt x="620057" y="3163044"/>
                    <a:pt x="544286" y="3102428"/>
                  </a:cubicBezTo>
                  <a:cubicBezTo>
                    <a:pt x="536272" y="3096017"/>
                    <a:pt x="530528" y="3087068"/>
                    <a:pt x="522514" y="3080657"/>
                  </a:cubicBezTo>
                  <a:cubicBezTo>
                    <a:pt x="487939" y="3052998"/>
                    <a:pt x="486292" y="3065018"/>
                    <a:pt x="457200" y="3026228"/>
                  </a:cubicBezTo>
                  <a:cubicBezTo>
                    <a:pt x="381328" y="2925065"/>
                    <a:pt x="457905" y="3005162"/>
                    <a:pt x="402771" y="2950028"/>
                  </a:cubicBezTo>
                  <a:cubicBezTo>
                    <a:pt x="395514" y="2931885"/>
                    <a:pt x="387678" y="2913964"/>
                    <a:pt x="381000" y="2895600"/>
                  </a:cubicBezTo>
                  <a:cubicBezTo>
                    <a:pt x="373157" y="2874033"/>
                    <a:pt x="368549" y="2851257"/>
                    <a:pt x="359229" y="2830286"/>
                  </a:cubicBezTo>
                  <a:cubicBezTo>
                    <a:pt x="353915" y="2818330"/>
                    <a:pt x="344714" y="2808514"/>
                    <a:pt x="337457" y="2797628"/>
                  </a:cubicBezTo>
                  <a:cubicBezTo>
                    <a:pt x="303426" y="2661512"/>
                    <a:pt x="346919" y="2830744"/>
                    <a:pt x="315686" y="2721428"/>
                  </a:cubicBezTo>
                  <a:cubicBezTo>
                    <a:pt x="311576" y="2707043"/>
                    <a:pt x="309099" y="2692216"/>
                    <a:pt x="304800" y="2677886"/>
                  </a:cubicBezTo>
                  <a:cubicBezTo>
                    <a:pt x="304786" y="2677839"/>
                    <a:pt x="277594" y="2596266"/>
                    <a:pt x="272143" y="2579914"/>
                  </a:cubicBezTo>
                  <a:cubicBezTo>
                    <a:pt x="268514" y="2569028"/>
                    <a:pt x="264040" y="2558389"/>
                    <a:pt x="261257" y="2547257"/>
                  </a:cubicBezTo>
                  <a:cubicBezTo>
                    <a:pt x="257628" y="2532743"/>
                    <a:pt x="253616" y="2518319"/>
                    <a:pt x="250371" y="2503714"/>
                  </a:cubicBezTo>
                  <a:cubicBezTo>
                    <a:pt x="246357" y="2485653"/>
                    <a:pt x="243646" y="2467314"/>
                    <a:pt x="239486" y="2449286"/>
                  </a:cubicBezTo>
                  <a:cubicBezTo>
                    <a:pt x="232758" y="2420130"/>
                    <a:pt x="223582" y="2391541"/>
                    <a:pt x="217714" y="2362200"/>
                  </a:cubicBezTo>
                  <a:cubicBezTo>
                    <a:pt x="211324" y="2330250"/>
                    <a:pt x="208497" y="2304405"/>
                    <a:pt x="195943" y="2275114"/>
                  </a:cubicBezTo>
                  <a:cubicBezTo>
                    <a:pt x="189550" y="2260199"/>
                    <a:pt x="181428" y="2246085"/>
                    <a:pt x="174171" y="2231571"/>
                  </a:cubicBezTo>
                  <a:cubicBezTo>
                    <a:pt x="166914" y="2202543"/>
                    <a:pt x="168997" y="2169383"/>
                    <a:pt x="152400" y="2144486"/>
                  </a:cubicBezTo>
                  <a:cubicBezTo>
                    <a:pt x="128547" y="2108705"/>
                    <a:pt x="131010" y="2118605"/>
                    <a:pt x="119743" y="2079171"/>
                  </a:cubicBezTo>
                  <a:cubicBezTo>
                    <a:pt x="98057" y="2003273"/>
                    <a:pt x="119352" y="2066529"/>
                    <a:pt x="97971" y="1970314"/>
                  </a:cubicBezTo>
                  <a:cubicBezTo>
                    <a:pt x="95482" y="1959113"/>
                    <a:pt x="90714" y="1948543"/>
                    <a:pt x="87086" y="1937657"/>
                  </a:cubicBezTo>
                  <a:cubicBezTo>
                    <a:pt x="83457" y="1912257"/>
                    <a:pt x="80790" y="1886701"/>
                    <a:pt x="76200" y="1861457"/>
                  </a:cubicBezTo>
                  <a:cubicBezTo>
                    <a:pt x="67694" y="1814675"/>
                    <a:pt x="66085" y="1826054"/>
                    <a:pt x="54429" y="1785257"/>
                  </a:cubicBezTo>
                  <a:cubicBezTo>
                    <a:pt x="27100" y="1689603"/>
                    <a:pt x="58751" y="1787337"/>
                    <a:pt x="32657" y="1709057"/>
                  </a:cubicBezTo>
                  <a:cubicBezTo>
                    <a:pt x="29028" y="1683657"/>
                    <a:pt x="26803" y="1658017"/>
                    <a:pt x="21771" y="1632857"/>
                  </a:cubicBezTo>
                  <a:cubicBezTo>
                    <a:pt x="19521" y="1621605"/>
                    <a:pt x="12772" y="1611518"/>
                    <a:pt x="10886" y="1600200"/>
                  </a:cubicBezTo>
                  <a:cubicBezTo>
                    <a:pt x="5484" y="1567789"/>
                    <a:pt x="3629" y="1534885"/>
                    <a:pt x="0" y="1502228"/>
                  </a:cubicBezTo>
                  <a:cubicBezTo>
                    <a:pt x="7257" y="1426028"/>
                    <a:pt x="3205" y="1347887"/>
                    <a:pt x="21771" y="1273628"/>
                  </a:cubicBezTo>
                  <a:cubicBezTo>
                    <a:pt x="55801" y="1137513"/>
                    <a:pt x="12309" y="1306744"/>
                    <a:pt x="43543" y="1197428"/>
                  </a:cubicBezTo>
                  <a:cubicBezTo>
                    <a:pt x="51430" y="1169824"/>
                    <a:pt x="54133" y="1147317"/>
                    <a:pt x="65314" y="1121228"/>
                  </a:cubicBezTo>
                  <a:cubicBezTo>
                    <a:pt x="71706" y="1106313"/>
                    <a:pt x="79829" y="1092200"/>
                    <a:pt x="87086" y="1077686"/>
                  </a:cubicBezTo>
                  <a:cubicBezTo>
                    <a:pt x="94343" y="1048657"/>
                    <a:pt x="99395" y="1018986"/>
                    <a:pt x="108857" y="990600"/>
                  </a:cubicBezTo>
                  <a:cubicBezTo>
                    <a:pt x="116114" y="968829"/>
                    <a:pt x="126129" y="947789"/>
                    <a:pt x="130629" y="925286"/>
                  </a:cubicBezTo>
                  <a:cubicBezTo>
                    <a:pt x="134257" y="907143"/>
                    <a:pt x="137027" y="888807"/>
                    <a:pt x="141514" y="870857"/>
                  </a:cubicBezTo>
                  <a:cubicBezTo>
                    <a:pt x="144297" y="859725"/>
                    <a:pt x="149617" y="849332"/>
                    <a:pt x="152400" y="838200"/>
                  </a:cubicBezTo>
                  <a:cubicBezTo>
                    <a:pt x="157975" y="815901"/>
                    <a:pt x="171744" y="737876"/>
                    <a:pt x="174171" y="718457"/>
                  </a:cubicBezTo>
                  <a:cubicBezTo>
                    <a:pt x="178694" y="682272"/>
                    <a:pt x="182548" y="645980"/>
                    <a:pt x="185057" y="609600"/>
                  </a:cubicBezTo>
                  <a:cubicBezTo>
                    <a:pt x="189807" y="540725"/>
                    <a:pt x="187717" y="471318"/>
                    <a:pt x="195943" y="402771"/>
                  </a:cubicBezTo>
                  <a:cubicBezTo>
                    <a:pt x="203651" y="338539"/>
                    <a:pt x="219871" y="335299"/>
                    <a:pt x="261257" y="293914"/>
                  </a:cubicBezTo>
                  <a:lnTo>
                    <a:pt x="283029" y="272143"/>
                  </a:lnTo>
                  <a:cubicBezTo>
                    <a:pt x="308493" y="144813"/>
                    <a:pt x="273860" y="265653"/>
                    <a:pt x="315686" y="195943"/>
                  </a:cubicBezTo>
                  <a:cubicBezTo>
                    <a:pt x="321590" y="186104"/>
                    <a:pt x="320668" y="173125"/>
                    <a:pt x="326571" y="163286"/>
                  </a:cubicBezTo>
                  <a:cubicBezTo>
                    <a:pt x="336912" y="146051"/>
                    <a:pt x="366167" y="129632"/>
                    <a:pt x="381000" y="119743"/>
                  </a:cubicBezTo>
                  <a:cubicBezTo>
                    <a:pt x="381000" y="119743"/>
                    <a:pt x="410030" y="54428"/>
                    <a:pt x="381000" y="54428"/>
                  </a:cubicBezTo>
                  <a:cubicBezTo>
                    <a:pt x="369525" y="54428"/>
                    <a:pt x="399142" y="90714"/>
                    <a:pt x="402771" y="9797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1" name="Group 6"/>
            <p:cNvGrpSpPr>
              <a:grpSpLocks noChangeAspect="1"/>
            </p:cNvGrpSpPr>
            <p:nvPr/>
          </p:nvGrpSpPr>
          <p:grpSpPr bwMode="auto">
            <a:xfrm>
              <a:off x="442608" y="807536"/>
              <a:ext cx="1538592" cy="2469064"/>
              <a:chOff x="1521" y="-145"/>
              <a:chExt cx="2692" cy="4320"/>
            </a:xfrm>
          </p:grpSpPr>
          <p:sp>
            <p:nvSpPr>
              <p:cNvPr id="482" name="AutoShape 5"/>
              <p:cNvSpPr>
                <a:spLocks noChangeAspect="1" noChangeArrowheads="1" noTextEdit="1"/>
              </p:cNvSpPr>
              <p:nvPr/>
            </p:nvSpPr>
            <p:spPr bwMode="auto">
              <a:xfrm>
                <a:off x="1521" y="-145"/>
                <a:ext cx="2692" cy="4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" name="Freeform 7"/>
              <p:cNvSpPr>
                <a:spLocks/>
              </p:cNvSpPr>
              <p:nvPr/>
            </p:nvSpPr>
            <p:spPr bwMode="auto">
              <a:xfrm>
                <a:off x="1552" y="-67"/>
                <a:ext cx="2582" cy="4207"/>
              </a:xfrm>
              <a:custGeom>
                <a:avLst/>
                <a:gdLst>
                  <a:gd name="T0" fmla="*/ 4465 w 5164"/>
                  <a:gd name="T1" fmla="*/ 99 h 8415"/>
                  <a:gd name="T2" fmla="*/ 4605 w 5164"/>
                  <a:gd name="T3" fmla="*/ 131 h 8415"/>
                  <a:gd name="T4" fmla="*/ 4745 w 5164"/>
                  <a:gd name="T5" fmla="*/ 174 h 8415"/>
                  <a:gd name="T6" fmla="*/ 4889 w 5164"/>
                  <a:gd name="T7" fmla="*/ 209 h 8415"/>
                  <a:gd name="T8" fmla="*/ 5020 w 5164"/>
                  <a:gd name="T9" fmla="*/ 268 h 8415"/>
                  <a:gd name="T10" fmla="*/ 5090 w 5164"/>
                  <a:gd name="T11" fmla="*/ 461 h 8415"/>
                  <a:gd name="T12" fmla="*/ 5097 w 5164"/>
                  <a:gd name="T13" fmla="*/ 846 h 8415"/>
                  <a:gd name="T14" fmla="*/ 5075 w 5164"/>
                  <a:gd name="T15" fmla="*/ 1233 h 8415"/>
                  <a:gd name="T16" fmla="*/ 5035 w 5164"/>
                  <a:gd name="T17" fmla="*/ 1403 h 8415"/>
                  <a:gd name="T18" fmla="*/ 4981 w 5164"/>
                  <a:gd name="T19" fmla="*/ 1457 h 8415"/>
                  <a:gd name="T20" fmla="*/ 4960 w 5164"/>
                  <a:gd name="T21" fmla="*/ 1512 h 8415"/>
                  <a:gd name="T22" fmla="*/ 5107 w 5164"/>
                  <a:gd name="T23" fmla="*/ 1858 h 8415"/>
                  <a:gd name="T24" fmla="*/ 5136 w 5164"/>
                  <a:gd name="T25" fmla="*/ 2244 h 8415"/>
                  <a:gd name="T26" fmla="*/ 5148 w 5164"/>
                  <a:gd name="T27" fmla="*/ 3084 h 8415"/>
                  <a:gd name="T28" fmla="*/ 5161 w 5164"/>
                  <a:gd name="T29" fmla="*/ 4824 h 8415"/>
                  <a:gd name="T30" fmla="*/ 5130 w 5164"/>
                  <a:gd name="T31" fmla="*/ 6559 h 8415"/>
                  <a:gd name="T32" fmla="*/ 5063 w 5164"/>
                  <a:gd name="T33" fmla="*/ 7260 h 8415"/>
                  <a:gd name="T34" fmla="*/ 5031 w 5164"/>
                  <a:gd name="T35" fmla="*/ 7448 h 8415"/>
                  <a:gd name="T36" fmla="*/ 4960 w 5164"/>
                  <a:gd name="T37" fmla="*/ 7624 h 8415"/>
                  <a:gd name="T38" fmla="*/ 4887 w 5164"/>
                  <a:gd name="T39" fmla="*/ 7769 h 8415"/>
                  <a:gd name="T40" fmla="*/ 4769 w 5164"/>
                  <a:gd name="T41" fmla="*/ 7883 h 8415"/>
                  <a:gd name="T42" fmla="*/ 4426 w 5164"/>
                  <a:gd name="T43" fmla="*/ 8119 h 8415"/>
                  <a:gd name="T44" fmla="*/ 3566 w 5164"/>
                  <a:gd name="T45" fmla="*/ 8374 h 8415"/>
                  <a:gd name="T46" fmla="*/ 2624 w 5164"/>
                  <a:gd name="T47" fmla="*/ 8415 h 8415"/>
                  <a:gd name="T48" fmla="*/ 1717 w 5164"/>
                  <a:gd name="T49" fmla="*/ 8356 h 8415"/>
                  <a:gd name="T50" fmla="*/ 871 w 5164"/>
                  <a:gd name="T51" fmla="*/ 8158 h 8415"/>
                  <a:gd name="T52" fmla="*/ 211 w 5164"/>
                  <a:gd name="T53" fmla="*/ 7615 h 8415"/>
                  <a:gd name="T54" fmla="*/ 73 w 5164"/>
                  <a:gd name="T55" fmla="*/ 6870 h 8415"/>
                  <a:gd name="T56" fmla="*/ 50 w 5164"/>
                  <a:gd name="T57" fmla="*/ 6085 h 8415"/>
                  <a:gd name="T58" fmla="*/ 23 w 5164"/>
                  <a:gd name="T59" fmla="*/ 5175 h 8415"/>
                  <a:gd name="T60" fmla="*/ 5 w 5164"/>
                  <a:gd name="T61" fmla="*/ 4070 h 8415"/>
                  <a:gd name="T62" fmla="*/ 0 w 5164"/>
                  <a:gd name="T63" fmla="*/ 2974 h 8415"/>
                  <a:gd name="T64" fmla="*/ 27 w 5164"/>
                  <a:gd name="T65" fmla="*/ 2312 h 8415"/>
                  <a:gd name="T66" fmla="*/ 50 w 5164"/>
                  <a:gd name="T67" fmla="*/ 1859 h 8415"/>
                  <a:gd name="T68" fmla="*/ 181 w 5164"/>
                  <a:gd name="T69" fmla="*/ 1453 h 8415"/>
                  <a:gd name="T70" fmla="*/ 133 w 5164"/>
                  <a:gd name="T71" fmla="*/ 1393 h 8415"/>
                  <a:gd name="T72" fmla="*/ 87 w 5164"/>
                  <a:gd name="T73" fmla="*/ 1347 h 8415"/>
                  <a:gd name="T74" fmla="*/ 75 w 5164"/>
                  <a:gd name="T75" fmla="*/ 369 h 8415"/>
                  <a:gd name="T76" fmla="*/ 110 w 5164"/>
                  <a:gd name="T77" fmla="*/ 261 h 8415"/>
                  <a:gd name="T78" fmla="*/ 218 w 5164"/>
                  <a:gd name="T79" fmla="*/ 197 h 8415"/>
                  <a:gd name="T80" fmla="*/ 695 w 5164"/>
                  <a:gd name="T81" fmla="*/ 85 h 8415"/>
                  <a:gd name="T82" fmla="*/ 1959 w 5164"/>
                  <a:gd name="T83" fmla="*/ 2 h 8415"/>
                  <a:gd name="T84" fmla="*/ 3238 w 5164"/>
                  <a:gd name="T85" fmla="*/ 16 h 8415"/>
                  <a:gd name="T86" fmla="*/ 3841 w 5164"/>
                  <a:gd name="T87" fmla="*/ 34 h 8415"/>
                  <a:gd name="T88" fmla="*/ 4105 w 5164"/>
                  <a:gd name="T89" fmla="*/ 50 h 8415"/>
                  <a:gd name="T90" fmla="*/ 4364 w 5164"/>
                  <a:gd name="T91" fmla="*/ 85 h 8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164" h="8415">
                    <a:moveTo>
                      <a:pt x="4364" y="85"/>
                    </a:moveTo>
                    <a:lnTo>
                      <a:pt x="4416" y="91"/>
                    </a:lnTo>
                    <a:lnTo>
                      <a:pt x="4465" y="99"/>
                    </a:lnTo>
                    <a:lnTo>
                      <a:pt x="4513" y="110"/>
                    </a:lnTo>
                    <a:lnTo>
                      <a:pt x="4561" y="121"/>
                    </a:lnTo>
                    <a:lnTo>
                      <a:pt x="4605" y="131"/>
                    </a:lnTo>
                    <a:lnTo>
                      <a:pt x="4651" y="146"/>
                    </a:lnTo>
                    <a:lnTo>
                      <a:pt x="4698" y="158"/>
                    </a:lnTo>
                    <a:lnTo>
                      <a:pt x="4745" y="174"/>
                    </a:lnTo>
                    <a:lnTo>
                      <a:pt x="4792" y="186"/>
                    </a:lnTo>
                    <a:lnTo>
                      <a:pt x="4841" y="199"/>
                    </a:lnTo>
                    <a:lnTo>
                      <a:pt x="4889" y="209"/>
                    </a:lnTo>
                    <a:lnTo>
                      <a:pt x="4937" y="227"/>
                    </a:lnTo>
                    <a:lnTo>
                      <a:pt x="4980" y="245"/>
                    </a:lnTo>
                    <a:lnTo>
                      <a:pt x="5020" y="268"/>
                    </a:lnTo>
                    <a:lnTo>
                      <a:pt x="5056" y="298"/>
                    </a:lnTo>
                    <a:lnTo>
                      <a:pt x="5086" y="339"/>
                    </a:lnTo>
                    <a:lnTo>
                      <a:pt x="5090" y="461"/>
                    </a:lnTo>
                    <a:lnTo>
                      <a:pt x="5093" y="589"/>
                    </a:lnTo>
                    <a:lnTo>
                      <a:pt x="5095" y="717"/>
                    </a:lnTo>
                    <a:lnTo>
                      <a:pt x="5097" y="846"/>
                    </a:lnTo>
                    <a:lnTo>
                      <a:pt x="5093" y="974"/>
                    </a:lnTo>
                    <a:lnTo>
                      <a:pt x="5088" y="1105"/>
                    </a:lnTo>
                    <a:lnTo>
                      <a:pt x="5075" y="1233"/>
                    </a:lnTo>
                    <a:lnTo>
                      <a:pt x="5058" y="1364"/>
                    </a:lnTo>
                    <a:lnTo>
                      <a:pt x="5049" y="1384"/>
                    </a:lnTo>
                    <a:lnTo>
                      <a:pt x="5035" y="1403"/>
                    </a:lnTo>
                    <a:lnTo>
                      <a:pt x="5017" y="1421"/>
                    </a:lnTo>
                    <a:lnTo>
                      <a:pt x="5001" y="1441"/>
                    </a:lnTo>
                    <a:lnTo>
                      <a:pt x="4981" y="1457"/>
                    </a:lnTo>
                    <a:lnTo>
                      <a:pt x="4969" y="1474"/>
                    </a:lnTo>
                    <a:lnTo>
                      <a:pt x="4958" y="1492"/>
                    </a:lnTo>
                    <a:lnTo>
                      <a:pt x="4960" y="1512"/>
                    </a:lnTo>
                    <a:lnTo>
                      <a:pt x="5033" y="1618"/>
                    </a:lnTo>
                    <a:lnTo>
                      <a:pt x="5081" y="1735"/>
                    </a:lnTo>
                    <a:lnTo>
                      <a:pt x="5107" y="1858"/>
                    </a:lnTo>
                    <a:lnTo>
                      <a:pt x="5123" y="1985"/>
                    </a:lnTo>
                    <a:lnTo>
                      <a:pt x="5130" y="2115"/>
                    </a:lnTo>
                    <a:lnTo>
                      <a:pt x="5136" y="2244"/>
                    </a:lnTo>
                    <a:lnTo>
                      <a:pt x="5145" y="2372"/>
                    </a:lnTo>
                    <a:lnTo>
                      <a:pt x="5164" y="2498"/>
                    </a:lnTo>
                    <a:lnTo>
                      <a:pt x="5148" y="3084"/>
                    </a:lnTo>
                    <a:lnTo>
                      <a:pt x="5148" y="3665"/>
                    </a:lnTo>
                    <a:lnTo>
                      <a:pt x="5153" y="4246"/>
                    </a:lnTo>
                    <a:lnTo>
                      <a:pt x="5161" y="4824"/>
                    </a:lnTo>
                    <a:lnTo>
                      <a:pt x="5162" y="5401"/>
                    </a:lnTo>
                    <a:lnTo>
                      <a:pt x="5155" y="5979"/>
                    </a:lnTo>
                    <a:lnTo>
                      <a:pt x="5130" y="6559"/>
                    </a:lnTo>
                    <a:lnTo>
                      <a:pt x="5086" y="7145"/>
                    </a:lnTo>
                    <a:lnTo>
                      <a:pt x="5072" y="7200"/>
                    </a:lnTo>
                    <a:lnTo>
                      <a:pt x="5063" y="7260"/>
                    </a:lnTo>
                    <a:lnTo>
                      <a:pt x="5052" y="7324"/>
                    </a:lnTo>
                    <a:lnTo>
                      <a:pt x="5043" y="7388"/>
                    </a:lnTo>
                    <a:lnTo>
                      <a:pt x="5031" y="7448"/>
                    </a:lnTo>
                    <a:lnTo>
                      <a:pt x="5013" y="7510"/>
                    </a:lnTo>
                    <a:lnTo>
                      <a:pt x="4990" y="7569"/>
                    </a:lnTo>
                    <a:lnTo>
                      <a:pt x="4960" y="7624"/>
                    </a:lnTo>
                    <a:lnTo>
                      <a:pt x="4942" y="7677"/>
                    </a:lnTo>
                    <a:lnTo>
                      <a:pt x="4919" y="7726"/>
                    </a:lnTo>
                    <a:lnTo>
                      <a:pt x="4887" y="7769"/>
                    </a:lnTo>
                    <a:lnTo>
                      <a:pt x="4852" y="7810"/>
                    </a:lnTo>
                    <a:lnTo>
                      <a:pt x="4809" y="7845"/>
                    </a:lnTo>
                    <a:lnTo>
                      <a:pt x="4769" y="7883"/>
                    </a:lnTo>
                    <a:lnTo>
                      <a:pt x="4726" y="7918"/>
                    </a:lnTo>
                    <a:lnTo>
                      <a:pt x="4685" y="7955"/>
                    </a:lnTo>
                    <a:lnTo>
                      <a:pt x="4426" y="8119"/>
                    </a:lnTo>
                    <a:lnTo>
                      <a:pt x="4153" y="8239"/>
                    </a:lnTo>
                    <a:lnTo>
                      <a:pt x="3864" y="8321"/>
                    </a:lnTo>
                    <a:lnTo>
                      <a:pt x="3566" y="8374"/>
                    </a:lnTo>
                    <a:lnTo>
                      <a:pt x="3257" y="8401"/>
                    </a:lnTo>
                    <a:lnTo>
                      <a:pt x="2943" y="8413"/>
                    </a:lnTo>
                    <a:lnTo>
                      <a:pt x="2624" y="8415"/>
                    </a:lnTo>
                    <a:lnTo>
                      <a:pt x="2303" y="8415"/>
                    </a:lnTo>
                    <a:lnTo>
                      <a:pt x="2012" y="8386"/>
                    </a:lnTo>
                    <a:lnTo>
                      <a:pt x="1717" y="8356"/>
                    </a:lnTo>
                    <a:lnTo>
                      <a:pt x="1425" y="8314"/>
                    </a:lnTo>
                    <a:lnTo>
                      <a:pt x="1143" y="8252"/>
                    </a:lnTo>
                    <a:lnTo>
                      <a:pt x="871" y="8158"/>
                    </a:lnTo>
                    <a:lnTo>
                      <a:pt x="623" y="8028"/>
                    </a:lnTo>
                    <a:lnTo>
                      <a:pt x="399" y="7849"/>
                    </a:lnTo>
                    <a:lnTo>
                      <a:pt x="211" y="7615"/>
                    </a:lnTo>
                    <a:lnTo>
                      <a:pt x="146" y="7372"/>
                    </a:lnTo>
                    <a:lnTo>
                      <a:pt x="101" y="7123"/>
                    </a:lnTo>
                    <a:lnTo>
                      <a:pt x="73" y="6870"/>
                    </a:lnTo>
                    <a:lnTo>
                      <a:pt x="60" y="6612"/>
                    </a:lnTo>
                    <a:lnTo>
                      <a:pt x="52" y="6350"/>
                    </a:lnTo>
                    <a:lnTo>
                      <a:pt x="50" y="6085"/>
                    </a:lnTo>
                    <a:lnTo>
                      <a:pt x="44" y="5819"/>
                    </a:lnTo>
                    <a:lnTo>
                      <a:pt x="36" y="5553"/>
                    </a:lnTo>
                    <a:lnTo>
                      <a:pt x="23" y="5175"/>
                    </a:lnTo>
                    <a:lnTo>
                      <a:pt x="16" y="4803"/>
                    </a:lnTo>
                    <a:lnTo>
                      <a:pt x="9" y="4434"/>
                    </a:lnTo>
                    <a:lnTo>
                      <a:pt x="5" y="4070"/>
                    </a:lnTo>
                    <a:lnTo>
                      <a:pt x="0" y="3705"/>
                    </a:lnTo>
                    <a:lnTo>
                      <a:pt x="0" y="3341"/>
                    </a:lnTo>
                    <a:lnTo>
                      <a:pt x="0" y="2974"/>
                    </a:lnTo>
                    <a:lnTo>
                      <a:pt x="5" y="2605"/>
                    </a:lnTo>
                    <a:lnTo>
                      <a:pt x="20" y="2461"/>
                    </a:lnTo>
                    <a:lnTo>
                      <a:pt x="27" y="2312"/>
                    </a:lnTo>
                    <a:lnTo>
                      <a:pt x="30" y="2161"/>
                    </a:lnTo>
                    <a:lnTo>
                      <a:pt x="37" y="2010"/>
                    </a:lnTo>
                    <a:lnTo>
                      <a:pt x="50" y="1859"/>
                    </a:lnTo>
                    <a:lnTo>
                      <a:pt x="75" y="1716"/>
                    </a:lnTo>
                    <a:lnTo>
                      <a:pt x="115" y="1579"/>
                    </a:lnTo>
                    <a:lnTo>
                      <a:pt x="181" y="1453"/>
                    </a:lnTo>
                    <a:lnTo>
                      <a:pt x="167" y="1428"/>
                    </a:lnTo>
                    <a:lnTo>
                      <a:pt x="151" y="1411"/>
                    </a:lnTo>
                    <a:lnTo>
                      <a:pt x="133" y="1393"/>
                    </a:lnTo>
                    <a:lnTo>
                      <a:pt x="117" y="1380"/>
                    </a:lnTo>
                    <a:lnTo>
                      <a:pt x="99" y="1363"/>
                    </a:lnTo>
                    <a:lnTo>
                      <a:pt x="87" y="1347"/>
                    </a:lnTo>
                    <a:lnTo>
                      <a:pt x="76" y="1324"/>
                    </a:lnTo>
                    <a:lnTo>
                      <a:pt x="75" y="1297"/>
                    </a:lnTo>
                    <a:lnTo>
                      <a:pt x="75" y="369"/>
                    </a:lnTo>
                    <a:lnTo>
                      <a:pt x="73" y="325"/>
                    </a:lnTo>
                    <a:lnTo>
                      <a:pt x="87" y="289"/>
                    </a:lnTo>
                    <a:lnTo>
                      <a:pt x="110" y="261"/>
                    </a:lnTo>
                    <a:lnTo>
                      <a:pt x="144" y="238"/>
                    </a:lnTo>
                    <a:lnTo>
                      <a:pt x="179" y="217"/>
                    </a:lnTo>
                    <a:lnTo>
                      <a:pt x="218" y="197"/>
                    </a:lnTo>
                    <a:lnTo>
                      <a:pt x="256" y="176"/>
                    </a:lnTo>
                    <a:lnTo>
                      <a:pt x="289" y="154"/>
                    </a:lnTo>
                    <a:lnTo>
                      <a:pt x="695" y="85"/>
                    </a:lnTo>
                    <a:lnTo>
                      <a:pt x="1112" y="39"/>
                    </a:lnTo>
                    <a:lnTo>
                      <a:pt x="1533" y="13"/>
                    </a:lnTo>
                    <a:lnTo>
                      <a:pt x="1959" y="2"/>
                    </a:lnTo>
                    <a:lnTo>
                      <a:pt x="2384" y="0"/>
                    </a:lnTo>
                    <a:lnTo>
                      <a:pt x="2814" y="7"/>
                    </a:lnTo>
                    <a:lnTo>
                      <a:pt x="3238" y="16"/>
                    </a:lnTo>
                    <a:lnTo>
                      <a:pt x="3660" y="27"/>
                    </a:lnTo>
                    <a:lnTo>
                      <a:pt x="3750" y="29"/>
                    </a:lnTo>
                    <a:lnTo>
                      <a:pt x="3841" y="34"/>
                    </a:lnTo>
                    <a:lnTo>
                      <a:pt x="3929" y="37"/>
                    </a:lnTo>
                    <a:lnTo>
                      <a:pt x="4018" y="44"/>
                    </a:lnTo>
                    <a:lnTo>
                      <a:pt x="4105" y="50"/>
                    </a:lnTo>
                    <a:lnTo>
                      <a:pt x="4192" y="60"/>
                    </a:lnTo>
                    <a:lnTo>
                      <a:pt x="4277" y="71"/>
                    </a:lnTo>
                    <a:lnTo>
                      <a:pt x="4364" y="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" name="Freeform 8"/>
              <p:cNvSpPr>
                <a:spLocks/>
              </p:cNvSpPr>
              <p:nvPr/>
            </p:nvSpPr>
            <p:spPr bwMode="auto">
              <a:xfrm>
                <a:off x="1706" y="-15"/>
                <a:ext cx="2326" cy="282"/>
              </a:xfrm>
              <a:custGeom>
                <a:avLst/>
                <a:gdLst>
                  <a:gd name="T0" fmla="*/ 4554 w 4651"/>
                  <a:gd name="T1" fmla="*/ 239 h 564"/>
                  <a:gd name="T2" fmla="*/ 4580 w 4651"/>
                  <a:gd name="T3" fmla="*/ 248 h 564"/>
                  <a:gd name="T4" fmla="*/ 4610 w 4651"/>
                  <a:gd name="T5" fmla="*/ 253 h 564"/>
                  <a:gd name="T6" fmla="*/ 4637 w 4651"/>
                  <a:gd name="T7" fmla="*/ 259 h 564"/>
                  <a:gd name="T8" fmla="*/ 4639 w 4651"/>
                  <a:gd name="T9" fmla="*/ 291 h 564"/>
                  <a:gd name="T10" fmla="*/ 4596 w 4651"/>
                  <a:gd name="T11" fmla="*/ 324 h 564"/>
                  <a:gd name="T12" fmla="*/ 4541 w 4651"/>
                  <a:gd name="T13" fmla="*/ 346 h 564"/>
                  <a:gd name="T14" fmla="*/ 4481 w 4651"/>
                  <a:gd name="T15" fmla="*/ 371 h 564"/>
                  <a:gd name="T16" fmla="*/ 4378 w 4651"/>
                  <a:gd name="T17" fmla="*/ 411 h 564"/>
                  <a:gd name="T18" fmla="*/ 4213 w 4651"/>
                  <a:gd name="T19" fmla="*/ 445 h 564"/>
                  <a:gd name="T20" fmla="*/ 4037 w 4651"/>
                  <a:gd name="T21" fmla="*/ 465 h 564"/>
                  <a:gd name="T22" fmla="*/ 3858 w 4651"/>
                  <a:gd name="T23" fmla="*/ 479 h 564"/>
                  <a:gd name="T24" fmla="*/ 3675 w 4651"/>
                  <a:gd name="T25" fmla="*/ 505 h 564"/>
                  <a:gd name="T26" fmla="*/ 3468 w 4651"/>
                  <a:gd name="T27" fmla="*/ 525 h 564"/>
                  <a:gd name="T28" fmla="*/ 3248 w 4651"/>
                  <a:gd name="T29" fmla="*/ 536 h 564"/>
                  <a:gd name="T30" fmla="*/ 3028 w 4651"/>
                  <a:gd name="T31" fmla="*/ 546 h 564"/>
                  <a:gd name="T32" fmla="*/ 2586 w 4651"/>
                  <a:gd name="T33" fmla="*/ 564 h 564"/>
                  <a:gd name="T34" fmla="*/ 1925 w 4651"/>
                  <a:gd name="T35" fmla="*/ 541 h 564"/>
                  <a:gd name="T36" fmla="*/ 1266 w 4651"/>
                  <a:gd name="T37" fmla="*/ 468 h 564"/>
                  <a:gd name="T38" fmla="*/ 614 w 4651"/>
                  <a:gd name="T39" fmla="*/ 369 h 564"/>
                  <a:gd name="T40" fmla="*/ 255 w 4651"/>
                  <a:gd name="T41" fmla="*/ 293 h 564"/>
                  <a:gd name="T42" fmla="*/ 177 w 4651"/>
                  <a:gd name="T43" fmla="*/ 271 h 564"/>
                  <a:gd name="T44" fmla="*/ 97 w 4651"/>
                  <a:gd name="T45" fmla="*/ 253 h 564"/>
                  <a:gd name="T46" fmla="*/ 26 w 4651"/>
                  <a:gd name="T47" fmla="*/ 222 h 564"/>
                  <a:gd name="T48" fmla="*/ 222 w 4651"/>
                  <a:gd name="T49" fmla="*/ 142 h 564"/>
                  <a:gd name="T50" fmla="*/ 681 w 4651"/>
                  <a:gd name="T51" fmla="*/ 67 h 564"/>
                  <a:gd name="T52" fmla="*/ 1156 w 4651"/>
                  <a:gd name="T53" fmla="*/ 28 h 564"/>
                  <a:gd name="T54" fmla="*/ 1635 w 4651"/>
                  <a:gd name="T55" fmla="*/ 5 h 564"/>
                  <a:gd name="T56" fmla="*/ 2212 w 4651"/>
                  <a:gd name="T57" fmla="*/ 2 h 564"/>
                  <a:gd name="T58" fmla="*/ 2891 w 4651"/>
                  <a:gd name="T59" fmla="*/ 28 h 564"/>
                  <a:gd name="T60" fmla="*/ 3564 w 4651"/>
                  <a:gd name="T61" fmla="*/ 85 h 564"/>
                  <a:gd name="T62" fmla="*/ 4222 w 4651"/>
                  <a:gd name="T63" fmla="*/ 174 h 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651" h="564">
                    <a:moveTo>
                      <a:pt x="4543" y="234"/>
                    </a:moveTo>
                    <a:lnTo>
                      <a:pt x="4554" y="239"/>
                    </a:lnTo>
                    <a:lnTo>
                      <a:pt x="4566" y="245"/>
                    </a:lnTo>
                    <a:lnTo>
                      <a:pt x="4580" y="248"/>
                    </a:lnTo>
                    <a:lnTo>
                      <a:pt x="4596" y="252"/>
                    </a:lnTo>
                    <a:lnTo>
                      <a:pt x="4610" y="253"/>
                    </a:lnTo>
                    <a:lnTo>
                      <a:pt x="4625" y="257"/>
                    </a:lnTo>
                    <a:lnTo>
                      <a:pt x="4637" y="259"/>
                    </a:lnTo>
                    <a:lnTo>
                      <a:pt x="4651" y="264"/>
                    </a:lnTo>
                    <a:lnTo>
                      <a:pt x="4639" y="291"/>
                    </a:lnTo>
                    <a:lnTo>
                      <a:pt x="4621" y="310"/>
                    </a:lnTo>
                    <a:lnTo>
                      <a:pt x="4596" y="324"/>
                    </a:lnTo>
                    <a:lnTo>
                      <a:pt x="4571" y="337"/>
                    </a:lnTo>
                    <a:lnTo>
                      <a:pt x="4541" y="346"/>
                    </a:lnTo>
                    <a:lnTo>
                      <a:pt x="4511" y="356"/>
                    </a:lnTo>
                    <a:lnTo>
                      <a:pt x="4481" y="371"/>
                    </a:lnTo>
                    <a:lnTo>
                      <a:pt x="4456" y="390"/>
                    </a:lnTo>
                    <a:lnTo>
                      <a:pt x="4378" y="411"/>
                    </a:lnTo>
                    <a:lnTo>
                      <a:pt x="4298" y="431"/>
                    </a:lnTo>
                    <a:lnTo>
                      <a:pt x="4213" y="445"/>
                    </a:lnTo>
                    <a:lnTo>
                      <a:pt x="4126" y="458"/>
                    </a:lnTo>
                    <a:lnTo>
                      <a:pt x="4037" y="465"/>
                    </a:lnTo>
                    <a:lnTo>
                      <a:pt x="3949" y="472"/>
                    </a:lnTo>
                    <a:lnTo>
                      <a:pt x="3858" y="479"/>
                    </a:lnTo>
                    <a:lnTo>
                      <a:pt x="3771" y="488"/>
                    </a:lnTo>
                    <a:lnTo>
                      <a:pt x="3675" y="505"/>
                    </a:lnTo>
                    <a:lnTo>
                      <a:pt x="3574" y="518"/>
                    </a:lnTo>
                    <a:lnTo>
                      <a:pt x="3468" y="525"/>
                    </a:lnTo>
                    <a:lnTo>
                      <a:pt x="3360" y="532"/>
                    </a:lnTo>
                    <a:lnTo>
                      <a:pt x="3248" y="536"/>
                    </a:lnTo>
                    <a:lnTo>
                      <a:pt x="3138" y="541"/>
                    </a:lnTo>
                    <a:lnTo>
                      <a:pt x="3028" y="546"/>
                    </a:lnTo>
                    <a:lnTo>
                      <a:pt x="2921" y="557"/>
                    </a:lnTo>
                    <a:lnTo>
                      <a:pt x="2586" y="564"/>
                    </a:lnTo>
                    <a:lnTo>
                      <a:pt x="2256" y="560"/>
                    </a:lnTo>
                    <a:lnTo>
                      <a:pt x="1925" y="541"/>
                    </a:lnTo>
                    <a:lnTo>
                      <a:pt x="1596" y="511"/>
                    </a:lnTo>
                    <a:lnTo>
                      <a:pt x="1266" y="468"/>
                    </a:lnTo>
                    <a:lnTo>
                      <a:pt x="940" y="422"/>
                    </a:lnTo>
                    <a:lnTo>
                      <a:pt x="614" y="369"/>
                    </a:lnTo>
                    <a:lnTo>
                      <a:pt x="292" y="312"/>
                    </a:lnTo>
                    <a:lnTo>
                      <a:pt x="255" y="293"/>
                    </a:lnTo>
                    <a:lnTo>
                      <a:pt x="218" y="280"/>
                    </a:lnTo>
                    <a:lnTo>
                      <a:pt x="177" y="271"/>
                    </a:lnTo>
                    <a:lnTo>
                      <a:pt x="138" y="264"/>
                    </a:lnTo>
                    <a:lnTo>
                      <a:pt x="97" y="253"/>
                    </a:lnTo>
                    <a:lnTo>
                      <a:pt x="60" y="241"/>
                    </a:lnTo>
                    <a:lnTo>
                      <a:pt x="26" y="222"/>
                    </a:lnTo>
                    <a:lnTo>
                      <a:pt x="0" y="195"/>
                    </a:lnTo>
                    <a:lnTo>
                      <a:pt x="222" y="142"/>
                    </a:lnTo>
                    <a:lnTo>
                      <a:pt x="449" y="101"/>
                    </a:lnTo>
                    <a:lnTo>
                      <a:pt x="681" y="67"/>
                    </a:lnTo>
                    <a:lnTo>
                      <a:pt x="919" y="46"/>
                    </a:lnTo>
                    <a:lnTo>
                      <a:pt x="1156" y="28"/>
                    </a:lnTo>
                    <a:lnTo>
                      <a:pt x="1396" y="16"/>
                    </a:lnTo>
                    <a:lnTo>
                      <a:pt x="1635" y="5"/>
                    </a:lnTo>
                    <a:lnTo>
                      <a:pt x="1875" y="0"/>
                    </a:lnTo>
                    <a:lnTo>
                      <a:pt x="2212" y="2"/>
                    </a:lnTo>
                    <a:lnTo>
                      <a:pt x="2553" y="12"/>
                    </a:lnTo>
                    <a:lnTo>
                      <a:pt x="2891" y="28"/>
                    </a:lnTo>
                    <a:lnTo>
                      <a:pt x="3230" y="55"/>
                    </a:lnTo>
                    <a:lnTo>
                      <a:pt x="3564" y="85"/>
                    </a:lnTo>
                    <a:lnTo>
                      <a:pt x="3897" y="126"/>
                    </a:lnTo>
                    <a:lnTo>
                      <a:pt x="4222" y="174"/>
                    </a:lnTo>
                    <a:lnTo>
                      <a:pt x="4543" y="234"/>
                    </a:lnTo>
                    <a:close/>
                  </a:path>
                </a:pathLst>
              </a:custGeom>
              <a:solidFill>
                <a:srgbClr val="FF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" name="Freeform 9"/>
              <p:cNvSpPr>
                <a:spLocks/>
              </p:cNvSpPr>
              <p:nvPr/>
            </p:nvSpPr>
            <p:spPr bwMode="auto">
              <a:xfrm>
                <a:off x="1970" y="48"/>
                <a:ext cx="1700" cy="103"/>
              </a:xfrm>
              <a:custGeom>
                <a:avLst/>
                <a:gdLst>
                  <a:gd name="T0" fmla="*/ 2962 w 3400"/>
                  <a:gd name="T1" fmla="*/ 87 h 206"/>
                  <a:gd name="T2" fmla="*/ 3186 w 3400"/>
                  <a:gd name="T3" fmla="*/ 117 h 206"/>
                  <a:gd name="T4" fmla="*/ 3400 w 3400"/>
                  <a:gd name="T5" fmla="*/ 127 h 206"/>
                  <a:gd name="T6" fmla="*/ 3191 w 3400"/>
                  <a:gd name="T7" fmla="*/ 145 h 206"/>
                  <a:gd name="T8" fmla="*/ 2898 w 3400"/>
                  <a:gd name="T9" fmla="*/ 113 h 206"/>
                  <a:gd name="T10" fmla="*/ 2579 w 3400"/>
                  <a:gd name="T11" fmla="*/ 108 h 206"/>
                  <a:gd name="T12" fmla="*/ 2379 w 3400"/>
                  <a:gd name="T13" fmla="*/ 67 h 206"/>
                  <a:gd name="T14" fmla="*/ 2175 w 3400"/>
                  <a:gd name="T15" fmla="*/ 65 h 206"/>
                  <a:gd name="T16" fmla="*/ 1978 w 3400"/>
                  <a:gd name="T17" fmla="*/ 62 h 206"/>
                  <a:gd name="T18" fmla="*/ 1811 w 3400"/>
                  <a:gd name="T19" fmla="*/ 51 h 206"/>
                  <a:gd name="T20" fmla="*/ 1637 w 3400"/>
                  <a:gd name="T21" fmla="*/ 32 h 206"/>
                  <a:gd name="T22" fmla="*/ 1261 w 3400"/>
                  <a:gd name="T23" fmla="*/ 28 h 206"/>
                  <a:gd name="T24" fmla="*/ 750 w 3400"/>
                  <a:gd name="T25" fmla="*/ 26 h 206"/>
                  <a:gd name="T26" fmla="*/ 255 w 3400"/>
                  <a:gd name="T27" fmla="*/ 88 h 206"/>
                  <a:gd name="T28" fmla="*/ 344 w 3400"/>
                  <a:gd name="T29" fmla="*/ 96 h 206"/>
                  <a:gd name="T30" fmla="*/ 432 w 3400"/>
                  <a:gd name="T31" fmla="*/ 97 h 206"/>
                  <a:gd name="T32" fmla="*/ 496 w 3400"/>
                  <a:gd name="T33" fmla="*/ 113 h 206"/>
                  <a:gd name="T34" fmla="*/ 534 w 3400"/>
                  <a:gd name="T35" fmla="*/ 126 h 206"/>
                  <a:gd name="T36" fmla="*/ 580 w 3400"/>
                  <a:gd name="T37" fmla="*/ 133 h 206"/>
                  <a:gd name="T38" fmla="*/ 810 w 3400"/>
                  <a:gd name="T39" fmla="*/ 117 h 206"/>
                  <a:gd name="T40" fmla="*/ 1135 w 3400"/>
                  <a:gd name="T41" fmla="*/ 99 h 206"/>
                  <a:gd name="T42" fmla="*/ 1447 w 3400"/>
                  <a:gd name="T43" fmla="*/ 108 h 206"/>
                  <a:gd name="T44" fmla="*/ 1277 w 3400"/>
                  <a:gd name="T45" fmla="*/ 119 h 206"/>
                  <a:gd name="T46" fmla="*/ 1089 w 3400"/>
                  <a:gd name="T47" fmla="*/ 124 h 206"/>
                  <a:gd name="T48" fmla="*/ 1009 w 3400"/>
                  <a:gd name="T49" fmla="*/ 147 h 206"/>
                  <a:gd name="T50" fmla="*/ 1103 w 3400"/>
                  <a:gd name="T51" fmla="*/ 163 h 206"/>
                  <a:gd name="T52" fmla="*/ 1197 w 3400"/>
                  <a:gd name="T53" fmla="*/ 188 h 206"/>
                  <a:gd name="T54" fmla="*/ 1206 w 3400"/>
                  <a:gd name="T55" fmla="*/ 204 h 206"/>
                  <a:gd name="T56" fmla="*/ 1139 w 3400"/>
                  <a:gd name="T57" fmla="*/ 202 h 206"/>
                  <a:gd name="T58" fmla="*/ 1073 w 3400"/>
                  <a:gd name="T59" fmla="*/ 186 h 206"/>
                  <a:gd name="T60" fmla="*/ 897 w 3400"/>
                  <a:gd name="T61" fmla="*/ 175 h 206"/>
                  <a:gd name="T62" fmla="*/ 636 w 3400"/>
                  <a:gd name="T63" fmla="*/ 177 h 206"/>
                  <a:gd name="T64" fmla="*/ 392 w 3400"/>
                  <a:gd name="T65" fmla="*/ 127 h 206"/>
                  <a:gd name="T66" fmla="*/ 241 w 3400"/>
                  <a:gd name="T67" fmla="*/ 119 h 206"/>
                  <a:gd name="T68" fmla="*/ 92 w 3400"/>
                  <a:gd name="T69" fmla="*/ 106 h 206"/>
                  <a:gd name="T70" fmla="*/ 19 w 3400"/>
                  <a:gd name="T71" fmla="*/ 41 h 206"/>
                  <a:gd name="T72" fmla="*/ 104 w 3400"/>
                  <a:gd name="T73" fmla="*/ 51 h 206"/>
                  <a:gd name="T74" fmla="*/ 198 w 3400"/>
                  <a:gd name="T75" fmla="*/ 33 h 206"/>
                  <a:gd name="T76" fmla="*/ 486 w 3400"/>
                  <a:gd name="T77" fmla="*/ 14 h 206"/>
                  <a:gd name="T78" fmla="*/ 1197 w 3400"/>
                  <a:gd name="T79" fmla="*/ 7 h 206"/>
                  <a:gd name="T80" fmla="*/ 1907 w 3400"/>
                  <a:gd name="T81" fmla="*/ 35 h 206"/>
                  <a:gd name="T82" fmla="*/ 2318 w 3400"/>
                  <a:gd name="T83" fmla="*/ 49 h 206"/>
                  <a:gd name="T84" fmla="*/ 2561 w 3400"/>
                  <a:gd name="T85" fmla="*/ 71 h 206"/>
                  <a:gd name="T86" fmla="*/ 2824 w 3400"/>
                  <a:gd name="T87" fmla="*/ 8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00" h="206">
                    <a:moveTo>
                      <a:pt x="2824" y="88"/>
                    </a:moveTo>
                    <a:lnTo>
                      <a:pt x="2889" y="83"/>
                    </a:lnTo>
                    <a:lnTo>
                      <a:pt x="2962" y="87"/>
                    </a:lnTo>
                    <a:lnTo>
                      <a:pt x="3035" y="96"/>
                    </a:lnTo>
                    <a:lnTo>
                      <a:pt x="3111" y="108"/>
                    </a:lnTo>
                    <a:lnTo>
                      <a:pt x="3186" y="117"/>
                    </a:lnTo>
                    <a:lnTo>
                      <a:pt x="3260" y="126"/>
                    </a:lnTo>
                    <a:lnTo>
                      <a:pt x="3331" y="129"/>
                    </a:lnTo>
                    <a:lnTo>
                      <a:pt x="3400" y="127"/>
                    </a:lnTo>
                    <a:lnTo>
                      <a:pt x="3400" y="158"/>
                    </a:lnTo>
                    <a:lnTo>
                      <a:pt x="3292" y="154"/>
                    </a:lnTo>
                    <a:lnTo>
                      <a:pt x="3191" y="145"/>
                    </a:lnTo>
                    <a:lnTo>
                      <a:pt x="3093" y="135"/>
                    </a:lnTo>
                    <a:lnTo>
                      <a:pt x="2998" y="124"/>
                    </a:lnTo>
                    <a:lnTo>
                      <a:pt x="2898" y="113"/>
                    </a:lnTo>
                    <a:lnTo>
                      <a:pt x="2797" y="106"/>
                    </a:lnTo>
                    <a:lnTo>
                      <a:pt x="2691" y="103"/>
                    </a:lnTo>
                    <a:lnTo>
                      <a:pt x="2579" y="108"/>
                    </a:lnTo>
                    <a:lnTo>
                      <a:pt x="2512" y="88"/>
                    </a:lnTo>
                    <a:lnTo>
                      <a:pt x="2446" y="76"/>
                    </a:lnTo>
                    <a:lnTo>
                      <a:pt x="2379" y="67"/>
                    </a:lnTo>
                    <a:lnTo>
                      <a:pt x="2313" y="65"/>
                    </a:lnTo>
                    <a:lnTo>
                      <a:pt x="2244" y="64"/>
                    </a:lnTo>
                    <a:lnTo>
                      <a:pt x="2175" y="65"/>
                    </a:lnTo>
                    <a:lnTo>
                      <a:pt x="2104" y="67"/>
                    </a:lnTo>
                    <a:lnTo>
                      <a:pt x="2033" y="69"/>
                    </a:lnTo>
                    <a:lnTo>
                      <a:pt x="1978" y="62"/>
                    </a:lnTo>
                    <a:lnTo>
                      <a:pt x="1924" y="57"/>
                    </a:lnTo>
                    <a:lnTo>
                      <a:pt x="1868" y="53"/>
                    </a:lnTo>
                    <a:lnTo>
                      <a:pt x="1811" y="51"/>
                    </a:lnTo>
                    <a:lnTo>
                      <a:pt x="1752" y="46"/>
                    </a:lnTo>
                    <a:lnTo>
                      <a:pt x="1696" y="41"/>
                    </a:lnTo>
                    <a:lnTo>
                      <a:pt x="1637" y="32"/>
                    </a:lnTo>
                    <a:lnTo>
                      <a:pt x="1584" y="21"/>
                    </a:lnTo>
                    <a:lnTo>
                      <a:pt x="1424" y="26"/>
                    </a:lnTo>
                    <a:lnTo>
                      <a:pt x="1261" y="28"/>
                    </a:lnTo>
                    <a:lnTo>
                      <a:pt x="1091" y="25"/>
                    </a:lnTo>
                    <a:lnTo>
                      <a:pt x="922" y="25"/>
                    </a:lnTo>
                    <a:lnTo>
                      <a:pt x="750" y="26"/>
                    </a:lnTo>
                    <a:lnTo>
                      <a:pt x="580" y="35"/>
                    </a:lnTo>
                    <a:lnTo>
                      <a:pt x="415" y="55"/>
                    </a:lnTo>
                    <a:lnTo>
                      <a:pt x="255" y="88"/>
                    </a:lnTo>
                    <a:lnTo>
                      <a:pt x="283" y="92"/>
                    </a:lnTo>
                    <a:lnTo>
                      <a:pt x="314" y="96"/>
                    </a:lnTo>
                    <a:lnTo>
                      <a:pt x="344" y="96"/>
                    </a:lnTo>
                    <a:lnTo>
                      <a:pt x="374" y="97"/>
                    </a:lnTo>
                    <a:lnTo>
                      <a:pt x="402" y="97"/>
                    </a:lnTo>
                    <a:lnTo>
                      <a:pt x="432" y="97"/>
                    </a:lnTo>
                    <a:lnTo>
                      <a:pt x="461" y="101"/>
                    </a:lnTo>
                    <a:lnTo>
                      <a:pt x="489" y="108"/>
                    </a:lnTo>
                    <a:lnTo>
                      <a:pt x="496" y="113"/>
                    </a:lnTo>
                    <a:lnTo>
                      <a:pt x="507" y="119"/>
                    </a:lnTo>
                    <a:lnTo>
                      <a:pt x="519" y="122"/>
                    </a:lnTo>
                    <a:lnTo>
                      <a:pt x="534" y="126"/>
                    </a:lnTo>
                    <a:lnTo>
                      <a:pt x="548" y="127"/>
                    </a:lnTo>
                    <a:lnTo>
                      <a:pt x="564" y="131"/>
                    </a:lnTo>
                    <a:lnTo>
                      <a:pt x="580" y="133"/>
                    </a:lnTo>
                    <a:lnTo>
                      <a:pt x="596" y="138"/>
                    </a:lnTo>
                    <a:lnTo>
                      <a:pt x="702" y="126"/>
                    </a:lnTo>
                    <a:lnTo>
                      <a:pt x="810" y="117"/>
                    </a:lnTo>
                    <a:lnTo>
                      <a:pt x="919" y="108"/>
                    </a:lnTo>
                    <a:lnTo>
                      <a:pt x="1029" y="104"/>
                    </a:lnTo>
                    <a:lnTo>
                      <a:pt x="1135" y="99"/>
                    </a:lnTo>
                    <a:lnTo>
                      <a:pt x="1241" y="99"/>
                    </a:lnTo>
                    <a:lnTo>
                      <a:pt x="1344" y="101"/>
                    </a:lnTo>
                    <a:lnTo>
                      <a:pt x="1447" y="108"/>
                    </a:lnTo>
                    <a:lnTo>
                      <a:pt x="1396" y="115"/>
                    </a:lnTo>
                    <a:lnTo>
                      <a:pt x="1339" y="119"/>
                    </a:lnTo>
                    <a:lnTo>
                      <a:pt x="1277" y="119"/>
                    </a:lnTo>
                    <a:lnTo>
                      <a:pt x="1215" y="120"/>
                    </a:lnTo>
                    <a:lnTo>
                      <a:pt x="1151" y="120"/>
                    </a:lnTo>
                    <a:lnTo>
                      <a:pt x="1089" y="124"/>
                    </a:lnTo>
                    <a:lnTo>
                      <a:pt x="1030" y="131"/>
                    </a:lnTo>
                    <a:lnTo>
                      <a:pt x="977" y="147"/>
                    </a:lnTo>
                    <a:lnTo>
                      <a:pt x="1009" y="147"/>
                    </a:lnTo>
                    <a:lnTo>
                      <a:pt x="1041" y="151"/>
                    </a:lnTo>
                    <a:lnTo>
                      <a:pt x="1071" y="156"/>
                    </a:lnTo>
                    <a:lnTo>
                      <a:pt x="1103" y="163"/>
                    </a:lnTo>
                    <a:lnTo>
                      <a:pt x="1133" y="170"/>
                    </a:lnTo>
                    <a:lnTo>
                      <a:pt x="1165" y="179"/>
                    </a:lnTo>
                    <a:lnTo>
                      <a:pt x="1197" y="188"/>
                    </a:lnTo>
                    <a:lnTo>
                      <a:pt x="1231" y="197"/>
                    </a:lnTo>
                    <a:lnTo>
                      <a:pt x="1231" y="206"/>
                    </a:lnTo>
                    <a:lnTo>
                      <a:pt x="1206" y="204"/>
                    </a:lnTo>
                    <a:lnTo>
                      <a:pt x="1185" y="204"/>
                    </a:lnTo>
                    <a:lnTo>
                      <a:pt x="1160" y="202"/>
                    </a:lnTo>
                    <a:lnTo>
                      <a:pt x="1139" y="202"/>
                    </a:lnTo>
                    <a:lnTo>
                      <a:pt x="1115" y="197"/>
                    </a:lnTo>
                    <a:lnTo>
                      <a:pt x="1094" y="193"/>
                    </a:lnTo>
                    <a:lnTo>
                      <a:pt x="1073" y="186"/>
                    </a:lnTo>
                    <a:lnTo>
                      <a:pt x="1055" y="177"/>
                    </a:lnTo>
                    <a:lnTo>
                      <a:pt x="977" y="174"/>
                    </a:lnTo>
                    <a:lnTo>
                      <a:pt x="897" y="175"/>
                    </a:lnTo>
                    <a:lnTo>
                      <a:pt x="810" y="177"/>
                    </a:lnTo>
                    <a:lnTo>
                      <a:pt x="725" y="181"/>
                    </a:lnTo>
                    <a:lnTo>
                      <a:pt x="636" y="177"/>
                    </a:lnTo>
                    <a:lnTo>
                      <a:pt x="553" y="170"/>
                    </a:lnTo>
                    <a:lnTo>
                      <a:pt x="470" y="154"/>
                    </a:lnTo>
                    <a:lnTo>
                      <a:pt x="392" y="127"/>
                    </a:lnTo>
                    <a:lnTo>
                      <a:pt x="342" y="120"/>
                    </a:lnTo>
                    <a:lnTo>
                      <a:pt x="292" y="120"/>
                    </a:lnTo>
                    <a:lnTo>
                      <a:pt x="241" y="119"/>
                    </a:lnTo>
                    <a:lnTo>
                      <a:pt x="191" y="119"/>
                    </a:lnTo>
                    <a:lnTo>
                      <a:pt x="140" y="115"/>
                    </a:lnTo>
                    <a:lnTo>
                      <a:pt x="92" y="106"/>
                    </a:lnTo>
                    <a:lnTo>
                      <a:pt x="44" y="92"/>
                    </a:lnTo>
                    <a:lnTo>
                      <a:pt x="0" y="69"/>
                    </a:lnTo>
                    <a:lnTo>
                      <a:pt x="19" y="41"/>
                    </a:lnTo>
                    <a:lnTo>
                      <a:pt x="44" y="51"/>
                    </a:lnTo>
                    <a:lnTo>
                      <a:pt x="74" y="55"/>
                    </a:lnTo>
                    <a:lnTo>
                      <a:pt x="104" y="51"/>
                    </a:lnTo>
                    <a:lnTo>
                      <a:pt x="136" y="46"/>
                    </a:lnTo>
                    <a:lnTo>
                      <a:pt x="166" y="37"/>
                    </a:lnTo>
                    <a:lnTo>
                      <a:pt x="198" y="33"/>
                    </a:lnTo>
                    <a:lnTo>
                      <a:pt x="227" y="32"/>
                    </a:lnTo>
                    <a:lnTo>
                      <a:pt x="255" y="41"/>
                    </a:lnTo>
                    <a:lnTo>
                      <a:pt x="486" y="14"/>
                    </a:lnTo>
                    <a:lnTo>
                      <a:pt x="722" y="2"/>
                    </a:lnTo>
                    <a:lnTo>
                      <a:pt x="958" y="0"/>
                    </a:lnTo>
                    <a:lnTo>
                      <a:pt x="1197" y="7"/>
                    </a:lnTo>
                    <a:lnTo>
                      <a:pt x="1433" y="16"/>
                    </a:lnTo>
                    <a:lnTo>
                      <a:pt x="1671" y="26"/>
                    </a:lnTo>
                    <a:lnTo>
                      <a:pt x="1907" y="35"/>
                    </a:lnTo>
                    <a:lnTo>
                      <a:pt x="2141" y="41"/>
                    </a:lnTo>
                    <a:lnTo>
                      <a:pt x="2231" y="44"/>
                    </a:lnTo>
                    <a:lnTo>
                      <a:pt x="2318" y="49"/>
                    </a:lnTo>
                    <a:lnTo>
                      <a:pt x="2400" y="55"/>
                    </a:lnTo>
                    <a:lnTo>
                      <a:pt x="2481" y="64"/>
                    </a:lnTo>
                    <a:lnTo>
                      <a:pt x="2561" y="71"/>
                    </a:lnTo>
                    <a:lnTo>
                      <a:pt x="2645" y="78"/>
                    </a:lnTo>
                    <a:lnTo>
                      <a:pt x="2732" y="83"/>
                    </a:lnTo>
                    <a:lnTo>
                      <a:pt x="2824" y="8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" name="Freeform 10"/>
              <p:cNvSpPr>
                <a:spLocks/>
              </p:cNvSpPr>
              <p:nvPr/>
            </p:nvSpPr>
            <p:spPr bwMode="auto">
              <a:xfrm>
                <a:off x="1648" y="122"/>
                <a:ext cx="37" cy="461"/>
              </a:xfrm>
              <a:custGeom>
                <a:avLst/>
                <a:gdLst>
                  <a:gd name="T0" fmla="*/ 39 w 74"/>
                  <a:gd name="T1" fmla="*/ 449 h 923"/>
                  <a:gd name="T2" fmla="*/ 46 w 74"/>
                  <a:gd name="T3" fmla="*/ 507 h 923"/>
                  <a:gd name="T4" fmla="*/ 48 w 74"/>
                  <a:gd name="T5" fmla="*/ 566 h 923"/>
                  <a:gd name="T6" fmla="*/ 44 w 74"/>
                  <a:gd name="T7" fmla="*/ 621 h 923"/>
                  <a:gd name="T8" fmla="*/ 42 w 74"/>
                  <a:gd name="T9" fmla="*/ 676 h 923"/>
                  <a:gd name="T10" fmla="*/ 37 w 74"/>
                  <a:gd name="T11" fmla="*/ 729 h 923"/>
                  <a:gd name="T12" fmla="*/ 37 w 74"/>
                  <a:gd name="T13" fmla="*/ 784 h 923"/>
                  <a:gd name="T14" fmla="*/ 39 w 74"/>
                  <a:gd name="T15" fmla="*/ 839 h 923"/>
                  <a:gd name="T16" fmla="*/ 48 w 74"/>
                  <a:gd name="T17" fmla="*/ 899 h 923"/>
                  <a:gd name="T18" fmla="*/ 28 w 74"/>
                  <a:gd name="T19" fmla="*/ 908 h 923"/>
                  <a:gd name="T20" fmla="*/ 39 w 74"/>
                  <a:gd name="T21" fmla="*/ 919 h 923"/>
                  <a:gd name="T22" fmla="*/ 26 w 74"/>
                  <a:gd name="T23" fmla="*/ 923 h 923"/>
                  <a:gd name="T24" fmla="*/ 19 w 74"/>
                  <a:gd name="T25" fmla="*/ 923 h 923"/>
                  <a:gd name="T26" fmla="*/ 14 w 74"/>
                  <a:gd name="T27" fmla="*/ 919 h 923"/>
                  <a:gd name="T28" fmla="*/ 10 w 74"/>
                  <a:gd name="T29" fmla="*/ 915 h 923"/>
                  <a:gd name="T30" fmla="*/ 3 w 74"/>
                  <a:gd name="T31" fmla="*/ 905 h 923"/>
                  <a:gd name="T32" fmla="*/ 0 w 74"/>
                  <a:gd name="T33" fmla="*/ 899 h 923"/>
                  <a:gd name="T34" fmla="*/ 9 w 74"/>
                  <a:gd name="T35" fmla="*/ 779 h 923"/>
                  <a:gd name="T36" fmla="*/ 14 w 74"/>
                  <a:gd name="T37" fmla="*/ 665 h 923"/>
                  <a:gd name="T38" fmla="*/ 14 w 74"/>
                  <a:gd name="T39" fmla="*/ 554 h 923"/>
                  <a:gd name="T40" fmla="*/ 16 w 74"/>
                  <a:gd name="T41" fmla="*/ 445 h 923"/>
                  <a:gd name="T42" fmla="*/ 16 w 74"/>
                  <a:gd name="T43" fmla="*/ 335 h 923"/>
                  <a:gd name="T44" fmla="*/ 19 w 74"/>
                  <a:gd name="T45" fmla="*/ 225 h 923"/>
                  <a:gd name="T46" fmla="*/ 28 w 74"/>
                  <a:gd name="T47" fmla="*/ 114 h 923"/>
                  <a:gd name="T48" fmla="*/ 48 w 74"/>
                  <a:gd name="T49" fmla="*/ 0 h 923"/>
                  <a:gd name="T50" fmla="*/ 65 w 74"/>
                  <a:gd name="T51" fmla="*/ 48 h 923"/>
                  <a:gd name="T52" fmla="*/ 74 w 74"/>
                  <a:gd name="T53" fmla="*/ 101 h 923"/>
                  <a:gd name="T54" fmla="*/ 74 w 74"/>
                  <a:gd name="T55" fmla="*/ 154 h 923"/>
                  <a:gd name="T56" fmla="*/ 69 w 74"/>
                  <a:gd name="T57" fmla="*/ 213 h 923"/>
                  <a:gd name="T58" fmla="*/ 58 w 74"/>
                  <a:gd name="T59" fmla="*/ 270 h 923"/>
                  <a:gd name="T60" fmla="*/ 49 w 74"/>
                  <a:gd name="T61" fmla="*/ 330 h 923"/>
                  <a:gd name="T62" fmla="*/ 40 w 74"/>
                  <a:gd name="T63" fmla="*/ 389 h 923"/>
                  <a:gd name="T64" fmla="*/ 39 w 74"/>
                  <a:gd name="T65" fmla="*/ 449 h 9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4" h="923">
                    <a:moveTo>
                      <a:pt x="39" y="449"/>
                    </a:moveTo>
                    <a:lnTo>
                      <a:pt x="46" y="507"/>
                    </a:lnTo>
                    <a:lnTo>
                      <a:pt x="48" y="566"/>
                    </a:lnTo>
                    <a:lnTo>
                      <a:pt x="44" y="621"/>
                    </a:lnTo>
                    <a:lnTo>
                      <a:pt x="42" y="676"/>
                    </a:lnTo>
                    <a:lnTo>
                      <a:pt x="37" y="729"/>
                    </a:lnTo>
                    <a:lnTo>
                      <a:pt x="37" y="784"/>
                    </a:lnTo>
                    <a:lnTo>
                      <a:pt x="39" y="839"/>
                    </a:lnTo>
                    <a:lnTo>
                      <a:pt x="48" y="899"/>
                    </a:lnTo>
                    <a:lnTo>
                      <a:pt x="28" y="908"/>
                    </a:lnTo>
                    <a:lnTo>
                      <a:pt x="39" y="919"/>
                    </a:lnTo>
                    <a:lnTo>
                      <a:pt x="26" y="923"/>
                    </a:lnTo>
                    <a:lnTo>
                      <a:pt x="19" y="923"/>
                    </a:lnTo>
                    <a:lnTo>
                      <a:pt x="14" y="919"/>
                    </a:lnTo>
                    <a:lnTo>
                      <a:pt x="10" y="915"/>
                    </a:lnTo>
                    <a:lnTo>
                      <a:pt x="3" y="905"/>
                    </a:lnTo>
                    <a:lnTo>
                      <a:pt x="0" y="899"/>
                    </a:lnTo>
                    <a:lnTo>
                      <a:pt x="9" y="779"/>
                    </a:lnTo>
                    <a:lnTo>
                      <a:pt x="14" y="665"/>
                    </a:lnTo>
                    <a:lnTo>
                      <a:pt x="14" y="554"/>
                    </a:lnTo>
                    <a:lnTo>
                      <a:pt x="16" y="445"/>
                    </a:lnTo>
                    <a:lnTo>
                      <a:pt x="16" y="335"/>
                    </a:lnTo>
                    <a:lnTo>
                      <a:pt x="19" y="225"/>
                    </a:lnTo>
                    <a:lnTo>
                      <a:pt x="28" y="114"/>
                    </a:lnTo>
                    <a:lnTo>
                      <a:pt x="48" y="0"/>
                    </a:lnTo>
                    <a:lnTo>
                      <a:pt x="65" y="48"/>
                    </a:lnTo>
                    <a:lnTo>
                      <a:pt x="74" y="101"/>
                    </a:lnTo>
                    <a:lnTo>
                      <a:pt x="74" y="154"/>
                    </a:lnTo>
                    <a:lnTo>
                      <a:pt x="69" y="213"/>
                    </a:lnTo>
                    <a:lnTo>
                      <a:pt x="58" y="270"/>
                    </a:lnTo>
                    <a:lnTo>
                      <a:pt x="49" y="330"/>
                    </a:lnTo>
                    <a:lnTo>
                      <a:pt x="40" y="389"/>
                    </a:lnTo>
                    <a:lnTo>
                      <a:pt x="39" y="449"/>
                    </a:lnTo>
                    <a:close/>
                  </a:path>
                </a:pathLst>
              </a:custGeom>
              <a:solidFill>
                <a:srgbClr val="FF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" name="Freeform 11"/>
              <p:cNvSpPr>
                <a:spLocks/>
              </p:cNvSpPr>
              <p:nvPr/>
            </p:nvSpPr>
            <p:spPr bwMode="auto">
              <a:xfrm>
                <a:off x="2610" y="142"/>
                <a:ext cx="1153" cy="42"/>
              </a:xfrm>
              <a:custGeom>
                <a:avLst/>
                <a:gdLst>
                  <a:gd name="T0" fmla="*/ 362 w 2307"/>
                  <a:gd name="T1" fmla="*/ 39 h 85"/>
                  <a:gd name="T2" fmla="*/ 566 w 2307"/>
                  <a:gd name="T3" fmla="*/ 37 h 85"/>
                  <a:gd name="T4" fmla="*/ 774 w 2307"/>
                  <a:gd name="T5" fmla="*/ 43 h 85"/>
                  <a:gd name="T6" fmla="*/ 981 w 2307"/>
                  <a:gd name="T7" fmla="*/ 48 h 85"/>
                  <a:gd name="T8" fmla="*/ 1189 w 2307"/>
                  <a:gd name="T9" fmla="*/ 57 h 85"/>
                  <a:gd name="T10" fmla="*/ 1395 w 2307"/>
                  <a:gd name="T11" fmla="*/ 60 h 85"/>
                  <a:gd name="T12" fmla="*/ 1601 w 2307"/>
                  <a:gd name="T13" fmla="*/ 60 h 85"/>
                  <a:gd name="T14" fmla="*/ 1801 w 2307"/>
                  <a:gd name="T15" fmla="*/ 53 h 85"/>
                  <a:gd name="T16" fmla="*/ 2003 w 2307"/>
                  <a:gd name="T17" fmla="*/ 39 h 85"/>
                  <a:gd name="T18" fmla="*/ 2039 w 2307"/>
                  <a:gd name="T19" fmla="*/ 32 h 85"/>
                  <a:gd name="T20" fmla="*/ 2076 w 2307"/>
                  <a:gd name="T21" fmla="*/ 28 h 85"/>
                  <a:gd name="T22" fmla="*/ 2113 w 2307"/>
                  <a:gd name="T23" fmla="*/ 27 h 85"/>
                  <a:gd name="T24" fmla="*/ 2150 w 2307"/>
                  <a:gd name="T25" fmla="*/ 27 h 85"/>
                  <a:gd name="T26" fmla="*/ 2188 w 2307"/>
                  <a:gd name="T27" fmla="*/ 27 h 85"/>
                  <a:gd name="T28" fmla="*/ 2225 w 2307"/>
                  <a:gd name="T29" fmla="*/ 28 h 85"/>
                  <a:gd name="T30" fmla="*/ 2264 w 2307"/>
                  <a:gd name="T31" fmla="*/ 28 h 85"/>
                  <a:gd name="T32" fmla="*/ 2307 w 2307"/>
                  <a:gd name="T33" fmla="*/ 30 h 85"/>
                  <a:gd name="T34" fmla="*/ 2305 w 2307"/>
                  <a:gd name="T35" fmla="*/ 43 h 85"/>
                  <a:gd name="T36" fmla="*/ 2300 w 2307"/>
                  <a:gd name="T37" fmla="*/ 50 h 85"/>
                  <a:gd name="T38" fmla="*/ 2289 w 2307"/>
                  <a:gd name="T39" fmla="*/ 53 h 85"/>
                  <a:gd name="T40" fmla="*/ 2278 w 2307"/>
                  <a:gd name="T41" fmla="*/ 55 h 85"/>
                  <a:gd name="T42" fmla="*/ 2262 w 2307"/>
                  <a:gd name="T43" fmla="*/ 53 h 85"/>
                  <a:gd name="T44" fmla="*/ 2248 w 2307"/>
                  <a:gd name="T45" fmla="*/ 55 h 85"/>
                  <a:gd name="T46" fmla="*/ 2236 w 2307"/>
                  <a:gd name="T47" fmla="*/ 59 h 85"/>
                  <a:gd name="T48" fmla="*/ 2229 w 2307"/>
                  <a:gd name="T49" fmla="*/ 69 h 85"/>
                  <a:gd name="T50" fmla="*/ 2009 w 2307"/>
                  <a:gd name="T51" fmla="*/ 80 h 85"/>
                  <a:gd name="T52" fmla="*/ 1782 w 2307"/>
                  <a:gd name="T53" fmla="*/ 85 h 85"/>
                  <a:gd name="T54" fmla="*/ 1546 w 2307"/>
                  <a:gd name="T55" fmla="*/ 85 h 85"/>
                  <a:gd name="T56" fmla="*/ 1310 w 2307"/>
                  <a:gd name="T57" fmla="*/ 82 h 85"/>
                  <a:gd name="T58" fmla="*/ 1070 w 2307"/>
                  <a:gd name="T59" fmla="*/ 75 h 85"/>
                  <a:gd name="T60" fmla="*/ 836 w 2307"/>
                  <a:gd name="T61" fmla="*/ 69 h 85"/>
                  <a:gd name="T62" fmla="*/ 607 w 2307"/>
                  <a:gd name="T63" fmla="*/ 62 h 85"/>
                  <a:gd name="T64" fmla="*/ 391 w 2307"/>
                  <a:gd name="T65" fmla="*/ 59 h 85"/>
                  <a:gd name="T66" fmla="*/ 337 w 2307"/>
                  <a:gd name="T67" fmla="*/ 55 h 85"/>
                  <a:gd name="T68" fmla="*/ 288 w 2307"/>
                  <a:gd name="T69" fmla="*/ 51 h 85"/>
                  <a:gd name="T70" fmla="*/ 240 w 2307"/>
                  <a:gd name="T71" fmla="*/ 44 h 85"/>
                  <a:gd name="T72" fmla="*/ 192 w 2307"/>
                  <a:gd name="T73" fmla="*/ 39 h 85"/>
                  <a:gd name="T74" fmla="*/ 142 w 2307"/>
                  <a:gd name="T75" fmla="*/ 30 h 85"/>
                  <a:gd name="T76" fmla="*/ 94 w 2307"/>
                  <a:gd name="T77" fmla="*/ 25 h 85"/>
                  <a:gd name="T78" fmla="*/ 47 w 2307"/>
                  <a:gd name="T79" fmla="*/ 20 h 85"/>
                  <a:gd name="T80" fmla="*/ 0 w 2307"/>
                  <a:gd name="T81" fmla="*/ 20 h 85"/>
                  <a:gd name="T82" fmla="*/ 0 w 2307"/>
                  <a:gd name="T83" fmla="*/ 0 h 85"/>
                  <a:gd name="T84" fmla="*/ 48 w 2307"/>
                  <a:gd name="T85" fmla="*/ 0 h 85"/>
                  <a:gd name="T86" fmla="*/ 96 w 2307"/>
                  <a:gd name="T87" fmla="*/ 0 h 85"/>
                  <a:gd name="T88" fmla="*/ 142 w 2307"/>
                  <a:gd name="T89" fmla="*/ 0 h 85"/>
                  <a:gd name="T90" fmla="*/ 188 w 2307"/>
                  <a:gd name="T91" fmla="*/ 4 h 85"/>
                  <a:gd name="T92" fmla="*/ 231 w 2307"/>
                  <a:gd name="T93" fmla="*/ 7 h 85"/>
                  <a:gd name="T94" fmla="*/ 275 w 2307"/>
                  <a:gd name="T95" fmla="*/ 16 h 85"/>
                  <a:gd name="T96" fmla="*/ 318 w 2307"/>
                  <a:gd name="T97" fmla="*/ 25 h 85"/>
                  <a:gd name="T98" fmla="*/ 362 w 2307"/>
                  <a:gd name="T99" fmla="*/ 39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307" h="85">
                    <a:moveTo>
                      <a:pt x="362" y="39"/>
                    </a:moveTo>
                    <a:lnTo>
                      <a:pt x="566" y="37"/>
                    </a:lnTo>
                    <a:lnTo>
                      <a:pt x="774" y="43"/>
                    </a:lnTo>
                    <a:lnTo>
                      <a:pt x="981" y="48"/>
                    </a:lnTo>
                    <a:lnTo>
                      <a:pt x="1189" y="57"/>
                    </a:lnTo>
                    <a:lnTo>
                      <a:pt x="1395" y="60"/>
                    </a:lnTo>
                    <a:lnTo>
                      <a:pt x="1601" y="60"/>
                    </a:lnTo>
                    <a:lnTo>
                      <a:pt x="1801" y="53"/>
                    </a:lnTo>
                    <a:lnTo>
                      <a:pt x="2003" y="39"/>
                    </a:lnTo>
                    <a:lnTo>
                      <a:pt x="2039" y="32"/>
                    </a:lnTo>
                    <a:lnTo>
                      <a:pt x="2076" y="28"/>
                    </a:lnTo>
                    <a:lnTo>
                      <a:pt x="2113" y="27"/>
                    </a:lnTo>
                    <a:lnTo>
                      <a:pt x="2150" y="27"/>
                    </a:lnTo>
                    <a:lnTo>
                      <a:pt x="2188" y="27"/>
                    </a:lnTo>
                    <a:lnTo>
                      <a:pt x="2225" y="28"/>
                    </a:lnTo>
                    <a:lnTo>
                      <a:pt x="2264" y="28"/>
                    </a:lnTo>
                    <a:lnTo>
                      <a:pt x="2307" y="30"/>
                    </a:lnTo>
                    <a:lnTo>
                      <a:pt x="2305" y="43"/>
                    </a:lnTo>
                    <a:lnTo>
                      <a:pt x="2300" y="50"/>
                    </a:lnTo>
                    <a:lnTo>
                      <a:pt x="2289" y="53"/>
                    </a:lnTo>
                    <a:lnTo>
                      <a:pt x="2278" y="55"/>
                    </a:lnTo>
                    <a:lnTo>
                      <a:pt x="2262" y="53"/>
                    </a:lnTo>
                    <a:lnTo>
                      <a:pt x="2248" y="55"/>
                    </a:lnTo>
                    <a:lnTo>
                      <a:pt x="2236" y="59"/>
                    </a:lnTo>
                    <a:lnTo>
                      <a:pt x="2229" y="69"/>
                    </a:lnTo>
                    <a:lnTo>
                      <a:pt x="2009" y="80"/>
                    </a:lnTo>
                    <a:lnTo>
                      <a:pt x="1782" y="85"/>
                    </a:lnTo>
                    <a:lnTo>
                      <a:pt x="1546" y="85"/>
                    </a:lnTo>
                    <a:lnTo>
                      <a:pt x="1310" y="82"/>
                    </a:lnTo>
                    <a:lnTo>
                      <a:pt x="1070" y="75"/>
                    </a:lnTo>
                    <a:lnTo>
                      <a:pt x="836" y="69"/>
                    </a:lnTo>
                    <a:lnTo>
                      <a:pt x="607" y="62"/>
                    </a:lnTo>
                    <a:lnTo>
                      <a:pt x="391" y="59"/>
                    </a:lnTo>
                    <a:lnTo>
                      <a:pt x="337" y="55"/>
                    </a:lnTo>
                    <a:lnTo>
                      <a:pt x="288" y="51"/>
                    </a:lnTo>
                    <a:lnTo>
                      <a:pt x="240" y="44"/>
                    </a:lnTo>
                    <a:lnTo>
                      <a:pt x="192" y="39"/>
                    </a:lnTo>
                    <a:lnTo>
                      <a:pt x="142" y="30"/>
                    </a:lnTo>
                    <a:lnTo>
                      <a:pt x="94" y="25"/>
                    </a:lnTo>
                    <a:lnTo>
                      <a:pt x="47" y="20"/>
                    </a:lnTo>
                    <a:lnTo>
                      <a:pt x="0" y="20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96" y="0"/>
                    </a:lnTo>
                    <a:lnTo>
                      <a:pt x="142" y="0"/>
                    </a:lnTo>
                    <a:lnTo>
                      <a:pt x="188" y="4"/>
                    </a:lnTo>
                    <a:lnTo>
                      <a:pt x="231" y="7"/>
                    </a:lnTo>
                    <a:lnTo>
                      <a:pt x="275" y="16"/>
                    </a:lnTo>
                    <a:lnTo>
                      <a:pt x="318" y="25"/>
                    </a:lnTo>
                    <a:lnTo>
                      <a:pt x="362" y="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" name="Freeform 12"/>
              <p:cNvSpPr>
                <a:spLocks/>
              </p:cNvSpPr>
              <p:nvPr/>
            </p:nvSpPr>
            <p:spPr bwMode="auto">
              <a:xfrm>
                <a:off x="1687" y="166"/>
                <a:ext cx="50" cy="445"/>
              </a:xfrm>
              <a:custGeom>
                <a:avLst/>
                <a:gdLst>
                  <a:gd name="T0" fmla="*/ 97 w 101"/>
                  <a:gd name="T1" fmla="*/ 9 h 889"/>
                  <a:gd name="T2" fmla="*/ 101 w 101"/>
                  <a:gd name="T3" fmla="*/ 120 h 889"/>
                  <a:gd name="T4" fmla="*/ 101 w 101"/>
                  <a:gd name="T5" fmla="*/ 232 h 889"/>
                  <a:gd name="T6" fmla="*/ 96 w 101"/>
                  <a:gd name="T7" fmla="*/ 340 h 889"/>
                  <a:gd name="T8" fmla="*/ 92 w 101"/>
                  <a:gd name="T9" fmla="*/ 450 h 889"/>
                  <a:gd name="T10" fmla="*/ 83 w 101"/>
                  <a:gd name="T11" fmla="*/ 559 h 889"/>
                  <a:gd name="T12" fmla="*/ 74 w 101"/>
                  <a:gd name="T13" fmla="*/ 669 h 889"/>
                  <a:gd name="T14" fmla="*/ 64 w 101"/>
                  <a:gd name="T15" fmla="*/ 777 h 889"/>
                  <a:gd name="T16" fmla="*/ 58 w 101"/>
                  <a:gd name="T17" fmla="*/ 889 h 889"/>
                  <a:gd name="T18" fmla="*/ 0 w 101"/>
                  <a:gd name="T19" fmla="*/ 869 h 889"/>
                  <a:gd name="T20" fmla="*/ 7 w 101"/>
                  <a:gd name="T21" fmla="*/ 825 h 889"/>
                  <a:gd name="T22" fmla="*/ 12 w 101"/>
                  <a:gd name="T23" fmla="*/ 780 h 889"/>
                  <a:gd name="T24" fmla="*/ 14 w 101"/>
                  <a:gd name="T25" fmla="*/ 731 h 889"/>
                  <a:gd name="T26" fmla="*/ 16 w 101"/>
                  <a:gd name="T27" fmla="*/ 683 h 889"/>
                  <a:gd name="T28" fmla="*/ 14 w 101"/>
                  <a:gd name="T29" fmla="*/ 631 h 889"/>
                  <a:gd name="T30" fmla="*/ 14 w 101"/>
                  <a:gd name="T31" fmla="*/ 580 h 889"/>
                  <a:gd name="T32" fmla="*/ 16 w 101"/>
                  <a:gd name="T33" fmla="*/ 527 h 889"/>
                  <a:gd name="T34" fmla="*/ 19 w 101"/>
                  <a:gd name="T35" fmla="*/ 477 h 889"/>
                  <a:gd name="T36" fmla="*/ 14 w 101"/>
                  <a:gd name="T37" fmla="*/ 417 h 889"/>
                  <a:gd name="T38" fmla="*/ 14 w 101"/>
                  <a:gd name="T39" fmla="*/ 358 h 889"/>
                  <a:gd name="T40" fmla="*/ 17 w 101"/>
                  <a:gd name="T41" fmla="*/ 300 h 889"/>
                  <a:gd name="T42" fmla="*/ 25 w 101"/>
                  <a:gd name="T43" fmla="*/ 241 h 889"/>
                  <a:gd name="T44" fmla="*/ 30 w 101"/>
                  <a:gd name="T45" fmla="*/ 181 h 889"/>
                  <a:gd name="T46" fmla="*/ 35 w 101"/>
                  <a:gd name="T47" fmla="*/ 120 h 889"/>
                  <a:gd name="T48" fmla="*/ 39 w 101"/>
                  <a:gd name="T49" fmla="*/ 60 h 889"/>
                  <a:gd name="T50" fmla="*/ 39 w 101"/>
                  <a:gd name="T51" fmla="*/ 0 h 889"/>
                  <a:gd name="T52" fmla="*/ 97 w 101"/>
                  <a:gd name="T53" fmla="*/ 9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1" h="889">
                    <a:moveTo>
                      <a:pt x="97" y="9"/>
                    </a:moveTo>
                    <a:lnTo>
                      <a:pt x="101" y="120"/>
                    </a:lnTo>
                    <a:lnTo>
                      <a:pt x="101" y="232"/>
                    </a:lnTo>
                    <a:lnTo>
                      <a:pt x="96" y="340"/>
                    </a:lnTo>
                    <a:lnTo>
                      <a:pt x="92" y="450"/>
                    </a:lnTo>
                    <a:lnTo>
                      <a:pt x="83" y="559"/>
                    </a:lnTo>
                    <a:lnTo>
                      <a:pt x="74" y="669"/>
                    </a:lnTo>
                    <a:lnTo>
                      <a:pt x="64" y="777"/>
                    </a:lnTo>
                    <a:lnTo>
                      <a:pt x="58" y="889"/>
                    </a:lnTo>
                    <a:lnTo>
                      <a:pt x="0" y="869"/>
                    </a:lnTo>
                    <a:lnTo>
                      <a:pt x="7" y="825"/>
                    </a:lnTo>
                    <a:lnTo>
                      <a:pt x="12" y="780"/>
                    </a:lnTo>
                    <a:lnTo>
                      <a:pt x="14" y="731"/>
                    </a:lnTo>
                    <a:lnTo>
                      <a:pt x="16" y="683"/>
                    </a:lnTo>
                    <a:lnTo>
                      <a:pt x="14" y="631"/>
                    </a:lnTo>
                    <a:lnTo>
                      <a:pt x="14" y="580"/>
                    </a:lnTo>
                    <a:lnTo>
                      <a:pt x="16" y="527"/>
                    </a:lnTo>
                    <a:lnTo>
                      <a:pt x="19" y="477"/>
                    </a:lnTo>
                    <a:lnTo>
                      <a:pt x="14" y="417"/>
                    </a:lnTo>
                    <a:lnTo>
                      <a:pt x="14" y="358"/>
                    </a:lnTo>
                    <a:lnTo>
                      <a:pt x="17" y="300"/>
                    </a:lnTo>
                    <a:lnTo>
                      <a:pt x="25" y="241"/>
                    </a:lnTo>
                    <a:lnTo>
                      <a:pt x="30" y="181"/>
                    </a:lnTo>
                    <a:lnTo>
                      <a:pt x="35" y="120"/>
                    </a:lnTo>
                    <a:lnTo>
                      <a:pt x="39" y="60"/>
                    </a:lnTo>
                    <a:lnTo>
                      <a:pt x="39" y="0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FF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" name="Freeform 13"/>
              <p:cNvSpPr>
                <a:spLocks/>
              </p:cNvSpPr>
              <p:nvPr/>
            </p:nvSpPr>
            <p:spPr bwMode="auto">
              <a:xfrm>
                <a:off x="1745" y="186"/>
                <a:ext cx="78" cy="465"/>
              </a:xfrm>
              <a:custGeom>
                <a:avLst/>
                <a:gdLst>
                  <a:gd name="T0" fmla="*/ 156 w 156"/>
                  <a:gd name="T1" fmla="*/ 67 h 929"/>
                  <a:gd name="T2" fmla="*/ 151 w 156"/>
                  <a:gd name="T3" fmla="*/ 177 h 929"/>
                  <a:gd name="T4" fmla="*/ 145 w 156"/>
                  <a:gd name="T5" fmla="*/ 287 h 929"/>
                  <a:gd name="T6" fmla="*/ 140 w 156"/>
                  <a:gd name="T7" fmla="*/ 395 h 929"/>
                  <a:gd name="T8" fmla="*/ 135 w 156"/>
                  <a:gd name="T9" fmla="*/ 504 h 929"/>
                  <a:gd name="T10" fmla="*/ 126 w 156"/>
                  <a:gd name="T11" fmla="*/ 608 h 929"/>
                  <a:gd name="T12" fmla="*/ 117 w 156"/>
                  <a:gd name="T13" fmla="*/ 715 h 929"/>
                  <a:gd name="T14" fmla="*/ 106 w 156"/>
                  <a:gd name="T15" fmla="*/ 821 h 929"/>
                  <a:gd name="T16" fmla="*/ 97 w 156"/>
                  <a:gd name="T17" fmla="*/ 928 h 929"/>
                  <a:gd name="T18" fmla="*/ 81 w 156"/>
                  <a:gd name="T19" fmla="*/ 929 h 929"/>
                  <a:gd name="T20" fmla="*/ 71 w 156"/>
                  <a:gd name="T21" fmla="*/ 929 h 929"/>
                  <a:gd name="T22" fmla="*/ 58 w 156"/>
                  <a:gd name="T23" fmla="*/ 924 h 929"/>
                  <a:gd name="T24" fmla="*/ 49 w 156"/>
                  <a:gd name="T25" fmla="*/ 919 h 929"/>
                  <a:gd name="T26" fmla="*/ 34 w 156"/>
                  <a:gd name="T27" fmla="*/ 905 h 929"/>
                  <a:gd name="T28" fmla="*/ 19 w 156"/>
                  <a:gd name="T29" fmla="*/ 897 h 929"/>
                  <a:gd name="T30" fmla="*/ 0 w 156"/>
                  <a:gd name="T31" fmla="*/ 878 h 929"/>
                  <a:gd name="T32" fmla="*/ 0 w 156"/>
                  <a:gd name="T33" fmla="*/ 764 h 929"/>
                  <a:gd name="T34" fmla="*/ 5 w 156"/>
                  <a:gd name="T35" fmla="*/ 654 h 929"/>
                  <a:gd name="T36" fmla="*/ 10 w 156"/>
                  <a:gd name="T37" fmla="*/ 544 h 929"/>
                  <a:gd name="T38" fmla="*/ 19 w 156"/>
                  <a:gd name="T39" fmla="*/ 438 h 929"/>
                  <a:gd name="T40" fmla="*/ 25 w 156"/>
                  <a:gd name="T41" fmla="*/ 330 h 929"/>
                  <a:gd name="T42" fmla="*/ 32 w 156"/>
                  <a:gd name="T43" fmla="*/ 222 h 929"/>
                  <a:gd name="T44" fmla="*/ 35 w 156"/>
                  <a:gd name="T45" fmla="*/ 110 h 929"/>
                  <a:gd name="T46" fmla="*/ 39 w 156"/>
                  <a:gd name="T47" fmla="*/ 0 h 929"/>
                  <a:gd name="T48" fmla="*/ 53 w 156"/>
                  <a:gd name="T49" fmla="*/ 3 h 929"/>
                  <a:gd name="T50" fmla="*/ 73 w 156"/>
                  <a:gd name="T51" fmla="*/ 7 h 929"/>
                  <a:gd name="T52" fmla="*/ 92 w 156"/>
                  <a:gd name="T53" fmla="*/ 7 h 929"/>
                  <a:gd name="T54" fmla="*/ 112 w 156"/>
                  <a:gd name="T55" fmla="*/ 10 h 929"/>
                  <a:gd name="T56" fmla="*/ 128 w 156"/>
                  <a:gd name="T57" fmla="*/ 14 h 929"/>
                  <a:gd name="T58" fmla="*/ 142 w 156"/>
                  <a:gd name="T59" fmla="*/ 25 h 929"/>
                  <a:gd name="T60" fmla="*/ 151 w 156"/>
                  <a:gd name="T61" fmla="*/ 41 h 929"/>
                  <a:gd name="T62" fmla="*/ 156 w 156"/>
                  <a:gd name="T63" fmla="*/ 67 h 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6" h="929">
                    <a:moveTo>
                      <a:pt x="156" y="67"/>
                    </a:moveTo>
                    <a:lnTo>
                      <a:pt x="151" y="177"/>
                    </a:lnTo>
                    <a:lnTo>
                      <a:pt x="145" y="287"/>
                    </a:lnTo>
                    <a:lnTo>
                      <a:pt x="140" y="395"/>
                    </a:lnTo>
                    <a:lnTo>
                      <a:pt x="135" y="504"/>
                    </a:lnTo>
                    <a:lnTo>
                      <a:pt x="126" y="608"/>
                    </a:lnTo>
                    <a:lnTo>
                      <a:pt x="117" y="715"/>
                    </a:lnTo>
                    <a:lnTo>
                      <a:pt x="106" y="821"/>
                    </a:lnTo>
                    <a:lnTo>
                      <a:pt x="97" y="928"/>
                    </a:lnTo>
                    <a:lnTo>
                      <a:pt x="81" y="929"/>
                    </a:lnTo>
                    <a:lnTo>
                      <a:pt x="71" y="929"/>
                    </a:lnTo>
                    <a:lnTo>
                      <a:pt x="58" y="924"/>
                    </a:lnTo>
                    <a:lnTo>
                      <a:pt x="49" y="919"/>
                    </a:lnTo>
                    <a:lnTo>
                      <a:pt x="34" y="905"/>
                    </a:lnTo>
                    <a:lnTo>
                      <a:pt x="19" y="897"/>
                    </a:lnTo>
                    <a:lnTo>
                      <a:pt x="0" y="878"/>
                    </a:lnTo>
                    <a:lnTo>
                      <a:pt x="0" y="764"/>
                    </a:lnTo>
                    <a:lnTo>
                      <a:pt x="5" y="654"/>
                    </a:lnTo>
                    <a:lnTo>
                      <a:pt x="10" y="544"/>
                    </a:lnTo>
                    <a:lnTo>
                      <a:pt x="19" y="438"/>
                    </a:lnTo>
                    <a:lnTo>
                      <a:pt x="25" y="330"/>
                    </a:lnTo>
                    <a:lnTo>
                      <a:pt x="32" y="222"/>
                    </a:lnTo>
                    <a:lnTo>
                      <a:pt x="35" y="110"/>
                    </a:lnTo>
                    <a:lnTo>
                      <a:pt x="39" y="0"/>
                    </a:lnTo>
                    <a:lnTo>
                      <a:pt x="53" y="3"/>
                    </a:lnTo>
                    <a:lnTo>
                      <a:pt x="73" y="7"/>
                    </a:lnTo>
                    <a:lnTo>
                      <a:pt x="92" y="7"/>
                    </a:lnTo>
                    <a:lnTo>
                      <a:pt x="112" y="10"/>
                    </a:lnTo>
                    <a:lnTo>
                      <a:pt x="128" y="14"/>
                    </a:lnTo>
                    <a:lnTo>
                      <a:pt x="142" y="25"/>
                    </a:lnTo>
                    <a:lnTo>
                      <a:pt x="151" y="41"/>
                    </a:lnTo>
                    <a:lnTo>
                      <a:pt x="156" y="67"/>
                    </a:lnTo>
                    <a:close/>
                  </a:path>
                </a:pathLst>
              </a:custGeom>
              <a:solidFill>
                <a:srgbClr val="FF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" name="Freeform 14"/>
              <p:cNvSpPr>
                <a:spLocks/>
              </p:cNvSpPr>
              <p:nvPr/>
            </p:nvSpPr>
            <p:spPr bwMode="auto">
              <a:xfrm>
                <a:off x="1821" y="200"/>
                <a:ext cx="88" cy="479"/>
              </a:xfrm>
              <a:custGeom>
                <a:avLst/>
                <a:gdLst>
                  <a:gd name="T0" fmla="*/ 172 w 177"/>
                  <a:gd name="T1" fmla="*/ 39 h 958"/>
                  <a:gd name="T2" fmla="*/ 177 w 177"/>
                  <a:gd name="T3" fmla="*/ 146 h 958"/>
                  <a:gd name="T4" fmla="*/ 175 w 177"/>
                  <a:gd name="T5" fmla="*/ 254 h 958"/>
                  <a:gd name="T6" fmla="*/ 168 w 177"/>
                  <a:gd name="T7" fmla="*/ 359 h 958"/>
                  <a:gd name="T8" fmla="*/ 159 w 177"/>
                  <a:gd name="T9" fmla="*/ 465 h 958"/>
                  <a:gd name="T10" fmla="*/ 149 w 177"/>
                  <a:gd name="T11" fmla="*/ 566 h 958"/>
                  <a:gd name="T12" fmla="*/ 140 w 177"/>
                  <a:gd name="T13" fmla="*/ 669 h 958"/>
                  <a:gd name="T14" fmla="*/ 136 w 177"/>
                  <a:gd name="T15" fmla="*/ 768 h 958"/>
                  <a:gd name="T16" fmla="*/ 142 w 177"/>
                  <a:gd name="T17" fmla="*/ 869 h 958"/>
                  <a:gd name="T18" fmla="*/ 127 w 177"/>
                  <a:gd name="T19" fmla="*/ 880 h 958"/>
                  <a:gd name="T20" fmla="*/ 122 w 177"/>
                  <a:gd name="T21" fmla="*/ 891 h 958"/>
                  <a:gd name="T22" fmla="*/ 122 w 177"/>
                  <a:gd name="T23" fmla="*/ 901 h 958"/>
                  <a:gd name="T24" fmla="*/ 127 w 177"/>
                  <a:gd name="T25" fmla="*/ 914 h 958"/>
                  <a:gd name="T26" fmla="*/ 131 w 177"/>
                  <a:gd name="T27" fmla="*/ 924 h 958"/>
                  <a:gd name="T28" fmla="*/ 134 w 177"/>
                  <a:gd name="T29" fmla="*/ 935 h 958"/>
                  <a:gd name="T30" fmla="*/ 131 w 177"/>
                  <a:gd name="T31" fmla="*/ 946 h 958"/>
                  <a:gd name="T32" fmla="*/ 122 w 177"/>
                  <a:gd name="T33" fmla="*/ 958 h 958"/>
                  <a:gd name="T34" fmla="*/ 5 w 177"/>
                  <a:gd name="T35" fmla="*/ 939 h 958"/>
                  <a:gd name="T36" fmla="*/ 0 w 177"/>
                  <a:gd name="T37" fmla="*/ 823 h 958"/>
                  <a:gd name="T38" fmla="*/ 1 w 177"/>
                  <a:gd name="T39" fmla="*/ 713 h 958"/>
                  <a:gd name="T40" fmla="*/ 7 w 177"/>
                  <a:gd name="T41" fmla="*/ 605 h 958"/>
                  <a:gd name="T42" fmla="*/ 16 w 177"/>
                  <a:gd name="T43" fmla="*/ 500 h 958"/>
                  <a:gd name="T44" fmla="*/ 23 w 177"/>
                  <a:gd name="T45" fmla="*/ 394 h 958"/>
                  <a:gd name="T46" fmla="*/ 30 w 177"/>
                  <a:gd name="T47" fmla="*/ 291 h 958"/>
                  <a:gd name="T48" fmla="*/ 33 w 177"/>
                  <a:gd name="T49" fmla="*/ 185 h 958"/>
                  <a:gd name="T50" fmla="*/ 35 w 177"/>
                  <a:gd name="T51" fmla="*/ 78 h 958"/>
                  <a:gd name="T52" fmla="*/ 55 w 177"/>
                  <a:gd name="T53" fmla="*/ 0 h 958"/>
                  <a:gd name="T54" fmla="*/ 172 w 177"/>
                  <a:gd name="T55" fmla="*/ 39 h 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77" h="958">
                    <a:moveTo>
                      <a:pt x="172" y="39"/>
                    </a:moveTo>
                    <a:lnTo>
                      <a:pt x="177" y="146"/>
                    </a:lnTo>
                    <a:lnTo>
                      <a:pt x="175" y="254"/>
                    </a:lnTo>
                    <a:lnTo>
                      <a:pt x="168" y="359"/>
                    </a:lnTo>
                    <a:lnTo>
                      <a:pt x="159" y="465"/>
                    </a:lnTo>
                    <a:lnTo>
                      <a:pt x="149" y="566"/>
                    </a:lnTo>
                    <a:lnTo>
                      <a:pt x="140" y="669"/>
                    </a:lnTo>
                    <a:lnTo>
                      <a:pt x="136" y="768"/>
                    </a:lnTo>
                    <a:lnTo>
                      <a:pt x="142" y="869"/>
                    </a:lnTo>
                    <a:lnTo>
                      <a:pt x="127" y="880"/>
                    </a:lnTo>
                    <a:lnTo>
                      <a:pt x="122" y="891"/>
                    </a:lnTo>
                    <a:lnTo>
                      <a:pt x="122" y="901"/>
                    </a:lnTo>
                    <a:lnTo>
                      <a:pt x="127" y="914"/>
                    </a:lnTo>
                    <a:lnTo>
                      <a:pt x="131" y="924"/>
                    </a:lnTo>
                    <a:lnTo>
                      <a:pt x="134" y="935"/>
                    </a:lnTo>
                    <a:lnTo>
                      <a:pt x="131" y="946"/>
                    </a:lnTo>
                    <a:lnTo>
                      <a:pt x="122" y="958"/>
                    </a:lnTo>
                    <a:lnTo>
                      <a:pt x="5" y="939"/>
                    </a:lnTo>
                    <a:lnTo>
                      <a:pt x="0" y="823"/>
                    </a:lnTo>
                    <a:lnTo>
                      <a:pt x="1" y="713"/>
                    </a:lnTo>
                    <a:lnTo>
                      <a:pt x="7" y="605"/>
                    </a:lnTo>
                    <a:lnTo>
                      <a:pt x="16" y="500"/>
                    </a:lnTo>
                    <a:lnTo>
                      <a:pt x="23" y="394"/>
                    </a:lnTo>
                    <a:lnTo>
                      <a:pt x="30" y="291"/>
                    </a:lnTo>
                    <a:lnTo>
                      <a:pt x="33" y="185"/>
                    </a:lnTo>
                    <a:lnTo>
                      <a:pt x="35" y="78"/>
                    </a:lnTo>
                    <a:lnTo>
                      <a:pt x="55" y="0"/>
                    </a:lnTo>
                    <a:lnTo>
                      <a:pt x="172" y="39"/>
                    </a:lnTo>
                    <a:close/>
                  </a:path>
                </a:pathLst>
              </a:custGeom>
              <a:solidFill>
                <a:srgbClr val="FF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" name="Freeform 15"/>
              <p:cNvSpPr>
                <a:spLocks/>
              </p:cNvSpPr>
              <p:nvPr/>
            </p:nvSpPr>
            <p:spPr bwMode="auto">
              <a:xfrm>
                <a:off x="3974" y="200"/>
                <a:ext cx="53" cy="440"/>
              </a:xfrm>
              <a:custGeom>
                <a:avLst/>
                <a:gdLst>
                  <a:gd name="T0" fmla="*/ 106 w 106"/>
                  <a:gd name="T1" fmla="*/ 0 h 880"/>
                  <a:gd name="T2" fmla="*/ 103 w 106"/>
                  <a:gd name="T3" fmla="*/ 105 h 880"/>
                  <a:gd name="T4" fmla="*/ 98 w 106"/>
                  <a:gd name="T5" fmla="*/ 209 h 880"/>
                  <a:gd name="T6" fmla="*/ 91 w 106"/>
                  <a:gd name="T7" fmla="*/ 312 h 880"/>
                  <a:gd name="T8" fmla="*/ 83 w 106"/>
                  <a:gd name="T9" fmla="*/ 415 h 880"/>
                  <a:gd name="T10" fmla="*/ 76 w 106"/>
                  <a:gd name="T11" fmla="*/ 516 h 880"/>
                  <a:gd name="T12" fmla="*/ 73 w 106"/>
                  <a:gd name="T13" fmla="*/ 619 h 880"/>
                  <a:gd name="T14" fmla="*/ 73 w 106"/>
                  <a:gd name="T15" fmla="*/ 724 h 880"/>
                  <a:gd name="T16" fmla="*/ 78 w 106"/>
                  <a:gd name="T17" fmla="*/ 830 h 880"/>
                  <a:gd name="T18" fmla="*/ 0 w 106"/>
                  <a:gd name="T19" fmla="*/ 880 h 880"/>
                  <a:gd name="T20" fmla="*/ 11 w 106"/>
                  <a:gd name="T21" fmla="*/ 774 h 880"/>
                  <a:gd name="T22" fmla="*/ 18 w 106"/>
                  <a:gd name="T23" fmla="*/ 667 h 880"/>
                  <a:gd name="T24" fmla="*/ 18 w 106"/>
                  <a:gd name="T25" fmla="*/ 561 h 880"/>
                  <a:gd name="T26" fmla="*/ 20 w 106"/>
                  <a:gd name="T27" fmla="*/ 454 h 880"/>
                  <a:gd name="T28" fmla="*/ 16 w 106"/>
                  <a:gd name="T29" fmla="*/ 348 h 880"/>
                  <a:gd name="T30" fmla="*/ 16 w 106"/>
                  <a:gd name="T31" fmla="*/ 245 h 880"/>
                  <a:gd name="T32" fmla="*/ 16 w 106"/>
                  <a:gd name="T33" fmla="*/ 140 h 880"/>
                  <a:gd name="T34" fmla="*/ 20 w 106"/>
                  <a:gd name="T35" fmla="*/ 39 h 880"/>
                  <a:gd name="T36" fmla="*/ 30 w 106"/>
                  <a:gd name="T37" fmla="*/ 30 h 880"/>
                  <a:gd name="T38" fmla="*/ 41 w 106"/>
                  <a:gd name="T39" fmla="*/ 27 h 880"/>
                  <a:gd name="T40" fmla="*/ 51 w 106"/>
                  <a:gd name="T41" fmla="*/ 21 h 880"/>
                  <a:gd name="T42" fmla="*/ 62 w 106"/>
                  <a:gd name="T43" fmla="*/ 20 h 880"/>
                  <a:gd name="T44" fmla="*/ 73 w 106"/>
                  <a:gd name="T45" fmla="*/ 14 h 880"/>
                  <a:gd name="T46" fmla="*/ 83 w 106"/>
                  <a:gd name="T47" fmla="*/ 11 h 880"/>
                  <a:gd name="T48" fmla="*/ 94 w 106"/>
                  <a:gd name="T49" fmla="*/ 5 h 880"/>
                  <a:gd name="T50" fmla="*/ 106 w 106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6" h="880">
                    <a:moveTo>
                      <a:pt x="106" y="0"/>
                    </a:moveTo>
                    <a:lnTo>
                      <a:pt x="103" y="105"/>
                    </a:lnTo>
                    <a:lnTo>
                      <a:pt x="98" y="209"/>
                    </a:lnTo>
                    <a:lnTo>
                      <a:pt x="91" y="312"/>
                    </a:lnTo>
                    <a:lnTo>
                      <a:pt x="83" y="415"/>
                    </a:lnTo>
                    <a:lnTo>
                      <a:pt x="76" y="516"/>
                    </a:lnTo>
                    <a:lnTo>
                      <a:pt x="73" y="619"/>
                    </a:lnTo>
                    <a:lnTo>
                      <a:pt x="73" y="724"/>
                    </a:lnTo>
                    <a:lnTo>
                      <a:pt x="78" y="830"/>
                    </a:lnTo>
                    <a:lnTo>
                      <a:pt x="0" y="880"/>
                    </a:lnTo>
                    <a:lnTo>
                      <a:pt x="11" y="774"/>
                    </a:lnTo>
                    <a:lnTo>
                      <a:pt x="18" y="667"/>
                    </a:lnTo>
                    <a:lnTo>
                      <a:pt x="18" y="561"/>
                    </a:lnTo>
                    <a:lnTo>
                      <a:pt x="20" y="454"/>
                    </a:lnTo>
                    <a:lnTo>
                      <a:pt x="16" y="348"/>
                    </a:lnTo>
                    <a:lnTo>
                      <a:pt x="16" y="245"/>
                    </a:lnTo>
                    <a:lnTo>
                      <a:pt x="16" y="140"/>
                    </a:lnTo>
                    <a:lnTo>
                      <a:pt x="20" y="39"/>
                    </a:lnTo>
                    <a:lnTo>
                      <a:pt x="30" y="30"/>
                    </a:lnTo>
                    <a:lnTo>
                      <a:pt x="41" y="27"/>
                    </a:lnTo>
                    <a:lnTo>
                      <a:pt x="51" y="21"/>
                    </a:lnTo>
                    <a:lnTo>
                      <a:pt x="62" y="20"/>
                    </a:lnTo>
                    <a:lnTo>
                      <a:pt x="73" y="14"/>
                    </a:lnTo>
                    <a:lnTo>
                      <a:pt x="83" y="11"/>
                    </a:lnTo>
                    <a:lnTo>
                      <a:pt x="94" y="5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FF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" name="Freeform 16"/>
              <p:cNvSpPr>
                <a:spLocks/>
              </p:cNvSpPr>
              <p:nvPr/>
            </p:nvSpPr>
            <p:spPr bwMode="auto">
              <a:xfrm>
                <a:off x="1902" y="220"/>
                <a:ext cx="112" cy="498"/>
              </a:xfrm>
              <a:custGeom>
                <a:avLst/>
                <a:gdLst>
                  <a:gd name="T0" fmla="*/ 215 w 225"/>
                  <a:gd name="T1" fmla="*/ 20 h 997"/>
                  <a:gd name="T2" fmla="*/ 224 w 225"/>
                  <a:gd name="T3" fmla="*/ 146 h 997"/>
                  <a:gd name="T4" fmla="*/ 225 w 225"/>
                  <a:gd name="T5" fmla="*/ 272 h 997"/>
                  <a:gd name="T6" fmla="*/ 222 w 225"/>
                  <a:gd name="T7" fmla="*/ 394 h 997"/>
                  <a:gd name="T8" fmla="*/ 213 w 225"/>
                  <a:gd name="T9" fmla="*/ 518 h 997"/>
                  <a:gd name="T10" fmla="*/ 199 w 225"/>
                  <a:gd name="T11" fmla="*/ 639 h 997"/>
                  <a:gd name="T12" fmla="*/ 186 w 225"/>
                  <a:gd name="T13" fmla="*/ 759 h 997"/>
                  <a:gd name="T14" fmla="*/ 174 w 225"/>
                  <a:gd name="T15" fmla="*/ 878 h 997"/>
                  <a:gd name="T16" fmla="*/ 167 w 225"/>
                  <a:gd name="T17" fmla="*/ 997 h 997"/>
                  <a:gd name="T18" fmla="*/ 144 w 225"/>
                  <a:gd name="T19" fmla="*/ 988 h 997"/>
                  <a:gd name="T20" fmla="*/ 122 w 225"/>
                  <a:gd name="T21" fmla="*/ 981 h 997"/>
                  <a:gd name="T22" fmla="*/ 103 w 225"/>
                  <a:gd name="T23" fmla="*/ 974 h 997"/>
                  <a:gd name="T24" fmla="*/ 83 w 225"/>
                  <a:gd name="T25" fmla="*/ 967 h 997"/>
                  <a:gd name="T26" fmla="*/ 62 w 225"/>
                  <a:gd name="T27" fmla="*/ 958 h 997"/>
                  <a:gd name="T28" fmla="*/ 41 w 225"/>
                  <a:gd name="T29" fmla="*/ 953 h 997"/>
                  <a:gd name="T30" fmla="*/ 20 w 225"/>
                  <a:gd name="T31" fmla="*/ 944 h 997"/>
                  <a:gd name="T32" fmla="*/ 0 w 225"/>
                  <a:gd name="T33" fmla="*/ 939 h 997"/>
                  <a:gd name="T34" fmla="*/ 14 w 225"/>
                  <a:gd name="T35" fmla="*/ 900 h 997"/>
                  <a:gd name="T36" fmla="*/ 23 w 225"/>
                  <a:gd name="T37" fmla="*/ 862 h 997"/>
                  <a:gd name="T38" fmla="*/ 27 w 225"/>
                  <a:gd name="T39" fmla="*/ 823 h 997"/>
                  <a:gd name="T40" fmla="*/ 28 w 225"/>
                  <a:gd name="T41" fmla="*/ 784 h 997"/>
                  <a:gd name="T42" fmla="*/ 27 w 225"/>
                  <a:gd name="T43" fmla="*/ 742 h 997"/>
                  <a:gd name="T44" fmla="*/ 27 w 225"/>
                  <a:gd name="T45" fmla="*/ 701 h 997"/>
                  <a:gd name="T46" fmla="*/ 27 w 225"/>
                  <a:gd name="T47" fmla="*/ 658 h 997"/>
                  <a:gd name="T48" fmla="*/ 30 w 225"/>
                  <a:gd name="T49" fmla="*/ 616 h 997"/>
                  <a:gd name="T50" fmla="*/ 32 w 225"/>
                  <a:gd name="T51" fmla="*/ 536 h 997"/>
                  <a:gd name="T52" fmla="*/ 36 w 225"/>
                  <a:gd name="T53" fmla="*/ 458 h 997"/>
                  <a:gd name="T54" fmla="*/ 39 w 225"/>
                  <a:gd name="T55" fmla="*/ 378 h 997"/>
                  <a:gd name="T56" fmla="*/ 44 w 225"/>
                  <a:gd name="T57" fmla="*/ 300 h 997"/>
                  <a:gd name="T58" fmla="*/ 46 w 225"/>
                  <a:gd name="T59" fmla="*/ 220 h 997"/>
                  <a:gd name="T60" fmla="*/ 50 w 225"/>
                  <a:gd name="T61" fmla="*/ 144 h 997"/>
                  <a:gd name="T62" fmla="*/ 53 w 225"/>
                  <a:gd name="T63" fmla="*/ 69 h 997"/>
                  <a:gd name="T64" fmla="*/ 59 w 225"/>
                  <a:gd name="T65" fmla="*/ 0 h 997"/>
                  <a:gd name="T66" fmla="*/ 215 w 225"/>
                  <a:gd name="T67" fmla="*/ 20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5" h="997">
                    <a:moveTo>
                      <a:pt x="215" y="20"/>
                    </a:moveTo>
                    <a:lnTo>
                      <a:pt x="224" y="146"/>
                    </a:lnTo>
                    <a:lnTo>
                      <a:pt x="225" y="272"/>
                    </a:lnTo>
                    <a:lnTo>
                      <a:pt x="222" y="394"/>
                    </a:lnTo>
                    <a:lnTo>
                      <a:pt x="213" y="518"/>
                    </a:lnTo>
                    <a:lnTo>
                      <a:pt x="199" y="639"/>
                    </a:lnTo>
                    <a:lnTo>
                      <a:pt x="186" y="759"/>
                    </a:lnTo>
                    <a:lnTo>
                      <a:pt x="174" y="878"/>
                    </a:lnTo>
                    <a:lnTo>
                      <a:pt x="167" y="997"/>
                    </a:lnTo>
                    <a:lnTo>
                      <a:pt x="144" y="988"/>
                    </a:lnTo>
                    <a:lnTo>
                      <a:pt x="122" y="981"/>
                    </a:lnTo>
                    <a:lnTo>
                      <a:pt x="103" y="974"/>
                    </a:lnTo>
                    <a:lnTo>
                      <a:pt x="83" y="967"/>
                    </a:lnTo>
                    <a:lnTo>
                      <a:pt x="62" y="958"/>
                    </a:lnTo>
                    <a:lnTo>
                      <a:pt x="41" y="953"/>
                    </a:lnTo>
                    <a:lnTo>
                      <a:pt x="20" y="944"/>
                    </a:lnTo>
                    <a:lnTo>
                      <a:pt x="0" y="939"/>
                    </a:lnTo>
                    <a:lnTo>
                      <a:pt x="14" y="900"/>
                    </a:lnTo>
                    <a:lnTo>
                      <a:pt x="23" y="862"/>
                    </a:lnTo>
                    <a:lnTo>
                      <a:pt x="27" y="823"/>
                    </a:lnTo>
                    <a:lnTo>
                      <a:pt x="28" y="784"/>
                    </a:lnTo>
                    <a:lnTo>
                      <a:pt x="27" y="742"/>
                    </a:lnTo>
                    <a:lnTo>
                      <a:pt x="27" y="701"/>
                    </a:lnTo>
                    <a:lnTo>
                      <a:pt x="27" y="658"/>
                    </a:lnTo>
                    <a:lnTo>
                      <a:pt x="30" y="616"/>
                    </a:lnTo>
                    <a:lnTo>
                      <a:pt x="32" y="536"/>
                    </a:lnTo>
                    <a:lnTo>
                      <a:pt x="36" y="458"/>
                    </a:lnTo>
                    <a:lnTo>
                      <a:pt x="39" y="378"/>
                    </a:lnTo>
                    <a:lnTo>
                      <a:pt x="44" y="300"/>
                    </a:lnTo>
                    <a:lnTo>
                      <a:pt x="46" y="220"/>
                    </a:lnTo>
                    <a:lnTo>
                      <a:pt x="50" y="144"/>
                    </a:lnTo>
                    <a:lnTo>
                      <a:pt x="53" y="69"/>
                    </a:lnTo>
                    <a:lnTo>
                      <a:pt x="59" y="0"/>
                    </a:lnTo>
                    <a:lnTo>
                      <a:pt x="215" y="20"/>
                    </a:lnTo>
                    <a:close/>
                  </a:path>
                </a:pathLst>
              </a:custGeom>
              <a:solidFill>
                <a:srgbClr val="FF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Freeform 17"/>
              <p:cNvSpPr>
                <a:spLocks/>
              </p:cNvSpPr>
              <p:nvPr/>
            </p:nvSpPr>
            <p:spPr bwMode="auto">
              <a:xfrm>
                <a:off x="3890" y="220"/>
                <a:ext cx="70" cy="449"/>
              </a:xfrm>
              <a:custGeom>
                <a:avLst/>
                <a:gdLst>
                  <a:gd name="T0" fmla="*/ 108 w 140"/>
                  <a:gd name="T1" fmla="*/ 861 h 900"/>
                  <a:gd name="T2" fmla="*/ 94 w 140"/>
                  <a:gd name="T3" fmla="*/ 866 h 900"/>
                  <a:gd name="T4" fmla="*/ 82 w 140"/>
                  <a:gd name="T5" fmla="*/ 871 h 900"/>
                  <a:gd name="T6" fmla="*/ 69 w 140"/>
                  <a:gd name="T7" fmla="*/ 877 h 900"/>
                  <a:gd name="T8" fmla="*/ 57 w 140"/>
                  <a:gd name="T9" fmla="*/ 882 h 900"/>
                  <a:gd name="T10" fmla="*/ 43 w 140"/>
                  <a:gd name="T11" fmla="*/ 885 h 900"/>
                  <a:gd name="T12" fmla="*/ 29 w 140"/>
                  <a:gd name="T13" fmla="*/ 891 h 900"/>
                  <a:gd name="T14" fmla="*/ 14 w 140"/>
                  <a:gd name="T15" fmla="*/ 894 h 900"/>
                  <a:gd name="T16" fmla="*/ 0 w 140"/>
                  <a:gd name="T17" fmla="*/ 900 h 900"/>
                  <a:gd name="T18" fmla="*/ 6 w 140"/>
                  <a:gd name="T19" fmla="*/ 791 h 900"/>
                  <a:gd name="T20" fmla="*/ 11 w 140"/>
                  <a:gd name="T21" fmla="*/ 683 h 900"/>
                  <a:gd name="T22" fmla="*/ 16 w 140"/>
                  <a:gd name="T23" fmla="*/ 575 h 900"/>
                  <a:gd name="T24" fmla="*/ 22 w 140"/>
                  <a:gd name="T25" fmla="*/ 469 h 900"/>
                  <a:gd name="T26" fmla="*/ 23 w 140"/>
                  <a:gd name="T27" fmla="*/ 360 h 900"/>
                  <a:gd name="T28" fmla="*/ 27 w 140"/>
                  <a:gd name="T29" fmla="*/ 252 h 900"/>
                  <a:gd name="T30" fmla="*/ 29 w 140"/>
                  <a:gd name="T31" fmla="*/ 146 h 900"/>
                  <a:gd name="T32" fmla="*/ 30 w 140"/>
                  <a:gd name="T33" fmla="*/ 39 h 900"/>
                  <a:gd name="T34" fmla="*/ 137 w 140"/>
                  <a:gd name="T35" fmla="*/ 0 h 900"/>
                  <a:gd name="T36" fmla="*/ 133 w 140"/>
                  <a:gd name="T37" fmla="*/ 100 h 900"/>
                  <a:gd name="T38" fmla="*/ 135 w 140"/>
                  <a:gd name="T39" fmla="*/ 206 h 900"/>
                  <a:gd name="T40" fmla="*/ 137 w 140"/>
                  <a:gd name="T41" fmla="*/ 314 h 900"/>
                  <a:gd name="T42" fmla="*/ 140 w 140"/>
                  <a:gd name="T43" fmla="*/ 426 h 900"/>
                  <a:gd name="T44" fmla="*/ 139 w 140"/>
                  <a:gd name="T45" fmla="*/ 536 h 900"/>
                  <a:gd name="T46" fmla="*/ 135 w 140"/>
                  <a:gd name="T47" fmla="*/ 648 h 900"/>
                  <a:gd name="T48" fmla="*/ 124 w 140"/>
                  <a:gd name="T49" fmla="*/ 754 h 900"/>
                  <a:gd name="T50" fmla="*/ 108 w 140"/>
                  <a:gd name="T51" fmla="*/ 861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0" h="900">
                    <a:moveTo>
                      <a:pt x="108" y="861"/>
                    </a:moveTo>
                    <a:lnTo>
                      <a:pt x="94" y="866"/>
                    </a:lnTo>
                    <a:lnTo>
                      <a:pt x="82" y="871"/>
                    </a:lnTo>
                    <a:lnTo>
                      <a:pt x="69" y="877"/>
                    </a:lnTo>
                    <a:lnTo>
                      <a:pt x="57" y="882"/>
                    </a:lnTo>
                    <a:lnTo>
                      <a:pt x="43" y="885"/>
                    </a:lnTo>
                    <a:lnTo>
                      <a:pt x="29" y="891"/>
                    </a:lnTo>
                    <a:lnTo>
                      <a:pt x="14" y="894"/>
                    </a:lnTo>
                    <a:lnTo>
                      <a:pt x="0" y="900"/>
                    </a:lnTo>
                    <a:lnTo>
                      <a:pt x="6" y="791"/>
                    </a:lnTo>
                    <a:lnTo>
                      <a:pt x="11" y="683"/>
                    </a:lnTo>
                    <a:lnTo>
                      <a:pt x="16" y="575"/>
                    </a:lnTo>
                    <a:lnTo>
                      <a:pt x="22" y="469"/>
                    </a:lnTo>
                    <a:lnTo>
                      <a:pt x="23" y="360"/>
                    </a:lnTo>
                    <a:lnTo>
                      <a:pt x="27" y="252"/>
                    </a:lnTo>
                    <a:lnTo>
                      <a:pt x="29" y="146"/>
                    </a:lnTo>
                    <a:lnTo>
                      <a:pt x="30" y="39"/>
                    </a:lnTo>
                    <a:lnTo>
                      <a:pt x="137" y="0"/>
                    </a:lnTo>
                    <a:lnTo>
                      <a:pt x="133" y="100"/>
                    </a:lnTo>
                    <a:lnTo>
                      <a:pt x="135" y="206"/>
                    </a:lnTo>
                    <a:lnTo>
                      <a:pt x="137" y="314"/>
                    </a:lnTo>
                    <a:lnTo>
                      <a:pt x="140" y="426"/>
                    </a:lnTo>
                    <a:lnTo>
                      <a:pt x="139" y="536"/>
                    </a:lnTo>
                    <a:lnTo>
                      <a:pt x="135" y="648"/>
                    </a:lnTo>
                    <a:lnTo>
                      <a:pt x="124" y="754"/>
                    </a:lnTo>
                    <a:lnTo>
                      <a:pt x="108" y="861"/>
                    </a:lnTo>
                    <a:close/>
                  </a:path>
                </a:pathLst>
              </a:custGeom>
              <a:solidFill>
                <a:srgbClr val="FF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" name="Freeform 18"/>
              <p:cNvSpPr>
                <a:spLocks/>
              </p:cNvSpPr>
              <p:nvPr/>
            </p:nvSpPr>
            <p:spPr bwMode="auto">
              <a:xfrm>
                <a:off x="2018" y="239"/>
                <a:ext cx="123" cy="508"/>
              </a:xfrm>
              <a:custGeom>
                <a:avLst/>
                <a:gdLst>
                  <a:gd name="T0" fmla="*/ 227 w 247"/>
                  <a:gd name="T1" fmla="*/ 30 h 1017"/>
                  <a:gd name="T2" fmla="*/ 242 w 247"/>
                  <a:gd name="T3" fmla="*/ 153 h 1017"/>
                  <a:gd name="T4" fmla="*/ 247 w 247"/>
                  <a:gd name="T5" fmla="*/ 279 h 1017"/>
                  <a:gd name="T6" fmla="*/ 243 w 247"/>
                  <a:gd name="T7" fmla="*/ 405 h 1017"/>
                  <a:gd name="T8" fmla="*/ 235 w 247"/>
                  <a:gd name="T9" fmla="*/ 531 h 1017"/>
                  <a:gd name="T10" fmla="*/ 222 w 247"/>
                  <a:gd name="T11" fmla="*/ 653 h 1017"/>
                  <a:gd name="T12" fmla="*/ 212 w 247"/>
                  <a:gd name="T13" fmla="*/ 775 h 1017"/>
                  <a:gd name="T14" fmla="*/ 203 w 247"/>
                  <a:gd name="T15" fmla="*/ 896 h 1017"/>
                  <a:gd name="T16" fmla="*/ 199 w 247"/>
                  <a:gd name="T17" fmla="*/ 1017 h 1017"/>
                  <a:gd name="T18" fmla="*/ 178 w 247"/>
                  <a:gd name="T19" fmla="*/ 1011 h 1017"/>
                  <a:gd name="T20" fmla="*/ 155 w 247"/>
                  <a:gd name="T21" fmla="*/ 1010 h 1017"/>
                  <a:gd name="T22" fmla="*/ 130 w 247"/>
                  <a:gd name="T23" fmla="*/ 1004 h 1017"/>
                  <a:gd name="T24" fmla="*/ 105 w 247"/>
                  <a:gd name="T25" fmla="*/ 1003 h 1017"/>
                  <a:gd name="T26" fmla="*/ 78 w 247"/>
                  <a:gd name="T27" fmla="*/ 997 h 1017"/>
                  <a:gd name="T28" fmla="*/ 55 w 247"/>
                  <a:gd name="T29" fmla="*/ 994 h 1017"/>
                  <a:gd name="T30" fmla="*/ 32 w 247"/>
                  <a:gd name="T31" fmla="*/ 987 h 1017"/>
                  <a:gd name="T32" fmla="*/ 13 w 247"/>
                  <a:gd name="T33" fmla="*/ 978 h 1017"/>
                  <a:gd name="T34" fmla="*/ 2 w 247"/>
                  <a:gd name="T35" fmla="*/ 923 h 1017"/>
                  <a:gd name="T36" fmla="*/ 0 w 247"/>
                  <a:gd name="T37" fmla="*/ 868 h 1017"/>
                  <a:gd name="T38" fmla="*/ 0 w 247"/>
                  <a:gd name="T39" fmla="*/ 807 h 1017"/>
                  <a:gd name="T40" fmla="*/ 6 w 247"/>
                  <a:gd name="T41" fmla="*/ 749 h 1017"/>
                  <a:gd name="T42" fmla="*/ 11 w 247"/>
                  <a:gd name="T43" fmla="*/ 685 h 1017"/>
                  <a:gd name="T44" fmla="*/ 16 w 247"/>
                  <a:gd name="T45" fmla="*/ 623 h 1017"/>
                  <a:gd name="T46" fmla="*/ 20 w 247"/>
                  <a:gd name="T47" fmla="*/ 561 h 1017"/>
                  <a:gd name="T48" fmla="*/ 23 w 247"/>
                  <a:gd name="T49" fmla="*/ 499 h 1017"/>
                  <a:gd name="T50" fmla="*/ 43 w 247"/>
                  <a:gd name="T51" fmla="*/ 0 h 1017"/>
                  <a:gd name="T52" fmla="*/ 64 w 247"/>
                  <a:gd name="T53" fmla="*/ 2 h 1017"/>
                  <a:gd name="T54" fmla="*/ 87 w 247"/>
                  <a:gd name="T55" fmla="*/ 7 h 1017"/>
                  <a:gd name="T56" fmla="*/ 112 w 247"/>
                  <a:gd name="T57" fmla="*/ 9 h 1017"/>
                  <a:gd name="T58" fmla="*/ 139 w 247"/>
                  <a:gd name="T59" fmla="*/ 14 h 1017"/>
                  <a:gd name="T60" fmla="*/ 162 w 247"/>
                  <a:gd name="T61" fmla="*/ 18 h 1017"/>
                  <a:gd name="T62" fmla="*/ 185 w 247"/>
                  <a:gd name="T63" fmla="*/ 21 h 1017"/>
                  <a:gd name="T64" fmla="*/ 206 w 247"/>
                  <a:gd name="T65" fmla="*/ 25 h 1017"/>
                  <a:gd name="T66" fmla="*/ 227 w 247"/>
                  <a:gd name="T67" fmla="*/ 30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7" h="1017">
                    <a:moveTo>
                      <a:pt x="227" y="30"/>
                    </a:moveTo>
                    <a:lnTo>
                      <a:pt x="242" y="153"/>
                    </a:lnTo>
                    <a:lnTo>
                      <a:pt x="247" y="279"/>
                    </a:lnTo>
                    <a:lnTo>
                      <a:pt x="243" y="405"/>
                    </a:lnTo>
                    <a:lnTo>
                      <a:pt x="235" y="531"/>
                    </a:lnTo>
                    <a:lnTo>
                      <a:pt x="222" y="653"/>
                    </a:lnTo>
                    <a:lnTo>
                      <a:pt x="212" y="775"/>
                    </a:lnTo>
                    <a:lnTo>
                      <a:pt x="203" y="896"/>
                    </a:lnTo>
                    <a:lnTo>
                      <a:pt x="199" y="1017"/>
                    </a:lnTo>
                    <a:lnTo>
                      <a:pt x="178" y="1011"/>
                    </a:lnTo>
                    <a:lnTo>
                      <a:pt x="155" y="1010"/>
                    </a:lnTo>
                    <a:lnTo>
                      <a:pt x="130" y="1004"/>
                    </a:lnTo>
                    <a:lnTo>
                      <a:pt x="105" y="1003"/>
                    </a:lnTo>
                    <a:lnTo>
                      <a:pt x="78" y="997"/>
                    </a:lnTo>
                    <a:lnTo>
                      <a:pt x="55" y="994"/>
                    </a:lnTo>
                    <a:lnTo>
                      <a:pt x="32" y="987"/>
                    </a:lnTo>
                    <a:lnTo>
                      <a:pt x="13" y="978"/>
                    </a:lnTo>
                    <a:lnTo>
                      <a:pt x="2" y="923"/>
                    </a:lnTo>
                    <a:lnTo>
                      <a:pt x="0" y="868"/>
                    </a:lnTo>
                    <a:lnTo>
                      <a:pt x="0" y="807"/>
                    </a:lnTo>
                    <a:lnTo>
                      <a:pt x="6" y="749"/>
                    </a:lnTo>
                    <a:lnTo>
                      <a:pt x="11" y="685"/>
                    </a:lnTo>
                    <a:lnTo>
                      <a:pt x="16" y="623"/>
                    </a:lnTo>
                    <a:lnTo>
                      <a:pt x="20" y="561"/>
                    </a:lnTo>
                    <a:lnTo>
                      <a:pt x="23" y="499"/>
                    </a:lnTo>
                    <a:lnTo>
                      <a:pt x="43" y="0"/>
                    </a:lnTo>
                    <a:lnTo>
                      <a:pt x="64" y="2"/>
                    </a:lnTo>
                    <a:lnTo>
                      <a:pt x="87" y="7"/>
                    </a:lnTo>
                    <a:lnTo>
                      <a:pt x="112" y="9"/>
                    </a:lnTo>
                    <a:lnTo>
                      <a:pt x="139" y="14"/>
                    </a:lnTo>
                    <a:lnTo>
                      <a:pt x="162" y="18"/>
                    </a:lnTo>
                    <a:lnTo>
                      <a:pt x="185" y="21"/>
                    </a:lnTo>
                    <a:lnTo>
                      <a:pt x="206" y="25"/>
                    </a:lnTo>
                    <a:lnTo>
                      <a:pt x="227" y="30"/>
                    </a:lnTo>
                    <a:close/>
                  </a:path>
                </a:pathLst>
              </a:custGeom>
              <a:solidFill>
                <a:srgbClr val="FF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" name="Freeform 19"/>
              <p:cNvSpPr>
                <a:spLocks/>
              </p:cNvSpPr>
              <p:nvPr/>
            </p:nvSpPr>
            <p:spPr bwMode="auto">
              <a:xfrm>
                <a:off x="3817" y="243"/>
                <a:ext cx="66" cy="446"/>
              </a:xfrm>
              <a:custGeom>
                <a:avLst/>
                <a:gdLst>
                  <a:gd name="T0" fmla="*/ 128 w 133"/>
                  <a:gd name="T1" fmla="*/ 4 h 893"/>
                  <a:gd name="T2" fmla="*/ 133 w 133"/>
                  <a:gd name="T3" fmla="*/ 100 h 893"/>
                  <a:gd name="T4" fmla="*/ 133 w 133"/>
                  <a:gd name="T5" fmla="*/ 203 h 893"/>
                  <a:gd name="T6" fmla="*/ 130 w 133"/>
                  <a:gd name="T7" fmla="*/ 307 h 893"/>
                  <a:gd name="T8" fmla="*/ 124 w 133"/>
                  <a:gd name="T9" fmla="*/ 417 h 893"/>
                  <a:gd name="T10" fmla="*/ 115 w 133"/>
                  <a:gd name="T11" fmla="*/ 525 h 893"/>
                  <a:gd name="T12" fmla="*/ 110 w 133"/>
                  <a:gd name="T13" fmla="*/ 635 h 893"/>
                  <a:gd name="T14" fmla="*/ 106 w 133"/>
                  <a:gd name="T15" fmla="*/ 745 h 893"/>
                  <a:gd name="T16" fmla="*/ 108 w 133"/>
                  <a:gd name="T17" fmla="*/ 854 h 893"/>
                  <a:gd name="T18" fmla="*/ 94 w 133"/>
                  <a:gd name="T19" fmla="*/ 859 h 893"/>
                  <a:gd name="T20" fmla="*/ 82 w 133"/>
                  <a:gd name="T21" fmla="*/ 864 h 893"/>
                  <a:gd name="T22" fmla="*/ 69 w 133"/>
                  <a:gd name="T23" fmla="*/ 868 h 893"/>
                  <a:gd name="T24" fmla="*/ 57 w 133"/>
                  <a:gd name="T25" fmla="*/ 873 h 893"/>
                  <a:gd name="T26" fmla="*/ 43 w 133"/>
                  <a:gd name="T27" fmla="*/ 875 h 893"/>
                  <a:gd name="T28" fmla="*/ 28 w 133"/>
                  <a:gd name="T29" fmla="*/ 880 h 893"/>
                  <a:gd name="T30" fmla="*/ 14 w 133"/>
                  <a:gd name="T31" fmla="*/ 884 h 893"/>
                  <a:gd name="T32" fmla="*/ 0 w 133"/>
                  <a:gd name="T33" fmla="*/ 893 h 893"/>
                  <a:gd name="T34" fmla="*/ 2 w 133"/>
                  <a:gd name="T35" fmla="*/ 781 h 893"/>
                  <a:gd name="T36" fmla="*/ 7 w 133"/>
                  <a:gd name="T37" fmla="*/ 671 h 893"/>
                  <a:gd name="T38" fmla="*/ 9 w 133"/>
                  <a:gd name="T39" fmla="*/ 561 h 893"/>
                  <a:gd name="T40" fmla="*/ 14 w 133"/>
                  <a:gd name="T41" fmla="*/ 453 h 893"/>
                  <a:gd name="T42" fmla="*/ 18 w 133"/>
                  <a:gd name="T43" fmla="*/ 341 h 893"/>
                  <a:gd name="T44" fmla="*/ 21 w 133"/>
                  <a:gd name="T45" fmla="*/ 231 h 893"/>
                  <a:gd name="T46" fmla="*/ 25 w 133"/>
                  <a:gd name="T47" fmla="*/ 121 h 893"/>
                  <a:gd name="T48" fmla="*/ 30 w 133"/>
                  <a:gd name="T49" fmla="*/ 13 h 893"/>
                  <a:gd name="T50" fmla="*/ 43 w 133"/>
                  <a:gd name="T51" fmla="*/ 13 h 893"/>
                  <a:gd name="T52" fmla="*/ 55 w 133"/>
                  <a:gd name="T53" fmla="*/ 13 h 893"/>
                  <a:gd name="T54" fmla="*/ 66 w 133"/>
                  <a:gd name="T55" fmla="*/ 9 h 893"/>
                  <a:gd name="T56" fmla="*/ 78 w 133"/>
                  <a:gd name="T57" fmla="*/ 7 h 893"/>
                  <a:gd name="T58" fmla="*/ 89 w 133"/>
                  <a:gd name="T59" fmla="*/ 2 h 893"/>
                  <a:gd name="T60" fmla="*/ 99 w 133"/>
                  <a:gd name="T61" fmla="*/ 0 h 893"/>
                  <a:gd name="T62" fmla="*/ 112 w 133"/>
                  <a:gd name="T63" fmla="*/ 0 h 893"/>
                  <a:gd name="T64" fmla="*/ 128 w 133"/>
                  <a:gd name="T65" fmla="*/ 4 h 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3" h="893">
                    <a:moveTo>
                      <a:pt x="128" y="4"/>
                    </a:moveTo>
                    <a:lnTo>
                      <a:pt x="133" y="100"/>
                    </a:lnTo>
                    <a:lnTo>
                      <a:pt x="133" y="203"/>
                    </a:lnTo>
                    <a:lnTo>
                      <a:pt x="130" y="307"/>
                    </a:lnTo>
                    <a:lnTo>
                      <a:pt x="124" y="417"/>
                    </a:lnTo>
                    <a:lnTo>
                      <a:pt x="115" y="525"/>
                    </a:lnTo>
                    <a:lnTo>
                      <a:pt x="110" y="635"/>
                    </a:lnTo>
                    <a:lnTo>
                      <a:pt x="106" y="745"/>
                    </a:lnTo>
                    <a:lnTo>
                      <a:pt x="108" y="854"/>
                    </a:lnTo>
                    <a:lnTo>
                      <a:pt x="94" y="859"/>
                    </a:lnTo>
                    <a:lnTo>
                      <a:pt x="82" y="864"/>
                    </a:lnTo>
                    <a:lnTo>
                      <a:pt x="69" y="868"/>
                    </a:lnTo>
                    <a:lnTo>
                      <a:pt x="57" y="873"/>
                    </a:lnTo>
                    <a:lnTo>
                      <a:pt x="43" y="875"/>
                    </a:lnTo>
                    <a:lnTo>
                      <a:pt x="28" y="880"/>
                    </a:lnTo>
                    <a:lnTo>
                      <a:pt x="14" y="884"/>
                    </a:lnTo>
                    <a:lnTo>
                      <a:pt x="0" y="893"/>
                    </a:lnTo>
                    <a:lnTo>
                      <a:pt x="2" y="781"/>
                    </a:lnTo>
                    <a:lnTo>
                      <a:pt x="7" y="671"/>
                    </a:lnTo>
                    <a:lnTo>
                      <a:pt x="9" y="561"/>
                    </a:lnTo>
                    <a:lnTo>
                      <a:pt x="14" y="453"/>
                    </a:lnTo>
                    <a:lnTo>
                      <a:pt x="18" y="341"/>
                    </a:lnTo>
                    <a:lnTo>
                      <a:pt x="21" y="231"/>
                    </a:lnTo>
                    <a:lnTo>
                      <a:pt x="25" y="121"/>
                    </a:lnTo>
                    <a:lnTo>
                      <a:pt x="30" y="13"/>
                    </a:lnTo>
                    <a:lnTo>
                      <a:pt x="43" y="13"/>
                    </a:lnTo>
                    <a:lnTo>
                      <a:pt x="55" y="13"/>
                    </a:lnTo>
                    <a:lnTo>
                      <a:pt x="66" y="9"/>
                    </a:lnTo>
                    <a:lnTo>
                      <a:pt x="78" y="7"/>
                    </a:lnTo>
                    <a:lnTo>
                      <a:pt x="89" y="2"/>
                    </a:lnTo>
                    <a:lnTo>
                      <a:pt x="99" y="0"/>
                    </a:lnTo>
                    <a:lnTo>
                      <a:pt x="112" y="0"/>
                    </a:lnTo>
                    <a:lnTo>
                      <a:pt x="128" y="4"/>
                    </a:lnTo>
                    <a:close/>
                  </a:path>
                </a:pathLst>
              </a:custGeom>
              <a:solidFill>
                <a:srgbClr val="FF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" name="Freeform 20"/>
              <p:cNvSpPr>
                <a:spLocks/>
              </p:cNvSpPr>
              <p:nvPr/>
            </p:nvSpPr>
            <p:spPr bwMode="auto">
              <a:xfrm>
                <a:off x="2129" y="259"/>
                <a:ext cx="139" cy="518"/>
              </a:xfrm>
              <a:custGeom>
                <a:avLst/>
                <a:gdLst>
                  <a:gd name="T0" fmla="*/ 277 w 277"/>
                  <a:gd name="T1" fmla="*/ 30 h 1036"/>
                  <a:gd name="T2" fmla="*/ 277 w 277"/>
                  <a:gd name="T3" fmla="*/ 153 h 1036"/>
                  <a:gd name="T4" fmla="*/ 271 w 277"/>
                  <a:gd name="T5" fmla="*/ 279 h 1036"/>
                  <a:gd name="T6" fmla="*/ 261 w 277"/>
                  <a:gd name="T7" fmla="*/ 405 h 1036"/>
                  <a:gd name="T8" fmla="*/ 250 w 277"/>
                  <a:gd name="T9" fmla="*/ 532 h 1036"/>
                  <a:gd name="T10" fmla="*/ 238 w 277"/>
                  <a:gd name="T11" fmla="*/ 658 h 1036"/>
                  <a:gd name="T12" fmla="*/ 227 w 277"/>
                  <a:gd name="T13" fmla="*/ 784 h 1036"/>
                  <a:gd name="T14" fmla="*/ 220 w 277"/>
                  <a:gd name="T15" fmla="*/ 910 h 1036"/>
                  <a:gd name="T16" fmla="*/ 218 w 277"/>
                  <a:gd name="T17" fmla="*/ 1036 h 1036"/>
                  <a:gd name="T18" fmla="*/ 183 w 277"/>
                  <a:gd name="T19" fmla="*/ 1026 h 1036"/>
                  <a:gd name="T20" fmla="*/ 144 w 277"/>
                  <a:gd name="T21" fmla="*/ 1019 h 1036"/>
                  <a:gd name="T22" fmla="*/ 103 w 277"/>
                  <a:gd name="T23" fmla="*/ 1011 h 1036"/>
                  <a:gd name="T24" fmla="*/ 64 w 277"/>
                  <a:gd name="T25" fmla="*/ 1003 h 1036"/>
                  <a:gd name="T26" fmla="*/ 30 w 277"/>
                  <a:gd name="T27" fmla="*/ 985 h 1036"/>
                  <a:gd name="T28" fmla="*/ 9 w 277"/>
                  <a:gd name="T29" fmla="*/ 956 h 1036"/>
                  <a:gd name="T30" fmla="*/ 0 w 277"/>
                  <a:gd name="T31" fmla="*/ 916 h 1036"/>
                  <a:gd name="T32" fmla="*/ 14 w 277"/>
                  <a:gd name="T33" fmla="*/ 861 h 1036"/>
                  <a:gd name="T34" fmla="*/ 21 w 277"/>
                  <a:gd name="T35" fmla="*/ 749 h 1036"/>
                  <a:gd name="T36" fmla="*/ 32 w 277"/>
                  <a:gd name="T37" fmla="*/ 639 h 1036"/>
                  <a:gd name="T38" fmla="*/ 43 w 277"/>
                  <a:gd name="T39" fmla="*/ 527 h 1036"/>
                  <a:gd name="T40" fmla="*/ 55 w 277"/>
                  <a:gd name="T41" fmla="*/ 419 h 1036"/>
                  <a:gd name="T42" fmla="*/ 62 w 277"/>
                  <a:gd name="T43" fmla="*/ 309 h 1036"/>
                  <a:gd name="T44" fmla="*/ 66 w 277"/>
                  <a:gd name="T45" fmla="*/ 204 h 1036"/>
                  <a:gd name="T46" fmla="*/ 62 w 277"/>
                  <a:gd name="T47" fmla="*/ 100 h 1036"/>
                  <a:gd name="T48" fmla="*/ 53 w 277"/>
                  <a:gd name="T49" fmla="*/ 0 h 1036"/>
                  <a:gd name="T50" fmla="*/ 78 w 277"/>
                  <a:gd name="T51" fmla="*/ 2 h 1036"/>
                  <a:gd name="T52" fmla="*/ 105 w 277"/>
                  <a:gd name="T53" fmla="*/ 7 h 1036"/>
                  <a:gd name="T54" fmla="*/ 131 w 277"/>
                  <a:gd name="T55" fmla="*/ 9 h 1036"/>
                  <a:gd name="T56" fmla="*/ 160 w 277"/>
                  <a:gd name="T57" fmla="*/ 14 h 1036"/>
                  <a:gd name="T58" fmla="*/ 188 w 277"/>
                  <a:gd name="T59" fmla="*/ 18 h 1036"/>
                  <a:gd name="T60" fmla="*/ 218 w 277"/>
                  <a:gd name="T61" fmla="*/ 22 h 1036"/>
                  <a:gd name="T62" fmla="*/ 247 w 277"/>
                  <a:gd name="T63" fmla="*/ 25 h 1036"/>
                  <a:gd name="T64" fmla="*/ 277 w 277"/>
                  <a:gd name="T65" fmla="*/ 30 h 10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7" h="1036">
                    <a:moveTo>
                      <a:pt x="277" y="30"/>
                    </a:moveTo>
                    <a:lnTo>
                      <a:pt x="277" y="153"/>
                    </a:lnTo>
                    <a:lnTo>
                      <a:pt x="271" y="279"/>
                    </a:lnTo>
                    <a:lnTo>
                      <a:pt x="261" y="405"/>
                    </a:lnTo>
                    <a:lnTo>
                      <a:pt x="250" y="532"/>
                    </a:lnTo>
                    <a:lnTo>
                      <a:pt x="238" y="658"/>
                    </a:lnTo>
                    <a:lnTo>
                      <a:pt x="227" y="784"/>
                    </a:lnTo>
                    <a:lnTo>
                      <a:pt x="220" y="910"/>
                    </a:lnTo>
                    <a:lnTo>
                      <a:pt x="218" y="1036"/>
                    </a:lnTo>
                    <a:lnTo>
                      <a:pt x="183" y="1026"/>
                    </a:lnTo>
                    <a:lnTo>
                      <a:pt x="144" y="1019"/>
                    </a:lnTo>
                    <a:lnTo>
                      <a:pt x="103" y="1011"/>
                    </a:lnTo>
                    <a:lnTo>
                      <a:pt x="64" y="1003"/>
                    </a:lnTo>
                    <a:lnTo>
                      <a:pt x="30" y="985"/>
                    </a:lnTo>
                    <a:lnTo>
                      <a:pt x="9" y="956"/>
                    </a:lnTo>
                    <a:lnTo>
                      <a:pt x="0" y="916"/>
                    </a:lnTo>
                    <a:lnTo>
                      <a:pt x="14" y="861"/>
                    </a:lnTo>
                    <a:lnTo>
                      <a:pt x="21" y="749"/>
                    </a:lnTo>
                    <a:lnTo>
                      <a:pt x="32" y="639"/>
                    </a:lnTo>
                    <a:lnTo>
                      <a:pt x="43" y="527"/>
                    </a:lnTo>
                    <a:lnTo>
                      <a:pt x="55" y="419"/>
                    </a:lnTo>
                    <a:lnTo>
                      <a:pt x="62" y="309"/>
                    </a:lnTo>
                    <a:lnTo>
                      <a:pt x="66" y="204"/>
                    </a:lnTo>
                    <a:lnTo>
                      <a:pt x="62" y="100"/>
                    </a:lnTo>
                    <a:lnTo>
                      <a:pt x="53" y="0"/>
                    </a:lnTo>
                    <a:lnTo>
                      <a:pt x="78" y="2"/>
                    </a:lnTo>
                    <a:lnTo>
                      <a:pt x="105" y="7"/>
                    </a:lnTo>
                    <a:lnTo>
                      <a:pt x="131" y="9"/>
                    </a:lnTo>
                    <a:lnTo>
                      <a:pt x="160" y="14"/>
                    </a:lnTo>
                    <a:lnTo>
                      <a:pt x="188" y="18"/>
                    </a:lnTo>
                    <a:lnTo>
                      <a:pt x="218" y="22"/>
                    </a:lnTo>
                    <a:lnTo>
                      <a:pt x="247" y="25"/>
                    </a:lnTo>
                    <a:lnTo>
                      <a:pt x="277" y="30"/>
                    </a:lnTo>
                    <a:close/>
                  </a:path>
                </a:pathLst>
              </a:custGeom>
              <a:solidFill>
                <a:srgbClr val="FF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" name="Freeform 21"/>
              <p:cNvSpPr>
                <a:spLocks/>
              </p:cNvSpPr>
              <p:nvPr/>
            </p:nvSpPr>
            <p:spPr bwMode="auto">
              <a:xfrm>
                <a:off x="3719" y="257"/>
                <a:ext cx="88" cy="456"/>
              </a:xfrm>
              <a:custGeom>
                <a:avLst/>
                <a:gdLst>
                  <a:gd name="T0" fmla="*/ 176 w 176"/>
                  <a:gd name="T1" fmla="*/ 3 h 912"/>
                  <a:gd name="T2" fmla="*/ 170 w 176"/>
                  <a:gd name="T3" fmla="*/ 113 h 912"/>
                  <a:gd name="T4" fmla="*/ 170 w 176"/>
                  <a:gd name="T5" fmla="*/ 220 h 912"/>
                  <a:gd name="T6" fmla="*/ 168 w 176"/>
                  <a:gd name="T7" fmla="*/ 324 h 912"/>
                  <a:gd name="T8" fmla="*/ 168 w 176"/>
                  <a:gd name="T9" fmla="*/ 429 h 912"/>
                  <a:gd name="T10" fmla="*/ 165 w 176"/>
                  <a:gd name="T11" fmla="*/ 532 h 912"/>
                  <a:gd name="T12" fmla="*/ 161 w 176"/>
                  <a:gd name="T13" fmla="*/ 638 h 912"/>
                  <a:gd name="T14" fmla="*/ 154 w 176"/>
                  <a:gd name="T15" fmla="*/ 748 h 912"/>
                  <a:gd name="T16" fmla="*/ 147 w 176"/>
                  <a:gd name="T17" fmla="*/ 864 h 912"/>
                  <a:gd name="T18" fmla="*/ 128 w 176"/>
                  <a:gd name="T19" fmla="*/ 871 h 912"/>
                  <a:gd name="T20" fmla="*/ 108 w 176"/>
                  <a:gd name="T21" fmla="*/ 878 h 912"/>
                  <a:gd name="T22" fmla="*/ 87 w 176"/>
                  <a:gd name="T23" fmla="*/ 881 h 912"/>
                  <a:gd name="T24" fmla="*/ 69 w 176"/>
                  <a:gd name="T25" fmla="*/ 887 h 912"/>
                  <a:gd name="T26" fmla="*/ 48 w 176"/>
                  <a:gd name="T27" fmla="*/ 890 h 912"/>
                  <a:gd name="T28" fmla="*/ 32 w 176"/>
                  <a:gd name="T29" fmla="*/ 896 h 912"/>
                  <a:gd name="T30" fmla="*/ 14 w 176"/>
                  <a:gd name="T31" fmla="*/ 901 h 912"/>
                  <a:gd name="T32" fmla="*/ 0 w 176"/>
                  <a:gd name="T33" fmla="*/ 912 h 912"/>
                  <a:gd name="T34" fmla="*/ 0 w 176"/>
                  <a:gd name="T35" fmla="*/ 796 h 912"/>
                  <a:gd name="T36" fmla="*/ 5 w 176"/>
                  <a:gd name="T37" fmla="*/ 684 h 912"/>
                  <a:gd name="T38" fmla="*/ 11 w 176"/>
                  <a:gd name="T39" fmla="*/ 576 h 912"/>
                  <a:gd name="T40" fmla="*/ 19 w 176"/>
                  <a:gd name="T41" fmla="*/ 470 h 912"/>
                  <a:gd name="T42" fmla="*/ 25 w 176"/>
                  <a:gd name="T43" fmla="*/ 362 h 912"/>
                  <a:gd name="T44" fmla="*/ 32 w 176"/>
                  <a:gd name="T45" fmla="*/ 253 h 912"/>
                  <a:gd name="T46" fmla="*/ 35 w 176"/>
                  <a:gd name="T47" fmla="*/ 140 h 912"/>
                  <a:gd name="T48" fmla="*/ 39 w 176"/>
                  <a:gd name="T49" fmla="*/ 23 h 912"/>
                  <a:gd name="T50" fmla="*/ 55 w 176"/>
                  <a:gd name="T51" fmla="*/ 17 h 912"/>
                  <a:gd name="T52" fmla="*/ 73 w 176"/>
                  <a:gd name="T53" fmla="*/ 14 h 912"/>
                  <a:gd name="T54" fmla="*/ 87 w 176"/>
                  <a:gd name="T55" fmla="*/ 9 h 912"/>
                  <a:gd name="T56" fmla="*/ 103 w 176"/>
                  <a:gd name="T57" fmla="*/ 5 h 912"/>
                  <a:gd name="T58" fmla="*/ 119 w 176"/>
                  <a:gd name="T59" fmla="*/ 1 h 912"/>
                  <a:gd name="T60" fmla="*/ 135 w 176"/>
                  <a:gd name="T61" fmla="*/ 0 h 912"/>
                  <a:gd name="T62" fmla="*/ 152 w 176"/>
                  <a:gd name="T63" fmla="*/ 0 h 912"/>
                  <a:gd name="T64" fmla="*/ 176 w 176"/>
                  <a:gd name="T65" fmla="*/ 3 h 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6" h="912">
                    <a:moveTo>
                      <a:pt x="176" y="3"/>
                    </a:moveTo>
                    <a:lnTo>
                      <a:pt x="170" y="113"/>
                    </a:lnTo>
                    <a:lnTo>
                      <a:pt x="170" y="220"/>
                    </a:lnTo>
                    <a:lnTo>
                      <a:pt x="168" y="324"/>
                    </a:lnTo>
                    <a:lnTo>
                      <a:pt x="168" y="429"/>
                    </a:lnTo>
                    <a:lnTo>
                      <a:pt x="165" y="532"/>
                    </a:lnTo>
                    <a:lnTo>
                      <a:pt x="161" y="638"/>
                    </a:lnTo>
                    <a:lnTo>
                      <a:pt x="154" y="748"/>
                    </a:lnTo>
                    <a:lnTo>
                      <a:pt x="147" y="864"/>
                    </a:lnTo>
                    <a:lnTo>
                      <a:pt x="128" y="871"/>
                    </a:lnTo>
                    <a:lnTo>
                      <a:pt x="108" y="878"/>
                    </a:lnTo>
                    <a:lnTo>
                      <a:pt x="87" y="881"/>
                    </a:lnTo>
                    <a:lnTo>
                      <a:pt x="69" y="887"/>
                    </a:lnTo>
                    <a:lnTo>
                      <a:pt x="48" y="890"/>
                    </a:lnTo>
                    <a:lnTo>
                      <a:pt x="32" y="896"/>
                    </a:lnTo>
                    <a:lnTo>
                      <a:pt x="14" y="901"/>
                    </a:lnTo>
                    <a:lnTo>
                      <a:pt x="0" y="912"/>
                    </a:lnTo>
                    <a:lnTo>
                      <a:pt x="0" y="796"/>
                    </a:lnTo>
                    <a:lnTo>
                      <a:pt x="5" y="684"/>
                    </a:lnTo>
                    <a:lnTo>
                      <a:pt x="11" y="576"/>
                    </a:lnTo>
                    <a:lnTo>
                      <a:pt x="19" y="470"/>
                    </a:lnTo>
                    <a:lnTo>
                      <a:pt x="25" y="362"/>
                    </a:lnTo>
                    <a:lnTo>
                      <a:pt x="32" y="253"/>
                    </a:lnTo>
                    <a:lnTo>
                      <a:pt x="35" y="140"/>
                    </a:lnTo>
                    <a:lnTo>
                      <a:pt x="39" y="23"/>
                    </a:lnTo>
                    <a:lnTo>
                      <a:pt x="55" y="17"/>
                    </a:lnTo>
                    <a:lnTo>
                      <a:pt x="73" y="14"/>
                    </a:lnTo>
                    <a:lnTo>
                      <a:pt x="87" y="9"/>
                    </a:lnTo>
                    <a:lnTo>
                      <a:pt x="103" y="5"/>
                    </a:lnTo>
                    <a:lnTo>
                      <a:pt x="119" y="1"/>
                    </a:lnTo>
                    <a:lnTo>
                      <a:pt x="135" y="0"/>
                    </a:lnTo>
                    <a:lnTo>
                      <a:pt x="152" y="0"/>
                    </a:lnTo>
                    <a:lnTo>
                      <a:pt x="176" y="3"/>
                    </a:lnTo>
                    <a:close/>
                  </a:path>
                </a:pathLst>
              </a:custGeom>
              <a:solidFill>
                <a:srgbClr val="FF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" name="Freeform 22"/>
              <p:cNvSpPr>
                <a:spLocks/>
              </p:cNvSpPr>
              <p:nvPr/>
            </p:nvSpPr>
            <p:spPr bwMode="auto">
              <a:xfrm>
                <a:off x="3612" y="272"/>
                <a:ext cx="100" cy="460"/>
              </a:xfrm>
              <a:custGeom>
                <a:avLst/>
                <a:gdLst>
                  <a:gd name="T0" fmla="*/ 195 w 201"/>
                  <a:gd name="T1" fmla="*/ 3 h 921"/>
                  <a:gd name="T2" fmla="*/ 199 w 201"/>
                  <a:gd name="T3" fmla="*/ 113 h 921"/>
                  <a:gd name="T4" fmla="*/ 201 w 201"/>
                  <a:gd name="T5" fmla="*/ 225 h 921"/>
                  <a:gd name="T6" fmla="*/ 197 w 201"/>
                  <a:gd name="T7" fmla="*/ 339 h 921"/>
                  <a:gd name="T8" fmla="*/ 194 w 201"/>
                  <a:gd name="T9" fmla="*/ 452 h 921"/>
                  <a:gd name="T10" fmla="*/ 185 w 201"/>
                  <a:gd name="T11" fmla="*/ 562 h 921"/>
                  <a:gd name="T12" fmla="*/ 176 w 201"/>
                  <a:gd name="T13" fmla="*/ 674 h 921"/>
                  <a:gd name="T14" fmla="*/ 165 w 201"/>
                  <a:gd name="T15" fmla="*/ 779 h 921"/>
                  <a:gd name="T16" fmla="*/ 156 w 201"/>
                  <a:gd name="T17" fmla="*/ 882 h 921"/>
                  <a:gd name="T18" fmla="*/ 139 w 201"/>
                  <a:gd name="T19" fmla="*/ 890 h 921"/>
                  <a:gd name="T20" fmla="*/ 121 w 201"/>
                  <a:gd name="T21" fmla="*/ 898 h 921"/>
                  <a:gd name="T22" fmla="*/ 101 w 201"/>
                  <a:gd name="T23" fmla="*/ 903 h 921"/>
                  <a:gd name="T24" fmla="*/ 82 w 201"/>
                  <a:gd name="T25" fmla="*/ 908 h 921"/>
                  <a:gd name="T26" fmla="*/ 61 w 201"/>
                  <a:gd name="T27" fmla="*/ 910 h 921"/>
                  <a:gd name="T28" fmla="*/ 39 w 201"/>
                  <a:gd name="T29" fmla="*/ 914 h 921"/>
                  <a:gd name="T30" fmla="*/ 18 w 201"/>
                  <a:gd name="T31" fmla="*/ 915 h 921"/>
                  <a:gd name="T32" fmla="*/ 0 w 201"/>
                  <a:gd name="T33" fmla="*/ 921 h 921"/>
                  <a:gd name="T34" fmla="*/ 11 w 201"/>
                  <a:gd name="T35" fmla="*/ 807 h 921"/>
                  <a:gd name="T36" fmla="*/ 18 w 201"/>
                  <a:gd name="T37" fmla="*/ 695 h 921"/>
                  <a:gd name="T38" fmla="*/ 20 w 201"/>
                  <a:gd name="T39" fmla="*/ 584 h 921"/>
                  <a:gd name="T40" fmla="*/ 22 w 201"/>
                  <a:gd name="T41" fmla="*/ 472 h 921"/>
                  <a:gd name="T42" fmla="*/ 20 w 201"/>
                  <a:gd name="T43" fmla="*/ 360 h 921"/>
                  <a:gd name="T44" fmla="*/ 22 w 201"/>
                  <a:gd name="T45" fmla="*/ 250 h 921"/>
                  <a:gd name="T46" fmla="*/ 23 w 201"/>
                  <a:gd name="T47" fmla="*/ 140 h 921"/>
                  <a:gd name="T48" fmla="*/ 30 w 201"/>
                  <a:gd name="T49" fmla="*/ 32 h 921"/>
                  <a:gd name="T50" fmla="*/ 46 w 201"/>
                  <a:gd name="T51" fmla="*/ 23 h 921"/>
                  <a:gd name="T52" fmla="*/ 66 w 201"/>
                  <a:gd name="T53" fmla="*/ 16 h 921"/>
                  <a:gd name="T54" fmla="*/ 87 w 201"/>
                  <a:gd name="T55" fmla="*/ 10 h 921"/>
                  <a:gd name="T56" fmla="*/ 108 w 201"/>
                  <a:gd name="T57" fmla="*/ 5 h 921"/>
                  <a:gd name="T58" fmla="*/ 130 w 201"/>
                  <a:gd name="T59" fmla="*/ 0 h 921"/>
                  <a:gd name="T60" fmla="*/ 151 w 201"/>
                  <a:gd name="T61" fmla="*/ 0 h 921"/>
                  <a:gd name="T62" fmla="*/ 172 w 201"/>
                  <a:gd name="T63" fmla="*/ 0 h 921"/>
                  <a:gd name="T64" fmla="*/ 195 w 201"/>
                  <a:gd name="T65" fmla="*/ 3 h 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1" h="921">
                    <a:moveTo>
                      <a:pt x="195" y="3"/>
                    </a:moveTo>
                    <a:lnTo>
                      <a:pt x="199" y="113"/>
                    </a:lnTo>
                    <a:lnTo>
                      <a:pt x="201" y="225"/>
                    </a:lnTo>
                    <a:lnTo>
                      <a:pt x="197" y="339"/>
                    </a:lnTo>
                    <a:lnTo>
                      <a:pt x="194" y="452"/>
                    </a:lnTo>
                    <a:lnTo>
                      <a:pt x="185" y="562"/>
                    </a:lnTo>
                    <a:lnTo>
                      <a:pt x="176" y="674"/>
                    </a:lnTo>
                    <a:lnTo>
                      <a:pt x="165" y="779"/>
                    </a:lnTo>
                    <a:lnTo>
                      <a:pt x="156" y="882"/>
                    </a:lnTo>
                    <a:lnTo>
                      <a:pt x="139" y="890"/>
                    </a:lnTo>
                    <a:lnTo>
                      <a:pt x="121" y="898"/>
                    </a:lnTo>
                    <a:lnTo>
                      <a:pt x="101" y="903"/>
                    </a:lnTo>
                    <a:lnTo>
                      <a:pt x="82" y="908"/>
                    </a:lnTo>
                    <a:lnTo>
                      <a:pt x="61" y="910"/>
                    </a:lnTo>
                    <a:lnTo>
                      <a:pt x="39" y="914"/>
                    </a:lnTo>
                    <a:lnTo>
                      <a:pt x="18" y="915"/>
                    </a:lnTo>
                    <a:lnTo>
                      <a:pt x="0" y="921"/>
                    </a:lnTo>
                    <a:lnTo>
                      <a:pt x="11" y="807"/>
                    </a:lnTo>
                    <a:lnTo>
                      <a:pt x="18" y="695"/>
                    </a:lnTo>
                    <a:lnTo>
                      <a:pt x="20" y="584"/>
                    </a:lnTo>
                    <a:lnTo>
                      <a:pt x="22" y="472"/>
                    </a:lnTo>
                    <a:lnTo>
                      <a:pt x="20" y="360"/>
                    </a:lnTo>
                    <a:lnTo>
                      <a:pt x="22" y="250"/>
                    </a:lnTo>
                    <a:lnTo>
                      <a:pt x="23" y="140"/>
                    </a:lnTo>
                    <a:lnTo>
                      <a:pt x="30" y="32"/>
                    </a:lnTo>
                    <a:lnTo>
                      <a:pt x="46" y="23"/>
                    </a:lnTo>
                    <a:lnTo>
                      <a:pt x="66" y="16"/>
                    </a:lnTo>
                    <a:lnTo>
                      <a:pt x="87" y="10"/>
                    </a:lnTo>
                    <a:lnTo>
                      <a:pt x="108" y="5"/>
                    </a:lnTo>
                    <a:lnTo>
                      <a:pt x="130" y="0"/>
                    </a:lnTo>
                    <a:lnTo>
                      <a:pt x="151" y="0"/>
                    </a:lnTo>
                    <a:lnTo>
                      <a:pt x="172" y="0"/>
                    </a:lnTo>
                    <a:lnTo>
                      <a:pt x="195" y="3"/>
                    </a:lnTo>
                    <a:close/>
                  </a:path>
                </a:pathLst>
              </a:custGeom>
              <a:solidFill>
                <a:srgbClr val="FF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" name="Freeform 23"/>
              <p:cNvSpPr>
                <a:spLocks/>
              </p:cNvSpPr>
              <p:nvPr/>
            </p:nvSpPr>
            <p:spPr bwMode="auto">
              <a:xfrm>
                <a:off x="2267" y="283"/>
                <a:ext cx="262" cy="519"/>
              </a:xfrm>
              <a:custGeom>
                <a:avLst/>
                <a:gdLst>
                  <a:gd name="T0" fmla="*/ 286 w 523"/>
                  <a:gd name="T1" fmla="*/ 39 h 1038"/>
                  <a:gd name="T2" fmla="*/ 275 w 523"/>
                  <a:gd name="T3" fmla="*/ 151 h 1038"/>
                  <a:gd name="T4" fmla="*/ 266 w 523"/>
                  <a:gd name="T5" fmla="*/ 270 h 1038"/>
                  <a:gd name="T6" fmla="*/ 259 w 523"/>
                  <a:gd name="T7" fmla="*/ 392 h 1038"/>
                  <a:gd name="T8" fmla="*/ 255 w 523"/>
                  <a:gd name="T9" fmla="*/ 518 h 1038"/>
                  <a:gd name="T10" fmla="*/ 250 w 523"/>
                  <a:gd name="T11" fmla="*/ 642 h 1038"/>
                  <a:gd name="T12" fmla="*/ 248 w 523"/>
                  <a:gd name="T13" fmla="*/ 766 h 1038"/>
                  <a:gd name="T14" fmla="*/ 246 w 523"/>
                  <a:gd name="T15" fmla="*/ 887 h 1038"/>
                  <a:gd name="T16" fmla="*/ 246 w 523"/>
                  <a:gd name="T17" fmla="*/ 1006 h 1038"/>
                  <a:gd name="T18" fmla="*/ 257 w 523"/>
                  <a:gd name="T19" fmla="*/ 1008 h 1038"/>
                  <a:gd name="T20" fmla="*/ 270 w 523"/>
                  <a:gd name="T21" fmla="*/ 1008 h 1038"/>
                  <a:gd name="T22" fmla="*/ 277 w 523"/>
                  <a:gd name="T23" fmla="*/ 1001 h 1038"/>
                  <a:gd name="T24" fmla="*/ 286 w 523"/>
                  <a:gd name="T25" fmla="*/ 995 h 1038"/>
                  <a:gd name="T26" fmla="*/ 282 w 523"/>
                  <a:gd name="T27" fmla="*/ 876 h 1038"/>
                  <a:gd name="T28" fmla="*/ 286 w 523"/>
                  <a:gd name="T29" fmla="*/ 757 h 1038"/>
                  <a:gd name="T30" fmla="*/ 289 w 523"/>
                  <a:gd name="T31" fmla="*/ 635 h 1038"/>
                  <a:gd name="T32" fmla="*/ 298 w 523"/>
                  <a:gd name="T33" fmla="*/ 514 h 1038"/>
                  <a:gd name="T34" fmla="*/ 303 w 523"/>
                  <a:gd name="T35" fmla="*/ 392 h 1038"/>
                  <a:gd name="T36" fmla="*/ 312 w 523"/>
                  <a:gd name="T37" fmla="*/ 271 h 1038"/>
                  <a:gd name="T38" fmla="*/ 317 w 523"/>
                  <a:gd name="T39" fmla="*/ 149 h 1038"/>
                  <a:gd name="T40" fmla="*/ 325 w 523"/>
                  <a:gd name="T41" fmla="*/ 28 h 1038"/>
                  <a:gd name="T42" fmla="*/ 520 w 523"/>
                  <a:gd name="T43" fmla="*/ 39 h 1038"/>
                  <a:gd name="T44" fmla="*/ 521 w 523"/>
                  <a:gd name="T45" fmla="*/ 154 h 1038"/>
                  <a:gd name="T46" fmla="*/ 523 w 523"/>
                  <a:gd name="T47" fmla="*/ 275 h 1038"/>
                  <a:gd name="T48" fmla="*/ 521 w 523"/>
                  <a:gd name="T49" fmla="*/ 399 h 1038"/>
                  <a:gd name="T50" fmla="*/ 520 w 523"/>
                  <a:gd name="T51" fmla="*/ 527 h 1038"/>
                  <a:gd name="T52" fmla="*/ 514 w 523"/>
                  <a:gd name="T53" fmla="*/ 653 h 1038"/>
                  <a:gd name="T54" fmla="*/ 511 w 523"/>
                  <a:gd name="T55" fmla="*/ 781 h 1038"/>
                  <a:gd name="T56" fmla="*/ 505 w 523"/>
                  <a:gd name="T57" fmla="*/ 905 h 1038"/>
                  <a:gd name="T58" fmla="*/ 500 w 523"/>
                  <a:gd name="T59" fmla="*/ 1025 h 1038"/>
                  <a:gd name="T60" fmla="*/ 436 w 523"/>
                  <a:gd name="T61" fmla="*/ 1034 h 1038"/>
                  <a:gd name="T62" fmla="*/ 374 w 523"/>
                  <a:gd name="T63" fmla="*/ 1038 h 1038"/>
                  <a:gd name="T64" fmla="*/ 310 w 523"/>
                  <a:gd name="T65" fmla="*/ 1036 h 1038"/>
                  <a:gd name="T66" fmla="*/ 248 w 523"/>
                  <a:gd name="T67" fmla="*/ 1031 h 1038"/>
                  <a:gd name="T68" fmla="*/ 184 w 523"/>
                  <a:gd name="T69" fmla="*/ 1022 h 1038"/>
                  <a:gd name="T70" fmla="*/ 122 w 523"/>
                  <a:gd name="T71" fmla="*/ 1013 h 1038"/>
                  <a:gd name="T72" fmla="*/ 60 w 523"/>
                  <a:gd name="T73" fmla="*/ 1002 h 1038"/>
                  <a:gd name="T74" fmla="*/ 2 w 523"/>
                  <a:gd name="T75" fmla="*/ 995 h 1038"/>
                  <a:gd name="T76" fmla="*/ 0 w 523"/>
                  <a:gd name="T77" fmla="*/ 867 h 1038"/>
                  <a:gd name="T78" fmla="*/ 3 w 523"/>
                  <a:gd name="T79" fmla="*/ 743 h 1038"/>
                  <a:gd name="T80" fmla="*/ 12 w 523"/>
                  <a:gd name="T81" fmla="*/ 619 h 1038"/>
                  <a:gd name="T82" fmla="*/ 23 w 523"/>
                  <a:gd name="T83" fmla="*/ 497 h 1038"/>
                  <a:gd name="T84" fmla="*/ 32 w 523"/>
                  <a:gd name="T85" fmla="*/ 372 h 1038"/>
                  <a:gd name="T86" fmla="*/ 41 w 523"/>
                  <a:gd name="T87" fmla="*/ 250 h 1038"/>
                  <a:gd name="T88" fmla="*/ 48 w 523"/>
                  <a:gd name="T89" fmla="*/ 126 h 1038"/>
                  <a:gd name="T90" fmla="*/ 51 w 523"/>
                  <a:gd name="T91" fmla="*/ 0 h 1038"/>
                  <a:gd name="T92" fmla="*/ 82 w 523"/>
                  <a:gd name="T93" fmla="*/ 2 h 1038"/>
                  <a:gd name="T94" fmla="*/ 112 w 523"/>
                  <a:gd name="T95" fmla="*/ 3 h 1038"/>
                  <a:gd name="T96" fmla="*/ 140 w 523"/>
                  <a:gd name="T97" fmla="*/ 5 h 1038"/>
                  <a:gd name="T98" fmla="*/ 168 w 523"/>
                  <a:gd name="T99" fmla="*/ 11 h 1038"/>
                  <a:gd name="T100" fmla="*/ 195 w 523"/>
                  <a:gd name="T101" fmla="*/ 14 h 1038"/>
                  <a:gd name="T102" fmla="*/ 223 w 523"/>
                  <a:gd name="T103" fmla="*/ 19 h 1038"/>
                  <a:gd name="T104" fmla="*/ 252 w 523"/>
                  <a:gd name="T105" fmla="*/ 27 h 1038"/>
                  <a:gd name="T106" fmla="*/ 286 w 523"/>
                  <a:gd name="T107" fmla="*/ 39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23" h="1038">
                    <a:moveTo>
                      <a:pt x="286" y="39"/>
                    </a:moveTo>
                    <a:lnTo>
                      <a:pt x="275" y="151"/>
                    </a:lnTo>
                    <a:lnTo>
                      <a:pt x="266" y="270"/>
                    </a:lnTo>
                    <a:lnTo>
                      <a:pt x="259" y="392"/>
                    </a:lnTo>
                    <a:lnTo>
                      <a:pt x="255" y="518"/>
                    </a:lnTo>
                    <a:lnTo>
                      <a:pt x="250" y="642"/>
                    </a:lnTo>
                    <a:lnTo>
                      <a:pt x="248" y="766"/>
                    </a:lnTo>
                    <a:lnTo>
                      <a:pt x="246" y="887"/>
                    </a:lnTo>
                    <a:lnTo>
                      <a:pt x="246" y="1006"/>
                    </a:lnTo>
                    <a:lnTo>
                      <a:pt x="257" y="1008"/>
                    </a:lnTo>
                    <a:lnTo>
                      <a:pt x="270" y="1008"/>
                    </a:lnTo>
                    <a:lnTo>
                      <a:pt x="277" y="1001"/>
                    </a:lnTo>
                    <a:lnTo>
                      <a:pt x="286" y="995"/>
                    </a:lnTo>
                    <a:lnTo>
                      <a:pt x="282" y="876"/>
                    </a:lnTo>
                    <a:lnTo>
                      <a:pt x="286" y="757"/>
                    </a:lnTo>
                    <a:lnTo>
                      <a:pt x="289" y="635"/>
                    </a:lnTo>
                    <a:lnTo>
                      <a:pt x="298" y="514"/>
                    </a:lnTo>
                    <a:lnTo>
                      <a:pt x="303" y="392"/>
                    </a:lnTo>
                    <a:lnTo>
                      <a:pt x="312" y="271"/>
                    </a:lnTo>
                    <a:lnTo>
                      <a:pt x="317" y="149"/>
                    </a:lnTo>
                    <a:lnTo>
                      <a:pt x="325" y="28"/>
                    </a:lnTo>
                    <a:lnTo>
                      <a:pt x="520" y="39"/>
                    </a:lnTo>
                    <a:lnTo>
                      <a:pt x="521" y="154"/>
                    </a:lnTo>
                    <a:lnTo>
                      <a:pt x="523" y="275"/>
                    </a:lnTo>
                    <a:lnTo>
                      <a:pt x="521" y="399"/>
                    </a:lnTo>
                    <a:lnTo>
                      <a:pt x="520" y="527"/>
                    </a:lnTo>
                    <a:lnTo>
                      <a:pt x="514" y="653"/>
                    </a:lnTo>
                    <a:lnTo>
                      <a:pt x="511" y="781"/>
                    </a:lnTo>
                    <a:lnTo>
                      <a:pt x="505" y="905"/>
                    </a:lnTo>
                    <a:lnTo>
                      <a:pt x="500" y="1025"/>
                    </a:lnTo>
                    <a:lnTo>
                      <a:pt x="436" y="1034"/>
                    </a:lnTo>
                    <a:lnTo>
                      <a:pt x="374" y="1038"/>
                    </a:lnTo>
                    <a:lnTo>
                      <a:pt x="310" y="1036"/>
                    </a:lnTo>
                    <a:lnTo>
                      <a:pt x="248" y="1031"/>
                    </a:lnTo>
                    <a:lnTo>
                      <a:pt x="184" y="1022"/>
                    </a:lnTo>
                    <a:lnTo>
                      <a:pt x="122" y="1013"/>
                    </a:lnTo>
                    <a:lnTo>
                      <a:pt x="60" y="1002"/>
                    </a:lnTo>
                    <a:lnTo>
                      <a:pt x="2" y="995"/>
                    </a:lnTo>
                    <a:lnTo>
                      <a:pt x="0" y="867"/>
                    </a:lnTo>
                    <a:lnTo>
                      <a:pt x="3" y="743"/>
                    </a:lnTo>
                    <a:lnTo>
                      <a:pt x="12" y="619"/>
                    </a:lnTo>
                    <a:lnTo>
                      <a:pt x="23" y="497"/>
                    </a:lnTo>
                    <a:lnTo>
                      <a:pt x="32" y="372"/>
                    </a:lnTo>
                    <a:lnTo>
                      <a:pt x="41" y="250"/>
                    </a:lnTo>
                    <a:lnTo>
                      <a:pt x="48" y="126"/>
                    </a:lnTo>
                    <a:lnTo>
                      <a:pt x="51" y="0"/>
                    </a:lnTo>
                    <a:lnTo>
                      <a:pt x="82" y="2"/>
                    </a:lnTo>
                    <a:lnTo>
                      <a:pt x="112" y="3"/>
                    </a:lnTo>
                    <a:lnTo>
                      <a:pt x="140" y="5"/>
                    </a:lnTo>
                    <a:lnTo>
                      <a:pt x="168" y="11"/>
                    </a:lnTo>
                    <a:lnTo>
                      <a:pt x="195" y="14"/>
                    </a:lnTo>
                    <a:lnTo>
                      <a:pt x="223" y="19"/>
                    </a:lnTo>
                    <a:lnTo>
                      <a:pt x="252" y="27"/>
                    </a:lnTo>
                    <a:lnTo>
                      <a:pt x="286" y="39"/>
                    </a:lnTo>
                    <a:close/>
                  </a:path>
                </a:pathLst>
              </a:custGeom>
              <a:solidFill>
                <a:srgbClr val="FF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" name="Freeform 24"/>
              <p:cNvSpPr>
                <a:spLocks/>
              </p:cNvSpPr>
              <p:nvPr/>
            </p:nvSpPr>
            <p:spPr bwMode="auto">
              <a:xfrm>
                <a:off x="3504" y="282"/>
                <a:ext cx="103" cy="470"/>
              </a:xfrm>
              <a:custGeom>
                <a:avLst/>
                <a:gdLst>
                  <a:gd name="T0" fmla="*/ 205 w 205"/>
                  <a:gd name="T1" fmla="*/ 4 h 941"/>
                  <a:gd name="T2" fmla="*/ 197 w 205"/>
                  <a:gd name="T3" fmla="*/ 117 h 941"/>
                  <a:gd name="T4" fmla="*/ 197 w 205"/>
                  <a:gd name="T5" fmla="*/ 233 h 941"/>
                  <a:gd name="T6" fmla="*/ 198 w 205"/>
                  <a:gd name="T7" fmla="*/ 350 h 941"/>
                  <a:gd name="T8" fmla="*/ 200 w 205"/>
                  <a:gd name="T9" fmla="*/ 469 h 941"/>
                  <a:gd name="T10" fmla="*/ 197 w 205"/>
                  <a:gd name="T11" fmla="*/ 584 h 941"/>
                  <a:gd name="T12" fmla="*/ 188 w 205"/>
                  <a:gd name="T13" fmla="*/ 699 h 941"/>
                  <a:gd name="T14" fmla="*/ 168 w 205"/>
                  <a:gd name="T15" fmla="*/ 811 h 941"/>
                  <a:gd name="T16" fmla="*/ 136 w 205"/>
                  <a:gd name="T17" fmla="*/ 921 h 941"/>
                  <a:gd name="T18" fmla="*/ 0 w 205"/>
                  <a:gd name="T19" fmla="*/ 941 h 941"/>
                  <a:gd name="T20" fmla="*/ 1 w 205"/>
                  <a:gd name="T21" fmla="*/ 818 h 941"/>
                  <a:gd name="T22" fmla="*/ 5 w 205"/>
                  <a:gd name="T23" fmla="*/ 701 h 941"/>
                  <a:gd name="T24" fmla="*/ 8 w 205"/>
                  <a:gd name="T25" fmla="*/ 588 h 941"/>
                  <a:gd name="T26" fmla="*/ 14 w 205"/>
                  <a:gd name="T27" fmla="*/ 478 h 941"/>
                  <a:gd name="T28" fmla="*/ 16 w 205"/>
                  <a:gd name="T29" fmla="*/ 366 h 941"/>
                  <a:gd name="T30" fmla="*/ 19 w 205"/>
                  <a:gd name="T31" fmla="*/ 254 h 941"/>
                  <a:gd name="T32" fmla="*/ 23 w 205"/>
                  <a:gd name="T33" fmla="*/ 141 h 941"/>
                  <a:gd name="T34" fmla="*/ 28 w 205"/>
                  <a:gd name="T35" fmla="*/ 23 h 941"/>
                  <a:gd name="T36" fmla="*/ 47 w 205"/>
                  <a:gd name="T37" fmla="*/ 18 h 941"/>
                  <a:gd name="T38" fmla="*/ 69 w 205"/>
                  <a:gd name="T39" fmla="*/ 13 h 941"/>
                  <a:gd name="T40" fmla="*/ 90 w 205"/>
                  <a:gd name="T41" fmla="*/ 7 h 941"/>
                  <a:gd name="T42" fmla="*/ 111 w 205"/>
                  <a:gd name="T43" fmla="*/ 6 h 941"/>
                  <a:gd name="T44" fmla="*/ 133 w 205"/>
                  <a:gd name="T45" fmla="*/ 0 h 941"/>
                  <a:gd name="T46" fmla="*/ 156 w 205"/>
                  <a:gd name="T47" fmla="*/ 0 h 941"/>
                  <a:gd name="T48" fmla="*/ 179 w 205"/>
                  <a:gd name="T49" fmla="*/ 0 h 941"/>
                  <a:gd name="T50" fmla="*/ 205 w 205"/>
                  <a:gd name="T51" fmla="*/ 4 h 9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5" h="941">
                    <a:moveTo>
                      <a:pt x="205" y="4"/>
                    </a:moveTo>
                    <a:lnTo>
                      <a:pt x="197" y="117"/>
                    </a:lnTo>
                    <a:lnTo>
                      <a:pt x="197" y="233"/>
                    </a:lnTo>
                    <a:lnTo>
                      <a:pt x="198" y="350"/>
                    </a:lnTo>
                    <a:lnTo>
                      <a:pt x="200" y="469"/>
                    </a:lnTo>
                    <a:lnTo>
                      <a:pt x="197" y="584"/>
                    </a:lnTo>
                    <a:lnTo>
                      <a:pt x="188" y="699"/>
                    </a:lnTo>
                    <a:lnTo>
                      <a:pt x="168" y="811"/>
                    </a:lnTo>
                    <a:lnTo>
                      <a:pt x="136" y="921"/>
                    </a:lnTo>
                    <a:lnTo>
                      <a:pt x="0" y="941"/>
                    </a:lnTo>
                    <a:lnTo>
                      <a:pt x="1" y="818"/>
                    </a:lnTo>
                    <a:lnTo>
                      <a:pt x="5" y="701"/>
                    </a:lnTo>
                    <a:lnTo>
                      <a:pt x="8" y="588"/>
                    </a:lnTo>
                    <a:lnTo>
                      <a:pt x="14" y="478"/>
                    </a:lnTo>
                    <a:lnTo>
                      <a:pt x="16" y="366"/>
                    </a:lnTo>
                    <a:lnTo>
                      <a:pt x="19" y="254"/>
                    </a:lnTo>
                    <a:lnTo>
                      <a:pt x="23" y="141"/>
                    </a:lnTo>
                    <a:lnTo>
                      <a:pt x="28" y="23"/>
                    </a:lnTo>
                    <a:lnTo>
                      <a:pt x="47" y="18"/>
                    </a:lnTo>
                    <a:lnTo>
                      <a:pt x="69" y="13"/>
                    </a:lnTo>
                    <a:lnTo>
                      <a:pt x="90" y="7"/>
                    </a:lnTo>
                    <a:lnTo>
                      <a:pt x="111" y="6"/>
                    </a:lnTo>
                    <a:lnTo>
                      <a:pt x="133" y="0"/>
                    </a:lnTo>
                    <a:lnTo>
                      <a:pt x="156" y="0"/>
                    </a:lnTo>
                    <a:lnTo>
                      <a:pt x="179" y="0"/>
                    </a:lnTo>
                    <a:lnTo>
                      <a:pt x="205" y="4"/>
                    </a:lnTo>
                    <a:close/>
                  </a:path>
                </a:pathLst>
              </a:custGeom>
              <a:solidFill>
                <a:srgbClr val="FF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" name="Freeform 25"/>
              <p:cNvSpPr>
                <a:spLocks/>
              </p:cNvSpPr>
              <p:nvPr/>
            </p:nvSpPr>
            <p:spPr bwMode="auto">
              <a:xfrm>
                <a:off x="3375" y="294"/>
                <a:ext cx="120" cy="483"/>
              </a:xfrm>
              <a:custGeom>
                <a:avLst/>
                <a:gdLst>
                  <a:gd name="T0" fmla="*/ 239 w 241"/>
                  <a:gd name="T1" fmla="*/ 18 h 965"/>
                  <a:gd name="T2" fmla="*/ 241 w 241"/>
                  <a:gd name="T3" fmla="*/ 123 h 965"/>
                  <a:gd name="T4" fmla="*/ 241 w 241"/>
                  <a:gd name="T5" fmla="*/ 233 h 965"/>
                  <a:gd name="T6" fmla="*/ 236 w 241"/>
                  <a:gd name="T7" fmla="*/ 344 h 965"/>
                  <a:gd name="T8" fmla="*/ 230 w 241"/>
                  <a:gd name="T9" fmla="*/ 458 h 965"/>
                  <a:gd name="T10" fmla="*/ 221 w 241"/>
                  <a:gd name="T11" fmla="*/ 571 h 965"/>
                  <a:gd name="T12" fmla="*/ 216 w 241"/>
                  <a:gd name="T13" fmla="*/ 687 h 965"/>
                  <a:gd name="T14" fmla="*/ 209 w 241"/>
                  <a:gd name="T15" fmla="*/ 800 h 965"/>
                  <a:gd name="T16" fmla="*/ 209 w 241"/>
                  <a:gd name="T17" fmla="*/ 916 h 965"/>
                  <a:gd name="T18" fmla="*/ 195 w 241"/>
                  <a:gd name="T19" fmla="*/ 932 h 965"/>
                  <a:gd name="T20" fmla="*/ 175 w 241"/>
                  <a:gd name="T21" fmla="*/ 942 h 965"/>
                  <a:gd name="T22" fmla="*/ 152 w 241"/>
                  <a:gd name="T23" fmla="*/ 948 h 965"/>
                  <a:gd name="T24" fmla="*/ 127 w 241"/>
                  <a:gd name="T25" fmla="*/ 951 h 965"/>
                  <a:gd name="T26" fmla="*/ 99 w 241"/>
                  <a:gd name="T27" fmla="*/ 949 h 965"/>
                  <a:gd name="T28" fmla="*/ 72 w 241"/>
                  <a:gd name="T29" fmla="*/ 951 h 965"/>
                  <a:gd name="T30" fmla="*/ 46 w 241"/>
                  <a:gd name="T31" fmla="*/ 955 h 965"/>
                  <a:gd name="T32" fmla="*/ 24 w 241"/>
                  <a:gd name="T33" fmla="*/ 965 h 965"/>
                  <a:gd name="T34" fmla="*/ 5 w 241"/>
                  <a:gd name="T35" fmla="*/ 946 h 965"/>
                  <a:gd name="T36" fmla="*/ 0 w 241"/>
                  <a:gd name="T37" fmla="*/ 830 h 965"/>
                  <a:gd name="T38" fmla="*/ 1 w 241"/>
                  <a:gd name="T39" fmla="*/ 717 h 965"/>
                  <a:gd name="T40" fmla="*/ 7 w 241"/>
                  <a:gd name="T41" fmla="*/ 602 h 965"/>
                  <a:gd name="T42" fmla="*/ 16 w 241"/>
                  <a:gd name="T43" fmla="*/ 488 h 965"/>
                  <a:gd name="T44" fmla="*/ 23 w 241"/>
                  <a:gd name="T45" fmla="*/ 371 h 965"/>
                  <a:gd name="T46" fmla="*/ 30 w 241"/>
                  <a:gd name="T47" fmla="*/ 254 h 965"/>
                  <a:gd name="T48" fmla="*/ 33 w 241"/>
                  <a:gd name="T49" fmla="*/ 135 h 965"/>
                  <a:gd name="T50" fmla="*/ 33 w 241"/>
                  <a:gd name="T51" fmla="*/ 18 h 965"/>
                  <a:gd name="T52" fmla="*/ 58 w 241"/>
                  <a:gd name="T53" fmla="*/ 13 h 965"/>
                  <a:gd name="T54" fmla="*/ 87 w 241"/>
                  <a:gd name="T55" fmla="*/ 7 h 965"/>
                  <a:gd name="T56" fmla="*/ 113 w 241"/>
                  <a:gd name="T57" fmla="*/ 4 h 965"/>
                  <a:gd name="T58" fmla="*/ 143 w 241"/>
                  <a:gd name="T59" fmla="*/ 2 h 965"/>
                  <a:gd name="T60" fmla="*/ 168 w 241"/>
                  <a:gd name="T61" fmla="*/ 0 h 965"/>
                  <a:gd name="T62" fmla="*/ 195 w 241"/>
                  <a:gd name="T63" fmla="*/ 2 h 965"/>
                  <a:gd name="T64" fmla="*/ 218 w 241"/>
                  <a:gd name="T65" fmla="*/ 7 h 965"/>
                  <a:gd name="T66" fmla="*/ 239 w 241"/>
                  <a:gd name="T67" fmla="*/ 18 h 9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1" h="965">
                    <a:moveTo>
                      <a:pt x="239" y="18"/>
                    </a:moveTo>
                    <a:lnTo>
                      <a:pt x="241" y="123"/>
                    </a:lnTo>
                    <a:lnTo>
                      <a:pt x="241" y="233"/>
                    </a:lnTo>
                    <a:lnTo>
                      <a:pt x="236" y="344"/>
                    </a:lnTo>
                    <a:lnTo>
                      <a:pt x="230" y="458"/>
                    </a:lnTo>
                    <a:lnTo>
                      <a:pt x="221" y="571"/>
                    </a:lnTo>
                    <a:lnTo>
                      <a:pt x="216" y="687"/>
                    </a:lnTo>
                    <a:lnTo>
                      <a:pt x="209" y="800"/>
                    </a:lnTo>
                    <a:lnTo>
                      <a:pt x="209" y="916"/>
                    </a:lnTo>
                    <a:lnTo>
                      <a:pt x="195" y="932"/>
                    </a:lnTo>
                    <a:lnTo>
                      <a:pt x="175" y="942"/>
                    </a:lnTo>
                    <a:lnTo>
                      <a:pt x="152" y="948"/>
                    </a:lnTo>
                    <a:lnTo>
                      <a:pt x="127" y="951"/>
                    </a:lnTo>
                    <a:lnTo>
                      <a:pt x="99" y="949"/>
                    </a:lnTo>
                    <a:lnTo>
                      <a:pt x="72" y="951"/>
                    </a:lnTo>
                    <a:lnTo>
                      <a:pt x="46" y="955"/>
                    </a:lnTo>
                    <a:lnTo>
                      <a:pt x="24" y="965"/>
                    </a:lnTo>
                    <a:lnTo>
                      <a:pt x="5" y="946"/>
                    </a:lnTo>
                    <a:lnTo>
                      <a:pt x="0" y="830"/>
                    </a:lnTo>
                    <a:lnTo>
                      <a:pt x="1" y="717"/>
                    </a:lnTo>
                    <a:lnTo>
                      <a:pt x="7" y="602"/>
                    </a:lnTo>
                    <a:lnTo>
                      <a:pt x="16" y="488"/>
                    </a:lnTo>
                    <a:lnTo>
                      <a:pt x="23" y="371"/>
                    </a:lnTo>
                    <a:lnTo>
                      <a:pt x="30" y="254"/>
                    </a:lnTo>
                    <a:lnTo>
                      <a:pt x="33" y="135"/>
                    </a:lnTo>
                    <a:lnTo>
                      <a:pt x="33" y="18"/>
                    </a:lnTo>
                    <a:lnTo>
                      <a:pt x="58" y="13"/>
                    </a:lnTo>
                    <a:lnTo>
                      <a:pt x="87" y="7"/>
                    </a:lnTo>
                    <a:lnTo>
                      <a:pt x="113" y="4"/>
                    </a:lnTo>
                    <a:lnTo>
                      <a:pt x="143" y="2"/>
                    </a:lnTo>
                    <a:lnTo>
                      <a:pt x="168" y="0"/>
                    </a:lnTo>
                    <a:lnTo>
                      <a:pt x="195" y="2"/>
                    </a:lnTo>
                    <a:lnTo>
                      <a:pt x="218" y="7"/>
                    </a:lnTo>
                    <a:lnTo>
                      <a:pt x="239" y="18"/>
                    </a:lnTo>
                    <a:close/>
                  </a:path>
                </a:pathLst>
              </a:custGeom>
              <a:solidFill>
                <a:srgbClr val="FF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" name="Freeform 26"/>
              <p:cNvSpPr>
                <a:spLocks/>
              </p:cNvSpPr>
              <p:nvPr/>
            </p:nvSpPr>
            <p:spPr bwMode="auto">
              <a:xfrm>
                <a:off x="2537" y="303"/>
                <a:ext cx="181" cy="514"/>
              </a:xfrm>
              <a:custGeom>
                <a:avLst/>
                <a:gdLst>
                  <a:gd name="T0" fmla="*/ 353 w 362"/>
                  <a:gd name="T1" fmla="*/ 28 h 1027"/>
                  <a:gd name="T2" fmla="*/ 360 w 362"/>
                  <a:gd name="T3" fmla="*/ 156 h 1027"/>
                  <a:gd name="T4" fmla="*/ 362 w 362"/>
                  <a:gd name="T5" fmla="*/ 284 h 1027"/>
                  <a:gd name="T6" fmla="*/ 357 w 362"/>
                  <a:gd name="T7" fmla="*/ 410 h 1027"/>
                  <a:gd name="T8" fmla="*/ 350 w 362"/>
                  <a:gd name="T9" fmla="*/ 537 h 1027"/>
                  <a:gd name="T10" fmla="*/ 339 w 362"/>
                  <a:gd name="T11" fmla="*/ 660 h 1027"/>
                  <a:gd name="T12" fmla="*/ 332 w 362"/>
                  <a:gd name="T13" fmla="*/ 784 h 1027"/>
                  <a:gd name="T14" fmla="*/ 328 w 362"/>
                  <a:gd name="T15" fmla="*/ 905 h 1027"/>
                  <a:gd name="T16" fmla="*/ 334 w 362"/>
                  <a:gd name="T17" fmla="*/ 1025 h 1027"/>
                  <a:gd name="T18" fmla="*/ 295 w 362"/>
                  <a:gd name="T19" fmla="*/ 1027 h 1027"/>
                  <a:gd name="T20" fmla="*/ 256 w 362"/>
                  <a:gd name="T21" fmla="*/ 1027 h 1027"/>
                  <a:gd name="T22" fmla="*/ 215 w 362"/>
                  <a:gd name="T23" fmla="*/ 1022 h 1027"/>
                  <a:gd name="T24" fmla="*/ 174 w 362"/>
                  <a:gd name="T25" fmla="*/ 1018 h 1027"/>
                  <a:gd name="T26" fmla="*/ 130 w 362"/>
                  <a:gd name="T27" fmla="*/ 1011 h 1027"/>
                  <a:gd name="T28" fmla="*/ 87 w 362"/>
                  <a:gd name="T29" fmla="*/ 1006 h 1027"/>
                  <a:gd name="T30" fmla="*/ 43 w 362"/>
                  <a:gd name="T31" fmla="*/ 1002 h 1027"/>
                  <a:gd name="T32" fmla="*/ 0 w 362"/>
                  <a:gd name="T33" fmla="*/ 1006 h 1027"/>
                  <a:gd name="T34" fmla="*/ 0 w 362"/>
                  <a:gd name="T35" fmla="*/ 880 h 1027"/>
                  <a:gd name="T36" fmla="*/ 4 w 362"/>
                  <a:gd name="T37" fmla="*/ 754 h 1027"/>
                  <a:gd name="T38" fmla="*/ 9 w 362"/>
                  <a:gd name="T39" fmla="*/ 628 h 1027"/>
                  <a:gd name="T40" fmla="*/ 16 w 362"/>
                  <a:gd name="T41" fmla="*/ 502 h 1027"/>
                  <a:gd name="T42" fmla="*/ 23 w 362"/>
                  <a:gd name="T43" fmla="*/ 374 h 1027"/>
                  <a:gd name="T44" fmla="*/ 32 w 362"/>
                  <a:gd name="T45" fmla="*/ 248 h 1027"/>
                  <a:gd name="T46" fmla="*/ 41 w 362"/>
                  <a:gd name="T47" fmla="*/ 122 h 1027"/>
                  <a:gd name="T48" fmla="*/ 50 w 362"/>
                  <a:gd name="T49" fmla="*/ 0 h 1027"/>
                  <a:gd name="T50" fmla="*/ 353 w 362"/>
                  <a:gd name="T51" fmla="*/ 28 h 10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62" h="1027">
                    <a:moveTo>
                      <a:pt x="353" y="28"/>
                    </a:moveTo>
                    <a:lnTo>
                      <a:pt x="360" y="156"/>
                    </a:lnTo>
                    <a:lnTo>
                      <a:pt x="362" y="284"/>
                    </a:lnTo>
                    <a:lnTo>
                      <a:pt x="357" y="410"/>
                    </a:lnTo>
                    <a:lnTo>
                      <a:pt x="350" y="537"/>
                    </a:lnTo>
                    <a:lnTo>
                      <a:pt x="339" y="660"/>
                    </a:lnTo>
                    <a:lnTo>
                      <a:pt x="332" y="784"/>
                    </a:lnTo>
                    <a:lnTo>
                      <a:pt x="328" y="905"/>
                    </a:lnTo>
                    <a:lnTo>
                      <a:pt x="334" y="1025"/>
                    </a:lnTo>
                    <a:lnTo>
                      <a:pt x="295" y="1027"/>
                    </a:lnTo>
                    <a:lnTo>
                      <a:pt x="256" y="1027"/>
                    </a:lnTo>
                    <a:lnTo>
                      <a:pt x="215" y="1022"/>
                    </a:lnTo>
                    <a:lnTo>
                      <a:pt x="174" y="1018"/>
                    </a:lnTo>
                    <a:lnTo>
                      <a:pt x="130" y="1011"/>
                    </a:lnTo>
                    <a:lnTo>
                      <a:pt x="87" y="1006"/>
                    </a:lnTo>
                    <a:lnTo>
                      <a:pt x="43" y="1002"/>
                    </a:lnTo>
                    <a:lnTo>
                      <a:pt x="0" y="1006"/>
                    </a:lnTo>
                    <a:lnTo>
                      <a:pt x="0" y="880"/>
                    </a:lnTo>
                    <a:lnTo>
                      <a:pt x="4" y="754"/>
                    </a:lnTo>
                    <a:lnTo>
                      <a:pt x="9" y="628"/>
                    </a:lnTo>
                    <a:lnTo>
                      <a:pt x="16" y="502"/>
                    </a:lnTo>
                    <a:lnTo>
                      <a:pt x="23" y="374"/>
                    </a:lnTo>
                    <a:lnTo>
                      <a:pt x="32" y="248"/>
                    </a:lnTo>
                    <a:lnTo>
                      <a:pt x="41" y="122"/>
                    </a:lnTo>
                    <a:lnTo>
                      <a:pt x="50" y="0"/>
                    </a:lnTo>
                    <a:lnTo>
                      <a:pt x="353" y="28"/>
                    </a:lnTo>
                    <a:close/>
                  </a:path>
                </a:pathLst>
              </a:custGeom>
              <a:solidFill>
                <a:srgbClr val="FF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" name="Freeform 27"/>
              <p:cNvSpPr>
                <a:spLocks/>
              </p:cNvSpPr>
              <p:nvPr/>
            </p:nvSpPr>
            <p:spPr bwMode="auto">
              <a:xfrm>
                <a:off x="3076" y="301"/>
                <a:ext cx="293" cy="515"/>
              </a:xfrm>
              <a:custGeom>
                <a:avLst/>
                <a:gdLst>
                  <a:gd name="T0" fmla="*/ 583 w 587"/>
                  <a:gd name="T1" fmla="*/ 4 h 1029"/>
                  <a:gd name="T2" fmla="*/ 587 w 587"/>
                  <a:gd name="T3" fmla="*/ 128 h 1029"/>
                  <a:gd name="T4" fmla="*/ 587 w 587"/>
                  <a:gd name="T5" fmla="*/ 251 h 1029"/>
                  <a:gd name="T6" fmla="*/ 582 w 587"/>
                  <a:gd name="T7" fmla="*/ 369 h 1029"/>
                  <a:gd name="T8" fmla="*/ 578 w 587"/>
                  <a:gd name="T9" fmla="*/ 488 h 1029"/>
                  <a:gd name="T10" fmla="*/ 569 w 587"/>
                  <a:gd name="T11" fmla="*/ 604 h 1029"/>
                  <a:gd name="T12" fmla="*/ 560 w 587"/>
                  <a:gd name="T13" fmla="*/ 721 h 1029"/>
                  <a:gd name="T14" fmla="*/ 550 w 587"/>
                  <a:gd name="T15" fmla="*/ 840 h 1029"/>
                  <a:gd name="T16" fmla="*/ 544 w 587"/>
                  <a:gd name="T17" fmla="*/ 960 h 1029"/>
                  <a:gd name="T18" fmla="*/ 477 w 587"/>
                  <a:gd name="T19" fmla="*/ 971 h 1029"/>
                  <a:gd name="T20" fmla="*/ 411 w 587"/>
                  <a:gd name="T21" fmla="*/ 981 h 1029"/>
                  <a:gd name="T22" fmla="*/ 344 w 587"/>
                  <a:gd name="T23" fmla="*/ 987 h 1029"/>
                  <a:gd name="T24" fmla="*/ 278 w 587"/>
                  <a:gd name="T25" fmla="*/ 994 h 1029"/>
                  <a:gd name="T26" fmla="*/ 211 w 587"/>
                  <a:gd name="T27" fmla="*/ 999 h 1029"/>
                  <a:gd name="T28" fmla="*/ 147 w 587"/>
                  <a:gd name="T29" fmla="*/ 1006 h 1029"/>
                  <a:gd name="T30" fmla="*/ 80 w 587"/>
                  <a:gd name="T31" fmla="*/ 1015 h 1029"/>
                  <a:gd name="T32" fmla="*/ 16 w 587"/>
                  <a:gd name="T33" fmla="*/ 1029 h 1029"/>
                  <a:gd name="T34" fmla="*/ 3 w 587"/>
                  <a:gd name="T35" fmla="*/ 1019 h 1029"/>
                  <a:gd name="T36" fmla="*/ 0 w 587"/>
                  <a:gd name="T37" fmla="*/ 1008 h 1029"/>
                  <a:gd name="T38" fmla="*/ 0 w 587"/>
                  <a:gd name="T39" fmla="*/ 997 h 1029"/>
                  <a:gd name="T40" fmla="*/ 7 w 587"/>
                  <a:gd name="T41" fmla="*/ 990 h 1029"/>
                  <a:gd name="T42" fmla="*/ 12 w 587"/>
                  <a:gd name="T43" fmla="*/ 871 h 1029"/>
                  <a:gd name="T44" fmla="*/ 18 w 587"/>
                  <a:gd name="T45" fmla="*/ 753 h 1029"/>
                  <a:gd name="T46" fmla="*/ 21 w 587"/>
                  <a:gd name="T47" fmla="*/ 634 h 1029"/>
                  <a:gd name="T48" fmla="*/ 25 w 587"/>
                  <a:gd name="T49" fmla="*/ 515 h 1029"/>
                  <a:gd name="T50" fmla="*/ 26 w 587"/>
                  <a:gd name="T51" fmla="*/ 394 h 1029"/>
                  <a:gd name="T52" fmla="*/ 28 w 587"/>
                  <a:gd name="T53" fmla="*/ 274 h 1029"/>
                  <a:gd name="T54" fmla="*/ 30 w 587"/>
                  <a:gd name="T55" fmla="*/ 153 h 1029"/>
                  <a:gd name="T56" fmla="*/ 35 w 587"/>
                  <a:gd name="T57" fmla="*/ 32 h 1029"/>
                  <a:gd name="T58" fmla="*/ 269 w 587"/>
                  <a:gd name="T59" fmla="*/ 23 h 1029"/>
                  <a:gd name="T60" fmla="*/ 277 w 587"/>
                  <a:gd name="T61" fmla="*/ 128 h 1029"/>
                  <a:gd name="T62" fmla="*/ 278 w 587"/>
                  <a:gd name="T63" fmla="*/ 240 h 1029"/>
                  <a:gd name="T64" fmla="*/ 275 w 587"/>
                  <a:gd name="T65" fmla="*/ 353 h 1029"/>
                  <a:gd name="T66" fmla="*/ 271 w 587"/>
                  <a:gd name="T67" fmla="*/ 471 h 1029"/>
                  <a:gd name="T68" fmla="*/ 264 w 587"/>
                  <a:gd name="T69" fmla="*/ 586 h 1029"/>
                  <a:gd name="T70" fmla="*/ 261 w 587"/>
                  <a:gd name="T71" fmla="*/ 705 h 1029"/>
                  <a:gd name="T72" fmla="*/ 257 w 587"/>
                  <a:gd name="T73" fmla="*/ 822 h 1029"/>
                  <a:gd name="T74" fmla="*/ 261 w 587"/>
                  <a:gd name="T75" fmla="*/ 941 h 1029"/>
                  <a:gd name="T76" fmla="*/ 266 w 587"/>
                  <a:gd name="T77" fmla="*/ 950 h 1029"/>
                  <a:gd name="T78" fmla="*/ 275 w 587"/>
                  <a:gd name="T79" fmla="*/ 958 h 1029"/>
                  <a:gd name="T80" fmla="*/ 280 w 587"/>
                  <a:gd name="T81" fmla="*/ 967 h 1029"/>
                  <a:gd name="T82" fmla="*/ 289 w 587"/>
                  <a:gd name="T83" fmla="*/ 971 h 1029"/>
                  <a:gd name="T84" fmla="*/ 308 w 587"/>
                  <a:gd name="T85" fmla="*/ 951 h 1029"/>
                  <a:gd name="T86" fmla="*/ 305 w 587"/>
                  <a:gd name="T87" fmla="*/ 832 h 1029"/>
                  <a:gd name="T88" fmla="*/ 307 w 587"/>
                  <a:gd name="T89" fmla="*/ 715 h 1029"/>
                  <a:gd name="T90" fmla="*/ 308 w 587"/>
                  <a:gd name="T91" fmla="*/ 596 h 1029"/>
                  <a:gd name="T92" fmla="*/ 314 w 587"/>
                  <a:gd name="T93" fmla="*/ 479 h 1029"/>
                  <a:gd name="T94" fmla="*/ 316 w 587"/>
                  <a:gd name="T95" fmla="*/ 362 h 1029"/>
                  <a:gd name="T96" fmla="*/ 319 w 587"/>
                  <a:gd name="T97" fmla="*/ 247 h 1029"/>
                  <a:gd name="T98" fmla="*/ 319 w 587"/>
                  <a:gd name="T99" fmla="*/ 133 h 1029"/>
                  <a:gd name="T100" fmla="*/ 319 w 587"/>
                  <a:gd name="T101" fmla="*/ 23 h 1029"/>
                  <a:gd name="T102" fmla="*/ 356 w 587"/>
                  <a:gd name="T103" fmla="*/ 18 h 1029"/>
                  <a:gd name="T104" fmla="*/ 392 w 587"/>
                  <a:gd name="T105" fmla="*/ 13 h 1029"/>
                  <a:gd name="T106" fmla="*/ 422 w 587"/>
                  <a:gd name="T107" fmla="*/ 7 h 1029"/>
                  <a:gd name="T108" fmla="*/ 454 w 587"/>
                  <a:gd name="T109" fmla="*/ 6 h 1029"/>
                  <a:gd name="T110" fmla="*/ 482 w 587"/>
                  <a:gd name="T111" fmla="*/ 0 h 1029"/>
                  <a:gd name="T112" fmla="*/ 514 w 587"/>
                  <a:gd name="T113" fmla="*/ 0 h 1029"/>
                  <a:gd name="T114" fmla="*/ 546 w 587"/>
                  <a:gd name="T115" fmla="*/ 0 h 1029"/>
                  <a:gd name="T116" fmla="*/ 583 w 587"/>
                  <a:gd name="T117" fmla="*/ 4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87" h="1029">
                    <a:moveTo>
                      <a:pt x="583" y="4"/>
                    </a:moveTo>
                    <a:lnTo>
                      <a:pt x="587" y="128"/>
                    </a:lnTo>
                    <a:lnTo>
                      <a:pt x="587" y="251"/>
                    </a:lnTo>
                    <a:lnTo>
                      <a:pt x="582" y="369"/>
                    </a:lnTo>
                    <a:lnTo>
                      <a:pt x="578" y="488"/>
                    </a:lnTo>
                    <a:lnTo>
                      <a:pt x="569" y="604"/>
                    </a:lnTo>
                    <a:lnTo>
                      <a:pt x="560" y="721"/>
                    </a:lnTo>
                    <a:lnTo>
                      <a:pt x="550" y="840"/>
                    </a:lnTo>
                    <a:lnTo>
                      <a:pt x="544" y="960"/>
                    </a:lnTo>
                    <a:lnTo>
                      <a:pt x="477" y="971"/>
                    </a:lnTo>
                    <a:lnTo>
                      <a:pt x="411" y="981"/>
                    </a:lnTo>
                    <a:lnTo>
                      <a:pt x="344" y="987"/>
                    </a:lnTo>
                    <a:lnTo>
                      <a:pt x="278" y="994"/>
                    </a:lnTo>
                    <a:lnTo>
                      <a:pt x="211" y="999"/>
                    </a:lnTo>
                    <a:lnTo>
                      <a:pt x="147" y="1006"/>
                    </a:lnTo>
                    <a:lnTo>
                      <a:pt x="80" y="1015"/>
                    </a:lnTo>
                    <a:lnTo>
                      <a:pt x="16" y="1029"/>
                    </a:lnTo>
                    <a:lnTo>
                      <a:pt x="3" y="1019"/>
                    </a:lnTo>
                    <a:lnTo>
                      <a:pt x="0" y="1008"/>
                    </a:lnTo>
                    <a:lnTo>
                      <a:pt x="0" y="997"/>
                    </a:lnTo>
                    <a:lnTo>
                      <a:pt x="7" y="990"/>
                    </a:lnTo>
                    <a:lnTo>
                      <a:pt x="12" y="871"/>
                    </a:lnTo>
                    <a:lnTo>
                      <a:pt x="18" y="753"/>
                    </a:lnTo>
                    <a:lnTo>
                      <a:pt x="21" y="634"/>
                    </a:lnTo>
                    <a:lnTo>
                      <a:pt x="25" y="515"/>
                    </a:lnTo>
                    <a:lnTo>
                      <a:pt x="26" y="394"/>
                    </a:lnTo>
                    <a:lnTo>
                      <a:pt x="28" y="274"/>
                    </a:lnTo>
                    <a:lnTo>
                      <a:pt x="30" y="153"/>
                    </a:lnTo>
                    <a:lnTo>
                      <a:pt x="35" y="32"/>
                    </a:lnTo>
                    <a:lnTo>
                      <a:pt x="269" y="23"/>
                    </a:lnTo>
                    <a:lnTo>
                      <a:pt x="277" y="128"/>
                    </a:lnTo>
                    <a:lnTo>
                      <a:pt x="278" y="240"/>
                    </a:lnTo>
                    <a:lnTo>
                      <a:pt x="275" y="353"/>
                    </a:lnTo>
                    <a:lnTo>
                      <a:pt x="271" y="471"/>
                    </a:lnTo>
                    <a:lnTo>
                      <a:pt x="264" y="586"/>
                    </a:lnTo>
                    <a:lnTo>
                      <a:pt x="261" y="705"/>
                    </a:lnTo>
                    <a:lnTo>
                      <a:pt x="257" y="822"/>
                    </a:lnTo>
                    <a:lnTo>
                      <a:pt x="261" y="941"/>
                    </a:lnTo>
                    <a:lnTo>
                      <a:pt x="266" y="950"/>
                    </a:lnTo>
                    <a:lnTo>
                      <a:pt x="275" y="958"/>
                    </a:lnTo>
                    <a:lnTo>
                      <a:pt x="280" y="967"/>
                    </a:lnTo>
                    <a:lnTo>
                      <a:pt x="289" y="971"/>
                    </a:lnTo>
                    <a:lnTo>
                      <a:pt x="308" y="951"/>
                    </a:lnTo>
                    <a:lnTo>
                      <a:pt x="305" y="832"/>
                    </a:lnTo>
                    <a:lnTo>
                      <a:pt x="307" y="715"/>
                    </a:lnTo>
                    <a:lnTo>
                      <a:pt x="308" y="596"/>
                    </a:lnTo>
                    <a:lnTo>
                      <a:pt x="314" y="479"/>
                    </a:lnTo>
                    <a:lnTo>
                      <a:pt x="316" y="362"/>
                    </a:lnTo>
                    <a:lnTo>
                      <a:pt x="319" y="247"/>
                    </a:lnTo>
                    <a:lnTo>
                      <a:pt x="319" y="133"/>
                    </a:lnTo>
                    <a:lnTo>
                      <a:pt x="319" y="23"/>
                    </a:lnTo>
                    <a:lnTo>
                      <a:pt x="356" y="18"/>
                    </a:lnTo>
                    <a:lnTo>
                      <a:pt x="392" y="13"/>
                    </a:lnTo>
                    <a:lnTo>
                      <a:pt x="422" y="7"/>
                    </a:lnTo>
                    <a:lnTo>
                      <a:pt x="454" y="6"/>
                    </a:lnTo>
                    <a:lnTo>
                      <a:pt x="482" y="0"/>
                    </a:lnTo>
                    <a:lnTo>
                      <a:pt x="514" y="0"/>
                    </a:lnTo>
                    <a:lnTo>
                      <a:pt x="546" y="0"/>
                    </a:lnTo>
                    <a:lnTo>
                      <a:pt x="583" y="4"/>
                    </a:lnTo>
                    <a:close/>
                  </a:path>
                </a:pathLst>
              </a:custGeom>
              <a:solidFill>
                <a:srgbClr val="FF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" name="Freeform 28"/>
              <p:cNvSpPr>
                <a:spLocks/>
              </p:cNvSpPr>
              <p:nvPr/>
            </p:nvSpPr>
            <p:spPr bwMode="auto">
              <a:xfrm>
                <a:off x="2723" y="317"/>
                <a:ext cx="351" cy="499"/>
              </a:xfrm>
              <a:custGeom>
                <a:avLst/>
                <a:gdLst>
                  <a:gd name="T0" fmla="*/ 340 w 702"/>
                  <a:gd name="T1" fmla="*/ 0 h 997"/>
                  <a:gd name="T2" fmla="*/ 337 w 702"/>
                  <a:gd name="T3" fmla="*/ 117 h 997"/>
                  <a:gd name="T4" fmla="*/ 339 w 702"/>
                  <a:gd name="T5" fmla="*/ 235 h 997"/>
                  <a:gd name="T6" fmla="*/ 340 w 702"/>
                  <a:gd name="T7" fmla="*/ 352 h 997"/>
                  <a:gd name="T8" fmla="*/ 344 w 702"/>
                  <a:gd name="T9" fmla="*/ 470 h 997"/>
                  <a:gd name="T10" fmla="*/ 342 w 702"/>
                  <a:gd name="T11" fmla="*/ 589 h 997"/>
                  <a:gd name="T12" fmla="*/ 339 w 702"/>
                  <a:gd name="T13" fmla="*/ 712 h 997"/>
                  <a:gd name="T14" fmla="*/ 328 w 702"/>
                  <a:gd name="T15" fmla="*/ 832 h 997"/>
                  <a:gd name="T16" fmla="*/ 312 w 702"/>
                  <a:gd name="T17" fmla="*/ 958 h 997"/>
                  <a:gd name="T18" fmla="*/ 317 w 702"/>
                  <a:gd name="T19" fmla="*/ 960 h 997"/>
                  <a:gd name="T20" fmla="*/ 326 w 702"/>
                  <a:gd name="T21" fmla="*/ 967 h 997"/>
                  <a:gd name="T22" fmla="*/ 331 w 702"/>
                  <a:gd name="T23" fmla="*/ 974 h 997"/>
                  <a:gd name="T24" fmla="*/ 340 w 702"/>
                  <a:gd name="T25" fmla="*/ 978 h 997"/>
                  <a:gd name="T26" fmla="*/ 356 w 702"/>
                  <a:gd name="T27" fmla="*/ 932 h 997"/>
                  <a:gd name="T28" fmla="*/ 367 w 702"/>
                  <a:gd name="T29" fmla="*/ 884 h 997"/>
                  <a:gd name="T30" fmla="*/ 370 w 702"/>
                  <a:gd name="T31" fmla="*/ 831 h 997"/>
                  <a:gd name="T32" fmla="*/ 372 w 702"/>
                  <a:gd name="T33" fmla="*/ 777 h 997"/>
                  <a:gd name="T34" fmla="*/ 370 w 702"/>
                  <a:gd name="T35" fmla="*/ 721 h 997"/>
                  <a:gd name="T36" fmla="*/ 372 w 702"/>
                  <a:gd name="T37" fmla="*/ 669 h 997"/>
                  <a:gd name="T38" fmla="*/ 378 w 702"/>
                  <a:gd name="T39" fmla="*/ 619 h 997"/>
                  <a:gd name="T40" fmla="*/ 390 w 702"/>
                  <a:gd name="T41" fmla="*/ 577 h 997"/>
                  <a:gd name="T42" fmla="*/ 390 w 702"/>
                  <a:gd name="T43" fmla="*/ 506 h 997"/>
                  <a:gd name="T44" fmla="*/ 390 w 702"/>
                  <a:gd name="T45" fmla="*/ 437 h 997"/>
                  <a:gd name="T46" fmla="*/ 390 w 702"/>
                  <a:gd name="T47" fmla="*/ 366 h 997"/>
                  <a:gd name="T48" fmla="*/ 390 w 702"/>
                  <a:gd name="T49" fmla="*/ 297 h 997"/>
                  <a:gd name="T50" fmla="*/ 390 w 702"/>
                  <a:gd name="T51" fmla="*/ 224 h 997"/>
                  <a:gd name="T52" fmla="*/ 392 w 702"/>
                  <a:gd name="T53" fmla="*/ 151 h 997"/>
                  <a:gd name="T54" fmla="*/ 394 w 702"/>
                  <a:gd name="T55" fmla="*/ 75 h 997"/>
                  <a:gd name="T56" fmla="*/ 399 w 702"/>
                  <a:gd name="T57" fmla="*/ 0 h 997"/>
                  <a:gd name="T58" fmla="*/ 693 w 702"/>
                  <a:gd name="T59" fmla="*/ 0 h 997"/>
                  <a:gd name="T60" fmla="*/ 700 w 702"/>
                  <a:gd name="T61" fmla="*/ 112 h 997"/>
                  <a:gd name="T62" fmla="*/ 702 w 702"/>
                  <a:gd name="T63" fmla="*/ 229 h 997"/>
                  <a:gd name="T64" fmla="*/ 700 w 702"/>
                  <a:gd name="T65" fmla="*/ 346 h 997"/>
                  <a:gd name="T66" fmla="*/ 697 w 702"/>
                  <a:gd name="T67" fmla="*/ 463 h 997"/>
                  <a:gd name="T68" fmla="*/ 690 w 702"/>
                  <a:gd name="T69" fmla="*/ 580 h 997"/>
                  <a:gd name="T70" fmla="*/ 683 w 702"/>
                  <a:gd name="T71" fmla="*/ 698 h 997"/>
                  <a:gd name="T72" fmla="*/ 677 w 702"/>
                  <a:gd name="T73" fmla="*/ 813 h 997"/>
                  <a:gd name="T74" fmla="*/ 674 w 702"/>
                  <a:gd name="T75" fmla="*/ 928 h 997"/>
                  <a:gd name="T76" fmla="*/ 644 w 702"/>
                  <a:gd name="T77" fmla="*/ 997 h 997"/>
                  <a:gd name="T78" fmla="*/ 9 w 702"/>
                  <a:gd name="T79" fmla="*/ 997 h 997"/>
                  <a:gd name="T80" fmla="*/ 2 w 702"/>
                  <a:gd name="T81" fmla="*/ 871 h 997"/>
                  <a:gd name="T82" fmla="*/ 0 w 702"/>
                  <a:gd name="T83" fmla="*/ 747 h 997"/>
                  <a:gd name="T84" fmla="*/ 3 w 702"/>
                  <a:gd name="T85" fmla="*/ 621 h 997"/>
                  <a:gd name="T86" fmla="*/ 12 w 702"/>
                  <a:gd name="T87" fmla="*/ 499 h 997"/>
                  <a:gd name="T88" fmla="*/ 19 w 702"/>
                  <a:gd name="T89" fmla="*/ 373 h 997"/>
                  <a:gd name="T90" fmla="*/ 28 w 702"/>
                  <a:gd name="T91" fmla="*/ 249 h 997"/>
                  <a:gd name="T92" fmla="*/ 35 w 702"/>
                  <a:gd name="T93" fmla="*/ 123 h 997"/>
                  <a:gd name="T94" fmla="*/ 39 w 702"/>
                  <a:gd name="T95" fmla="*/ 0 h 997"/>
                  <a:gd name="T96" fmla="*/ 340 w 702"/>
                  <a:gd name="T97" fmla="*/ 0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02" h="997">
                    <a:moveTo>
                      <a:pt x="340" y="0"/>
                    </a:moveTo>
                    <a:lnTo>
                      <a:pt x="337" y="117"/>
                    </a:lnTo>
                    <a:lnTo>
                      <a:pt x="339" y="235"/>
                    </a:lnTo>
                    <a:lnTo>
                      <a:pt x="340" y="352"/>
                    </a:lnTo>
                    <a:lnTo>
                      <a:pt x="344" y="470"/>
                    </a:lnTo>
                    <a:lnTo>
                      <a:pt x="342" y="589"/>
                    </a:lnTo>
                    <a:lnTo>
                      <a:pt x="339" y="712"/>
                    </a:lnTo>
                    <a:lnTo>
                      <a:pt x="328" y="832"/>
                    </a:lnTo>
                    <a:lnTo>
                      <a:pt x="312" y="958"/>
                    </a:lnTo>
                    <a:lnTo>
                      <a:pt x="317" y="960"/>
                    </a:lnTo>
                    <a:lnTo>
                      <a:pt x="326" y="967"/>
                    </a:lnTo>
                    <a:lnTo>
                      <a:pt x="331" y="974"/>
                    </a:lnTo>
                    <a:lnTo>
                      <a:pt x="340" y="978"/>
                    </a:lnTo>
                    <a:lnTo>
                      <a:pt x="356" y="932"/>
                    </a:lnTo>
                    <a:lnTo>
                      <a:pt x="367" y="884"/>
                    </a:lnTo>
                    <a:lnTo>
                      <a:pt x="370" y="831"/>
                    </a:lnTo>
                    <a:lnTo>
                      <a:pt x="372" y="777"/>
                    </a:lnTo>
                    <a:lnTo>
                      <a:pt x="370" y="721"/>
                    </a:lnTo>
                    <a:lnTo>
                      <a:pt x="372" y="669"/>
                    </a:lnTo>
                    <a:lnTo>
                      <a:pt x="378" y="619"/>
                    </a:lnTo>
                    <a:lnTo>
                      <a:pt x="390" y="577"/>
                    </a:lnTo>
                    <a:lnTo>
                      <a:pt x="390" y="506"/>
                    </a:lnTo>
                    <a:lnTo>
                      <a:pt x="390" y="437"/>
                    </a:lnTo>
                    <a:lnTo>
                      <a:pt x="390" y="366"/>
                    </a:lnTo>
                    <a:lnTo>
                      <a:pt x="390" y="297"/>
                    </a:lnTo>
                    <a:lnTo>
                      <a:pt x="390" y="224"/>
                    </a:lnTo>
                    <a:lnTo>
                      <a:pt x="392" y="151"/>
                    </a:lnTo>
                    <a:lnTo>
                      <a:pt x="394" y="75"/>
                    </a:lnTo>
                    <a:lnTo>
                      <a:pt x="399" y="0"/>
                    </a:lnTo>
                    <a:lnTo>
                      <a:pt x="693" y="0"/>
                    </a:lnTo>
                    <a:lnTo>
                      <a:pt x="700" y="112"/>
                    </a:lnTo>
                    <a:lnTo>
                      <a:pt x="702" y="229"/>
                    </a:lnTo>
                    <a:lnTo>
                      <a:pt x="700" y="346"/>
                    </a:lnTo>
                    <a:lnTo>
                      <a:pt x="697" y="463"/>
                    </a:lnTo>
                    <a:lnTo>
                      <a:pt x="690" y="580"/>
                    </a:lnTo>
                    <a:lnTo>
                      <a:pt x="683" y="698"/>
                    </a:lnTo>
                    <a:lnTo>
                      <a:pt x="677" y="813"/>
                    </a:lnTo>
                    <a:lnTo>
                      <a:pt x="674" y="928"/>
                    </a:lnTo>
                    <a:lnTo>
                      <a:pt x="644" y="997"/>
                    </a:lnTo>
                    <a:lnTo>
                      <a:pt x="9" y="997"/>
                    </a:lnTo>
                    <a:lnTo>
                      <a:pt x="2" y="871"/>
                    </a:lnTo>
                    <a:lnTo>
                      <a:pt x="0" y="747"/>
                    </a:lnTo>
                    <a:lnTo>
                      <a:pt x="3" y="621"/>
                    </a:lnTo>
                    <a:lnTo>
                      <a:pt x="12" y="499"/>
                    </a:lnTo>
                    <a:lnTo>
                      <a:pt x="19" y="373"/>
                    </a:lnTo>
                    <a:lnTo>
                      <a:pt x="28" y="249"/>
                    </a:lnTo>
                    <a:lnTo>
                      <a:pt x="35" y="123"/>
                    </a:lnTo>
                    <a:lnTo>
                      <a:pt x="39" y="0"/>
                    </a:lnTo>
                    <a:lnTo>
                      <a:pt x="340" y="0"/>
                    </a:lnTo>
                    <a:close/>
                  </a:path>
                </a:pathLst>
              </a:custGeom>
              <a:solidFill>
                <a:srgbClr val="FF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" name="Freeform 30"/>
              <p:cNvSpPr>
                <a:spLocks/>
              </p:cNvSpPr>
              <p:nvPr/>
            </p:nvSpPr>
            <p:spPr bwMode="auto">
              <a:xfrm>
                <a:off x="1775" y="796"/>
                <a:ext cx="54" cy="63"/>
              </a:xfrm>
              <a:custGeom>
                <a:avLst/>
                <a:gdLst>
                  <a:gd name="T0" fmla="*/ 109 w 109"/>
                  <a:gd name="T1" fmla="*/ 0 h 126"/>
                  <a:gd name="T2" fmla="*/ 98 w 109"/>
                  <a:gd name="T3" fmla="*/ 15 h 126"/>
                  <a:gd name="T4" fmla="*/ 89 w 109"/>
                  <a:gd name="T5" fmla="*/ 31 h 126"/>
                  <a:gd name="T6" fmla="*/ 77 w 109"/>
                  <a:gd name="T7" fmla="*/ 48 h 126"/>
                  <a:gd name="T8" fmla="*/ 66 w 109"/>
                  <a:gd name="T9" fmla="*/ 66 h 126"/>
                  <a:gd name="T10" fmla="*/ 52 w 109"/>
                  <a:gd name="T11" fmla="*/ 82 h 126"/>
                  <a:gd name="T12" fmla="*/ 39 w 109"/>
                  <a:gd name="T13" fmla="*/ 98 h 126"/>
                  <a:gd name="T14" fmla="*/ 25 w 109"/>
                  <a:gd name="T15" fmla="*/ 112 h 126"/>
                  <a:gd name="T16" fmla="*/ 11 w 109"/>
                  <a:gd name="T17" fmla="*/ 126 h 126"/>
                  <a:gd name="T18" fmla="*/ 0 w 109"/>
                  <a:gd name="T19" fmla="*/ 100 h 126"/>
                  <a:gd name="T20" fmla="*/ 2 w 109"/>
                  <a:gd name="T21" fmla="*/ 78 h 126"/>
                  <a:gd name="T22" fmla="*/ 9 w 109"/>
                  <a:gd name="T23" fmla="*/ 57 h 126"/>
                  <a:gd name="T24" fmla="*/ 25 w 109"/>
                  <a:gd name="T25" fmla="*/ 41 h 126"/>
                  <a:gd name="T26" fmla="*/ 43 w 109"/>
                  <a:gd name="T27" fmla="*/ 23 h 126"/>
                  <a:gd name="T28" fmla="*/ 66 w 109"/>
                  <a:gd name="T29" fmla="*/ 13 h 126"/>
                  <a:gd name="T30" fmla="*/ 87 w 109"/>
                  <a:gd name="T31" fmla="*/ 4 h 126"/>
                  <a:gd name="T32" fmla="*/ 109 w 109"/>
                  <a:gd name="T33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9" h="126">
                    <a:moveTo>
                      <a:pt x="109" y="0"/>
                    </a:moveTo>
                    <a:lnTo>
                      <a:pt x="98" y="15"/>
                    </a:lnTo>
                    <a:lnTo>
                      <a:pt x="89" y="31"/>
                    </a:lnTo>
                    <a:lnTo>
                      <a:pt x="77" y="48"/>
                    </a:lnTo>
                    <a:lnTo>
                      <a:pt x="66" y="66"/>
                    </a:lnTo>
                    <a:lnTo>
                      <a:pt x="52" y="82"/>
                    </a:lnTo>
                    <a:lnTo>
                      <a:pt x="39" y="98"/>
                    </a:lnTo>
                    <a:lnTo>
                      <a:pt x="25" y="112"/>
                    </a:lnTo>
                    <a:lnTo>
                      <a:pt x="11" y="126"/>
                    </a:lnTo>
                    <a:lnTo>
                      <a:pt x="0" y="100"/>
                    </a:lnTo>
                    <a:lnTo>
                      <a:pt x="2" y="78"/>
                    </a:lnTo>
                    <a:lnTo>
                      <a:pt x="9" y="57"/>
                    </a:lnTo>
                    <a:lnTo>
                      <a:pt x="25" y="41"/>
                    </a:lnTo>
                    <a:lnTo>
                      <a:pt x="43" y="23"/>
                    </a:lnTo>
                    <a:lnTo>
                      <a:pt x="66" y="13"/>
                    </a:lnTo>
                    <a:lnTo>
                      <a:pt x="87" y="4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" name="Freeform 31"/>
              <p:cNvSpPr>
                <a:spLocks/>
              </p:cNvSpPr>
              <p:nvPr/>
            </p:nvSpPr>
            <p:spPr bwMode="auto">
              <a:xfrm>
                <a:off x="1693" y="796"/>
                <a:ext cx="224" cy="254"/>
              </a:xfrm>
              <a:custGeom>
                <a:avLst/>
                <a:gdLst>
                  <a:gd name="T0" fmla="*/ 341 w 447"/>
                  <a:gd name="T1" fmla="*/ 61 h 508"/>
                  <a:gd name="T2" fmla="*/ 268 w 447"/>
                  <a:gd name="T3" fmla="*/ 125 h 508"/>
                  <a:gd name="T4" fmla="*/ 197 w 447"/>
                  <a:gd name="T5" fmla="*/ 188 h 508"/>
                  <a:gd name="T6" fmla="*/ 133 w 447"/>
                  <a:gd name="T7" fmla="*/ 256 h 508"/>
                  <a:gd name="T8" fmla="*/ 119 w 447"/>
                  <a:gd name="T9" fmla="*/ 300 h 508"/>
                  <a:gd name="T10" fmla="*/ 147 w 447"/>
                  <a:gd name="T11" fmla="*/ 286 h 508"/>
                  <a:gd name="T12" fmla="*/ 188 w 447"/>
                  <a:gd name="T13" fmla="*/ 281 h 508"/>
                  <a:gd name="T14" fmla="*/ 229 w 447"/>
                  <a:gd name="T15" fmla="*/ 270 h 508"/>
                  <a:gd name="T16" fmla="*/ 263 w 447"/>
                  <a:gd name="T17" fmla="*/ 238 h 508"/>
                  <a:gd name="T18" fmla="*/ 296 w 447"/>
                  <a:gd name="T19" fmla="*/ 204 h 508"/>
                  <a:gd name="T20" fmla="*/ 334 w 447"/>
                  <a:gd name="T21" fmla="*/ 185 h 508"/>
                  <a:gd name="T22" fmla="*/ 362 w 447"/>
                  <a:gd name="T23" fmla="*/ 165 h 508"/>
                  <a:gd name="T24" fmla="*/ 394 w 447"/>
                  <a:gd name="T25" fmla="*/ 146 h 508"/>
                  <a:gd name="T26" fmla="*/ 428 w 447"/>
                  <a:gd name="T27" fmla="*/ 130 h 508"/>
                  <a:gd name="T28" fmla="*/ 424 w 447"/>
                  <a:gd name="T29" fmla="*/ 156 h 508"/>
                  <a:gd name="T30" fmla="*/ 366 w 447"/>
                  <a:gd name="T31" fmla="*/ 208 h 508"/>
                  <a:gd name="T32" fmla="*/ 300 w 447"/>
                  <a:gd name="T33" fmla="*/ 252 h 508"/>
                  <a:gd name="T34" fmla="*/ 243 w 447"/>
                  <a:gd name="T35" fmla="*/ 297 h 508"/>
                  <a:gd name="T36" fmla="*/ 197 w 447"/>
                  <a:gd name="T37" fmla="*/ 327 h 508"/>
                  <a:gd name="T38" fmla="*/ 156 w 447"/>
                  <a:gd name="T39" fmla="*/ 353 h 508"/>
                  <a:gd name="T40" fmla="*/ 123 w 447"/>
                  <a:gd name="T41" fmla="*/ 392 h 508"/>
                  <a:gd name="T42" fmla="*/ 85 w 447"/>
                  <a:gd name="T43" fmla="*/ 431 h 508"/>
                  <a:gd name="T44" fmla="*/ 115 w 447"/>
                  <a:gd name="T45" fmla="*/ 449 h 508"/>
                  <a:gd name="T46" fmla="*/ 89 w 447"/>
                  <a:gd name="T47" fmla="*/ 472 h 508"/>
                  <a:gd name="T48" fmla="*/ 64 w 447"/>
                  <a:gd name="T49" fmla="*/ 488 h 508"/>
                  <a:gd name="T50" fmla="*/ 36 w 447"/>
                  <a:gd name="T51" fmla="*/ 499 h 508"/>
                  <a:gd name="T52" fmla="*/ 7 w 447"/>
                  <a:gd name="T53" fmla="*/ 508 h 508"/>
                  <a:gd name="T54" fmla="*/ 9 w 447"/>
                  <a:gd name="T55" fmla="*/ 458 h 508"/>
                  <a:gd name="T56" fmla="*/ 46 w 447"/>
                  <a:gd name="T57" fmla="*/ 415 h 508"/>
                  <a:gd name="T58" fmla="*/ 69 w 447"/>
                  <a:gd name="T59" fmla="*/ 373 h 508"/>
                  <a:gd name="T60" fmla="*/ 36 w 447"/>
                  <a:gd name="T61" fmla="*/ 332 h 508"/>
                  <a:gd name="T62" fmla="*/ 110 w 447"/>
                  <a:gd name="T63" fmla="*/ 236 h 508"/>
                  <a:gd name="T64" fmla="*/ 199 w 447"/>
                  <a:gd name="T65" fmla="*/ 148 h 508"/>
                  <a:gd name="T66" fmla="*/ 291 w 447"/>
                  <a:gd name="T67" fmla="*/ 66 h 508"/>
                  <a:gd name="T68" fmla="*/ 378 w 447"/>
                  <a:gd name="T69" fmla="*/ 0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47" h="508">
                    <a:moveTo>
                      <a:pt x="378" y="29"/>
                    </a:moveTo>
                    <a:lnTo>
                      <a:pt x="341" y="61"/>
                    </a:lnTo>
                    <a:lnTo>
                      <a:pt x="303" y="93"/>
                    </a:lnTo>
                    <a:lnTo>
                      <a:pt x="268" y="125"/>
                    </a:lnTo>
                    <a:lnTo>
                      <a:pt x="233" y="156"/>
                    </a:lnTo>
                    <a:lnTo>
                      <a:pt x="197" y="188"/>
                    </a:lnTo>
                    <a:lnTo>
                      <a:pt x="165" y="222"/>
                    </a:lnTo>
                    <a:lnTo>
                      <a:pt x="133" y="256"/>
                    </a:lnTo>
                    <a:lnTo>
                      <a:pt x="105" y="293"/>
                    </a:lnTo>
                    <a:lnTo>
                      <a:pt x="119" y="300"/>
                    </a:lnTo>
                    <a:lnTo>
                      <a:pt x="133" y="297"/>
                    </a:lnTo>
                    <a:lnTo>
                      <a:pt x="147" y="286"/>
                    </a:lnTo>
                    <a:lnTo>
                      <a:pt x="163" y="274"/>
                    </a:lnTo>
                    <a:lnTo>
                      <a:pt x="188" y="281"/>
                    </a:lnTo>
                    <a:lnTo>
                      <a:pt x="211" y="279"/>
                    </a:lnTo>
                    <a:lnTo>
                      <a:pt x="229" y="270"/>
                    </a:lnTo>
                    <a:lnTo>
                      <a:pt x="249" y="256"/>
                    </a:lnTo>
                    <a:lnTo>
                      <a:pt x="263" y="238"/>
                    </a:lnTo>
                    <a:lnTo>
                      <a:pt x="280" y="220"/>
                    </a:lnTo>
                    <a:lnTo>
                      <a:pt x="296" y="204"/>
                    </a:lnTo>
                    <a:lnTo>
                      <a:pt x="319" y="196"/>
                    </a:lnTo>
                    <a:lnTo>
                      <a:pt x="334" y="185"/>
                    </a:lnTo>
                    <a:lnTo>
                      <a:pt x="348" y="176"/>
                    </a:lnTo>
                    <a:lnTo>
                      <a:pt x="362" y="165"/>
                    </a:lnTo>
                    <a:lnTo>
                      <a:pt x="378" y="156"/>
                    </a:lnTo>
                    <a:lnTo>
                      <a:pt x="394" y="146"/>
                    </a:lnTo>
                    <a:lnTo>
                      <a:pt x="410" y="139"/>
                    </a:lnTo>
                    <a:lnTo>
                      <a:pt x="428" y="130"/>
                    </a:lnTo>
                    <a:lnTo>
                      <a:pt x="447" y="126"/>
                    </a:lnTo>
                    <a:lnTo>
                      <a:pt x="424" y="156"/>
                    </a:lnTo>
                    <a:lnTo>
                      <a:pt x="398" y="183"/>
                    </a:lnTo>
                    <a:lnTo>
                      <a:pt x="366" y="208"/>
                    </a:lnTo>
                    <a:lnTo>
                      <a:pt x="334" y="231"/>
                    </a:lnTo>
                    <a:lnTo>
                      <a:pt x="300" y="252"/>
                    </a:lnTo>
                    <a:lnTo>
                      <a:pt x="270" y="274"/>
                    </a:lnTo>
                    <a:lnTo>
                      <a:pt x="243" y="297"/>
                    </a:lnTo>
                    <a:lnTo>
                      <a:pt x="222" y="321"/>
                    </a:lnTo>
                    <a:lnTo>
                      <a:pt x="197" y="327"/>
                    </a:lnTo>
                    <a:lnTo>
                      <a:pt x="176" y="339"/>
                    </a:lnTo>
                    <a:lnTo>
                      <a:pt x="156" y="353"/>
                    </a:lnTo>
                    <a:lnTo>
                      <a:pt x="140" y="375"/>
                    </a:lnTo>
                    <a:lnTo>
                      <a:pt x="123" y="392"/>
                    </a:lnTo>
                    <a:lnTo>
                      <a:pt x="105" y="414"/>
                    </a:lnTo>
                    <a:lnTo>
                      <a:pt x="85" y="431"/>
                    </a:lnTo>
                    <a:lnTo>
                      <a:pt x="66" y="449"/>
                    </a:lnTo>
                    <a:lnTo>
                      <a:pt x="115" y="449"/>
                    </a:lnTo>
                    <a:lnTo>
                      <a:pt x="101" y="460"/>
                    </a:lnTo>
                    <a:lnTo>
                      <a:pt x="89" y="472"/>
                    </a:lnTo>
                    <a:lnTo>
                      <a:pt x="76" y="479"/>
                    </a:lnTo>
                    <a:lnTo>
                      <a:pt x="64" y="488"/>
                    </a:lnTo>
                    <a:lnTo>
                      <a:pt x="50" y="494"/>
                    </a:lnTo>
                    <a:lnTo>
                      <a:pt x="36" y="499"/>
                    </a:lnTo>
                    <a:lnTo>
                      <a:pt x="21" y="502"/>
                    </a:lnTo>
                    <a:lnTo>
                      <a:pt x="7" y="508"/>
                    </a:lnTo>
                    <a:lnTo>
                      <a:pt x="0" y="481"/>
                    </a:lnTo>
                    <a:lnTo>
                      <a:pt x="9" y="458"/>
                    </a:lnTo>
                    <a:lnTo>
                      <a:pt x="25" y="437"/>
                    </a:lnTo>
                    <a:lnTo>
                      <a:pt x="46" y="415"/>
                    </a:lnTo>
                    <a:lnTo>
                      <a:pt x="62" y="394"/>
                    </a:lnTo>
                    <a:lnTo>
                      <a:pt x="69" y="373"/>
                    </a:lnTo>
                    <a:lnTo>
                      <a:pt x="62" y="352"/>
                    </a:lnTo>
                    <a:lnTo>
                      <a:pt x="36" y="332"/>
                    </a:lnTo>
                    <a:lnTo>
                      <a:pt x="69" y="284"/>
                    </a:lnTo>
                    <a:lnTo>
                      <a:pt x="110" y="236"/>
                    </a:lnTo>
                    <a:lnTo>
                      <a:pt x="153" y="190"/>
                    </a:lnTo>
                    <a:lnTo>
                      <a:pt x="199" y="148"/>
                    </a:lnTo>
                    <a:lnTo>
                      <a:pt x="245" y="103"/>
                    </a:lnTo>
                    <a:lnTo>
                      <a:pt x="291" y="66"/>
                    </a:lnTo>
                    <a:lnTo>
                      <a:pt x="335" y="31"/>
                    </a:lnTo>
                    <a:lnTo>
                      <a:pt x="378" y="0"/>
                    </a:lnTo>
                    <a:lnTo>
                      <a:pt x="378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" name="Freeform 32"/>
              <p:cNvSpPr>
                <a:spLocks/>
              </p:cNvSpPr>
              <p:nvPr/>
            </p:nvSpPr>
            <p:spPr bwMode="auto">
              <a:xfrm>
                <a:off x="3138" y="816"/>
                <a:ext cx="737" cy="185"/>
              </a:xfrm>
              <a:custGeom>
                <a:avLst/>
                <a:gdLst>
                  <a:gd name="T0" fmla="*/ 1435 w 1474"/>
                  <a:gd name="T1" fmla="*/ 31 h 371"/>
                  <a:gd name="T2" fmla="*/ 1352 w 1474"/>
                  <a:gd name="T3" fmla="*/ 62 h 371"/>
                  <a:gd name="T4" fmla="*/ 1267 w 1474"/>
                  <a:gd name="T5" fmla="*/ 84 h 371"/>
                  <a:gd name="T6" fmla="*/ 1181 w 1474"/>
                  <a:gd name="T7" fmla="*/ 109 h 371"/>
                  <a:gd name="T8" fmla="*/ 1116 w 1474"/>
                  <a:gd name="T9" fmla="*/ 125 h 371"/>
                  <a:gd name="T10" fmla="*/ 1068 w 1474"/>
                  <a:gd name="T11" fmla="*/ 135 h 371"/>
                  <a:gd name="T12" fmla="*/ 1020 w 1474"/>
                  <a:gd name="T13" fmla="*/ 153 h 371"/>
                  <a:gd name="T14" fmla="*/ 970 w 1474"/>
                  <a:gd name="T15" fmla="*/ 165 h 371"/>
                  <a:gd name="T16" fmla="*/ 928 w 1474"/>
                  <a:gd name="T17" fmla="*/ 176 h 371"/>
                  <a:gd name="T18" fmla="*/ 903 w 1474"/>
                  <a:gd name="T19" fmla="*/ 183 h 371"/>
                  <a:gd name="T20" fmla="*/ 862 w 1474"/>
                  <a:gd name="T21" fmla="*/ 190 h 371"/>
                  <a:gd name="T22" fmla="*/ 814 w 1474"/>
                  <a:gd name="T23" fmla="*/ 196 h 371"/>
                  <a:gd name="T24" fmla="*/ 773 w 1474"/>
                  <a:gd name="T25" fmla="*/ 215 h 371"/>
                  <a:gd name="T26" fmla="*/ 788 w 1474"/>
                  <a:gd name="T27" fmla="*/ 236 h 371"/>
                  <a:gd name="T28" fmla="*/ 839 w 1474"/>
                  <a:gd name="T29" fmla="*/ 231 h 371"/>
                  <a:gd name="T30" fmla="*/ 889 w 1474"/>
                  <a:gd name="T31" fmla="*/ 220 h 371"/>
                  <a:gd name="T32" fmla="*/ 944 w 1474"/>
                  <a:gd name="T33" fmla="*/ 212 h 371"/>
                  <a:gd name="T34" fmla="*/ 1013 w 1474"/>
                  <a:gd name="T35" fmla="*/ 196 h 371"/>
                  <a:gd name="T36" fmla="*/ 1100 w 1474"/>
                  <a:gd name="T37" fmla="*/ 167 h 371"/>
                  <a:gd name="T38" fmla="*/ 1197 w 1474"/>
                  <a:gd name="T39" fmla="*/ 149 h 371"/>
                  <a:gd name="T40" fmla="*/ 1293 w 1474"/>
                  <a:gd name="T41" fmla="*/ 142 h 371"/>
                  <a:gd name="T42" fmla="*/ 1327 w 1474"/>
                  <a:gd name="T43" fmla="*/ 160 h 371"/>
                  <a:gd name="T44" fmla="*/ 1307 w 1474"/>
                  <a:gd name="T45" fmla="*/ 183 h 371"/>
                  <a:gd name="T46" fmla="*/ 1288 w 1474"/>
                  <a:gd name="T47" fmla="*/ 192 h 371"/>
                  <a:gd name="T48" fmla="*/ 1233 w 1474"/>
                  <a:gd name="T49" fmla="*/ 217 h 371"/>
                  <a:gd name="T50" fmla="*/ 1137 w 1474"/>
                  <a:gd name="T51" fmla="*/ 251 h 371"/>
                  <a:gd name="T52" fmla="*/ 1041 w 1474"/>
                  <a:gd name="T53" fmla="*/ 279 h 371"/>
                  <a:gd name="T54" fmla="*/ 949 w 1474"/>
                  <a:gd name="T55" fmla="*/ 309 h 371"/>
                  <a:gd name="T56" fmla="*/ 869 w 1474"/>
                  <a:gd name="T57" fmla="*/ 313 h 371"/>
                  <a:gd name="T58" fmla="*/ 954 w 1474"/>
                  <a:gd name="T59" fmla="*/ 275 h 371"/>
                  <a:gd name="T60" fmla="*/ 1045 w 1474"/>
                  <a:gd name="T61" fmla="*/ 243 h 371"/>
                  <a:gd name="T62" fmla="*/ 1135 w 1474"/>
                  <a:gd name="T63" fmla="*/ 210 h 371"/>
                  <a:gd name="T64" fmla="*/ 1220 w 1474"/>
                  <a:gd name="T65" fmla="*/ 176 h 371"/>
                  <a:gd name="T66" fmla="*/ 1063 w 1474"/>
                  <a:gd name="T67" fmla="*/ 188 h 371"/>
                  <a:gd name="T68" fmla="*/ 912 w 1474"/>
                  <a:gd name="T69" fmla="*/ 220 h 371"/>
                  <a:gd name="T70" fmla="*/ 761 w 1474"/>
                  <a:gd name="T71" fmla="*/ 252 h 371"/>
                  <a:gd name="T72" fmla="*/ 605 w 1474"/>
                  <a:gd name="T73" fmla="*/ 274 h 371"/>
                  <a:gd name="T74" fmla="*/ 449 w 1474"/>
                  <a:gd name="T75" fmla="*/ 309 h 371"/>
                  <a:gd name="T76" fmla="*/ 305 w 1474"/>
                  <a:gd name="T77" fmla="*/ 336 h 371"/>
                  <a:gd name="T78" fmla="*/ 158 w 1474"/>
                  <a:gd name="T79" fmla="*/ 355 h 371"/>
                  <a:gd name="T80" fmla="*/ 0 w 1474"/>
                  <a:gd name="T81" fmla="*/ 371 h 371"/>
                  <a:gd name="T82" fmla="*/ 94 w 1474"/>
                  <a:gd name="T83" fmla="*/ 341 h 371"/>
                  <a:gd name="T84" fmla="*/ 287 w 1474"/>
                  <a:gd name="T85" fmla="*/ 314 h 371"/>
                  <a:gd name="T86" fmla="*/ 481 w 1474"/>
                  <a:gd name="T87" fmla="*/ 281 h 371"/>
                  <a:gd name="T88" fmla="*/ 663 w 1474"/>
                  <a:gd name="T89" fmla="*/ 238 h 371"/>
                  <a:gd name="T90" fmla="*/ 835 w 1474"/>
                  <a:gd name="T91" fmla="*/ 187 h 371"/>
                  <a:gd name="T92" fmla="*/ 1015 w 1474"/>
                  <a:gd name="T93" fmla="*/ 133 h 371"/>
                  <a:gd name="T94" fmla="*/ 1196 w 1474"/>
                  <a:gd name="T95" fmla="*/ 84 h 371"/>
                  <a:gd name="T96" fmla="*/ 1375 w 1474"/>
                  <a:gd name="T97" fmla="*/ 29 h 371"/>
                  <a:gd name="T98" fmla="*/ 1474 w 1474"/>
                  <a:gd name="T99" fmla="*/ 9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474" h="371">
                    <a:moveTo>
                      <a:pt x="1474" y="9"/>
                    </a:moveTo>
                    <a:lnTo>
                      <a:pt x="1435" y="31"/>
                    </a:lnTo>
                    <a:lnTo>
                      <a:pt x="1394" y="48"/>
                    </a:lnTo>
                    <a:lnTo>
                      <a:pt x="1352" y="62"/>
                    </a:lnTo>
                    <a:lnTo>
                      <a:pt x="1311" y="75"/>
                    </a:lnTo>
                    <a:lnTo>
                      <a:pt x="1267" y="84"/>
                    </a:lnTo>
                    <a:lnTo>
                      <a:pt x="1224" y="96"/>
                    </a:lnTo>
                    <a:lnTo>
                      <a:pt x="1181" y="109"/>
                    </a:lnTo>
                    <a:lnTo>
                      <a:pt x="1142" y="126"/>
                    </a:lnTo>
                    <a:lnTo>
                      <a:pt x="1116" y="125"/>
                    </a:lnTo>
                    <a:lnTo>
                      <a:pt x="1093" y="128"/>
                    </a:lnTo>
                    <a:lnTo>
                      <a:pt x="1068" y="135"/>
                    </a:lnTo>
                    <a:lnTo>
                      <a:pt x="1045" y="146"/>
                    </a:lnTo>
                    <a:lnTo>
                      <a:pt x="1020" y="153"/>
                    </a:lnTo>
                    <a:lnTo>
                      <a:pt x="995" y="162"/>
                    </a:lnTo>
                    <a:lnTo>
                      <a:pt x="970" y="165"/>
                    </a:lnTo>
                    <a:lnTo>
                      <a:pt x="947" y="165"/>
                    </a:lnTo>
                    <a:lnTo>
                      <a:pt x="928" y="176"/>
                    </a:lnTo>
                    <a:lnTo>
                      <a:pt x="919" y="176"/>
                    </a:lnTo>
                    <a:lnTo>
                      <a:pt x="903" y="183"/>
                    </a:lnTo>
                    <a:lnTo>
                      <a:pt x="883" y="188"/>
                    </a:lnTo>
                    <a:lnTo>
                      <a:pt x="862" y="190"/>
                    </a:lnTo>
                    <a:lnTo>
                      <a:pt x="839" y="194"/>
                    </a:lnTo>
                    <a:lnTo>
                      <a:pt x="814" y="196"/>
                    </a:lnTo>
                    <a:lnTo>
                      <a:pt x="793" y="203"/>
                    </a:lnTo>
                    <a:lnTo>
                      <a:pt x="773" y="215"/>
                    </a:lnTo>
                    <a:lnTo>
                      <a:pt x="761" y="235"/>
                    </a:lnTo>
                    <a:lnTo>
                      <a:pt x="788" y="236"/>
                    </a:lnTo>
                    <a:lnTo>
                      <a:pt x="814" y="236"/>
                    </a:lnTo>
                    <a:lnTo>
                      <a:pt x="839" y="231"/>
                    </a:lnTo>
                    <a:lnTo>
                      <a:pt x="864" y="227"/>
                    </a:lnTo>
                    <a:lnTo>
                      <a:pt x="889" y="220"/>
                    </a:lnTo>
                    <a:lnTo>
                      <a:pt x="915" y="215"/>
                    </a:lnTo>
                    <a:lnTo>
                      <a:pt x="944" y="212"/>
                    </a:lnTo>
                    <a:lnTo>
                      <a:pt x="977" y="215"/>
                    </a:lnTo>
                    <a:lnTo>
                      <a:pt x="1013" y="196"/>
                    </a:lnTo>
                    <a:lnTo>
                      <a:pt x="1054" y="181"/>
                    </a:lnTo>
                    <a:lnTo>
                      <a:pt x="1100" y="167"/>
                    </a:lnTo>
                    <a:lnTo>
                      <a:pt x="1149" y="158"/>
                    </a:lnTo>
                    <a:lnTo>
                      <a:pt x="1197" y="149"/>
                    </a:lnTo>
                    <a:lnTo>
                      <a:pt x="1247" y="144"/>
                    </a:lnTo>
                    <a:lnTo>
                      <a:pt x="1293" y="142"/>
                    </a:lnTo>
                    <a:lnTo>
                      <a:pt x="1338" y="146"/>
                    </a:lnTo>
                    <a:lnTo>
                      <a:pt x="1327" y="160"/>
                    </a:lnTo>
                    <a:lnTo>
                      <a:pt x="1316" y="178"/>
                    </a:lnTo>
                    <a:lnTo>
                      <a:pt x="1307" y="183"/>
                    </a:lnTo>
                    <a:lnTo>
                      <a:pt x="1298" y="188"/>
                    </a:lnTo>
                    <a:lnTo>
                      <a:pt x="1288" y="192"/>
                    </a:lnTo>
                    <a:lnTo>
                      <a:pt x="1279" y="196"/>
                    </a:lnTo>
                    <a:lnTo>
                      <a:pt x="1233" y="217"/>
                    </a:lnTo>
                    <a:lnTo>
                      <a:pt x="1187" y="236"/>
                    </a:lnTo>
                    <a:lnTo>
                      <a:pt x="1137" y="251"/>
                    </a:lnTo>
                    <a:lnTo>
                      <a:pt x="1089" y="266"/>
                    </a:lnTo>
                    <a:lnTo>
                      <a:pt x="1041" y="279"/>
                    </a:lnTo>
                    <a:lnTo>
                      <a:pt x="993" y="293"/>
                    </a:lnTo>
                    <a:lnTo>
                      <a:pt x="949" y="309"/>
                    </a:lnTo>
                    <a:lnTo>
                      <a:pt x="908" y="332"/>
                    </a:lnTo>
                    <a:lnTo>
                      <a:pt x="869" y="313"/>
                    </a:lnTo>
                    <a:lnTo>
                      <a:pt x="910" y="293"/>
                    </a:lnTo>
                    <a:lnTo>
                      <a:pt x="954" y="275"/>
                    </a:lnTo>
                    <a:lnTo>
                      <a:pt x="999" y="259"/>
                    </a:lnTo>
                    <a:lnTo>
                      <a:pt x="1045" y="243"/>
                    </a:lnTo>
                    <a:lnTo>
                      <a:pt x="1089" y="226"/>
                    </a:lnTo>
                    <a:lnTo>
                      <a:pt x="1135" y="210"/>
                    </a:lnTo>
                    <a:lnTo>
                      <a:pt x="1178" y="192"/>
                    </a:lnTo>
                    <a:lnTo>
                      <a:pt x="1220" y="176"/>
                    </a:lnTo>
                    <a:lnTo>
                      <a:pt x="1139" y="180"/>
                    </a:lnTo>
                    <a:lnTo>
                      <a:pt x="1063" y="188"/>
                    </a:lnTo>
                    <a:lnTo>
                      <a:pt x="986" y="203"/>
                    </a:lnTo>
                    <a:lnTo>
                      <a:pt x="912" y="220"/>
                    </a:lnTo>
                    <a:lnTo>
                      <a:pt x="835" y="236"/>
                    </a:lnTo>
                    <a:lnTo>
                      <a:pt x="761" y="252"/>
                    </a:lnTo>
                    <a:lnTo>
                      <a:pt x="683" y="265"/>
                    </a:lnTo>
                    <a:lnTo>
                      <a:pt x="605" y="274"/>
                    </a:lnTo>
                    <a:lnTo>
                      <a:pt x="523" y="291"/>
                    </a:lnTo>
                    <a:lnTo>
                      <a:pt x="449" y="309"/>
                    </a:lnTo>
                    <a:lnTo>
                      <a:pt x="376" y="323"/>
                    </a:lnTo>
                    <a:lnTo>
                      <a:pt x="305" y="336"/>
                    </a:lnTo>
                    <a:lnTo>
                      <a:pt x="231" y="345"/>
                    </a:lnTo>
                    <a:lnTo>
                      <a:pt x="158" y="355"/>
                    </a:lnTo>
                    <a:lnTo>
                      <a:pt x="80" y="362"/>
                    </a:lnTo>
                    <a:lnTo>
                      <a:pt x="0" y="371"/>
                    </a:lnTo>
                    <a:lnTo>
                      <a:pt x="0" y="352"/>
                    </a:lnTo>
                    <a:lnTo>
                      <a:pt x="94" y="341"/>
                    </a:lnTo>
                    <a:lnTo>
                      <a:pt x="192" y="330"/>
                    </a:lnTo>
                    <a:lnTo>
                      <a:pt x="287" y="314"/>
                    </a:lnTo>
                    <a:lnTo>
                      <a:pt x="387" y="300"/>
                    </a:lnTo>
                    <a:lnTo>
                      <a:pt x="481" y="281"/>
                    </a:lnTo>
                    <a:lnTo>
                      <a:pt x="575" y="261"/>
                    </a:lnTo>
                    <a:lnTo>
                      <a:pt x="663" y="238"/>
                    </a:lnTo>
                    <a:lnTo>
                      <a:pt x="752" y="215"/>
                    </a:lnTo>
                    <a:lnTo>
                      <a:pt x="835" y="187"/>
                    </a:lnTo>
                    <a:lnTo>
                      <a:pt x="924" y="160"/>
                    </a:lnTo>
                    <a:lnTo>
                      <a:pt x="1015" y="133"/>
                    </a:lnTo>
                    <a:lnTo>
                      <a:pt x="1105" y="110"/>
                    </a:lnTo>
                    <a:lnTo>
                      <a:pt x="1196" y="84"/>
                    </a:lnTo>
                    <a:lnTo>
                      <a:pt x="1286" y="57"/>
                    </a:lnTo>
                    <a:lnTo>
                      <a:pt x="1375" y="29"/>
                    </a:lnTo>
                    <a:lnTo>
                      <a:pt x="1465" y="0"/>
                    </a:lnTo>
                    <a:lnTo>
                      <a:pt x="1474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" name="Freeform 33"/>
              <p:cNvSpPr>
                <a:spLocks/>
              </p:cNvSpPr>
              <p:nvPr/>
            </p:nvSpPr>
            <p:spPr bwMode="auto">
              <a:xfrm>
                <a:off x="1655" y="947"/>
                <a:ext cx="223" cy="200"/>
              </a:xfrm>
              <a:custGeom>
                <a:avLst/>
                <a:gdLst>
                  <a:gd name="T0" fmla="*/ 445 w 445"/>
                  <a:gd name="T1" fmla="*/ 0 h 401"/>
                  <a:gd name="T2" fmla="*/ 433 w 445"/>
                  <a:gd name="T3" fmla="*/ 25 h 401"/>
                  <a:gd name="T4" fmla="*/ 419 w 445"/>
                  <a:gd name="T5" fmla="*/ 46 h 401"/>
                  <a:gd name="T6" fmla="*/ 397 w 445"/>
                  <a:gd name="T7" fmla="*/ 62 h 401"/>
                  <a:gd name="T8" fmla="*/ 378 w 445"/>
                  <a:gd name="T9" fmla="*/ 80 h 401"/>
                  <a:gd name="T10" fmla="*/ 355 w 445"/>
                  <a:gd name="T11" fmla="*/ 92 h 401"/>
                  <a:gd name="T12" fmla="*/ 333 w 445"/>
                  <a:gd name="T13" fmla="*/ 108 h 401"/>
                  <a:gd name="T14" fmla="*/ 312 w 445"/>
                  <a:gd name="T15" fmla="*/ 124 h 401"/>
                  <a:gd name="T16" fmla="*/ 298 w 445"/>
                  <a:gd name="T17" fmla="*/ 147 h 401"/>
                  <a:gd name="T18" fmla="*/ 266 w 445"/>
                  <a:gd name="T19" fmla="*/ 168 h 401"/>
                  <a:gd name="T20" fmla="*/ 236 w 445"/>
                  <a:gd name="T21" fmla="*/ 190 h 401"/>
                  <a:gd name="T22" fmla="*/ 204 w 445"/>
                  <a:gd name="T23" fmla="*/ 213 h 401"/>
                  <a:gd name="T24" fmla="*/ 172 w 445"/>
                  <a:gd name="T25" fmla="*/ 236 h 401"/>
                  <a:gd name="T26" fmla="*/ 140 w 445"/>
                  <a:gd name="T27" fmla="*/ 259 h 401"/>
                  <a:gd name="T28" fmla="*/ 112 w 445"/>
                  <a:gd name="T29" fmla="*/ 286 h 401"/>
                  <a:gd name="T30" fmla="*/ 85 w 445"/>
                  <a:gd name="T31" fmla="*/ 312 h 401"/>
                  <a:gd name="T32" fmla="*/ 64 w 445"/>
                  <a:gd name="T33" fmla="*/ 342 h 401"/>
                  <a:gd name="T34" fmla="*/ 83 w 445"/>
                  <a:gd name="T35" fmla="*/ 362 h 401"/>
                  <a:gd name="T36" fmla="*/ 85 w 445"/>
                  <a:gd name="T37" fmla="*/ 351 h 401"/>
                  <a:gd name="T38" fmla="*/ 92 w 445"/>
                  <a:gd name="T39" fmla="*/ 348 h 401"/>
                  <a:gd name="T40" fmla="*/ 99 w 445"/>
                  <a:gd name="T41" fmla="*/ 349 h 401"/>
                  <a:gd name="T42" fmla="*/ 103 w 445"/>
                  <a:gd name="T43" fmla="*/ 351 h 401"/>
                  <a:gd name="T44" fmla="*/ 94 w 445"/>
                  <a:gd name="T45" fmla="*/ 358 h 401"/>
                  <a:gd name="T46" fmla="*/ 85 w 445"/>
                  <a:gd name="T47" fmla="*/ 365 h 401"/>
                  <a:gd name="T48" fmla="*/ 74 w 445"/>
                  <a:gd name="T49" fmla="*/ 373 h 401"/>
                  <a:gd name="T50" fmla="*/ 66 w 445"/>
                  <a:gd name="T51" fmla="*/ 380 h 401"/>
                  <a:gd name="T52" fmla="*/ 55 w 445"/>
                  <a:gd name="T53" fmla="*/ 385 h 401"/>
                  <a:gd name="T54" fmla="*/ 44 w 445"/>
                  <a:gd name="T55" fmla="*/ 390 h 401"/>
                  <a:gd name="T56" fmla="*/ 34 w 445"/>
                  <a:gd name="T57" fmla="*/ 396 h 401"/>
                  <a:gd name="T58" fmla="*/ 25 w 445"/>
                  <a:gd name="T59" fmla="*/ 401 h 401"/>
                  <a:gd name="T60" fmla="*/ 12 w 445"/>
                  <a:gd name="T61" fmla="*/ 392 h 401"/>
                  <a:gd name="T62" fmla="*/ 7 w 445"/>
                  <a:gd name="T63" fmla="*/ 383 h 401"/>
                  <a:gd name="T64" fmla="*/ 0 w 445"/>
                  <a:gd name="T65" fmla="*/ 374 h 401"/>
                  <a:gd name="T66" fmla="*/ 0 w 445"/>
                  <a:gd name="T67" fmla="*/ 367 h 401"/>
                  <a:gd name="T68" fmla="*/ 2 w 445"/>
                  <a:gd name="T69" fmla="*/ 351 h 401"/>
                  <a:gd name="T70" fmla="*/ 14 w 445"/>
                  <a:gd name="T71" fmla="*/ 342 h 401"/>
                  <a:gd name="T72" fmla="*/ 25 w 445"/>
                  <a:gd name="T73" fmla="*/ 339 h 401"/>
                  <a:gd name="T74" fmla="*/ 35 w 445"/>
                  <a:gd name="T75" fmla="*/ 335 h 401"/>
                  <a:gd name="T76" fmla="*/ 41 w 445"/>
                  <a:gd name="T77" fmla="*/ 326 h 401"/>
                  <a:gd name="T78" fmla="*/ 46 w 445"/>
                  <a:gd name="T79" fmla="*/ 319 h 401"/>
                  <a:gd name="T80" fmla="*/ 48 w 445"/>
                  <a:gd name="T81" fmla="*/ 309 h 401"/>
                  <a:gd name="T82" fmla="*/ 51 w 445"/>
                  <a:gd name="T83" fmla="*/ 300 h 401"/>
                  <a:gd name="T84" fmla="*/ 57 w 445"/>
                  <a:gd name="T85" fmla="*/ 289 h 401"/>
                  <a:gd name="T86" fmla="*/ 64 w 445"/>
                  <a:gd name="T87" fmla="*/ 284 h 401"/>
                  <a:gd name="T88" fmla="*/ 110 w 445"/>
                  <a:gd name="T89" fmla="*/ 245 h 401"/>
                  <a:gd name="T90" fmla="*/ 156 w 445"/>
                  <a:gd name="T91" fmla="*/ 208 h 401"/>
                  <a:gd name="T92" fmla="*/ 202 w 445"/>
                  <a:gd name="T93" fmla="*/ 170 h 401"/>
                  <a:gd name="T94" fmla="*/ 250 w 445"/>
                  <a:gd name="T95" fmla="*/ 133 h 401"/>
                  <a:gd name="T96" fmla="*/ 296 w 445"/>
                  <a:gd name="T97" fmla="*/ 96 h 401"/>
                  <a:gd name="T98" fmla="*/ 344 w 445"/>
                  <a:gd name="T99" fmla="*/ 62 h 401"/>
                  <a:gd name="T100" fmla="*/ 392 w 445"/>
                  <a:gd name="T101" fmla="*/ 30 h 401"/>
                  <a:gd name="T102" fmla="*/ 445 w 445"/>
                  <a:gd name="T103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45" h="401">
                    <a:moveTo>
                      <a:pt x="445" y="0"/>
                    </a:moveTo>
                    <a:lnTo>
                      <a:pt x="433" y="25"/>
                    </a:lnTo>
                    <a:lnTo>
                      <a:pt x="419" y="46"/>
                    </a:lnTo>
                    <a:lnTo>
                      <a:pt x="397" y="62"/>
                    </a:lnTo>
                    <a:lnTo>
                      <a:pt x="378" y="80"/>
                    </a:lnTo>
                    <a:lnTo>
                      <a:pt x="355" y="92"/>
                    </a:lnTo>
                    <a:lnTo>
                      <a:pt x="333" y="108"/>
                    </a:lnTo>
                    <a:lnTo>
                      <a:pt x="312" y="124"/>
                    </a:lnTo>
                    <a:lnTo>
                      <a:pt x="298" y="147"/>
                    </a:lnTo>
                    <a:lnTo>
                      <a:pt x="266" y="168"/>
                    </a:lnTo>
                    <a:lnTo>
                      <a:pt x="236" y="190"/>
                    </a:lnTo>
                    <a:lnTo>
                      <a:pt x="204" y="213"/>
                    </a:lnTo>
                    <a:lnTo>
                      <a:pt x="172" y="236"/>
                    </a:lnTo>
                    <a:lnTo>
                      <a:pt x="140" y="259"/>
                    </a:lnTo>
                    <a:lnTo>
                      <a:pt x="112" y="286"/>
                    </a:lnTo>
                    <a:lnTo>
                      <a:pt x="85" y="312"/>
                    </a:lnTo>
                    <a:lnTo>
                      <a:pt x="64" y="342"/>
                    </a:lnTo>
                    <a:lnTo>
                      <a:pt x="83" y="362"/>
                    </a:lnTo>
                    <a:lnTo>
                      <a:pt x="85" y="351"/>
                    </a:lnTo>
                    <a:lnTo>
                      <a:pt x="92" y="348"/>
                    </a:lnTo>
                    <a:lnTo>
                      <a:pt x="99" y="349"/>
                    </a:lnTo>
                    <a:lnTo>
                      <a:pt x="103" y="351"/>
                    </a:lnTo>
                    <a:lnTo>
                      <a:pt x="94" y="358"/>
                    </a:lnTo>
                    <a:lnTo>
                      <a:pt x="85" y="365"/>
                    </a:lnTo>
                    <a:lnTo>
                      <a:pt x="74" y="373"/>
                    </a:lnTo>
                    <a:lnTo>
                      <a:pt x="66" y="380"/>
                    </a:lnTo>
                    <a:lnTo>
                      <a:pt x="55" y="385"/>
                    </a:lnTo>
                    <a:lnTo>
                      <a:pt x="44" y="390"/>
                    </a:lnTo>
                    <a:lnTo>
                      <a:pt x="34" y="396"/>
                    </a:lnTo>
                    <a:lnTo>
                      <a:pt x="25" y="401"/>
                    </a:lnTo>
                    <a:lnTo>
                      <a:pt x="12" y="392"/>
                    </a:lnTo>
                    <a:lnTo>
                      <a:pt x="7" y="383"/>
                    </a:lnTo>
                    <a:lnTo>
                      <a:pt x="0" y="374"/>
                    </a:lnTo>
                    <a:lnTo>
                      <a:pt x="0" y="367"/>
                    </a:lnTo>
                    <a:lnTo>
                      <a:pt x="2" y="351"/>
                    </a:lnTo>
                    <a:lnTo>
                      <a:pt x="14" y="342"/>
                    </a:lnTo>
                    <a:lnTo>
                      <a:pt x="25" y="339"/>
                    </a:lnTo>
                    <a:lnTo>
                      <a:pt x="35" y="335"/>
                    </a:lnTo>
                    <a:lnTo>
                      <a:pt x="41" y="326"/>
                    </a:lnTo>
                    <a:lnTo>
                      <a:pt x="46" y="319"/>
                    </a:lnTo>
                    <a:lnTo>
                      <a:pt x="48" y="309"/>
                    </a:lnTo>
                    <a:lnTo>
                      <a:pt x="51" y="300"/>
                    </a:lnTo>
                    <a:lnTo>
                      <a:pt x="57" y="289"/>
                    </a:lnTo>
                    <a:lnTo>
                      <a:pt x="64" y="284"/>
                    </a:lnTo>
                    <a:lnTo>
                      <a:pt x="110" y="245"/>
                    </a:lnTo>
                    <a:lnTo>
                      <a:pt x="156" y="208"/>
                    </a:lnTo>
                    <a:lnTo>
                      <a:pt x="202" y="170"/>
                    </a:lnTo>
                    <a:lnTo>
                      <a:pt x="250" y="133"/>
                    </a:lnTo>
                    <a:lnTo>
                      <a:pt x="296" y="96"/>
                    </a:lnTo>
                    <a:lnTo>
                      <a:pt x="344" y="62"/>
                    </a:lnTo>
                    <a:lnTo>
                      <a:pt x="392" y="30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" name="Freeform 35"/>
              <p:cNvSpPr>
                <a:spLocks/>
              </p:cNvSpPr>
              <p:nvPr/>
            </p:nvSpPr>
            <p:spPr bwMode="auto">
              <a:xfrm>
                <a:off x="2595" y="961"/>
                <a:ext cx="487" cy="157"/>
              </a:xfrm>
              <a:custGeom>
                <a:avLst/>
                <a:gdLst>
                  <a:gd name="T0" fmla="*/ 901 w 974"/>
                  <a:gd name="T1" fmla="*/ 139 h 314"/>
                  <a:gd name="T2" fmla="*/ 933 w 974"/>
                  <a:gd name="T3" fmla="*/ 181 h 314"/>
                  <a:gd name="T4" fmla="*/ 964 w 974"/>
                  <a:gd name="T5" fmla="*/ 224 h 314"/>
                  <a:gd name="T6" fmla="*/ 974 w 974"/>
                  <a:gd name="T7" fmla="*/ 268 h 314"/>
                  <a:gd name="T8" fmla="*/ 960 w 974"/>
                  <a:gd name="T9" fmla="*/ 297 h 314"/>
                  <a:gd name="T10" fmla="*/ 946 w 974"/>
                  <a:gd name="T11" fmla="*/ 311 h 314"/>
                  <a:gd name="T12" fmla="*/ 925 w 974"/>
                  <a:gd name="T13" fmla="*/ 298 h 314"/>
                  <a:gd name="T14" fmla="*/ 928 w 974"/>
                  <a:gd name="T15" fmla="*/ 275 h 314"/>
                  <a:gd name="T16" fmla="*/ 928 w 974"/>
                  <a:gd name="T17" fmla="*/ 258 h 314"/>
                  <a:gd name="T18" fmla="*/ 916 w 974"/>
                  <a:gd name="T19" fmla="*/ 238 h 314"/>
                  <a:gd name="T20" fmla="*/ 909 w 974"/>
                  <a:gd name="T21" fmla="*/ 217 h 314"/>
                  <a:gd name="T22" fmla="*/ 901 w 974"/>
                  <a:gd name="T23" fmla="*/ 213 h 314"/>
                  <a:gd name="T24" fmla="*/ 882 w 974"/>
                  <a:gd name="T25" fmla="*/ 235 h 314"/>
                  <a:gd name="T26" fmla="*/ 857 w 974"/>
                  <a:gd name="T27" fmla="*/ 252 h 314"/>
                  <a:gd name="T28" fmla="*/ 829 w 974"/>
                  <a:gd name="T29" fmla="*/ 258 h 314"/>
                  <a:gd name="T30" fmla="*/ 806 w 974"/>
                  <a:gd name="T31" fmla="*/ 252 h 314"/>
                  <a:gd name="T32" fmla="*/ 802 w 974"/>
                  <a:gd name="T33" fmla="*/ 235 h 314"/>
                  <a:gd name="T34" fmla="*/ 815 w 974"/>
                  <a:gd name="T35" fmla="*/ 220 h 314"/>
                  <a:gd name="T36" fmla="*/ 822 w 974"/>
                  <a:gd name="T37" fmla="*/ 206 h 314"/>
                  <a:gd name="T38" fmla="*/ 815 w 974"/>
                  <a:gd name="T39" fmla="*/ 190 h 314"/>
                  <a:gd name="T40" fmla="*/ 815 w 974"/>
                  <a:gd name="T41" fmla="*/ 172 h 314"/>
                  <a:gd name="T42" fmla="*/ 830 w 974"/>
                  <a:gd name="T43" fmla="*/ 167 h 314"/>
                  <a:gd name="T44" fmla="*/ 846 w 974"/>
                  <a:gd name="T45" fmla="*/ 165 h 314"/>
                  <a:gd name="T46" fmla="*/ 862 w 974"/>
                  <a:gd name="T47" fmla="*/ 151 h 314"/>
                  <a:gd name="T48" fmla="*/ 861 w 974"/>
                  <a:gd name="T49" fmla="*/ 105 h 314"/>
                  <a:gd name="T50" fmla="*/ 825 w 974"/>
                  <a:gd name="T51" fmla="*/ 70 h 314"/>
                  <a:gd name="T52" fmla="*/ 772 w 974"/>
                  <a:gd name="T53" fmla="*/ 57 h 314"/>
                  <a:gd name="T54" fmla="*/ 717 w 974"/>
                  <a:gd name="T55" fmla="*/ 48 h 314"/>
                  <a:gd name="T56" fmla="*/ 648 w 974"/>
                  <a:gd name="T57" fmla="*/ 34 h 314"/>
                  <a:gd name="T58" fmla="*/ 557 w 974"/>
                  <a:gd name="T59" fmla="*/ 30 h 314"/>
                  <a:gd name="T60" fmla="*/ 467 w 974"/>
                  <a:gd name="T61" fmla="*/ 39 h 314"/>
                  <a:gd name="T62" fmla="*/ 376 w 974"/>
                  <a:gd name="T63" fmla="*/ 52 h 314"/>
                  <a:gd name="T64" fmla="*/ 300 w 974"/>
                  <a:gd name="T65" fmla="*/ 59 h 314"/>
                  <a:gd name="T66" fmla="*/ 243 w 974"/>
                  <a:gd name="T67" fmla="*/ 73 h 314"/>
                  <a:gd name="T68" fmla="*/ 192 w 974"/>
                  <a:gd name="T69" fmla="*/ 93 h 314"/>
                  <a:gd name="T70" fmla="*/ 142 w 974"/>
                  <a:gd name="T71" fmla="*/ 109 h 314"/>
                  <a:gd name="T72" fmla="*/ 103 w 974"/>
                  <a:gd name="T73" fmla="*/ 116 h 314"/>
                  <a:gd name="T74" fmla="*/ 73 w 974"/>
                  <a:gd name="T75" fmla="*/ 137 h 314"/>
                  <a:gd name="T76" fmla="*/ 43 w 974"/>
                  <a:gd name="T77" fmla="*/ 155 h 314"/>
                  <a:gd name="T78" fmla="*/ 14 w 974"/>
                  <a:gd name="T79" fmla="*/ 160 h 314"/>
                  <a:gd name="T80" fmla="*/ 4 w 974"/>
                  <a:gd name="T81" fmla="*/ 140 h 314"/>
                  <a:gd name="T82" fmla="*/ 23 w 974"/>
                  <a:gd name="T83" fmla="*/ 114 h 314"/>
                  <a:gd name="T84" fmla="*/ 50 w 974"/>
                  <a:gd name="T85" fmla="*/ 98 h 314"/>
                  <a:gd name="T86" fmla="*/ 82 w 974"/>
                  <a:gd name="T87" fmla="*/ 85 h 314"/>
                  <a:gd name="T88" fmla="*/ 183 w 974"/>
                  <a:gd name="T89" fmla="*/ 54 h 314"/>
                  <a:gd name="T90" fmla="*/ 367 w 974"/>
                  <a:gd name="T91" fmla="*/ 16 h 314"/>
                  <a:gd name="T92" fmla="*/ 556 w 974"/>
                  <a:gd name="T93" fmla="*/ 0 h 314"/>
                  <a:gd name="T94" fmla="*/ 736 w 974"/>
                  <a:gd name="T95" fmla="*/ 22 h 314"/>
                  <a:gd name="T96" fmla="*/ 891 w 974"/>
                  <a:gd name="T97" fmla="*/ 119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4" h="314">
                    <a:moveTo>
                      <a:pt x="891" y="119"/>
                    </a:moveTo>
                    <a:lnTo>
                      <a:pt x="901" y="139"/>
                    </a:lnTo>
                    <a:lnTo>
                      <a:pt x="917" y="160"/>
                    </a:lnTo>
                    <a:lnTo>
                      <a:pt x="933" y="181"/>
                    </a:lnTo>
                    <a:lnTo>
                      <a:pt x="951" y="203"/>
                    </a:lnTo>
                    <a:lnTo>
                      <a:pt x="964" y="224"/>
                    </a:lnTo>
                    <a:lnTo>
                      <a:pt x="972" y="245"/>
                    </a:lnTo>
                    <a:lnTo>
                      <a:pt x="974" y="268"/>
                    </a:lnTo>
                    <a:lnTo>
                      <a:pt x="969" y="295"/>
                    </a:lnTo>
                    <a:lnTo>
                      <a:pt x="960" y="297"/>
                    </a:lnTo>
                    <a:lnTo>
                      <a:pt x="953" y="304"/>
                    </a:lnTo>
                    <a:lnTo>
                      <a:pt x="946" y="311"/>
                    </a:lnTo>
                    <a:lnTo>
                      <a:pt x="939" y="314"/>
                    </a:lnTo>
                    <a:lnTo>
                      <a:pt x="925" y="298"/>
                    </a:lnTo>
                    <a:lnTo>
                      <a:pt x="919" y="284"/>
                    </a:lnTo>
                    <a:lnTo>
                      <a:pt x="928" y="275"/>
                    </a:lnTo>
                    <a:lnTo>
                      <a:pt x="932" y="266"/>
                    </a:lnTo>
                    <a:lnTo>
                      <a:pt x="928" y="258"/>
                    </a:lnTo>
                    <a:lnTo>
                      <a:pt x="925" y="249"/>
                    </a:lnTo>
                    <a:lnTo>
                      <a:pt x="916" y="238"/>
                    </a:lnTo>
                    <a:lnTo>
                      <a:pt x="912" y="227"/>
                    </a:lnTo>
                    <a:lnTo>
                      <a:pt x="909" y="217"/>
                    </a:lnTo>
                    <a:lnTo>
                      <a:pt x="910" y="206"/>
                    </a:lnTo>
                    <a:lnTo>
                      <a:pt x="901" y="213"/>
                    </a:lnTo>
                    <a:lnTo>
                      <a:pt x="893" y="224"/>
                    </a:lnTo>
                    <a:lnTo>
                      <a:pt x="882" y="235"/>
                    </a:lnTo>
                    <a:lnTo>
                      <a:pt x="871" y="245"/>
                    </a:lnTo>
                    <a:lnTo>
                      <a:pt x="857" y="252"/>
                    </a:lnTo>
                    <a:lnTo>
                      <a:pt x="845" y="258"/>
                    </a:lnTo>
                    <a:lnTo>
                      <a:pt x="829" y="258"/>
                    </a:lnTo>
                    <a:lnTo>
                      <a:pt x="813" y="256"/>
                    </a:lnTo>
                    <a:lnTo>
                      <a:pt x="806" y="252"/>
                    </a:lnTo>
                    <a:lnTo>
                      <a:pt x="802" y="243"/>
                    </a:lnTo>
                    <a:lnTo>
                      <a:pt x="802" y="235"/>
                    </a:lnTo>
                    <a:lnTo>
                      <a:pt x="802" y="226"/>
                    </a:lnTo>
                    <a:lnTo>
                      <a:pt x="815" y="220"/>
                    </a:lnTo>
                    <a:lnTo>
                      <a:pt x="822" y="215"/>
                    </a:lnTo>
                    <a:lnTo>
                      <a:pt x="822" y="206"/>
                    </a:lnTo>
                    <a:lnTo>
                      <a:pt x="820" y="199"/>
                    </a:lnTo>
                    <a:lnTo>
                      <a:pt x="815" y="190"/>
                    </a:lnTo>
                    <a:lnTo>
                      <a:pt x="813" y="181"/>
                    </a:lnTo>
                    <a:lnTo>
                      <a:pt x="815" y="172"/>
                    </a:lnTo>
                    <a:lnTo>
                      <a:pt x="822" y="167"/>
                    </a:lnTo>
                    <a:lnTo>
                      <a:pt x="830" y="167"/>
                    </a:lnTo>
                    <a:lnTo>
                      <a:pt x="839" y="169"/>
                    </a:lnTo>
                    <a:lnTo>
                      <a:pt x="846" y="165"/>
                    </a:lnTo>
                    <a:lnTo>
                      <a:pt x="854" y="164"/>
                    </a:lnTo>
                    <a:lnTo>
                      <a:pt x="862" y="151"/>
                    </a:lnTo>
                    <a:lnTo>
                      <a:pt x="871" y="139"/>
                    </a:lnTo>
                    <a:lnTo>
                      <a:pt x="861" y="105"/>
                    </a:lnTo>
                    <a:lnTo>
                      <a:pt x="846" y="84"/>
                    </a:lnTo>
                    <a:lnTo>
                      <a:pt x="825" y="70"/>
                    </a:lnTo>
                    <a:lnTo>
                      <a:pt x="800" y="62"/>
                    </a:lnTo>
                    <a:lnTo>
                      <a:pt x="772" y="57"/>
                    </a:lnTo>
                    <a:lnTo>
                      <a:pt x="744" y="54"/>
                    </a:lnTo>
                    <a:lnTo>
                      <a:pt x="717" y="48"/>
                    </a:lnTo>
                    <a:lnTo>
                      <a:pt x="694" y="41"/>
                    </a:lnTo>
                    <a:lnTo>
                      <a:pt x="648" y="34"/>
                    </a:lnTo>
                    <a:lnTo>
                      <a:pt x="603" y="32"/>
                    </a:lnTo>
                    <a:lnTo>
                      <a:pt x="557" y="30"/>
                    </a:lnTo>
                    <a:lnTo>
                      <a:pt x="513" y="36"/>
                    </a:lnTo>
                    <a:lnTo>
                      <a:pt x="467" y="39"/>
                    </a:lnTo>
                    <a:lnTo>
                      <a:pt x="422" y="45"/>
                    </a:lnTo>
                    <a:lnTo>
                      <a:pt x="376" y="52"/>
                    </a:lnTo>
                    <a:lnTo>
                      <a:pt x="334" y="61"/>
                    </a:lnTo>
                    <a:lnTo>
                      <a:pt x="300" y="59"/>
                    </a:lnTo>
                    <a:lnTo>
                      <a:pt x="272" y="64"/>
                    </a:lnTo>
                    <a:lnTo>
                      <a:pt x="243" y="73"/>
                    </a:lnTo>
                    <a:lnTo>
                      <a:pt x="218" y="84"/>
                    </a:lnTo>
                    <a:lnTo>
                      <a:pt x="192" y="93"/>
                    </a:lnTo>
                    <a:lnTo>
                      <a:pt x="167" y="103"/>
                    </a:lnTo>
                    <a:lnTo>
                      <a:pt x="142" y="109"/>
                    </a:lnTo>
                    <a:lnTo>
                      <a:pt x="119" y="109"/>
                    </a:lnTo>
                    <a:lnTo>
                      <a:pt x="103" y="116"/>
                    </a:lnTo>
                    <a:lnTo>
                      <a:pt x="87" y="126"/>
                    </a:lnTo>
                    <a:lnTo>
                      <a:pt x="73" y="137"/>
                    </a:lnTo>
                    <a:lnTo>
                      <a:pt x="59" y="148"/>
                    </a:lnTo>
                    <a:lnTo>
                      <a:pt x="43" y="155"/>
                    </a:lnTo>
                    <a:lnTo>
                      <a:pt x="29" y="160"/>
                    </a:lnTo>
                    <a:lnTo>
                      <a:pt x="14" y="160"/>
                    </a:lnTo>
                    <a:lnTo>
                      <a:pt x="0" y="158"/>
                    </a:lnTo>
                    <a:lnTo>
                      <a:pt x="4" y="140"/>
                    </a:lnTo>
                    <a:lnTo>
                      <a:pt x="13" y="126"/>
                    </a:lnTo>
                    <a:lnTo>
                      <a:pt x="23" y="114"/>
                    </a:lnTo>
                    <a:lnTo>
                      <a:pt x="38" y="107"/>
                    </a:lnTo>
                    <a:lnTo>
                      <a:pt x="50" y="98"/>
                    </a:lnTo>
                    <a:lnTo>
                      <a:pt x="66" y="93"/>
                    </a:lnTo>
                    <a:lnTo>
                      <a:pt x="82" y="85"/>
                    </a:lnTo>
                    <a:lnTo>
                      <a:pt x="98" y="80"/>
                    </a:lnTo>
                    <a:lnTo>
                      <a:pt x="183" y="54"/>
                    </a:lnTo>
                    <a:lnTo>
                      <a:pt x="275" y="32"/>
                    </a:lnTo>
                    <a:lnTo>
                      <a:pt x="367" y="16"/>
                    </a:lnTo>
                    <a:lnTo>
                      <a:pt x="463" y="6"/>
                    </a:lnTo>
                    <a:lnTo>
                      <a:pt x="556" y="0"/>
                    </a:lnTo>
                    <a:lnTo>
                      <a:pt x="648" y="7"/>
                    </a:lnTo>
                    <a:lnTo>
                      <a:pt x="736" y="22"/>
                    </a:lnTo>
                    <a:lnTo>
                      <a:pt x="822" y="50"/>
                    </a:lnTo>
                    <a:lnTo>
                      <a:pt x="891" y="1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" name="Freeform 37"/>
              <p:cNvSpPr>
                <a:spLocks/>
              </p:cNvSpPr>
              <p:nvPr/>
            </p:nvSpPr>
            <p:spPr bwMode="auto">
              <a:xfrm>
                <a:off x="3411" y="1030"/>
                <a:ext cx="54" cy="25"/>
              </a:xfrm>
              <a:custGeom>
                <a:avLst/>
                <a:gdLst>
                  <a:gd name="T0" fmla="*/ 109 w 109"/>
                  <a:gd name="T1" fmla="*/ 28 h 49"/>
                  <a:gd name="T2" fmla="*/ 93 w 109"/>
                  <a:gd name="T3" fmla="*/ 32 h 49"/>
                  <a:gd name="T4" fmla="*/ 80 w 109"/>
                  <a:gd name="T5" fmla="*/ 33 h 49"/>
                  <a:gd name="T6" fmla="*/ 68 w 109"/>
                  <a:gd name="T7" fmla="*/ 33 h 49"/>
                  <a:gd name="T8" fmla="*/ 59 w 109"/>
                  <a:gd name="T9" fmla="*/ 39 h 49"/>
                  <a:gd name="T10" fmla="*/ 54 w 109"/>
                  <a:gd name="T11" fmla="*/ 46 h 49"/>
                  <a:gd name="T12" fmla="*/ 43 w 109"/>
                  <a:gd name="T13" fmla="*/ 49 h 49"/>
                  <a:gd name="T14" fmla="*/ 29 w 109"/>
                  <a:gd name="T15" fmla="*/ 48 h 49"/>
                  <a:gd name="T16" fmla="*/ 20 w 109"/>
                  <a:gd name="T17" fmla="*/ 48 h 49"/>
                  <a:gd name="T18" fmla="*/ 0 w 109"/>
                  <a:gd name="T19" fmla="*/ 28 h 49"/>
                  <a:gd name="T20" fmla="*/ 7 w 109"/>
                  <a:gd name="T21" fmla="*/ 17 h 49"/>
                  <a:gd name="T22" fmla="*/ 18 w 109"/>
                  <a:gd name="T23" fmla="*/ 14 h 49"/>
                  <a:gd name="T24" fmla="*/ 30 w 109"/>
                  <a:gd name="T25" fmla="*/ 10 h 49"/>
                  <a:gd name="T26" fmla="*/ 46 w 109"/>
                  <a:gd name="T27" fmla="*/ 10 h 49"/>
                  <a:gd name="T28" fmla="*/ 61 w 109"/>
                  <a:gd name="T29" fmla="*/ 9 h 49"/>
                  <a:gd name="T30" fmla="*/ 77 w 109"/>
                  <a:gd name="T31" fmla="*/ 7 h 49"/>
                  <a:gd name="T32" fmla="*/ 93 w 109"/>
                  <a:gd name="T33" fmla="*/ 3 h 49"/>
                  <a:gd name="T34" fmla="*/ 109 w 109"/>
                  <a:gd name="T35" fmla="*/ 0 h 49"/>
                  <a:gd name="T36" fmla="*/ 109 w 109"/>
                  <a:gd name="T37" fmla="*/ 2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9" h="49">
                    <a:moveTo>
                      <a:pt x="109" y="28"/>
                    </a:moveTo>
                    <a:lnTo>
                      <a:pt x="93" y="32"/>
                    </a:lnTo>
                    <a:lnTo>
                      <a:pt x="80" y="33"/>
                    </a:lnTo>
                    <a:lnTo>
                      <a:pt x="68" y="33"/>
                    </a:lnTo>
                    <a:lnTo>
                      <a:pt x="59" y="39"/>
                    </a:lnTo>
                    <a:lnTo>
                      <a:pt x="54" y="46"/>
                    </a:lnTo>
                    <a:lnTo>
                      <a:pt x="43" y="49"/>
                    </a:lnTo>
                    <a:lnTo>
                      <a:pt x="29" y="48"/>
                    </a:lnTo>
                    <a:lnTo>
                      <a:pt x="20" y="48"/>
                    </a:lnTo>
                    <a:lnTo>
                      <a:pt x="0" y="28"/>
                    </a:lnTo>
                    <a:lnTo>
                      <a:pt x="7" y="17"/>
                    </a:lnTo>
                    <a:lnTo>
                      <a:pt x="18" y="14"/>
                    </a:lnTo>
                    <a:lnTo>
                      <a:pt x="30" y="10"/>
                    </a:lnTo>
                    <a:lnTo>
                      <a:pt x="46" y="10"/>
                    </a:lnTo>
                    <a:lnTo>
                      <a:pt x="61" y="9"/>
                    </a:lnTo>
                    <a:lnTo>
                      <a:pt x="77" y="7"/>
                    </a:lnTo>
                    <a:lnTo>
                      <a:pt x="93" y="3"/>
                    </a:lnTo>
                    <a:lnTo>
                      <a:pt x="109" y="0"/>
                    </a:lnTo>
                    <a:lnTo>
                      <a:pt x="109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" name="Freeform 38"/>
              <p:cNvSpPr>
                <a:spLocks/>
              </p:cNvSpPr>
              <p:nvPr/>
            </p:nvSpPr>
            <p:spPr bwMode="auto">
              <a:xfrm>
                <a:off x="3181" y="1040"/>
                <a:ext cx="84" cy="34"/>
              </a:xfrm>
              <a:custGeom>
                <a:avLst/>
                <a:gdLst>
                  <a:gd name="T0" fmla="*/ 167 w 167"/>
                  <a:gd name="T1" fmla="*/ 0 h 68"/>
                  <a:gd name="T2" fmla="*/ 151 w 167"/>
                  <a:gd name="T3" fmla="*/ 18 h 68"/>
                  <a:gd name="T4" fmla="*/ 135 w 167"/>
                  <a:gd name="T5" fmla="*/ 32 h 68"/>
                  <a:gd name="T6" fmla="*/ 115 w 167"/>
                  <a:gd name="T7" fmla="*/ 41 h 68"/>
                  <a:gd name="T8" fmla="*/ 96 w 167"/>
                  <a:gd name="T9" fmla="*/ 48 h 68"/>
                  <a:gd name="T10" fmla="*/ 74 w 167"/>
                  <a:gd name="T11" fmla="*/ 52 h 68"/>
                  <a:gd name="T12" fmla="*/ 53 w 167"/>
                  <a:gd name="T13" fmla="*/ 55 h 68"/>
                  <a:gd name="T14" fmla="*/ 34 w 167"/>
                  <a:gd name="T15" fmla="*/ 61 h 68"/>
                  <a:gd name="T16" fmla="*/ 19 w 167"/>
                  <a:gd name="T17" fmla="*/ 68 h 68"/>
                  <a:gd name="T18" fmla="*/ 0 w 167"/>
                  <a:gd name="T19" fmla="*/ 48 h 68"/>
                  <a:gd name="T20" fmla="*/ 19 w 167"/>
                  <a:gd name="T21" fmla="*/ 43 h 68"/>
                  <a:gd name="T22" fmla="*/ 41 w 167"/>
                  <a:gd name="T23" fmla="*/ 37 h 68"/>
                  <a:gd name="T24" fmla="*/ 62 w 167"/>
                  <a:gd name="T25" fmla="*/ 30 h 68"/>
                  <a:gd name="T26" fmla="*/ 83 w 167"/>
                  <a:gd name="T27" fmla="*/ 23 h 68"/>
                  <a:gd name="T28" fmla="*/ 103 w 167"/>
                  <a:gd name="T29" fmla="*/ 14 h 68"/>
                  <a:gd name="T30" fmla="*/ 122 w 167"/>
                  <a:gd name="T31" fmla="*/ 9 h 68"/>
                  <a:gd name="T32" fmla="*/ 144 w 167"/>
                  <a:gd name="T33" fmla="*/ 4 h 68"/>
                  <a:gd name="T34" fmla="*/ 167 w 167"/>
                  <a:gd name="T3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7" h="68">
                    <a:moveTo>
                      <a:pt x="167" y="0"/>
                    </a:moveTo>
                    <a:lnTo>
                      <a:pt x="151" y="18"/>
                    </a:lnTo>
                    <a:lnTo>
                      <a:pt x="135" y="32"/>
                    </a:lnTo>
                    <a:lnTo>
                      <a:pt x="115" y="41"/>
                    </a:lnTo>
                    <a:lnTo>
                      <a:pt x="96" y="48"/>
                    </a:lnTo>
                    <a:lnTo>
                      <a:pt x="74" y="52"/>
                    </a:lnTo>
                    <a:lnTo>
                      <a:pt x="53" y="55"/>
                    </a:lnTo>
                    <a:lnTo>
                      <a:pt x="34" y="61"/>
                    </a:lnTo>
                    <a:lnTo>
                      <a:pt x="19" y="68"/>
                    </a:lnTo>
                    <a:lnTo>
                      <a:pt x="0" y="48"/>
                    </a:lnTo>
                    <a:lnTo>
                      <a:pt x="19" y="43"/>
                    </a:lnTo>
                    <a:lnTo>
                      <a:pt x="41" y="37"/>
                    </a:lnTo>
                    <a:lnTo>
                      <a:pt x="62" y="30"/>
                    </a:lnTo>
                    <a:lnTo>
                      <a:pt x="83" y="23"/>
                    </a:lnTo>
                    <a:lnTo>
                      <a:pt x="103" y="14"/>
                    </a:lnTo>
                    <a:lnTo>
                      <a:pt x="122" y="9"/>
                    </a:lnTo>
                    <a:lnTo>
                      <a:pt x="144" y="4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" name="Rectangle 39"/>
              <p:cNvSpPr>
                <a:spLocks noChangeArrowheads="1"/>
              </p:cNvSpPr>
              <p:nvPr/>
            </p:nvSpPr>
            <p:spPr bwMode="auto">
              <a:xfrm>
                <a:off x="3118" y="1069"/>
                <a:ext cx="5" cy="1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" name="Freeform 41"/>
              <p:cNvSpPr>
                <a:spLocks/>
              </p:cNvSpPr>
              <p:nvPr/>
            </p:nvSpPr>
            <p:spPr bwMode="auto">
              <a:xfrm>
                <a:off x="3813" y="1304"/>
                <a:ext cx="165" cy="204"/>
              </a:xfrm>
              <a:custGeom>
                <a:avLst/>
                <a:gdLst>
                  <a:gd name="T0" fmla="*/ 330 w 330"/>
                  <a:gd name="T1" fmla="*/ 284 h 410"/>
                  <a:gd name="T2" fmla="*/ 305 w 330"/>
                  <a:gd name="T3" fmla="*/ 272 h 410"/>
                  <a:gd name="T4" fmla="*/ 296 w 330"/>
                  <a:gd name="T5" fmla="*/ 245 h 410"/>
                  <a:gd name="T6" fmla="*/ 289 w 330"/>
                  <a:gd name="T7" fmla="*/ 213 h 410"/>
                  <a:gd name="T8" fmla="*/ 271 w 330"/>
                  <a:gd name="T9" fmla="*/ 186 h 410"/>
                  <a:gd name="T10" fmla="*/ 252 w 330"/>
                  <a:gd name="T11" fmla="*/ 225 h 410"/>
                  <a:gd name="T12" fmla="*/ 238 w 330"/>
                  <a:gd name="T13" fmla="*/ 272 h 410"/>
                  <a:gd name="T14" fmla="*/ 222 w 330"/>
                  <a:gd name="T15" fmla="*/ 314 h 410"/>
                  <a:gd name="T16" fmla="*/ 204 w 330"/>
                  <a:gd name="T17" fmla="*/ 351 h 410"/>
                  <a:gd name="T18" fmla="*/ 153 w 330"/>
                  <a:gd name="T19" fmla="*/ 319 h 410"/>
                  <a:gd name="T20" fmla="*/ 140 w 330"/>
                  <a:gd name="T21" fmla="*/ 348 h 410"/>
                  <a:gd name="T22" fmla="*/ 129 w 330"/>
                  <a:gd name="T23" fmla="*/ 373 h 410"/>
                  <a:gd name="T24" fmla="*/ 110 w 330"/>
                  <a:gd name="T25" fmla="*/ 378 h 410"/>
                  <a:gd name="T26" fmla="*/ 89 w 330"/>
                  <a:gd name="T27" fmla="*/ 357 h 410"/>
                  <a:gd name="T28" fmla="*/ 80 w 330"/>
                  <a:gd name="T29" fmla="*/ 339 h 410"/>
                  <a:gd name="T30" fmla="*/ 69 w 330"/>
                  <a:gd name="T31" fmla="*/ 339 h 410"/>
                  <a:gd name="T32" fmla="*/ 58 w 330"/>
                  <a:gd name="T33" fmla="*/ 367 h 410"/>
                  <a:gd name="T34" fmla="*/ 48 w 330"/>
                  <a:gd name="T35" fmla="*/ 392 h 410"/>
                  <a:gd name="T36" fmla="*/ 25 w 330"/>
                  <a:gd name="T37" fmla="*/ 408 h 410"/>
                  <a:gd name="T38" fmla="*/ 0 w 330"/>
                  <a:gd name="T39" fmla="*/ 380 h 410"/>
                  <a:gd name="T40" fmla="*/ 0 w 330"/>
                  <a:gd name="T41" fmla="*/ 325 h 410"/>
                  <a:gd name="T42" fmla="*/ 7 w 330"/>
                  <a:gd name="T43" fmla="*/ 270 h 410"/>
                  <a:gd name="T44" fmla="*/ 14 w 330"/>
                  <a:gd name="T45" fmla="*/ 213 h 410"/>
                  <a:gd name="T46" fmla="*/ 28 w 330"/>
                  <a:gd name="T47" fmla="*/ 201 h 410"/>
                  <a:gd name="T48" fmla="*/ 35 w 330"/>
                  <a:gd name="T49" fmla="*/ 238 h 410"/>
                  <a:gd name="T50" fmla="*/ 28 w 330"/>
                  <a:gd name="T51" fmla="*/ 280 h 410"/>
                  <a:gd name="T52" fmla="*/ 28 w 330"/>
                  <a:gd name="T53" fmla="*/ 321 h 410"/>
                  <a:gd name="T54" fmla="*/ 48 w 330"/>
                  <a:gd name="T55" fmla="*/ 321 h 410"/>
                  <a:gd name="T56" fmla="*/ 66 w 330"/>
                  <a:gd name="T57" fmla="*/ 275 h 410"/>
                  <a:gd name="T58" fmla="*/ 76 w 330"/>
                  <a:gd name="T59" fmla="*/ 225 h 410"/>
                  <a:gd name="T60" fmla="*/ 87 w 330"/>
                  <a:gd name="T61" fmla="*/ 178 h 410"/>
                  <a:gd name="T62" fmla="*/ 115 w 330"/>
                  <a:gd name="T63" fmla="*/ 156 h 410"/>
                  <a:gd name="T64" fmla="*/ 135 w 330"/>
                  <a:gd name="T65" fmla="*/ 284 h 410"/>
                  <a:gd name="T66" fmla="*/ 147 w 330"/>
                  <a:gd name="T67" fmla="*/ 229 h 410"/>
                  <a:gd name="T68" fmla="*/ 154 w 330"/>
                  <a:gd name="T69" fmla="*/ 176 h 410"/>
                  <a:gd name="T70" fmla="*/ 161 w 330"/>
                  <a:gd name="T71" fmla="*/ 124 h 410"/>
                  <a:gd name="T72" fmla="*/ 184 w 330"/>
                  <a:gd name="T73" fmla="*/ 78 h 410"/>
                  <a:gd name="T74" fmla="*/ 207 w 330"/>
                  <a:gd name="T75" fmla="*/ 100 h 410"/>
                  <a:gd name="T76" fmla="*/ 206 w 330"/>
                  <a:gd name="T77" fmla="*/ 149 h 410"/>
                  <a:gd name="T78" fmla="*/ 199 w 330"/>
                  <a:gd name="T79" fmla="*/ 202 h 410"/>
                  <a:gd name="T80" fmla="*/ 197 w 330"/>
                  <a:gd name="T81" fmla="*/ 256 h 410"/>
                  <a:gd name="T82" fmla="*/ 216 w 330"/>
                  <a:gd name="T83" fmla="*/ 249 h 410"/>
                  <a:gd name="T84" fmla="*/ 239 w 330"/>
                  <a:gd name="T85" fmla="*/ 174 h 410"/>
                  <a:gd name="T86" fmla="*/ 259 w 330"/>
                  <a:gd name="T87" fmla="*/ 100 h 410"/>
                  <a:gd name="T88" fmla="*/ 280 w 330"/>
                  <a:gd name="T89" fmla="*/ 30 h 410"/>
                  <a:gd name="T90" fmla="*/ 300 w 330"/>
                  <a:gd name="T91" fmla="*/ 21 h 410"/>
                  <a:gd name="T92" fmla="*/ 312 w 330"/>
                  <a:gd name="T93" fmla="*/ 71 h 410"/>
                  <a:gd name="T94" fmla="*/ 319 w 330"/>
                  <a:gd name="T95" fmla="*/ 123 h 410"/>
                  <a:gd name="T96" fmla="*/ 325 w 330"/>
                  <a:gd name="T97" fmla="*/ 170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30" h="410">
                    <a:moveTo>
                      <a:pt x="330" y="195"/>
                    </a:moveTo>
                    <a:lnTo>
                      <a:pt x="330" y="284"/>
                    </a:lnTo>
                    <a:lnTo>
                      <a:pt x="314" y="280"/>
                    </a:lnTo>
                    <a:lnTo>
                      <a:pt x="305" y="272"/>
                    </a:lnTo>
                    <a:lnTo>
                      <a:pt x="298" y="259"/>
                    </a:lnTo>
                    <a:lnTo>
                      <a:pt x="296" y="245"/>
                    </a:lnTo>
                    <a:lnTo>
                      <a:pt x="293" y="227"/>
                    </a:lnTo>
                    <a:lnTo>
                      <a:pt x="289" y="213"/>
                    </a:lnTo>
                    <a:lnTo>
                      <a:pt x="282" y="197"/>
                    </a:lnTo>
                    <a:lnTo>
                      <a:pt x="271" y="186"/>
                    </a:lnTo>
                    <a:lnTo>
                      <a:pt x="261" y="204"/>
                    </a:lnTo>
                    <a:lnTo>
                      <a:pt x="252" y="225"/>
                    </a:lnTo>
                    <a:lnTo>
                      <a:pt x="243" y="247"/>
                    </a:lnTo>
                    <a:lnTo>
                      <a:pt x="238" y="272"/>
                    </a:lnTo>
                    <a:lnTo>
                      <a:pt x="229" y="293"/>
                    </a:lnTo>
                    <a:lnTo>
                      <a:pt x="222" y="314"/>
                    </a:lnTo>
                    <a:lnTo>
                      <a:pt x="213" y="334"/>
                    </a:lnTo>
                    <a:lnTo>
                      <a:pt x="204" y="351"/>
                    </a:lnTo>
                    <a:lnTo>
                      <a:pt x="163" y="312"/>
                    </a:lnTo>
                    <a:lnTo>
                      <a:pt x="153" y="319"/>
                    </a:lnTo>
                    <a:lnTo>
                      <a:pt x="147" y="334"/>
                    </a:lnTo>
                    <a:lnTo>
                      <a:pt x="140" y="348"/>
                    </a:lnTo>
                    <a:lnTo>
                      <a:pt x="137" y="362"/>
                    </a:lnTo>
                    <a:lnTo>
                      <a:pt x="129" y="373"/>
                    </a:lnTo>
                    <a:lnTo>
                      <a:pt x="121" y="380"/>
                    </a:lnTo>
                    <a:lnTo>
                      <a:pt x="110" y="378"/>
                    </a:lnTo>
                    <a:lnTo>
                      <a:pt x="96" y="371"/>
                    </a:lnTo>
                    <a:lnTo>
                      <a:pt x="89" y="357"/>
                    </a:lnTo>
                    <a:lnTo>
                      <a:pt x="85" y="348"/>
                    </a:lnTo>
                    <a:lnTo>
                      <a:pt x="80" y="339"/>
                    </a:lnTo>
                    <a:lnTo>
                      <a:pt x="76" y="332"/>
                    </a:lnTo>
                    <a:lnTo>
                      <a:pt x="69" y="339"/>
                    </a:lnTo>
                    <a:lnTo>
                      <a:pt x="64" y="353"/>
                    </a:lnTo>
                    <a:lnTo>
                      <a:pt x="58" y="367"/>
                    </a:lnTo>
                    <a:lnTo>
                      <a:pt x="55" y="382"/>
                    </a:lnTo>
                    <a:lnTo>
                      <a:pt x="48" y="392"/>
                    </a:lnTo>
                    <a:lnTo>
                      <a:pt x="39" y="403"/>
                    </a:lnTo>
                    <a:lnTo>
                      <a:pt x="25" y="408"/>
                    </a:lnTo>
                    <a:lnTo>
                      <a:pt x="7" y="410"/>
                    </a:lnTo>
                    <a:lnTo>
                      <a:pt x="0" y="380"/>
                    </a:lnTo>
                    <a:lnTo>
                      <a:pt x="0" y="351"/>
                    </a:lnTo>
                    <a:lnTo>
                      <a:pt x="0" y="325"/>
                    </a:lnTo>
                    <a:lnTo>
                      <a:pt x="3" y="298"/>
                    </a:lnTo>
                    <a:lnTo>
                      <a:pt x="7" y="270"/>
                    </a:lnTo>
                    <a:lnTo>
                      <a:pt x="12" y="241"/>
                    </a:lnTo>
                    <a:lnTo>
                      <a:pt x="14" y="213"/>
                    </a:lnTo>
                    <a:lnTo>
                      <a:pt x="18" y="186"/>
                    </a:lnTo>
                    <a:lnTo>
                      <a:pt x="28" y="201"/>
                    </a:lnTo>
                    <a:lnTo>
                      <a:pt x="35" y="220"/>
                    </a:lnTo>
                    <a:lnTo>
                      <a:pt x="35" y="238"/>
                    </a:lnTo>
                    <a:lnTo>
                      <a:pt x="34" y="259"/>
                    </a:lnTo>
                    <a:lnTo>
                      <a:pt x="28" y="280"/>
                    </a:lnTo>
                    <a:lnTo>
                      <a:pt x="27" y="302"/>
                    </a:lnTo>
                    <a:lnTo>
                      <a:pt x="28" y="321"/>
                    </a:lnTo>
                    <a:lnTo>
                      <a:pt x="37" y="343"/>
                    </a:lnTo>
                    <a:lnTo>
                      <a:pt x="48" y="321"/>
                    </a:lnTo>
                    <a:lnTo>
                      <a:pt x="58" y="300"/>
                    </a:lnTo>
                    <a:lnTo>
                      <a:pt x="66" y="275"/>
                    </a:lnTo>
                    <a:lnTo>
                      <a:pt x="73" y="252"/>
                    </a:lnTo>
                    <a:lnTo>
                      <a:pt x="76" y="225"/>
                    </a:lnTo>
                    <a:lnTo>
                      <a:pt x="82" y="201"/>
                    </a:lnTo>
                    <a:lnTo>
                      <a:pt x="87" y="178"/>
                    </a:lnTo>
                    <a:lnTo>
                      <a:pt x="96" y="156"/>
                    </a:lnTo>
                    <a:lnTo>
                      <a:pt x="115" y="156"/>
                    </a:lnTo>
                    <a:lnTo>
                      <a:pt x="124" y="284"/>
                    </a:lnTo>
                    <a:lnTo>
                      <a:pt x="135" y="284"/>
                    </a:lnTo>
                    <a:lnTo>
                      <a:pt x="142" y="256"/>
                    </a:lnTo>
                    <a:lnTo>
                      <a:pt x="147" y="229"/>
                    </a:lnTo>
                    <a:lnTo>
                      <a:pt x="151" y="202"/>
                    </a:lnTo>
                    <a:lnTo>
                      <a:pt x="154" y="176"/>
                    </a:lnTo>
                    <a:lnTo>
                      <a:pt x="156" y="149"/>
                    </a:lnTo>
                    <a:lnTo>
                      <a:pt x="161" y="124"/>
                    </a:lnTo>
                    <a:lnTo>
                      <a:pt x="170" y="100"/>
                    </a:lnTo>
                    <a:lnTo>
                      <a:pt x="184" y="78"/>
                    </a:lnTo>
                    <a:lnTo>
                      <a:pt x="204" y="78"/>
                    </a:lnTo>
                    <a:lnTo>
                      <a:pt x="207" y="100"/>
                    </a:lnTo>
                    <a:lnTo>
                      <a:pt x="207" y="124"/>
                    </a:lnTo>
                    <a:lnTo>
                      <a:pt x="206" y="149"/>
                    </a:lnTo>
                    <a:lnTo>
                      <a:pt x="204" y="176"/>
                    </a:lnTo>
                    <a:lnTo>
                      <a:pt x="199" y="202"/>
                    </a:lnTo>
                    <a:lnTo>
                      <a:pt x="197" y="229"/>
                    </a:lnTo>
                    <a:lnTo>
                      <a:pt x="197" y="256"/>
                    </a:lnTo>
                    <a:lnTo>
                      <a:pt x="204" y="284"/>
                    </a:lnTo>
                    <a:lnTo>
                      <a:pt x="216" y="249"/>
                    </a:lnTo>
                    <a:lnTo>
                      <a:pt x="229" y="213"/>
                    </a:lnTo>
                    <a:lnTo>
                      <a:pt x="239" y="174"/>
                    </a:lnTo>
                    <a:lnTo>
                      <a:pt x="250" y="137"/>
                    </a:lnTo>
                    <a:lnTo>
                      <a:pt x="259" y="100"/>
                    </a:lnTo>
                    <a:lnTo>
                      <a:pt x="270" y="64"/>
                    </a:lnTo>
                    <a:lnTo>
                      <a:pt x="280" y="30"/>
                    </a:lnTo>
                    <a:lnTo>
                      <a:pt x="291" y="0"/>
                    </a:lnTo>
                    <a:lnTo>
                      <a:pt x="300" y="21"/>
                    </a:lnTo>
                    <a:lnTo>
                      <a:pt x="307" y="46"/>
                    </a:lnTo>
                    <a:lnTo>
                      <a:pt x="312" y="71"/>
                    </a:lnTo>
                    <a:lnTo>
                      <a:pt x="317" y="98"/>
                    </a:lnTo>
                    <a:lnTo>
                      <a:pt x="319" y="123"/>
                    </a:lnTo>
                    <a:lnTo>
                      <a:pt x="323" y="147"/>
                    </a:lnTo>
                    <a:lnTo>
                      <a:pt x="325" y="170"/>
                    </a:lnTo>
                    <a:lnTo>
                      <a:pt x="330" y="1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" name="Freeform 43"/>
              <p:cNvSpPr>
                <a:spLocks/>
              </p:cNvSpPr>
              <p:nvPr/>
            </p:nvSpPr>
            <p:spPr bwMode="auto">
              <a:xfrm>
                <a:off x="3994" y="1362"/>
                <a:ext cx="19" cy="49"/>
              </a:xfrm>
              <a:custGeom>
                <a:avLst/>
                <a:gdLst>
                  <a:gd name="T0" fmla="*/ 37 w 37"/>
                  <a:gd name="T1" fmla="*/ 89 h 98"/>
                  <a:gd name="T2" fmla="*/ 23 w 37"/>
                  <a:gd name="T3" fmla="*/ 92 h 98"/>
                  <a:gd name="T4" fmla="*/ 18 w 37"/>
                  <a:gd name="T5" fmla="*/ 98 h 98"/>
                  <a:gd name="T6" fmla="*/ 7 w 37"/>
                  <a:gd name="T7" fmla="*/ 85 h 98"/>
                  <a:gd name="T8" fmla="*/ 2 w 37"/>
                  <a:gd name="T9" fmla="*/ 75 h 98"/>
                  <a:gd name="T10" fmla="*/ 0 w 37"/>
                  <a:gd name="T11" fmla="*/ 62 h 98"/>
                  <a:gd name="T12" fmla="*/ 2 w 37"/>
                  <a:gd name="T13" fmla="*/ 52 h 98"/>
                  <a:gd name="T14" fmla="*/ 3 w 37"/>
                  <a:gd name="T15" fmla="*/ 39 h 98"/>
                  <a:gd name="T16" fmla="*/ 7 w 37"/>
                  <a:gd name="T17" fmla="*/ 27 h 98"/>
                  <a:gd name="T18" fmla="*/ 12 w 37"/>
                  <a:gd name="T19" fmla="*/ 13 h 98"/>
                  <a:gd name="T20" fmla="*/ 18 w 37"/>
                  <a:gd name="T21" fmla="*/ 0 h 98"/>
                  <a:gd name="T22" fmla="*/ 28 w 37"/>
                  <a:gd name="T23" fmla="*/ 4 h 98"/>
                  <a:gd name="T24" fmla="*/ 35 w 37"/>
                  <a:gd name="T25" fmla="*/ 13 h 98"/>
                  <a:gd name="T26" fmla="*/ 35 w 37"/>
                  <a:gd name="T27" fmla="*/ 23 h 98"/>
                  <a:gd name="T28" fmla="*/ 37 w 37"/>
                  <a:gd name="T29" fmla="*/ 36 h 98"/>
                  <a:gd name="T30" fmla="*/ 34 w 37"/>
                  <a:gd name="T31" fmla="*/ 48 h 98"/>
                  <a:gd name="T32" fmla="*/ 34 w 37"/>
                  <a:gd name="T33" fmla="*/ 62 h 98"/>
                  <a:gd name="T34" fmla="*/ 34 w 37"/>
                  <a:gd name="T35" fmla="*/ 75 h 98"/>
                  <a:gd name="T36" fmla="*/ 37 w 37"/>
                  <a:gd name="T37" fmla="*/ 89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7" h="98">
                    <a:moveTo>
                      <a:pt x="37" y="89"/>
                    </a:moveTo>
                    <a:lnTo>
                      <a:pt x="23" y="92"/>
                    </a:lnTo>
                    <a:lnTo>
                      <a:pt x="18" y="98"/>
                    </a:lnTo>
                    <a:lnTo>
                      <a:pt x="7" y="85"/>
                    </a:lnTo>
                    <a:lnTo>
                      <a:pt x="2" y="75"/>
                    </a:lnTo>
                    <a:lnTo>
                      <a:pt x="0" y="62"/>
                    </a:lnTo>
                    <a:lnTo>
                      <a:pt x="2" y="52"/>
                    </a:lnTo>
                    <a:lnTo>
                      <a:pt x="3" y="39"/>
                    </a:lnTo>
                    <a:lnTo>
                      <a:pt x="7" y="27"/>
                    </a:lnTo>
                    <a:lnTo>
                      <a:pt x="12" y="13"/>
                    </a:lnTo>
                    <a:lnTo>
                      <a:pt x="18" y="0"/>
                    </a:lnTo>
                    <a:lnTo>
                      <a:pt x="28" y="4"/>
                    </a:lnTo>
                    <a:lnTo>
                      <a:pt x="35" y="13"/>
                    </a:lnTo>
                    <a:lnTo>
                      <a:pt x="35" y="23"/>
                    </a:lnTo>
                    <a:lnTo>
                      <a:pt x="37" y="36"/>
                    </a:lnTo>
                    <a:lnTo>
                      <a:pt x="34" y="48"/>
                    </a:lnTo>
                    <a:lnTo>
                      <a:pt x="34" y="62"/>
                    </a:lnTo>
                    <a:lnTo>
                      <a:pt x="34" y="75"/>
                    </a:lnTo>
                    <a:lnTo>
                      <a:pt x="37" y="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" name="Freeform 45"/>
              <p:cNvSpPr>
                <a:spLocks/>
              </p:cNvSpPr>
              <p:nvPr/>
            </p:nvSpPr>
            <p:spPr bwMode="auto">
              <a:xfrm>
                <a:off x="3465" y="1391"/>
                <a:ext cx="30" cy="157"/>
              </a:xfrm>
              <a:custGeom>
                <a:avLst/>
                <a:gdLst>
                  <a:gd name="T0" fmla="*/ 47 w 58"/>
                  <a:gd name="T1" fmla="*/ 58 h 312"/>
                  <a:gd name="T2" fmla="*/ 47 w 58"/>
                  <a:gd name="T3" fmla="*/ 312 h 312"/>
                  <a:gd name="T4" fmla="*/ 37 w 58"/>
                  <a:gd name="T5" fmla="*/ 312 h 312"/>
                  <a:gd name="T6" fmla="*/ 26 w 58"/>
                  <a:gd name="T7" fmla="*/ 308 h 312"/>
                  <a:gd name="T8" fmla="*/ 17 w 58"/>
                  <a:gd name="T9" fmla="*/ 300 h 312"/>
                  <a:gd name="T10" fmla="*/ 12 w 58"/>
                  <a:gd name="T11" fmla="*/ 291 h 312"/>
                  <a:gd name="T12" fmla="*/ 5 w 58"/>
                  <a:gd name="T13" fmla="*/ 277 h 312"/>
                  <a:gd name="T14" fmla="*/ 1 w 58"/>
                  <a:gd name="T15" fmla="*/ 262 h 312"/>
                  <a:gd name="T16" fmla="*/ 0 w 58"/>
                  <a:gd name="T17" fmla="*/ 248 h 312"/>
                  <a:gd name="T18" fmla="*/ 0 w 58"/>
                  <a:gd name="T19" fmla="*/ 234 h 312"/>
                  <a:gd name="T20" fmla="*/ 8 w 58"/>
                  <a:gd name="T21" fmla="*/ 214 h 312"/>
                  <a:gd name="T22" fmla="*/ 3 w 58"/>
                  <a:gd name="T23" fmla="*/ 181 h 312"/>
                  <a:gd name="T24" fmla="*/ 3 w 58"/>
                  <a:gd name="T25" fmla="*/ 152 h 312"/>
                  <a:gd name="T26" fmla="*/ 1 w 58"/>
                  <a:gd name="T27" fmla="*/ 126 h 312"/>
                  <a:gd name="T28" fmla="*/ 5 w 58"/>
                  <a:gd name="T29" fmla="*/ 99 h 312"/>
                  <a:gd name="T30" fmla="*/ 8 w 58"/>
                  <a:gd name="T31" fmla="*/ 73 h 312"/>
                  <a:gd name="T32" fmla="*/ 16 w 58"/>
                  <a:gd name="T33" fmla="*/ 49 h 312"/>
                  <a:gd name="T34" fmla="*/ 24 w 58"/>
                  <a:gd name="T35" fmla="*/ 23 h 312"/>
                  <a:gd name="T36" fmla="*/ 39 w 58"/>
                  <a:gd name="T37" fmla="*/ 0 h 312"/>
                  <a:gd name="T38" fmla="*/ 51 w 58"/>
                  <a:gd name="T39" fmla="*/ 3 h 312"/>
                  <a:gd name="T40" fmla="*/ 58 w 58"/>
                  <a:gd name="T41" fmla="*/ 9 h 312"/>
                  <a:gd name="T42" fmla="*/ 58 w 58"/>
                  <a:gd name="T43" fmla="*/ 16 h 312"/>
                  <a:gd name="T44" fmla="*/ 56 w 58"/>
                  <a:gd name="T45" fmla="*/ 25 h 312"/>
                  <a:gd name="T46" fmla="*/ 47 w 58"/>
                  <a:gd name="T47" fmla="*/ 41 h 312"/>
                  <a:gd name="T48" fmla="*/ 47 w 58"/>
                  <a:gd name="T49" fmla="*/ 58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8" h="312">
                    <a:moveTo>
                      <a:pt x="47" y="58"/>
                    </a:moveTo>
                    <a:lnTo>
                      <a:pt x="47" y="312"/>
                    </a:lnTo>
                    <a:lnTo>
                      <a:pt x="37" y="312"/>
                    </a:lnTo>
                    <a:lnTo>
                      <a:pt x="26" y="308"/>
                    </a:lnTo>
                    <a:lnTo>
                      <a:pt x="17" y="300"/>
                    </a:lnTo>
                    <a:lnTo>
                      <a:pt x="12" y="291"/>
                    </a:lnTo>
                    <a:lnTo>
                      <a:pt x="5" y="277"/>
                    </a:lnTo>
                    <a:lnTo>
                      <a:pt x="1" y="262"/>
                    </a:lnTo>
                    <a:lnTo>
                      <a:pt x="0" y="248"/>
                    </a:lnTo>
                    <a:lnTo>
                      <a:pt x="0" y="234"/>
                    </a:lnTo>
                    <a:lnTo>
                      <a:pt x="8" y="214"/>
                    </a:lnTo>
                    <a:lnTo>
                      <a:pt x="3" y="181"/>
                    </a:lnTo>
                    <a:lnTo>
                      <a:pt x="3" y="152"/>
                    </a:lnTo>
                    <a:lnTo>
                      <a:pt x="1" y="126"/>
                    </a:lnTo>
                    <a:lnTo>
                      <a:pt x="5" y="99"/>
                    </a:lnTo>
                    <a:lnTo>
                      <a:pt x="8" y="73"/>
                    </a:lnTo>
                    <a:lnTo>
                      <a:pt x="16" y="49"/>
                    </a:lnTo>
                    <a:lnTo>
                      <a:pt x="24" y="23"/>
                    </a:lnTo>
                    <a:lnTo>
                      <a:pt x="39" y="0"/>
                    </a:lnTo>
                    <a:lnTo>
                      <a:pt x="51" y="3"/>
                    </a:lnTo>
                    <a:lnTo>
                      <a:pt x="58" y="9"/>
                    </a:lnTo>
                    <a:lnTo>
                      <a:pt x="58" y="16"/>
                    </a:lnTo>
                    <a:lnTo>
                      <a:pt x="56" y="25"/>
                    </a:lnTo>
                    <a:lnTo>
                      <a:pt x="47" y="41"/>
                    </a:lnTo>
                    <a:lnTo>
                      <a:pt x="47" y="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" name="Freeform 46"/>
              <p:cNvSpPr>
                <a:spLocks/>
              </p:cNvSpPr>
              <p:nvPr/>
            </p:nvSpPr>
            <p:spPr bwMode="auto">
              <a:xfrm>
                <a:off x="3414" y="1397"/>
                <a:ext cx="26" cy="170"/>
              </a:xfrm>
              <a:custGeom>
                <a:avLst/>
                <a:gdLst>
                  <a:gd name="T0" fmla="*/ 53 w 53"/>
                  <a:gd name="T1" fmla="*/ 0 h 341"/>
                  <a:gd name="T2" fmla="*/ 42 w 53"/>
                  <a:gd name="T3" fmla="*/ 38 h 341"/>
                  <a:gd name="T4" fmla="*/ 37 w 53"/>
                  <a:gd name="T5" fmla="*/ 80 h 341"/>
                  <a:gd name="T6" fmla="*/ 32 w 53"/>
                  <a:gd name="T7" fmla="*/ 123 h 341"/>
                  <a:gd name="T8" fmla="*/ 32 w 53"/>
                  <a:gd name="T9" fmla="*/ 171 h 341"/>
                  <a:gd name="T10" fmla="*/ 30 w 53"/>
                  <a:gd name="T11" fmla="*/ 215 h 341"/>
                  <a:gd name="T12" fmla="*/ 32 w 53"/>
                  <a:gd name="T13" fmla="*/ 259 h 341"/>
                  <a:gd name="T14" fmla="*/ 32 w 53"/>
                  <a:gd name="T15" fmla="*/ 300 h 341"/>
                  <a:gd name="T16" fmla="*/ 33 w 53"/>
                  <a:gd name="T17" fmla="*/ 341 h 341"/>
                  <a:gd name="T18" fmla="*/ 5 w 53"/>
                  <a:gd name="T19" fmla="*/ 313 h 341"/>
                  <a:gd name="T20" fmla="*/ 3 w 53"/>
                  <a:gd name="T21" fmla="*/ 268 h 341"/>
                  <a:gd name="T22" fmla="*/ 1 w 53"/>
                  <a:gd name="T23" fmla="*/ 229 h 341"/>
                  <a:gd name="T24" fmla="*/ 0 w 53"/>
                  <a:gd name="T25" fmla="*/ 188 h 341"/>
                  <a:gd name="T26" fmla="*/ 0 w 53"/>
                  <a:gd name="T27" fmla="*/ 151 h 341"/>
                  <a:gd name="T28" fmla="*/ 0 w 53"/>
                  <a:gd name="T29" fmla="*/ 114 h 341"/>
                  <a:gd name="T30" fmla="*/ 3 w 53"/>
                  <a:gd name="T31" fmla="*/ 77 h 341"/>
                  <a:gd name="T32" fmla="*/ 10 w 53"/>
                  <a:gd name="T33" fmla="*/ 38 h 341"/>
                  <a:gd name="T34" fmla="*/ 24 w 53"/>
                  <a:gd name="T35" fmla="*/ 0 h 341"/>
                  <a:gd name="T36" fmla="*/ 53 w 53"/>
                  <a:gd name="T37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3" h="341">
                    <a:moveTo>
                      <a:pt x="53" y="0"/>
                    </a:moveTo>
                    <a:lnTo>
                      <a:pt x="42" y="38"/>
                    </a:lnTo>
                    <a:lnTo>
                      <a:pt x="37" y="80"/>
                    </a:lnTo>
                    <a:lnTo>
                      <a:pt x="32" y="123"/>
                    </a:lnTo>
                    <a:lnTo>
                      <a:pt x="32" y="171"/>
                    </a:lnTo>
                    <a:lnTo>
                      <a:pt x="30" y="215"/>
                    </a:lnTo>
                    <a:lnTo>
                      <a:pt x="32" y="259"/>
                    </a:lnTo>
                    <a:lnTo>
                      <a:pt x="32" y="300"/>
                    </a:lnTo>
                    <a:lnTo>
                      <a:pt x="33" y="341"/>
                    </a:lnTo>
                    <a:lnTo>
                      <a:pt x="5" y="313"/>
                    </a:lnTo>
                    <a:lnTo>
                      <a:pt x="3" y="268"/>
                    </a:lnTo>
                    <a:lnTo>
                      <a:pt x="1" y="229"/>
                    </a:lnTo>
                    <a:lnTo>
                      <a:pt x="0" y="188"/>
                    </a:lnTo>
                    <a:lnTo>
                      <a:pt x="0" y="151"/>
                    </a:lnTo>
                    <a:lnTo>
                      <a:pt x="0" y="114"/>
                    </a:lnTo>
                    <a:lnTo>
                      <a:pt x="3" y="77"/>
                    </a:lnTo>
                    <a:lnTo>
                      <a:pt x="10" y="38"/>
                    </a:lnTo>
                    <a:lnTo>
                      <a:pt x="24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" name="Freeform 47"/>
              <p:cNvSpPr>
                <a:spLocks/>
              </p:cNvSpPr>
              <p:nvPr/>
            </p:nvSpPr>
            <p:spPr bwMode="auto">
              <a:xfrm>
                <a:off x="3513" y="1397"/>
                <a:ext cx="123" cy="146"/>
              </a:xfrm>
              <a:custGeom>
                <a:avLst/>
                <a:gdLst>
                  <a:gd name="T0" fmla="*/ 153 w 247"/>
                  <a:gd name="T1" fmla="*/ 130 h 293"/>
                  <a:gd name="T2" fmla="*/ 176 w 247"/>
                  <a:gd name="T3" fmla="*/ 107 h 293"/>
                  <a:gd name="T4" fmla="*/ 195 w 247"/>
                  <a:gd name="T5" fmla="*/ 93 h 293"/>
                  <a:gd name="T6" fmla="*/ 208 w 247"/>
                  <a:gd name="T7" fmla="*/ 9 h 293"/>
                  <a:gd name="T8" fmla="*/ 233 w 247"/>
                  <a:gd name="T9" fmla="*/ 64 h 293"/>
                  <a:gd name="T10" fmla="*/ 238 w 247"/>
                  <a:gd name="T11" fmla="*/ 126 h 293"/>
                  <a:gd name="T12" fmla="*/ 235 w 247"/>
                  <a:gd name="T13" fmla="*/ 187 h 293"/>
                  <a:gd name="T14" fmla="*/ 247 w 247"/>
                  <a:gd name="T15" fmla="*/ 243 h 293"/>
                  <a:gd name="T16" fmla="*/ 231 w 247"/>
                  <a:gd name="T17" fmla="*/ 267 h 293"/>
                  <a:gd name="T18" fmla="*/ 211 w 247"/>
                  <a:gd name="T19" fmla="*/ 243 h 293"/>
                  <a:gd name="T20" fmla="*/ 206 w 247"/>
                  <a:gd name="T21" fmla="*/ 215 h 293"/>
                  <a:gd name="T22" fmla="*/ 201 w 247"/>
                  <a:gd name="T23" fmla="*/ 187 h 293"/>
                  <a:gd name="T24" fmla="*/ 208 w 247"/>
                  <a:gd name="T25" fmla="*/ 165 h 293"/>
                  <a:gd name="T26" fmla="*/ 188 w 247"/>
                  <a:gd name="T27" fmla="*/ 157 h 293"/>
                  <a:gd name="T28" fmla="*/ 174 w 247"/>
                  <a:gd name="T29" fmla="*/ 192 h 293"/>
                  <a:gd name="T30" fmla="*/ 160 w 247"/>
                  <a:gd name="T31" fmla="*/ 231 h 293"/>
                  <a:gd name="T32" fmla="*/ 142 w 247"/>
                  <a:gd name="T33" fmla="*/ 265 h 293"/>
                  <a:gd name="T34" fmla="*/ 119 w 247"/>
                  <a:gd name="T35" fmla="*/ 293 h 293"/>
                  <a:gd name="T36" fmla="*/ 103 w 247"/>
                  <a:gd name="T37" fmla="*/ 251 h 293"/>
                  <a:gd name="T38" fmla="*/ 103 w 247"/>
                  <a:gd name="T39" fmla="*/ 204 h 293"/>
                  <a:gd name="T40" fmla="*/ 103 w 247"/>
                  <a:gd name="T41" fmla="*/ 160 h 293"/>
                  <a:gd name="T42" fmla="*/ 89 w 247"/>
                  <a:gd name="T43" fmla="*/ 126 h 293"/>
                  <a:gd name="T44" fmla="*/ 73 w 247"/>
                  <a:gd name="T45" fmla="*/ 167 h 293"/>
                  <a:gd name="T46" fmla="*/ 62 w 247"/>
                  <a:gd name="T47" fmla="*/ 215 h 293"/>
                  <a:gd name="T48" fmla="*/ 46 w 247"/>
                  <a:gd name="T49" fmla="*/ 256 h 293"/>
                  <a:gd name="T50" fmla="*/ 22 w 247"/>
                  <a:gd name="T51" fmla="*/ 283 h 293"/>
                  <a:gd name="T52" fmla="*/ 4 w 247"/>
                  <a:gd name="T53" fmla="*/ 224 h 293"/>
                  <a:gd name="T54" fmla="*/ 0 w 247"/>
                  <a:gd name="T55" fmla="*/ 171 h 293"/>
                  <a:gd name="T56" fmla="*/ 2 w 247"/>
                  <a:gd name="T57" fmla="*/ 114 h 293"/>
                  <a:gd name="T58" fmla="*/ 11 w 247"/>
                  <a:gd name="T59" fmla="*/ 59 h 293"/>
                  <a:gd name="T60" fmla="*/ 41 w 247"/>
                  <a:gd name="T61" fmla="*/ 146 h 293"/>
                  <a:gd name="T62" fmla="*/ 54 w 247"/>
                  <a:gd name="T63" fmla="*/ 107 h 293"/>
                  <a:gd name="T64" fmla="*/ 66 w 247"/>
                  <a:gd name="T65" fmla="*/ 70 h 293"/>
                  <a:gd name="T66" fmla="*/ 80 w 247"/>
                  <a:gd name="T67" fmla="*/ 32 h 293"/>
                  <a:gd name="T68" fmla="*/ 100 w 247"/>
                  <a:gd name="T69" fmla="*/ 0 h 293"/>
                  <a:gd name="T70" fmla="*/ 126 w 247"/>
                  <a:gd name="T71" fmla="*/ 29 h 293"/>
                  <a:gd name="T72" fmla="*/ 133 w 247"/>
                  <a:gd name="T73" fmla="*/ 68 h 293"/>
                  <a:gd name="T74" fmla="*/ 132 w 247"/>
                  <a:gd name="T75" fmla="*/ 109 h 293"/>
                  <a:gd name="T76" fmla="*/ 139 w 247"/>
                  <a:gd name="T77" fmla="*/ 146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47" h="293">
                    <a:moveTo>
                      <a:pt x="139" y="146"/>
                    </a:moveTo>
                    <a:lnTo>
                      <a:pt x="153" y="130"/>
                    </a:lnTo>
                    <a:lnTo>
                      <a:pt x="169" y="116"/>
                    </a:lnTo>
                    <a:lnTo>
                      <a:pt x="176" y="107"/>
                    </a:lnTo>
                    <a:lnTo>
                      <a:pt x="185" y="102"/>
                    </a:lnTo>
                    <a:lnTo>
                      <a:pt x="195" y="93"/>
                    </a:lnTo>
                    <a:lnTo>
                      <a:pt x="208" y="87"/>
                    </a:lnTo>
                    <a:lnTo>
                      <a:pt x="208" y="9"/>
                    </a:lnTo>
                    <a:lnTo>
                      <a:pt x="224" y="34"/>
                    </a:lnTo>
                    <a:lnTo>
                      <a:pt x="233" y="64"/>
                    </a:lnTo>
                    <a:lnTo>
                      <a:pt x="236" y="94"/>
                    </a:lnTo>
                    <a:lnTo>
                      <a:pt x="238" y="126"/>
                    </a:lnTo>
                    <a:lnTo>
                      <a:pt x="235" y="157"/>
                    </a:lnTo>
                    <a:lnTo>
                      <a:pt x="235" y="187"/>
                    </a:lnTo>
                    <a:lnTo>
                      <a:pt x="238" y="215"/>
                    </a:lnTo>
                    <a:lnTo>
                      <a:pt x="247" y="243"/>
                    </a:lnTo>
                    <a:lnTo>
                      <a:pt x="247" y="274"/>
                    </a:lnTo>
                    <a:lnTo>
                      <a:pt x="231" y="267"/>
                    </a:lnTo>
                    <a:lnTo>
                      <a:pt x="220" y="258"/>
                    </a:lnTo>
                    <a:lnTo>
                      <a:pt x="211" y="243"/>
                    </a:lnTo>
                    <a:lnTo>
                      <a:pt x="210" y="231"/>
                    </a:lnTo>
                    <a:lnTo>
                      <a:pt x="206" y="215"/>
                    </a:lnTo>
                    <a:lnTo>
                      <a:pt x="204" y="201"/>
                    </a:lnTo>
                    <a:lnTo>
                      <a:pt x="201" y="187"/>
                    </a:lnTo>
                    <a:lnTo>
                      <a:pt x="197" y="176"/>
                    </a:lnTo>
                    <a:lnTo>
                      <a:pt x="208" y="165"/>
                    </a:lnTo>
                    <a:lnTo>
                      <a:pt x="201" y="153"/>
                    </a:lnTo>
                    <a:lnTo>
                      <a:pt x="188" y="157"/>
                    </a:lnTo>
                    <a:lnTo>
                      <a:pt x="180" y="173"/>
                    </a:lnTo>
                    <a:lnTo>
                      <a:pt x="174" y="192"/>
                    </a:lnTo>
                    <a:lnTo>
                      <a:pt x="167" y="212"/>
                    </a:lnTo>
                    <a:lnTo>
                      <a:pt x="160" y="231"/>
                    </a:lnTo>
                    <a:lnTo>
                      <a:pt x="151" y="247"/>
                    </a:lnTo>
                    <a:lnTo>
                      <a:pt x="142" y="265"/>
                    </a:lnTo>
                    <a:lnTo>
                      <a:pt x="132" y="279"/>
                    </a:lnTo>
                    <a:lnTo>
                      <a:pt x="119" y="293"/>
                    </a:lnTo>
                    <a:lnTo>
                      <a:pt x="107" y="272"/>
                    </a:lnTo>
                    <a:lnTo>
                      <a:pt x="103" y="251"/>
                    </a:lnTo>
                    <a:lnTo>
                      <a:pt x="101" y="228"/>
                    </a:lnTo>
                    <a:lnTo>
                      <a:pt x="103" y="204"/>
                    </a:lnTo>
                    <a:lnTo>
                      <a:pt x="103" y="181"/>
                    </a:lnTo>
                    <a:lnTo>
                      <a:pt x="103" y="160"/>
                    </a:lnTo>
                    <a:lnTo>
                      <a:pt x="98" y="141"/>
                    </a:lnTo>
                    <a:lnTo>
                      <a:pt x="89" y="126"/>
                    </a:lnTo>
                    <a:lnTo>
                      <a:pt x="78" y="146"/>
                    </a:lnTo>
                    <a:lnTo>
                      <a:pt x="73" y="167"/>
                    </a:lnTo>
                    <a:lnTo>
                      <a:pt x="66" y="190"/>
                    </a:lnTo>
                    <a:lnTo>
                      <a:pt x="62" y="215"/>
                    </a:lnTo>
                    <a:lnTo>
                      <a:pt x="55" y="235"/>
                    </a:lnTo>
                    <a:lnTo>
                      <a:pt x="46" y="256"/>
                    </a:lnTo>
                    <a:lnTo>
                      <a:pt x="36" y="270"/>
                    </a:lnTo>
                    <a:lnTo>
                      <a:pt x="22" y="283"/>
                    </a:lnTo>
                    <a:lnTo>
                      <a:pt x="9" y="252"/>
                    </a:lnTo>
                    <a:lnTo>
                      <a:pt x="4" y="224"/>
                    </a:lnTo>
                    <a:lnTo>
                      <a:pt x="0" y="197"/>
                    </a:lnTo>
                    <a:lnTo>
                      <a:pt x="0" y="171"/>
                    </a:lnTo>
                    <a:lnTo>
                      <a:pt x="0" y="142"/>
                    </a:lnTo>
                    <a:lnTo>
                      <a:pt x="2" y="114"/>
                    </a:lnTo>
                    <a:lnTo>
                      <a:pt x="6" y="86"/>
                    </a:lnTo>
                    <a:lnTo>
                      <a:pt x="11" y="59"/>
                    </a:lnTo>
                    <a:lnTo>
                      <a:pt x="30" y="59"/>
                    </a:lnTo>
                    <a:lnTo>
                      <a:pt x="41" y="146"/>
                    </a:lnTo>
                    <a:lnTo>
                      <a:pt x="46" y="126"/>
                    </a:lnTo>
                    <a:lnTo>
                      <a:pt x="54" y="107"/>
                    </a:lnTo>
                    <a:lnTo>
                      <a:pt x="59" y="87"/>
                    </a:lnTo>
                    <a:lnTo>
                      <a:pt x="66" y="70"/>
                    </a:lnTo>
                    <a:lnTo>
                      <a:pt x="71" y="48"/>
                    </a:lnTo>
                    <a:lnTo>
                      <a:pt x="80" y="32"/>
                    </a:lnTo>
                    <a:lnTo>
                      <a:pt x="87" y="15"/>
                    </a:lnTo>
                    <a:lnTo>
                      <a:pt x="100" y="0"/>
                    </a:lnTo>
                    <a:lnTo>
                      <a:pt x="116" y="11"/>
                    </a:lnTo>
                    <a:lnTo>
                      <a:pt x="126" y="29"/>
                    </a:lnTo>
                    <a:lnTo>
                      <a:pt x="132" y="47"/>
                    </a:lnTo>
                    <a:lnTo>
                      <a:pt x="133" y="68"/>
                    </a:lnTo>
                    <a:lnTo>
                      <a:pt x="132" y="87"/>
                    </a:lnTo>
                    <a:lnTo>
                      <a:pt x="132" y="109"/>
                    </a:lnTo>
                    <a:lnTo>
                      <a:pt x="132" y="128"/>
                    </a:lnTo>
                    <a:lnTo>
                      <a:pt x="139" y="1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" name="Freeform 48"/>
              <p:cNvSpPr>
                <a:spLocks/>
              </p:cNvSpPr>
              <p:nvPr/>
            </p:nvSpPr>
            <p:spPr bwMode="auto">
              <a:xfrm>
                <a:off x="3680" y="1397"/>
                <a:ext cx="68" cy="141"/>
              </a:xfrm>
              <a:custGeom>
                <a:avLst/>
                <a:gdLst>
                  <a:gd name="T0" fmla="*/ 19 w 136"/>
                  <a:gd name="T1" fmla="*/ 137 h 283"/>
                  <a:gd name="T2" fmla="*/ 14 w 136"/>
                  <a:gd name="T3" fmla="*/ 148 h 283"/>
                  <a:gd name="T4" fmla="*/ 16 w 136"/>
                  <a:gd name="T5" fmla="*/ 158 h 283"/>
                  <a:gd name="T6" fmla="*/ 21 w 136"/>
                  <a:gd name="T7" fmla="*/ 165 h 283"/>
                  <a:gd name="T8" fmla="*/ 30 w 136"/>
                  <a:gd name="T9" fmla="*/ 174 h 283"/>
                  <a:gd name="T10" fmla="*/ 39 w 136"/>
                  <a:gd name="T11" fmla="*/ 180 h 283"/>
                  <a:gd name="T12" fmla="*/ 48 w 136"/>
                  <a:gd name="T13" fmla="*/ 187 h 283"/>
                  <a:gd name="T14" fmla="*/ 55 w 136"/>
                  <a:gd name="T15" fmla="*/ 194 h 283"/>
                  <a:gd name="T16" fmla="*/ 58 w 136"/>
                  <a:gd name="T17" fmla="*/ 204 h 283"/>
                  <a:gd name="T18" fmla="*/ 117 w 136"/>
                  <a:gd name="T19" fmla="*/ 29 h 283"/>
                  <a:gd name="T20" fmla="*/ 120 w 136"/>
                  <a:gd name="T21" fmla="*/ 39 h 283"/>
                  <a:gd name="T22" fmla="*/ 124 w 136"/>
                  <a:gd name="T23" fmla="*/ 57 h 283"/>
                  <a:gd name="T24" fmla="*/ 124 w 136"/>
                  <a:gd name="T25" fmla="*/ 75 h 283"/>
                  <a:gd name="T26" fmla="*/ 126 w 136"/>
                  <a:gd name="T27" fmla="*/ 96 h 283"/>
                  <a:gd name="T28" fmla="*/ 126 w 136"/>
                  <a:gd name="T29" fmla="*/ 116 h 283"/>
                  <a:gd name="T30" fmla="*/ 126 w 136"/>
                  <a:gd name="T31" fmla="*/ 139 h 283"/>
                  <a:gd name="T32" fmla="*/ 129 w 136"/>
                  <a:gd name="T33" fmla="*/ 160 h 283"/>
                  <a:gd name="T34" fmla="*/ 136 w 136"/>
                  <a:gd name="T35" fmla="*/ 185 h 283"/>
                  <a:gd name="T36" fmla="*/ 126 w 136"/>
                  <a:gd name="T37" fmla="*/ 187 h 283"/>
                  <a:gd name="T38" fmla="*/ 120 w 136"/>
                  <a:gd name="T39" fmla="*/ 194 h 283"/>
                  <a:gd name="T40" fmla="*/ 113 w 136"/>
                  <a:gd name="T41" fmla="*/ 204 h 283"/>
                  <a:gd name="T42" fmla="*/ 110 w 136"/>
                  <a:gd name="T43" fmla="*/ 217 h 283"/>
                  <a:gd name="T44" fmla="*/ 103 w 136"/>
                  <a:gd name="T45" fmla="*/ 226 h 283"/>
                  <a:gd name="T46" fmla="*/ 94 w 136"/>
                  <a:gd name="T47" fmla="*/ 233 h 283"/>
                  <a:gd name="T48" fmla="*/ 83 w 136"/>
                  <a:gd name="T49" fmla="*/ 236 h 283"/>
                  <a:gd name="T50" fmla="*/ 69 w 136"/>
                  <a:gd name="T51" fmla="*/ 235 h 283"/>
                  <a:gd name="T52" fmla="*/ 71 w 136"/>
                  <a:gd name="T53" fmla="*/ 224 h 283"/>
                  <a:gd name="T54" fmla="*/ 58 w 136"/>
                  <a:gd name="T55" fmla="*/ 224 h 283"/>
                  <a:gd name="T56" fmla="*/ 46 w 136"/>
                  <a:gd name="T57" fmla="*/ 224 h 283"/>
                  <a:gd name="T58" fmla="*/ 39 w 136"/>
                  <a:gd name="T59" fmla="*/ 235 h 283"/>
                  <a:gd name="T60" fmla="*/ 34 w 136"/>
                  <a:gd name="T61" fmla="*/ 249 h 283"/>
                  <a:gd name="T62" fmla="*/ 32 w 136"/>
                  <a:gd name="T63" fmla="*/ 265 h 283"/>
                  <a:gd name="T64" fmla="*/ 28 w 136"/>
                  <a:gd name="T65" fmla="*/ 275 h 283"/>
                  <a:gd name="T66" fmla="*/ 23 w 136"/>
                  <a:gd name="T67" fmla="*/ 283 h 283"/>
                  <a:gd name="T68" fmla="*/ 14 w 136"/>
                  <a:gd name="T69" fmla="*/ 279 h 283"/>
                  <a:gd name="T70" fmla="*/ 0 w 136"/>
                  <a:gd name="T71" fmla="*/ 263 h 283"/>
                  <a:gd name="T72" fmla="*/ 0 w 136"/>
                  <a:gd name="T73" fmla="*/ 0 h 283"/>
                  <a:gd name="T74" fmla="*/ 12 w 136"/>
                  <a:gd name="T75" fmla="*/ 9 h 283"/>
                  <a:gd name="T76" fmla="*/ 21 w 136"/>
                  <a:gd name="T77" fmla="*/ 23 h 283"/>
                  <a:gd name="T78" fmla="*/ 23 w 136"/>
                  <a:gd name="T79" fmla="*/ 39 h 283"/>
                  <a:gd name="T80" fmla="*/ 25 w 136"/>
                  <a:gd name="T81" fmla="*/ 61 h 283"/>
                  <a:gd name="T82" fmla="*/ 21 w 136"/>
                  <a:gd name="T83" fmla="*/ 80 h 283"/>
                  <a:gd name="T84" fmla="*/ 18 w 136"/>
                  <a:gd name="T85" fmla="*/ 102 h 283"/>
                  <a:gd name="T86" fmla="*/ 16 w 136"/>
                  <a:gd name="T87" fmla="*/ 119 h 283"/>
                  <a:gd name="T88" fmla="*/ 19 w 136"/>
                  <a:gd name="T89" fmla="*/ 137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36" h="283">
                    <a:moveTo>
                      <a:pt x="19" y="137"/>
                    </a:moveTo>
                    <a:lnTo>
                      <a:pt x="14" y="148"/>
                    </a:lnTo>
                    <a:lnTo>
                      <a:pt x="16" y="158"/>
                    </a:lnTo>
                    <a:lnTo>
                      <a:pt x="21" y="165"/>
                    </a:lnTo>
                    <a:lnTo>
                      <a:pt x="30" y="174"/>
                    </a:lnTo>
                    <a:lnTo>
                      <a:pt x="39" y="180"/>
                    </a:lnTo>
                    <a:lnTo>
                      <a:pt x="48" y="187"/>
                    </a:lnTo>
                    <a:lnTo>
                      <a:pt x="55" y="194"/>
                    </a:lnTo>
                    <a:lnTo>
                      <a:pt x="58" y="204"/>
                    </a:lnTo>
                    <a:lnTo>
                      <a:pt x="117" y="29"/>
                    </a:lnTo>
                    <a:lnTo>
                      <a:pt x="120" y="39"/>
                    </a:lnTo>
                    <a:lnTo>
                      <a:pt x="124" y="57"/>
                    </a:lnTo>
                    <a:lnTo>
                      <a:pt x="124" y="75"/>
                    </a:lnTo>
                    <a:lnTo>
                      <a:pt x="126" y="96"/>
                    </a:lnTo>
                    <a:lnTo>
                      <a:pt x="126" y="116"/>
                    </a:lnTo>
                    <a:lnTo>
                      <a:pt x="126" y="139"/>
                    </a:lnTo>
                    <a:lnTo>
                      <a:pt x="129" y="160"/>
                    </a:lnTo>
                    <a:lnTo>
                      <a:pt x="136" y="185"/>
                    </a:lnTo>
                    <a:lnTo>
                      <a:pt x="126" y="187"/>
                    </a:lnTo>
                    <a:lnTo>
                      <a:pt x="120" y="194"/>
                    </a:lnTo>
                    <a:lnTo>
                      <a:pt x="113" y="204"/>
                    </a:lnTo>
                    <a:lnTo>
                      <a:pt x="110" y="217"/>
                    </a:lnTo>
                    <a:lnTo>
                      <a:pt x="103" y="226"/>
                    </a:lnTo>
                    <a:lnTo>
                      <a:pt x="94" y="233"/>
                    </a:lnTo>
                    <a:lnTo>
                      <a:pt x="83" y="236"/>
                    </a:lnTo>
                    <a:lnTo>
                      <a:pt x="69" y="235"/>
                    </a:lnTo>
                    <a:lnTo>
                      <a:pt x="71" y="224"/>
                    </a:lnTo>
                    <a:lnTo>
                      <a:pt x="58" y="224"/>
                    </a:lnTo>
                    <a:lnTo>
                      <a:pt x="46" y="224"/>
                    </a:lnTo>
                    <a:lnTo>
                      <a:pt x="39" y="235"/>
                    </a:lnTo>
                    <a:lnTo>
                      <a:pt x="34" y="249"/>
                    </a:lnTo>
                    <a:lnTo>
                      <a:pt x="32" y="265"/>
                    </a:lnTo>
                    <a:lnTo>
                      <a:pt x="28" y="275"/>
                    </a:lnTo>
                    <a:lnTo>
                      <a:pt x="23" y="283"/>
                    </a:lnTo>
                    <a:lnTo>
                      <a:pt x="14" y="279"/>
                    </a:lnTo>
                    <a:lnTo>
                      <a:pt x="0" y="263"/>
                    </a:lnTo>
                    <a:lnTo>
                      <a:pt x="0" y="0"/>
                    </a:lnTo>
                    <a:lnTo>
                      <a:pt x="12" y="9"/>
                    </a:lnTo>
                    <a:lnTo>
                      <a:pt x="21" y="23"/>
                    </a:lnTo>
                    <a:lnTo>
                      <a:pt x="23" y="39"/>
                    </a:lnTo>
                    <a:lnTo>
                      <a:pt x="25" y="61"/>
                    </a:lnTo>
                    <a:lnTo>
                      <a:pt x="21" y="80"/>
                    </a:lnTo>
                    <a:lnTo>
                      <a:pt x="18" y="102"/>
                    </a:lnTo>
                    <a:lnTo>
                      <a:pt x="16" y="119"/>
                    </a:lnTo>
                    <a:lnTo>
                      <a:pt x="19" y="1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" name="Freeform 49"/>
              <p:cNvSpPr>
                <a:spLocks/>
              </p:cNvSpPr>
              <p:nvPr/>
            </p:nvSpPr>
            <p:spPr bwMode="auto">
              <a:xfrm>
                <a:off x="3762" y="1397"/>
                <a:ext cx="35" cy="111"/>
              </a:xfrm>
              <a:custGeom>
                <a:avLst/>
                <a:gdLst>
                  <a:gd name="T0" fmla="*/ 49 w 69"/>
                  <a:gd name="T1" fmla="*/ 165 h 224"/>
                  <a:gd name="T2" fmla="*/ 69 w 69"/>
                  <a:gd name="T3" fmla="*/ 165 h 224"/>
                  <a:gd name="T4" fmla="*/ 67 w 69"/>
                  <a:gd name="T5" fmla="*/ 180 h 224"/>
                  <a:gd name="T6" fmla="*/ 65 w 69"/>
                  <a:gd name="T7" fmla="*/ 194 h 224"/>
                  <a:gd name="T8" fmla="*/ 60 w 69"/>
                  <a:gd name="T9" fmla="*/ 208 h 224"/>
                  <a:gd name="T10" fmla="*/ 49 w 69"/>
                  <a:gd name="T11" fmla="*/ 224 h 224"/>
                  <a:gd name="T12" fmla="*/ 10 w 69"/>
                  <a:gd name="T13" fmla="*/ 224 h 224"/>
                  <a:gd name="T14" fmla="*/ 3 w 69"/>
                  <a:gd name="T15" fmla="*/ 194 h 224"/>
                  <a:gd name="T16" fmla="*/ 2 w 69"/>
                  <a:gd name="T17" fmla="*/ 165 h 224"/>
                  <a:gd name="T18" fmla="*/ 0 w 69"/>
                  <a:gd name="T19" fmla="*/ 135 h 224"/>
                  <a:gd name="T20" fmla="*/ 5 w 69"/>
                  <a:gd name="T21" fmla="*/ 107 h 224"/>
                  <a:gd name="T22" fmla="*/ 9 w 69"/>
                  <a:gd name="T23" fmla="*/ 78 h 224"/>
                  <a:gd name="T24" fmla="*/ 14 w 69"/>
                  <a:gd name="T25" fmla="*/ 52 h 224"/>
                  <a:gd name="T26" fmla="*/ 21 w 69"/>
                  <a:gd name="T27" fmla="*/ 25 h 224"/>
                  <a:gd name="T28" fmla="*/ 30 w 69"/>
                  <a:gd name="T29" fmla="*/ 0 h 224"/>
                  <a:gd name="T30" fmla="*/ 37 w 69"/>
                  <a:gd name="T31" fmla="*/ 20 h 224"/>
                  <a:gd name="T32" fmla="*/ 41 w 69"/>
                  <a:gd name="T33" fmla="*/ 38 h 224"/>
                  <a:gd name="T34" fmla="*/ 41 w 69"/>
                  <a:gd name="T35" fmla="*/ 55 h 224"/>
                  <a:gd name="T36" fmla="*/ 42 w 69"/>
                  <a:gd name="T37" fmla="*/ 75 h 224"/>
                  <a:gd name="T38" fmla="*/ 41 w 69"/>
                  <a:gd name="T39" fmla="*/ 93 h 224"/>
                  <a:gd name="T40" fmla="*/ 41 w 69"/>
                  <a:gd name="T41" fmla="*/ 114 h 224"/>
                  <a:gd name="T42" fmla="*/ 42 w 69"/>
                  <a:gd name="T43" fmla="*/ 137 h 224"/>
                  <a:gd name="T44" fmla="*/ 49 w 69"/>
                  <a:gd name="T45" fmla="*/ 165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9" h="224">
                    <a:moveTo>
                      <a:pt x="49" y="165"/>
                    </a:moveTo>
                    <a:lnTo>
                      <a:pt x="69" y="165"/>
                    </a:lnTo>
                    <a:lnTo>
                      <a:pt x="67" y="180"/>
                    </a:lnTo>
                    <a:lnTo>
                      <a:pt x="65" y="194"/>
                    </a:lnTo>
                    <a:lnTo>
                      <a:pt x="60" y="208"/>
                    </a:lnTo>
                    <a:lnTo>
                      <a:pt x="49" y="224"/>
                    </a:lnTo>
                    <a:lnTo>
                      <a:pt x="10" y="224"/>
                    </a:lnTo>
                    <a:lnTo>
                      <a:pt x="3" y="194"/>
                    </a:lnTo>
                    <a:lnTo>
                      <a:pt x="2" y="165"/>
                    </a:lnTo>
                    <a:lnTo>
                      <a:pt x="0" y="135"/>
                    </a:lnTo>
                    <a:lnTo>
                      <a:pt x="5" y="107"/>
                    </a:lnTo>
                    <a:lnTo>
                      <a:pt x="9" y="78"/>
                    </a:lnTo>
                    <a:lnTo>
                      <a:pt x="14" y="52"/>
                    </a:lnTo>
                    <a:lnTo>
                      <a:pt x="21" y="25"/>
                    </a:lnTo>
                    <a:lnTo>
                      <a:pt x="30" y="0"/>
                    </a:lnTo>
                    <a:lnTo>
                      <a:pt x="37" y="20"/>
                    </a:lnTo>
                    <a:lnTo>
                      <a:pt x="41" y="38"/>
                    </a:lnTo>
                    <a:lnTo>
                      <a:pt x="41" y="55"/>
                    </a:lnTo>
                    <a:lnTo>
                      <a:pt x="42" y="75"/>
                    </a:lnTo>
                    <a:lnTo>
                      <a:pt x="41" y="93"/>
                    </a:lnTo>
                    <a:lnTo>
                      <a:pt x="41" y="114"/>
                    </a:lnTo>
                    <a:lnTo>
                      <a:pt x="42" y="137"/>
                    </a:lnTo>
                    <a:lnTo>
                      <a:pt x="49" y="1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" name="Freeform 52"/>
              <p:cNvSpPr>
                <a:spLocks/>
              </p:cNvSpPr>
              <p:nvPr/>
            </p:nvSpPr>
            <p:spPr bwMode="auto">
              <a:xfrm>
                <a:off x="3646" y="1610"/>
                <a:ext cx="312" cy="79"/>
              </a:xfrm>
              <a:custGeom>
                <a:avLst/>
                <a:gdLst>
                  <a:gd name="T0" fmla="*/ 625 w 625"/>
                  <a:gd name="T1" fmla="*/ 30 h 158"/>
                  <a:gd name="T2" fmla="*/ 563 w 625"/>
                  <a:gd name="T3" fmla="*/ 53 h 158"/>
                  <a:gd name="T4" fmla="*/ 502 w 625"/>
                  <a:gd name="T5" fmla="*/ 64 h 158"/>
                  <a:gd name="T6" fmla="*/ 444 w 625"/>
                  <a:gd name="T7" fmla="*/ 73 h 158"/>
                  <a:gd name="T8" fmla="*/ 391 w 625"/>
                  <a:gd name="T9" fmla="*/ 99 h 158"/>
                  <a:gd name="T10" fmla="*/ 371 w 625"/>
                  <a:gd name="T11" fmla="*/ 90 h 158"/>
                  <a:gd name="T12" fmla="*/ 361 w 625"/>
                  <a:gd name="T13" fmla="*/ 82 h 158"/>
                  <a:gd name="T14" fmla="*/ 341 w 625"/>
                  <a:gd name="T15" fmla="*/ 60 h 158"/>
                  <a:gd name="T16" fmla="*/ 320 w 625"/>
                  <a:gd name="T17" fmla="*/ 83 h 158"/>
                  <a:gd name="T18" fmla="*/ 300 w 625"/>
                  <a:gd name="T19" fmla="*/ 106 h 158"/>
                  <a:gd name="T20" fmla="*/ 274 w 625"/>
                  <a:gd name="T21" fmla="*/ 121 h 158"/>
                  <a:gd name="T22" fmla="*/ 243 w 625"/>
                  <a:gd name="T23" fmla="*/ 119 h 158"/>
                  <a:gd name="T24" fmla="*/ 210 w 625"/>
                  <a:gd name="T25" fmla="*/ 110 h 158"/>
                  <a:gd name="T26" fmla="*/ 174 w 625"/>
                  <a:gd name="T27" fmla="*/ 126 h 158"/>
                  <a:gd name="T28" fmla="*/ 137 w 625"/>
                  <a:gd name="T29" fmla="*/ 137 h 158"/>
                  <a:gd name="T30" fmla="*/ 107 w 625"/>
                  <a:gd name="T31" fmla="*/ 119 h 158"/>
                  <a:gd name="T32" fmla="*/ 84 w 625"/>
                  <a:gd name="T33" fmla="*/ 137 h 158"/>
                  <a:gd name="T34" fmla="*/ 61 w 625"/>
                  <a:gd name="T35" fmla="*/ 149 h 158"/>
                  <a:gd name="T36" fmla="*/ 36 w 625"/>
                  <a:gd name="T37" fmla="*/ 154 h 158"/>
                  <a:gd name="T38" fmla="*/ 9 w 625"/>
                  <a:gd name="T39" fmla="*/ 158 h 158"/>
                  <a:gd name="T40" fmla="*/ 0 w 625"/>
                  <a:gd name="T41" fmla="*/ 128 h 158"/>
                  <a:gd name="T42" fmla="*/ 36 w 625"/>
                  <a:gd name="T43" fmla="*/ 117 h 158"/>
                  <a:gd name="T44" fmla="*/ 73 w 625"/>
                  <a:gd name="T45" fmla="*/ 114 h 158"/>
                  <a:gd name="T46" fmla="*/ 103 w 625"/>
                  <a:gd name="T47" fmla="*/ 103 h 158"/>
                  <a:gd name="T48" fmla="*/ 126 w 625"/>
                  <a:gd name="T49" fmla="*/ 80 h 158"/>
                  <a:gd name="T50" fmla="*/ 162 w 625"/>
                  <a:gd name="T51" fmla="*/ 92 h 158"/>
                  <a:gd name="T52" fmla="*/ 201 w 625"/>
                  <a:gd name="T53" fmla="*/ 75 h 158"/>
                  <a:gd name="T54" fmla="*/ 238 w 625"/>
                  <a:gd name="T55" fmla="*/ 57 h 158"/>
                  <a:gd name="T56" fmla="*/ 282 w 625"/>
                  <a:gd name="T57" fmla="*/ 80 h 158"/>
                  <a:gd name="T58" fmla="*/ 320 w 625"/>
                  <a:gd name="T59" fmla="*/ 48 h 158"/>
                  <a:gd name="T60" fmla="*/ 362 w 625"/>
                  <a:gd name="T61" fmla="*/ 35 h 158"/>
                  <a:gd name="T62" fmla="*/ 405 w 625"/>
                  <a:gd name="T63" fmla="*/ 32 h 158"/>
                  <a:gd name="T64" fmla="*/ 449 w 625"/>
                  <a:gd name="T65" fmla="*/ 30 h 158"/>
                  <a:gd name="T66" fmla="*/ 490 w 625"/>
                  <a:gd name="T67" fmla="*/ 37 h 158"/>
                  <a:gd name="T68" fmla="*/ 533 w 625"/>
                  <a:gd name="T69" fmla="*/ 20 h 158"/>
                  <a:gd name="T70" fmla="*/ 575 w 625"/>
                  <a:gd name="T71" fmla="*/ 2 h 158"/>
                  <a:gd name="T72" fmla="*/ 625 w 625"/>
                  <a:gd name="T73" fmla="*/ 11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25" h="158">
                    <a:moveTo>
                      <a:pt x="625" y="11"/>
                    </a:moveTo>
                    <a:lnTo>
                      <a:pt x="625" y="30"/>
                    </a:lnTo>
                    <a:lnTo>
                      <a:pt x="593" y="44"/>
                    </a:lnTo>
                    <a:lnTo>
                      <a:pt x="563" y="53"/>
                    </a:lnTo>
                    <a:lnTo>
                      <a:pt x="533" y="59"/>
                    </a:lnTo>
                    <a:lnTo>
                      <a:pt x="502" y="64"/>
                    </a:lnTo>
                    <a:lnTo>
                      <a:pt x="472" y="67"/>
                    </a:lnTo>
                    <a:lnTo>
                      <a:pt x="444" y="73"/>
                    </a:lnTo>
                    <a:lnTo>
                      <a:pt x="416" y="83"/>
                    </a:lnTo>
                    <a:lnTo>
                      <a:pt x="391" y="99"/>
                    </a:lnTo>
                    <a:lnTo>
                      <a:pt x="378" y="94"/>
                    </a:lnTo>
                    <a:lnTo>
                      <a:pt x="371" y="90"/>
                    </a:lnTo>
                    <a:lnTo>
                      <a:pt x="366" y="85"/>
                    </a:lnTo>
                    <a:lnTo>
                      <a:pt x="361" y="82"/>
                    </a:lnTo>
                    <a:lnTo>
                      <a:pt x="352" y="71"/>
                    </a:lnTo>
                    <a:lnTo>
                      <a:pt x="341" y="60"/>
                    </a:lnTo>
                    <a:lnTo>
                      <a:pt x="330" y="71"/>
                    </a:lnTo>
                    <a:lnTo>
                      <a:pt x="320" y="83"/>
                    </a:lnTo>
                    <a:lnTo>
                      <a:pt x="309" y="94"/>
                    </a:lnTo>
                    <a:lnTo>
                      <a:pt x="300" y="106"/>
                    </a:lnTo>
                    <a:lnTo>
                      <a:pt x="286" y="115"/>
                    </a:lnTo>
                    <a:lnTo>
                      <a:pt x="274" y="121"/>
                    </a:lnTo>
                    <a:lnTo>
                      <a:pt x="259" y="121"/>
                    </a:lnTo>
                    <a:lnTo>
                      <a:pt x="243" y="119"/>
                    </a:lnTo>
                    <a:lnTo>
                      <a:pt x="226" y="108"/>
                    </a:lnTo>
                    <a:lnTo>
                      <a:pt x="210" y="110"/>
                    </a:lnTo>
                    <a:lnTo>
                      <a:pt x="192" y="115"/>
                    </a:lnTo>
                    <a:lnTo>
                      <a:pt x="174" y="126"/>
                    </a:lnTo>
                    <a:lnTo>
                      <a:pt x="155" y="133"/>
                    </a:lnTo>
                    <a:lnTo>
                      <a:pt x="137" y="137"/>
                    </a:lnTo>
                    <a:lnTo>
                      <a:pt x="121" y="133"/>
                    </a:lnTo>
                    <a:lnTo>
                      <a:pt x="107" y="119"/>
                    </a:lnTo>
                    <a:lnTo>
                      <a:pt x="94" y="128"/>
                    </a:lnTo>
                    <a:lnTo>
                      <a:pt x="84" y="137"/>
                    </a:lnTo>
                    <a:lnTo>
                      <a:pt x="71" y="142"/>
                    </a:lnTo>
                    <a:lnTo>
                      <a:pt x="61" y="149"/>
                    </a:lnTo>
                    <a:lnTo>
                      <a:pt x="48" y="151"/>
                    </a:lnTo>
                    <a:lnTo>
                      <a:pt x="36" y="154"/>
                    </a:lnTo>
                    <a:lnTo>
                      <a:pt x="22" y="156"/>
                    </a:lnTo>
                    <a:lnTo>
                      <a:pt x="9" y="158"/>
                    </a:lnTo>
                    <a:lnTo>
                      <a:pt x="0" y="142"/>
                    </a:lnTo>
                    <a:lnTo>
                      <a:pt x="0" y="128"/>
                    </a:lnTo>
                    <a:lnTo>
                      <a:pt x="16" y="121"/>
                    </a:lnTo>
                    <a:lnTo>
                      <a:pt x="36" y="117"/>
                    </a:lnTo>
                    <a:lnTo>
                      <a:pt x="54" y="115"/>
                    </a:lnTo>
                    <a:lnTo>
                      <a:pt x="73" y="114"/>
                    </a:lnTo>
                    <a:lnTo>
                      <a:pt x="87" y="108"/>
                    </a:lnTo>
                    <a:lnTo>
                      <a:pt x="103" y="103"/>
                    </a:lnTo>
                    <a:lnTo>
                      <a:pt x="116" y="92"/>
                    </a:lnTo>
                    <a:lnTo>
                      <a:pt x="126" y="80"/>
                    </a:lnTo>
                    <a:lnTo>
                      <a:pt x="144" y="92"/>
                    </a:lnTo>
                    <a:lnTo>
                      <a:pt x="162" y="92"/>
                    </a:lnTo>
                    <a:lnTo>
                      <a:pt x="180" y="85"/>
                    </a:lnTo>
                    <a:lnTo>
                      <a:pt x="201" y="75"/>
                    </a:lnTo>
                    <a:lnTo>
                      <a:pt x="219" y="62"/>
                    </a:lnTo>
                    <a:lnTo>
                      <a:pt x="238" y="57"/>
                    </a:lnTo>
                    <a:lnTo>
                      <a:pt x="259" y="60"/>
                    </a:lnTo>
                    <a:lnTo>
                      <a:pt x="282" y="80"/>
                    </a:lnTo>
                    <a:lnTo>
                      <a:pt x="300" y="60"/>
                    </a:lnTo>
                    <a:lnTo>
                      <a:pt x="320" y="48"/>
                    </a:lnTo>
                    <a:lnTo>
                      <a:pt x="341" y="39"/>
                    </a:lnTo>
                    <a:lnTo>
                      <a:pt x="362" y="35"/>
                    </a:lnTo>
                    <a:lnTo>
                      <a:pt x="384" y="34"/>
                    </a:lnTo>
                    <a:lnTo>
                      <a:pt x="405" y="32"/>
                    </a:lnTo>
                    <a:lnTo>
                      <a:pt x="426" y="30"/>
                    </a:lnTo>
                    <a:lnTo>
                      <a:pt x="449" y="30"/>
                    </a:lnTo>
                    <a:lnTo>
                      <a:pt x="469" y="37"/>
                    </a:lnTo>
                    <a:lnTo>
                      <a:pt x="490" y="37"/>
                    </a:lnTo>
                    <a:lnTo>
                      <a:pt x="511" y="28"/>
                    </a:lnTo>
                    <a:lnTo>
                      <a:pt x="533" y="20"/>
                    </a:lnTo>
                    <a:lnTo>
                      <a:pt x="554" y="9"/>
                    </a:lnTo>
                    <a:lnTo>
                      <a:pt x="575" y="2"/>
                    </a:lnTo>
                    <a:lnTo>
                      <a:pt x="598" y="0"/>
                    </a:lnTo>
                    <a:lnTo>
                      <a:pt x="625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" name="Freeform 53"/>
              <p:cNvSpPr>
                <a:spLocks/>
              </p:cNvSpPr>
              <p:nvPr/>
            </p:nvSpPr>
            <p:spPr bwMode="auto">
              <a:xfrm>
                <a:off x="3425" y="1659"/>
                <a:ext cx="88" cy="62"/>
              </a:xfrm>
              <a:custGeom>
                <a:avLst/>
                <a:gdLst>
                  <a:gd name="T0" fmla="*/ 166 w 175"/>
                  <a:gd name="T1" fmla="*/ 1 h 124"/>
                  <a:gd name="T2" fmla="*/ 161 w 175"/>
                  <a:gd name="T3" fmla="*/ 16 h 124"/>
                  <a:gd name="T4" fmla="*/ 163 w 175"/>
                  <a:gd name="T5" fmla="*/ 32 h 124"/>
                  <a:gd name="T6" fmla="*/ 166 w 175"/>
                  <a:gd name="T7" fmla="*/ 46 h 124"/>
                  <a:gd name="T8" fmla="*/ 172 w 175"/>
                  <a:gd name="T9" fmla="*/ 62 h 124"/>
                  <a:gd name="T10" fmla="*/ 175 w 175"/>
                  <a:gd name="T11" fmla="*/ 74 h 124"/>
                  <a:gd name="T12" fmla="*/ 175 w 175"/>
                  <a:gd name="T13" fmla="*/ 87 h 124"/>
                  <a:gd name="T14" fmla="*/ 168 w 175"/>
                  <a:gd name="T15" fmla="*/ 97 h 124"/>
                  <a:gd name="T16" fmla="*/ 158 w 175"/>
                  <a:gd name="T17" fmla="*/ 108 h 124"/>
                  <a:gd name="T18" fmla="*/ 142 w 175"/>
                  <a:gd name="T19" fmla="*/ 106 h 124"/>
                  <a:gd name="T20" fmla="*/ 129 w 175"/>
                  <a:gd name="T21" fmla="*/ 104 h 124"/>
                  <a:gd name="T22" fmla="*/ 117 w 175"/>
                  <a:gd name="T23" fmla="*/ 99 h 124"/>
                  <a:gd name="T24" fmla="*/ 108 w 175"/>
                  <a:gd name="T25" fmla="*/ 88 h 124"/>
                  <a:gd name="T26" fmla="*/ 96 w 175"/>
                  <a:gd name="T27" fmla="*/ 90 h 124"/>
                  <a:gd name="T28" fmla="*/ 85 w 175"/>
                  <a:gd name="T29" fmla="*/ 95 h 124"/>
                  <a:gd name="T30" fmla="*/ 72 w 175"/>
                  <a:gd name="T31" fmla="*/ 104 h 124"/>
                  <a:gd name="T32" fmla="*/ 62 w 175"/>
                  <a:gd name="T33" fmla="*/ 113 h 124"/>
                  <a:gd name="T34" fmla="*/ 49 w 175"/>
                  <a:gd name="T35" fmla="*/ 118 h 124"/>
                  <a:gd name="T36" fmla="*/ 37 w 175"/>
                  <a:gd name="T37" fmla="*/ 124 h 124"/>
                  <a:gd name="T38" fmla="*/ 23 w 175"/>
                  <a:gd name="T39" fmla="*/ 124 h 124"/>
                  <a:gd name="T40" fmla="*/ 10 w 175"/>
                  <a:gd name="T41" fmla="*/ 118 h 124"/>
                  <a:gd name="T42" fmla="*/ 1 w 175"/>
                  <a:gd name="T43" fmla="*/ 102 h 124"/>
                  <a:gd name="T44" fmla="*/ 0 w 175"/>
                  <a:gd name="T45" fmla="*/ 88 h 124"/>
                  <a:gd name="T46" fmla="*/ 0 w 175"/>
                  <a:gd name="T47" fmla="*/ 74 h 124"/>
                  <a:gd name="T48" fmla="*/ 7 w 175"/>
                  <a:gd name="T49" fmla="*/ 60 h 124"/>
                  <a:gd name="T50" fmla="*/ 12 w 175"/>
                  <a:gd name="T51" fmla="*/ 46 h 124"/>
                  <a:gd name="T52" fmla="*/ 23 w 175"/>
                  <a:gd name="T53" fmla="*/ 33 h 124"/>
                  <a:gd name="T54" fmla="*/ 32 w 175"/>
                  <a:gd name="T55" fmla="*/ 21 h 124"/>
                  <a:gd name="T56" fmla="*/ 41 w 175"/>
                  <a:gd name="T57" fmla="*/ 10 h 124"/>
                  <a:gd name="T58" fmla="*/ 60 w 175"/>
                  <a:gd name="T59" fmla="*/ 79 h 124"/>
                  <a:gd name="T60" fmla="*/ 74 w 175"/>
                  <a:gd name="T61" fmla="*/ 74 h 124"/>
                  <a:gd name="T62" fmla="*/ 87 w 175"/>
                  <a:gd name="T63" fmla="*/ 65 h 124"/>
                  <a:gd name="T64" fmla="*/ 97 w 175"/>
                  <a:gd name="T65" fmla="*/ 49 h 124"/>
                  <a:gd name="T66" fmla="*/ 108 w 175"/>
                  <a:gd name="T67" fmla="*/ 35 h 124"/>
                  <a:gd name="T68" fmla="*/ 119 w 175"/>
                  <a:gd name="T69" fmla="*/ 19 h 124"/>
                  <a:gd name="T70" fmla="*/ 131 w 175"/>
                  <a:gd name="T71" fmla="*/ 8 h 124"/>
                  <a:gd name="T72" fmla="*/ 145 w 175"/>
                  <a:gd name="T73" fmla="*/ 0 h 124"/>
                  <a:gd name="T74" fmla="*/ 166 w 175"/>
                  <a:gd name="T75" fmla="*/ 1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75" h="124">
                    <a:moveTo>
                      <a:pt x="166" y="1"/>
                    </a:moveTo>
                    <a:lnTo>
                      <a:pt x="161" y="16"/>
                    </a:lnTo>
                    <a:lnTo>
                      <a:pt x="163" y="32"/>
                    </a:lnTo>
                    <a:lnTo>
                      <a:pt x="166" y="46"/>
                    </a:lnTo>
                    <a:lnTo>
                      <a:pt x="172" y="62"/>
                    </a:lnTo>
                    <a:lnTo>
                      <a:pt x="175" y="74"/>
                    </a:lnTo>
                    <a:lnTo>
                      <a:pt x="175" y="87"/>
                    </a:lnTo>
                    <a:lnTo>
                      <a:pt x="168" y="97"/>
                    </a:lnTo>
                    <a:lnTo>
                      <a:pt x="158" y="108"/>
                    </a:lnTo>
                    <a:lnTo>
                      <a:pt x="142" y="106"/>
                    </a:lnTo>
                    <a:lnTo>
                      <a:pt x="129" y="104"/>
                    </a:lnTo>
                    <a:lnTo>
                      <a:pt x="117" y="99"/>
                    </a:lnTo>
                    <a:lnTo>
                      <a:pt x="108" y="88"/>
                    </a:lnTo>
                    <a:lnTo>
                      <a:pt x="96" y="90"/>
                    </a:lnTo>
                    <a:lnTo>
                      <a:pt x="85" y="95"/>
                    </a:lnTo>
                    <a:lnTo>
                      <a:pt x="72" y="104"/>
                    </a:lnTo>
                    <a:lnTo>
                      <a:pt x="62" y="113"/>
                    </a:lnTo>
                    <a:lnTo>
                      <a:pt x="49" y="118"/>
                    </a:lnTo>
                    <a:lnTo>
                      <a:pt x="37" y="124"/>
                    </a:lnTo>
                    <a:lnTo>
                      <a:pt x="23" y="124"/>
                    </a:lnTo>
                    <a:lnTo>
                      <a:pt x="10" y="118"/>
                    </a:lnTo>
                    <a:lnTo>
                      <a:pt x="1" y="102"/>
                    </a:lnTo>
                    <a:lnTo>
                      <a:pt x="0" y="88"/>
                    </a:lnTo>
                    <a:lnTo>
                      <a:pt x="0" y="74"/>
                    </a:lnTo>
                    <a:lnTo>
                      <a:pt x="7" y="60"/>
                    </a:lnTo>
                    <a:lnTo>
                      <a:pt x="12" y="46"/>
                    </a:lnTo>
                    <a:lnTo>
                      <a:pt x="23" y="33"/>
                    </a:lnTo>
                    <a:lnTo>
                      <a:pt x="32" y="21"/>
                    </a:lnTo>
                    <a:lnTo>
                      <a:pt x="41" y="10"/>
                    </a:lnTo>
                    <a:lnTo>
                      <a:pt x="60" y="79"/>
                    </a:lnTo>
                    <a:lnTo>
                      <a:pt x="74" y="74"/>
                    </a:lnTo>
                    <a:lnTo>
                      <a:pt x="87" y="65"/>
                    </a:lnTo>
                    <a:lnTo>
                      <a:pt x="97" y="49"/>
                    </a:lnTo>
                    <a:lnTo>
                      <a:pt x="108" y="35"/>
                    </a:lnTo>
                    <a:lnTo>
                      <a:pt x="119" y="19"/>
                    </a:lnTo>
                    <a:lnTo>
                      <a:pt x="131" y="8"/>
                    </a:lnTo>
                    <a:lnTo>
                      <a:pt x="145" y="0"/>
                    </a:lnTo>
                    <a:lnTo>
                      <a:pt x="166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" name="Freeform 54"/>
              <p:cNvSpPr>
                <a:spLocks/>
              </p:cNvSpPr>
              <p:nvPr/>
            </p:nvSpPr>
            <p:spPr bwMode="auto">
              <a:xfrm>
                <a:off x="3551" y="1675"/>
                <a:ext cx="24" cy="29"/>
              </a:xfrm>
              <a:custGeom>
                <a:avLst/>
                <a:gdLst>
                  <a:gd name="T0" fmla="*/ 42 w 48"/>
                  <a:gd name="T1" fmla="*/ 47 h 56"/>
                  <a:gd name="T2" fmla="*/ 12 w 48"/>
                  <a:gd name="T3" fmla="*/ 56 h 56"/>
                  <a:gd name="T4" fmla="*/ 1 w 48"/>
                  <a:gd name="T5" fmla="*/ 46 h 56"/>
                  <a:gd name="T6" fmla="*/ 0 w 48"/>
                  <a:gd name="T7" fmla="*/ 35 h 56"/>
                  <a:gd name="T8" fmla="*/ 1 w 48"/>
                  <a:gd name="T9" fmla="*/ 21 h 56"/>
                  <a:gd name="T10" fmla="*/ 3 w 48"/>
                  <a:gd name="T11" fmla="*/ 8 h 56"/>
                  <a:gd name="T12" fmla="*/ 7 w 48"/>
                  <a:gd name="T13" fmla="*/ 1 h 56"/>
                  <a:gd name="T14" fmla="*/ 16 w 48"/>
                  <a:gd name="T15" fmla="*/ 0 h 56"/>
                  <a:gd name="T16" fmla="*/ 24 w 48"/>
                  <a:gd name="T17" fmla="*/ 1 h 56"/>
                  <a:gd name="T18" fmla="*/ 35 w 48"/>
                  <a:gd name="T19" fmla="*/ 8 h 56"/>
                  <a:gd name="T20" fmla="*/ 42 w 48"/>
                  <a:gd name="T21" fmla="*/ 14 h 56"/>
                  <a:gd name="T22" fmla="*/ 48 w 48"/>
                  <a:gd name="T23" fmla="*/ 24 h 56"/>
                  <a:gd name="T24" fmla="*/ 48 w 48"/>
                  <a:gd name="T25" fmla="*/ 35 h 56"/>
                  <a:gd name="T26" fmla="*/ 42 w 48"/>
                  <a:gd name="T27" fmla="*/ 4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56">
                    <a:moveTo>
                      <a:pt x="42" y="47"/>
                    </a:moveTo>
                    <a:lnTo>
                      <a:pt x="12" y="56"/>
                    </a:lnTo>
                    <a:lnTo>
                      <a:pt x="1" y="46"/>
                    </a:lnTo>
                    <a:lnTo>
                      <a:pt x="0" y="35"/>
                    </a:lnTo>
                    <a:lnTo>
                      <a:pt x="1" y="21"/>
                    </a:lnTo>
                    <a:lnTo>
                      <a:pt x="3" y="8"/>
                    </a:lnTo>
                    <a:lnTo>
                      <a:pt x="7" y="1"/>
                    </a:lnTo>
                    <a:lnTo>
                      <a:pt x="16" y="0"/>
                    </a:lnTo>
                    <a:lnTo>
                      <a:pt x="24" y="1"/>
                    </a:lnTo>
                    <a:lnTo>
                      <a:pt x="35" y="8"/>
                    </a:lnTo>
                    <a:lnTo>
                      <a:pt x="42" y="14"/>
                    </a:lnTo>
                    <a:lnTo>
                      <a:pt x="48" y="24"/>
                    </a:lnTo>
                    <a:lnTo>
                      <a:pt x="48" y="35"/>
                    </a:lnTo>
                    <a:lnTo>
                      <a:pt x="42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" name="Freeform 55"/>
              <p:cNvSpPr>
                <a:spLocks/>
              </p:cNvSpPr>
              <p:nvPr/>
            </p:nvSpPr>
            <p:spPr bwMode="auto">
              <a:xfrm>
                <a:off x="1698" y="1680"/>
                <a:ext cx="464" cy="864"/>
              </a:xfrm>
              <a:custGeom>
                <a:avLst/>
                <a:gdLst>
                  <a:gd name="T0" fmla="*/ 261 w 930"/>
                  <a:gd name="T1" fmla="*/ 187 h 1728"/>
                  <a:gd name="T2" fmla="*/ 468 w 930"/>
                  <a:gd name="T3" fmla="*/ 162 h 1728"/>
                  <a:gd name="T4" fmla="*/ 594 w 930"/>
                  <a:gd name="T5" fmla="*/ 176 h 1728"/>
                  <a:gd name="T6" fmla="*/ 674 w 930"/>
                  <a:gd name="T7" fmla="*/ 259 h 1728"/>
                  <a:gd name="T8" fmla="*/ 731 w 930"/>
                  <a:gd name="T9" fmla="*/ 362 h 1728"/>
                  <a:gd name="T10" fmla="*/ 814 w 930"/>
                  <a:gd name="T11" fmla="*/ 836 h 1728"/>
                  <a:gd name="T12" fmla="*/ 855 w 930"/>
                  <a:gd name="T13" fmla="*/ 1152 h 1728"/>
                  <a:gd name="T14" fmla="*/ 850 w 930"/>
                  <a:gd name="T15" fmla="*/ 1217 h 1728"/>
                  <a:gd name="T16" fmla="*/ 891 w 930"/>
                  <a:gd name="T17" fmla="*/ 1090 h 1728"/>
                  <a:gd name="T18" fmla="*/ 907 w 930"/>
                  <a:gd name="T19" fmla="*/ 811 h 1728"/>
                  <a:gd name="T20" fmla="*/ 930 w 930"/>
                  <a:gd name="T21" fmla="*/ 1076 h 1728"/>
                  <a:gd name="T22" fmla="*/ 852 w 930"/>
                  <a:gd name="T23" fmla="*/ 1331 h 1728"/>
                  <a:gd name="T24" fmla="*/ 727 w 930"/>
                  <a:gd name="T25" fmla="*/ 1441 h 1728"/>
                  <a:gd name="T26" fmla="*/ 713 w 930"/>
                  <a:gd name="T27" fmla="*/ 1405 h 1728"/>
                  <a:gd name="T28" fmla="*/ 781 w 930"/>
                  <a:gd name="T29" fmla="*/ 1358 h 1728"/>
                  <a:gd name="T30" fmla="*/ 784 w 930"/>
                  <a:gd name="T31" fmla="*/ 1283 h 1728"/>
                  <a:gd name="T32" fmla="*/ 827 w 930"/>
                  <a:gd name="T33" fmla="*/ 1095 h 1728"/>
                  <a:gd name="T34" fmla="*/ 798 w 930"/>
                  <a:gd name="T35" fmla="*/ 944 h 1728"/>
                  <a:gd name="T36" fmla="*/ 800 w 930"/>
                  <a:gd name="T37" fmla="*/ 831 h 1728"/>
                  <a:gd name="T38" fmla="*/ 733 w 930"/>
                  <a:gd name="T39" fmla="*/ 472 h 1728"/>
                  <a:gd name="T40" fmla="*/ 635 w 930"/>
                  <a:gd name="T41" fmla="*/ 252 h 1728"/>
                  <a:gd name="T42" fmla="*/ 569 w 930"/>
                  <a:gd name="T43" fmla="*/ 210 h 1728"/>
                  <a:gd name="T44" fmla="*/ 399 w 930"/>
                  <a:gd name="T45" fmla="*/ 217 h 1728"/>
                  <a:gd name="T46" fmla="*/ 229 w 930"/>
                  <a:gd name="T47" fmla="*/ 323 h 1728"/>
                  <a:gd name="T48" fmla="*/ 176 w 930"/>
                  <a:gd name="T49" fmla="*/ 279 h 1728"/>
                  <a:gd name="T50" fmla="*/ 131 w 930"/>
                  <a:gd name="T51" fmla="*/ 256 h 1728"/>
                  <a:gd name="T52" fmla="*/ 135 w 930"/>
                  <a:gd name="T53" fmla="*/ 206 h 1728"/>
                  <a:gd name="T54" fmla="*/ 177 w 930"/>
                  <a:gd name="T55" fmla="*/ 258 h 1728"/>
                  <a:gd name="T56" fmla="*/ 216 w 930"/>
                  <a:gd name="T57" fmla="*/ 219 h 1728"/>
                  <a:gd name="T58" fmla="*/ 254 w 930"/>
                  <a:gd name="T59" fmla="*/ 249 h 1728"/>
                  <a:gd name="T60" fmla="*/ 229 w 930"/>
                  <a:gd name="T61" fmla="*/ 194 h 1728"/>
                  <a:gd name="T62" fmla="*/ 94 w 930"/>
                  <a:gd name="T63" fmla="*/ 117 h 1728"/>
                  <a:gd name="T64" fmla="*/ 67 w 930"/>
                  <a:gd name="T65" fmla="*/ 401 h 1728"/>
                  <a:gd name="T66" fmla="*/ 83 w 930"/>
                  <a:gd name="T67" fmla="*/ 675 h 1728"/>
                  <a:gd name="T68" fmla="*/ 108 w 930"/>
                  <a:gd name="T69" fmla="*/ 552 h 1728"/>
                  <a:gd name="T70" fmla="*/ 110 w 930"/>
                  <a:gd name="T71" fmla="*/ 751 h 1728"/>
                  <a:gd name="T72" fmla="*/ 190 w 930"/>
                  <a:gd name="T73" fmla="*/ 1363 h 1728"/>
                  <a:gd name="T74" fmla="*/ 232 w 930"/>
                  <a:gd name="T75" fmla="*/ 1475 h 1728"/>
                  <a:gd name="T76" fmla="*/ 130 w 930"/>
                  <a:gd name="T77" fmla="*/ 1288 h 1728"/>
                  <a:gd name="T78" fmla="*/ 89 w 930"/>
                  <a:gd name="T79" fmla="*/ 1253 h 1728"/>
                  <a:gd name="T80" fmla="*/ 90 w 930"/>
                  <a:gd name="T81" fmla="*/ 1471 h 1728"/>
                  <a:gd name="T82" fmla="*/ 122 w 930"/>
                  <a:gd name="T83" fmla="*/ 1459 h 1728"/>
                  <a:gd name="T84" fmla="*/ 138 w 930"/>
                  <a:gd name="T85" fmla="*/ 1416 h 1728"/>
                  <a:gd name="T86" fmla="*/ 140 w 930"/>
                  <a:gd name="T87" fmla="*/ 1556 h 1728"/>
                  <a:gd name="T88" fmla="*/ 82 w 930"/>
                  <a:gd name="T89" fmla="*/ 1633 h 1728"/>
                  <a:gd name="T90" fmla="*/ 51 w 930"/>
                  <a:gd name="T91" fmla="*/ 1720 h 1728"/>
                  <a:gd name="T92" fmla="*/ 57 w 930"/>
                  <a:gd name="T93" fmla="*/ 1517 h 1728"/>
                  <a:gd name="T94" fmla="*/ 18 w 930"/>
                  <a:gd name="T95" fmla="*/ 1358 h 1728"/>
                  <a:gd name="T96" fmla="*/ 5 w 930"/>
                  <a:gd name="T97" fmla="*/ 1285 h 1728"/>
                  <a:gd name="T98" fmla="*/ 41 w 930"/>
                  <a:gd name="T99" fmla="*/ 992 h 1728"/>
                  <a:gd name="T100" fmla="*/ 34 w 930"/>
                  <a:gd name="T101" fmla="*/ 323 h 1728"/>
                  <a:gd name="T102" fmla="*/ 37 w 930"/>
                  <a:gd name="T103" fmla="*/ 98 h 1728"/>
                  <a:gd name="T104" fmla="*/ 50 w 930"/>
                  <a:gd name="T105" fmla="*/ 0 h 1728"/>
                  <a:gd name="T106" fmla="*/ 87 w 930"/>
                  <a:gd name="T107" fmla="*/ 45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30" h="1728">
                    <a:moveTo>
                      <a:pt x="96" y="68"/>
                    </a:moveTo>
                    <a:lnTo>
                      <a:pt x="135" y="91"/>
                    </a:lnTo>
                    <a:lnTo>
                      <a:pt x="176" y="123"/>
                    </a:lnTo>
                    <a:lnTo>
                      <a:pt x="216" y="155"/>
                    </a:lnTo>
                    <a:lnTo>
                      <a:pt x="261" y="187"/>
                    </a:lnTo>
                    <a:lnTo>
                      <a:pt x="303" y="206"/>
                    </a:lnTo>
                    <a:lnTo>
                      <a:pt x="348" y="215"/>
                    </a:lnTo>
                    <a:lnTo>
                      <a:pt x="396" y="203"/>
                    </a:lnTo>
                    <a:lnTo>
                      <a:pt x="447" y="167"/>
                    </a:lnTo>
                    <a:lnTo>
                      <a:pt x="468" y="162"/>
                    </a:lnTo>
                    <a:lnTo>
                      <a:pt x="493" y="160"/>
                    </a:lnTo>
                    <a:lnTo>
                      <a:pt x="520" y="158"/>
                    </a:lnTo>
                    <a:lnTo>
                      <a:pt x="546" y="162"/>
                    </a:lnTo>
                    <a:lnTo>
                      <a:pt x="571" y="165"/>
                    </a:lnTo>
                    <a:lnTo>
                      <a:pt x="594" y="176"/>
                    </a:lnTo>
                    <a:lnTo>
                      <a:pt x="616" y="192"/>
                    </a:lnTo>
                    <a:lnTo>
                      <a:pt x="633" y="215"/>
                    </a:lnTo>
                    <a:lnTo>
                      <a:pt x="648" y="226"/>
                    </a:lnTo>
                    <a:lnTo>
                      <a:pt x="662" y="242"/>
                    </a:lnTo>
                    <a:lnTo>
                      <a:pt x="674" y="259"/>
                    </a:lnTo>
                    <a:lnTo>
                      <a:pt x="688" y="281"/>
                    </a:lnTo>
                    <a:lnTo>
                      <a:pt x="699" y="300"/>
                    </a:lnTo>
                    <a:lnTo>
                      <a:pt x="711" y="321"/>
                    </a:lnTo>
                    <a:lnTo>
                      <a:pt x="720" y="341"/>
                    </a:lnTo>
                    <a:lnTo>
                      <a:pt x="731" y="362"/>
                    </a:lnTo>
                    <a:lnTo>
                      <a:pt x="758" y="456"/>
                    </a:lnTo>
                    <a:lnTo>
                      <a:pt x="779" y="552"/>
                    </a:lnTo>
                    <a:lnTo>
                      <a:pt x="793" y="646"/>
                    </a:lnTo>
                    <a:lnTo>
                      <a:pt x="805" y="742"/>
                    </a:lnTo>
                    <a:lnTo>
                      <a:pt x="814" y="836"/>
                    </a:lnTo>
                    <a:lnTo>
                      <a:pt x="825" y="932"/>
                    </a:lnTo>
                    <a:lnTo>
                      <a:pt x="839" y="1028"/>
                    </a:lnTo>
                    <a:lnTo>
                      <a:pt x="859" y="1123"/>
                    </a:lnTo>
                    <a:lnTo>
                      <a:pt x="855" y="1138"/>
                    </a:lnTo>
                    <a:lnTo>
                      <a:pt x="855" y="1152"/>
                    </a:lnTo>
                    <a:lnTo>
                      <a:pt x="855" y="1166"/>
                    </a:lnTo>
                    <a:lnTo>
                      <a:pt x="859" y="1180"/>
                    </a:lnTo>
                    <a:lnTo>
                      <a:pt x="857" y="1193"/>
                    </a:lnTo>
                    <a:lnTo>
                      <a:pt x="857" y="1205"/>
                    </a:lnTo>
                    <a:lnTo>
                      <a:pt x="850" y="1217"/>
                    </a:lnTo>
                    <a:lnTo>
                      <a:pt x="839" y="1230"/>
                    </a:lnTo>
                    <a:lnTo>
                      <a:pt x="859" y="1249"/>
                    </a:lnTo>
                    <a:lnTo>
                      <a:pt x="875" y="1198"/>
                    </a:lnTo>
                    <a:lnTo>
                      <a:pt x="885" y="1146"/>
                    </a:lnTo>
                    <a:lnTo>
                      <a:pt x="891" y="1090"/>
                    </a:lnTo>
                    <a:lnTo>
                      <a:pt x="892" y="1033"/>
                    </a:lnTo>
                    <a:lnTo>
                      <a:pt x="892" y="974"/>
                    </a:lnTo>
                    <a:lnTo>
                      <a:pt x="894" y="918"/>
                    </a:lnTo>
                    <a:lnTo>
                      <a:pt x="898" y="863"/>
                    </a:lnTo>
                    <a:lnTo>
                      <a:pt x="907" y="811"/>
                    </a:lnTo>
                    <a:lnTo>
                      <a:pt x="917" y="811"/>
                    </a:lnTo>
                    <a:lnTo>
                      <a:pt x="924" y="873"/>
                    </a:lnTo>
                    <a:lnTo>
                      <a:pt x="930" y="939"/>
                    </a:lnTo>
                    <a:lnTo>
                      <a:pt x="930" y="1006"/>
                    </a:lnTo>
                    <a:lnTo>
                      <a:pt x="930" y="1076"/>
                    </a:lnTo>
                    <a:lnTo>
                      <a:pt x="922" y="1141"/>
                    </a:lnTo>
                    <a:lnTo>
                      <a:pt x="912" y="1207"/>
                    </a:lnTo>
                    <a:lnTo>
                      <a:pt x="896" y="1269"/>
                    </a:lnTo>
                    <a:lnTo>
                      <a:pt x="878" y="1327"/>
                    </a:lnTo>
                    <a:lnTo>
                      <a:pt x="852" y="1331"/>
                    </a:lnTo>
                    <a:lnTo>
                      <a:pt x="827" y="1349"/>
                    </a:lnTo>
                    <a:lnTo>
                      <a:pt x="800" y="1374"/>
                    </a:lnTo>
                    <a:lnTo>
                      <a:pt x="777" y="1402"/>
                    </a:lnTo>
                    <a:lnTo>
                      <a:pt x="752" y="1425"/>
                    </a:lnTo>
                    <a:lnTo>
                      <a:pt x="727" y="1441"/>
                    </a:lnTo>
                    <a:lnTo>
                      <a:pt x="699" y="1443"/>
                    </a:lnTo>
                    <a:lnTo>
                      <a:pt x="672" y="1427"/>
                    </a:lnTo>
                    <a:lnTo>
                      <a:pt x="683" y="1416"/>
                    </a:lnTo>
                    <a:lnTo>
                      <a:pt x="697" y="1411"/>
                    </a:lnTo>
                    <a:lnTo>
                      <a:pt x="713" y="1405"/>
                    </a:lnTo>
                    <a:lnTo>
                      <a:pt x="729" y="1402"/>
                    </a:lnTo>
                    <a:lnTo>
                      <a:pt x="743" y="1395"/>
                    </a:lnTo>
                    <a:lnTo>
                      <a:pt x="758" y="1388"/>
                    </a:lnTo>
                    <a:lnTo>
                      <a:pt x="770" y="1375"/>
                    </a:lnTo>
                    <a:lnTo>
                      <a:pt x="781" y="1358"/>
                    </a:lnTo>
                    <a:lnTo>
                      <a:pt x="777" y="1343"/>
                    </a:lnTo>
                    <a:lnTo>
                      <a:pt x="768" y="1333"/>
                    </a:lnTo>
                    <a:lnTo>
                      <a:pt x="759" y="1320"/>
                    </a:lnTo>
                    <a:lnTo>
                      <a:pt x="750" y="1308"/>
                    </a:lnTo>
                    <a:lnTo>
                      <a:pt x="784" y="1283"/>
                    </a:lnTo>
                    <a:lnTo>
                      <a:pt x="807" y="1255"/>
                    </a:lnTo>
                    <a:lnTo>
                      <a:pt x="820" y="1219"/>
                    </a:lnTo>
                    <a:lnTo>
                      <a:pt x="828" y="1180"/>
                    </a:lnTo>
                    <a:lnTo>
                      <a:pt x="828" y="1138"/>
                    </a:lnTo>
                    <a:lnTo>
                      <a:pt x="827" y="1095"/>
                    </a:lnTo>
                    <a:lnTo>
                      <a:pt x="823" y="1052"/>
                    </a:lnTo>
                    <a:lnTo>
                      <a:pt x="820" y="1015"/>
                    </a:lnTo>
                    <a:lnTo>
                      <a:pt x="811" y="990"/>
                    </a:lnTo>
                    <a:lnTo>
                      <a:pt x="804" y="969"/>
                    </a:lnTo>
                    <a:lnTo>
                      <a:pt x="798" y="944"/>
                    </a:lnTo>
                    <a:lnTo>
                      <a:pt x="795" y="923"/>
                    </a:lnTo>
                    <a:lnTo>
                      <a:pt x="789" y="898"/>
                    </a:lnTo>
                    <a:lnTo>
                      <a:pt x="791" y="875"/>
                    </a:lnTo>
                    <a:lnTo>
                      <a:pt x="793" y="852"/>
                    </a:lnTo>
                    <a:lnTo>
                      <a:pt x="800" y="831"/>
                    </a:lnTo>
                    <a:lnTo>
                      <a:pt x="789" y="756"/>
                    </a:lnTo>
                    <a:lnTo>
                      <a:pt x="781" y="683"/>
                    </a:lnTo>
                    <a:lnTo>
                      <a:pt x="768" y="611"/>
                    </a:lnTo>
                    <a:lnTo>
                      <a:pt x="754" y="541"/>
                    </a:lnTo>
                    <a:lnTo>
                      <a:pt x="733" y="472"/>
                    </a:lnTo>
                    <a:lnTo>
                      <a:pt x="708" y="407"/>
                    </a:lnTo>
                    <a:lnTo>
                      <a:pt x="678" y="343"/>
                    </a:lnTo>
                    <a:lnTo>
                      <a:pt x="642" y="284"/>
                    </a:lnTo>
                    <a:lnTo>
                      <a:pt x="640" y="265"/>
                    </a:lnTo>
                    <a:lnTo>
                      <a:pt x="635" y="252"/>
                    </a:lnTo>
                    <a:lnTo>
                      <a:pt x="623" y="242"/>
                    </a:lnTo>
                    <a:lnTo>
                      <a:pt x="610" y="236"/>
                    </a:lnTo>
                    <a:lnTo>
                      <a:pt x="594" y="227"/>
                    </a:lnTo>
                    <a:lnTo>
                      <a:pt x="582" y="220"/>
                    </a:lnTo>
                    <a:lnTo>
                      <a:pt x="569" y="210"/>
                    </a:lnTo>
                    <a:lnTo>
                      <a:pt x="564" y="196"/>
                    </a:lnTo>
                    <a:lnTo>
                      <a:pt x="520" y="188"/>
                    </a:lnTo>
                    <a:lnTo>
                      <a:pt x="479" y="192"/>
                    </a:lnTo>
                    <a:lnTo>
                      <a:pt x="436" y="201"/>
                    </a:lnTo>
                    <a:lnTo>
                      <a:pt x="399" y="217"/>
                    </a:lnTo>
                    <a:lnTo>
                      <a:pt x="362" y="236"/>
                    </a:lnTo>
                    <a:lnTo>
                      <a:pt x="325" y="261"/>
                    </a:lnTo>
                    <a:lnTo>
                      <a:pt x="287" y="286"/>
                    </a:lnTo>
                    <a:lnTo>
                      <a:pt x="252" y="313"/>
                    </a:lnTo>
                    <a:lnTo>
                      <a:pt x="229" y="323"/>
                    </a:lnTo>
                    <a:lnTo>
                      <a:pt x="215" y="323"/>
                    </a:lnTo>
                    <a:lnTo>
                      <a:pt x="202" y="314"/>
                    </a:lnTo>
                    <a:lnTo>
                      <a:pt x="195" y="302"/>
                    </a:lnTo>
                    <a:lnTo>
                      <a:pt x="186" y="288"/>
                    </a:lnTo>
                    <a:lnTo>
                      <a:pt x="176" y="279"/>
                    </a:lnTo>
                    <a:lnTo>
                      <a:pt x="163" y="275"/>
                    </a:lnTo>
                    <a:lnTo>
                      <a:pt x="145" y="284"/>
                    </a:lnTo>
                    <a:lnTo>
                      <a:pt x="138" y="275"/>
                    </a:lnTo>
                    <a:lnTo>
                      <a:pt x="135" y="266"/>
                    </a:lnTo>
                    <a:lnTo>
                      <a:pt x="131" y="256"/>
                    </a:lnTo>
                    <a:lnTo>
                      <a:pt x="131" y="247"/>
                    </a:lnTo>
                    <a:lnTo>
                      <a:pt x="131" y="236"/>
                    </a:lnTo>
                    <a:lnTo>
                      <a:pt x="133" y="226"/>
                    </a:lnTo>
                    <a:lnTo>
                      <a:pt x="133" y="215"/>
                    </a:lnTo>
                    <a:lnTo>
                      <a:pt x="135" y="206"/>
                    </a:lnTo>
                    <a:lnTo>
                      <a:pt x="145" y="206"/>
                    </a:lnTo>
                    <a:lnTo>
                      <a:pt x="156" y="217"/>
                    </a:lnTo>
                    <a:lnTo>
                      <a:pt x="163" y="231"/>
                    </a:lnTo>
                    <a:lnTo>
                      <a:pt x="172" y="247"/>
                    </a:lnTo>
                    <a:lnTo>
                      <a:pt x="177" y="258"/>
                    </a:lnTo>
                    <a:lnTo>
                      <a:pt x="185" y="261"/>
                    </a:lnTo>
                    <a:lnTo>
                      <a:pt x="192" y="251"/>
                    </a:lnTo>
                    <a:lnTo>
                      <a:pt x="204" y="226"/>
                    </a:lnTo>
                    <a:lnTo>
                      <a:pt x="213" y="215"/>
                    </a:lnTo>
                    <a:lnTo>
                      <a:pt x="216" y="219"/>
                    </a:lnTo>
                    <a:lnTo>
                      <a:pt x="222" y="227"/>
                    </a:lnTo>
                    <a:lnTo>
                      <a:pt x="229" y="235"/>
                    </a:lnTo>
                    <a:lnTo>
                      <a:pt x="238" y="243"/>
                    </a:lnTo>
                    <a:lnTo>
                      <a:pt x="245" y="247"/>
                    </a:lnTo>
                    <a:lnTo>
                      <a:pt x="254" y="249"/>
                    </a:lnTo>
                    <a:lnTo>
                      <a:pt x="263" y="243"/>
                    </a:lnTo>
                    <a:lnTo>
                      <a:pt x="271" y="235"/>
                    </a:lnTo>
                    <a:lnTo>
                      <a:pt x="282" y="226"/>
                    </a:lnTo>
                    <a:lnTo>
                      <a:pt x="255" y="210"/>
                    </a:lnTo>
                    <a:lnTo>
                      <a:pt x="229" y="194"/>
                    </a:lnTo>
                    <a:lnTo>
                      <a:pt x="202" y="178"/>
                    </a:lnTo>
                    <a:lnTo>
                      <a:pt x="177" y="162"/>
                    </a:lnTo>
                    <a:lnTo>
                      <a:pt x="149" y="146"/>
                    </a:lnTo>
                    <a:lnTo>
                      <a:pt x="122" y="132"/>
                    </a:lnTo>
                    <a:lnTo>
                      <a:pt x="94" y="117"/>
                    </a:lnTo>
                    <a:lnTo>
                      <a:pt x="67" y="107"/>
                    </a:lnTo>
                    <a:lnTo>
                      <a:pt x="67" y="176"/>
                    </a:lnTo>
                    <a:lnTo>
                      <a:pt x="69" y="251"/>
                    </a:lnTo>
                    <a:lnTo>
                      <a:pt x="67" y="325"/>
                    </a:lnTo>
                    <a:lnTo>
                      <a:pt x="67" y="401"/>
                    </a:lnTo>
                    <a:lnTo>
                      <a:pt x="66" y="476"/>
                    </a:lnTo>
                    <a:lnTo>
                      <a:pt x="66" y="552"/>
                    </a:lnTo>
                    <a:lnTo>
                      <a:pt x="69" y="627"/>
                    </a:lnTo>
                    <a:lnTo>
                      <a:pt x="76" y="703"/>
                    </a:lnTo>
                    <a:lnTo>
                      <a:pt x="83" y="675"/>
                    </a:lnTo>
                    <a:lnTo>
                      <a:pt x="90" y="648"/>
                    </a:lnTo>
                    <a:lnTo>
                      <a:pt x="96" y="623"/>
                    </a:lnTo>
                    <a:lnTo>
                      <a:pt x="101" y="600"/>
                    </a:lnTo>
                    <a:lnTo>
                      <a:pt x="103" y="575"/>
                    </a:lnTo>
                    <a:lnTo>
                      <a:pt x="108" y="552"/>
                    </a:lnTo>
                    <a:lnTo>
                      <a:pt x="114" y="526"/>
                    </a:lnTo>
                    <a:lnTo>
                      <a:pt x="126" y="499"/>
                    </a:lnTo>
                    <a:lnTo>
                      <a:pt x="145" y="499"/>
                    </a:lnTo>
                    <a:lnTo>
                      <a:pt x="126" y="623"/>
                    </a:lnTo>
                    <a:lnTo>
                      <a:pt x="110" y="751"/>
                    </a:lnTo>
                    <a:lnTo>
                      <a:pt x="99" y="877"/>
                    </a:lnTo>
                    <a:lnTo>
                      <a:pt x="99" y="1005"/>
                    </a:lnTo>
                    <a:lnTo>
                      <a:pt x="112" y="1127"/>
                    </a:lnTo>
                    <a:lnTo>
                      <a:pt x="140" y="1248"/>
                    </a:lnTo>
                    <a:lnTo>
                      <a:pt x="190" y="1363"/>
                    </a:lnTo>
                    <a:lnTo>
                      <a:pt x="263" y="1475"/>
                    </a:lnTo>
                    <a:lnTo>
                      <a:pt x="254" y="1482"/>
                    </a:lnTo>
                    <a:lnTo>
                      <a:pt x="247" y="1482"/>
                    </a:lnTo>
                    <a:lnTo>
                      <a:pt x="240" y="1476"/>
                    </a:lnTo>
                    <a:lnTo>
                      <a:pt x="232" y="1475"/>
                    </a:lnTo>
                    <a:lnTo>
                      <a:pt x="204" y="1439"/>
                    </a:lnTo>
                    <a:lnTo>
                      <a:pt x="181" y="1404"/>
                    </a:lnTo>
                    <a:lnTo>
                      <a:pt x="161" y="1366"/>
                    </a:lnTo>
                    <a:lnTo>
                      <a:pt x="145" y="1329"/>
                    </a:lnTo>
                    <a:lnTo>
                      <a:pt x="130" y="1288"/>
                    </a:lnTo>
                    <a:lnTo>
                      <a:pt x="117" y="1249"/>
                    </a:lnTo>
                    <a:lnTo>
                      <a:pt x="106" y="1210"/>
                    </a:lnTo>
                    <a:lnTo>
                      <a:pt x="96" y="1171"/>
                    </a:lnTo>
                    <a:lnTo>
                      <a:pt x="90" y="1210"/>
                    </a:lnTo>
                    <a:lnTo>
                      <a:pt x="89" y="1253"/>
                    </a:lnTo>
                    <a:lnTo>
                      <a:pt x="89" y="1297"/>
                    </a:lnTo>
                    <a:lnTo>
                      <a:pt x="89" y="1342"/>
                    </a:lnTo>
                    <a:lnTo>
                      <a:pt x="89" y="1386"/>
                    </a:lnTo>
                    <a:lnTo>
                      <a:pt x="89" y="1430"/>
                    </a:lnTo>
                    <a:lnTo>
                      <a:pt x="90" y="1471"/>
                    </a:lnTo>
                    <a:lnTo>
                      <a:pt x="96" y="1514"/>
                    </a:lnTo>
                    <a:lnTo>
                      <a:pt x="105" y="1501"/>
                    </a:lnTo>
                    <a:lnTo>
                      <a:pt x="112" y="1489"/>
                    </a:lnTo>
                    <a:lnTo>
                      <a:pt x="117" y="1473"/>
                    </a:lnTo>
                    <a:lnTo>
                      <a:pt x="122" y="1459"/>
                    </a:lnTo>
                    <a:lnTo>
                      <a:pt x="124" y="1443"/>
                    </a:lnTo>
                    <a:lnTo>
                      <a:pt x="128" y="1427"/>
                    </a:lnTo>
                    <a:lnTo>
                      <a:pt x="130" y="1411"/>
                    </a:lnTo>
                    <a:lnTo>
                      <a:pt x="135" y="1397"/>
                    </a:lnTo>
                    <a:lnTo>
                      <a:pt x="138" y="1416"/>
                    </a:lnTo>
                    <a:lnTo>
                      <a:pt x="144" y="1443"/>
                    </a:lnTo>
                    <a:lnTo>
                      <a:pt x="144" y="1469"/>
                    </a:lnTo>
                    <a:lnTo>
                      <a:pt x="145" y="1500"/>
                    </a:lnTo>
                    <a:lnTo>
                      <a:pt x="142" y="1528"/>
                    </a:lnTo>
                    <a:lnTo>
                      <a:pt x="140" y="1556"/>
                    </a:lnTo>
                    <a:lnTo>
                      <a:pt x="137" y="1581"/>
                    </a:lnTo>
                    <a:lnTo>
                      <a:pt x="135" y="1602"/>
                    </a:lnTo>
                    <a:lnTo>
                      <a:pt x="87" y="1592"/>
                    </a:lnTo>
                    <a:lnTo>
                      <a:pt x="82" y="1611"/>
                    </a:lnTo>
                    <a:lnTo>
                      <a:pt x="82" y="1633"/>
                    </a:lnTo>
                    <a:lnTo>
                      <a:pt x="78" y="1654"/>
                    </a:lnTo>
                    <a:lnTo>
                      <a:pt x="76" y="1675"/>
                    </a:lnTo>
                    <a:lnTo>
                      <a:pt x="69" y="1693"/>
                    </a:lnTo>
                    <a:lnTo>
                      <a:pt x="64" y="1709"/>
                    </a:lnTo>
                    <a:lnTo>
                      <a:pt x="51" y="1720"/>
                    </a:lnTo>
                    <a:lnTo>
                      <a:pt x="37" y="1728"/>
                    </a:lnTo>
                    <a:lnTo>
                      <a:pt x="41" y="1677"/>
                    </a:lnTo>
                    <a:lnTo>
                      <a:pt x="46" y="1625"/>
                    </a:lnTo>
                    <a:lnTo>
                      <a:pt x="51" y="1570"/>
                    </a:lnTo>
                    <a:lnTo>
                      <a:pt x="57" y="1517"/>
                    </a:lnTo>
                    <a:lnTo>
                      <a:pt x="59" y="1460"/>
                    </a:lnTo>
                    <a:lnTo>
                      <a:pt x="59" y="1405"/>
                    </a:lnTo>
                    <a:lnTo>
                      <a:pt x="55" y="1350"/>
                    </a:lnTo>
                    <a:lnTo>
                      <a:pt x="48" y="1299"/>
                    </a:lnTo>
                    <a:lnTo>
                      <a:pt x="18" y="1358"/>
                    </a:lnTo>
                    <a:lnTo>
                      <a:pt x="7" y="1342"/>
                    </a:lnTo>
                    <a:lnTo>
                      <a:pt x="2" y="1327"/>
                    </a:lnTo>
                    <a:lnTo>
                      <a:pt x="0" y="1313"/>
                    </a:lnTo>
                    <a:lnTo>
                      <a:pt x="4" y="1299"/>
                    </a:lnTo>
                    <a:lnTo>
                      <a:pt x="5" y="1285"/>
                    </a:lnTo>
                    <a:lnTo>
                      <a:pt x="12" y="1272"/>
                    </a:lnTo>
                    <a:lnTo>
                      <a:pt x="18" y="1260"/>
                    </a:lnTo>
                    <a:lnTo>
                      <a:pt x="27" y="1249"/>
                    </a:lnTo>
                    <a:lnTo>
                      <a:pt x="34" y="1122"/>
                    </a:lnTo>
                    <a:lnTo>
                      <a:pt x="41" y="992"/>
                    </a:lnTo>
                    <a:lnTo>
                      <a:pt x="46" y="859"/>
                    </a:lnTo>
                    <a:lnTo>
                      <a:pt x="51" y="726"/>
                    </a:lnTo>
                    <a:lnTo>
                      <a:pt x="50" y="589"/>
                    </a:lnTo>
                    <a:lnTo>
                      <a:pt x="44" y="456"/>
                    </a:lnTo>
                    <a:lnTo>
                      <a:pt x="34" y="323"/>
                    </a:lnTo>
                    <a:lnTo>
                      <a:pt x="18" y="196"/>
                    </a:lnTo>
                    <a:lnTo>
                      <a:pt x="16" y="167"/>
                    </a:lnTo>
                    <a:lnTo>
                      <a:pt x="21" y="142"/>
                    </a:lnTo>
                    <a:lnTo>
                      <a:pt x="28" y="119"/>
                    </a:lnTo>
                    <a:lnTo>
                      <a:pt x="37" y="98"/>
                    </a:lnTo>
                    <a:lnTo>
                      <a:pt x="43" y="75"/>
                    </a:lnTo>
                    <a:lnTo>
                      <a:pt x="48" y="52"/>
                    </a:lnTo>
                    <a:lnTo>
                      <a:pt x="46" y="27"/>
                    </a:lnTo>
                    <a:lnTo>
                      <a:pt x="37" y="0"/>
                    </a:lnTo>
                    <a:lnTo>
                      <a:pt x="50" y="0"/>
                    </a:lnTo>
                    <a:lnTo>
                      <a:pt x="60" y="6"/>
                    </a:lnTo>
                    <a:lnTo>
                      <a:pt x="69" y="13"/>
                    </a:lnTo>
                    <a:lnTo>
                      <a:pt x="76" y="23"/>
                    </a:lnTo>
                    <a:lnTo>
                      <a:pt x="82" y="32"/>
                    </a:lnTo>
                    <a:lnTo>
                      <a:pt x="87" y="45"/>
                    </a:lnTo>
                    <a:lnTo>
                      <a:pt x="90" y="55"/>
                    </a:lnTo>
                    <a:lnTo>
                      <a:pt x="96" y="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" name="Freeform 57"/>
              <p:cNvSpPr>
                <a:spLocks/>
              </p:cNvSpPr>
              <p:nvPr/>
            </p:nvSpPr>
            <p:spPr bwMode="auto">
              <a:xfrm>
                <a:off x="2287" y="1851"/>
                <a:ext cx="103" cy="219"/>
              </a:xfrm>
              <a:custGeom>
                <a:avLst/>
                <a:gdLst>
                  <a:gd name="T0" fmla="*/ 49 w 205"/>
                  <a:gd name="T1" fmla="*/ 262 h 438"/>
                  <a:gd name="T2" fmla="*/ 46 w 205"/>
                  <a:gd name="T3" fmla="*/ 285 h 438"/>
                  <a:gd name="T4" fmla="*/ 42 w 205"/>
                  <a:gd name="T5" fmla="*/ 310 h 438"/>
                  <a:gd name="T6" fmla="*/ 35 w 205"/>
                  <a:gd name="T7" fmla="*/ 332 h 438"/>
                  <a:gd name="T8" fmla="*/ 30 w 205"/>
                  <a:gd name="T9" fmla="*/ 353 h 438"/>
                  <a:gd name="T10" fmla="*/ 21 w 205"/>
                  <a:gd name="T11" fmla="*/ 372 h 438"/>
                  <a:gd name="T12" fmla="*/ 16 w 205"/>
                  <a:gd name="T13" fmla="*/ 394 h 438"/>
                  <a:gd name="T14" fmla="*/ 10 w 205"/>
                  <a:gd name="T15" fmla="*/ 415 h 438"/>
                  <a:gd name="T16" fmla="*/ 10 w 205"/>
                  <a:gd name="T17" fmla="*/ 438 h 438"/>
                  <a:gd name="T18" fmla="*/ 0 w 205"/>
                  <a:gd name="T19" fmla="*/ 404 h 438"/>
                  <a:gd name="T20" fmla="*/ 0 w 205"/>
                  <a:gd name="T21" fmla="*/ 371 h 438"/>
                  <a:gd name="T22" fmla="*/ 5 w 205"/>
                  <a:gd name="T23" fmla="*/ 339 h 438"/>
                  <a:gd name="T24" fmla="*/ 17 w 205"/>
                  <a:gd name="T25" fmla="*/ 307 h 438"/>
                  <a:gd name="T26" fmla="*/ 30 w 205"/>
                  <a:gd name="T27" fmla="*/ 273 h 438"/>
                  <a:gd name="T28" fmla="*/ 44 w 205"/>
                  <a:gd name="T29" fmla="*/ 239 h 438"/>
                  <a:gd name="T30" fmla="*/ 58 w 205"/>
                  <a:gd name="T31" fmla="*/ 207 h 438"/>
                  <a:gd name="T32" fmla="*/ 69 w 205"/>
                  <a:gd name="T33" fmla="*/ 175 h 438"/>
                  <a:gd name="T34" fmla="*/ 205 w 205"/>
                  <a:gd name="T35" fmla="*/ 0 h 438"/>
                  <a:gd name="T36" fmla="*/ 193 w 205"/>
                  <a:gd name="T37" fmla="*/ 28 h 438"/>
                  <a:gd name="T38" fmla="*/ 175 w 205"/>
                  <a:gd name="T39" fmla="*/ 58 h 438"/>
                  <a:gd name="T40" fmla="*/ 152 w 205"/>
                  <a:gd name="T41" fmla="*/ 90 h 438"/>
                  <a:gd name="T42" fmla="*/ 129 w 205"/>
                  <a:gd name="T43" fmla="*/ 122 h 438"/>
                  <a:gd name="T44" fmla="*/ 104 w 205"/>
                  <a:gd name="T45" fmla="*/ 154 h 438"/>
                  <a:gd name="T46" fmla="*/ 81 w 205"/>
                  <a:gd name="T47" fmla="*/ 190 h 438"/>
                  <a:gd name="T48" fmla="*/ 62 w 205"/>
                  <a:gd name="T49" fmla="*/ 225 h 438"/>
                  <a:gd name="T50" fmla="*/ 49 w 205"/>
                  <a:gd name="T51" fmla="*/ 262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5" h="438">
                    <a:moveTo>
                      <a:pt x="49" y="262"/>
                    </a:moveTo>
                    <a:lnTo>
                      <a:pt x="46" y="285"/>
                    </a:lnTo>
                    <a:lnTo>
                      <a:pt x="42" y="310"/>
                    </a:lnTo>
                    <a:lnTo>
                      <a:pt x="35" y="332"/>
                    </a:lnTo>
                    <a:lnTo>
                      <a:pt x="30" y="353"/>
                    </a:lnTo>
                    <a:lnTo>
                      <a:pt x="21" y="372"/>
                    </a:lnTo>
                    <a:lnTo>
                      <a:pt x="16" y="394"/>
                    </a:lnTo>
                    <a:lnTo>
                      <a:pt x="10" y="415"/>
                    </a:lnTo>
                    <a:lnTo>
                      <a:pt x="10" y="438"/>
                    </a:lnTo>
                    <a:lnTo>
                      <a:pt x="0" y="404"/>
                    </a:lnTo>
                    <a:lnTo>
                      <a:pt x="0" y="371"/>
                    </a:lnTo>
                    <a:lnTo>
                      <a:pt x="5" y="339"/>
                    </a:lnTo>
                    <a:lnTo>
                      <a:pt x="17" y="307"/>
                    </a:lnTo>
                    <a:lnTo>
                      <a:pt x="30" y="273"/>
                    </a:lnTo>
                    <a:lnTo>
                      <a:pt x="44" y="239"/>
                    </a:lnTo>
                    <a:lnTo>
                      <a:pt x="58" y="207"/>
                    </a:lnTo>
                    <a:lnTo>
                      <a:pt x="69" y="175"/>
                    </a:lnTo>
                    <a:lnTo>
                      <a:pt x="205" y="0"/>
                    </a:lnTo>
                    <a:lnTo>
                      <a:pt x="193" y="28"/>
                    </a:lnTo>
                    <a:lnTo>
                      <a:pt x="175" y="58"/>
                    </a:lnTo>
                    <a:lnTo>
                      <a:pt x="152" y="90"/>
                    </a:lnTo>
                    <a:lnTo>
                      <a:pt x="129" y="122"/>
                    </a:lnTo>
                    <a:lnTo>
                      <a:pt x="104" y="154"/>
                    </a:lnTo>
                    <a:lnTo>
                      <a:pt x="81" y="190"/>
                    </a:lnTo>
                    <a:lnTo>
                      <a:pt x="62" y="225"/>
                    </a:lnTo>
                    <a:lnTo>
                      <a:pt x="49" y="2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" name="Freeform 58"/>
              <p:cNvSpPr>
                <a:spLocks/>
              </p:cNvSpPr>
              <p:nvPr/>
            </p:nvSpPr>
            <p:spPr bwMode="auto">
              <a:xfrm>
                <a:off x="1792" y="1860"/>
                <a:ext cx="164" cy="469"/>
              </a:xfrm>
              <a:custGeom>
                <a:avLst/>
                <a:gdLst>
                  <a:gd name="T0" fmla="*/ 229 w 326"/>
                  <a:gd name="T1" fmla="*/ 99 h 938"/>
                  <a:gd name="T2" fmla="*/ 250 w 326"/>
                  <a:gd name="T3" fmla="*/ 150 h 938"/>
                  <a:gd name="T4" fmla="*/ 269 w 326"/>
                  <a:gd name="T5" fmla="*/ 207 h 938"/>
                  <a:gd name="T6" fmla="*/ 284 w 326"/>
                  <a:gd name="T7" fmla="*/ 266 h 938"/>
                  <a:gd name="T8" fmla="*/ 296 w 326"/>
                  <a:gd name="T9" fmla="*/ 330 h 938"/>
                  <a:gd name="T10" fmla="*/ 303 w 326"/>
                  <a:gd name="T11" fmla="*/ 392 h 938"/>
                  <a:gd name="T12" fmla="*/ 310 w 326"/>
                  <a:gd name="T13" fmla="*/ 454 h 938"/>
                  <a:gd name="T14" fmla="*/ 314 w 326"/>
                  <a:gd name="T15" fmla="*/ 516 h 938"/>
                  <a:gd name="T16" fmla="*/ 316 w 326"/>
                  <a:gd name="T17" fmla="*/ 576 h 938"/>
                  <a:gd name="T18" fmla="*/ 323 w 326"/>
                  <a:gd name="T19" fmla="*/ 613 h 938"/>
                  <a:gd name="T20" fmla="*/ 326 w 326"/>
                  <a:gd name="T21" fmla="*/ 658 h 938"/>
                  <a:gd name="T22" fmla="*/ 326 w 326"/>
                  <a:gd name="T23" fmla="*/ 704 h 938"/>
                  <a:gd name="T24" fmla="*/ 324 w 326"/>
                  <a:gd name="T25" fmla="*/ 752 h 938"/>
                  <a:gd name="T26" fmla="*/ 319 w 326"/>
                  <a:gd name="T27" fmla="*/ 800 h 938"/>
                  <a:gd name="T28" fmla="*/ 316 w 326"/>
                  <a:gd name="T29" fmla="*/ 848 h 938"/>
                  <a:gd name="T30" fmla="*/ 310 w 326"/>
                  <a:gd name="T31" fmla="*/ 894 h 938"/>
                  <a:gd name="T32" fmla="*/ 307 w 326"/>
                  <a:gd name="T33" fmla="*/ 938 h 938"/>
                  <a:gd name="T34" fmla="*/ 307 w 326"/>
                  <a:gd name="T35" fmla="*/ 832 h 938"/>
                  <a:gd name="T36" fmla="*/ 309 w 326"/>
                  <a:gd name="T37" fmla="*/ 723 h 938"/>
                  <a:gd name="T38" fmla="*/ 307 w 326"/>
                  <a:gd name="T39" fmla="*/ 612 h 938"/>
                  <a:gd name="T40" fmla="*/ 301 w 326"/>
                  <a:gd name="T41" fmla="*/ 502 h 938"/>
                  <a:gd name="T42" fmla="*/ 287 w 326"/>
                  <a:gd name="T43" fmla="*/ 390 h 938"/>
                  <a:gd name="T44" fmla="*/ 264 w 326"/>
                  <a:gd name="T45" fmla="*/ 285 h 938"/>
                  <a:gd name="T46" fmla="*/ 229 w 326"/>
                  <a:gd name="T47" fmla="*/ 182 h 938"/>
                  <a:gd name="T48" fmla="*/ 179 w 326"/>
                  <a:gd name="T49" fmla="*/ 88 h 938"/>
                  <a:gd name="T50" fmla="*/ 159 w 326"/>
                  <a:gd name="T51" fmla="*/ 76 h 938"/>
                  <a:gd name="T52" fmla="*/ 142 w 326"/>
                  <a:gd name="T53" fmla="*/ 65 h 938"/>
                  <a:gd name="T54" fmla="*/ 122 w 326"/>
                  <a:gd name="T55" fmla="*/ 56 h 938"/>
                  <a:gd name="T56" fmla="*/ 104 w 326"/>
                  <a:gd name="T57" fmla="*/ 49 h 938"/>
                  <a:gd name="T58" fmla="*/ 83 w 326"/>
                  <a:gd name="T59" fmla="*/ 42 h 938"/>
                  <a:gd name="T60" fmla="*/ 64 w 326"/>
                  <a:gd name="T61" fmla="*/ 39 h 938"/>
                  <a:gd name="T62" fmla="*/ 42 w 326"/>
                  <a:gd name="T63" fmla="*/ 37 h 938"/>
                  <a:gd name="T64" fmla="*/ 23 w 326"/>
                  <a:gd name="T65" fmla="*/ 40 h 938"/>
                  <a:gd name="T66" fmla="*/ 16 w 326"/>
                  <a:gd name="T67" fmla="*/ 47 h 938"/>
                  <a:gd name="T68" fmla="*/ 14 w 326"/>
                  <a:gd name="T69" fmla="*/ 58 h 938"/>
                  <a:gd name="T70" fmla="*/ 14 w 326"/>
                  <a:gd name="T71" fmla="*/ 69 h 938"/>
                  <a:gd name="T72" fmla="*/ 14 w 326"/>
                  <a:gd name="T73" fmla="*/ 79 h 938"/>
                  <a:gd name="T74" fmla="*/ 3 w 326"/>
                  <a:gd name="T75" fmla="*/ 72 h 938"/>
                  <a:gd name="T76" fmla="*/ 0 w 326"/>
                  <a:gd name="T77" fmla="*/ 62 h 938"/>
                  <a:gd name="T78" fmla="*/ 2 w 326"/>
                  <a:gd name="T79" fmla="*/ 44 h 938"/>
                  <a:gd name="T80" fmla="*/ 3 w 326"/>
                  <a:gd name="T81" fmla="*/ 30 h 938"/>
                  <a:gd name="T82" fmla="*/ 14 w 326"/>
                  <a:gd name="T83" fmla="*/ 10 h 938"/>
                  <a:gd name="T84" fmla="*/ 30 w 326"/>
                  <a:gd name="T85" fmla="*/ 3 h 938"/>
                  <a:gd name="T86" fmla="*/ 46 w 326"/>
                  <a:gd name="T87" fmla="*/ 0 h 938"/>
                  <a:gd name="T88" fmla="*/ 64 w 326"/>
                  <a:gd name="T89" fmla="*/ 3 h 938"/>
                  <a:gd name="T90" fmla="*/ 81 w 326"/>
                  <a:gd name="T91" fmla="*/ 7 h 938"/>
                  <a:gd name="T92" fmla="*/ 101 w 326"/>
                  <a:gd name="T93" fmla="*/ 14 h 938"/>
                  <a:gd name="T94" fmla="*/ 120 w 326"/>
                  <a:gd name="T95" fmla="*/ 17 h 938"/>
                  <a:gd name="T96" fmla="*/ 140 w 326"/>
                  <a:gd name="T97" fmla="*/ 21 h 938"/>
                  <a:gd name="T98" fmla="*/ 145 w 326"/>
                  <a:gd name="T99" fmla="*/ 31 h 938"/>
                  <a:gd name="T100" fmla="*/ 156 w 326"/>
                  <a:gd name="T101" fmla="*/ 42 h 938"/>
                  <a:gd name="T102" fmla="*/ 167 w 326"/>
                  <a:gd name="T103" fmla="*/ 51 h 938"/>
                  <a:gd name="T104" fmla="*/ 179 w 326"/>
                  <a:gd name="T105" fmla="*/ 60 h 938"/>
                  <a:gd name="T106" fmla="*/ 190 w 326"/>
                  <a:gd name="T107" fmla="*/ 65 h 938"/>
                  <a:gd name="T108" fmla="*/ 204 w 326"/>
                  <a:gd name="T109" fmla="*/ 74 h 938"/>
                  <a:gd name="T110" fmla="*/ 214 w 326"/>
                  <a:gd name="T111" fmla="*/ 85 h 938"/>
                  <a:gd name="T112" fmla="*/ 229 w 326"/>
                  <a:gd name="T113" fmla="*/ 99 h 9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26" h="938">
                    <a:moveTo>
                      <a:pt x="229" y="99"/>
                    </a:moveTo>
                    <a:lnTo>
                      <a:pt x="250" y="150"/>
                    </a:lnTo>
                    <a:lnTo>
                      <a:pt x="269" y="207"/>
                    </a:lnTo>
                    <a:lnTo>
                      <a:pt x="284" y="266"/>
                    </a:lnTo>
                    <a:lnTo>
                      <a:pt x="296" y="330"/>
                    </a:lnTo>
                    <a:lnTo>
                      <a:pt x="303" y="392"/>
                    </a:lnTo>
                    <a:lnTo>
                      <a:pt x="310" y="454"/>
                    </a:lnTo>
                    <a:lnTo>
                      <a:pt x="314" y="516"/>
                    </a:lnTo>
                    <a:lnTo>
                      <a:pt x="316" y="576"/>
                    </a:lnTo>
                    <a:lnTo>
                      <a:pt x="323" y="613"/>
                    </a:lnTo>
                    <a:lnTo>
                      <a:pt x="326" y="658"/>
                    </a:lnTo>
                    <a:lnTo>
                      <a:pt x="326" y="704"/>
                    </a:lnTo>
                    <a:lnTo>
                      <a:pt x="324" y="752"/>
                    </a:lnTo>
                    <a:lnTo>
                      <a:pt x="319" y="800"/>
                    </a:lnTo>
                    <a:lnTo>
                      <a:pt x="316" y="848"/>
                    </a:lnTo>
                    <a:lnTo>
                      <a:pt x="310" y="894"/>
                    </a:lnTo>
                    <a:lnTo>
                      <a:pt x="307" y="938"/>
                    </a:lnTo>
                    <a:lnTo>
                      <a:pt x="307" y="832"/>
                    </a:lnTo>
                    <a:lnTo>
                      <a:pt x="309" y="723"/>
                    </a:lnTo>
                    <a:lnTo>
                      <a:pt x="307" y="612"/>
                    </a:lnTo>
                    <a:lnTo>
                      <a:pt x="301" y="502"/>
                    </a:lnTo>
                    <a:lnTo>
                      <a:pt x="287" y="390"/>
                    </a:lnTo>
                    <a:lnTo>
                      <a:pt x="264" y="285"/>
                    </a:lnTo>
                    <a:lnTo>
                      <a:pt x="229" y="182"/>
                    </a:lnTo>
                    <a:lnTo>
                      <a:pt x="179" y="88"/>
                    </a:lnTo>
                    <a:lnTo>
                      <a:pt x="159" y="76"/>
                    </a:lnTo>
                    <a:lnTo>
                      <a:pt x="142" y="65"/>
                    </a:lnTo>
                    <a:lnTo>
                      <a:pt x="122" y="56"/>
                    </a:lnTo>
                    <a:lnTo>
                      <a:pt x="104" y="49"/>
                    </a:lnTo>
                    <a:lnTo>
                      <a:pt x="83" y="42"/>
                    </a:lnTo>
                    <a:lnTo>
                      <a:pt x="64" y="39"/>
                    </a:lnTo>
                    <a:lnTo>
                      <a:pt x="42" y="37"/>
                    </a:lnTo>
                    <a:lnTo>
                      <a:pt x="23" y="40"/>
                    </a:lnTo>
                    <a:lnTo>
                      <a:pt x="16" y="47"/>
                    </a:lnTo>
                    <a:lnTo>
                      <a:pt x="14" y="58"/>
                    </a:lnTo>
                    <a:lnTo>
                      <a:pt x="14" y="69"/>
                    </a:lnTo>
                    <a:lnTo>
                      <a:pt x="14" y="79"/>
                    </a:lnTo>
                    <a:lnTo>
                      <a:pt x="3" y="72"/>
                    </a:lnTo>
                    <a:lnTo>
                      <a:pt x="0" y="62"/>
                    </a:lnTo>
                    <a:lnTo>
                      <a:pt x="2" y="44"/>
                    </a:lnTo>
                    <a:lnTo>
                      <a:pt x="3" y="30"/>
                    </a:lnTo>
                    <a:lnTo>
                      <a:pt x="14" y="10"/>
                    </a:lnTo>
                    <a:lnTo>
                      <a:pt x="30" y="3"/>
                    </a:lnTo>
                    <a:lnTo>
                      <a:pt x="46" y="0"/>
                    </a:lnTo>
                    <a:lnTo>
                      <a:pt x="64" y="3"/>
                    </a:lnTo>
                    <a:lnTo>
                      <a:pt x="81" y="7"/>
                    </a:lnTo>
                    <a:lnTo>
                      <a:pt x="101" y="14"/>
                    </a:lnTo>
                    <a:lnTo>
                      <a:pt x="120" y="17"/>
                    </a:lnTo>
                    <a:lnTo>
                      <a:pt x="140" y="21"/>
                    </a:lnTo>
                    <a:lnTo>
                      <a:pt x="145" y="31"/>
                    </a:lnTo>
                    <a:lnTo>
                      <a:pt x="156" y="42"/>
                    </a:lnTo>
                    <a:lnTo>
                      <a:pt x="167" y="51"/>
                    </a:lnTo>
                    <a:lnTo>
                      <a:pt x="179" y="60"/>
                    </a:lnTo>
                    <a:lnTo>
                      <a:pt x="190" y="65"/>
                    </a:lnTo>
                    <a:lnTo>
                      <a:pt x="204" y="74"/>
                    </a:lnTo>
                    <a:lnTo>
                      <a:pt x="214" y="85"/>
                    </a:lnTo>
                    <a:lnTo>
                      <a:pt x="229" y="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" name="Freeform 60"/>
              <p:cNvSpPr>
                <a:spLocks/>
              </p:cNvSpPr>
              <p:nvPr/>
            </p:nvSpPr>
            <p:spPr bwMode="auto">
              <a:xfrm>
                <a:off x="4002" y="1968"/>
                <a:ext cx="30" cy="39"/>
              </a:xfrm>
              <a:custGeom>
                <a:avLst/>
                <a:gdLst>
                  <a:gd name="T0" fmla="*/ 60 w 60"/>
                  <a:gd name="T1" fmla="*/ 19 h 78"/>
                  <a:gd name="T2" fmla="*/ 60 w 60"/>
                  <a:gd name="T3" fmla="*/ 23 h 78"/>
                  <a:gd name="T4" fmla="*/ 60 w 60"/>
                  <a:gd name="T5" fmla="*/ 30 h 78"/>
                  <a:gd name="T6" fmla="*/ 58 w 60"/>
                  <a:gd name="T7" fmla="*/ 41 h 78"/>
                  <a:gd name="T8" fmla="*/ 55 w 60"/>
                  <a:gd name="T9" fmla="*/ 51 h 78"/>
                  <a:gd name="T10" fmla="*/ 48 w 60"/>
                  <a:gd name="T11" fmla="*/ 60 h 78"/>
                  <a:gd name="T12" fmla="*/ 42 w 60"/>
                  <a:gd name="T13" fmla="*/ 69 h 78"/>
                  <a:gd name="T14" fmla="*/ 35 w 60"/>
                  <a:gd name="T15" fmla="*/ 74 h 78"/>
                  <a:gd name="T16" fmla="*/ 30 w 60"/>
                  <a:gd name="T17" fmla="*/ 78 h 78"/>
                  <a:gd name="T18" fmla="*/ 18 w 60"/>
                  <a:gd name="T19" fmla="*/ 78 h 78"/>
                  <a:gd name="T20" fmla="*/ 10 w 60"/>
                  <a:gd name="T21" fmla="*/ 74 h 78"/>
                  <a:gd name="T22" fmla="*/ 5 w 60"/>
                  <a:gd name="T23" fmla="*/ 66 h 78"/>
                  <a:gd name="T24" fmla="*/ 2 w 60"/>
                  <a:gd name="T25" fmla="*/ 59 h 78"/>
                  <a:gd name="T26" fmla="*/ 0 w 60"/>
                  <a:gd name="T27" fmla="*/ 41 h 78"/>
                  <a:gd name="T28" fmla="*/ 0 w 60"/>
                  <a:gd name="T29" fmla="*/ 25 h 78"/>
                  <a:gd name="T30" fmla="*/ 0 w 60"/>
                  <a:gd name="T31" fmla="*/ 16 h 78"/>
                  <a:gd name="T32" fmla="*/ 3 w 60"/>
                  <a:gd name="T33" fmla="*/ 9 h 78"/>
                  <a:gd name="T34" fmla="*/ 9 w 60"/>
                  <a:gd name="T35" fmla="*/ 4 h 78"/>
                  <a:gd name="T36" fmla="*/ 21 w 60"/>
                  <a:gd name="T37" fmla="*/ 0 h 78"/>
                  <a:gd name="T38" fmla="*/ 28 w 60"/>
                  <a:gd name="T39" fmla="*/ 4 h 78"/>
                  <a:gd name="T40" fmla="*/ 39 w 60"/>
                  <a:gd name="T41" fmla="*/ 9 h 78"/>
                  <a:gd name="T42" fmla="*/ 49 w 60"/>
                  <a:gd name="T43" fmla="*/ 12 h 78"/>
                  <a:gd name="T44" fmla="*/ 60 w 60"/>
                  <a:gd name="T45" fmla="*/ 1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0" h="78">
                    <a:moveTo>
                      <a:pt x="60" y="19"/>
                    </a:moveTo>
                    <a:lnTo>
                      <a:pt x="60" y="23"/>
                    </a:lnTo>
                    <a:lnTo>
                      <a:pt x="60" y="30"/>
                    </a:lnTo>
                    <a:lnTo>
                      <a:pt x="58" y="41"/>
                    </a:lnTo>
                    <a:lnTo>
                      <a:pt x="55" y="51"/>
                    </a:lnTo>
                    <a:lnTo>
                      <a:pt x="48" y="60"/>
                    </a:lnTo>
                    <a:lnTo>
                      <a:pt x="42" y="69"/>
                    </a:lnTo>
                    <a:lnTo>
                      <a:pt x="35" y="74"/>
                    </a:lnTo>
                    <a:lnTo>
                      <a:pt x="30" y="78"/>
                    </a:lnTo>
                    <a:lnTo>
                      <a:pt x="18" y="78"/>
                    </a:lnTo>
                    <a:lnTo>
                      <a:pt x="10" y="74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0" y="41"/>
                    </a:lnTo>
                    <a:lnTo>
                      <a:pt x="0" y="25"/>
                    </a:lnTo>
                    <a:lnTo>
                      <a:pt x="0" y="16"/>
                    </a:lnTo>
                    <a:lnTo>
                      <a:pt x="3" y="9"/>
                    </a:lnTo>
                    <a:lnTo>
                      <a:pt x="9" y="4"/>
                    </a:lnTo>
                    <a:lnTo>
                      <a:pt x="21" y="0"/>
                    </a:lnTo>
                    <a:lnTo>
                      <a:pt x="28" y="4"/>
                    </a:lnTo>
                    <a:lnTo>
                      <a:pt x="39" y="9"/>
                    </a:lnTo>
                    <a:lnTo>
                      <a:pt x="49" y="12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" name="Freeform 61"/>
              <p:cNvSpPr>
                <a:spLocks/>
              </p:cNvSpPr>
              <p:nvPr/>
            </p:nvSpPr>
            <p:spPr bwMode="auto">
              <a:xfrm>
                <a:off x="2176" y="1988"/>
                <a:ext cx="117" cy="103"/>
              </a:xfrm>
              <a:custGeom>
                <a:avLst/>
                <a:gdLst>
                  <a:gd name="T0" fmla="*/ 234 w 234"/>
                  <a:gd name="T1" fmla="*/ 195 h 208"/>
                  <a:gd name="T2" fmla="*/ 215 w 234"/>
                  <a:gd name="T3" fmla="*/ 204 h 208"/>
                  <a:gd name="T4" fmla="*/ 197 w 234"/>
                  <a:gd name="T5" fmla="*/ 208 h 208"/>
                  <a:gd name="T6" fmla="*/ 178 w 234"/>
                  <a:gd name="T7" fmla="*/ 204 h 208"/>
                  <a:gd name="T8" fmla="*/ 162 w 234"/>
                  <a:gd name="T9" fmla="*/ 199 h 208"/>
                  <a:gd name="T10" fmla="*/ 144 w 234"/>
                  <a:gd name="T11" fmla="*/ 190 h 208"/>
                  <a:gd name="T12" fmla="*/ 128 w 234"/>
                  <a:gd name="T13" fmla="*/ 183 h 208"/>
                  <a:gd name="T14" fmla="*/ 112 w 234"/>
                  <a:gd name="T15" fmla="*/ 177 h 208"/>
                  <a:gd name="T16" fmla="*/ 98 w 234"/>
                  <a:gd name="T17" fmla="*/ 176 h 208"/>
                  <a:gd name="T18" fmla="*/ 75 w 234"/>
                  <a:gd name="T19" fmla="*/ 154 h 208"/>
                  <a:gd name="T20" fmla="*/ 59 w 234"/>
                  <a:gd name="T21" fmla="*/ 135 h 208"/>
                  <a:gd name="T22" fmla="*/ 45 w 234"/>
                  <a:gd name="T23" fmla="*/ 114 h 208"/>
                  <a:gd name="T24" fmla="*/ 34 w 234"/>
                  <a:gd name="T25" fmla="*/ 94 h 208"/>
                  <a:gd name="T26" fmla="*/ 23 w 234"/>
                  <a:gd name="T27" fmla="*/ 71 h 208"/>
                  <a:gd name="T28" fmla="*/ 14 w 234"/>
                  <a:gd name="T29" fmla="*/ 48 h 208"/>
                  <a:gd name="T30" fmla="*/ 6 w 234"/>
                  <a:gd name="T31" fmla="*/ 23 h 208"/>
                  <a:gd name="T32" fmla="*/ 0 w 234"/>
                  <a:gd name="T33" fmla="*/ 0 h 208"/>
                  <a:gd name="T34" fmla="*/ 23 w 234"/>
                  <a:gd name="T35" fmla="*/ 28 h 208"/>
                  <a:gd name="T36" fmla="*/ 48 w 234"/>
                  <a:gd name="T37" fmla="*/ 59 h 208"/>
                  <a:gd name="T38" fmla="*/ 73 w 234"/>
                  <a:gd name="T39" fmla="*/ 89 h 208"/>
                  <a:gd name="T40" fmla="*/ 101 w 234"/>
                  <a:gd name="T41" fmla="*/ 119 h 208"/>
                  <a:gd name="T42" fmla="*/ 128 w 234"/>
                  <a:gd name="T43" fmla="*/ 144 h 208"/>
                  <a:gd name="T44" fmla="*/ 160 w 234"/>
                  <a:gd name="T45" fmla="*/ 167 h 208"/>
                  <a:gd name="T46" fmla="*/ 194 w 234"/>
                  <a:gd name="T47" fmla="*/ 183 h 208"/>
                  <a:gd name="T48" fmla="*/ 234 w 234"/>
                  <a:gd name="T49" fmla="*/ 19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34" h="208">
                    <a:moveTo>
                      <a:pt x="234" y="195"/>
                    </a:moveTo>
                    <a:lnTo>
                      <a:pt x="215" y="204"/>
                    </a:lnTo>
                    <a:lnTo>
                      <a:pt x="197" y="208"/>
                    </a:lnTo>
                    <a:lnTo>
                      <a:pt x="178" y="204"/>
                    </a:lnTo>
                    <a:lnTo>
                      <a:pt x="162" y="199"/>
                    </a:lnTo>
                    <a:lnTo>
                      <a:pt x="144" y="190"/>
                    </a:lnTo>
                    <a:lnTo>
                      <a:pt x="128" y="183"/>
                    </a:lnTo>
                    <a:lnTo>
                      <a:pt x="112" y="177"/>
                    </a:lnTo>
                    <a:lnTo>
                      <a:pt x="98" y="176"/>
                    </a:lnTo>
                    <a:lnTo>
                      <a:pt x="75" y="154"/>
                    </a:lnTo>
                    <a:lnTo>
                      <a:pt x="59" y="135"/>
                    </a:lnTo>
                    <a:lnTo>
                      <a:pt x="45" y="114"/>
                    </a:lnTo>
                    <a:lnTo>
                      <a:pt x="34" y="94"/>
                    </a:lnTo>
                    <a:lnTo>
                      <a:pt x="23" y="71"/>
                    </a:lnTo>
                    <a:lnTo>
                      <a:pt x="14" y="48"/>
                    </a:lnTo>
                    <a:lnTo>
                      <a:pt x="6" y="23"/>
                    </a:lnTo>
                    <a:lnTo>
                      <a:pt x="0" y="0"/>
                    </a:lnTo>
                    <a:lnTo>
                      <a:pt x="23" y="28"/>
                    </a:lnTo>
                    <a:lnTo>
                      <a:pt x="48" y="59"/>
                    </a:lnTo>
                    <a:lnTo>
                      <a:pt x="73" y="89"/>
                    </a:lnTo>
                    <a:lnTo>
                      <a:pt x="101" y="119"/>
                    </a:lnTo>
                    <a:lnTo>
                      <a:pt x="128" y="144"/>
                    </a:lnTo>
                    <a:lnTo>
                      <a:pt x="160" y="167"/>
                    </a:lnTo>
                    <a:lnTo>
                      <a:pt x="194" y="183"/>
                    </a:lnTo>
                    <a:lnTo>
                      <a:pt x="234" y="1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" name="Freeform 63"/>
              <p:cNvSpPr>
                <a:spLocks/>
              </p:cNvSpPr>
              <p:nvPr/>
            </p:nvSpPr>
            <p:spPr bwMode="auto">
              <a:xfrm>
                <a:off x="3719" y="2022"/>
                <a:ext cx="156" cy="61"/>
              </a:xfrm>
              <a:custGeom>
                <a:avLst/>
                <a:gdLst>
                  <a:gd name="T0" fmla="*/ 264 w 312"/>
                  <a:gd name="T1" fmla="*/ 48 h 123"/>
                  <a:gd name="T2" fmla="*/ 275 w 312"/>
                  <a:gd name="T3" fmla="*/ 41 h 123"/>
                  <a:gd name="T4" fmla="*/ 287 w 312"/>
                  <a:gd name="T5" fmla="*/ 32 h 123"/>
                  <a:gd name="T6" fmla="*/ 293 w 312"/>
                  <a:gd name="T7" fmla="*/ 27 h 123"/>
                  <a:gd name="T8" fmla="*/ 298 w 312"/>
                  <a:gd name="T9" fmla="*/ 27 h 123"/>
                  <a:gd name="T10" fmla="*/ 303 w 312"/>
                  <a:gd name="T11" fmla="*/ 29 h 123"/>
                  <a:gd name="T12" fmla="*/ 312 w 312"/>
                  <a:gd name="T13" fmla="*/ 37 h 123"/>
                  <a:gd name="T14" fmla="*/ 312 w 312"/>
                  <a:gd name="T15" fmla="*/ 50 h 123"/>
                  <a:gd name="T16" fmla="*/ 305 w 312"/>
                  <a:gd name="T17" fmla="*/ 62 h 123"/>
                  <a:gd name="T18" fmla="*/ 293 w 312"/>
                  <a:gd name="T19" fmla="*/ 73 h 123"/>
                  <a:gd name="T20" fmla="*/ 284 w 312"/>
                  <a:gd name="T21" fmla="*/ 87 h 123"/>
                  <a:gd name="T22" fmla="*/ 257 w 312"/>
                  <a:gd name="T23" fmla="*/ 69 h 123"/>
                  <a:gd name="T24" fmla="*/ 234 w 312"/>
                  <a:gd name="T25" fmla="*/ 68 h 123"/>
                  <a:gd name="T26" fmla="*/ 213 w 312"/>
                  <a:gd name="T27" fmla="*/ 76 h 123"/>
                  <a:gd name="T28" fmla="*/ 191 w 312"/>
                  <a:gd name="T29" fmla="*/ 92 h 123"/>
                  <a:gd name="T30" fmla="*/ 170 w 312"/>
                  <a:gd name="T31" fmla="*/ 105 h 123"/>
                  <a:gd name="T32" fmla="*/ 152 w 312"/>
                  <a:gd name="T33" fmla="*/ 112 h 123"/>
                  <a:gd name="T34" fmla="*/ 135 w 312"/>
                  <a:gd name="T35" fmla="*/ 107 h 123"/>
                  <a:gd name="T36" fmla="*/ 117 w 312"/>
                  <a:gd name="T37" fmla="*/ 87 h 123"/>
                  <a:gd name="T38" fmla="*/ 101 w 312"/>
                  <a:gd name="T39" fmla="*/ 89 h 123"/>
                  <a:gd name="T40" fmla="*/ 87 w 312"/>
                  <a:gd name="T41" fmla="*/ 96 h 123"/>
                  <a:gd name="T42" fmla="*/ 73 w 312"/>
                  <a:gd name="T43" fmla="*/ 105 h 123"/>
                  <a:gd name="T44" fmla="*/ 58 w 312"/>
                  <a:gd name="T45" fmla="*/ 114 h 123"/>
                  <a:gd name="T46" fmla="*/ 42 w 312"/>
                  <a:gd name="T47" fmla="*/ 119 h 123"/>
                  <a:gd name="T48" fmla="*/ 28 w 312"/>
                  <a:gd name="T49" fmla="*/ 123 h 123"/>
                  <a:gd name="T50" fmla="*/ 14 w 312"/>
                  <a:gd name="T51" fmla="*/ 117 h 123"/>
                  <a:gd name="T52" fmla="*/ 0 w 312"/>
                  <a:gd name="T53" fmla="*/ 107 h 123"/>
                  <a:gd name="T54" fmla="*/ 0 w 312"/>
                  <a:gd name="T55" fmla="*/ 94 h 123"/>
                  <a:gd name="T56" fmla="*/ 0 w 312"/>
                  <a:gd name="T57" fmla="*/ 85 h 123"/>
                  <a:gd name="T58" fmla="*/ 2 w 312"/>
                  <a:gd name="T59" fmla="*/ 75 h 123"/>
                  <a:gd name="T60" fmla="*/ 7 w 312"/>
                  <a:gd name="T61" fmla="*/ 69 h 123"/>
                  <a:gd name="T62" fmla="*/ 16 w 312"/>
                  <a:gd name="T63" fmla="*/ 55 h 123"/>
                  <a:gd name="T64" fmla="*/ 30 w 312"/>
                  <a:gd name="T65" fmla="*/ 48 h 123"/>
                  <a:gd name="T66" fmla="*/ 50 w 312"/>
                  <a:gd name="T67" fmla="*/ 66 h 123"/>
                  <a:gd name="T68" fmla="*/ 67 w 312"/>
                  <a:gd name="T69" fmla="*/ 66 h 123"/>
                  <a:gd name="T70" fmla="*/ 83 w 312"/>
                  <a:gd name="T71" fmla="*/ 55 h 123"/>
                  <a:gd name="T72" fmla="*/ 99 w 312"/>
                  <a:gd name="T73" fmla="*/ 43 h 123"/>
                  <a:gd name="T74" fmla="*/ 112 w 312"/>
                  <a:gd name="T75" fmla="*/ 29 h 123"/>
                  <a:gd name="T76" fmla="*/ 128 w 312"/>
                  <a:gd name="T77" fmla="*/ 25 h 123"/>
                  <a:gd name="T78" fmla="*/ 140 w 312"/>
                  <a:gd name="T79" fmla="*/ 36 h 123"/>
                  <a:gd name="T80" fmla="*/ 156 w 312"/>
                  <a:gd name="T81" fmla="*/ 68 h 123"/>
                  <a:gd name="T82" fmla="*/ 172 w 312"/>
                  <a:gd name="T83" fmla="*/ 61 h 123"/>
                  <a:gd name="T84" fmla="*/ 190 w 312"/>
                  <a:gd name="T85" fmla="*/ 46 h 123"/>
                  <a:gd name="T86" fmla="*/ 204 w 312"/>
                  <a:gd name="T87" fmla="*/ 29 h 123"/>
                  <a:gd name="T88" fmla="*/ 220 w 312"/>
                  <a:gd name="T89" fmla="*/ 13 h 123"/>
                  <a:gd name="T90" fmla="*/ 232 w 312"/>
                  <a:gd name="T91" fmla="*/ 0 h 123"/>
                  <a:gd name="T92" fmla="*/ 245 w 312"/>
                  <a:gd name="T93" fmla="*/ 0 h 123"/>
                  <a:gd name="T94" fmla="*/ 254 w 312"/>
                  <a:gd name="T95" fmla="*/ 13 h 123"/>
                  <a:gd name="T96" fmla="*/ 264 w 312"/>
                  <a:gd name="T97" fmla="*/ 48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12" h="123">
                    <a:moveTo>
                      <a:pt x="264" y="48"/>
                    </a:moveTo>
                    <a:lnTo>
                      <a:pt x="275" y="41"/>
                    </a:lnTo>
                    <a:lnTo>
                      <a:pt x="287" y="32"/>
                    </a:lnTo>
                    <a:lnTo>
                      <a:pt x="293" y="27"/>
                    </a:lnTo>
                    <a:lnTo>
                      <a:pt x="298" y="27"/>
                    </a:lnTo>
                    <a:lnTo>
                      <a:pt x="303" y="29"/>
                    </a:lnTo>
                    <a:lnTo>
                      <a:pt x="312" y="37"/>
                    </a:lnTo>
                    <a:lnTo>
                      <a:pt x="312" y="50"/>
                    </a:lnTo>
                    <a:lnTo>
                      <a:pt x="305" y="62"/>
                    </a:lnTo>
                    <a:lnTo>
                      <a:pt x="293" y="73"/>
                    </a:lnTo>
                    <a:lnTo>
                      <a:pt x="284" y="87"/>
                    </a:lnTo>
                    <a:lnTo>
                      <a:pt x="257" y="69"/>
                    </a:lnTo>
                    <a:lnTo>
                      <a:pt x="234" y="68"/>
                    </a:lnTo>
                    <a:lnTo>
                      <a:pt x="213" y="76"/>
                    </a:lnTo>
                    <a:lnTo>
                      <a:pt x="191" y="92"/>
                    </a:lnTo>
                    <a:lnTo>
                      <a:pt x="170" y="105"/>
                    </a:lnTo>
                    <a:lnTo>
                      <a:pt x="152" y="112"/>
                    </a:lnTo>
                    <a:lnTo>
                      <a:pt x="135" y="107"/>
                    </a:lnTo>
                    <a:lnTo>
                      <a:pt x="117" y="87"/>
                    </a:lnTo>
                    <a:lnTo>
                      <a:pt x="101" y="89"/>
                    </a:lnTo>
                    <a:lnTo>
                      <a:pt x="87" y="96"/>
                    </a:lnTo>
                    <a:lnTo>
                      <a:pt x="73" y="105"/>
                    </a:lnTo>
                    <a:lnTo>
                      <a:pt x="58" y="114"/>
                    </a:lnTo>
                    <a:lnTo>
                      <a:pt x="42" y="119"/>
                    </a:lnTo>
                    <a:lnTo>
                      <a:pt x="28" y="123"/>
                    </a:lnTo>
                    <a:lnTo>
                      <a:pt x="14" y="117"/>
                    </a:lnTo>
                    <a:lnTo>
                      <a:pt x="0" y="107"/>
                    </a:lnTo>
                    <a:lnTo>
                      <a:pt x="0" y="94"/>
                    </a:lnTo>
                    <a:lnTo>
                      <a:pt x="0" y="85"/>
                    </a:lnTo>
                    <a:lnTo>
                      <a:pt x="2" y="75"/>
                    </a:lnTo>
                    <a:lnTo>
                      <a:pt x="7" y="69"/>
                    </a:lnTo>
                    <a:lnTo>
                      <a:pt x="16" y="55"/>
                    </a:lnTo>
                    <a:lnTo>
                      <a:pt x="30" y="48"/>
                    </a:lnTo>
                    <a:lnTo>
                      <a:pt x="50" y="66"/>
                    </a:lnTo>
                    <a:lnTo>
                      <a:pt x="67" y="66"/>
                    </a:lnTo>
                    <a:lnTo>
                      <a:pt x="83" y="55"/>
                    </a:lnTo>
                    <a:lnTo>
                      <a:pt x="99" y="43"/>
                    </a:lnTo>
                    <a:lnTo>
                      <a:pt x="112" y="29"/>
                    </a:lnTo>
                    <a:lnTo>
                      <a:pt x="128" y="25"/>
                    </a:lnTo>
                    <a:lnTo>
                      <a:pt x="140" y="36"/>
                    </a:lnTo>
                    <a:lnTo>
                      <a:pt x="156" y="68"/>
                    </a:lnTo>
                    <a:lnTo>
                      <a:pt x="172" y="61"/>
                    </a:lnTo>
                    <a:lnTo>
                      <a:pt x="190" y="46"/>
                    </a:lnTo>
                    <a:lnTo>
                      <a:pt x="204" y="29"/>
                    </a:lnTo>
                    <a:lnTo>
                      <a:pt x="220" y="13"/>
                    </a:lnTo>
                    <a:lnTo>
                      <a:pt x="232" y="0"/>
                    </a:lnTo>
                    <a:lnTo>
                      <a:pt x="245" y="0"/>
                    </a:lnTo>
                    <a:lnTo>
                      <a:pt x="254" y="13"/>
                    </a:lnTo>
                    <a:lnTo>
                      <a:pt x="264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" name="Freeform 64"/>
              <p:cNvSpPr>
                <a:spLocks/>
              </p:cNvSpPr>
              <p:nvPr/>
            </p:nvSpPr>
            <p:spPr bwMode="auto">
              <a:xfrm>
                <a:off x="1980" y="2060"/>
                <a:ext cx="279" cy="450"/>
              </a:xfrm>
              <a:custGeom>
                <a:avLst/>
                <a:gdLst>
                  <a:gd name="T0" fmla="*/ 555 w 559"/>
                  <a:gd name="T1" fmla="*/ 134 h 900"/>
                  <a:gd name="T2" fmla="*/ 559 w 559"/>
                  <a:gd name="T3" fmla="*/ 151 h 900"/>
                  <a:gd name="T4" fmla="*/ 555 w 559"/>
                  <a:gd name="T5" fmla="*/ 178 h 900"/>
                  <a:gd name="T6" fmla="*/ 547 w 559"/>
                  <a:gd name="T7" fmla="*/ 197 h 900"/>
                  <a:gd name="T8" fmla="*/ 525 w 559"/>
                  <a:gd name="T9" fmla="*/ 189 h 900"/>
                  <a:gd name="T10" fmla="*/ 506 w 559"/>
                  <a:gd name="T11" fmla="*/ 171 h 900"/>
                  <a:gd name="T12" fmla="*/ 483 w 559"/>
                  <a:gd name="T13" fmla="*/ 162 h 900"/>
                  <a:gd name="T14" fmla="*/ 460 w 559"/>
                  <a:gd name="T15" fmla="*/ 192 h 900"/>
                  <a:gd name="T16" fmla="*/ 438 w 559"/>
                  <a:gd name="T17" fmla="*/ 254 h 900"/>
                  <a:gd name="T18" fmla="*/ 426 w 559"/>
                  <a:gd name="T19" fmla="*/ 316 h 900"/>
                  <a:gd name="T20" fmla="*/ 438 w 559"/>
                  <a:gd name="T21" fmla="*/ 375 h 900"/>
                  <a:gd name="T22" fmla="*/ 435 w 559"/>
                  <a:gd name="T23" fmla="*/ 426 h 900"/>
                  <a:gd name="T24" fmla="*/ 408 w 559"/>
                  <a:gd name="T25" fmla="*/ 488 h 900"/>
                  <a:gd name="T26" fmla="*/ 399 w 559"/>
                  <a:gd name="T27" fmla="*/ 559 h 900"/>
                  <a:gd name="T28" fmla="*/ 385 w 559"/>
                  <a:gd name="T29" fmla="*/ 630 h 900"/>
                  <a:gd name="T30" fmla="*/ 392 w 559"/>
                  <a:gd name="T31" fmla="*/ 685 h 900"/>
                  <a:gd name="T32" fmla="*/ 296 w 559"/>
                  <a:gd name="T33" fmla="*/ 691 h 900"/>
                  <a:gd name="T34" fmla="*/ 195 w 559"/>
                  <a:gd name="T35" fmla="*/ 733 h 900"/>
                  <a:gd name="T36" fmla="*/ 98 w 559"/>
                  <a:gd name="T37" fmla="*/ 804 h 900"/>
                  <a:gd name="T38" fmla="*/ 20 w 559"/>
                  <a:gd name="T39" fmla="*/ 900 h 900"/>
                  <a:gd name="T40" fmla="*/ 27 w 559"/>
                  <a:gd name="T41" fmla="*/ 850 h 900"/>
                  <a:gd name="T42" fmla="*/ 98 w 559"/>
                  <a:gd name="T43" fmla="*/ 770 h 900"/>
                  <a:gd name="T44" fmla="*/ 186 w 559"/>
                  <a:gd name="T45" fmla="*/ 712 h 900"/>
                  <a:gd name="T46" fmla="*/ 288 w 559"/>
                  <a:gd name="T47" fmla="*/ 669 h 900"/>
                  <a:gd name="T48" fmla="*/ 351 w 559"/>
                  <a:gd name="T49" fmla="*/ 591 h 900"/>
                  <a:gd name="T50" fmla="*/ 371 w 559"/>
                  <a:gd name="T51" fmla="*/ 467 h 900"/>
                  <a:gd name="T52" fmla="*/ 390 w 559"/>
                  <a:gd name="T53" fmla="*/ 345 h 900"/>
                  <a:gd name="T54" fmla="*/ 410 w 559"/>
                  <a:gd name="T55" fmla="*/ 226 h 900"/>
                  <a:gd name="T56" fmla="*/ 412 w 559"/>
                  <a:gd name="T57" fmla="*/ 158 h 900"/>
                  <a:gd name="T58" fmla="*/ 394 w 559"/>
                  <a:gd name="T59" fmla="*/ 139 h 900"/>
                  <a:gd name="T60" fmla="*/ 406 w 559"/>
                  <a:gd name="T61" fmla="*/ 119 h 900"/>
                  <a:gd name="T62" fmla="*/ 438 w 559"/>
                  <a:gd name="T63" fmla="*/ 100 h 900"/>
                  <a:gd name="T64" fmla="*/ 440 w 559"/>
                  <a:gd name="T65" fmla="*/ 80 h 900"/>
                  <a:gd name="T66" fmla="*/ 421 w 559"/>
                  <a:gd name="T67" fmla="*/ 70 h 900"/>
                  <a:gd name="T68" fmla="*/ 399 w 559"/>
                  <a:gd name="T69" fmla="*/ 59 h 900"/>
                  <a:gd name="T70" fmla="*/ 378 w 559"/>
                  <a:gd name="T71" fmla="*/ 41 h 900"/>
                  <a:gd name="T72" fmla="*/ 373 w 559"/>
                  <a:gd name="T73" fmla="*/ 0 h 900"/>
                  <a:gd name="T74" fmla="*/ 426 w 559"/>
                  <a:gd name="T75" fmla="*/ 22 h 900"/>
                  <a:gd name="T76" fmla="*/ 460 w 559"/>
                  <a:gd name="T77" fmla="*/ 64 h 900"/>
                  <a:gd name="T78" fmla="*/ 492 w 559"/>
                  <a:gd name="T79" fmla="*/ 103 h 900"/>
                  <a:gd name="T80" fmla="*/ 548 w 559"/>
                  <a:gd name="T81" fmla="*/ 128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59" h="900">
                    <a:moveTo>
                      <a:pt x="548" y="128"/>
                    </a:moveTo>
                    <a:lnTo>
                      <a:pt x="555" y="134"/>
                    </a:lnTo>
                    <a:lnTo>
                      <a:pt x="559" y="142"/>
                    </a:lnTo>
                    <a:lnTo>
                      <a:pt x="559" y="151"/>
                    </a:lnTo>
                    <a:lnTo>
                      <a:pt x="559" y="162"/>
                    </a:lnTo>
                    <a:lnTo>
                      <a:pt x="555" y="178"/>
                    </a:lnTo>
                    <a:lnTo>
                      <a:pt x="557" y="196"/>
                    </a:lnTo>
                    <a:lnTo>
                      <a:pt x="547" y="197"/>
                    </a:lnTo>
                    <a:lnTo>
                      <a:pt x="536" y="196"/>
                    </a:lnTo>
                    <a:lnTo>
                      <a:pt x="525" y="189"/>
                    </a:lnTo>
                    <a:lnTo>
                      <a:pt x="516" y="181"/>
                    </a:lnTo>
                    <a:lnTo>
                      <a:pt x="506" y="171"/>
                    </a:lnTo>
                    <a:lnTo>
                      <a:pt x="495" y="165"/>
                    </a:lnTo>
                    <a:lnTo>
                      <a:pt x="483" y="162"/>
                    </a:lnTo>
                    <a:lnTo>
                      <a:pt x="470" y="167"/>
                    </a:lnTo>
                    <a:lnTo>
                      <a:pt x="460" y="192"/>
                    </a:lnTo>
                    <a:lnTo>
                      <a:pt x="449" y="222"/>
                    </a:lnTo>
                    <a:lnTo>
                      <a:pt x="438" y="254"/>
                    </a:lnTo>
                    <a:lnTo>
                      <a:pt x="431" y="286"/>
                    </a:lnTo>
                    <a:lnTo>
                      <a:pt x="426" y="316"/>
                    </a:lnTo>
                    <a:lnTo>
                      <a:pt x="429" y="348"/>
                    </a:lnTo>
                    <a:lnTo>
                      <a:pt x="438" y="375"/>
                    </a:lnTo>
                    <a:lnTo>
                      <a:pt x="460" y="401"/>
                    </a:lnTo>
                    <a:lnTo>
                      <a:pt x="435" y="426"/>
                    </a:lnTo>
                    <a:lnTo>
                      <a:pt x="419" y="458"/>
                    </a:lnTo>
                    <a:lnTo>
                      <a:pt x="408" y="488"/>
                    </a:lnTo>
                    <a:lnTo>
                      <a:pt x="405" y="526"/>
                    </a:lnTo>
                    <a:lnTo>
                      <a:pt x="399" y="559"/>
                    </a:lnTo>
                    <a:lnTo>
                      <a:pt x="394" y="595"/>
                    </a:lnTo>
                    <a:lnTo>
                      <a:pt x="385" y="630"/>
                    </a:lnTo>
                    <a:lnTo>
                      <a:pt x="373" y="666"/>
                    </a:lnTo>
                    <a:lnTo>
                      <a:pt x="392" y="685"/>
                    </a:lnTo>
                    <a:lnTo>
                      <a:pt x="344" y="682"/>
                    </a:lnTo>
                    <a:lnTo>
                      <a:pt x="296" y="691"/>
                    </a:lnTo>
                    <a:lnTo>
                      <a:pt x="245" y="707"/>
                    </a:lnTo>
                    <a:lnTo>
                      <a:pt x="195" y="733"/>
                    </a:lnTo>
                    <a:lnTo>
                      <a:pt x="144" y="765"/>
                    </a:lnTo>
                    <a:lnTo>
                      <a:pt x="98" y="804"/>
                    </a:lnTo>
                    <a:lnTo>
                      <a:pt x="55" y="849"/>
                    </a:lnTo>
                    <a:lnTo>
                      <a:pt x="20" y="900"/>
                    </a:lnTo>
                    <a:lnTo>
                      <a:pt x="0" y="900"/>
                    </a:lnTo>
                    <a:lnTo>
                      <a:pt x="27" y="850"/>
                    </a:lnTo>
                    <a:lnTo>
                      <a:pt x="60" y="808"/>
                    </a:lnTo>
                    <a:lnTo>
                      <a:pt x="98" y="770"/>
                    </a:lnTo>
                    <a:lnTo>
                      <a:pt x="142" y="740"/>
                    </a:lnTo>
                    <a:lnTo>
                      <a:pt x="186" y="712"/>
                    </a:lnTo>
                    <a:lnTo>
                      <a:pt x="236" y="689"/>
                    </a:lnTo>
                    <a:lnTo>
                      <a:pt x="288" y="669"/>
                    </a:lnTo>
                    <a:lnTo>
                      <a:pt x="343" y="655"/>
                    </a:lnTo>
                    <a:lnTo>
                      <a:pt x="351" y="591"/>
                    </a:lnTo>
                    <a:lnTo>
                      <a:pt x="362" y="529"/>
                    </a:lnTo>
                    <a:lnTo>
                      <a:pt x="371" y="467"/>
                    </a:lnTo>
                    <a:lnTo>
                      <a:pt x="382" y="407"/>
                    </a:lnTo>
                    <a:lnTo>
                      <a:pt x="390" y="345"/>
                    </a:lnTo>
                    <a:lnTo>
                      <a:pt x="399" y="284"/>
                    </a:lnTo>
                    <a:lnTo>
                      <a:pt x="410" y="226"/>
                    </a:lnTo>
                    <a:lnTo>
                      <a:pt x="421" y="167"/>
                    </a:lnTo>
                    <a:lnTo>
                      <a:pt x="412" y="158"/>
                    </a:lnTo>
                    <a:lnTo>
                      <a:pt x="403" y="150"/>
                    </a:lnTo>
                    <a:lnTo>
                      <a:pt x="394" y="139"/>
                    </a:lnTo>
                    <a:lnTo>
                      <a:pt x="392" y="128"/>
                    </a:lnTo>
                    <a:lnTo>
                      <a:pt x="406" y="119"/>
                    </a:lnTo>
                    <a:lnTo>
                      <a:pt x="424" y="110"/>
                    </a:lnTo>
                    <a:lnTo>
                      <a:pt x="438" y="100"/>
                    </a:lnTo>
                    <a:lnTo>
                      <a:pt x="451" y="89"/>
                    </a:lnTo>
                    <a:lnTo>
                      <a:pt x="440" y="80"/>
                    </a:lnTo>
                    <a:lnTo>
                      <a:pt x="431" y="75"/>
                    </a:lnTo>
                    <a:lnTo>
                      <a:pt x="421" y="70"/>
                    </a:lnTo>
                    <a:lnTo>
                      <a:pt x="412" y="66"/>
                    </a:lnTo>
                    <a:lnTo>
                      <a:pt x="399" y="59"/>
                    </a:lnTo>
                    <a:lnTo>
                      <a:pt x="389" y="52"/>
                    </a:lnTo>
                    <a:lnTo>
                      <a:pt x="378" y="41"/>
                    </a:lnTo>
                    <a:lnTo>
                      <a:pt x="373" y="31"/>
                    </a:lnTo>
                    <a:lnTo>
                      <a:pt x="373" y="0"/>
                    </a:lnTo>
                    <a:lnTo>
                      <a:pt x="403" y="8"/>
                    </a:lnTo>
                    <a:lnTo>
                      <a:pt x="426" y="22"/>
                    </a:lnTo>
                    <a:lnTo>
                      <a:pt x="444" y="41"/>
                    </a:lnTo>
                    <a:lnTo>
                      <a:pt x="460" y="64"/>
                    </a:lnTo>
                    <a:lnTo>
                      <a:pt x="474" y="84"/>
                    </a:lnTo>
                    <a:lnTo>
                      <a:pt x="492" y="103"/>
                    </a:lnTo>
                    <a:lnTo>
                      <a:pt x="515" y="118"/>
                    </a:lnTo>
                    <a:lnTo>
                      <a:pt x="548" y="1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" name="Freeform 65"/>
              <p:cNvSpPr>
                <a:spLocks/>
              </p:cNvSpPr>
              <p:nvPr/>
            </p:nvSpPr>
            <p:spPr bwMode="auto">
              <a:xfrm>
                <a:off x="3366" y="2066"/>
                <a:ext cx="192" cy="82"/>
              </a:xfrm>
              <a:custGeom>
                <a:avLst/>
                <a:gdLst>
                  <a:gd name="T0" fmla="*/ 346 w 383"/>
                  <a:gd name="T1" fmla="*/ 73 h 165"/>
                  <a:gd name="T2" fmla="*/ 360 w 383"/>
                  <a:gd name="T3" fmla="*/ 59 h 165"/>
                  <a:gd name="T4" fmla="*/ 372 w 383"/>
                  <a:gd name="T5" fmla="*/ 55 h 165"/>
                  <a:gd name="T6" fmla="*/ 316 w 383"/>
                  <a:gd name="T7" fmla="*/ 126 h 165"/>
                  <a:gd name="T8" fmla="*/ 291 w 383"/>
                  <a:gd name="T9" fmla="*/ 105 h 165"/>
                  <a:gd name="T10" fmla="*/ 282 w 383"/>
                  <a:gd name="T11" fmla="*/ 94 h 165"/>
                  <a:gd name="T12" fmla="*/ 277 w 383"/>
                  <a:gd name="T13" fmla="*/ 78 h 165"/>
                  <a:gd name="T14" fmla="*/ 243 w 383"/>
                  <a:gd name="T15" fmla="*/ 92 h 165"/>
                  <a:gd name="T16" fmla="*/ 206 w 383"/>
                  <a:gd name="T17" fmla="*/ 123 h 165"/>
                  <a:gd name="T18" fmla="*/ 167 w 383"/>
                  <a:gd name="T19" fmla="*/ 139 h 165"/>
                  <a:gd name="T20" fmla="*/ 129 w 383"/>
                  <a:gd name="T21" fmla="*/ 117 h 165"/>
                  <a:gd name="T22" fmla="*/ 108 w 383"/>
                  <a:gd name="T23" fmla="*/ 101 h 165"/>
                  <a:gd name="T24" fmla="*/ 81 w 383"/>
                  <a:gd name="T25" fmla="*/ 107 h 165"/>
                  <a:gd name="T26" fmla="*/ 74 w 383"/>
                  <a:gd name="T27" fmla="*/ 124 h 165"/>
                  <a:gd name="T28" fmla="*/ 64 w 383"/>
                  <a:gd name="T29" fmla="*/ 139 h 165"/>
                  <a:gd name="T30" fmla="*/ 32 w 383"/>
                  <a:gd name="T31" fmla="*/ 165 h 165"/>
                  <a:gd name="T32" fmla="*/ 5 w 383"/>
                  <a:gd name="T33" fmla="*/ 139 h 165"/>
                  <a:gd name="T34" fmla="*/ 0 w 383"/>
                  <a:gd name="T35" fmla="*/ 103 h 165"/>
                  <a:gd name="T36" fmla="*/ 3 w 383"/>
                  <a:gd name="T37" fmla="*/ 59 h 165"/>
                  <a:gd name="T38" fmla="*/ 12 w 383"/>
                  <a:gd name="T39" fmla="*/ 20 h 165"/>
                  <a:gd name="T40" fmla="*/ 50 w 383"/>
                  <a:gd name="T41" fmla="*/ 34 h 165"/>
                  <a:gd name="T42" fmla="*/ 51 w 383"/>
                  <a:gd name="T43" fmla="*/ 66 h 165"/>
                  <a:gd name="T44" fmla="*/ 73 w 383"/>
                  <a:gd name="T45" fmla="*/ 69 h 165"/>
                  <a:gd name="T46" fmla="*/ 96 w 383"/>
                  <a:gd name="T47" fmla="*/ 37 h 165"/>
                  <a:gd name="T48" fmla="*/ 115 w 383"/>
                  <a:gd name="T49" fmla="*/ 7 h 165"/>
                  <a:gd name="T50" fmla="*/ 142 w 383"/>
                  <a:gd name="T51" fmla="*/ 4 h 165"/>
                  <a:gd name="T52" fmla="*/ 161 w 383"/>
                  <a:gd name="T53" fmla="*/ 32 h 165"/>
                  <a:gd name="T54" fmla="*/ 160 w 383"/>
                  <a:gd name="T55" fmla="*/ 57 h 165"/>
                  <a:gd name="T56" fmla="*/ 154 w 383"/>
                  <a:gd name="T57" fmla="*/ 78 h 165"/>
                  <a:gd name="T58" fmla="*/ 163 w 383"/>
                  <a:gd name="T59" fmla="*/ 98 h 165"/>
                  <a:gd name="T60" fmla="*/ 195 w 383"/>
                  <a:gd name="T61" fmla="*/ 92 h 165"/>
                  <a:gd name="T62" fmla="*/ 229 w 383"/>
                  <a:gd name="T63" fmla="*/ 64 h 165"/>
                  <a:gd name="T64" fmla="*/ 262 w 383"/>
                  <a:gd name="T65" fmla="*/ 34 h 165"/>
                  <a:gd name="T66" fmla="*/ 301 w 383"/>
                  <a:gd name="T67" fmla="*/ 7 h 165"/>
                  <a:gd name="T68" fmla="*/ 335 w 383"/>
                  <a:gd name="T69" fmla="*/ 78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83" h="165">
                    <a:moveTo>
                      <a:pt x="335" y="78"/>
                    </a:moveTo>
                    <a:lnTo>
                      <a:pt x="346" y="73"/>
                    </a:lnTo>
                    <a:lnTo>
                      <a:pt x="355" y="64"/>
                    </a:lnTo>
                    <a:lnTo>
                      <a:pt x="360" y="59"/>
                    </a:lnTo>
                    <a:lnTo>
                      <a:pt x="365" y="55"/>
                    </a:lnTo>
                    <a:lnTo>
                      <a:pt x="372" y="55"/>
                    </a:lnTo>
                    <a:lnTo>
                      <a:pt x="383" y="59"/>
                    </a:lnTo>
                    <a:lnTo>
                      <a:pt x="316" y="126"/>
                    </a:lnTo>
                    <a:lnTo>
                      <a:pt x="301" y="112"/>
                    </a:lnTo>
                    <a:lnTo>
                      <a:pt x="291" y="105"/>
                    </a:lnTo>
                    <a:lnTo>
                      <a:pt x="285" y="99"/>
                    </a:lnTo>
                    <a:lnTo>
                      <a:pt x="282" y="94"/>
                    </a:lnTo>
                    <a:lnTo>
                      <a:pt x="278" y="87"/>
                    </a:lnTo>
                    <a:lnTo>
                      <a:pt x="277" y="78"/>
                    </a:lnTo>
                    <a:lnTo>
                      <a:pt x="259" y="82"/>
                    </a:lnTo>
                    <a:lnTo>
                      <a:pt x="243" y="92"/>
                    </a:lnTo>
                    <a:lnTo>
                      <a:pt x="223" y="107"/>
                    </a:lnTo>
                    <a:lnTo>
                      <a:pt x="206" y="123"/>
                    </a:lnTo>
                    <a:lnTo>
                      <a:pt x="186" y="133"/>
                    </a:lnTo>
                    <a:lnTo>
                      <a:pt x="167" y="139"/>
                    </a:lnTo>
                    <a:lnTo>
                      <a:pt x="147" y="133"/>
                    </a:lnTo>
                    <a:lnTo>
                      <a:pt x="129" y="117"/>
                    </a:lnTo>
                    <a:lnTo>
                      <a:pt x="119" y="105"/>
                    </a:lnTo>
                    <a:lnTo>
                      <a:pt x="108" y="101"/>
                    </a:lnTo>
                    <a:lnTo>
                      <a:pt x="94" y="101"/>
                    </a:lnTo>
                    <a:lnTo>
                      <a:pt x="81" y="107"/>
                    </a:lnTo>
                    <a:lnTo>
                      <a:pt x="78" y="115"/>
                    </a:lnTo>
                    <a:lnTo>
                      <a:pt x="74" y="124"/>
                    </a:lnTo>
                    <a:lnTo>
                      <a:pt x="69" y="131"/>
                    </a:lnTo>
                    <a:lnTo>
                      <a:pt x="64" y="139"/>
                    </a:lnTo>
                    <a:lnTo>
                      <a:pt x="46" y="151"/>
                    </a:lnTo>
                    <a:lnTo>
                      <a:pt x="32" y="165"/>
                    </a:lnTo>
                    <a:lnTo>
                      <a:pt x="16" y="154"/>
                    </a:lnTo>
                    <a:lnTo>
                      <a:pt x="5" y="139"/>
                    </a:lnTo>
                    <a:lnTo>
                      <a:pt x="0" y="121"/>
                    </a:lnTo>
                    <a:lnTo>
                      <a:pt x="0" y="103"/>
                    </a:lnTo>
                    <a:lnTo>
                      <a:pt x="0" y="80"/>
                    </a:lnTo>
                    <a:lnTo>
                      <a:pt x="3" y="59"/>
                    </a:lnTo>
                    <a:lnTo>
                      <a:pt x="7" y="37"/>
                    </a:lnTo>
                    <a:lnTo>
                      <a:pt x="12" y="20"/>
                    </a:lnTo>
                    <a:lnTo>
                      <a:pt x="51" y="20"/>
                    </a:lnTo>
                    <a:lnTo>
                      <a:pt x="50" y="34"/>
                    </a:lnTo>
                    <a:lnTo>
                      <a:pt x="48" y="52"/>
                    </a:lnTo>
                    <a:lnTo>
                      <a:pt x="51" y="66"/>
                    </a:lnTo>
                    <a:lnTo>
                      <a:pt x="62" y="78"/>
                    </a:lnTo>
                    <a:lnTo>
                      <a:pt x="73" y="69"/>
                    </a:lnTo>
                    <a:lnTo>
                      <a:pt x="85" y="55"/>
                    </a:lnTo>
                    <a:lnTo>
                      <a:pt x="96" y="37"/>
                    </a:lnTo>
                    <a:lnTo>
                      <a:pt x="106" y="21"/>
                    </a:lnTo>
                    <a:lnTo>
                      <a:pt x="115" y="7"/>
                    </a:lnTo>
                    <a:lnTo>
                      <a:pt x="128" y="2"/>
                    </a:lnTo>
                    <a:lnTo>
                      <a:pt x="142" y="4"/>
                    </a:lnTo>
                    <a:lnTo>
                      <a:pt x="160" y="20"/>
                    </a:lnTo>
                    <a:lnTo>
                      <a:pt x="161" y="32"/>
                    </a:lnTo>
                    <a:lnTo>
                      <a:pt x="163" y="46"/>
                    </a:lnTo>
                    <a:lnTo>
                      <a:pt x="160" y="57"/>
                    </a:lnTo>
                    <a:lnTo>
                      <a:pt x="158" y="69"/>
                    </a:lnTo>
                    <a:lnTo>
                      <a:pt x="154" y="78"/>
                    </a:lnTo>
                    <a:lnTo>
                      <a:pt x="158" y="89"/>
                    </a:lnTo>
                    <a:lnTo>
                      <a:pt x="163" y="98"/>
                    </a:lnTo>
                    <a:lnTo>
                      <a:pt x="179" y="107"/>
                    </a:lnTo>
                    <a:lnTo>
                      <a:pt x="195" y="92"/>
                    </a:lnTo>
                    <a:lnTo>
                      <a:pt x="213" y="80"/>
                    </a:lnTo>
                    <a:lnTo>
                      <a:pt x="229" y="64"/>
                    </a:lnTo>
                    <a:lnTo>
                      <a:pt x="246" y="50"/>
                    </a:lnTo>
                    <a:lnTo>
                      <a:pt x="262" y="34"/>
                    </a:lnTo>
                    <a:lnTo>
                      <a:pt x="282" y="20"/>
                    </a:lnTo>
                    <a:lnTo>
                      <a:pt x="301" y="7"/>
                    </a:lnTo>
                    <a:lnTo>
                      <a:pt x="324" y="0"/>
                    </a:lnTo>
                    <a:lnTo>
                      <a:pt x="335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" name="Freeform 66"/>
              <p:cNvSpPr>
                <a:spLocks/>
              </p:cNvSpPr>
              <p:nvPr/>
            </p:nvSpPr>
            <p:spPr bwMode="auto">
              <a:xfrm>
                <a:off x="3630" y="2070"/>
                <a:ext cx="21" cy="35"/>
              </a:xfrm>
              <a:custGeom>
                <a:avLst/>
                <a:gdLst>
                  <a:gd name="T0" fmla="*/ 21 w 40"/>
                  <a:gd name="T1" fmla="*/ 69 h 69"/>
                  <a:gd name="T2" fmla="*/ 1 w 40"/>
                  <a:gd name="T3" fmla="*/ 69 h 69"/>
                  <a:gd name="T4" fmla="*/ 0 w 40"/>
                  <a:gd name="T5" fmla="*/ 51 h 69"/>
                  <a:gd name="T6" fmla="*/ 8 w 40"/>
                  <a:gd name="T7" fmla="*/ 34 h 69"/>
                  <a:gd name="T8" fmla="*/ 19 w 40"/>
                  <a:gd name="T9" fmla="*/ 14 h 69"/>
                  <a:gd name="T10" fmla="*/ 31 w 40"/>
                  <a:gd name="T11" fmla="*/ 0 h 69"/>
                  <a:gd name="T12" fmla="*/ 39 w 40"/>
                  <a:gd name="T13" fmla="*/ 5 h 69"/>
                  <a:gd name="T14" fmla="*/ 40 w 40"/>
                  <a:gd name="T15" fmla="*/ 14 h 69"/>
                  <a:gd name="T16" fmla="*/ 39 w 40"/>
                  <a:gd name="T17" fmla="*/ 23 h 69"/>
                  <a:gd name="T18" fmla="*/ 37 w 40"/>
                  <a:gd name="T19" fmla="*/ 34 h 69"/>
                  <a:gd name="T20" fmla="*/ 26 w 40"/>
                  <a:gd name="T21" fmla="*/ 51 h 69"/>
                  <a:gd name="T22" fmla="*/ 21 w 40"/>
                  <a:gd name="T23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" h="69">
                    <a:moveTo>
                      <a:pt x="21" y="69"/>
                    </a:moveTo>
                    <a:lnTo>
                      <a:pt x="1" y="69"/>
                    </a:lnTo>
                    <a:lnTo>
                      <a:pt x="0" y="51"/>
                    </a:lnTo>
                    <a:lnTo>
                      <a:pt x="8" y="34"/>
                    </a:lnTo>
                    <a:lnTo>
                      <a:pt x="19" y="14"/>
                    </a:lnTo>
                    <a:lnTo>
                      <a:pt x="31" y="0"/>
                    </a:lnTo>
                    <a:lnTo>
                      <a:pt x="39" y="5"/>
                    </a:lnTo>
                    <a:lnTo>
                      <a:pt x="40" y="14"/>
                    </a:lnTo>
                    <a:lnTo>
                      <a:pt x="39" y="23"/>
                    </a:lnTo>
                    <a:lnTo>
                      <a:pt x="37" y="34"/>
                    </a:lnTo>
                    <a:lnTo>
                      <a:pt x="26" y="51"/>
                    </a:lnTo>
                    <a:lnTo>
                      <a:pt x="21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" name="Freeform 67"/>
              <p:cNvSpPr>
                <a:spLocks/>
              </p:cNvSpPr>
              <p:nvPr/>
            </p:nvSpPr>
            <p:spPr bwMode="auto">
              <a:xfrm>
                <a:off x="2312" y="2075"/>
                <a:ext cx="64" cy="21"/>
              </a:xfrm>
              <a:custGeom>
                <a:avLst/>
                <a:gdLst>
                  <a:gd name="T0" fmla="*/ 128 w 128"/>
                  <a:gd name="T1" fmla="*/ 0 h 40"/>
                  <a:gd name="T2" fmla="*/ 112 w 128"/>
                  <a:gd name="T3" fmla="*/ 10 h 40"/>
                  <a:gd name="T4" fmla="*/ 94 w 128"/>
                  <a:gd name="T5" fmla="*/ 21 h 40"/>
                  <a:gd name="T6" fmla="*/ 73 w 128"/>
                  <a:gd name="T7" fmla="*/ 32 h 40"/>
                  <a:gd name="T8" fmla="*/ 52 w 128"/>
                  <a:gd name="T9" fmla="*/ 39 h 40"/>
                  <a:gd name="T10" fmla="*/ 31 w 128"/>
                  <a:gd name="T11" fmla="*/ 40 h 40"/>
                  <a:gd name="T12" fmla="*/ 15 w 128"/>
                  <a:gd name="T13" fmla="*/ 35 h 40"/>
                  <a:gd name="T14" fmla="*/ 4 w 128"/>
                  <a:gd name="T15" fmla="*/ 23 h 40"/>
                  <a:gd name="T16" fmla="*/ 0 w 128"/>
                  <a:gd name="T17" fmla="*/ 0 h 40"/>
                  <a:gd name="T18" fmla="*/ 128 w 128"/>
                  <a:gd name="T1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8" h="40">
                    <a:moveTo>
                      <a:pt x="128" y="0"/>
                    </a:moveTo>
                    <a:lnTo>
                      <a:pt x="112" y="10"/>
                    </a:lnTo>
                    <a:lnTo>
                      <a:pt x="94" y="21"/>
                    </a:lnTo>
                    <a:lnTo>
                      <a:pt x="73" y="32"/>
                    </a:lnTo>
                    <a:lnTo>
                      <a:pt x="52" y="39"/>
                    </a:lnTo>
                    <a:lnTo>
                      <a:pt x="31" y="40"/>
                    </a:lnTo>
                    <a:lnTo>
                      <a:pt x="15" y="35"/>
                    </a:lnTo>
                    <a:lnTo>
                      <a:pt x="4" y="23"/>
                    </a:lnTo>
                    <a:lnTo>
                      <a:pt x="0" y="0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" name="Freeform 68"/>
              <p:cNvSpPr>
                <a:spLocks/>
              </p:cNvSpPr>
              <p:nvPr/>
            </p:nvSpPr>
            <p:spPr bwMode="auto">
              <a:xfrm>
                <a:off x="3582" y="2072"/>
                <a:ext cx="15" cy="37"/>
              </a:xfrm>
              <a:custGeom>
                <a:avLst/>
                <a:gdLst>
                  <a:gd name="T0" fmla="*/ 30 w 30"/>
                  <a:gd name="T1" fmla="*/ 46 h 74"/>
                  <a:gd name="T2" fmla="*/ 30 w 30"/>
                  <a:gd name="T3" fmla="*/ 74 h 74"/>
                  <a:gd name="T4" fmla="*/ 0 w 30"/>
                  <a:gd name="T5" fmla="*/ 74 h 74"/>
                  <a:gd name="T6" fmla="*/ 0 w 30"/>
                  <a:gd name="T7" fmla="*/ 7 h 74"/>
                  <a:gd name="T8" fmla="*/ 7 w 30"/>
                  <a:gd name="T9" fmla="*/ 0 h 74"/>
                  <a:gd name="T10" fmla="*/ 14 w 30"/>
                  <a:gd name="T11" fmla="*/ 0 h 74"/>
                  <a:gd name="T12" fmla="*/ 17 w 30"/>
                  <a:gd name="T13" fmla="*/ 3 h 74"/>
                  <a:gd name="T14" fmla="*/ 21 w 30"/>
                  <a:gd name="T15" fmla="*/ 10 h 74"/>
                  <a:gd name="T16" fmla="*/ 23 w 30"/>
                  <a:gd name="T17" fmla="*/ 17 h 74"/>
                  <a:gd name="T18" fmla="*/ 25 w 30"/>
                  <a:gd name="T19" fmla="*/ 28 h 74"/>
                  <a:gd name="T20" fmla="*/ 25 w 30"/>
                  <a:gd name="T21" fmla="*/ 37 h 74"/>
                  <a:gd name="T22" fmla="*/ 30 w 30"/>
                  <a:gd name="T23" fmla="*/ 4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" h="74">
                    <a:moveTo>
                      <a:pt x="30" y="46"/>
                    </a:moveTo>
                    <a:lnTo>
                      <a:pt x="30" y="74"/>
                    </a:lnTo>
                    <a:lnTo>
                      <a:pt x="0" y="74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17" y="3"/>
                    </a:lnTo>
                    <a:lnTo>
                      <a:pt x="21" y="10"/>
                    </a:lnTo>
                    <a:lnTo>
                      <a:pt x="23" y="17"/>
                    </a:lnTo>
                    <a:lnTo>
                      <a:pt x="25" y="28"/>
                    </a:lnTo>
                    <a:lnTo>
                      <a:pt x="25" y="37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" name="Freeform 70"/>
              <p:cNvSpPr>
                <a:spLocks/>
              </p:cNvSpPr>
              <p:nvPr/>
            </p:nvSpPr>
            <p:spPr bwMode="auto">
              <a:xfrm>
                <a:off x="2940" y="2114"/>
                <a:ext cx="232" cy="104"/>
              </a:xfrm>
              <a:custGeom>
                <a:avLst/>
                <a:gdLst>
                  <a:gd name="T0" fmla="*/ 213 w 463"/>
                  <a:gd name="T1" fmla="*/ 67 h 207"/>
                  <a:gd name="T2" fmla="*/ 238 w 463"/>
                  <a:gd name="T3" fmla="*/ 74 h 207"/>
                  <a:gd name="T4" fmla="*/ 261 w 463"/>
                  <a:gd name="T5" fmla="*/ 72 h 207"/>
                  <a:gd name="T6" fmla="*/ 286 w 463"/>
                  <a:gd name="T7" fmla="*/ 46 h 207"/>
                  <a:gd name="T8" fmla="*/ 311 w 463"/>
                  <a:gd name="T9" fmla="*/ 28 h 207"/>
                  <a:gd name="T10" fmla="*/ 343 w 463"/>
                  <a:gd name="T11" fmla="*/ 26 h 207"/>
                  <a:gd name="T12" fmla="*/ 376 w 463"/>
                  <a:gd name="T13" fmla="*/ 46 h 207"/>
                  <a:gd name="T14" fmla="*/ 408 w 463"/>
                  <a:gd name="T15" fmla="*/ 55 h 207"/>
                  <a:gd name="T16" fmla="*/ 439 w 463"/>
                  <a:gd name="T17" fmla="*/ 62 h 207"/>
                  <a:gd name="T18" fmla="*/ 460 w 463"/>
                  <a:gd name="T19" fmla="*/ 81 h 207"/>
                  <a:gd name="T20" fmla="*/ 444 w 463"/>
                  <a:gd name="T21" fmla="*/ 96 h 207"/>
                  <a:gd name="T22" fmla="*/ 405 w 463"/>
                  <a:gd name="T23" fmla="*/ 115 h 207"/>
                  <a:gd name="T24" fmla="*/ 364 w 463"/>
                  <a:gd name="T25" fmla="*/ 136 h 207"/>
                  <a:gd name="T26" fmla="*/ 325 w 463"/>
                  <a:gd name="T27" fmla="*/ 133 h 207"/>
                  <a:gd name="T28" fmla="*/ 282 w 463"/>
                  <a:gd name="T29" fmla="*/ 124 h 207"/>
                  <a:gd name="T30" fmla="*/ 249 w 463"/>
                  <a:gd name="T31" fmla="*/ 159 h 207"/>
                  <a:gd name="T32" fmla="*/ 219 w 463"/>
                  <a:gd name="T33" fmla="*/ 197 h 207"/>
                  <a:gd name="T34" fmla="*/ 183 w 463"/>
                  <a:gd name="T35" fmla="*/ 207 h 207"/>
                  <a:gd name="T36" fmla="*/ 171 w 463"/>
                  <a:gd name="T37" fmla="*/ 166 h 207"/>
                  <a:gd name="T38" fmla="*/ 158 w 463"/>
                  <a:gd name="T39" fmla="*/ 138 h 207"/>
                  <a:gd name="T40" fmla="*/ 121 w 463"/>
                  <a:gd name="T41" fmla="*/ 131 h 207"/>
                  <a:gd name="T42" fmla="*/ 82 w 463"/>
                  <a:gd name="T43" fmla="*/ 119 h 207"/>
                  <a:gd name="T44" fmla="*/ 62 w 463"/>
                  <a:gd name="T45" fmla="*/ 110 h 207"/>
                  <a:gd name="T46" fmla="*/ 43 w 463"/>
                  <a:gd name="T47" fmla="*/ 117 h 207"/>
                  <a:gd name="T48" fmla="*/ 23 w 463"/>
                  <a:gd name="T49" fmla="*/ 119 h 207"/>
                  <a:gd name="T50" fmla="*/ 7 w 463"/>
                  <a:gd name="T51" fmla="*/ 108 h 207"/>
                  <a:gd name="T52" fmla="*/ 0 w 463"/>
                  <a:gd name="T53" fmla="*/ 83 h 207"/>
                  <a:gd name="T54" fmla="*/ 15 w 463"/>
                  <a:gd name="T55" fmla="*/ 64 h 207"/>
                  <a:gd name="T56" fmla="*/ 39 w 463"/>
                  <a:gd name="T57" fmla="*/ 65 h 207"/>
                  <a:gd name="T58" fmla="*/ 64 w 463"/>
                  <a:gd name="T59" fmla="*/ 60 h 207"/>
                  <a:gd name="T60" fmla="*/ 86 w 463"/>
                  <a:gd name="T61" fmla="*/ 35 h 207"/>
                  <a:gd name="T62" fmla="*/ 109 w 463"/>
                  <a:gd name="T63" fmla="*/ 7 h 207"/>
                  <a:gd name="T64" fmla="*/ 130 w 463"/>
                  <a:gd name="T65" fmla="*/ 9 h 207"/>
                  <a:gd name="T66" fmla="*/ 140 w 463"/>
                  <a:gd name="T67" fmla="*/ 41 h 207"/>
                  <a:gd name="T68" fmla="*/ 151 w 463"/>
                  <a:gd name="T69" fmla="*/ 71 h 207"/>
                  <a:gd name="T70" fmla="*/ 178 w 463"/>
                  <a:gd name="T71" fmla="*/ 78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63" h="207">
                    <a:moveTo>
                      <a:pt x="201" y="67"/>
                    </a:moveTo>
                    <a:lnTo>
                      <a:pt x="213" y="67"/>
                    </a:lnTo>
                    <a:lnTo>
                      <a:pt x="227" y="69"/>
                    </a:lnTo>
                    <a:lnTo>
                      <a:pt x="238" y="74"/>
                    </a:lnTo>
                    <a:lnTo>
                      <a:pt x="249" y="87"/>
                    </a:lnTo>
                    <a:lnTo>
                      <a:pt x="261" y="72"/>
                    </a:lnTo>
                    <a:lnTo>
                      <a:pt x="274" y="60"/>
                    </a:lnTo>
                    <a:lnTo>
                      <a:pt x="286" y="46"/>
                    </a:lnTo>
                    <a:lnTo>
                      <a:pt x="298" y="37"/>
                    </a:lnTo>
                    <a:lnTo>
                      <a:pt x="311" y="28"/>
                    </a:lnTo>
                    <a:lnTo>
                      <a:pt x="327" y="25"/>
                    </a:lnTo>
                    <a:lnTo>
                      <a:pt x="343" y="26"/>
                    </a:lnTo>
                    <a:lnTo>
                      <a:pt x="366" y="39"/>
                    </a:lnTo>
                    <a:lnTo>
                      <a:pt x="376" y="46"/>
                    </a:lnTo>
                    <a:lnTo>
                      <a:pt x="392" y="51"/>
                    </a:lnTo>
                    <a:lnTo>
                      <a:pt x="408" y="55"/>
                    </a:lnTo>
                    <a:lnTo>
                      <a:pt x="424" y="60"/>
                    </a:lnTo>
                    <a:lnTo>
                      <a:pt x="439" y="62"/>
                    </a:lnTo>
                    <a:lnTo>
                      <a:pt x="451" y="71"/>
                    </a:lnTo>
                    <a:lnTo>
                      <a:pt x="460" y="81"/>
                    </a:lnTo>
                    <a:lnTo>
                      <a:pt x="463" y="97"/>
                    </a:lnTo>
                    <a:lnTo>
                      <a:pt x="444" y="96"/>
                    </a:lnTo>
                    <a:lnTo>
                      <a:pt x="424" y="104"/>
                    </a:lnTo>
                    <a:lnTo>
                      <a:pt x="405" y="115"/>
                    </a:lnTo>
                    <a:lnTo>
                      <a:pt x="385" y="127"/>
                    </a:lnTo>
                    <a:lnTo>
                      <a:pt x="364" y="136"/>
                    </a:lnTo>
                    <a:lnTo>
                      <a:pt x="345" y="140"/>
                    </a:lnTo>
                    <a:lnTo>
                      <a:pt x="325" y="133"/>
                    </a:lnTo>
                    <a:lnTo>
                      <a:pt x="307" y="117"/>
                    </a:lnTo>
                    <a:lnTo>
                      <a:pt x="282" y="124"/>
                    </a:lnTo>
                    <a:lnTo>
                      <a:pt x="265" y="140"/>
                    </a:lnTo>
                    <a:lnTo>
                      <a:pt x="249" y="159"/>
                    </a:lnTo>
                    <a:lnTo>
                      <a:pt x="235" y="181"/>
                    </a:lnTo>
                    <a:lnTo>
                      <a:pt x="219" y="197"/>
                    </a:lnTo>
                    <a:lnTo>
                      <a:pt x="203" y="207"/>
                    </a:lnTo>
                    <a:lnTo>
                      <a:pt x="183" y="207"/>
                    </a:lnTo>
                    <a:lnTo>
                      <a:pt x="162" y="195"/>
                    </a:lnTo>
                    <a:lnTo>
                      <a:pt x="171" y="166"/>
                    </a:lnTo>
                    <a:lnTo>
                      <a:pt x="169" y="149"/>
                    </a:lnTo>
                    <a:lnTo>
                      <a:pt x="158" y="138"/>
                    </a:lnTo>
                    <a:lnTo>
                      <a:pt x="142" y="135"/>
                    </a:lnTo>
                    <a:lnTo>
                      <a:pt x="121" y="131"/>
                    </a:lnTo>
                    <a:lnTo>
                      <a:pt x="100" y="127"/>
                    </a:lnTo>
                    <a:lnTo>
                      <a:pt x="82" y="119"/>
                    </a:lnTo>
                    <a:lnTo>
                      <a:pt x="73" y="106"/>
                    </a:lnTo>
                    <a:lnTo>
                      <a:pt x="62" y="110"/>
                    </a:lnTo>
                    <a:lnTo>
                      <a:pt x="54" y="113"/>
                    </a:lnTo>
                    <a:lnTo>
                      <a:pt x="43" y="117"/>
                    </a:lnTo>
                    <a:lnTo>
                      <a:pt x="34" y="120"/>
                    </a:lnTo>
                    <a:lnTo>
                      <a:pt x="23" y="119"/>
                    </a:lnTo>
                    <a:lnTo>
                      <a:pt x="16" y="115"/>
                    </a:lnTo>
                    <a:lnTo>
                      <a:pt x="7" y="108"/>
                    </a:lnTo>
                    <a:lnTo>
                      <a:pt x="4" y="97"/>
                    </a:lnTo>
                    <a:lnTo>
                      <a:pt x="0" y="83"/>
                    </a:lnTo>
                    <a:lnTo>
                      <a:pt x="6" y="72"/>
                    </a:lnTo>
                    <a:lnTo>
                      <a:pt x="15" y="64"/>
                    </a:lnTo>
                    <a:lnTo>
                      <a:pt x="23" y="58"/>
                    </a:lnTo>
                    <a:lnTo>
                      <a:pt x="39" y="65"/>
                    </a:lnTo>
                    <a:lnTo>
                      <a:pt x="54" y="67"/>
                    </a:lnTo>
                    <a:lnTo>
                      <a:pt x="64" y="60"/>
                    </a:lnTo>
                    <a:lnTo>
                      <a:pt x="77" y="49"/>
                    </a:lnTo>
                    <a:lnTo>
                      <a:pt x="86" y="35"/>
                    </a:lnTo>
                    <a:lnTo>
                      <a:pt x="96" y="21"/>
                    </a:lnTo>
                    <a:lnTo>
                      <a:pt x="109" y="7"/>
                    </a:lnTo>
                    <a:lnTo>
                      <a:pt x="123" y="0"/>
                    </a:lnTo>
                    <a:lnTo>
                      <a:pt x="130" y="9"/>
                    </a:lnTo>
                    <a:lnTo>
                      <a:pt x="137" y="25"/>
                    </a:lnTo>
                    <a:lnTo>
                      <a:pt x="140" y="41"/>
                    </a:lnTo>
                    <a:lnTo>
                      <a:pt x="146" y="58"/>
                    </a:lnTo>
                    <a:lnTo>
                      <a:pt x="151" y="71"/>
                    </a:lnTo>
                    <a:lnTo>
                      <a:pt x="162" y="80"/>
                    </a:lnTo>
                    <a:lnTo>
                      <a:pt x="178" y="78"/>
                    </a:lnTo>
                    <a:lnTo>
                      <a:pt x="201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" name="Freeform 71"/>
              <p:cNvSpPr>
                <a:spLocks/>
              </p:cNvSpPr>
              <p:nvPr/>
            </p:nvSpPr>
            <p:spPr bwMode="auto">
              <a:xfrm>
                <a:off x="3206" y="2124"/>
                <a:ext cx="16" cy="20"/>
              </a:xfrm>
              <a:custGeom>
                <a:avLst/>
                <a:gdLst>
                  <a:gd name="T0" fmla="*/ 28 w 31"/>
                  <a:gd name="T1" fmla="*/ 29 h 39"/>
                  <a:gd name="T2" fmla="*/ 19 w 31"/>
                  <a:gd name="T3" fmla="*/ 27 h 39"/>
                  <a:gd name="T4" fmla="*/ 10 w 31"/>
                  <a:gd name="T5" fmla="*/ 25 h 39"/>
                  <a:gd name="T6" fmla="*/ 1 w 31"/>
                  <a:gd name="T7" fmla="*/ 29 h 39"/>
                  <a:gd name="T8" fmla="*/ 0 w 31"/>
                  <a:gd name="T9" fmla="*/ 39 h 39"/>
                  <a:gd name="T10" fmla="*/ 0 w 31"/>
                  <a:gd name="T11" fmla="*/ 0 h 39"/>
                  <a:gd name="T12" fmla="*/ 8 w 31"/>
                  <a:gd name="T13" fmla="*/ 0 h 39"/>
                  <a:gd name="T14" fmla="*/ 24 w 31"/>
                  <a:gd name="T15" fmla="*/ 4 h 39"/>
                  <a:gd name="T16" fmla="*/ 28 w 31"/>
                  <a:gd name="T17" fmla="*/ 6 h 39"/>
                  <a:gd name="T18" fmla="*/ 31 w 31"/>
                  <a:gd name="T19" fmla="*/ 11 h 39"/>
                  <a:gd name="T20" fmla="*/ 31 w 31"/>
                  <a:gd name="T21" fmla="*/ 18 h 39"/>
                  <a:gd name="T22" fmla="*/ 28 w 31"/>
                  <a:gd name="T23" fmla="*/ 2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" h="39">
                    <a:moveTo>
                      <a:pt x="28" y="29"/>
                    </a:moveTo>
                    <a:lnTo>
                      <a:pt x="19" y="27"/>
                    </a:lnTo>
                    <a:lnTo>
                      <a:pt x="10" y="25"/>
                    </a:lnTo>
                    <a:lnTo>
                      <a:pt x="1" y="29"/>
                    </a:lnTo>
                    <a:lnTo>
                      <a:pt x="0" y="39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4" y="4"/>
                    </a:lnTo>
                    <a:lnTo>
                      <a:pt x="28" y="6"/>
                    </a:lnTo>
                    <a:lnTo>
                      <a:pt x="31" y="11"/>
                    </a:lnTo>
                    <a:lnTo>
                      <a:pt x="31" y="18"/>
                    </a:lnTo>
                    <a:lnTo>
                      <a:pt x="28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" name="Freeform 74"/>
              <p:cNvSpPr>
                <a:spLocks/>
              </p:cNvSpPr>
              <p:nvPr/>
            </p:nvSpPr>
            <p:spPr bwMode="auto">
              <a:xfrm>
                <a:off x="2191" y="2168"/>
                <a:ext cx="199" cy="512"/>
              </a:xfrm>
              <a:custGeom>
                <a:avLst/>
                <a:gdLst>
                  <a:gd name="T0" fmla="*/ 336 w 399"/>
                  <a:gd name="T1" fmla="*/ 32 h 1026"/>
                  <a:gd name="T2" fmla="*/ 226 w 399"/>
                  <a:gd name="T3" fmla="*/ 96 h 1026"/>
                  <a:gd name="T4" fmla="*/ 139 w 399"/>
                  <a:gd name="T5" fmla="*/ 192 h 1026"/>
                  <a:gd name="T6" fmla="*/ 78 w 399"/>
                  <a:gd name="T7" fmla="*/ 305 h 1026"/>
                  <a:gd name="T8" fmla="*/ 52 w 399"/>
                  <a:gd name="T9" fmla="*/ 424 h 1026"/>
                  <a:gd name="T10" fmla="*/ 59 w 399"/>
                  <a:gd name="T11" fmla="*/ 559 h 1026"/>
                  <a:gd name="T12" fmla="*/ 89 w 399"/>
                  <a:gd name="T13" fmla="*/ 689 h 1026"/>
                  <a:gd name="T14" fmla="*/ 164 w 399"/>
                  <a:gd name="T15" fmla="*/ 799 h 1026"/>
                  <a:gd name="T16" fmla="*/ 238 w 399"/>
                  <a:gd name="T17" fmla="*/ 846 h 1026"/>
                  <a:gd name="T18" fmla="*/ 266 w 399"/>
                  <a:gd name="T19" fmla="*/ 861 h 1026"/>
                  <a:gd name="T20" fmla="*/ 293 w 399"/>
                  <a:gd name="T21" fmla="*/ 877 h 1026"/>
                  <a:gd name="T22" fmla="*/ 323 w 399"/>
                  <a:gd name="T23" fmla="*/ 891 h 1026"/>
                  <a:gd name="T24" fmla="*/ 304 w 399"/>
                  <a:gd name="T25" fmla="*/ 894 h 1026"/>
                  <a:gd name="T26" fmla="*/ 229 w 399"/>
                  <a:gd name="T27" fmla="*/ 871 h 1026"/>
                  <a:gd name="T28" fmla="*/ 156 w 399"/>
                  <a:gd name="T29" fmla="*/ 827 h 1026"/>
                  <a:gd name="T30" fmla="*/ 98 w 399"/>
                  <a:gd name="T31" fmla="*/ 767 h 1026"/>
                  <a:gd name="T32" fmla="*/ 71 w 399"/>
                  <a:gd name="T33" fmla="*/ 722 h 1026"/>
                  <a:gd name="T34" fmla="*/ 66 w 399"/>
                  <a:gd name="T35" fmla="*/ 704 h 1026"/>
                  <a:gd name="T36" fmla="*/ 59 w 399"/>
                  <a:gd name="T37" fmla="*/ 685 h 1026"/>
                  <a:gd name="T38" fmla="*/ 46 w 399"/>
                  <a:gd name="T39" fmla="*/ 674 h 1026"/>
                  <a:gd name="T40" fmla="*/ 38 w 399"/>
                  <a:gd name="T41" fmla="*/ 722 h 1026"/>
                  <a:gd name="T42" fmla="*/ 48 w 399"/>
                  <a:gd name="T43" fmla="*/ 818 h 1026"/>
                  <a:gd name="T44" fmla="*/ 80 w 399"/>
                  <a:gd name="T45" fmla="*/ 912 h 1026"/>
                  <a:gd name="T46" fmla="*/ 140 w 399"/>
                  <a:gd name="T47" fmla="*/ 992 h 1026"/>
                  <a:gd name="T48" fmla="*/ 121 w 399"/>
                  <a:gd name="T49" fmla="*/ 971 h 1026"/>
                  <a:gd name="T50" fmla="*/ 38 w 399"/>
                  <a:gd name="T51" fmla="*/ 834 h 1026"/>
                  <a:gd name="T52" fmla="*/ 2 w 399"/>
                  <a:gd name="T53" fmla="*/ 671 h 1026"/>
                  <a:gd name="T54" fmla="*/ 6 w 399"/>
                  <a:gd name="T55" fmla="*/ 502 h 1026"/>
                  <a:gd name="T56" fmla="*/ 32 w 399"/>
                  <a:gd name="T57" fmla="*/ 353 h 1026"/>
                  <a:gd name="T58" fmla="*/ 87 w 399"/>
                  <a:gd name="T59" fmla="*/ 227 h 1026"/>
                  <a:gd name="T60" fmla="*/ 171 w 399"/>
                  <a:gd name="T61" fmla="*/ 115 h 1026"/>
                  <a:gd name="T62" fmla="*/ 279 w 399"/>
                  <a:gd name="T63" fmla="*/ 29 h 1026"/>
                  <a:gd name="T64" fmla="*/ 399 w 399"/>
                  <a:gd name="T65" fmla="*/ 0 h 10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9" h="1026">
                    <a:moveTo>
                      <a:pt x="399" y="20"/>
                    </a:moveTo>
                    <a:lnTo>
                      <a:pt x="336" y="32"/>
                    </a:lnTo>
                    <a:lnTo>
                      <a:pt x="277" y="59"/>
                    </a:lnTo>
                    <a:lnTo>
                      <a:pt x="226" y="96"/>
                    </a:lnTo>
                    <a:lnTo>
                      <a:pt x="180" y="142"/>
                    </a:lnTo>
                    <a:lnTo>
                      <a:pt x="139" y="192"/>
                    </a:lnTo>
                    <a:lnTo>
                      <a:pt x="105" y="249"/>
                    </a:lnTo>
                    <a:lnTo>
                      <a:pt x="78" y="305"/>
                    </a:lnTo>
                    <a:lnTo>
                      <a:pt x="57" y="362"/>
                    </a:lnTo>
                    <a:lnTo>
                      <a:pt x="52" y="424"/>
                    </a:lnTo>
                    <a:lnTo>
                      <a:pt x="54" y="492"/>
                    </a:lnTo>
                    <a:lnTo>
                      <a:pt x="59" y="559"/>
                    </a:lnTo>
                    <a:lnTo>
                      <a:pt x="71" y="626"/>
                    </a:lnTo>
                    <a:lnTo>
                      <a:pt x="89" y="689"/>
                    </a:lnTo>
                    <a:lnTo>
                      <a:pt x="121" y="747"/>
                    </a:lnTo>
                    <a:lnTo>
                      <a:pt x="164" y="799"/>
                    </a:lnTo>
                    <a:lnTo>
                      <a:pt x="224" y="841"/>
                    </a:lnTo>
                    <a:lnTo>
                      <a:pt x="238" y="846"/>
                    </a:lnTo>
                    <a:lnTo>
                      <a:pt x="254" y="855"/>
                    </a:lnTo>
                    <a:lnTo>
                      <a:pt x="266" y="861"/>
                    </a:lnTo>
                    <a:lnTo>
                      <a:pt x="281" y="869"/>
                    </a:lnTo>
                    <a:lnTo>
                      <a:pt x="293" y="877"/>
                    </a:lnTo>
                    <a:lnTo>
                      <a:pt x="307" y="884"/>
                    </a:lnTo>
                    <a:lnTo>
                      <a:pt x="323" y="891"/>
                    </a:lnTo>
                    <a:lnTo>
                      <a:pt x="341" y="900"/>
                    </a:lnTo>
                    <a:lnTo>
                      <a:pt x="304" y="894"/>
                    </a:lnTo>
                    <a:lnTo>
                      <a:pt x="268" y="885"/>
                    </a:lnTo>
                    <a:lnTo>
                      <a:pt x="229" y="871"/>
                    </a:lnTo>
                    <a:lnTo>
                      <a:pt x="194" y="852"/>
                    </a:lnTo>
                    <a:lnTo>
                      <a:pt x="156" y="827"/>
                    </a:lnTo>
                    <a:lnTo>
                      <a:pt x="125" y="799"/>
                    </a:lnTo>
                    <a:lnTo>
                      <a:pt x="98" y="767"/>
                    </a:lnTo>
                    <a:lnTo>
                      <a:pt x="77" y="733"/>
                    </a:lnTo>
                    <a:lnTo>
                      <a:pt x="71" y="722"/>
                    </a:lnTo>
                    <a:lnTo>
                      <a:pt x="70" y="713"/>
                    </a:lnTo>
                    <a:lnTo>
                      <a:pt x="66" y="704"/>
                    </a:lnTo>
                    <a:lnTo>
                      <a:pt x="64" y="696"/>
                    </a:lnTo>
                    <a:lnTo>
                      <a:pt x="59" y="685"/>
                    </a:lnTo>
                    <a:lnTo>
                      <a:pt x="54" y="680"/>
                    </a:lnTo>
                    <a:lnTo>
                      <a:pt x="46" y="674"/>
                    </a:lnTo>
                    <a:lnTo>
                      <a:pt x="38" y="674"/>
                    </a:lnTo>
                    <a:lnTo>
                      <a:pt x="38" y="722"/>
                    </a:lnTo>
                    <a:lnTo>
                      <a:pt x="41" y="770"/>
                    </a:lnTo>
                    <a:lnTo>
                      <a:pt x="48" y="818"/>
                    </a:lnTo>
                    <a:lnTo>
                      <a:pt x="62" y="868"/>
                    </a:lnTo>
                    <a:lnTo>
                      <a:pt x="80" y="912"/>
                    </a:lnTo>
                    <a:lnTo>
                      <a:pt x="107" y="955"/>
                    </a:lnTo>
                    <a:lnTo>
                      <a:pt x="140" y="992"/>
                    </a:lnTo>
                    <a:lnTo>
                      <a:pt x="185" y="1026"/>
                    </a:lnTo>
                    <a:lnTo>
                      <a:pt x="121" y="971"/>
                    </a:lnTo>
                    <a:lnTo>
                      <a:pt x="73" y="907"/>
                    </a:lnTo>
                    <a:lnTo>
                      <a:pt x="38" y="834"/>
                    </a:lnTo>
                    <a:lnTo>
                      <a:pt x="16" y="756"/>
                    </a:lnTo>
                    <a:lnTo>
                      <a:pt x="2" y="671"/>
                    </a:lnTo>
                    <a:lnTo>
                      <a:pt x="0" y="587"/>
                    </a:lnTo>
                    <a:lnTo>
                      <a:pt x="6" y="502"/>
                    </a:lnTo>
                    <a:lnTo>
                      <a:pt x="18" y="421"/>
                    </a:lnTo>
                    <a:lnTo>
                      <a:pt x="32" y="353"/>
                    </a:lnTo>
                    <a:lnTo>
                      <a:pt x="57" y="289"/>
                    </a:lnTo>
                    <a:lnTo>
                      <a:pt x="87" y="227"/>
                    </a:lnTo>
                    <a:lnTo>
                      <a:pt x="128" y="170"/>
                    </a:lnTo>
                    <a:lnTo>
                      <a:pt x="171" y="115"/>
                    </a:lnTo>
                    <a:lnTo>
                      <a:pt x="224" y="69"/>
                    </a:lnTo>
                    <a:lnTo>
                      <a:pt x="279" y="29"/>
                    </a:lnTo>
                    <a:lnTo>
                      <a:pt x="341" y="0"/>
                    </a:lnTo>
                    <a:lnTo>
                      <a:pt x="399" y="0"/>
                    </a:lnTo>
                    <a:lnTo>
                      <a:pt x="399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" name="Freeform 75"/>
              <p:cNvSpPr>
                <a:spLocks/>
              </p:cNvSpPr>
              <p:nvPr/>
            </p:nvSpPr>
            <p:spPr bwMode="auto">
              <a:xfrm>
                <a:off x="1941" y="2339"/>
                <a:ext cx="0" cy="19"/>
              </a:xfrm>
              <a:custGeom>
                <a:avLst/>
                <a:gdLst>
                  <a:gd name="T0" fmla="*/ 0 h 39"/>
                  <a:gd name="T1" fmla="*/ 39 h 39"/>
                  <a:gd name="T2" fmla="*/ 0 h 3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9">
                    <a:moveTo>
                      <a:pt x="0" y="0"/>
                    </a:moveTo>
                    <a:lnTo>
                      <a:pt x="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" name="Freeform 76"/>
              <p:cNvSpPr>
                <a:spLocks/>
              </p:cNvSpPr>
              <p:nvPr/>
            </p:nvSpPr>
            <p:spPr bwMode="auto">
              <a:xfrm>
                <a:off x="1902" y="2372"/>
                <a:ext cx="54" cy="64"/>
              </a:xfrm>
              <a:custGeom>
                <a:avLst/>
                <a:gdLst>
                  <a:gd name="T0" fmla="*/ 108 w 108"/>
                  <a:gd name="T1" fmla="*/ 0 h 128"/>
                  <a:gd name="T2" fmla="*/ 101 w 108"/>
                  <a:gd name="T3" fmla="*/ 19 h 128"/>
                  <a:gd name="T4" fmla="*/ 96 w 108"/>
                  <a:gd name="T5" fmla="*/ 41 h 128"/>
                  <a:gd name="T6" fmla="*/ 89 w 108"/>
                  <a:gd name="T7" fmla="*/ 60 h 128"/>
                  <a:gd name="T8" fmla="*/ 80 w 108"/>
                  <a:gd name="T9" fmla="*/ 82 h 128"/>
                  <a:gd name="T10" fmla="*/ 67 w 108"/>
                  <a:gd name="T11" fmla="*/ 99 h 128"/>
                  <a:gd name="T12" fmla="*/ 51 w 108"/>
                  <a:gd name="T13" fmla="*/ 114 h 128"/>
                  <a:gd name="T14" fmla="*/ 32 w 108"/>
                  <a:gd name="T15" fmla="*/ 122 h 128"/>
                  <a:gd name="T16" fmla="*/ 11 w 108"/>
                  <a:gd name="T17" fmla="*/ 128 h 128"/>
                  <a:gd name="T18" fmla="*/ 4 w 108"/>
                  <a:gd name="T19" fmla="*/ 124 h 128"/>
                  <a:gd name="T20" fmla="*/ 0 w 108"/>
                  <a:gd name="T21" fmla="*/ 117 h 128"/>
                  <a:gd name="T22" fmla="*/ 0 w 108"/>
                  <a:gd name="T23" fmla="*/ 110 h 128"/>
                  <a:gd name="T24" fmla="*/ 0 w 108"/>
                  <a:gd name="T25" fmla="*/ 108 h 128"/>
                  <a:gd name="T26" fmla="*/ 18 w 108"/>
                  <a:gd name="T27" fmla="*/ 99 h 128"/>
                  <a:gd name="T28" fmla="*/ 34 w 108"/>
                  <a:gd name="T29" fmla="*/ 87 h 128"/>
                  <a:gd name="T30" fmla="*/ 44 w 108"/>
                  <a:gd name="T31" fmla="*/ 71 h 128"/>
                  <a:gd name="T32" fmla="*/ 57 w 108"/>
                  <a:gd name="T33" fmla="*/ 53 h 128"/>
                  <a:gd name="T34" fmla="*/ 66 w 108"/>
                  <a:gd name="T35" fmla="*/ 34 h 128"/>
                  <a:gd name="T36" fmla="*/ 78 w 108"/>
                  <a:gd name="T37" fmla="*/ 19 h 128"/>
                  <a:gd name="T38" fmla="*/ 91 w 108"/>
                  <a:gd name="T39" fmla="*/ 5 h 128"/>
                  <a:gd name="T40" fmla="*/ 108 w 108"/>
                  <a:gd name="T41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8" h="128">
                    <a:moveTo>
                      <a:pt x="108" y="0"/>
                    </a:moveTo>
                    <a:lnTo>
                      <a:pt x="101" y="19"/>
                    </a:lnTo>
                    <a:lnTo>
                      <a:pt x="96" y="41"/>
                    </a:lnTo>
                    <a:lnTo>
                      <a:pt x="89" y="60"/>
                    </a:lnTo>
                    <a:lnTo>
                      <a:pt x="80" y="82"/>
                    </a:lnTo>
                    <a:lnTo>
                      <a:pt x="67" y="99"/>
                    </a:lnTo>
                    <a:lnTo>
                      <a:pt x="51" y="114"/>
                    </a:lnTo>
                    <a:lnTo>
                      <a:pt x="32" y="122"/>
                    </a:lnTo>
                    <a:lnTo>
                      <a:pt x="11" y="128"/>
                    </a:lnTo>
                    <a:lnTo>
                      <a:pt x="4" y="124"/>
                    </a:lnTo>
                    <a:lnTo>
                      <a:pt x="0" y="117"/>
                    </a:lnTo>
                    <a:lnTo>
                      <a:pt x="0" y="110"/>
                    </a:lnTo>
                    <a:lnTo>
                      <a:pt x="0" y="108"/>
                    </a:lnTo>
                    <a:lnTo>
                      <a:pt x="18" y="99"/>
                    </a:lnTo>
                    <a:lnTo>
                      <a:pt x="34" y="87"/>
                    </a:lnTo>
                    <a:lnTo>
                      <a:pt x="44" y="71"/>
                    </a:lnTo>
                    <a:lnTo>
                      <a:pt x="57" y="53"/>
                    </a:lnTo>
                    <a:lnTo>
                      <a:pt x="66" y="34"/>
                    </a:lnTo>
                    <a:lnTo>
                      <a:pt x="78" y="19"/>
                    </a:lnTo>
                    <a:lnTo>
                      <a:pt x="91" y="5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" name="Freeform 77"/>
              <p:cNvSpPr>
                <a:spLocks/>
              </p:cNvSpPr>
              <p:nvPr/>
            </p:nvSpPr>
            <p:spPr bwMode="auto">
              <a:xfrm>
                <a:off x="3817" y="2388"/>
                <a:ext cx="34" cy="48"/>
              </a:xfrm>
              <a:custGeom>
                <a:avLst/>
                <a:gdLst>
                  <a:gd name="T0" fmla="*/ 69 w 69"/>
                  <a:gd name="T1" fmla="*/ 11 h 98"/>
                  <a:gd name="T2" fmla="*/ 64 w 69"/>
                  <a:gd name="T3" fmla="*/ 21 h 98"/>
                  <a:gd name="T4" fmla="*/ 64 w 69"/>
                  <a:gd name="T5" fmla="*/ 32 h 98"/>
                  <a:gd name="T6" fmla="*/ 62 w 69"/>
                  <a:gd name="T7" fmla="*/ 44 h 98"/>
                  <a:gd name="T8" fmla="*/ 60 w 69"/>
                  <a:gd name="T9" fmla="*/ 57 h 98"/>
                  <a:gd name="T10" fmla="*/ 57 w 69"/>
                  <a:gd name="T11" fmla="*/ 68 h 98"/>
                  <a:gd name="T12" fmla="*/ 53 w 69"/>
                  <a:gd name="T13" fmla="*/ 78 h 98"/>
                  <a:gd name="T14" fmla="*/ 46 w 69"/>
                  <a:gd name="T15" fmla="*/ 87 h 98"/>
                  <a:gd name="T16" fmla="*/ 39 w 69"/>
                  <a:gd name="T17" fmla="*/ 98 h 98"/>
                  <a:gd name="T18" fmla="*/ 23 w 69"/>
                  <a:gd name="T19" fmla="*/ 80 h 98"/>
                  <a:gd name="T20" fmla="*/ 11 w 69"/>
                  <a:gd name="T21" fmla="*/ 62 h 98"/>
                  <a:gd name="T22" fmla="*/ 5 w 69"/>
                  <a:gd name="T23" fmla="*/ 52 h 98"/>
                  <a:gd name="T24" fmla="*/ 2 w 69"/>
                  <a:gd name="T25" fmla="*/ 41 h 98"/>
                  <a:gd name="T26" fmla="*/ 0 w 69"/>
                  <a:gd name="T27" fmla="*/ 30 h 98"/>
                  <a:gd name="T28" fmla="*/ 0 w 69"/>
                  <a:gd name="T29" fmla="*/ 20 h 98"/>
                  <a:gd name="T30" fmla="*/ 5 w 69"/>
                  <a:gd name="T31" fmla="*/ 9 h 98"/>
                  <a:gd name="T32" fmla="*/ 16 w 69"/>
                  <a:gd name="T33" fmla="*/ 4 h 98"/>
                  <a:gd name="T34" fmla="*/ 27 w 69"/>
                  <a:gd name="T35" fmla="*/ 0 h 98"/>
                  <a:gd name="T36" fmla="*/ 37 w 69"/>
                  <a:gd name="T37" fmla="*/ 0 h 98"/>
                  <a:gd name="T38" fmla="*/ 46 w 69"/>
                  <a:gd name="T39" fmla="*/ 0 h 98"/>
                  <a:gd name="T40" fmla="*/ 55 w 69"/>
                  <a:gd name="T41" fmla="*/ 2 h 98"/>
                  <a:gd name="T42" fmla="*/ 62 w 69"/>
                  <a:gd name="T43" fmla="*/ 5 h 98"/>
                  <a:gd name="T44" fmla="*/ 69 w 69"/>
                  <a:gd name="T45" fmla="*/ 11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9" h="98">
                    <a:moveTo>
                      <a:pt x="69" y="11"/>
                    </a:moveTo>
                    <a:lnTo>
                      <a:pt x="64" y="21"/>
                    </a:lnTo>
                    <a:lnTo>
                      <a:pt x="64" y="32"/>
                    </a:lnTo>
                    <a:lnTo>
                      <a:pt x="62" y="44"/>
                    </a:lnTo>
                    <a:lnTo>
                      <a:pt x="60" y="57"/>
                    </a:lnTo>
                    <a:lnTo>
                      <a:pt x="57" y="68"/>
                    </a:lnTo>
                    <a:lnTo>
                      <a:pt x="53" y="78"/>
                    </a:lnTo>
                    <a:lnTo>
                      <a:pt x="46" y="87"/>
                    </a:lnTo>
                    <a:lnTo>
                      <a:pt x="39" y="98"/>
                    </a:lnTo>
                    <a:lnTo>
                      <a:pt x="23" y="80"/>
                    </a:lnTo>
                    <a:lnTo>
                      <a:pt x="11" y="62"/>
                    </a:lnTo>
                    <a:lnTo>
                      <a:pt x="5" y="52"/>
                    </a:lnTo>
                    <a:lnTo>
                      <a:pt x="2" y="41"/>
                    </a:lnTo>
                    <a:lnTo>
                      <a:pt x="0" y="30"/>
                    </a:lnTo>
                    <a:lnTo>
                      <a:pt x="0" y="20"/>
                    </a:lnTo>
                    <a:lnTo>
                      <a:pt x="5" y="9"/>
                    </a:lnTo>
                    <a:lnTo>
                      <a:pt x="16" y="4"/>
                    </a:lnTo>
                    <a:lnTo>
                      <a:pt x="27" y="0"/>
                    </a:lnTo>
                    <a:lnTo>
                      <a:pt x="37" y="0"/>
                    </a:lnTo>
                    <a:lnTo>
                      <a:pt x="46" y="0"/>
                    </a:lnTo>
                    <a:lnTo>
                      <a:pt x="55" y="2"/>
                    </a:lnTo>
                    <a:lnTo>
                      <a:pt x="62" y="5"/>
                    </a:lnTo>
                    <a:lnTo>
                      <a:pt x="69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" name="Freeform 78"/>
              <p:cNvSpPr>
                <a:spLocks/>
              </p:cNvSpPr>
              <p:nvPr/>
            </p:nvSpPr>
            <p:spPr bwMode="auto">
              <a:xfrm>
                <a:off x="3949" y="2397"/>
                <a:ext cx="54" cy="98"/>
              </a:xfrm>
              <a:custGeom>
                <a:avLst/>
                <a:gdLst>
                  <a:gd name="T0" fmla="*/ 50 w 109"/>
                  <a:gd name="T1" fmla="*/ 30 h 195"/>
                  <a:gd name="T2" fmla="*/ 54 w 109"/>
                  <a:gd name="T3" fmla="*/ 19 h 195"/>
                  <a:gd name="T4" fmla="*/ 59 w 109"/>
                  <a:gd name="T5" fmla="*/ 10 h 195"/>
                  <a:gd name="T6" fmla="*/ 82 w 109"/>
                  <a:gd name="T7" fmla="*/ 16 h 195"/>
                  <a:gd name="T8" fmla="*/ 94 w 109"/>
                  <a:gd name="T9" fmla="*/ 30 h 195"/>
                  <a:gd name="T10" fmla="*/ 96 w 109"/>
                  <a:gd name="T11" fmla="*/ 48 h 195"/>
                  <a:gd name="T12" fmla="*/ 94 w 109"/>
                  <a:gd name="T13" fmla="*/ 71 h 195"/>
                  <a:gd name="T14" fmla="*/ 89 w 109"/>
                  <a:gd name="T15" fmla="*/ 92 h 195"/>
                  <a:gd name="T16" fmla="*/ 87 w 109"/>
                  <a:gd name="T17" fmla="*/ 117 h 195"/>
                  <a:gd name="T18" fmla="*/ 91 w 109"/>
                  <a:gd name="T19" fmla="*/ 136 h 195"/>
                  <a:gd name="T20" fmla="*/ 109 w 109"/>
                  <a:gd name="T21" fmla="*/ 156 h 195"/>
                  <a:gd name="T22" fmla="*/ 98 w 109"/>
                  <a:gd name="T23" fmla="*/ 163 h 195"/>
                  <a:gd name="T24" fmla="*/ 100 w 109"/>
                  <a:gd name="T25" fmla="*/ 172 h 195"/>
                  <a:gd name="T26" fmla="*/ 100 w 109"/>
                  <a:gd name="T27" fmla="*/ 181 h 195"/>
                  <a:gd name="T28" fmla="*/ 98 w 109"/>
                  <a:gd name="T29" fmla="*/ 195 h 195"/>
                  <a:gd name="T30" fmla="*/ 68 w 109"/>
                  <a:gd name="T31" fmla="*/ 181 h 195"/>
                  <a:gd name="T32" fmla="*/ 54 w 109"/>
                  <a:gd name="T33" fmla="*/ 163 h 195"/>
                  <a:gd name="T34" fmla="*/ 48 w 109"/>
                  <a:gd name="T35" fmla="*/ 140 h 195"/>
                  <a:gd name="T36" fmla="*/ 48 w 109"/>
                  <a:gd name="T37" fmla="*/ 117 h 195"/>
                  <a:gd name="T38" fmla="*/ 46 w 109"/>
                  <a:gd name="T39" fmla="*/ 90 h 195"/>
                  <a:gd name="T40" fmla="*/ 41 w 109"/>
                  <a:gd name="T41" fmla="*/ 67 h 195"/>
                  <a:gd name="T42" fmla="*/ 27 w 109"/>
                  <a:gd name="T43" fmla="*/ 48 h 195"/>
                  <a:gd name="T44" fmla="*/ 0 w 109"/>
                  <a:gd name="T45" fmla="*/ 39 h 195"/>
                  <a:gd name="T46" fmla="*/ 11 w 109"/>
                  <a:gd name="T47" fmla="*/ 0 h 195"/>
                  <a:gd name="T48" fmla="*/ 22 w 109"/>
                  <a:gd name="T49" fmla="*/ 0 h 195"/>
                  <a:gd name="T50" fmla="*/ 32 w 109"/>
                  <a:gd name="T51" fmla="*/ 7 h 195"/>
                  <a:gd name="T52" fmla="*/ 41 w 109"/>
                  <a:gd name="T53" fmla="*/ 16 h 195"/>
                  <a:gd name="T54" fmla="*/ 50 w 109"/>
                  <a:gd name="T55" fmla="*/ 3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09" h="195">
                    <a:moveTo>
                      <a:pt x="50" y="30"/>
                    </a:moveTo>
                    <a:lnTo>
                      <a:pt x="54" y="19"/>
                    </a:lnTo>
                    <a:lnTo>
                      <a:pt x="59" y="10"/>
                    </a:lnTo>
                    <a:lnTo>
                      <a:pt x="82" y="16"/>
                    </a:lnTo>
                    <a:lnTo>
                      <a:pt x="94" y="30"/>
                    </a:lnTo>
                    <a:lnTo>
                      <a:pt x="96" y="48"/>
                    </a:lnTo>
                    <a:lnTo>
                      <a:pt x="94" y="71"/>
                    </a:lnTo>
                    <a:lnTo>
                      <a:pt x="89" y="92"/>
                    </a:lnTo>
                    <a:lnTo>
                      <a:pt x="87" y="117"/>
                    </a:lnTo>
                    <a:lnTo>
                      <a:pt x="91" y="136"/>
                    </a:lnTo>
                    <a:lnTo>
                      <a:pt x="109" y="156"/>
                    </a:lnTo>
                    <a:lnTo>
                      <a:pt x="98" y="163"/>
                    </a:lnTo>
                    <a:lnTo>
                      <a:pt x="100" y="172"/>
                    </a:lnTo>
                    <a:lnTo>
                      <a:pt x="100" y="181"/>
                    </a:lnTo>
                    <a:lnTo>
                      <a:pt x="98" y="195"/>
                    </a:lnTo>
                    <a:lnTo>
                      <a:pt x="68" y="181"/>
                    </a:lnTo>
                    <a:lnTo>
                      <a:pt x="54" y="163"/>
                    </a:lnTo>
                    <a:lnTo>
                      <a:pt x="48" y="140"/>
                    </a:lnTo>
                    <a:lnTo>
                      <a:pt x="48" y="117"/>
                    </a:lnTo>
                    <a:lnTo>
                      <a:pt x="46" y="90"/>
                    </a:lnTo>
                    <a:lnTo>
                      <a:pt x="41" y="67"/>
                    </a:lnTo>
                    <a:lnTo>
                      <a:pt x="27" y="48"/>
                    </a:lnTo>
                    <a:lnTo>
                      <a:pt x="0" y="39"/>
                    </a:lnTo>
                    <a:lnTo>
                      <a:pt x="11" y="0"/>
                    </a:lnTo>
                    <a:lnTo>
                      <a:pt x="22" y="0"/>
                    </a:lnTo>
                    <a:lnTo>
                      <a:pt x="32" y="7"/>
                    </a:lnTo>
                    <a:lnTo>
                      <a:pt x="41" y="16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" name="Freeform 79"/>
              <p:cNvSpPr>
                <a:spLocks/>
              </p:cNvSpPr>
              <p:nvPr/>
            </p:nvSpPr>
            <p:spPr bwMode="auto">
              <a:xfrm>
                <a:off x="3504" y="2436"/>
                <a:ext cx="39" cy="35"/>
              </a:xfrm>
              <a:custGeom>
                <a:avLst/>
                <a:gdLst>
                  <a:gd name="T0" fmla="*/ 67 w 78"/>
                  <a:gd name="T1" fmla="*/ 69 h 69"/>
                  <a:gd name="T2" fmla="*/ 56 w 78"/>
                  <a:gd name="T3" fmla="*/ 64 h 69"/>
                  <a:gd name="T4" fmla="*/ 46 w 78"/>
                  <a:gd name="T5" fmla="*/ 62 h 69"/>
                  <a:gd name="T6" fmla="*/ 37 w 78"/>
                  <a:gd name="T7" fmla="*/ 56 h 69"/>
                  <a:gd name="T8" fmla="*/ 30 w 78"/>
                  <a:gd name="T9" fmla="*/ 55 h 69"/>
                  <a:gd name="T10" fmla="*/ 21 w 78"/>
                  <a:gd name="T11" fmla="*/ 48 h 69"/>
                  <a:gd name="T12" fmla="*/ 14 w 78"/>
                  <a:gd name="T13" fmla="*/ 41 h 69"/>
                  <a:gd name="T14" fmla="*/ 5 w 78"/>
                  <a:gd name="T15" fmla="*/ 30 h 69"/>
                  <a:gd name="T16" fmla="*/ 0 w 78"/>
                  <a:gd name="T17" fmla="*/ 19 h 69"/>
                  <a:gd name="T18" fmla="*/ 5 w 78"/>
                  <a:gd name="T19" fmla="*/ 7 h 69"/>
                  <a:gd name="T20" fmla="*/ 14 w 78"/>
                  <a:gd name="T21" fmla="*/ 1 h 69"/>
                  <a:gd name="T22" fmla="*/ 23 w 78"/>
                  <a:gd name="T23" fmla="*/ 0 h 69"/>
                  <a:gd name="T24" fmla="*/ 33 w 78"/>
                  <a:gd name="T25" fmla="*/ 3 h 69"/>
                  <a:gd name="T26" fmla="*/ 44 w 78"/>
                  <a:gd name="T27" fmla="*/ 7 h 69"/>
                  <a:gd name="T28" fmla="*/ 55 w 78"/>
                  <a:gd name="T29" fmla="*/ 12 h 69"/>
                  <a:gd name="T30" fmla="*/ 65 w 78"/>
                  <a:gd name="T31" fmla="*/ 16 h 69"/>
                  <a:gd name="T32" fmla="*/ 78 w 78"/>
                  <a:gd name="T33" fmla="*/ 19 h 69"/>
                  <a:gd name="T34" fmla="*/ 67 w 78"/>
                  <a:gd name="T35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8" h="69">
                    <a:moveTo>
                      <a:pt x="67" y="69"/>
                    </a:moveTo>
                    <a:lnTo>
                      <a:pt x="56" y="64"/>
                    </a:lnTo>
                    <a:lnTo>
                      <a:pt x="46" y="62"/>
                    </a:lnTo>
                    <a:lnTo>
                      <a:pt x="37" y="56"/>
                    </a:lnTo>
                    <a:lnTo>
                      <a:pt x="30" y="55"/>
                    </a:lnTo>
                    <a:lnTo>
                      <a:pt x="21" y="48"/>
                    </a:lnTo>
                    <a:lnTo>
                      <a:pt x="14" y="41"/>
                    </a:lnTo>
                    <a:lnTo>
                      <a:pt x="5" y="30"/>
                    </a:lnTo>
                    <a:lnTo>
                      <a:pt x="0" y="19"/>
                    </a:lnTo>
                    <a:lnTo>
                      <a:pt x="5" y="7"/>
                    </a:lnTo>
                    <a:lnTo>
                      <a:pt x="14" y="1"/>
                    </a:lnTo>
                    <a:lnTo>
                      <a:pt x="23" y="0"/>
                    </a:lnTo>
                    <a:lnTo>
                      <a:pt x="33" y="3"/>
                    </a:lnTo>
                    <a:lnTo>
                      <a:pt x="44" y="7"/>
                    </a:lnTo>
                    <a:lnTo>
                      <a:pt x="55" y="12"/>
                    </a:lnTo>
                    <a:lnTo>
                      <a:pt x="65" y="16"/>
                    </a:lnTo>
                    <a:lnTo>
                      <a:pt x="78" y="19"/>
                    </a:lnTo>
                    <a:lnTo>
                      <a:pt x="67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" name="Freeform 80"/>
              <p:cNvSpPr>
                <a:spLocks/>
              </p:cNvSpPr>
              <p:nvPr/>
            </p:nvSpPr>
            <p:spPr bwMode="auto">
              <a:xfrm>
                <a:off x="2068" y="2451"/>
                <a:ext cx="83" cy="44"/>
              </a:xfrm>
              <a:custGeom>
                <a:avLst/>
                <a:gdLst>
                  <a:gd name="T0" fmla="*/ 165 w 165"/>
                  <a:gd name="T1" fmla="*/ 0 h 87"/>
                  <a:gd name="T2" fmla="*/ 145 w 165"/>
                  <a:gd name="T3" fmla="*/ 11 h 87"/>
                  <a:gd name="T4" fmla="*/ 125 w 165"/>
                  <a:gd name="T5" fmla="*/ 21 h 87"/>
                  <a:gd name="T6" fmla="*/ 104 w 165"/>
                  <a:gd name="T7" fmla="*/ 32 h 87"/>
                  <a:gd name="T8" fmla="*/ 85 w 165"/>
                  <a:gd name="T9" fmla="*/ 42 h 87"/>
                  <a:gd name="T10" fmla="*/ 63 w 165"/>
                  <a:gd name="T11" fmla="*/ 53 h 87"/>
                  <a:gd name="T12" fmla="*/ 42 w 165"/>
                  <a:gd name="T13" fmla="*/ 64 h 87"/>
                  <a:gd name="T14" fmla="*/ 21 w 165"/>
                  <a:gd name="T15" fmla="*/ 74 h 87"/>
                  <a:gd name="T16" fmla="*/ 0 w 165"/>
                  <a:gd name="T17" fmla="*/ 87 h 87"/>
                  <a:gd name="T18" fmla="*/ 8 w 165"/>
                  <a:gd name="T19" fmla="*/ 64 h 87"/>
                  <a:gd name="T20" fmla="*/ 23 w 165"/>
                  <a:gd name="T21" fmla="*/ 46 h 87"/>
                  <a:gd name="T22" fmla="*/ 40 w 165"/>
                  <a:gd name="T23" fmla="*/ 30 h 87"/>
                  <a:gd name="T24" fmla="*/ 63 w 165"/>
                  <a:gd name="T25" fmla="*/ 21 h 87"/>
                  <a:gd name="T26" fmla="*/ 86 w 165"/>
                  <a:gd name="T27" fmla="*/ 12 h 87"/>
                  <a:gd name="T28" fmla="*/ 111 w 165"/>
                  <a:gd name="T29" fmla="*/ 7 h 87"/>
                  <a:gd name="T30" fmla="*/ 138 w 165"/>
                  <a:gd name="T31" fmla="*/ 2 h 87"/>
                  <a:gd name="T32" fmla="*/ 165 w 165"/>
                  <a:gd name="T33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5" h="87">
                    <a:moveTo>
                      <a:pt x="165" y="0"/>
                    </a:moveTo>
                    <a:lnTo>
                      <a:pt x="145" y="11"/>
                    </a:lnTo>
                    <a:lnTo>
                      <a:pt x="125" y="21"/>
                    </a:lnTo>
                    <a:lnTo>
                      <a:pt x="104" y="32"/>
                    </a:lnTo>
                    <a:lnTo>
                      <a:pt x="85" y="42"/>
                    </a:lnTo>
                    <a:lnTo>
                      <a:pt x="63" y="53"/>
                    </a:lnTo>
                    <a:lnTo>
                      <a:pt x="42" y="64"/>
                    </a:lnTo>
                    <a:lnTo>
                      <a:pt x="21" y="74"/>
                    </a:lnTo>
                    <a:lnTo>
                      <a:pt x="0" y="87"/>
                    </a:lnTo>
                    <a:lnTo>
                      <a:pt x="8" y="64"/>
                    </a:lnTo>
                    <a:lnTo>
                      <a:pt x="23" y="46"/>
                    </a:lnTo>
                    <a:lnTo>
                      <a:pt x="40" y="30"/>
                    </a:lnTo>
                    <a:lnTo>
                      <a:pt x="63" y="21"/>
                    </a:lnTo>
                    <a:lnTo>
                      <a:pt x="86" y="12"/>
                    </a:lnTo>
                    <a:lnTo>
                      <a:pt x="111" y="7"/>
                    </a:lnTo>
                    <a:lnTo>
                      <a:pt x="138" y="2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" name="Freeform 81"/>
              <p:cNvSpPr>
                <a:spLocks/>
              </p:cNvSpPr>
              <p:nvPr/>
            </p:nvSpPr>
            <p:spPr bwMode="auto">
              <a:xfrm>
                <a:off x="3434" y="2452"/>
                <a:ext cx="515" cy="150"/>
              </a:xfrm>
              <a:custGeom>
                <a:avLst/>
                <a:gdLst>
                  <a:gd name="T0" fmla="*/ 653 w 1029"/>
                  <a:gd name="T1" fmla="*/ 60 h 299"/>
                  <a:gd name="T2" fmla="*/ 625 w 1029"/>
                  <a:gd name="T3" fmla="*/ 106 h 299"/>
                  <a:gd name="T4" fmla="*/ 620 w 1029"/>
                  <a:gd name="T5" fmla="*/ 163 h 299"/>
                  <a:gd name="T6" fmla="*/ 694 w 1029"/>
                  <a:gd name="T7" fmla="*/ 134 h 299"/>
                  <a:gd name="T8" fmla="*/ 767 w 1029"/>
                  <a:gd name="T9" fmla="*/ 76 h 299"/>
                  <a:gd name="T10" fmla="*/ 825 w 1029"/>
                  <a:gd name="T11" fmla="*/ 40 h 299"/>
                  <a:gd name="T12" fmla="*/ 831 w 1029"/>
                  <a:gd name="T13" fmla="*/ 72 h 299"/>
                  <a:gd name="T14" fmla="*/ 825 w 1029"/>
                  <a:gd name="T15" fmla="*/ 111 h 299"/>
                  <a:gd name="T16" fmla="*/ 891 w 1029"/>
                  <a:gd name="T17" fmla="*/ 110 h 299"/>
                  <a:gd name="T18" fmla="*/ 960 w 1029"/>
                  <a:gd name="T19" fmla="*/ 49 h 299"/>
                  <a:gd name="T20" fmla="*/ 1029 w 1029"/>
                  <a:gd name="T21" fmla="*/ 26 h 299"/>
                  <a:gd name="T22" fmla="*/ 802 w 1029"/>
                  <a:gd name="T23" fmla="*/ 166 h 299"/>
                  <a:gd name="T24" fmla="*/ 785 w 1029"/>
                  <a:gd name="T25" fmla="*/ 147 h 299"/>
                  <a:gd name="T26" fmla="*/ 742 w 1029"/>
                  <a:gd name="T27" fmla="*/ 120 h 299"/>
                  <a:gd name="T28" fmla="*/ 685 w 1029"/>
                  <a:gd name="T29" fmla="*/ 165 h 299"/>
                  <a:gd name="T30" fmla="*/ 623 w 1029"/>
                  <a:gd name="T31" fmla="*/ 200 h 299"/>
                  <a:gd name="T32" fmla="*/ 538 w 1029"/>
                  <a:gd name="T33" fmla="*/ 145 h 299"/>
                  <a:gd name="T34" fmla="*/ 476 w 1029"/>
                  <a:gd name="T35" fmla="*/ 188 h 299"/>
                  <a:gd name="T36" fmla="*/ 408 w 1029"/>
                  <a:gd name="T37" fmla="*/ 218 h 299"/>
                  <a:gd name="T38" fmla="*/ 332 w 1029"/>
                  <a:gd name="T39" fmla="*/ 186 h 299"/>
                  <a:gd name="T40" fmla="*/ 279 w 1029"/>
                  <a:gd name="T41" fmla="*/ 237 h 299"/>
                  <a:gd name="T42" fmla="*/ 220 w 1029"/>
                  <a:gd name="T43" fmla="*/ 264 h 299"/>
                  <a:gd name="T44" fmla="*/ 194 w 1029"/>
                  <a:gd name="T45" fmla="*/ 229 h 299"/>
                  <a:gd name="T46" fmla="*/ 204 w 1029"/>
                  <a:gd name="T47" fmla="*/ 204 h 299"/>
                  <a:gd name="T48" fmla="*/ 199 w 1029"/>
                  <a:gd name="T49" fmla="*/ 182 h 299"/>
                  <a:gd name="T50" fmla="*/ 126 w 1029"/>
                  <a:gd name="T51" fmla="*/ 230 h 299"/>
                  <a:gd name="T52" fmla="*/ 54 w 1029"/>
                  <a:gd name="T53" fmla="*/ 271 h 299"/>
                  <a:gd name="T54" fmla="*/ 2 w 1029"/>
                  <a:gd name="T55" fmla="*/ 289 h 299"/>
                  <a:gd name="T56" fmla="*/ 4 w 1029"/>
                  <a:gd name="T57" fmla="*/ 241 h 299"/>
                  <a:gd name="T58" fmla="*/ 146 w 1029"/>
                  <a:gd name="T59" fmla="*/ 95 h 299"/>
                  <a:gd name="T60" fmla="*/ 107 w 1029"/>
                  <a:gd name="T61" fmla="*/ 154 h 299"/>
                  <a:gd name="T62" fmla="*/ 71 w 1029"/>
                  <a:gd name="T63" fmla="*/ 221 h 299"/>
                  <a:gd name="T64" fmla="*/ 173 w 1029"/>
                  <a:gd name="T65" fmla="*/ 156 h 299"/>
                  <a:gd name="T66" fmla="*/ 263 w 1029"/>
                  <a:gd name="T67" fmla="*/ 62 h 299"/>
                  <a:gd name="T68" fmla="*/ 338 w 1029"/>
                  <a:gd name="T69" fmla="*/ 33 h 299"/>
                  <a:gd name="T70" fmla="*/ 320 w 1029"/>
                  <a:gd name="T71" fmla="*/ 83 h 299"/>
                  <a:gd name="T72" fmla="*/ 284 w 1029"/>
                  <a:gd name="T73" fmla="*/ 127 h 299"/>
                  <a:gd name="T74" fmla="*/ 272 w 1029"/>
                  <a:gd name="T75" fmla="*/ 161 h 299"/>
                  <a:gd name="T76" fmla="*/ 251 w 1029"/>
                  <a:gd name="T77" fmla="*/ 188 h 299"/>
                  <a:gd name="T78" fmla="*/ 291 w 1029"/>
                  <a:gd name="T79" fmla="*/ 195 h 299"/>
                  <a:gd name="T80" fmla="*/ 355 w 1029"/>
                  <a:gd name="T81" fmla="*/ 140 h 299"/>
                  <a:gd name="T82" fmla="*/ 405 w 1029"/>
                  <a:gd name="T83" fmla="*/ 76 h 299"/>
                  <a:gd name="T84" fmla="*/ 424 w 1029"/>
                  <a:gd name="T85" fmla="*/ 42 h 299"/>
                  <a:gd name="T86" fmla="*/ 458 w 1029"/>
                  <a:gd name="T87" fmla="*/ 53 h 299"/>
                  <a:gd name="T88" fmla="*/ 437 w 1029"/>
                  <a:gd name="T89" fmla="*/ 104 h 299"/>
                  <a:gd name="T90" fmla="*/ 410 w 1029"/>
                  <a:gd name="T91" fmla="*/ 159 h 299"/>
                  <a:gd name="T92" fmla="*/ 465 w 1029"/>
                  <a:gd name="T93" fmla="*/ 165 h 299"/>
                  <a:gd name="T94" fmla="*/ 540 w 1029"/>
                  <a:gd name="T95" fmla="*/ 110 h 299"/>
                  <a:gd name="T96" fmla="*/ 600 w 1029"/>
                  <a:gd name="T97" fmla="*/ 46 h 299"/>
                  <a:gd name="T98" fmla="*/ 556 w 1029"/>
                  <a:gd name="T99" fmla="*/ 37 h 299"/>
                  <a:gd name="T100" fmla="*/ 508 w 1029"/>
                  <a:gd name="T101" fmla="*/ 35 h 299"/>
                  <a:gd name="T102" fmla="*/ 499 w 1029"/>
                  <a:gd name="T103" fmla="*/ 9 h 299"/>
                  <a:gd name="T104" fmla="*/ 572 w 1029"/>
                  <a:gd name="T105" fmla="*/ 0 h 299"/>
                  <a:gd name="T106" fmla="*/ 646 w 1029"/>
                  <a:gd name="T107" fmla="*/ 12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029" h="299">
                    <a:moveTo>
                      <a:pt x="667" y="26"/>
                    </a:moveTo>
                    <a:lnTo>
                      <a:pt x="660" y="42"/>
                    </a:lnTo>
                    <a:lnTo>
                      <a:pt x="653" y="60"/>
                    </a:lnTo>
                    <a:lnTo>
                      <a:pt x="644" y="74"/>
                    </a:lnTo>
                    <a:lnTo>
                      <a:pt x="636" y="90"/>
                    </a:lnTo>
                    <a:lnTo>
                      <a:pt x="625" y="106"/>
                    </a:lnTo>
                    <a:lnTo>
                      <a:pt x="620" y="122"/>
                    </a:lnTo>
                    <a:lnTo>
                      <a:pt x="616" y="140"/>
                    </a:lnTo>
                    <a:lnTo>
                      <a:pt x="620" y="163"/>
                    </a:lnTo>
                    <a:lnTo>
                      <a:pt x="644" y="158"/>
                    </a:lnTo>
                    <a:lnTo>
                      <a:pt x="669" y="149"/>
                    </a:lnTo>
                    <a:lnTo>
                      <a:pt x="694" y="134"/>
                    </a:lnTo>
                    <a:lnTo>
                      <a:pt x="719" y="117"/>
                    </a:lnTo>
                    <a:lnTo>
                      <a:pt x="742" y="95"/>
                    </a:lnTo>
                    <a:lnTo>
                      <a:pt x="767" y="76"/>
                    </a:lnTo>
                    <a:lnTo>
                      <a:pt x="790" y="55"/>
                    </a:lnTo>
                    <a:lnTo>
                      <a:pt x="815" y="37"/>
                    </a:lnTo>
                    <a:lnTo>
                      <a:pt x="825" y="40"/>
                    </a:lnTo>
                    <a:lnTo>
                      <a:pt x="832" y="49"/>
                    </a:lnTo>
                    <a:lnTo>
                      <a:pt x="832" y="58"/>
                    </a:lnTo>
                    <a:lnTo>
                      <a:pt x="831" y="72"/>
                    </a:lnTo>
                    <a:lnTo>
                      <a:pt x="825" y="85"/>
                    </a:lnTo>
                    <a:lnTo>
                      <a:pt x="824" y="99"/>
                    </a:lnTo>
                    <a:lnTo>
                      <a:pt x="825" y="111"/>
                    </a:lnTo>
                    <a:lnTo>
                      <a:pt x="834" y="124"/>
                    </a:lnTo>
                    <a:lnTo>
                      <a:pt x="863" y="120"/>
                    </a:lnTo>
                    <a:lnTo>
                      <a:pt x="891" y="110"/>
                    </a:lnTo>
                    <a:lnTo>
                      <a:pt x="914" y="90"/>
                    </a:lnTo>
                    <a:lnTo>
                      <a:pt x="939" y="71"/>
                    </a:lnTo>
                    <a:lnTo>
                      <a:pt x="960" y="49"/>
                    </a:lnTo>
                    <a:lnTo>
                      <a:pt x="981" y="33"/>
                    </a:lnTo>
                    <a:lnTo>
                      <a:pt x="1003" y="24"/>
                    </a:lnTo>
                    <a:lnTo>
                      <a:pt x="1029" y="26"/>
                    </a:lnTo>
                    <a:lnTo>
                      <a:pt x="1029" y="56"/>
                    </a:lnTo>
                    <a:lnTo>
                      <a:pt x="815" y="174"/>
                    </a:lnTo>
                    <a:lnTo>
                      <a:pt x="802" y="166"/>
                    </a:lnTo>
                    <a:lnTo>
                      <a:pt x="795" y="161"/>
                    </a:lnTo>
                    <a:lnTo>
                      <a:pt x="790" y="154"/>
                    </a:lnTo>
                    <a:lnTo>
                      <a:pt x="785" y="147"/>
                    </a:lnTo>
                    <a:lnTo>
                      <a:pt x="776" y="129"/>
                    </a:lnTo>
                    <a:lnTo>
                      <a:pt x="765" y="115"/>
                    </a:lnTo>
                    <a:lnTo>
                      <a:pt x="742" y="120"/>
                    </a:lnTo>
                    <a:lnTo>
                      <a:pt x="722" y="133"/>
                    </a:lnTo>
                    <a:lnTo>
                      <a:pt x="703" y="147"/>
                    </a:lnTo>
                    <a:lnTo>
                      <a:pt x="685" y="165"/>
                    </a:lnTo>
                    <a:lnTo>
                      <a:pt x="664" y="179"/>
                    </a:lnTo>
                    <a:lnTo>
                      <a:pt x="644" y="193"/>
                    </a:lnTo>
                    <a:lnTo>
                      <a:pt x="623" y="200"/>
                    </a:lnTo>
                    <a:lnTo>
                      <a:pt x="600" y="202"/>
                    </a:lnTo>
                    <a:lnTo>
                      <a:pt x="561" y="134"/>
                    </a:lnTo>
                    <a:lnTo>
                      <a:pt x="538" y="145"/>
                    </a:lnTo>
                    <a:lnTo>
                      <a:pt x="517" y="159"/>
                    </a:lnTo>
                    <a:lnTo>
                      <a:pt x="495" y="174"/>
                    </a:lnTo>
                    <a:lnTo>
                      <a:pt x="476" y="188"/>
                    </a:lnTo>
                    <a:lnTo>
                      <a:pt x="453" y="198"/>
                    </a:lnTo>
                    <a:lnTo>
                      <a:pt x="432" y="211"/>
                    </a:lnTo>
                    <a:lnTo>
                      <a:pt x="408" y="218"/>
                    </a:lnTo>
                    <a:lnTo>
                      <a:pt x="385" y="221"/>
                    </a:lnTo>
                    <a:lnTo>
                      <a:pt x="355" y="182"/>
                    </a:lnTo>
                    <a:lnTo>
                      <a:pt x="332" y="186"/>
                    </a:lnTo>
                    <a:lnTo>
                      <a:pt x="314" y="200"/>
                    </a:lnTo>
                    <a:lnTo>
                      <a:pt x="297" y="218"/>
                    </a:lnTo>
                    <a:lnTo>
                      <a:pt x="279" y="237"/>
                    </a:lnTo>
                    <a:lnTo>
                      <a:pt x="259" y="253"/>
                    </a:lnTo>
                    <a:lnTo>
                      <a:pt x="242" y="264"/>
                    </a:lnTo>
                    <a:lnTo>
                      <a:pt x="220" y="264"/>
                    </a:lnTo>
                    <a:lnTo>
                      <a:pt x="199" y="252"/>
                    </a:lnTo>
                    <a:lnTo>
                      <a:pt x="194" y="239"/>
                    </a:lnTo>
                    <a:lnTo>
                      <a:pt x="194" y="229"/>
                    </a:lnTo>
                    <a:lnTo>
                      <a:pt x="196" y="220"/>
                    </a:lnTo>
                    <a:lnTo>
                      <a:pt x="201" y="213"/>
                    </a:lnTo>
                    <a:lnTo>
                      <a:pt x="204" y="204"/>
                    </a:lnTo>
                    <a:lnTo>
                      <a:pt x="208" y="197"/>
                    </a:lnTo>
                    <a:lnTo>
                      <a:pt x="206" y="188"/>
                    </a:lnTo>
                    <a:lnTo>
                      <a:pt x="199" y="182"/>
                    </a:lnTo>
                    <a:lnTo>
                      <a:pt x="174" y="198"/>
                    </a:lnTo>
                    <a:lnTo>
                      <a:pt x="151" y="216"/>
                    </a:lnTo>
                    <a:lnTo>
                      <a:pt x="126" y="230"/>
                    </a:lnTo>
                    <a:lnTo>
                      <a:pt x="102" y="244"/>
                    </a:lnTo>
                    <a:lnTo>
                      <a:pt x="77" y="257"/>
                    </a:lnTo>
                    <a:lnTo>
                      <a:pt x="54" y="271"/>
                    </a:lnTo>
                    <a:lnTo>
                      <a:pt x="32" y="284"/>
                    </a:lnTo>
                    <a:lnTo>
                      <a:pt x="13" y="299"/>
                    </a:lnTo>
                    <a:lnTo>
                      <a:pt x="2" y="289"/>
                    </a:lnTo>
                    <a:lnTo>
                      <a:pt x="0" y="273"/>
                    </a:lnTo>
                    <a:lnTo>
                      <a:pt x="2" y="255"/>
                    </a:lnTo>
                    <a:lnTo>
                      <a:pt x="4" y="241"/>
                    </a:lnTo>
                    <a:lnTo>
                      <a:pt x="141" y="56"/>
                    </a:lnTo>
                    <a:lnTo>
                      <a:pt x="148" y="76"/>
                    </a:lnTo>
                    <a:lnTo>
                      <a:pt x="146" y="95"/>
                    </a:lnTo>
                    <a:lnTo>
                      <a:pt x="137" y="115"/>
                    </a:lnTo>
                    <a:lnTo>
                      <a:pt x="125" y="134"/>
                    </a:lnTo>
                    <a:lnTo>
                      <a:pt x="107" y="154"/>
                    </a:lnTo>
                    <a:lnTo>
                      <a:pt x="91" y="175"/>
                    </a:lnTo>
                    <a:lnTo>
                      <a:pt x="79" y="197"/>
                    </a:lnTo>
                    <a:lnTo>
                      <a:pt x="71" y="221"/>
                    </a:lnTo>
                    <a:lnTo>
                      <a:pt x="109" y="207"/>
                    </a:lnTo>
                    <a:lnTo>
                      <a:pt x="142" y="186"/>
                    </a:lnTo>
                    <a:lnTo>
                      <a:pt x="173" y="156"/>
                    </a:lnTo>
                    <a:lnTo>
                      <a:pt x="203" y="126"/>
                    </a:lnTo>
                    <a:lnTo>
                      <a:pt x="231" y="92"/>
                    </a:lnTo>
                    <a:lnTo>
                      <a:pt x="263" y="62"/>
                    </a:lnTo>
                    <a:lnTo>
                      <a:pt x="297" y="35"/>
                    </a:lnTo>
                    <a:lnTo>
                      <a:pt x="336" y="17"/>
                    </a:lnTo>
                    <a:lnTo>
                      <a:pt x="338" y="33"/>
                    </a:lnTo>
                    <a:lnTo>
                      <a:pt x="336" y="49"/>
                    </a:lnTo>
                    <a:lnTo>
                      <a:pt x="329" y="65"/>
                    </a:lnTo>
                    <a:lnTo>
                      <a:pt x="320" y="83"/>
                    </a:lnTo>
                    <a:lnTo>
                      <a:pt x="307" y="97"/>
                    </a:lnTo>
                    <a:lnTo>
                      <a:pt x="295" y="113"/>
                    </a:lnTo>
                    <a:lnTo>
                      <a:pt x="284" y="127"/>
                    </a:lnTo>
                    <a:lnTo>
                      <a:pt x="277" y="143"/>
                    </a:lnTo>
                    <a:lnTo>
                      <a:pt x="274" y="152"/>
                    </a:lnTo>
                    <a:lnTo>
                      <a:pt x="272" y="161"/>
                    </a:lnTo>
                    <a:lnTo>
                      <a:pt x="267" y="168"/>
                    </a:lnTo>
                    <a:lnTo>
                      <a:pt x="261" y="175"/>
                    </a:lnTo>
                    <a:lnTo>
                      <a:pt x="251" y="188"/>
                    </a:lnTo>
                    <a:lnTo>
                      <a:pt x="247" y="202"/>
                    </a:lnTo>
                    <a:lnTo>
                      <a:pt x="268" y="202"/>
                    </a:lnTo>
                    <a:lnTo>
                      <a:pt x="291" y="195"/>
                    </a:lnTo>
                    <a:lnTo>
                      <a:pt x="313" y="181"/>
                    </a:lnTo>
                    <a:lnTo>
                      <a:pt x="336" y="163"/>
                    </a:lnTo>
                    <a:lnTo>
                      <a:pt x="355" y="140"/>
                    </a:lnTo>
                    <a:lnTo>
                      <a:pt x="375" y="117"/>
                    </a:lnTo>
                    <a:lnTo>
                      <a:pt x="389" y="94"/>
                    </a:lnTo>
                    <a:lnTo>
                      <a:pt x="405" y="76"/>
                    </a:lnTo>
                    <a:lnTo>
                      <a:pt x="407" y="62"/>
                    </a:lnTo>
                    <a:lnTo>
                      <a:pt x="416" y="51"/>
                    </a:lnTo>
                    <a:lnTo>
                      <a:pt x="424" y="42"/>
                    </a:lnTo>
                    <a:lnTo>
                      <a:pt x="433" y="37"/>
                    </a:lnTo>
                    <a:lnTo>
                      <a:pt x="453" y="37"/>
                    </a:lnTo>
                    <a:lnTo>
                      <a:pt x="458" y="53"/>
                    </a:lnTo>
                    <a:lnTo>
                      <a:pt x="455" y="71"/>
                    </a:lnTo>
                    <a:lnTo>
                      <a:pt x="446" y="87"/>
                    </a:lnTo>
                    <a:lnTo>
                      <a:pt x="437" y="104"/>
                    </a:lnTo>
                    <a:lnTo>
                      <a:pt x="423" y="120"/>
                    </a:lnTo>
                    <a:lnTo>
                      <a:pt x="414" y="140"/>
                    </a:lnTo>
                    <a:lnTo>
                      <a:pt x="410" y="159"/>
                    </a:lnTo>
                    <a:lnTo>
                      <a:pt x="414" y="182"/>
                    </a:lnTo>
                    <a:lnTo>
                      <a:pt x="439" y="175"/>
                    </a:lnTo>
                    <a:lnTo>
                      <a:pt x="465" y="165"/>
                    </a:lnTo>
                    <a:lnTo>
                      <a:pt x="490" y="149"/>
                    </a:lnTo>
                    <a:lnTo>
                      <a:pt x="517" y="133"/>
                    </a:lnTo>
                    <a:lnTo>
                      <a:pt x="540" y="110"/>
                    </a:lnTo>
                    <a:lnTo>
                      <a:pt x="563" y="88"/>
                    </a:lnTo>
                    <a:lnTo>
                      <a:pt x="582" y="67"/>
                    </a:lnTo>
                    <a:lnTo>
                      <a:pt x="600" y="46"/>
                    </a:lnTo>
                    <a:lnTo>
                      <a:pt x="586" y="39"/>
                    </a:lnTo>
                    <a:lnTo>
                      <a:pt x="572" y="37"/>
                    </a:lnTo>
                    <a:lnTo>
                      <a:pt x="556" y="37"/>
                    </a:lnTo>
                    <a:lnTo>
                      <a:pt x="540" y="39"/>
                    </a:lnTo>
                    <a:lnTo>
                      <a:pt x="524" y="37"/>
                    </a:lnTo>
                    <a:lnTo>
                      <a:pt x="508" y="35"/>
                    </a:lnTo>
                    <a:lnTo>
                      <a:pt x="494" y="28"/>
                    </a:lnTo>
                    <a:lnTo>
                      <a:pt x="483" y="17"/>
                    </a:lnTo>
                    <a:lnTo>
                      <a:pt x="499" y="9"/>
                    </a:lnTo>
                    <a:lnTo>
                      <a:pt x="520" y="3"/>
                    </a:lnTo>
                    <a:lnTo>
                      <a:pt x="545" y="0"/>
                    </a:lnTo>
                    <a:lnTo>
                      <a:pt x="572" y="0"/>
                    </a:lnTo>
                    <a:lnTo>
                      <a:pt x="597" y="0"/>
                    </a:lnTo>
                    <a:lnTo>
                      <a:pt x="623" y="5"/>
                    </a:lnTo>
                    <a:lnTo>
                      <a:pt x="646" y="12"/>
                    </a:lnTo>
                    <a:lnTo>
                      <a:pt x="667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" name="Freeform 82"/>
              <p:cNvSpPr>
                <a:spLocks/>
              </p:cNvSpPr>
              <p:nvPr/>
            </p:nvSpPr>
            <p:spPr bwMode="auto">
              <a:xfrm>
                <a:off x="1858" y="2466"/>
                <a:ext cx="254" cy="253"/>
              </a:xfrm>
              <a:custGeom>
                <a:avLst/>
                <a:gdLst>
                  <a:gd name="T0" fmla="*/ 507 w 507"/>
                  <a:gd name="T1" fmla="*/ 508 h 508"/>
                  <a:gd name="T2" fmla="*/ 465 w 507"/>
                  <a:gd name="T3" fmla="*/ 431 h 508"/>
                  <a:gd name="T4" fmla="*/ 417 w 507"/>
                  <a:gd name="T5" fmla="*/ 357 h 508"/>
                  <a:gd name="T6" fmla="*/ 362 w 507"/>
                  <a:gd name="T7" fmla="*/ 281 h 508"/>
                  <a:gd name="T8" fmla="*/ 302 w 507"/>
                  <a:gd name="T9" fmla="*/ 211 h 508"/>
                  <a:gd name="T10" fmla="*/ 234 w 507"/>
                  <a:gd name="T11" fmla="*/ 146 h 508"/>
                  <a:gd name="T12" fmla="*/ 163 w 507"/>
                  <a:gd name="T13" fmla="*/ 91 h 508"/>
                  <a:gd name="T14" fmla="*/ 87 w 507"/>
                  <a:gd name="T15" fmla="*/ 48 h 508"/>
                  <a:gd name="T16" fmla="*/ 9 w 507"/>
                  <a:gd name="T17" fmla="*/ 20 h 508"/>
                  <a:gd name="T18" fmla="*/ 0 w 507"/>
                  <a:gd name="T19" fmla="*/ 0 h 508"/>
                  <a:gd name="T20" fmla="*/ 87 w 507"/>
                  <a:gd name="T21" fmla="*/ 23 h 508"/>
                  <a:gd name="T22" fmla="*/ 169 w 507"/>
                  <a:gd name="T23" fmla="*/ 64 h 508"/>
                  <a:gd name="T24" fmla="*/ 243 w 507"/>
                  <a:gd name="T25" fmla="*/ 119 h 508"/>
                  <a:gd name="T26" fmla="*/ 312 w 507"/>
                  <a:gd name="T27" fmla="*/ 187 h 508"/>
                  <a:gd name="T28" fmla="*/ 371 w 507"/>
                  <a:gd name="T29" fmla="*/ 261 h 508"/>
                  <a:gd name="T30" fmla="*/ 424 w 507"/>
                  <a:gd name="T31" fmla="*/ 341 h 508"/>
                  <a:gd name="T32" fmla="*/ 468 w 507"/>
                  <a:gd name="T33" fmla="*/ 424 h 508"/>
                  <a:gd name="T34" fmla="*/ 507 w 507"/>
                  <a:gd name="T35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07" h="508">
                    <a:moveTo>
                      <a:pt x="507" y="508"/>
                    </a:moveTo>
                    <a:lnTo>
                      <a:pt x="465" y="431"/>
                    </a:lnTo>
                    <a:lnTo>
                      <a:pt x="417" y="357"/>
                    </a:lnTo>
                    <a:lnTo>
                      <a:pt x="362" y="281"/>
                    </a:lnTo>
                    <a:lnTo>
                      <a:pt x="302" y="211"/>
                    </a:lnTo>
                    <a:lnTo>
                      <a:pt x="234" y="146"/>
                    </a:lnTo>
                    <a:lnTo>
                      <a:pt x="163" y="91"/>
                    </a:lnTo>
                    <a:lnTo>
                      <a:pt x="87" y="48"/>
                    </a:lnTo>
                    <a:lnTo>
                      <a:pt x="9" y="20"/>
                    </a:lnTo>
                    <a:lnTo>
                      <a:pt x="0" y="0"/>
                    </a:lnTo>
                    <a:lnTo>
                      <a:pt x="87" y="23"/>
                    </a:lnTo>
                    <a:lnTo>
                      <a:pt x="169" y="64"/>
                    </a:lnTo>
                    <a:lnTo>
                      <a:pt x="243" y="119"/>
                    </a:lnTo>
                    <a:lnTo>
                      <a:pt x="312" y="187"/>
                    </a:lnTo>
                    <a:lnTo>
                      <a:pt x="371" y="261"/>
                    </a:lnTo>
                    <a:lnTo>
                      <a:pt x="424" y="341"/>
                    </a:lnTo>
                    <a:lnTo>
                      <a:pt x="468" y="424"/>
                    </a:lnTo>
                    <a:lnTo>
                      <a:pt x="507" y="5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" name="Freeform 83"/>
              <p:cNvSpPr>
                <a:spLocks/>
              </p:cNvSpPr>
              <p:nvPr/>
            </p:nvSpPr>
            <p:spPr bwMode="auto">
              <a:xfrm>
                <a:off x="2843" y="2475"/>
                <a:ext cx="426" cy="205"/>
              </a:xfrm>
              <a:custGeom>
                <a:avLst/>
                <a:gdLst>
                  <a:gd name="T0" fmla="*/ 596 w 853"/>
                  <a:gd name="T1" fmla="*/ 62 h 410"/>
                  <a:gd name="T2" fmla="*/ 541 w 853"/>
                  <a:gd name="T3" fmla="*/ 151 h 410"/>
                  <a:gd name="T4" fmla="*/ 522 w 853"/>
                  <a:gd name="T5" fmla="*/ 245 h 410"/>
                  <a:gd name="T6" fmla="*/ 610 w 853"/>
                  <a:gd name="T7" fmla="*/ 175 h 410"/>
                  <a:gd name="T8" fmla="*/ 690 w 853"/>
                  <a:gd name="T9" fmla="*/ 90 h 410"/>
                  <a:gd name="T10" fmla="*/ 754 w 853"/>
                  <a:gd name="T11" fmla="*/ 71 h 410"/>
                  <a:gd name="T12" fmla="*/ 726 w 853"/>
                  <a:gd name="T13" fmla="*/ 124 h 410"/>
                  <a:gd name="T14" fmla="*/ 690 w 853"/>
                  <a:gd name="T15" fmla="*/ 172 h 410"/>
                  <a:gd name="T16" fmla="*/ 740 w 853"/>
                  <a:gd name="T17" fmla="*/ 188 h 410"/>
                  <a:gd name="T18" fmla="*/ 793 w 853"/>
                  <a:gd name="T19" fmla="*/ 117 h 410"/>
                  <a:gd name="T20" fmla="*/ 853 w 853"/>
                  <a:gd name="T21" fmla="*/ 58 h 410"/>
                  <a:gd name="T22" fmla="*/ 813 w 853"/>
                  <a:gd name="T23" fmla="*/ 135 h 410"/>
                  <a:gd name="T24" fmla="*/ 775 w 853"/>
                  <a:gd name="T25" fmla="*/ 211 h 410"/>
                  <a:gd name="T26" fmla="*/ 761 w 853"/>
                  <a:gd name="T27" fmla="*/ 264 h 410"/>
                  <a:gd name="T28" fmla="*/ 740 w 853"/>
                  <a:gd name="T29" fmla="*/ 255 h 410"/>
                  <a:gd name="T30" fmla="*/ 712 w 853"/>
                  <a:gd name="T31" fmla="*/ 236 h 410"/>
                  <a:gd name="T32" fmla="*/ 678 w 853"/>
                  <a:gd name="T33" fmla="*/ 250 h 410"/>
                  <a:gd name="T34" fmla="*/ 651 w 853"/>
                  <a:gd name="T35" fmla="*/ 238 h 410"/>
                  <a:gd name="T36" fmla="*/ 649 w 853"/>
                  <a:gd name="T37" fmla="*/ 206 h 410"/>
                  <a:gd name="T38" fmla="*/ 630 w 853"/>
                  <a:gd name="T39" fmla="*/ 186 h 410"/>
                  <a:gd name="T40" fmla="*/ 580 w 853"/>
                  <a:gd name="T41" fmla="*/ 222 h 410"/>
                  <a:gd name="T42" fmla="*/ 536 w 853"/>
                  <a:gd name="T43" fmla="*/ 264 h 410"/>
                  <a:gd name="T44" fmla="*/ 499 w 853"/>
                  <a:gd name="T45" fmla="*/ 269 h 410"/>
                  <a:gd name="T46" fmla="*/ 481 w 853"/>
                  <a:gd name="T47" fmla="*/ 238 h 410"/>
                  <a:gd name="T48" fmla="*/ 474 w 853"/>
                  <a:gd name="T49" fmla="*/ 206 h 410"/>
                  <a:gd name="T50" fmla="*/ 373 w 853"/>
                  <a:gd name="T51" fmla="*/ 291 h 410"/>
                  <a:gd name="T52" fmla="*/ 277 w 853"/>
                  <a:gd name="T53" fmla="*/ 374 h 410"/>
                  <a:gd name="T54" fmla="*/ 179 w 853"/>
                  <a:gd name="T55" fmla="*/ 394 h 410"/>
                  <a:gd name="T56" fmla="*/ 174 w 853"/>
                  <a:gd name="T57" fmla="*/ 346 h 410"/>
                  <a:gd name="T58" fmla="*/ 185 w 853"/>
                  <a:gd name="T59" fmla="*/ 298 h 410"/>
                  <a:gd name="T60" fmla="*/ 131 w 853"/>
                  <a:gd name="T61" fmla="*/ 308 h 410"/>
                  <a:gd name="T62" fmla="*/ 69 w 853"/>
                  <a:gd name="T63" fmla="*/ 358 h 410"/>
                  <a:gd name="T64" fmla="*/ 4 w 853"/>
                  <a:gd name="T65" fmla="*/ 362 h 410"/>
                  <a:gd name="T66" fmla="*/ 25 w 853"/>
                  <a:gd name="T67" fmla="*/ 269 h 410"/>
                  <a:gd name="T68" fmla="*/ 100 w 853"/>
                  <a:gd name="T69" fmla="*/ 195 h 410"/>
                  <a:gd name="T70" fmla="*/ 142 w 853"/>
                  <a:gd name="T71" fmla="*/ 177 h 410"/>
                  <a:gd name="T72" fmla="*/ 98 w 853"/>
                  <a:gd name="T73" fmla="*/ 234 h 410"/>
                  <a:gd name="T74" fmla="*/ 57 w 853"/>
                  <a:gd name="T75" fmla="*/ 287 h 410"/>
                  <a:gd name="T76" fmla="*/ 131 w 853"/>
                  <a:gd name="T77" fmla="*/ 280 h 410"/>
                  <a:gd name="T78" fmla="*/ 249 w 853"/>
                  <a:gd name="T79" fmla="*/ 190 h 410"/>
                  <a:gd name="T80" fmla="*/ 357 w 853"/>
                  <a:gd name="T81" fmla="*/ 88 h 410"/>
                  <a:gd name="T82" fmla="*/ 314 w 853"/>
                  <a:gd name="T83" fmla="*/ 184 h 410"/>
                  <a:gd name="T84" fmla="*/ 240 w 853"/>
                  <a:gd name="T85" fmla="*/ 282 h 410"/>
                  <a:gd name="T86" fmla="*/ 241 w 853"/>
                  <a:gd name="T87" fmla="*/ 358 h 410"/>
                  <a:gd name="T88" fmla="*/ 311 w 853"/>
                  <a:gd name="T89" fmla="*/ 316 h 410"/>
                  <a:gd name="T90" fmla="*/ 378 w 853"/>
                  <a:gd name="T91" fmla="*/ 257 h 410"/>
                  <a:gd name="T92" fmla="*/ 461 w 853"/>
                  <a:gd name="T93" fmla="*/ 186 h 410"/>
                  <a:gd name="T94" fmla="*/ 529 w 853"/>
                  <a:gd name="T95" fmla="*/ 88 h 410"/>
                  <a:gd name="T96" fmla="*/ 610 w 853"/>
                  <a:gd name="T97" fmla="*/ 0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53" h="410">
                    <a:moveTo>
                      <a:pt x="610" y="0"/>
                    </a:moveTo>
                    <a:lnTo>
                      <a:pt x="607" y="30"/>
                    </a:lnTo>
                    <a:lnTo>
                      <a:pt x="596" y="62"/>
                    </a:lnTo>
                    <a:lnTo>
                      <a:pt x="579" y="92"/>
                    </a:lnTo>
                    <a:lnTo>
                      <a:pt x="561" y="122"/>
                    </a:lnTo>
                    <a:lnTo>
                      <a:pt x="541" y="151"/>
                    </a:lnTo>
                    <a:lnTo>
                      <a:pt x="527" y="181"/>
                    </a:lnTo>
                    <a:lnTo>
                      <a:pt x="518" y="211"/>
                    </a:lnTo>
                    <a:lnTo>
                      <a:pt x="522" y="245"/>
                    </a:lnTo>
                    <a:lnTo>
                      <a:pt x="554" y="225"/>
                    </a:lnTo>
                    <a:lnTo>
                      <a:pt x="584" y="202"/>
                    </a:lnTo>
                    <a:lnTo>
                      <a:pt x="610" y="175"/>
                    </a:lnTo>
                    <a:lnTo>
                      <a:pt x="639" y="147"/>
                    </a:lnTo>
                    <a:lnTo>
                      <a:pt x="664" y="117"/>
                    </a:lnTo>
                    <a:lnTo>
                      <a:pt x="690" y="90"/>
                    </a:lnTo>
                    <a:lnTo>
                      <a:pt x="720" y="65"/>
                    </a:lnTo>
                    <a:lnTo>
                      <a:pt x="756" y="49"/>
                    </a:lnTo>
                    <a:lnTo>
                      <a:pt x="754" y="71"/>
                    </a:lnTo>
                    <a:lnTo>
                      <a:pt x="749" y="92"/>
                    </a:lnTo>
                    <a:lnTo>
                      <a:pt x="738" y="108"/>
                    </a:lnTo>
                    <a:lnTo>
                      <a:pt x="726" y="124"/>
                    </a:lnTo>
                    <a:lnTo>
                      <a:pt x="712" y="138"/>
                    </a:lnTo>
                    <a:lnTo>
                      <a:pt x="699" y="156"/>
                    </a:lnTo>
                    <a:lnTo>
                      <a:pt x="690" y="172"/>
                    </a:lnTo>
                    <a:lnTo>
                      <a:pt x="689" y="195"/>
                    </a:lnTo>
                    <a:lnTo>
                      <a:pt x="717" y="197"/>
                    </a:lnTo>
                    <a:lnTo>
                      <a:pt x="740" y="188"/>
                    </a:lnTo>
                    <a:lnTo>
                      <a:pt x="759" y="168"/>
                    </a:lnTo>
                    <a:lnTo>
                      <a:pt x="777" y="145"/>
                    </a:lnTo>
                    <a:lnTo>
                      <a:pt x="793" y="117"/>
                    </a:lnTo>
                    <a:lnTo>
                      <a:pt x="811" y="90"/>
                    </a:lnTo>
                    <a:lnTo>
                      <a:pt x="829" y="69"/>
                    </a:lnTo>
                    <a:lnTo>
                      <a:pt x="853" y="58"/>
                    </a:lnTo>
                    <a:lnTo>
                      <a:pt x="843" y="83"/>
                    </a:lnTo>
                    <a:lnTo>
                      <a:pt x="829" y="108"/>
                    </a:lnTo>
                    <a:lnTo>
                      <a:pt x="813" y="135"/>
                    </a:lnTo>
                    <a:lnTo>
                      <a:pt x="799" y="161"/>
                    </a:lnTo>
                    <a:lnTo>
                      <a:pt x="784" y="186"/>
                    </a:lnTo>
                    <a:lnTo>
                      <a:pt x="775" y="211"/>
                    </a:lnTo>
                    <a:lnTo>
                      <a:pt x="770" y="238"/>
                    </a:lnTo>
                    <a:lnTo>
                      <a:pt x="775" y="264"/>
                    </a:lnTo>
                    <a:lnTo>
                      <a:pt x="761" y="264"/>
                    </a:lnTo>
                    <a:lnTo>
                      <a:pt x="752" y="262"/>
                    </a:lnTo>
                    <a:lnTo>
                      <a:pt x="744" y="259"/>
                    </a:lnTo>
                    <a:lnTo>
                      <a:pt x="740" y="255"/>
                    </a:lnTo>
                    <a:lnTo>
                      <a:pt x="731" y="239"/>
                    </a:lnTo>
                    <a:lnTo>
                      <a:pt x="728" y="225"/>
                    </a:lnTo>
                    <a:lnTo>
                      <a:pt x="712" y="236"/>
                    </a:lnTo>
                    <a:lnTo>
                      <a:pt x="696" y="246"/>
                    </a:lnTo>
                    <a:lnTo>
                      <a:pt x="687" y="248"/>
                    </a:lnTo>
                    <a:lnTo>
                      <a:pt x="678" y="250"/>
                    </a:lnTo>
                    <a:lnTo>
                      <a:pt x="667" y="252"/>
                    </a:lnTo>
                    <a:lnTo>
                      <a:pt x="658" y="253"/>
                    </a:lnTo>
                    <a:lnTo>
                      <a:pt x="651" y="238"/>
                    </a:lnTo>
                    <a:lnTo>
                      <a:pt x="648" y="227"/>
                    </a:lnTo>
                    <a:lnTo>
                      <a:pt x="648" y="214"/>
                    </a:lnTo>
                    <a:lnTo>
                      <a:pt x="649" y="206"/>
                    </a:lnTo>
                    <a:lnTo>
                      <a:pt x="651" y="190"/>
                    </a:lnTo>
                    <a:lnTo>
                      <a:pt x="649" y="175"/>
                    </a:lnTo>
                    <a:lnTo>
                      <a:pt x="630" y="186"/>
                    </a:lnTo>
                    <a:lnTo>
                      <a:pt x="612" y="197"/>
                    </a:lnTo>
                    <a:lnTo>
                      <a:pt x="596" y="207"/>
                    </a:lnTo>
                    <a:lnTo>
                      <a:pt x="580" y="222"/>
                    </a:lnTo>
                    <a:lnTo>
                      <a:pt x="564" y="234"/>
                    </a:lnTo>
                    <a:lnTo>
                      <a:pt x="550" y="250"/>
                    </a:lnTo>
                    <a:lnTo>
                      <a:pt x="536" y="264"/>
                    </a:lnTo>
                    <a:lnTo>
                      <a:pt x="522" y="284"/>
                    </a:lnTo>
                    <a:lnTo>
                      <a:pt x="508" y="277"/>
                    </a:lnTo>
                    <a:lnTo>
                      <a:pt x="499" y="269"/>
                    </a:lnTo>
                    <a:lnTo>
                      <a:pt x="490" y="259"/>
                    </a:lnTo>
                    <a:lnTo>
                      <a:pt x="486" y="250"/>
                    </a:lnTo>
                    <a:lnTo>
                      <a:pt x="481" y="238"/>
                    </a:lnTo>
                    <a:lnTo>
                      <a:pt x="477" y="227"/>
                    </a:lnTo>
                    <a:lnTo>
                      <a:pt x="476" y="216"/>
                    </a:lnTo>
                    <a:lnTo>
                      <a:pt x="474" y="206"/>
                    </a:lnTo>
                    <a:lnTo>
                      <a:pt x="437" y="230"/>
                    </a:lnTo>
                    <a:lnTo>
                      <a:pt x="405" y="261"/>
                    </a:lnTo>
                    <a:lnTo>
                      <a:pt x="373" y="291"/>
                    </a:lnTo>
                    <a:lnTo>
                      <a:pt x="344" y="321"/>
                    </a:lnTo>
                    <a:lnTo>
                      <a:pt x="311" y="348"/>
                    </a:lnTo>
                    <a:lnTo>
                      <a:pt x="277" y="374"/>
                    </a:lnTo>
                    <a:lnTo>
                      <a:pt x="240" y="394"/>
                    </a:lnTo>
                    <a:lnTo>
                      <a:pt x="199" y="410"/>
                    </a:lnTo>
                    <a:lnTo>
                      <a:pt x="179" y="394"/>
                    </a:lnTo>
                    <a:lnTo>
                      <a:pt x="171" y="378"/>
                    </a:lnTo>
                    <a:lnTo>
                      <a:pt x="169" y="362"/>
                    </a:lnTo>
                    <a:lnTo>
                      <a:pt x="174" y="346"/>
                    </a:lnTo>
                    <a:lnTo>
                      <a:pt x="179" y="330"/>
                    </a:lnTo>
                    <a:lnTo>
                      <a:pt x="185" y="314"/>
                    </a:lnTo>
                    <a:lnTo>
                      <a:pt x="185" y="298"/>
                    </a:lnTo>
                    <a:lnTo>
                      <a:pt x="179" y="284"/>
                    </a:lnTo>
                    <a:lnTo>
                      <a:pt x="155" y="293"/>
                    </a:lnTo>
                    <a:lnTo>
                      <a:pt x="131" y="308"/>
                    </a:lnTo>
                    <a:lnTo>
                      <a:pt x="110" y="326"/>
                    </a:lnTo>
                    <a:lnTo>
                      <a:pt x="91" y="344"/>
                    </a:lnTo>
                    <a:lnTo>
                      <a:pt x="69" y="358"/>
                    </a:lnTo>
                    <a:lnTo>
                      <a:pt x="50" y="367"/>
                    </a:lnTo>
                    <a:lnTo>
                      <a:pt x="27" y="369"/>
                    </a:lnTo>
                    <a:lnTo>
                      <a:pt x="4" y="362"/>
                    </a:lnTo>
                    <a:lnTo>
                      <a:pt x="0" y="328"/>
                    </a:lnTo>
                    <a:lnTo>
                      <a:pt x="9" y="298"/>
                    </a:lnTo>
                    <a:lnTo>
                      <a:pt x="25" y="269"/>
                    </a:lnTo>
                    <a:lnTo>
                      <a:pt x="48" y="243"/>
                    </a:lnTo>
                    <a:lnTo>
                      <a:pt x="73" y="216"/>
                    </a:lnTo>
                    <a:lnTo>
                      <a:pt x="100" y="195"/>
                    </a:lnTo>
                    <a:lnTo>
                      <a:pt x="124" y="174"/>
                    </a:lnTo>
                    <a:lnTo>
                      <a:pt x="151" y="156"/>
                    </a:lnTo>
                    <a:lnTo>
                      <a:pt x="142" y="177"/>
                    </a:lnTo>
                    <a:lnTo>
                      <a:pt x="130" y="198"/>
                    </a:lnTo>
                    <a:lnTo>
                      <a:pt x="114" y="216"/>
                    </a:lnTo>
                    <a:lnTo>
                      <a:pt x="98" y="234"/>
                    </a:lnTo>
                    <a:lnTo>
                      <a:pt x="80" y="250"/>
                    </a:lnTo>
                    <a:lnTo>
                      <a:pt x="66" y="268"/>
                    </a:lnTo>
                    <a:lnTo>
                      <a:pt x="57" y="287"/>
                    </a:lnTo>
                    <a:lnTo>
                      <a:pt x="53" y="312"/>
                    </a:lnTo>
                    <a:lnTo>
                      <a:pt x="92" y="298"/>
                    </a:lnTo>
                    <a:lnTo>
                      <a:pt x="131" y="280"/>
                    </a:lnTo>
                    <a:lnTo>
                      <a:pt x="171" y="253"/>
                    </a:lnTo>
                    <a:lnTo>
                      <a:pt x="211" y="225"/>
                    </a:lnTo>
                    <a:lnTo>
                      <a:pt x="249" y="190"/>
                    </a:lnTo>
                    <a:lnTo>
                      <a:pt x="286" y="156"/>
                    </a:lnTo>
                    <a:lnTo>
                      <a:pt x="321" y="120"/>
                    </a:lnTo>
                    <a:lnTo>
                      <a:pt x="357" y="88"/>
                    </a:lnTo>
                    <a:lnTo>
                      <a:pt x="351" y="120"/>
                    </a:lnTo>
                    <a:lnTo>
                      <a:pt x="337" y="154"/>
                    </a:lnTo>
                    <a:lnTo>
                      <a:pt x="314" y="184"/>
                    </a:lnTo>
                    <a:lnTo>
                      <a:pt x="289" y="216"/>
                    </a:lnTo>
                    <a:lnTo>
                      <a:pt x="263" y="248"/>
                    </a:lnTo>
                    <a:lnTo>
                      <a:pt x="240" y="282"/>
                    </a:lnTo>
                    <a:lnTo>
                      <a:pt x="224" y="319"/>
                    </a:lnTo>
                    <a:lnTo>
                      <a:pt x="218" y="362"/>
                    </a:lnTo>
                    <a:lnTo>
                      <a:pt x="241" y="358"/>
                    </a:lnTo>
                    <a:lnTo>
                      <a:pt x="266" y="349"/>
                    </a:lnTo>
                    <a:lnTo>
                      <a:pt x="288" y="335"/>
                    </a:lnTo>
                    <a:lnTo>
                      <a:pt x="311" y="316"/>
                    </a:lnTo>
                    <a:lnTo>
                      <a:pt x="332" y="294"/>
                    </a:lnTo>
                    <a:lnTo>
                      <a:pt x="355" y="275"/>
                    </a:lnTo>
                    <a:lnTo>
                      <a:pt x="378" y="257"/>
                    </a:lnTo>
                    <a:lnTo>
                      <a:pt x="405" y="245"/>
                    </a:lnTo>
                    <a:lnTo>
                      <a:pt x="433" y="214"/>
                    </a:lnTo>
                    <a:lnTo>
                      <a:pt x="461" y="186"/>
                    </a:lnTo>
                    <a:lnTo>
                      <a:pt x="485" y="154"/>
                    </a:lnTo>
                    <a:lnTo>
                      <a:pt x="508" y="122"/>
                    </a:lnTo>
                    <a:lnTo>
                      <a:pt x="529" y="88"/>
                    </a:lnTo>
                    <a:lnTo>
                      <a:pt x="552" y="57"/>
                    </a:lnTo>
                    <a:lnTo>
                      <a:pt x="579" y="25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" name="Freeform 84"/>
              <p:cNvSpPr>
                <a:spLocks/>
              </p:cNvSpPr>
              <p:nvPr/>
            </p:nvSpPr>
            <p:spPr bwMode="auto">
              <a:xfrm>
                <a:off x="1739" y="2490"/>
                <a:ext cx="109" cy="88"/>
              </a:xfrm>
              <a:custGeom>
                <a:avLst/>
                <a:gdLst>
                  <a:gd name="T0" fmla="*/ 219 w 219"/>
                  <a:gd name="T1" fmla="*/ 0 h 176"/>
                  <a:gd name="T2" fmla="*/ 190 w 219"/>
                  <a:gd name="T3" fmla="*/ 16 h 176"/>
                  <a:gd name="T4" fmla="*/ 162 w 219"/>
                  <a:gd name="T5" fmla="*/ 37 h 176"/>
                  <a:gd name="T6" fmla="*/ 133 w 219"/>
                  <a:gd name="T7" fmla="*/ 57 h 176"/>
                  <a:gd name="T8" fmla="*/ 107 w 219"/>
                  <a:gd name="T9" fmla="*/ 80 h 176"/>
                  <a:gd name="T10" fmla="*/ 78 w 219"/>
                  <a:gd name="T11" fmla="*/ 101 h 176"/>
                  <a:gd name="T12" fmla="*/ 52 w 219"/>
                  <a:gd name="T13" fmla="*/ 124 h 176"/>
                  <a:gd name="T14" fmla="*/ 25 w 219"/>
                  <a:gd name="T15" fmla="*/ 149 h 176"/>
                  <a:gd name="T16" fmla="*/ 4 w 219"/>
                  <a:gd name="T17" fmla="*/ 176 h 176"/>
                  <a:gd name="T18" fmla="*/ 0 w 219"/>
                  <a:gd name="T19" fmla="*/ 151 h 176"/>
                  <a:gd name="T20" fmla="*/ 6 w 219"/>
                  <a:gd name="T21" fmla="*/ 133 h 176"/>
                  <a:gd name="T22" fmla="*/ 16 w 219"/>
                  <a:gd name="T23" fmla="*/ 119 h 176"/>
                  <a:gd name="T24" fmla="*/ 34 w 219"/>
                  <a:gd name="T25" fmla="*/ 108 h 176"/>
                  <a:gd name="T26" fmla="*/ 50 w 219"/>
                  <a:gd name="T27" fmla="*/ 96 h 176"/>
                  <a:gd name="T28" fmla="*/ 70 w 219"/>
                  <a:gd name="T29" fmla="*/ 85 h 176"/>
                  <a:gd name="T30" fmla="*/ 86 w 219"/>
                  <a:gd name="T31" fmla="*/ 73 h 176"/>
                  <a:gd name="T32" fmla="*/ 102 w 219"/>
                  <a:gd name="T33" fmla="*/ 58 h 176"/>
                  <a:gd name="T34" fmla="*/ 112 w 219"/>
                  <a:gd name="T35" fmla="*/ 46 h 176"/>
                  <a:gd name="T36" fmla="*/ 125 w 219"/>
                  <a:gd name="T37" fmla="*/ 39 h 176"/>
                  <a:gd name="T38" fmla="*/ 139 w 219"/>
                  <a:gd name="T39" fmla="*/ 30 h 176"/>
                  <a:gd name="T40" fmla="*/ 155 w 219"/>
                  <a:gd name="T41" fmla="*/ 25 h 176"/>
                  <a:gd name="T42" fmla="*/ 171 w 219"/>
                  <a:gd name="T43" fmla="*/ 18 h 176"/>
                  <a:gd name="T44" fmla="*/ 187 w 219"/>
                  <a:gd name="T45" fmla="*/ 12 h 176"/>
                  <a:gd name="T46" fmla="*/ 203 w 219"/>
                  <a:gd name="T47" fmla="*/ 5 h 176"/>
                  <a:gd name="T48" fmla="*/ 219 w 219"/>
                  <a:gd name="T49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9" h="176">
                    <a:moveTo>
                      <a:pt x="219" y="0"/>
                    </a:moveTo>
                    <a:lnTo>
                      <a:pt x="190" y="16"/>
                    </a:lnTo>
                    <a:lnTo>
                      <a:pt x="162" y="37"/>
                    </a:lnTo>
                    <a:lnTo>
                      <a:pt x="133" y="57"/>
                    </a:lnTo>
                    <a:lnTo>
                      <a:pt x="107" y="80"/>
                    </a:lnTo>
                    <a:lnTo>
                      <a:pt x="78" y="101"/>
                    </a:lnTo>
                    <a:lnTo>
                      <a:pt x="52" y="124"/>
                    </a:lnTo>
                    <a:lnTo>
                      <a:pt x="25" y="149"/>
                    </a:lnTo>
                    <a:lnTo>
                      <a:pt x="4" y="176"/>
                    </a:lnTo>
                    <a:lnTo>
                      <a:pt x="0" y="151"/>
                    </a:lnTo>
                    <a:lnTo>
                      <a:pt x="6" y="133"/>
                    </a:lnTo>
                    <a:lnTo>
                      <a:pt x="16" y="119"/>
                    </a:lnTo>
                    <a:lnTo>
                      <a:pt x="34" y="108"/>
                    </a:lnTo>
                    <a:lnTo>
                      <a:pt x="50" y="96"/>
                    </a:lnTo>
                    <a:lnTo>
                      <a:pt x="70" y="85"/>
                    </a:lnTo>
                    <a:lnTo>
                      <a:pt x="86" y="73"/>
                    </a:lnTo>
                    <a:lnTo>
                      <a:pt x="102" y="58"/>
                    </a:lnTo>
                    <a:lnTo>
                      <a:pt x="112" y="46"/>
                    </a:lnTo>
                    <a:lnTo>
                      <a:pt x="125" y="39"/>
                    </a:lnTo>
                    <a:lnTo>
                      <a:pt x="139" y="30"/>
                    </a:lnTo>
                    <a:lnTo>
                      <a:pt x="155" y="25"/>
                    </a:lnTo>
                    <a:lnTo>
                      <a:pt x="171" y="18"/>
                    </a:lnTo>
                    <a:lnTo>
                      <a:pt x="187" y="12"/>
                    </a:lnTo>
                    <a:lnTo>
                      <a:pt x="203" y="5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" name="Freeform 85"/>
              <p:cNvSpPr>
                <a:spLocks/>
              </p:cNvSpPr>
              <p:nvPr/>
            </p:nvSpPr>
            <p:spPr bwMode="auto">
              <a:xfrm>
                <a:off x="3275" y="2490"/>
                <a:ext cx="141" cy="132"/>
              </a:xfrm>
              <a:custGeom>
                <a:avLst/>
                <a:gdLst>
                  <a:gd name="T0" fmla="*/ 284 w 284"/>
                  <a:gd name="T1" fmla="*/ 9 h 263"/>
                  <a:gd name="T2" fmla="*/ 268 w 284"/>
                  <a:gd name="T3" fmla="*/ 32 h 263"/>
                  <a:gd name="T4" fmla="*/ 254 w 284"/>
                  <a:gd name="T5" fmla="*/ 57 h 263"/>
                  <a:gd name="T6" fmla="*/ 236 w 284"/>
                  <a:gd name="T7" fmla="*/ 82 h 263"/>
                  <a:gd name="T8" fmla="*/ 220 w 284"/>
                  <a:gd name="T9" fmla="*/ 106 h 263"/>
                  <a:gd name="T10" fmla="*/ 201 w 284"/>
                  <a:gd name="T11" fmla="*/ 129 h 263"/>
                  <a:gd name="T12" fmla="*/ 183 w 284"/>
                  <a:gd name="T13" fmla="*/ 154 h 263"/>
                  <a:gd name="T14" fmla="*/ 167 w 284"/>
                  <a:gd name="T15" fmla="*/ 177 h 263"/>
                  <a:gd name="T16" fmla="*/ 156 w 284"/>
                  <a:gd name="T17" fmla="*/ 204 h 263"/>
                  <a:gd name="T18" fmla="*/ 167 w 284"/>
                  <a:gd name="T19" fmla="*/ 204 h 263"/>
                  <a:gd name="T20" fmla="*/ 179 w 284"/>
                  <a:gd name="T21" fmla="*/ 202 h 263"/>
                  <a:gd name="T22" fmla="*/ 190 w 284"/>
                  <a:gd name="T23" fmla="*/ 197 h 263"/>
                  <a:gd name="T24" fmla="*/ 204 w 284"/>
                  <a:gd name="T25" fmla="*/ 190 h 263"/>
                  <a:gd name="T26" fmla="*/ 217 w 284"/>
                  <a:gd name="T27" fmla="*/ 181 h 263"/>
                  <a:gd name="T28" fmla="*/ 229 w 284"/>
                  <a:gd name="T29" fmla="*/ 172 h 263"/>
                  <a:gd name="T30" fmla="*/ 241 w 284"/>
                  <a:gd name="T31" fmla="*/ 161 h 263"/>
                  <a:gd name="T32" fmla="*/ 254 w 284"/>
                  <a:gd name="T33" fmla="*/ 156 h 263"/>
                  <a:gd name="T34" fmla="*/ 241 w 284"/>
                  <a:gd name="T35" fmla="*/ 172 h 263"/>
                  <a:gd name="T36" fmla="*/ 227 w 284"/>
                  <a:gd name="T37" fmla="*/ 188 h 263"/>
                  <a:gd name="T38" fmla="*/ 211 w 284"/>
                  <a:gd name="T39" fmla="*/ 204 h 263"/>
                  <a:gd name="T40" fmla="*/ 197 w 284"/>
                  <a:gd name="T41" fmla="*/ 220 h 263"/>
                  <a:gd name="T42" fmla="*/ 179 w 284"/>
                  <a:gd name="T43" fmla="*/ 231 h 263"/>
                  <a:gd name="T44" fmla="*/ 162 w 284"/>
                  <a:gd name="T45" fmla="*/ 243 h 263"/>
                  <a:gd name="T46" fmla="*/ 144 w 284"/>
                  <a:gd name="T47" fmla="*/ 252 h 263"/>
                  <a:gd name="T48" fmla="*/ 128 w 284"/>
                  <a:gd name="T49" fmla="*/ 263 h 263"/>
                  <a:gd name="T50" fmla="*/ 119 w 284"/>
                  <a:gd name="T51" fmla="*/ 248 h 263"/>
                  <a:gd name="T52" fmla="*/ 114 w 284"/>
                  <a:gd name="T53" fmla="*/ 238 h 263"/>
                  <a:gd name="T54" fmla="*/ 108 w 284"/>
                  <a:gd name="T55" fmla="*/ 225 h 263"/>
                  <a:gd name="T56" fmla="*/ 108 w 284"/>
                  <a:gd name="T57" fmla="*/ 215 h 263"/>
                  <a:gd name="T58" fmla="*/ 92 w 284"/>
                  <a:gd name="T59" fmla="*/ 208 h 263"/>
                  <a:gd name="T60" fmla="*/ 80 w 284"/>
                  <a:gd name="T61" fmla="*/ 211 h 263"/>
                  <a:gd name="T62" fmla="*/ 68 w 284"/>
                  <a:gd name="T63" fmla="*/ 218 h 263"/>
                  <a:gd name="T64" fmla="*/ 57 w 284"/>
                  <a:gd name="T65" fmla="*/ 232 h 263"/>
                  <a:gd name="T66" fmla="*/ 43 w 284"/>
                  <a:gd name="T67" fmla="*/ 245 h 263"/>
                  <a:gd name="T68" fmla="*/ 30 w 284"/>
                  <a:gd name="T69" fmla="*/ 254 h 263"/>
                  <a:gd name="T70" fmla="*/ 16 w 284"/>
                  <a:gd name="T71" fmla="*/ 257 h 263"/>
                  <a:gd name="T72" fmla="*/ 0 w 284"/>
                  <a:gd name="T73" fmla="*/ 254 h 263"/>
                  <a:gd name="T74" fmla="*/ 2 w 284"/>
                  <a:gd name="T75" fmla="*/ 225 h 263"/>
                  <a:gd name="T76" fmla="*/ 9 w 284"/>
                  <a:gd name="T77" fmla="*/ 199 h 263"/>
                  <a:gd name="T78" fmla="*/ 18 w 284"/>
                  <a:gd name="T79" fmla="*/ 170 h 263"/>
                  <a:gd name="T80" fmla="*/ 34 w 284"/>
                  <a:gd name="T81" fmla="*/ 144 h 263"/>
                  <a:gd name="T82" fmla="*/ 52 w 284"/>
                  <a:gd name="T83" fmla="*/ 117 h 263"/>
                  <a:gd name="T84" fmla="*/ 75 w 284"/>
                  <a:gd name="T85" fmla="*/ 94 h 263"/>
                  <a:gd name="T86" fmla="*/ 99 w 284"/>
                  <a:gd name="T87" fmla="*/ 73 h 263"/>
                  <a:gd name="T88" fmla="*/ 128 w 284"/>
                  <a:gd name="T89" fmla="*/ 58 h 263"/>
                  <a:gd name="T90" fmla="*/ 124 w 284"/>
                  <a:gd name="T91" fmla="*/ 73 h 263"/>
                  <a:gd name="T92" fmla="*/ 119 w 284"/>
                  <a:gd name="T93" fmla="*/ 89 h 263"/>
                  <a:gd name="T94" fmla="*/ 108 w 284"/>
                  <a:gd name="T95" fmla="*/ 105 h 263"/>
                  <a:gd name="T96" fmla="*/ 99 w 284"/>
                  <a:gd name="T97" fmla="*/ 121 h 263"/>
                  <a:gd name="T98" fmla="*/ 87 w 284"/>
                  <a:gd name="T99" fmla="*/ 137 h 263"/>
                  <a:gd name="T100" fmla="*/ 76 w 284"/>
                  <a:gd name="T101" fmla="*/ 153 h 263"/>
                  <a:gd name="T102" fmla="*/ 66 w 284"/>
                  <a:gd name="T103" fmla="*/ 168 h 263"/>
                  <a:gd name="T104" fmla="*/ 59 w 284"/>
                  <a:gd name="T105" fmla="*/ 184 h 263"/>
                  <a:gd name="T106" fmla="*/ 89 w 284"/>
                  <a:gd name="T107" fmla="*/ 174 h 263"/>
                  <a:gd name="T108" fmla="*/ 119 w 284"/>
                  <a:gd name="T109" fmla="*/ 158 h 263"/>
                  <a:gd name="T110" fmla="*/ 146 w 284"/>
                  <a:gd name="T111" fmla="*/ 133 h 263"/>
                  <a:gd name="T112" fmla="*/ 174 w 284"/>
                  <a:gd name="T113" fmla="*/ 106 h 263"/>
                  <a:gd name="T114" fmla="*/ 197 w 284"/>
                  <a:gd name="T115" fmla="*/ 76 h 263"/>
                  <a:gd name="T116" fmla="*/ 224 w 284"/>
                  <a:gd name="T117" fmla="*/ 46 h 263"/>
                  <a:gd name="T118" fmla="*/ 247 w 284"/>
                  <a:gd name="T119" fmla="*/ 19 h 263"/>
                  <a:gd name="T120" fmla="*/ 273 w 284"/>
                  <a:gd name="T121" fmla="*/ 0 h 263"/>
                  <a:gd name="T122" fmla="*/ 284 w 284"/>
                  <a:gd name="T123" fmla="*/ 9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4" h="263">
                    <a:moveTo>
                      <a:pt x="284" y="9"/>
                    </a:moveTo>
                    <a:lnTo>
                      <a:pt x="268" y="32"/>
                    </a:lnTo>
                    <a:lnTo>
                      <a:pt x="254" y="57"/>
                    </a:lnTo>
                    <a:lnTo>
                      <a:pt x="236" y="82"/>
                    </a:lnTo>
                    <a:lnTo>
                      <a:pt x="220" y="106"/>
                    </a:lnTo>
                    <a:lnTo>
                      <a:pt x="201" y="129"/>
                    </a:lnTo>
                    <a:lnTo>
                      <a:pt x="183" y="154"/>
                    </a:lnTo>
                    <a:lnTo>
                      <a:pt x="167" y="177"/>
                    </a:lnTo>
                    <a:lnTo>
                      <a:pt x="156" y="204"/>
                    </a:lnTo>
                    <a:lnTo>
                      <a:pt x="167" y="204"/>
                    </a:lnTo>
                    <a:lnTo>
                      <a:pt x="179" y="202"/>
                    </a:lnTo>
                    <a:lnTo>
                      <a:pt x="190" y="197"/>
                    </a:lnTo>
                    <a:lnTo>
                      <a:pt x="204" y="190"/>
                    </a:lnTo>
                    <a:lnTo>
                      <a:pt x="217" y="181"/>
                    </a:lnTo>
                    <a:lnTo>
                      <a:pt x="229" y="172"/>
                    </a:lnTo>
                    <a:lnTo>
                      <a:pt x="241" y="161"/>
                    </a:lnTo>
                    <a:lnTo>
                      <a:pt x="254" y="156"/>
                    </a:lnTo>
                    <a:lnTo>
                      <a:pt x="241" y="172"/>
                    </a:lnTo>
                    <a:lnTo>
                      <a:pt x="227" y="188"/>
                    </a:lnTo>
                    <a:lnTo>
                      <a:pt x="211" y="204"/>
                    </a:lnTo>
                    <a:lnTo>
                      <a:pt x="197" y="220"/>
                    </a:lnTo>
                    <a:lnTo>
                      <a:pt x="179" y="231"/>
                    </a:lnTo>
                    <a:lnTo>
                      <a:pt x="162" y="243"/>
                    </a:lnTo>
                    <a:lnTo>
                      <a:pt x="144" y="252"/>
                    </a:lnTo>
                    <a:lnTo>
                      <a:pt x="128" y="263"/>
                    </a:lnTo>
                    <a:lnTo>
                      <a:pt x="119" y="248"/>
                    </a:lnTo>
                    <a:lnTo>
                      <a:pt x="114" y="238"/>
                    </a:lnTo>
                    <a:lnTo>
                      <a:pt x="108" y="225"/>
                    </a:lnTo>
                    <a:lnTo>
                      <a:pt x="108" y="215"/>
                    </a:lnTo>
                    <a:lnTo>
                      <a:pt x="92" y="208"/>
                    </a:lnTo>
                    <a:lnTo>
                      <a:pt x="80" y="211"/>
                    </a:lnTo>
                    <a:lnTo>
                      <a:pt x="68" y="218"/>
                    </a:lnTo>
                    <a:lnTo>
                      <a:pt x="57" y="232"/>
                    </a:lnTo>
                    <a:lnTo>
                      <a:pt x="43" y="245"/>
                    </a:lnTo>
                    <a:lnTo>
                      <a:pt x="30" y="254"/>
                    </a:lnTo>
                    <a:lnTo>
                      <a:pt x="16" y="257"/>
                    </a:lnTo>
                    <a:lnTo>
                      <a:pt x="0" y="254"/>
                    </a:lnTo>
                    <a:lnTo>
                      <a:pt x="2" y="225"/>
                    </a:lnTo>
                    <a:lnTo>
                      <a:pt x="9" y="199"/>
                    </a:lnTo>
                    <a:lnTo>
                      <a:pt x="18" y="170"/>
                    </a:lnTo>
                    <a:lnTo>
                      <a:pt x="34" y="144"/>
                    </a:lnTo>
                    <a:lnTo>
                      <a:pt x="52" y="117"/>
                    </a:lnTo>
                    <a:lnTo>
                      <a:pt x="75" y="94"/>
                    </a:lnTo>
                    <a:lnTo>
                      <a:pt x="99" y="73"/>
                    </a:lnTo>
                    <a:lnTo>
                      <a:pt x="128" y="58"/>
                    </a:lnTo>
                    <a:lnTo>
                      <a:pt x="124" y="73"/>
                    </a:lnTo>
                    <a:lnTo>
                      <a:pt x="119" y="89"/>
                    </a:lnTo>
                    <a:lnTo>
                      <a:pt x="108" y="105"/>
                    </a:lnTo>
                    <a:lnTo>
                      <a:pt x="99" y="121"/>
                    </a:lnTo>
                    <a:lnTo>
                      <a:pt x="87" y="137"/>
                    </a:lnTo>
                    <a:lnTo>
                      <a:pt x="76" y="153"/>
                    </a:lnTo>
                    <a:lnTo>
                      <a:pt x="66" y="168"/>
                    </a:lnTo>
                    <a:lnTo>
                      <a:pt x="59" y="184"/>
                    </a:lnTo>
                    <a:lnTo>
                      <a:pt x="89" y="174"/>
                    </a:lnTo>
                    <a:lnTo>
                      <a:pt x="119" y="158"/>
                    </a:lnTo>
                    <a:lnTo>
                      <a:pt x="146" y="133"/>
                    </a:lnTo>
                    <a:lnTo>
                      <a:pt x="174" y="106"/>
                    </a:lnTo>
                    <a:lnTo>
                      <a:pt x="197" y="76"/>
                    </a:lnTo>
                    <a:lnTo>
                      <a:pt x="224" y="46"/>
                    </a:lnTo>
                    <a:lnTo>
                      <a:pt x="247" y="19"/>
                    </a:lnTo>
                    <a:lnTo>
                      <a:pt x="273" y="0"/>
                    </a:lnTo>
                    <a:lnTo>
                      <a:pt x="284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" name="Freeform 86"/>
              <p:cNvSpPr>
                <a:spLocks/>
              </p:cNvSpPr>
              <p:nvPr/>
            </p:nvSpPr>
            <p:spPr bwMode="auto">
              <a:xfrm>
                <a:off x="3977" y="2524"/>
                <a:ext cx="29" cy="39"/>
              </a:xfrm>
              <a:custGeom>
                <a:avLst/>
                <a:gdLst>
                  <a:gd name="T0" fmla="*/ 21 w 59"/>
                  <a:gd name="T1" fmla="*/ 78 h 78"/>
                  <a:gd name="T2" fmla="*/ 9 w 59"/>
                  <a:gd name="T3" fmla="*/ 71 h 78"/>
                  <a:gd name="T4" fmla="*/ 2 w 59"/>
                  <a:gd name="T5" fmla="*/ 66 h 78"/>
                  <a:gd name="T6" fmla="*/ 0 w 59"/>
                  <a:gd name="T7" fmla="*/ 57 h 78"/>
                  <a:gd name="T8" fmla="*/ 2 w 59"/>
                  <a:gd name="T9" fmla="*/ 48 h 78"/>
                  <a:gd name="T10" fmla="*/ 4 w 59"/>
                  <a:gd name="T11" fmla="*/ 38 h 78"/>
                  <a:gd name="T12" fmla="*/ 7 w 59"/>
                  <a:gd name="T13" fmla="*/ 27 h 78"/>
                  <a:gd name="T14" fmla="*/ 9 w 59"/>
                  <a:gd name="T15" fmla="*/ 16 h 78"/>
                  <a:gd name="T16" fmla="*/ 13 w 59"/>
                  <a:gd name="T17" fmla="*/ 11 h 78"/>
                  <a:gd name="T18" fmla="*/ 41 w 59"/>
                  <a:gd name="T19" fmla="*/ 0 h 78"/>
                  <a:gd name="T20" fmla="*/ 53 w 59"/>
                  <a:gd name="T21" fmla="*/ 9 h 78"/>
                  <a:gd name="T22" fmla="*/ 59 w 59"/>
                  <a:gd name="T23" fmla="*/ 20 h 78"/>
                  <a:gd name="T24" fmla="*/ 57 w 59"/>
                  <a:gd name="T25" fmla="*/ 29 h 78"/>
                  <a:gd name="T26" fmla="*/ 53 w 59"/>
                  <a:gd name="T27" fmla="*/ 39 h 78"/>
                  <a:gd name="T28" fmla="*/ 43 w 59"/>
                  <a:gd name="T29" fmla="*/ 48 h 78"/>
                  <a:gd name="T30" fmla="*/ 34 w 59"/>
                  <a:gd name="T31" fmla="*/ 57 h 78"/>
                  <a:gd name="T32" fmla="*/ 25 w 59"/>
                  <a:gd name="T33" fmla="*/ 68 h 78"/>
                  <a:gd name="T34" fmla="*/ 21 w 59"/>
                  <a:gd name="T3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9" h="78">
                    <a:moveTo>
                      <a:pt x="21" y="78"/>
                    </a:moveTo>
                    <a:lnTo>
                      <a:pt x="9" y="71"/>
                    </a:lnTo>
                    <a:lnTo>
                      <a:pt x="2" y="66"/>
                    </a:lnTo>
                    <a:lnTo>
                      <a:pt x="0" y="57"/>
                    </a:lnTo>
                    <a:lnTo>
                      <a:pt x="2" y="48"/>
                    </a:lnTo>
                    <a:lnTo>
                      <a:pt x="4" y="38"/>
                    </a:lnTo>
                    <a:lnTo>
                      <a:pt x="7" y="27"/>
                    </a:lnTo>
                    <a:lnTo>
                      <a:pt x="9" y="16"/>
                    </a:lnTo>
                    <a:lnTo>
                      <a:pt x="13" y="11"/>
                    </a:lnTo>
                    <a:lnTo>
                      <a:pt x="41" y="0"/>
                    </a:lnTo>
                    <a:lnTo>
                      <a:pt x="53" y="9"/>
                    </a:lnTo>
                    <a:lnTo>
                      <a:pt x="59" y="20"/>
                    </a:lnTo>
                    <a:lnTo>
                      <a:pt x="57" y="29"/>
                    </a:lnTo>
                    <a:lnTo>
                      <a:pt x="53" y="39"/>
                    </a:lnTo>
                    <a:lnTo>
                      <a:pt x="43" y="48"/>
                    </a:lnTo>
                    <a:lnTo>
                      <a:pt x="34" y="57"/>
                    </a:lnTo>
                    <a:lnTo>
                      <a:pt x="25" y="68"/>
                    </a:lnTo>
                    <a:lnTo>
                      <a:pt x="21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" name="Freeform 87"/>
              <p:cNvSpPr>
                <a:spLocks/>
              </p:cNvSpPr>
              <p:nvPr/>
            </p:nvSpPr>
            <p:spPr bwMode="auto">
              <a:xfrm>
                <a:off x="1716" y="2596"/>
                <a:ext cx="107" cy="260"/>
              </a:xfrm>
              <a:custGeom>
                <a:avLst/>
                <a:gdLst>
                  <a:gd name="T0" fmla="*/ 39 w 215"/>
                  <a:gd name="T1" fmla="*/ 4 h 520"/>
                  <a:gd name="T2" fmla="*/ 34 w 215"/>
                  <a:gd name="T3" fmla="*/ 71 h 520"/>
                  <a:gd name="T4" fmla="*/ 41 w 215"/>
                  <a:gd name="T5" fmla="*/ 140 h 520"/>
                  <a:gd name="T6" fmla="*/ 53 w 215"/>
                  <a:gd name="T7" fmla="*/ 208 h 520"/>
                  <a:gd name="T8" fmla="*/ 75 w 215"/>
                  <a:gd name="T9" fmla="*/ 275 h 520"/>
                  <a:gd name="T10" fmla="*/ 101 w 215"/>
                  <a:gd name="T11" fmla="*/ 339 h 520"/>
                  <a:gd name="T12" fmla="*/ 133 w 215"/>
                  <a:gd name="T13" fmla="*/ 403 h 520"/>
                  <a:gd name="T14" fmla="*/ 171 w 215"/>
                  <a:gd name="T15" fmla="*/ 461 h 520"/>
                  <a:gd name="T16" fmla="*/ 215 w 215"/>
                  <a:gd name="T17" fmla="*/ 520 h 520"/>
                  <a:gd name="T18" fmla="*/ 167 w 215"/>
                  <a:gd name="T19" fmla="*/ 463 h 520"/>
                  <a:gd name="T20" fmla="*/ 126 w 215"/>
                  <a:gd name="T21" fmla="*/ 406 h 520"/>
                  <a:gd name="T22" fmla="*/ 89 w 215"/>
                  <a:gd name="T23" fmla="*/ 348 h 520"/>
                  <a:gd name="T24" fmla="*/ 59 w 215"/>
                  <a:gd name="T25" fmla="*/ 289 h 520"/>
                  <a:gd name="T26" fmla="*/ 32 w 215"/>
                  <a:gd name="T27" fmla="*/ 225 h 520"/>
                  <a:gd name="T28" fmla="*/ 14 w 215"/>
                  <a:gd name="T29" fmla="*/ 161 h 520"/>
                  <a:gd name="T30" fmla="*/ 4 w 215"/>
                  <a:gd name="T31" fmla="*/ 92 h 520"/>
                  <a:gd name="T32" fmla="*/ 0 w 215"/>
                  <a:gd name="T33" fmla="*/ 23 h 520"/>
                  <a:gd name="T34" fmla="*/ 11 w 215"/>
                  <a:gd name="T35" fmla="*/ 12 h 520"/>
                  <a:gd name="T36" fmla="*/ 20 w 215"/>
                  <a:gd name="T37" fmla="*/ 5 h 520"/>
                  <a:gd name="T38" fmla="*/ 27 w 215"/>
                  <a:gd name="T39" fmla="*/ 0 h 520"/>
                  <a:gd name="T40" fmla="*/ 39 w 215"/>
                  <a:gd name="T41" fmla="*/ 4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5" h="520">
                    <a:moveTo>
                      <a:pt x="39" y="4"/>
                    </a:moveTo>
                    <a:lnTo>
                      <a:pt x="34" y="71"/>
                    </a:lnTo>
                    <a:lnTo>
                      <a:pt x="41" y="140"/>
                    </a:lnTo>
                    <a:lnTo>
                      <a:pt x="53" y="208"/>
                    </a:lnTo>
                    <a:lnTo>
                      <a:pt x="75" y="275"/>
                    </a:lnTo>
                    <a:lnTo>
                      <a:pt x="101" y="339"/>
                    </a:lnTo>
                    <a:lnTo>
                      <a:pt x="133" y="403"/>
                    </a:lnTo>
                    <a:lnTo>
                      <a:pt x="171" y="461"/>
                    </a:lnTo>
                    <a:lnTo>
                      <a:pt x="215" y="520"/>
                    </a:lnTo>
                    <a:lnTo>
                      <a:pt x="167" y="463"/>
                    </a:lnTo>
                    <a:lnTo>
                      <a:pt x="126" y="406"/>
                    </a:lnTo>
                    <a:lnTo>
                      <a:pt x="89" y="348"/>
                    </a:lnTo>
                    <a:lnTo>
                      <a:pt x="59" y="289"/>
                    </a:lnTo>
                    <a:lnTo>
                      <a:pt x="32" y="225"/>
                    </a:lnTo>
                    <a:lnTo>
                      <a:pt x="14" y="161"/>
                    </a:lnTo>
                    <a:lnTo>
                      <a:pt x="4" y="92"/>
                    </a:lnTo>
                    <a:lnTo>
                      <a:pt x="0" y="23"/>
                    </a:lnTo>
                    <a:lnTo>
                      <a:pt x="11" y="12"/>
                    </a:lnTo>
                    <a:lnTo>
                      <a:pt x="20" y="5"/>
                    </a:lnTo>
                    <a:lnTo>
                      <a:pt x="27" y="0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" name="Freeform 88"/>
              <p:cNvSpPr>
                <a:spLocks/>
              </p:cNvSpPr>
              <p:nvPr/>
            </p:nvSpPr>
            <p:spPr bwMode="auto">
              <a:xfrm>
                <a:off x="1755" y="2617"/>
                <a:ext cx="244" cy="249"/>
              </a:xfrm>
              <a:custGeom>
                <a:avLst/>
                <a:gdLst>
                  <a:gd name="T0" fmla="*/ 488 w 488"/>
                  <a:gd name="T1" fmla="*/ 496 h 496"/>
                  <a:gd name="T2" fmla="*/ 446 w 488"/>
                  <a:gd name="T3" fmla="*/ 433 h 496"/>
                  <a:gd name="T4" fmla="*/ 399 w 488"/>
                  <a:gd name="T5" fmla="*/ 365 h 496"/>
                  <a:gd name="T6" fmla="*/ 346 w 488"/>
                  <a:gd name="T7" fmla="*/ 292 h 496"/>
                  <a:gd name="T8" fmla="*/ 291 w 488"/>
                  <a:gd name="T9" fmla="*/ 225 h 496"/>
                  <a:gd name="T10" fmla="*/ 227 w 488"/>
                  <a:gd name="T11" fmla="*/ 158 h 496"/>
                  <a:gd name="T12" fmla="*/ 158 w 488"/>
                  <a:gd name="T13" fmla="*/ 103 h 496"/>
                  <a:gd name="T14" fmla="*/ 82 w 488"/>
                  <a:gd name="T15" fmla="*/ 56 h 496"/>
                  <a:gd name="T16" fmla="*/ 0 w 488"/>
                  <a:gd name="T17" fmla="*/ 28 h 496"/>
                  <a:gd name="T18" fmla="*/ 11 w 488"/>
                  <a:gd name="T19" fmla="*/ 0 h 496"/>
                  <a:gd name="T20" fmla="*/ 91 w 488"/>
                  <a:gd name="T21" fmla="*/ 28 h 496"/>
                  <a:gd name="T22" fmla="*/ 165 w 488"/>
                  <a:gd name="T23" fmla="*/ 74 h 496"/>
                  <a:gd name="T24" fmla="*/ 233 w 488"/>
                  <a:gd name="T25" fmla="*/ 129 h 496"/>
                  <a:gd name="T26" fmla="*/ 297 w 488"/>
                  <a:gd name="T27" fmla="*/ 197 h 496"/>
                  <a:gd name="T28" fmla="*/ 352 w 488"/>
                  <a:gd name="T29" fmla="*/ 268 h 496"/>
                  <a:gd name="T30" fmla="*/ 403 w 488"/>
                  <a:gd name="T31" fmla="*/ 344 h 496"/>
                  <a:gd name="T32" fmla="*/ 447 w 488"/>
                  <a:gd name="T33" fmla="*/ 420 h 496"/>
                  <a:gd name="T34" fmla="*/ 488 w 488"/>
                  <a:gd name="T35" fmla="*/ 496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88" h="496">
                    <a:moveTo>
                      <a:pt x="488" y="496"/>
                    </a:moveTo>
                    <a:lnTo>
                      <a:pt x="446" y="433"/>
                    </a:lnTo>
                    <a:lnTo>
                      <a:pt x="399" y="365"/>
                    </a:lnTo>
                    <a:lnTo>
                      <a:pt x="346" y="292"/>
                    </a:lnTo>
                    <a:lnTo>
                      <a:pt x="291" y="225"/>
                    </a:lnTo>
                    <a:lnTo>
                      <a:pt x="227" y="158"/>
                    </a:lnTo>
                    <a:lnTo>
                      <a:pt x="158" y="103"/>
                    </a:lnTo>
                    <a:lnTo>
                      <a:pt x="82" y="56"/>
                    </a:lnTo>
                    <a:lnTo>
                      <a:pt x="0" y="28"/>
                    </a:lnTo>
                    <a:lnTo>
                      <a:pt x="11" y="0"/>
                    </a:lnTo>
                    <a:lnTo>
                      <a:pt x="91" y="28"/>
                    </a:lnTo>
                    <a:lnTo>
                      <a:pt x="165" y="74"/>
                    </a:lnTo>
                    <a:lnTo>
                      <a:pt x="233" y="129"/>
                    </a:lnTo>
                    <a:lnTo>
                      <a:pt x="297" y="197"/>
                    </a:lnTo>
                    <a:lnTo>
                      <a:pt x="352" y="268"/>
                    </a:lnTo>
                    <a:lnTo>
                      <a:pt x="403" y="344"/>
                    </a:lnTo>
                    <a:lnTo>
                      <a:pt x="447" y="420"/>
                    </a:lnTo>
                    <a:lnTo>
                      <a:pt x="488" y="4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" name="Freeform 89"/>
              <p:cNvSpPr>
                <a:spLocks/>
              </p:cNvSpPr>
              <p:nvPr/>
            </p:nvSpPr>
            <p:spPr bwMode="auto">
              <a:xfrm>
                <a:off x="3197" y="2717"/>
                <a:ext cx="33" cy="29"/>
              </a:xfrm>
              <a:custGeom>
                <a:avLst/>
                <a:gdLst>
                  <a:gd name="T0" fmla="*/ 67 w 67"/>
                  <a:gd name="T1" fmla="*/ 36 h 59"/>
                  <a:gd name="T2" fmla="*/ 60 w 67"/>
                  <a:gd name="T3" fmla="*/ 45 h 59"/>
                  <a:gd name="T4" fmla="*/ 55 w 67"/>
                  <a:gd name="T5" fmla="*/ 52 h 59"/>
                  <a:gd name="T6" fmla="*/ 46 w 67"/>
                  <a:gd name="T7" fmla="*/ 55 h 59"/>
                  <a:gd name="T8" fmla="*/ 37 w 67"/>
                  <a:gd name="T9" fmla="*/ 59 h 59"/>
                  <a:gd name="T10" fmla="*/ 27 w 67"/>
                  <a:gd name="T11" fmla="*/ 59 h 59"/>
                  <a:gd name="T12" fmla="*/ 16 w 67"/>
                  <a:gd name="T13" fmla="*/ 59 h 59"/>
                  <a:gd name="T14" fmla="*/ 5 w 67"/>
                  <a:gd name="T15" fmla="*/ 57 h 59"/>
                  <a:gd name="T16" fmla="*/ 0 w 67"/>
                  <a:gd name="T17" fmla="*/ 55 h 59"/>
                  <a:gd name="T18" fmla="*/ 0 w 67"/>
                  <a:gd name="T19" fmla="*/ 6 h 59"/>
                  <a:gd name="T20" fmla="*/ 9 w 67"/>
                  <a:gd name="T21" fmla="*/ 0 h 59"/>
                  <a:gd name="T22" fmla="*/ 18 w 67"/>
                  <a:gd name="T23" fmla="*/ 0 h 59"/>
                  <a:gd name="T24" fmla="*/ 25 w 67"/>
                  <a:gd name="T25" fmla="*/ 4 h 59"/>
                  <a:gd name="T26" fmla="*/ 34 w 67"/>
                  <a:gd name="T27" fmla="*/ 13 h 59"/>
                  <a:gd name="T28" fmla="*/ 39 w 67"/>
                  <a:gd name="T29" fmla="*/ 20 h 59"/>
                  <a:gd name="T30" fmla="*/ 48 w 67"/>
                  <a:gd name="T31" fmla="*/ 27 h 59"/>
                  <a:gd name="T32" fmla="*/ 57 w 67"/>
                  <a:gd name="T33" fmla="*/ 32 h 59"/>
                  <a:gd name="T34" fmla="*/ 67 w 67"/>
                  <a:gd name="T35" fmla="*/ 3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7" h="59">
                    <a:moveTo>
                      <a:pt x="67" y="36"/>
                    </a:moveTo>
                    <a:lnTo>
                      <a:pt x="60" y="45"/>
                    </a:lnTo>
                    <a:lnTo>
                      <a:pt x="55" y="52"/>
                    </a:lnTo>
                    <a:lnTo>
                      <a:pt x="46" y="55"/>
                    </a:lnTo>
                    <a:lnTo>
                      <a:pt x="37" y="59"/>
                    </a:lnTo>
                    <a:lnTo>
                      <a:pt x="27" y="59"/>
                    </a:lnTo>
                    <a:lnTo>
                      <a:pt x="16" y="59"/>
                    </a:lnTo>
                    <a:lnTo>
                      <a:pt x="5" y="57"/>
                    </a:lnTo>
                    <a:lnTo>
                      <a:pt x="0" y="55"/>
                    </a:lnTo>
                    <a:lnTo>
                      <a:pt x="0" y="6"/>
                    </a:lnTo>
                    <a:lnTo>
                      <a:pt x="9" y="0"/>
                    </a:lnTo>
                    <a:lnTo>
                      <a:pt x="18" y="0"/>
                    </a:lnTo>
                    <a:lnTo>
                      <a:pt x="25" y="4"/>
                    </a:lnTo>
                    <a:lnTo>
                      <a:pt x="34" y="13"/>
                    </a:lnTo>
                    <a:lnTo>
                      <a:pt x="39" y="20"/>
                    </a:lnTo>
                    <a:lnTo>
                      <a:pt x="48" y="27"/>
                    </a:lnTo>
                    <a:lnTo>
                      <a:pt x="57" y="32"/>
                    </a:lnTo>
                    <a:lnTo>
                      <a:pt x="67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" name="Freeform 90"/>
              <p:cNvSpPr>
                <a:spLocks/>
              </p:cNvSpPr>
              <p:nvPr/>
            </p:nvSpPr>
            <p:spPr bwMode="auto">
              <a:xfrm>
                <a:off x="1984" y="2725"/>
                <a:ext cx="357" cy="444"/>
              </a:xfrm>
              <a:custGeom>
                <a:avLst/>
                <a:gdLst>
                  <a:gd name="T0" fmla="*/ 715 w 715"/>
                  <a:gd name="T1" fmla="*/ 20 h 889"/>
                  <a:gd name="T2" fmla="*/ 614 w 715"/>
                  <a:gd name="T3" fmla="*/ 46 h 889"/>
                  <a:gd name="T4" fmla="*/ 520 w 715"/>
                  <a:gd name="T5" fmla="*/ 87 h 889"/>
                  <a:gd name="T6" fmla="*/ 431 w 715"/>
                  <a:gd name="T7" fmla="*/ 139 h 889"/>
                  <a:gd name="T8" fmla="*/ 348 w 715"/>
                  <a:gd name="T9" fmla="*/ 203 h 889"/>
                  <a:gd name="T10" fmla="*/ 268 w 715"/>
                  <a:gd name="T11" fmla="*/ 272 h 889"/>
                  <a:gd name="T12" fmla="*/ 193 w 715"/>
                  <a:gd name="T13" fmla="*/ 352 h 889"/>
                  <a:gd name="T14" fmla="*/ 124 w 715"/>
                  <a:gd name="T15" fmla="*/ 437 h 889"/>
                  <a:gd name="T16" fmla="*/ 60 w 715"/>
                  <a:gd name="T17" fmla="*/ 527 h 889"/>
                  <a:gd name="T18" fmla="*/ 46 w 715"/>
                  <a:gd name="T19" fmla="*/ 550 h 889"/>
                  <a:gd name="T20" fmla="*/ 35 w 715"/>
                  <a:gd name="T21" fmla="*/ 579 h 889"/>
                  <a:gd name="T22" fmla="*/ 27 w 715"/>
                  <a:gd name="T23" fmla="*/ 609 h 889"/>
                  <a:gd name="T24" fmla="*/ 23 w 715"/>
                  <a:gd name="T25" fmla="*/ 643 h 889"/>
                  <a:gd name="T26" fmla="*/ 20 w 715"/>
                  <a:gd name="T27" fmla="*/ 676 h 889"/>
                  <a:gd name="T28" fmla="*/ 20 w 715"/>
                  <a:gd name="T29" fmla="*/ 712 h 889"/>
                  <a:gd name="T30" fmla="*/ 23 w 715"/>
                  <a:gd name="T31" fmla="*/ 745 h 889"/>
                  <a:gd name="T32" fmla="*/ 30 w 715"/>
                  <a:gd name="T33" fmla="*/ 781 h 889"/>
                  <a:gd name="T34" fmla="*/ 32 w 715"/>
                  <a:gd name="T35" fmla="*/ 795 h 889"/>
                  <a:gd name="T36" fmla="*/ 37 w 715"/>
                  <a:gd name="T37" fmla="*/ 809 h 889"/>
                  <a:gd name="T38" fmla="*/ 41 w 715"/>
                  <a:gd name="T39" fmla="*/ 823 h 889"/>
                  <a:gd name="T40" fmla="*/ 48 w 715"/>
                  <a:gd name="T41" fmla="*/ 838 h 889"/>
                  <a:gd name="T42" fmla="*/ 53 w 715"/>
                  <a:gd name="T43" fmla="*/ 850 h 889"/>
                  <a:gd name="T44" fmla="*/ 64 w 715"/>
                  <a:gd name="T45" fmla="*/ 863 h 889"/>
                  <a:gd name="T46" fmla="*/ 75 w 715"/>
                  <a:gd name="T47" fmla="*/ 875 h 889"/>
                  <a:gd name="T48" fmla="*/ 90 w 715"/>
                  <a:gd name="T49" fmla="*/ 889 h 889"/>
                  <a:gd name="T50" fmla="*/ 57 w 715"/>
                  <a:gd name="T51" fmla="*/ 859 h 889"/>
                  <a:gd name="T52" fmla="*/ 34 w 715"/>
                  <a:gd name="T53" fmla="*/ 829 h 889"/>
                  <a:gd name="T54" fmla="*/ 18 w 715"/>
                  <a:gd name="T55" fmla="*/ 795 h 889"/>
                  <a:gd name="T56" fmla="*/ 9 w 715"/>
                  <a:gd name="T57" fmla="*/ 763 h 889"/>
                  <a:gd name="T58" fmla="*/ 2 w 715"/>
                  <a:gd name="T59" fmla="*/ 726 h 889"/>
                  <a:gd name="T60" fmla="*/ 0 w 715"/>
                  <a:gd name="T61" fmla="*/ 689 h 889"/>
                  <a:gd name="T62" fmla="*/ 0 w 715"/>
                  <a:gd name="T63" fmla="*/ 651 h 889"/>
                  <a:gd name="T64" fmla="*/ 2 w 715"/>
                  <a:gd name="T65" fmla="*/ 616 h 889"/>
                  <a:gd name="T66" fmla="*/ 44 w 715"/>
                  <a:gd name="T67" fmla="*/ 511 h 889"/>
                  <a:gd name="T68" fmla="*/ 105 w 715"/>
                  <a:gd name="T69" fmla="*/ 415 h 889"/>
                  <a:gd name="T70" fmla="*/ 177 w 715"/>
                  <a:gd name="T71" fmla="*/ 325 h 889"/>
                  <a:gd name="T72" fmla="*/ 261 w 715"/>
                  <a:gd name="T73" fmla="*/ 245 h 889"/>
                  <a:gd name="T74" fmla="*/ 349 w 715"/>
                  <a:gd name="T75" fmla="*/ 169 h 889"/>
                  <a:gd name="T76" fmla="*/ 444 w 715"/>
                  <a:gd name="T77" fmla="*/ 105 h 889"/>
                  <a:gd name="T78" fmla="*/ 539 w 715"/>
                  <a:gd name="T79" fmla="*/ 46 h 889"/>
                  <a:gd name="T80" fmla="*/ 637 w 715"/>
                  <a:gd name="T81" fmla="*/ 0 h 889"/>
                  <a:gd name="T82" fmla="*/ 715 w 715"/>
                  <a:gd name="T83" fmla="*/ 20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15" h="889">
                    <a:moveTo>
                      <a:pt x="715" y="20"/>
                    </a:moveTo>
                    <a:lnTo>
                      <a:pt x="614" y="46"/>
                    </a:lnTo>
                    <a:lnTo>
                      <a:pt x="520" y="87"/>
                    </a:lnTo>
                    <a:lnTo>
                      <a:pt x="431" y="139"/>
                    </a:lnTo>
                    <a:lnTo>
                      <a:pt x="348" y="203"/>
                    </a:lnTo>
                    <a:lnTo>
                      <a:pt x="268" y="272"/>
                    </a:lnTo>
                    <a:lnTo>
                      <a:pt x="193" y="352"/>
                    </a:lnTo>
                    <a:lnTo>
                      <a:pt x="124" y="437"/>
                    </a:lnTo>
                    <a:lnTo>
                      <a:pt x="60" y="527"/>
                    </a:lnTo>
                    <a:lnTo>
                      <a:pt x="46" y="550"/>
                    </a:lnTo>
                    <a:lnTo>
                      <a:pt x="35" y="579"/>
                    </a:lnTo>
                    <a:lnTo>
                      <a:pt x="27" y="609"/>
                    </a:lnTo>
                    <a:lnTo>
                      <a:pt x="23" y="643"/>
                    </a:lnTo>
                    <a:lnTo>
                      <a:pt x="20" y="676"/>
                    </a:lnTo>
                    <a:lnTo>
                      <a:pt x="20" y="712"/>
                    </a:lnTo>
                    <a:lnTo>
                      <a:pt x="23" y="745"/>
                    </a:lnTo>
                    <a:lnTo>
                      <a:pt x="30" y="781"/>
                    </a:lnTo>
                    <a:lnTo>
                      <a:pt x="32" y="795"/>
                    </a:lnTo>
                    <a:lnTo>
                      <a:pt x="37" y="809"/>
                    </a:lnTo>
                    <a:lnTo>
                      <a:pt x="41" y="823"/>
                    </a:lnTo>
                    <a:lnTo>
                      <a:pt x="48" y="838"/>
                    </a:lnTo>
                    <a:lnTo>
                      <a:pt x="53" y="850"/>
                    </a:lnTo>
                    <a:lnTo>
                      <a:pt x="64" y="863"/>
                    </a:lnTo>
                    <a:lnTo>
                      <a:pt x="75" y="875"/>
                    </a:lnTo>
                    <a:lnTo>
                      <a:pt x="90" y="889"/>
                    </a:lnTo>
                    <a:lnTo>
                      <a:pt x="57" y="859"/>
                    </a:lnTo>
                    <a:lnTo>
                      <a:pt x="34" y="829"/>
                    </a:lnTo>
                    <a:lnTo>
                      <a:pt x="18" y="795"/>
                    </a:lnTo>
                    <a:lnTo>
                      <a:pt x="9" y="763"/>
                    </a:lnTo>
                    <a:lnTo>
                      <a:pt x="2" y="726"/>
                    </a:lnTo>
                    <a:lnTo>
                      <a:pt x="0" y="689"/>
                    </a:lnTo>
                    <a:lnTo>
                      <a:pt x="0" y="651"/>
                    </a:lnTo>
                    <a:lnTo>
                      <a:pt x="2" y="616"/>
                    </a:lnTo>
                    <a:lnTo>
                      <a:pt x="44" y="511"/>
                    </a:lnTo>
                    <a:lnTo>
                      <a:pt x="105" y="415"/>
                    </a:lnTo>
                    <a:lnTo>
                      <a:pt x="177" y="325"/>
                    </a:lnTo>
                    <a:lnTo>
                      <a:pt x="261" y="245"/>
                    </a:lnTo>
                    <a:lnTo>
                      <a:pt x="349" y="169"/>
                    </a:lnTo>
                    <a:lnTo>
                      <a:pt x="444" y="105"/>
                    </a:lnTo>
                    <a:lnTo>
                      <a:pt x="539" y="46"/>
                    </a:lnTo>
                    <a:lnTo>
                      <a:pt x="637" y="0"/>
                    </a:lnTo>
                    <a:lnTo>
                      <a:pt x="715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" name="Freeform 91"/>
              <p:cNvSpPr>
                <a:spLocks/>
              </p:cNvSpPr>
              <p:nvPr/>
            </p:nvSpPr>
            <p:spPr bwMode="auto">
              <a:xfrm>
                <a:off x="2125" y="2749"/>
                <a:ext cx="26" cy="39"/>
              </a:xfrm>
              <a:custGeom>
                <a:avLst/>
                <a:gdLst>
                  <a:gd name="T0" fmla="*/ 52 w 52"/>
                  <a:gd name="T1" fmla="*/ 59 h 78"/>
                  <a:gd name="T2" fmla="*/ 41 w 52"/>
                  <a:gd name="T3" fmla="*/ 71 h 78"/>
                  <a:gd name="T4" fmla="*/ 32 w 52"/>
                  <a:gd name="T5" fmla="*/ 78 h 78"/>
                  <a:gd name="T6" fmla="*/ 21 w 52"/>
                  <a:gd name="T7" fmla="*/ 68 h 78"/>
                  <a:gd name="T8" fmla="*/ 12 w 52"/>
                  <a:gd name="T9" fmla="*/ 59 h 78"/>
                  <a:gd name="T10" fmla="*/ 7 w 52"/>
                  <a:gd name="T11" fmla="*/ 48 h 78"/>
                  <a:gd name="T12" fmla="*/ 4 w 52"/>
                  <a:gd name="T13" fmla="*/ 39 h 78"/>
                  <a:gd name="T14" fmla="*/ 0 w 52"/>
                  <a:gd name="T15" fmla="*/ 27 h 78"/>
                  <a:gd name="T16" fmla="*/ 2 w 52"/>
                  <a:gd name="T17" fmla="*/ 16 h 78"/>
                  <a:gd name="T18" fmla="*/ 5 w 52"/>
                  <a:gd name="T19" fmla="*/ 6 h 78"/>
                  <a:gd name="T20" fmla="*/ 12 w 52"/>
                  <a:gd name="T21" fmla="*/ 0 h 78"/>
                  <a:gd name="T22" fmla="*/ 21 w 52"/>
                  <a:gd name="T23" fmla="*/ 4 h 78"/>
                  <a:gd name="T24" fmla="*/ 27 w 52"/>
                  <a:gd name="T25" fmla="*/ 13 h 78"/>
                  <a:gd name="T26" fmla="*/ 27 w 52"/>
                  <a:gd name="T27" fmla="*/ 21 h 78"/>
                  <a:gd name="T28" fmla="*/ 28 w 52"/>
                  <a:gd name="T29" fmla="*/ 32 h 78"/>
                  <a:gd name="T30" fmla="*/ 27 w 52"/>
                  <a:gd name="T31" fmla="*/ 41 h 78"/>
                  <a:gd name="T32" fmla="*/ 28 w 52"/>
                  <a:gd name="T33" fmla="*/ 50 h 78"/>
                  <a:gd name="T34" fmla="*/ 36 w 52"/>
                  <a:gd name="T35" fmla="*/ 55 h 78"/>
                  <a:gd name="T36" fmla="*/ 52 w 52"/>
                  <a:gd name="T37" fmla="*/ 5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2" h="78">
                    <a:moveTo>
                      <a:pt x="52" y="59"/>
                    </a:moveTo>
                    <a:lnTo>
                      <a:pt x="41" y="71"/>
                    </a:lnTo>
                    <a:lnTo>
                      <a:pt x="32" y="78"/>
                    </a:lnTo>
                    <a:lnTo>
                      <a:pt x="21" y="68"/>
                    </a:lnTo>
                    <a:lnTo>
                      <a:pt x="12" y="59"/>
                    </a:lnTo>
                    <a:lnTo>
                      <a:pt x="7" y="48"/>
                    </a:lnTo>
                    <a:lnTo>
                      <a:pt x="4" y="39"/>
                    </a:lnTo>
                    <a:lnTo>
                      <a:pt x="0" y="27"/>
                    </a:lnTo>
                    <a:lnTo>
                      <a:pt x="2" y="16"/>
                    </a:lnTo>
                    <a:lnTo>
                      <a:pt x="5" y="6"/>
                    </a:lnTo>
                    <a:lnTo>
                      <a:pt x="12" y="0"/>
                    </a:lnTo>
                    <a:lnTo>
                      <a:pt x="21" y="4"/>
                    </a:lnTo>
                    <a:lnTo>
                      <a:pt x="27" y="13"/>
                    </a:lnTo>
                    <a:lnTo>
                      <a:pt x="27" y="21"/>
                    </a:lnTo>
                    <a:lnTo>
                      <a:pt x="28" y="32"/>
                    </a:lnTo>
                    <a:lnTo>
                      <a:pt x="27" y="41"/>
                    </a:lnTo>
                    <a:lnTo>
                      <a:pt x="28" y="50"/>
                    </a:lnTo>
                    <a:lnTo>
                      <a:pt x="36" y="55"/>
                    </a:lnTo>
                    <a:lnTo>
                      <a:pt x="52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" name="Freeform 92"/>
              <p:cNvSpPr>
                <a:spLocks/>
              </p:cNvSpPr>
              <p:nvPr/>
            </p:nvSpPr>
            <p:spPr bwMode="auto">
              <a:xfrm>
                <a:off x="3216" y="2749"/>
                <a:ext cx="738" cy="175"/>
              </a:xfrm>
              <a:custGeom>
                <a:avLst/>
                <a:gdLst>
                  <a:gd name="T0" fmla="*/ 1410 w 1476"/>
                  <a:gd name="T1" fmla="*/ 68 h 351"/>
                  <a:gd name="T2" fmla="*/ 1306 w 1476"/>
                  <a:gd name="T3" fmla="*/ 124 h 351"/>
                  <a:gd name="T4" fmla="*/ 1199 w 1476"/>
                  <a:gd name="T5" fmla="*/ 114 h 351"/>
                  <a:gd name="T6" fmla="*/ 1100 w 1476"/>
                  <a:gd name="T7" fmla="*/ 174 h 351"/>
                  <a:gd name="T8" fmla="*/ 1047 w 1476"/>
                  <a:gd name="T9" fmla="*/ 131 h 351"/>
                  <a:gd name="T10" fmla="*/ 992 w 1476"/>
                  <a:gd name="T11" fmla="*/ 130 h 351"/>
                  <a:gd name="T12" fmla="*/ 903 w 1476"/>
                  <a:gd name="T13" fmla="*/ 194 h 351"/>
                  <a:gd name="T14" fmla="*/ 795 w 1476"/>
                  <a:gd name="T15" fmla="*/ 171 h 351"/>
                  <a:gd name="T16" fmla="*/ 697 w 1476"/>
                  <a:gd name="T17" fmla="*/ 254 h 351"/>
                  <a:gd name="T18" fmla="*/ 607 w 1476"/>
                  <a:gd name="T19" fmla="*/ 282 h 351"/>
                  <a:gd name="T20" fmla="*/ 598 w 1476"/>
                  <a:gd name="T21" fmla="*/ 256 h 351"/>
                  <a:gd name="T22" fmla="*/ 582 w 1476"/>
                  <a:gd name="T23" fmla="*/ 241 h 351"/>
                  <a:gd name="T24" fmla="*/ 491 w 1476"/>
                  <a:gd name="T25" fmla="*/ 291 h 351"/>
                  <a:gd name="T26" fmla="*/ 410 w 1476"/>
                  <a:gd name="T27" fmla="*/ 245 h 351"/>
                  <a:gd name="T28" fmla="*/ 311 w 1476"/>
                  <a:gd name="T29" fmla="*/ 312 h 351"/>
                  <a:gd name="T30" fmla="*/ 206 w 1476"/>
                  <a:gd name="T31" fmla="*/ 351 h 351"/>
                  <a:gd name="T32" fmla="*/ 202 w 1476"/>
                  <a:gd name="T33" fmla="*/ 288 h 351"/>
                  <a:gd name="T34" fmla="*/ 215 w 1476"/>
                  <a:gd name="T35" fmla="*/ 226 h 351"/>
                  <a:gd name="T36" fmla="*/ 119 w 1476"/>
                  <a:gd name="T37" fmla="*/ 293 h 351"/>
                  <a:gd name="T38" fmla="*/ 9 w 1476"/>
                  <a:gd name="T39" fmla="*/ 332 h 351"/>
                  <a:gd name="T40" fmla="*/ 37 w 1476"/>
                  <a:gd name="T41" fmla="*/ 220 h 351"/>
                  <a:gd name="T42" fmla="*/ 128 w 1476"/>
                  <a:gd name="T43" fmla="*/ 117 h 351"/>
                  <a:gd name="T44" fmla="*/ 119 w 1476"/>
                  <a:gd name="T45" fmla="*/ 183 h 351"/>
                  <a:gd name="T46" fmla="*/ 57 w 1476"/>
                  <a:gd name="T47" fmla="*/ 268 h 351"/>
                  <a:gd name="T48" fmla="*/ 160 w 1476"/>
                  <a:gd name="T49" fmla="*/ 236 h 351"/>
                  <a:gd name="T50" fmla="*/ 298 w 1476"/>
                  <a:gd name="T51" fmla="*/ 121 h 351"/>
                  <a:gd name="T52" fmla="*/ 332 w 1476"/>
                  <a:gd name="T53" fmla="*/ 158 h 351"/>
                  <a:gd name="T54" fmla="*/ 273 w 1476"/>
                  <a:gd name="T55" fmla="*/ 261 h 351"/>
                  <a:gd name="T56" fmla="*/ 319 w 1476"/>
                  <a:gd name="T57" fmla="*/ 277 h 351"/>
                  <a:gd name="T58" fmla="*/ 447 w 1476"/>
                  <a:gd name="T59" fmla="*/ 160 h 351"/>
                  <a:gd name="T60" fmla="*/ 527 w 1476"/>
                  <a:gd name="T61" fmla="*/ 137 h 351"/>
                  <a:gd name="T62" fmla="*/ 479 w 1476"/>
                  <a:gd name="T63" fmla="*/ 227 h 351"/>
                  <a:gd name="T64" fmla="*/ 530 w 1476"/>
                  <a:gd name="T65" fmla="*/ 238 h 351"/>
                  <a:gd name="T66" fmla="*/ 624 w 1476"/>
                  <a:gd name="T67" fmla="*/ 156 h 351"/>
                  <a:gd name="T68" fmla="*/ 685 w 1476"/>
                  <a:gd name="T69" fmla="*/ 147 h 351"/>
                  <a:gd name="T70" fmla="*/ 687 w 1476"/>
                  <a:gd name="T71" fmla="*/ 217 h 351"/>
                  <a:gd name="T72" fmla="*/ 763 w 1476"/>
                  <a:gd name="T73" fmla="*/ 162 h 351"/>
                  <a:gd name="T74" fmla="*/ 832 w 1476"/>
                  <a:gd name="T75" fmla="*/ 105 h 351"/>
                  <a:gd name="T76" fmla="*/ 883 w 1476"/>
                  <a:gd name="T77" fmla="*/ 91 h 351"/>
                  <a:gd name="T78" fmla="*/ 885 w 1476"/>
                  <a:gd name="T79" fmla="*/ 137 h 351"/>
                  <a:gd name="T80" fmla="*/ 926 w 1476"/>
                  <a:gd name="T81" fmla="*/ 144 h 351"/>
                  <a:gd name="T82" fmla="*/ 1015 w 1476"/>
                  <a:gd name="T83" fmla="*/ 82 h 351"/>
                  <a:gd name="T84" fmla="*/ 1082 w 1476"/>
                  <a:gd name="T85" fmla="*/ 53 h 351"/>
                  <a:gd name="T86" fmla="*/ 1095 w 1476"/>
                  <a:gd name="T87" fmla="*/ 98 h 351"/>
                  <a:gd name="T88" fmla="*/ 1141 w 1476"/>
                  <a:gd name="T89" fmla="*/ 119 h 351"/>
                  <a:gd name="T90" fmla="*/ 1254 w 1476"/>
                  <a:gd name="T91" fmla="*/ 50 h 351"/>
                  <a:gd name="T92" fmla="*/ 1325 w 1476"/>
                  <a:gd name="T93" fmla="*/ 25 h 351"/>
                  <a:gd name="T94" fmla="*/ 1309 w 1476"/>
                  <a:gd name="T95" fmla="*/ 78 h 351"/>
                  <a:gd name="T96" fmla="*/ 1394 w 1476"/>
                  <a:gd name="T97" fmla="*/ 57 h 351"/>
                  <a:gd name="T98" fmla="*/ 1465 w 1476"/>
                  <a:gd name="T99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476" h="351">
                    <a:moveTo>
                      <a:pt x="1476" y="11"/>
                    </a:moveTo>
                    <a:lnTo>
                      <a:pt x="1455" y="29"/>
                    </a:lnTo>
                    <a:lnTo>
                      <a:pt x="1433" y="48"/>
                    </a:lnTo>
                    <a:lnTo>
                      <a:pt x="1410" y="68"/>
                    </a:lnTo>
                    <a:lnTo>
                      <a:pt x="1387" y="87"/>
                    </a:lnTo>
                    <a:lnTo>
                      <a:pt x="1361" y="101"/>
                    </a:lnTo>
                    <a:lnTo>
                      <a:pt x="1334" y="116"/>
                    </a:lnTo>
                    <a:lnTo>
                      <a:pt x="1306" y="124"/>
                    </a:lnTo>
                    <a:lnTo>
                      <a:pt x="1279" y="128"/>
                    </a:lnTo>
                    <a:lnTo>
                      <a:pt x="1251" y="78"/>
                    </a:lnTo>
                    <a:lnTo>
                      <a:pt x="1224" y="92"/>
                    </a:lnTo>
                    <a:lnTo>
                      <a:pt x="1199" y="114"/>
                    </a:lnTo>
                    <a:lnTo>
                      <a:pt x="1173" y="131"/>
                    </a:lnTo>
                    <a:lnTo>
                      <a:pt x="1150" y="151"/>
                    </a:lnTo>
                    <a:lnTo>
                      <a:pt x="1125" y="165"/>
                    </a:lnTo>
                    <a:lnTo>
                      <a:pt x="1100" y="174"/>
                    </a:lnTo>
                    <a:lnTo>
                      <a:pt x="1072" y="174"/>
                    </a:lnTo>
                    <a:lnTo>
                      <a:pt x="1045" y="167"/>
                    </a:lnTo>
                    <a:lnTo>
                      <a:pt x="1045" y="149"/>
                    </a:lnTo>
                    <a:lnTo>
                      <a:pt x="1047" y="131"/>
                    </a:lnTo>
                    <a:lnTo>
                      <a:pt x="1043" y="112"/>
                    </a:lnTo>
                    <a:lnTo>
                      <a:pt x="1036" y="98"/>
                    </a:lnTo>
                    <a:lnTo>
                      <a:pt x="1013" y="112"/>
                    </a:lnTo>
                    <a:lnTo>
                      <a:pt x="992" y="130"/>
                    </a:lnTo>
                    <a:lnTo>
                      <a:pt x="970" y="147"/>
                    </a:lnTo>
                    <a:lnTo>
                      <a:pt x="949" y="165"/>
                    </a:lnTo>
                    <a:lnTo>
                      <a:pt x="926" y="179"/>
                    </a:lnTo>
                    <a:lnTo>
                      <a:pt x="903" y="194"/>
                    </a:lnTo>
                    <a:lnTo>
                      <a:pt x="876" y="202"/>
                    </a:lnTo>
                    <a:lnTo>
                      <a:pt x="850" y="206"/>
                    </a:lnTo>
                    <a:lnTo>
                      <a:pt x="821" y="156"/>
                    </a:lnTo>
                    <a:lnTo>
                      <a:pt x="795" y="171"/>
                    </a:lnTo>
                    <a:lnTo>
                      <a:pt x="770" y="192"/>
                    </a:lnTo>
                    <a:lnTo>
                      <a:pt x="747" y="213"/>
                    </a:lnTo>
                    <a:lnTo>
                      <a:pt x="724" y="234"/>
                    </a:lnTo>
                    <a:lnTo>
                      <a:pt x="697" y="254"/>
                    </a:lnTo>
                    <a:lnTo>
                      <a:pt x="672" y="272"/>
                    </a:lnTo>
                    <a:lnTo>
                      <a:pt x="644" y="284"/>
                    </a:lnTo>
                    <a:lnTo>
                      <a:pt x="616" y="293"/>
                    </a:lnTo>
                    <a:lnTo>
                      <a:pt x="607" y="282"/>
                    </a:lnTo>
                    <a:lnTo>
                      <a:pt x="603" y="275"/>
                    </a:lnTo>
                    <a:lnTo>
                      <a:pt x="600" y="268"/>
                    </a:lnTo>
                    <a:lnTo>
                      <a:pt x="600" y="263"/>
                    </a:lnTo>
                    <a:lnTo>
                      <a:pt x="598" y="256"/>
                    </a:lnTo>
                    <a:lnTo>
                      <a:pt x="600" y="250"/>
                    </a:lnTo>
                    <a:lnTo>
                      <a:pt x="600" y="243"/>
                    </a:lnTo>
                    <a:lnTo>
                      <a:pt x="605" y="234"/>
                    </a:lnTo>
                    <a:lnTo>
                      <a:pt x="582" y="241"/>
                    </a:lnTo>
                    <a:lnTo>
                      <a:pt x="559" y="254"/>
                    </a:lnTo>
                    <a:lnTo>
                      <a:pt x="536" y="266"/>
                    </a:lnTo>
                    <a:lnTo>
                      <a:pt x="515" y="281"/>
                    </a:lnTo>
                    <a:lnTo>
                      <a:pt x="491" y="291"/>
                    </a:lnTo>
                    <a:lnTo>
                      <a:pt x="468" y="302"/>
                    </a:lnTo>
                    <a:lnTo>
                      <a:pt x="444" y="309"/>
                    </a:lnTo>
                    <a:lnTo>
                      <a:pt x="420" y="312"/>
                    </a:lnTo>
                    <a:lnTo>
                      <a:pt x="410" y="245"/>
                    </a:lnTo>
                    <a:lnTo>
                      <a:pt x="381" y="259"/>
                    </a:lnTo>
                    <a:lnTo>
                      <a:pt x="357" y="277"/>
                    </a:lnTo>
                    <a:lnTo>
                      <a:pt x="332" y="295"/>
                    </a:lnTo>
                    <a:lnTo>
                      <a:pt x="311" y="312"/>
                    </a:lnTo>
                    <a:lnTo>
                      <a:pt x="286" y="327"/>
                    </a:lnTo>
                    <a:lnTo>
                      <a:pt x="263" y="339"/>
                    </a:lnTo>
                    <a:lnTo>
                      <a:pt x="234" y="348"/>
                    </a:lnTo>
                    <a:lnTo>
                      <a:pt x="206" y="351"/>
                    </a:lnTo>
                    <a:lnTo>
                      <a:pt x="193" y="332"/>
                    </a:lnTo>
                    <a:lnTo>
                      <a:pt x="193" y="316"/>
                    </a:lnTo>
                    <a:lnTo>
                      <a:pt x="195" y="302"/>
                    </a:lnTo>
                    <a:lnTo>
                      <a:pt x="202" y="288"/>
                    </a:lnTo>
                    <a:lnTo>
                      <a:pt x="208" y="272"/>
                    </a:lnTo>
                    <a:lnTo>
                      <a:pt x="215" y="257"/>
                    </a:lnTo>
                    <a:lnTo>
                      <a:pt x="216" y="241"/>
                    </a:lnTo>
                    <a:lnTo>
                      <a:pt x="215" y="226"/>
                    </a:lnTo>
                    <a:lnTo>
                      <a:pt x="186" y="238"/>
                    </a:lnTo>
                    <a:lnTo>
                      <a:pt x="161" y="254"/>
                    </a:lnTo>
                    <a:lnTo>
                      <a:pt x="140" y="273"/>
                    </a:lnTo>
                    <a:lnTo>
                      <a:pt x="119" y="293"/>
                    </a:lnTo>
                    <a:lnTo>
                      <a:pt x="94" y="309"/>
                    </a:lnTo>
                    <a:lnTo>
                      <a:pt x="69" y="323"/>
                    </a:lnTo>
                    <a:lnTo>
                      <a:pt x="41" y="330"/>
                    </a:lnTo>
                    <a:lnTo>
                      <a:pt x="9" y="332"/>
                    </a:lnTo>
                    <a:lnTo>
                      <a:pt x="0" y="302"/>
                    </a:lnTo>
                    <a:lnTo>
                      <a:pt x="4" y="273"/>
                    </a:lnTo>
                    <a:lnTo>
                      <a:pt x="18" y="247"/>
                    </a:lnTo>
                    <a:lnTo>
                      <a:pt x="37" y="220"/>
                    </a:lnTo>
                    <a:lnTo>
                      <a:pt x="60" y="194"/>
                    </a:lnTo>
                    <a:lnTo>
                      <a:pt x="85" y="167"/>
                    </a:lnTo>
                    <a:lnTo>
                      <a:pt x="108" y="142"/>
                    </a:lnTo>
                    <a:lnTo>
                      <a:pt x="128" y="117"/>
                    </a:lnTo>
                    <a:lnTo>
                      <a:pt x="147" y="117"/>
                    </a:lnTo>
                    <a:lnTo>
                      <a:pt x="142" y="140"/>
                    </a:lnTo>
                    <a:lnTo>
                      <a:pt x="133" y="163"/>
                    </a:lnTo>
                    <a:lnTo>
                      <a:pt x="119" y="183"/>
                    </a:lnTo>
                    <a:lnTo>
                      <a:pt x="105" y="204"/>
                    </a:lnTo>
                    <a:lnTo>
                      <a:pt x="85" y="224"/>
                    </a:lnTo>
                    <a:lnTo>
                      <a:pt x="71" y="245"/>
                    </a:lnTo>
                    <a:lnTo>
                      <a:pt x="57" y="268"/>
                    </a:lnTo>
                    <a:lnTo>
                      <a:pt x="48" y="293"/>
                    </a:lnTo>
                    <a:lnTo>
                      <a:pt x="85" y="279"/>
                    </a:lnTo>
                    <a:lnTo>
                      <a:pt x="124" y="261"/>
                    </a:lnTo>
                    <a:lnTo>
                      <a:pt x="160" y="236"/>
                    </a:lnTo>
                    <a:lnTo>
                      <a:pt x="197" y="210"/>
                    </a:lnTo>
                    <a:lnTo>
                      <a:pt x="231" y="179"/>
                    </a:lnTo>
                    <a:lnTo>
                      <a:pt x="264" y="149"/>
                    </a:lnTo>
                    <a:lnTo>
                      <a:pt x="298" y="121"/>
                    </a:lnTo>
                    <a:lnTo>
                      <a:pt x="332" y="98"/>
                    </a:lnTo>
                    <a:lnTo>
                      <a:pt x="362" y="108"/>
                    </a:lnTo>
                    <a:lnTo>
                      <a:pt x="346" y="133"/>
                    </a:lnTo>
                    <a:lnTo>
                      <a:pt x="332" y="158"/>
                    </a:lnTo>
                    <a:lnTo>
                      <a:pt x="318" y="183"/>
                    </a:lnTo>
                    <a:lnTo>
                      <a:pt x="303" y="210"/>
                    </a:lnTo>
                    <a:lnTo>
                      <a:pt x="287" y="234"/>
                    </a:lnTo>
                    <a:lnTo>
                      <a:pt x="273" y="261"/>
                    </a:lnTo>
                    <a:lnTo>
                      <a:pt x="259" y="286"/>
                    </a:lnTo>
                    <a:lnTo>
                      <a:pt x="245" y="312"/>
                    </a:lnTo>
                    <a:lnTo>
                      <a:pt x="282" y="296"/>
                    </a:lnTo>
                    <a:lnTo>
                      <a:pt x="319" y="277"/>
                    </a:lnTo>
                    <a:lnTo>
                      <a:pt x="353" y="250"/>
                    </a:lnTo>
                    <a:lnTo>
                      <a:pt x="387" y="224"/>
                    </a:lnTo>
                    <a:lnTo>
                      <a:pt x="417" y="192"/>
                    </a:lnTo>
                    <a:lnTo>
                      <a:pt x="447" y="160"/>
                    </a:lnTo>
                    <a:lnTo>
                      <a:pt x="477" y="128"/>
                    </a:lnTo>
                    <a:lnTo>
                      <a:pt x="507" y="98"/>
                    </a:lnTo>
                    <a:lnTo>
                      <a:pt x="523" y="116"/>
                    </a:lnTo>
                    <a:lnTo>
                      <a:pt x="527" y="137"/>
                    </a:lnTo>
                    <a:lnTo>
                      <a:pt x="520" y="158"/>
                    </a:lnTo>
                    <a:lnTo>
                      <a:pt x="507" y="181"/>
                    </a:lnTo>
                    <a:lnTo>
                      <a:pt x="491" y="202"/>
                    </a:lnTo>
                    <a:lnTo>
                      <a:pt x="479" y="227"/>
                    </a:lnTo>
                    <a:lnTo>
                      <a:pt x="472" y="249"/>
                    </a:lnTo>
                    <a:lnTo>
                      <a:pt x="479" y="273"/>
                    </a:lnTo>
                    <a:lnTo>
                      <a:pt x="506" y="256"/>
                    </a:lnTo>
                    <a:lnTo>
                      <a:pt x="530" y="238"/>
                    </a:lnTo>
                    <a:lnTo>
                      <a:pt x="554" y="218"/>
                    </a:lnTo>
                    <a:lnTo>
                      <a:pt x="578" y="199"/>
                    </a:lnTo>
                    <a:lnTo>
                      <a:pt x="601" y="178"/>
                    </a:lnTo>
                    <a:lnTo>
                      <a:pt x="624" y="156"/>
                    </a:lnTo>
                    <a:lnTo>
                      <a:pt x="648" y="135"/>
                    </a:lnTo>
                    <a:lnTo>
                      <a:pt x="674" y="117"/>
                    </a:lnTo>
                    <a:lnTo>
                      <a:pt x="681" y="128"/>
                    </a:lnTo>
                    <a:lnTo>
                      <a:pt x="685" y="147"/>
                    </a:lnTo>
                    <a:lnTo>
                      <a:pt x="683" y="169"/>
                    </a:lnTo>
                    <a:lnTo>
                      <a:pt x="681" y="192"/>
                    </a:lnTo>
                    <a:lnTo>
                      <a:pt x="679" y="208"/>
                    </a:lnTo>
                    <a:lnTo>
                      <a:pt x="687" y="217"/>
                    </a:lnTo>
                    <a:lnTo>
                      <a:pt x="703" y="213"/>
                    </a:lnTo>
                    <a:lnTo>
                      <a:pt x="733" y="195"/>
                    </a:lnTo>
                    <a:lnTo>
                      <a:pt x="747" y="176"/>
                    </a:lnTo>
                    <a:lnTo>
                      <a:pt x="763" y="162"/>
                    </a:lnTo>
                    <a:lnTo>
                      <a:pt x="779" y="146"/>
                    </a:lnTo>
                    <a:lnTo>
                      <a:pt x="797" y="133"/>
                    </a:lnTo>
                    <a:lnTo>
                      <a:pt x="813" y="117"/>
                    </a:lnTo>
                    <a:lnTo>
                      <a:pt x="832" y="105"/>
                    </a:lnTo>
                    <a:lnTo>
                      <a:pt x="850" y="91"/>
                    </a:lnTo>
                    <a:lnTo>
                      <a:pt x="869" y="78"/>
                    </a:lnTo>
                    <a:lnTo>
                      <a:pt x="876" y="82"/>
                    </a:lnTo>
                    <a:lnTo>
                      <a:pt x="883" y="91"/>
                    </a:lnTo>
                    <a:lnTo>
                      <a:pt x="887" y="101"/>
                    </a:lnTo>
                    <a:lnTo>
                      <a:pt x="889" y="114"/>
                    </a:lnTo>
                    <a:lnTo>
                      <a:pt x="887" y="124"/>
                    </a:lnTo>
                    <a:lnTo>
                      <a:pt x="885" y="137"/>
                    </a:lnTo>
                    <a:lnTo>
                      <a:pt x="882" y="146"/>
                    </a:lnTo>
                    <a:lnTo>
                      <a:pt x="880" y="156"/>
                    </a:lnTo>
                    <a:lnTo>
                      <a:pt x="903" y="153"/>
                    </a:lnTo>
                    <a:lnTo>
                      <a:pt x="926" y="144"/>
                    </a:lnTo>
                    <a:lnTo>
                      <a:pt x="949" y="131"/>
                    </a:lnTo>
                    <a:lnTo>
                      <a:pt x="972" y="117"/>
                    </a:lnTo>
                    <a:lnTo>
                      <a:pt x="993" y="100"/>
                    </a:lnTo>
                    <a:lnTo>
                      <a:pt x="1015" y="82"/>
                    </a:lnTo>
                    <a:lnTo>
                      <a:pt x="1038" y="64"/>
                    </a:lnTo>
                    <a:lnTo>
                      <a:pt x="1064" y="50"/>
                    </a:lnTo>
                    <a:lnTo>
                      <a:pt x="1073" y="50"/>
                    </a:lnTo>
                    <a:lnTo>
                      <a:pt x="1082" y="53"/>
                    </a:lnTo>
                    <a:lnTo>
                      <a:pt x="1088" y="59"/>
                    </a:lnTo>
                    <a:lnTo>
                      <a:pt x="1093" y="66"/>
                    </a:lnTo>
                    <a:lnTo>
                      <a:pt x="1096" y="80"/>
                    </a:lnTo>
                    <a:lnTo>
                      <a:pt x="1095" y="98"/>
                    </a:lnTo>
                    <a:lnTo>
                      <a:pt x="1084" y="112"/>
                    </a:lnTo>
                    <a:lnTo>
                      <a:pt x="1084" y="128"/>
                    </a:lnTo>
                    <a:lnTo>
                      <a:pt x="1112" y="126"/>
                    </a:lnTo>
                    <a:lnTo>
                      <a:pt x="1141" y="119"/>
                    </a:lnTo>
                    <a:lnTo>
                      <a:pt x="1169" y="105"/>
                    </a:lnTo>
                    <a:lnTo>
                      <a:pt x="1199" y="91"/>
                    </a:lnTo>
                    <a:lnTo>
                      <a:pt x="1226" y="69"/>
                    </a:lnTo>
                    <a:lnTo>
                      <a:pt x="1254" y="50"/>
                    </a:lnTo>
                    <a:lnTo>
                      <a:pt x="1281" y="29"/>
                    </a:lnTo>
                    <a:lnTo>
                      <a:pt x="1309" y="11"/>
                    </a:lnTo>
                    <a:lnTo>
                      <a:pt x="1320" y="16"/>
                    </a:lnTo>
                    <a:lnTo>
                      <a:pt x="1325" y="25"/>
                    </a:lnTo>
                    <a:lnTo>
                      <a:pt x="1325" y="34"/>
                    </a:lnTo>
                    <a:lnTo>
                      <a:pt x="1323" y="45"/>
                    </a:lnTo>
                    <a:lnTo>
                      <a:pt x="1313" y="61"/>
                    </a:lnTo>
                    <a:lnTo>
                      <a:pt x="1309" y="78"/>
                    </a:lnTo>
                    <a:lnTo>
                      <a:pt x="1331" y="80"/>
                    </a:lnTo>
                    <a:lnTo>
                      <a:pt x="1352" y="76"/>
                    </a:lnTo>
                    <a:lnTo>
                      <a:pt x="1373" y="68"/>
                    </a:lnTo>
                    <a:lnTo>
                      <a:pt x="1394" y="57"/>
                    </a:lnTo>
                    <a:lnTo>
                      <a:pt x="1412" y="41"/>
                    </a:lnTo>
                    <a:lnTo>
                      <a:pt x="1432" y="27"/>
                    </a:lnTo>
                    <a:lnTo>
                      <a:pt x="1448" y="11"/>
                    </a:lnTo>
                    <a:lnTo>
                      <a:pt x="1465" y="0"/>
                    </a:lnTo>
                    <a:lnTo>
                      <a:pt x="1476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" name="Freeform 93"/>
              <p:cNvSpPr>
                <a:spLocks/>
              </p:cNvSpPr>
              <p:nvPr/>
            </p:nvSpPr>
            <p:spPr bwMode="auto">
              <a:xfrm>
                <a:off x="3582" y="2758"/>
                <a:ext cx="23" cy="20"/>
              </a:xfrm>
              <a:custGeom>
                <a:avLst/>
                <a:gdLst>
                  <a:gd name="T0" fmla="*/ 39 w 46"/>
                  <a:gd name="T1" fmla="*/ 0 h 39"/>
                  <a:gd name="T2" fmla="*/ 46 w 46"/>
                  <a:gd name="T3" fmla="*/ 9 h 39"/>
                  <a:gd name="T4" fmla="*/ 42 w 46"/>
                  <a:gd name="T5" fmla="*/ 19 h 39"/>
                  <a:gd name="T6" fmla="*/ 32 w 46"/>
                  <a:gd name="T7" fmla="*/ 28 h 39"/>
                  <a:gd name="T8" fmla="*/ 19 w 46"/>
                  <a:gd name="T9" fmla="*/ 39 h 39"/>
                  <a:gd name="T10" fmla="*/ 0 w 46"/>
                  <a:gd name="T11" fmla="*/ 39 h 39"/>
                  <a:gd name="T12" fmla="*/ 0 w 46"/>
                  <a:gd name="T13" fmla="*/ 0 h 39"/>
                  <a:gd name="T14" fmla="*/ 39 w 46"/>
                  <a:gd name="T1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39">
                    <a:moveTo>
                      <a:pt x="39" y="0"/>
                    </a:moveTo>
                    <a:lnTo>
                      <a:pt x="46" y="9"/>
                    </a:lnTo>
                    <a:lnTo>
                      <a:pt x="42" y="19"/>
                    </a:lnTo>
                    <a:lnTo>
                      <a:pt x="32" y="28"/>
                    </a:lnTo>
                    <a:lnTo>
                      <a:pt x="19" y="39"/>
                    </a:lnTo>
                    <a:lnTo>
                      <a:pt x="0" y="39"/>
                    </a:lnTo>
                    <a:lnTo>
                      <a:pt x="0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" name="Freeform 94"/>
              <p:cNvSpPr>
                <a:spLocks/>
              </p:cNvSpPr>
              <p:nvPr/>
            </p:nvSpPr>
            <p:spPr bwMode="auto">
              <a:xfrm>
                <a:off x="3187" y="2787"/>
                <a:ext cx="88" cy="45"/>
              </a:xfrm>
              <a:custGeom>
                <a:avLst/>
                <a:gdLst>
                  <a:gd name="T0" fmla="*/ 175 w 175"/>
                  <a:gd name="T1" fmla="*/ 2 h 91"/>
                  <a:gd name="T2" fmla="*/ 159 w 175"/>
                  <a:gd name="T3" fmla="*/ 13 h 91"/>
                  <a:gd name="T4" fmla="*/ 143 w 175"/>
                  <a:gd name="T5" fmla="*/ 22 h 91"/>
                  <a:gd name="T6" fmla="*/ 122 w 175"/>
                  <a:gd name="T7" fmla="*/ 27 h 91"/>
                  <a:gd name="T8" fmla="*/ 102 w 175"/>
                  <a:gd name="T9" fmla="*/ 34 h 91"/>
                  <a:gd name="T10" fmla="*/ 81 w 175"/>
                  <a:gd name="T11" fmla="*/ 40 h 91"/>
                  <a:gd name="T12" fmla="*/ 62 w 175"/>
                  <a:gd name="T13" fmla="*/ 52 h 91"/>
                  <a:gd name="T14" fmla="*/ 47 w 175"/>
                  <a:gd name="T15" fmla="*/ 68 h 91"/>
                  <a:gd name="T16" fmla="*/ 39 w 175"/>
                  <a:gd name="T17" fmla="*/ 91 h 91"/>
                  <a:gd name="T18" fmla="*/ 24 w 175"/>
                  <a:gd name="T19" fmla="*/ 91 h 91"/>
                  <a:gd name="T20" fmla="*/ 14 w 175"/>
                  <a:gd name="T21" fmla="*/ 87 h 91"/>
                  <a:gd name="T22" fmla="*/ 5 w 175"/>
                  <a:gd name="T23" fmla="*/ 79 h 91"/>
                  <a:gd name="T24" fmla="*/ 0 w 175"/>
                  <a:gd name="T25" fmla="*/ 71 h 91"/>
                  <a:gd name="T26" fmla="*/ 3 w 175"/>
                  <a:gd name="T27" fmla="*/ 52 h 91"/>
                  <a:gd name="T28" fmla="*/ 12 w 175"/>
                  <a:gd name="T29" fmla="*/ 40 h 91"/>
                  <a:gd name="T30" fmla="*/ 26 w 175"/>
                  <a:gd name="T31" fmla="*/ 31 h 91"/>
                  <a:gd name="T32" fmla="*/ 46 w 175"/>
                  <a:gd name="T33" fmla="*/ 27 h 91"/>
                  <a:gd name="T34" fmla="*/ 65 w 175"/>
                  <a:gd name="T35" fmla="*/ 25 h 91"/>
                  <a:gd name="T36" fmla="*/ 85 w 175"/>
                  <a:gd name="T37" fmla="*/ 24 h 91"/>
                  <a:gd name="T38" fmla="*/ 101 w 175"/>
                  <a:gd name="T39" fmla="*/ 22 h 91"/>
                  <a:gd name="T40" fmla="*/ 117 w 175"/>
                  <a:gd name="T41" fmla="*/ 22 h 91"/>
                  <a:gd name="T42" fmla="*/ 120 w 175"/>
                  <a:gd name="T43" fmla="*/ 11 h 91"/>
                  <a:gd name="T44" fmla="*/ 125 w 175"/>
                  <a:gd name="T45" fmla="*/ 6 h 91"/>
                  <a:gd name="T46" fmla="*/ 133 w 175"/>
                  <a:gd name="T47" fmla="*/ 0 h 91"/>
                  <a:gd name="T48" fmla="*/ 141 w 175"/>
                  <a:gd name="T49" fmla="*/ 0 h 91"/>
                  <a:gd name="T50" fmla="*/ 157 w 175"/>
                  <a:gd name="T51" fmla="*/ 0 h 91"/>
                  <a:gd name="T52" fmla="*/ 175 w 175"/>
                  <a:gd name="T53" fmla="*/ 2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75" h="91">
                    <a:moveTo>
                      <a:pt x="175" y="2"/>
                    </a:moveTo>
                    <a:lnTo>
                      <a:pt x="159" y="13"/>
                    </a:lnTo>
                    <a:lnTo>
                      <a:pt x="143" y="22"/>
                    </a:lnTo>
                    <a:lnTo>
                      <a:pt x="122" y="27"/>
                    </a:lnTo>
                    <a:lnTo>
                      <a:pt x="102" y="34"/>
                    </a:lnTo>
                    <a:lnTo>
                      <a:pt x="81" y="40"/>
                    </a:lnTo>
                    <a:lnTo>
                      <a:pt x="62" y="52"/>
                    </a:lnTo>
                    <a:lnTo>
                      <a:pt x="47" y="68"/>
                    </a:lnTo>
                    <a:lnTo>
                      <a:pt x="39" y="91"/>
                    </a:lnTo>
                    <a:lnTo>
                      <a:pt x="24" y="91"/>
                    </a:lnTo>
                    <a:lnTo>
                      <a:pt x="14" y="87"/>
                    </a:lnTo>
                    <a:lnTo>
                      <a:pt x="5" y="79"/>
                    </a:lnTo>
                    <a:lnTo>
                      <a:pt x="0" y="71"/>
                    </a:lnTo>
                    <a:lnTo>
                      <a:pt x="3" y="52"/>
                    </a:lnTo>
                    <a:lnTo>
                      <a:pt x="12" y="40"/>
                    </a:lnTo>
                    <a:lnTo>
                      <a:pt x="26" y="31"/>
                    </a:lnTo>
                    <a:lnTo>
                      <a:pt x="46" y="27"/>
                    </a:lnTo>
                    <a:lnTo>
                      <a:pt x="65" y="25"/>
                    </a:lnTo>
                    <a:lnTo>
                      <a:pt x="85" y="24"/>
                    </a:lnTo>
                    <a:lnTo>
                      <a:pt x="101" y="22"/>
                    </a:lnTo>
                    <a:lnTo>
                      <a:pt x="117" y="22"/>
                    </a:lnTo>
                    <a:lnTo>
                      <a:pt x="120" y="11"/>
                    </a:lnTo>
                    <a:lnTo>
                      <a:pt x="125" y="6"/>
                    </a:lnTo>
                    <a:lnTo>
                      <a:pt x="133" y="0"/>
                    </a:lnTo>
                    <a:lnTo>
                      <a:pt x="141" y="0"/>
                    </a:lnTo>
                    <a:lnTo>
                      <a:pt x="157" y="0"/>
                    </a:lnTo>
                    <a:lnTo>
                      <a:pt x="175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" name="Freeform 95"/>
              <p:cNvSpPr>
                <a:spLocks/>
              </p:cNvSpPr>
              <p:nvPr/>
            </p:nvSpPr>
            <p:spPr bwMode="auto">
              <a:xfrm>
                <a:off x="1736" y="2797"/>
                <a:ext cx="9" cy="235"/>
              </a:xfrm>
              <a:custGeom>
                <a:avLst/>
                <a:gdLst>
                  <a:gd name="T0" fmla="*/ 11 w 20"/>
                  <a:gd name="T1" fmla="*/ 0 h 470"/>
                  <a:gd name="T2" fmla="*/ 13 w 20"/>
                  <a:gd name="T3" fmla="*/ 60 h 470"/>
                  <a:gd name="T4" fmla="*/ 16 w 20"/>
                  <a:gd name="T5" fmla="*/ 122 h 470"/>
                  <a:gd name="T6" fmla="*/ 18 w 20"/>
                  <a:gd name="T7" fmla="*/ 181 h 470"/>
                  <a:gd name="T8" fmla="*/ 20 w 20"/>
                  <a:gd name="T9" fmla="*/ 241 h 470"/>
                  <a:gd name="T10" fmla="*/ 18 w 20"/>
                  <a:gd name="T11" fmla="*/ 298 h 470"/>
                  <a:gd name="T12" fmla="*/ 14 w 20"/>
                  <a:gd name="T13" fmla="*/ 356 h 470"/>
                  <a:gd name="T14" fmla="*/ 7 w 20"/>
                  <a:gd name="T15" fmla="*/ 413 h 470"/>
                  <a:gd name="T16" fmla="*/ 0 w 20"/>
                  <a:gd name="T17" fmla="*/ 470 h 470"/>
                  <a:gd name="T18" fmla="*/ 0 w 20"/>
                  <a:gd name="T19" fmla="*/ 415 h 470"/>
                  <a:gd name="T20" fmla="*/ 0 w 20"/>
                  <a:gd name="T21" fmla="*/ 362 h 470"/>
                  <a:gd name="T22" fmla="*/ 0 w 20"/>
                  <a:gd name="T23" fmla="*/ 305 h 470"/>
                  <a:gd name="T24" fmla="*/ 0 w 20"/>
                  <a:gd name="T25" fmla="*/ 248 h 470"/>
                  <a:gd name="T26" fmla="*/ 0 w 20"/>
                  <a:gd name="T27" fmla="*/ 188 h 470"/>
                  <a:gd name="T28" fmla="*/ 0 w 20"/>
                  <a:gd name="T29" fmla="*/ 126 h 470"/>
                  <a:gd name="T30" fmla="*/ 0 w 20"/>
                  <a:gd name="T31" fmla="*/ 62 h 470"/>
                  <a:gd name="T32" fmla="*/ 0 w 20"/>
                  <a:gd name="T33" fmla="*/ 0 h 470"/>
                  <a:gd name="T34" fmla="*/ 11 w 20"/>
                  <a:gd name="T35" fmla="*/ 0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" h="470">
                    <a:moveTo>
                      <a:pt x="11" y="0"/>
                    </a:moveTo>
                    <a:lnTo>
                      <a:pt x="13" y="60"/>
                    </a:lnTo>
                    <a:lnTo>
                      <a:pt x="16" y="122"/>
                    </a:lnTo>
                    <a:lnTo>
                      <a:pt x="18" y="181"/>
                    </a:lnTo>
                    <a:lnTo>
                      <a:pt x="20" y="241"/>
                    </a:lnTo>
                    <a:lnTo>
                      <a:pt x="18" y="298"/>
                    </a:lnTo>
                    <a:lnTo>
                      <a:pt x="14" y="356"/>
                    </a:lnTo>
                    <a:lnTo>
                      <a:pt x="7" y="413"/>
                    </a:lnTo>
                    <a:lnTo>
                      <a:pt x="0" y="470"/>
                    </a:lnTo>
                    <a:lnTo>
                      <a:pt x="0" y="415"/>
                    </a:lnTo>
                    <a:lnTo>
                      <a:pt x="0" y="362"/>
                    </a:lnTo>
                    <a:lnTo>
                      <a:pt x="0" y="305"/>
                    </a:lnTo>
                    <a:lnTo>
                      <a:pt x="0" y="248"/>
                    </a:lnTo>
                    <a:lnTo>
                      <a:pt x="0" y="188"/>
                    </a:lnTo>
                    <a:lnTo>
                      <a:pt x="0" y="126"/>
                    </a:lnTo>
                    <a:lnTo>
                      <a:pt x="0" y="62"/>
                    </a:lnTo>
                    <a:lnTo>
                      <a:pt x="0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" name="Freeform 96"/>
              <p:cNvSpPr>
                <a:spLocks/>
              </p:cNvSpPr>
              <p:nvPr/>
            </p:nvSpPr>
            <p:spPr bwMode="auto">
              <a:xfrm>
                <a:off x="3105" y="2822"/>
                <a:ext cx="52" cy="108"/>
              </a:xfrm>
              <a:custGeom>
                <a:avLst/>
                <a:gdLst>
                  <a:gd name="T0" fmla="*/ 36 w 105"/>
                  <a:gd name="T1" fmla="*/ 165 h 215"/>
                  <a:gd name="T2" fmla="*/ 41 w 105"/>
                  <a:gd name="T3" fmla="*/ 173 h 215"/>
                  <a:gd name="T4" fmla="*/ 50 w 105"/>
                  <a:gd name="T5" fmla="*/ 176 h 215"/>
                  <a:gd name="T6" fmla="*/ 55 w 105"/>
                  <a:gd name="T7" fmla="*/ 176 h 215"/>
                  <a:gd name="T8" fmla="*/ 64 w 105"/>
                  <a:gd name="T9" fmla="*/ 176 h 215"/>
                  <a:gd name="T10" fmla="*/ 78 w 105"/>
                  <a:gd name="T11" fmla="*/ 169 h 215"/>
                  <a:gd name="T12" fmla="*/ 94 w 105"/>
                  <a:gd name="T13" fmla="*/ 165 h 215"/>
                  <a:gd name="T14" fmla="*/ 105 w 105"/>
                  <a:gd name="T15" fmla="*/ 165 h 215"/>
                  <a:gd name="T16" fmla="*/ 96 w 105"/>
                  <a:gd name="T17" fmla="*/ 171 h 215"/>
                  <a:gd name="T18" fmla="*/ 87 w 105"/>
                  <a:gd name="T19" fmla="*/ 180 h 215"/>
                  <a:gd name="T20" fmla="*/ 77 w 105"/>
                  <a:gd name="T21" fmla="*/ 189 h 215"/>
                  <a:gd name="T22" fmla="*/ 68 w 105"/>
                  <a:gd name="T23" fmla="*/ 197 h 215"/>
                  <a:gd name="T24" fmla="*/ 57 w 105"/>
                  <a:gd name="T25" fmla="*/ 203 h 215"/>
                  <a:gd name="T26" fmla="*/ 46 w 105"/>
                  <a:gd name="T27" fmla="*/ 208 h 215"/>
                  <a:gd name="T28" fmla="*/ 36 w 105"/>
                  <a:gd name="T29" fmla="*/ 212 h 215"/>
                  <a:gd name="T30" fmla="*/ 27 w 105"/>
                  <a:gd name="T31" fmla="*/ 215 h 215"/>
                  <a:gd name="T32" fmla="*/ 6 w 105"/>
                  <a:gd name="T33" fmla="*/ 194 h 215"/>
                  <a:gd name="T34" fmla="*/ 0 w 105"/>
                  <a:gd name="T35" fmla="*/ 174 h 215"/>
                  <a:gd name="T36" fmla="*/ 2 w 105"/>
                  <a:gd name="T37" fmla="*/ 153 h 215"/>
                  <a:gd name="T38" fmla="*/ 11 w 105"/>
                  <a:gd name="T39" fmla="*/ 134 h 215"/>
                  <a:gd name="T40" fmla="*/ 22 w 105"/>
                  <a:gd name="T41" fmla="*/ 112 h 215"/>
                  <a:gd name="T42" fmla="*/ 36 w 105"/>
                  <a:gd name="T43" fmla="*/ 91 h 215"/>
                  <a:gd name="T44" fmla="*/ 46 w 105"/>
                  <a:gd name="T45" fmla="*/ 70 h 215"/>
                  <a:gd name="T46" fmla="*/ 55 w 105"/>
                  <a:gd name="T47" fmla="*/ 48 h 215"/>
                  <a:gd name="T48" fmla="*/ 105 w 105"/>
                  <a:gd name="T49" fmla="*/ 0 h 215"/>
                  <a:gd name="T50" fmla="*/ 103 w 105"/>
                  <a:gd name="T51" fmla="*/ 16 h 215"/>
                  <a:gd name="T52" fmla="*/ 100 w 105"/>
                  <a:gd name="T53" fmla="*/ 36 h 215"/>
                  <a:gd name="T54" fmla="*/ 89 w 105"/>
                  <a:gd name="T55" fmla="*/ 57 h 215"/>
                  <a:gd name="T56" fmla="*/ 80 w 105"/>
                  <a:gd name="T57" fmla="*/ 79 h 215"/>
                  <a:gd name="T58" fmla="*/ 66 w 105"/>
                  <a:gd name="T59" fmla="*/ 100 h 215"/>
                  <a:gd name="T60" fmla="*/ 55 w 105"/>
                  <a:gd name="T61" fmla="*/ 121 h 215"/>
                  <a:gd name="T62" fmla="*/ 43 w 105"/>
                  <a:gd name="T63" fmla="*/ 142 h 215"/>
                  <a:gd name="T64" fmla="*/ 36 w 105"/>
                  <a:gd name="T65" fmla="*/ 16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5" h="215">
                    <a:moveTo>
                      <a:pt x="36" y="165"/>
                    </a:moveTo>
                    <a:lnTo>
                      <a:pt x="41" y="173"/>
                    </a:lnTo>
                    <a:lnTo>
                      <a:pt x="50" y="176"/>
                    </a:lnTo>
                    <a:lnTo>
                      <a:pt x="55" y="176"/>
                    </a:lnTo>
                    <a:lnTo>
                      <a:pt x="64" y="176"/>
                    </a:lnTo>
                    <a:lnTo>
                      <a:pt x="78" y="169"/>
                    </a:lnTo>
                    <a:lnTo>
                      <a:pt x="94" y="165"/>
                    </a:lnTo>
                    <a:lnTo>
                      <a:pt x="105" y="165"/>
                    </a:lnTo>
                    <a:lnTo>
                      <a:pt x="96" y="171"/>
                    </a:lnTo>
                    <a:lnTo>
                      <a:pt x="87" y="180"/>
                    </a:lnTo>
                    <a:lnTo>
                      <a:pt x="77" y="189"/>
                    </a:lnTo>
                    <a:lnTo>
                      <a:pt x="68" y="197"/>
                    </a:lnTo>
                    <a:lnTo>
                      <a:pt x="57" y="203"/>
                    </a:lnTo>
                    <a:lnTo>
                      <a:pt x="46" y="208"/>
                    </a:lnTo>
                    <a:lnTo>
                      <a:pt x="36" y="212"/>
                    </a:lnTo>
                    <a:lnTo>
                      <a:pt x="27" y="215"/>
                    </a:lnTo>
                    <a:lnTo>
                      <a:pt x="6" y="194"/>
                    </a:lnTo>
                    <a:lnTo>
                      <a:pt x="0" y="174"/>
                    </a:lnTo>
                    <a:lnTo>
                      <a:pt x="2" y="153"/>
                    </a:lnTo>
                    <a:lnTo>
                      <a:pt x="11" y="134"/>
                    </a:lnTo>
                    <a:lnTo>
                      <a:pt x="22" y="112"/>
                    </a:lnTo>
                    <a:lnTo>
                      <a:pt x="36" y="91"/>
                    </a:lnTo>
                    <a:lnTo>
                      <a:pt x="46" y="70"/>
                    </a:lnTo>
                    <a:lnTo>
                      <a:pt x="55" y="48"/>
                    </a:lnTo>
                    <a:lnTo>
                      <a:pt x="105" y="0"/>
                    </a:lnTo>
                    <a:lnTo>
                      <a:pt x="103" y="16"/>
                    </a:lnTo>
                    <a:lnTo>
                      <a:pt x="100" y="36"/>
                    </a:lnTo>
                    <a:lnTo>
                      <a:pt x="89" y="57"/>
                    </a:lnTo>
                    <a:lnTo>
                      <a:pt x="80" y="79"/>
                    </a:lnTo>
                    <a:lnTo>
                      <a:pt x="66" y="100"/>
                    </a:lnTo>
                    <a:lnTo>
                      <a:pt x="55" y="121"/>
                    </a:lnTo>
                    <a:lnTo>
                      <a:pt x="43" y="142"/>
                    </a:lnTo>
                    <a:lnTo>
                      <a:pt x="36" y="1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" name="Freeform 97"/>
              <p:cNvSpPr>
                <a:spLocks/>
              </p:cNvSpPr>
              <p:nvPr/>
            </p:nvSpPr>
            <p:spPr bwMode="auto">
              <a:xfrm>
                <a:off x="2801" y="2842"/>
                <a:ext cx="166" cy="112"/>
              </a:xfrm>
              <a:custGeom>
                <a:avLst/>
                <a:gdLst>
                  <a:gd name="T0" fmla="*/ 278 w 332"/>
                  <a:gd name="T1" fmla="*/ 41 h 224"/>
                  <a:gd name="T2" fmla="*/ 255 w 332"/>
                  <a:gd name="T3" fmla="*/ 79 h 224"/>
                  <a:gd name="T4" fmla="*/ 227 w 332"/>
                  <a:gd name="T5" fmla="*/ 112 h 224"/>
                  <a:gd name="T6" fmla="*/ 206 w 332"/>
                  <a:gd name="T7" fmla="*/ 151 h 224"/>
                  <a:gd name="T8" fmla="*/ 218 w 332"/>
                  <a:gd name="T9" fmla="*/ 176 h 224"/>
                  <a:gd name="T10" fmla="*/ 250 w 332"/>
                  <a:gd name="T11" fmla="*/ 173 h 224"/>
                  <a:gd name="T12" fmla="*/ 280 w 332"/>
                  <a:gd name="T13" fmla="*/ 160 h 224"/>
                  <a:gd name="T14" fmla="*/ 309 w 332"/>
                  <a:gd name="T15" fmla="*/ 139 h 224"/>
                  <a:gd name="T16" fmla="*/ 332 w 332"/>
                  <a:gd name="T17" fmla="*/ 146 h 224"/>
                  <a:gd name="T18" fmla="*/ 293 w 332"/>
                  <a:gd name="T19" fmla="*/ 173 h 224"/>
                  <a:gd name="T20" fmla="*/ 255 w 332"/>
                  <a:gd name="T21" fmla="*/ 196 h 224"/>
                  <a:gd name="T22" fmla="*/ 216 w 332"/>
                  <a:gd name="T23" fmla="*/ 212 h 224"/>
                  <a:gd name="T24" fmla="*/ 175 w 332"/>
                  <a:gd name="T25" fmla="*/ 224 h 224"/>
                  <a:gd name="T26" fmla="*/ 167 w 332"/>
                  <a:gd name="T27" fmla="*/ 192 h 224"/>
                  <a:gd name="T28" fmla="*/ 170 w 332"/>
                  <a:gd name="T29" fmla="*/ 162 h 224"/>
                  <a:gd name="T30" fmla="*/ 179 w 332"/>
                  <a:gd name="T31" fmla="*/ 132 h 224"/>
                  <a:gd name="T32" fmla="*/ 195 w 332"/>
                  <a:gd name="T33" fmla="*/ 107 h 224"/>
                  <a:gd name="T34" fmla="*/ 204 w 332"/>
                  <a:gd name="T35" fmla="*/ 87 h 224"/>
                  <a:gd name="T36" fmla="*/ 186 w 332"/>
                  <a:gd name="T37" fmla="*/ 75 h 224"/>
                  <a:gd name="T38" fmla="*/ 174 w 332"/>
                  <a:gd name="T39" fmla="*/ 89 h 224"/>
                  <a:gd name="T40" fmla="*/ 158 w 332"/>
                  <a:gd name="T41" fmla="*/ 105 h 224"/>
                  <a:gd name="T42" fmla="*/ 136 w 332"/>
                  <a:gd name="T43" fmla="*/ 107 h 224"/>
                  <a:gd name="T44" fmla="*/ 105 w 332"/>
                  <a:gd name="T45" fmla="*/ 125 h 224"/>
                  <a:gd name="T46" fmla="*/ 71 w 332"/>
                  <a:gd name="T47" fmla="*/ 148 h 224"/>
                  <a:gd name="T48" fmla="*/ 35 w 332"/>
                  <a:gd name="T49" fmla="*/ 158 h 224"/>
                  <a:gd name="T50" fmla="*/ 0 w 332"/>
                  <a:gd name="T51" fmla="*/ 146 h 224"/>
                  <a:gd name="T52" fmla="*/ 7 w 332"/>
                  <a:gd name="T53" fmla="*/ 112 h 224"/>
                  <a:gd name="T54" fmla="*/ 26 w 332"/>
                  <a:gd name="T55" fmla="*/ 86 h 224"/>
                  <a:gd name="T56" fmla="*/ 51 w 332"/>
                  <a:gd name="T57" fmla="*/ 64 h 224"/>
                  <a:gd name="T58" fmla="*/ 78 w 332"/>
                  <a:gd name="T59" fmla="*/ 48 h 224"/>
                  <a:gd name="T60" fmla="*/ 110 w 332"/>
                  <a:gd name="T61" fmla="*/ 96 h 224"/>
                  <a:gd name="T62" fmla="*/ 156 w 332"/>
                  <a:gd name="T63" fmla="*/ 73 h 224"/>
                  <a:gd name="T64" fmla="*/ 197 w 332"/>
                  <a:gd name="T65" fmla="*/ 45 h 224"/>
                  <a:gd name="T66" fmla="*/ 239 w 332"/>
                  <a:gd name="T67" fmla="*/ 15 h 224"/>
                  <a:gd name="T68" fmla="*/ 282 w 332"/>
                  <a:gd name="T69" fmla="*/ 2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32" h="224">
                    <a:moveTo>
                      <a:pt x="282" y="20"/>
                    </a:moveTo>
                    <a:lnTo>
                      <a:pt x="278" y="41"/>
                    </a:lnTo>
                    <a:lnTo>
                      <a:pt x="269" y="63"/>
                    </a:lnTo>
                    <a:lnTo>
                      <a:pt x="255" y="79"/>
                    </a:lnTo>
                    <a:lnTo>
                      <a:pt x="243" y="96"/>
                    </a:lnTo>
                    <a:lnTo>
                      <a:pt x="227" y="112"/>
                    </a:lnTo>
                    <a:lnTo>
                      <a:pt x="214" y="130"/>
                    </a:lnTo>
                    <a:lnTo>
                      <a:pt x="206" y="151"/>
                    </a:lnTo>
                    <a:lnTo>
                      <a:pt x="204" y="176"/>
                    </a:lnTo>
                    <a:lnTo>
                      <a:pt x="218" y="176"/>
                    </a:lnTo>
                    <a:lnTo>
                      <a:pt x="234" y="176"/>
                    </a:lnTo>
                    <a:lnTo>
                      <a:pt x="250" y="173"/>
                    </a:lnTo>
                    <a:lnTo>
                      <a:pt x="266" y="169"/>
                    </a:lnTo>
                    <a:lnTo>
                      <a:pt x="280" y="160"/>
                    </a:lnTo>
                    <a:lnTo>
                      <a:pt x="296" y="151"/>
                    </a:lnTo>
                    <a:lnTo>
                      <a:pt x="309" y="139"/>
                    </a:lnTo>
                    <a:lnTo>
                      <a:pt x="321" y="126"/>
                    </a:lnTo>
                    <a:lnTo>
                      <a:pt x="332" y="146"/>
                    </a:lnTo>
                    <a:lnTo>
                      <a:pt x="312" y="158"/>
                    </a:lnTo>
                    <a:lnTo>
                      <a:pt x="293" y="173"/>
                    </a:lnTo>
                    <a:lnTo>
                      <a:pt x="273" y="183"/>
                    </a:lnTo>
                    <a:lnTo>
                      <a:pt x="255" y="196"/>
                    </a:lnTo>
                    <a:lnTo>
                      <a:pt x="236" y="205"/>
                    </a:lnTo>
                    <a:lnTo>
                      <a:pt x="216" y="212"/>
                    </a:lnTo>
                    <a:lnTo>
                      <a:pt x="195" y="217"/>
                    </a:lnTo>
                    <a:lnTo>
                      <a:pt x="175" y="224"/>
                    </a:lnTo>
                    <a:lnTo>
                      <a:pt x="168" y="208"/>
                    </a:lnTo>
                    <a:lnTo>
                      <a:pt x="167" y="192"/>
                    </a:lnTo>
                    <a:lnTo>
                      <a:pt x="165" y="176"/>
                    </a:lnTo>
                    <a:lnTo>
                      <a:pt x="170" y="162"/>
                    </a:lnTo>
                    <a:lnTo>
                      <a:pt x="174" y="146"/>
                    </a:lnTo>
                    <a:lnTo>
                      <a:pt x="179" y="132"/>
                    </a:lnTo>
                    <a:lnTo>
                      <a:pt x="186" y="118"/>
                    </a:lnTo>
                    <a:lnTo>
                      <a:pt x="195" y="107"/>
                    </a:lnTo>
                    <a:lnTo>
                      <a:pt x="206" y="96"/>
                    </a:lnTo>
                    <a:lnTo>
                      <a:pt x="204" y="87"/>
                    </a:lnTo>
                    <a:lnTo>
                      <a:pt x="193" y="77"/>
                    </a:lnTo>
                    <a:lnTo>
                      <a:pt x="186" y="75"/>
                    </a:lnTo>
                    <a:lnTo>
                      <a:pt x="179" y="79"/>
                    </a:lnTo>
                    <a:lnTo>
                      <a:pt x="174" y="89"/>
                    </a:lnTo>
                    <a:lnTo>
                      <a:pt x="165" y="96"/>
                    </a:lnTo>
                    <a:lnTo>
                      <a:pt x="158" y="105"/>
                    </a:lnTo>
                    <a:lnTo>
                      <a:pt x="147" y="109"/>
                    </a:lnTo>
                    <a:lnTo>
                      <a:pt x="136" y="107"/>
                    </a:lnTo>
                    <a:lnTo>
                      <a:pt x="120" y="114"/>
                    </a:lnTo>
                    <a:lnTo>
                      <a:pt x="105" y="125"/>
                    </a:lnTo>
                    <a:lnTo>
                      <a:pt x="87" y="135"/>
                    </a:lnTo>
                    <a:lnTo>
                      <a:pt x="71" y="148"/>
                    </a:lnTo>
                    <a:lnTo>
                      <a:pt x="51" y="155"/>
                    </a:lnTo>
                    <a:lnTo>
                      <a:pt x="35" y="158"/>
                    </a:lnTo>
                    <a:lnTo>
                      <a:pt x="16" y="155"/>
                    </a:lnTo>
                    <a:lnTo>
                      <a:pt x="0" y="146"/>
                    </a:lnTo>
                    <a:lnTo>
                      <a:pt x="0" y="126"/>
                    </a:lnTo>
                    <a:lnTo>
                      <a:pt x="7" y="112"/>
                    </a:lnTo>
                    <a:lnTo>
                      <a:pt x="14" y="96"/>
                    </a:lnTo>
                    <a:lnTo>
                      <a:pt x="26" y="86"/>
                    </a:lnTo>
                    <a:lnTo>
                      <a:pt x="37" y="73"/>
                    </a:lnTo>
                    <a:lnTo>
                      <a:pt x="51" y="64"/>
                    </a:lnTo>
                    <a:lnTo>
                      <a:pt x="64" y="54"/>
                    </a:lnTo>
                    <a:lnTo>
                      <a:pt x="78" y="48"/>
                    </a:lnTo>
                    <a:lnTo>
                      <a:pt x="87" y="107"/>
                    </a:lnTo>
                    <a:lnTo>
                      <a:pt x="110" y="96"/>
                    </a:lnTo>
                    <a:lnTo>
                      <a:pt x="135" y="86"/>
                    </a:lnTo>
                    <a:lnTo>
                      <a:pt x="156" y="73"/>
                    </a:lnTo>
                    <a:lnTo>
                      <a:pt x="177" y="61"/>
                    </a:lnTo>
                    <a:lnTo>
                      <a:pt x="197" y="45"/>
                    </a:lnTo>
                    <a:lnTo>
                      <a:pt x="218" y="31"/>
                    </a:lnTo>
                    <a:lnTo>
                      <a:pt x="239" y="15"/>
                    </a:lnTo>
                    <a:lnTo>
                      <a:pt x="262" y="0"/>
                    </a:lnTo>
                    <a:lnTo>
                      <a:pt x="282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" name="Freeform 98"/>
              <p:cNvSpPr>
                <a:spLocks/>
              </p:cNvSpPr>
              <p:nvPr/>
            </p:nvSpPr>
            <p:spPr bwMode="auto">
              <a:xfrm>
                <a:off x="2986" y="2842"/>
                <a:ext cx="98" cy="88"/>
              </a:xfrm>
              <a:custGeom>
                <a:avLst/>
                <a:gdLst>
                  <a:gd name="T0" fmla="*/ 147 w 195"/>
                  <a:gd name="T1" fmla="*/ 0 h 178"/>
                  <a:gd name="T2" fmla="*/ 143 w 195"/>
                  <a:gd name="T3" fmla="*/ 16 h 178"/>
                  <a:gd name="T4" fmla="*/ 134 w 195"/>
                  <a:gd name="T5" fmla="*/ 32 h 178"/>
                  <a:gd name="T6" fmla="*/ 122 w 195"/>
                  <a:gd name="T7" fmla="*/ 47 h 178"/>
                  <a:gd name="T8" fmla="*/ 110 w 195"/>
                  <a:gd name="T9" fmla="*/ 63 h 178"/>
                  <a:gd name="T10" fmla="*/ 94 w 195"/>
                  <a:gd name="T11" fmla="*/ 77 h 178"/>
                  <a:gd name="T12" fmla="*/ 79 w 195"/>
                  <a:gd name="T13" fmla="*/ 91 h 178"/>
                  <a:gd name="T14" fmla="*/ 65 w 195"/>
                  <a:gd name="T15" fmla="*/ 107 h 178"/>
                  <a:gd name="T16" fmla="*/ 58 w 195"/>
                  <a:gd name="T17" fmla="*/ 126 h 178"/>
                  <a:gd name="T18" fmla="*/ 72 w 195"/>
                  <a:gd name="T19" fmla="*/ 126 h 178"/>
                  <a:gd name="T20" fmla="*/ 88 w 195"/>
                  <a:gd name="T21" fmla="*/ 123 h 178"/>
                  <a:gd name="T22" fmla="*/ 104 w 195"/>
                  <a:gd name="T23" fmla="*/ 116 h 178"/>
                  <a:gd name="T24" fmla="*/ 122 w 195"/>
                  <a:gd name="T25" fmla="*/ 109 h 178"/>
                  <a:gd name="T26" fmla="*/ 138 w 195"/>
                  <a:gd name="T27" fmla="*/ 98 h 178"/>
                  <a:gd name="T28" fmla="*/ 157 w 195"/>
                  <a:gd name="T29" fmla="*/ 89 h 178"/>
                  <a:gd name="T30" fmla="*/ 175 w 195"/>
                  <a:gd name="T31" fmla="*/ 82 h 178"/>
                  <a:gd name="T32" fmla="*/ 195 w 195"/>
                  <a:gd name="T33" fmla="*/ 79 h 178"/>
                  <a:gd name="T34" fmla="*/ 170 w 195"/>
                  <a:gd name="T35" fmla="*/ 96 h 178"/>
                  <a:gd name="T36" fmla="*/ 147 w 195"/>
                  <a:gd name="T37" fmla="*/ 116 h 178"/>
                  <a:gd name="T38" fmla="*/ 124 w 195"/>
                  <a:gd name="T39" fmla="*/ 134 h 178"/>
                  <a:gd name="T40" fmla="*/ 101 w 195"/>
                  <a:gd name="T41" fmla="*/ 151 h 178"/>
                  <a:gd name="T42" fmla="*/ 74 w 195"/>
                  <a:gd name="T43" fmla="*/ 164 h 178"/>
                  <a:gd name="T44" fmla="*/ 49 w 195"/>
                  <a:gd name="T45" fmla="*/ 174 h 178"/>
                  <a:gd name="T46" fmla="*/ 24 w 195"/>
                  <a:gd name="T47" fmla="*/ 178 h 178"/>
                  <a:gd name="T48" fmla="*/ 0 w 195"/>
                  <a:gd name="T49" fmla="*/ 176 h 178"/>
                  <a:gd name="T50" fmla="*/ 7 w 195"/>
                  <a:gd name="T51" fmla="*/ 150 h 178"/>
                  <a:gd name="T52" fmla="*/ 19 w 195"/>
                  <a:gd name="T53" fmla="*/ 123 h 178"/>
                  <a:gd name="T54" fmla="*/ 35 w 195"/>
                  <a:gd name="T55" fmla="*/ 98 h 178"/>
                  <a:gd name="T56" fmla="*/ 55 w 195"/>
                  <a:gd name="T57" fmla="*/ 77 h 178"/>
                  <a:gd name="T58" fmla="*/ 74 w 195"/>
                  <a:gd name="T59" fmla="*/ 54 h 178"/>
                  <a:gd name="T60" fmla="*/ 95 w 195"/>
                  <a:gd name="T61" fmla="*/ 34 h 178"/>
                  <a:gd name="T62" fmla="*/ 120 w 195"/>
                  <a:gd name="T63" fmla="*/ 15 h 178"/>
                  <a:gd name="T64" fmla="*/ 147 w 195"/>
                  <a:gd name="T65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5" h="178">
                    <a:moveTo>
                      <a:pt x="147" y="0"/>
                    </a:moveTo>
                    <a:lnTo>
                      <a:pt x="143" y="16"/>
                    </a:lnTo>
                    <a:lnTo>
                      <a:pt x="134" y="32"/>
                    </a:lnTo>
                    <a:lnTo>
                      <a:pt x="122" y="47"/>
                    </a:lnTo>
                    <a:lnTo>
                      <a:pt x="110" y="63"/>
                    </a:lnTo>
                    <a:lnTo>
                      <a:pt x="94" y="77"/>
                    </a:lnTo>
                    <a:lnTo>
                      <a:pt x="79" y="91"/>
                    </a:lnTo>
                    <a:lnTo>
                      <a:pt x="65" y="107"/>
                    </a:lnTo>
                    <a:lnTo>
                      <a:pt x="58" y="126"/>
                    </a:lnTo>
                    <a:lnTo>
                      <a:pt x="72" y="126"/>
                    </a:lnTo>
                    <a:lnTo>
                      <a:pt x="88" y="123"/>
                    </a:lnTo>
                    <a:lnTo>
                      <a:pt x="104" y="116"/>
                    </a:lnTo>
                    <a:lnTo>
                      <a:pt x="122" y="109"/>
                    </a:lnTo>
                    <a:lnTo>
                      <a:pt x="138" y="98"/>
                    </a:lnTo>
                    <a:lnTo>
                      <a:pt x="157" y="89"/>
                    </a:lnTo>
                    <a:lnTo>
                      <a:pt x="175" y="82"/>
                    </a:lnTo>
                    <a:lnTo>
                      <a:pt x="195" y="79"/>
                    </a:lnTo>
                    <a:lnTo>
                      <a:pt x="170" y="96"/>
                    </a:lnTo>
                    <a:lnTo>
                      <a:pt x="147" y="116"/>
                    </a:lnTo>
                    <a:lnTo>
                      <a:pt x="124" y="134"/>
                    </a:lnTo>
                    <a:lnTo>
                      <a:pt x="101" y="151"/>
                    </a:lnTo>
                    <a:lnTo>
                      <a:pt x="74" y="164"/>
                    </a:lnTo>
                    <a:lnTo>
                      <a:pt x="49" y="174"/>
                    </a:lnTo>
                    <a:lnTo>
                      <a:pt x="24" y="178"/>
                    </a:lnTo>
                    <a:lnTo>
                      <a:pt x="0" y="176"/>
                    </a:lnTo>
                    <a:lnTo>
                      <a:pt x="7" y="150"/>
                    </a:lnTo>
                    <a:lnTo>
                      <a:pt x="19" y="123"/>
                    </a:lnTo>
                    <a:lnTo>
                      <a:pt x="35" y="98"/>
                    </a:lnTo>
                    <a:lnTo>
                      <a:pt x="55" y="77"/>
                    </a:lnTo>
                    <a:lnTo>
                      <a:pt x="74" y="54"/>
                    </a:lnTo>
                    <a:lnTo>
                      <a:pt x="95" y="34"/>
                    </a:lnTo>
                    <a:lnTo>
                      <a:pt x="120" y="15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1" name="Freeform 99"/>
              <p:cNvSpPr>
                <a:spLocks/>
              </p:cNvSpPr>
              <p:nvPr/>
            </p:nvSpPr>
            <p:spPr bwMode="auto">
              <a:xfrm>
                <a:off x="1775" y="2856"/>
                <a:ext cx="22" cy="186"/>
              </a:xfrm>
              <a:custGeom>
                <a:avLst/>
                <a:gdLst>
                  <a:gd name="T0" fmla="*/ 39 w 45"/>
                  <a:gd name="T1" fmla="*/ 0 h 372"/>
                  <a:gd name="T2" fmla="*/ 34 w 45"/>
                  <a:gd name="T3" fmla="*/ 44 h 372"/>
                  <a:gd name="T4" fmla="*/ 34 w 45"/>
                  <a:gd name="T5" fmla="*/ 90 h 372"/>
                  <a:gd name="T6" fmla="*/ 36 w 45"/>
                  <a:gd name="T7" fmla="*/ 138 h 372"/>
                  <a:gd name="T8" fmla="*/ 41 w 45"/>
                  <a:gd name="T9" fmla="*/ 188 h 372"/>
                  <a:gd name="T10" fmla="*/ 43 w 45"/>
                  <a:gd name="T11" fmla="*/ 236 h 372"/>
                  <a:gd name="T12" fmla="*/ 45 w 45"/>
                  <a:gd name="T13" fmla="*/ 284 h 372"/>
                  <a:gd name="T14" fmla="*/ 39 w 45"/>
                  <a:gd name="T15" fmla="*/ 328 h 372"/>
                  <a:gd name="T16" fmla="*/ 31 w 45"/>
                  <a:gd name="T17" fmla="*/ 372 h 372"/>
                  <a:gd name="T18" fmla="*/ 0 w 45"/>
                  <a:gd name="T19" fmla="*/ 353 h 372"/>
                  <a:gd name="T20" fmla="*/ 20 w 45"/>
                  <a:gd name="T21" fmla="*/ 0 h 372"/>
                  <a:gd name="T22" fmla="*/ 39 w 45"/>
                  <a:gd name="T23" fmla="*/ 0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372">
                    <a:moveTo>
                      <a:pt x="39" y="0"/>
                    </a:moveTo>
                    <a:lnTo>
                      <a:pt x="34" y="44"/>
                    </a:lnTo>
                    <a:lnTo>
                      <a:pt x="34" y="90"/>
                    </a:lnTo>
                    <a:lnTo>
                      <a:pt x="36" y="138"/>
                    </a:lnTo>
                    <a:lnTo>
                      <a:pt x="41" y="188"/>
                    </a:lnTo>
                    <a:lnTo>
                      <a:pt x="43" y="236"/>
                    </a:lnTo>
                    <a:lnTo>
                      <a:pt x="45" y="284"/>
                    </a:lnTo>
                    <a:lnTo>
                      <a:pt x="39" y="328"/>
                    </a:lnTo>
                    <a:lnTo>
                      <a:pt x="31" y="372"/>
                    </a:lnTo>
                    <a:lnTo>
                      <a:pt x="0" y="353"/>
                    </a:lnTo>
                    <a:lnTo>
                      <a:pt x="20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2" name="Freeform 100"/>
              <p:cNvSpPr>
                <a:spLocks/>
              </p:cNvSpPr>
              <p:nvPr/>
            </p:nvSpPr>
            <p:spPr bwMode="auto">
              <a:xfrm>
                <a:off x="1769" y="2885"/>
                <a:ext cx="148" cy="440"/>
              </a:xfrm>
              <a:custGeom>
                <a:avLst/>
                <a:gdLst>
                  <a:gd name="T0" fmla="*/ 294 w 294"/>
                  <a:gd name="T1" fmla="*/ 11 h 880"/>
                  <a:gd name="T2" fmla="*/ 220 w 294"/>
                  <a:gd name="T3" fmla="*/ 102 h 880"/>
                  <a:gd name="T4" fmla="*/ 156 w 294"/>
                  <a:gd name="T5" fmla="*/ 197 h 880"/>
                  <a:gd name="T6" fmla="*/ 103 w 294"/>
                  <a:gd name="T7" fmla="*/ 300 h 880"/>
                  <a:gd name="T8" fmla="*/ 60 w 294"/>
                  <a:gd name="T9" fmla="*/ 408 h 880"/>
                  <a:gd name="T10" fmla="*/ 28 w 294"/>
                  <a:gd name="T11" fmla="*/ 518 h 880"/>
                  <a:gd name="T12" fmla="*/ 9 w 294"/>
                  <a:gd name="T13" fmla="*/ 636 h 880"/>
                  <a:gd name="T14" fmla="*/ 1 w 294"/>
                  <a:gd name="T15" fmla="*/ 756 h 880"/>
                  <a:gd name="T16" fmla="*/ 10 w 294"/>
                  <a:gd name="T17" fmla="*/ 880 h 880"/>
                  <a:gd name="T18" fmla="*/ 0 w 294"/>
                  <a:gd name="T19" fmla="*/ 760 h 880"/>
                  <a:gd name="T20" fmla="*/ 1 w 294"/>
                  <a:gd name="T21" fmla="*/ 641 h 880"/>
                  <a:gd name="T22" fmla="*/ 14 w 294"/>
                  <a:gd name="T23" fmla="*/ 522 h 880"/>
                  <a:gd name="T24" fmla="*/ 41 w 294"/>
                  <a:gd name="T25" fmla="*/ 407 h 880"/>
                  <a:gd name="T26" fmla="*/ 78 w 294"/>
                  <a:gd name="T27" fmla="*/ 293 h 880"/>
                  <a:gd name="T28" fmla="*/ 127 w 294"/>
                  <a:gd name="T29" fmla="*/ 187 h 880"/>
                  <a:gd name="T30" fmla="*/ 188 w 294"/>
                  <a:gd name="T31" fmla="*/ 87 h 880"/>
                  <a:gd name="T32" fmla="*/ 264 w 294"/>
                  <a:gd name="T33" fmla="*/ 0 h 880"/>
                  <a:gd name="T34" fmla="*/ 294 w 294"/>
                  <a:gd name="T35" fmla="*/ 11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4" h="880">
                    <a:moveTo>
                      <a:pt x="294" y="11"/>
                    </a:moveTo>
                    <a:lnTo>
                      <a:pt x="220" y="102"/>
                    </a:lnTo>
                    <a:lnTo>
                      <a:pt x="156" y="197"/>
                    </a:lnTo>
                    <a:lnTo>
                      <a:pt x="103" y="300"/>
                    </a:lnTo>
                    <a:lnTo>
                      <a:pt x="60" y="408"/>
                    </a:lnTo>
                    <a:lnTo>
                      <a:pt x="28" y="518"/>
                    </a:lnTo>
                    <a:lnTo>
                      <a:pt x="9" y="636"/>
                    </a:lnTo>
                    <a:lnTo>
                      <a:pt x="1" y="756"/>
                    </a:lnTo>
                    <a:lnTo>
                      <a:pt x="10" y="880"/>
                    </a:lnTo>
                    <a:lnTo>
                      <a:pt x="0" y="760"/>
                    </a:lnTo>
                    <a:lnTo>
                      <a:pt x="1" y="641"/>
                    </a:lnTo>
                    <a:lnTo>
                      <a:pt x="14" y="522"/>
                    </a:lnTo>
                    <a:lnTo>
                      <a:pt x="41" y="407"/>
                    </a:lnTo>
                    <a:lnTo>
                      <a:pt x="78" y="293"/>
                    </a:lnTo>
                    <a:lnTo>
                      <a:pt x="127" y="187"/>
                    </a:lnTo>
                    <a:lnTo>
                      <a:pt x="188" y="87"/>
                    </a:lnTo>
                    <a:lnTo>
                      <a:pt x="264" y="0"/>
                    </a:lnTo>
                    <a:lnTo>
                      <a:pt x="294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" name="Freeform 101"/>
              <p:cNvSpPr>
                <a:spLocks/>
              </p:cNvSpPr>
              <p:nvPr/>
            </p:nvSpPr>
            <p:spPr bwMode="auto">
              <a:xfrm>
                <a:off x="2086" y="2938"/>
                <a:ext cx="285" cy="304"/>
              </a:xfrm>
              <a:custGeom>
                <a:avLst/>
                <a:gdLst>
                  <a:gd name="T0" fmla="*/ 569 w 569"/>
                  <a:gd name="T1" fmla="*/ 11 h 607"/>
                  <a:gd name="T2" fmla="*/ 484 w 569"/>
                  <a:gd name="T3" fmla="*/ 39 h 607"/>
                  <a:gd name="T4" fmla="*/ 403 w 569"/>
                  <a:gd name="T5" fmla="*/ 76 h 607"/>
                  <a:gd name="T6" fmla="*/ 325 w 569"/>
                  <a:gd name="T7" fmla="*/ 122 h 607"/>
                  <a:gd name="T8" fmla="*/ 252 w 569"/>
                  <a:gd name="T9" fmla="*/ 176 h 607"/>
                  <a:gd name="T10" fmla="*/ 183 w 569"/>
                  <a:gd name="T11" fmla="*/ 234 h 607"/>
                  <a:gd name="T12" fmla="*/ 124 w 569"/>
                  <a:gd name="T13" fmla="*/ 300 h 607"/>
                  <a:gd name="T14" fmla="*/ 73 w 569"/>
                  <a:gd name="T15" fmla="*/ 371 h 607"/>
                  <a:gd name="T16" fmla="*/ 32 w 569"/>
                  <a:gd name="T17" fmla="*/ 450 h 607"/>
                  <a:gd name="T18" fmla="*/ 25 w 569"/>
                  <a:gd name="T19" fmla="*/ 465 h 607"/>
                  <a:gd name="T20" fmla="*/ 21 w 569"/>
                  <a:gd name="T21" fmla="*/ 481 h 607"/>
                  <a:gd name="T22" fmla="*/ 21 w 569"/>
                  <a:gd name="T23" fmla="*/ 495 h 607"/>
                  <a:gd name="T24" fmla="*/ 25 w 569"/>
                  <a:gd name="T25" fmla="*/ 511 h 607"/>
                  <a:gd name="T26" fmla="*/ 28 w 569"/>
                  <a:gd name="T27" fmla="*/ 523 h 607"/>
                  <a:gd name="T28" fmla="*/ 37 w 569"/>
                  <a:gd name="T29" fmla="*/ 537 h 607"/>
                  <a:gd name="T30" fmla="*/ 48 w 569"/>
                  <a:gd name="T31" fmla="*/ 548 h 607"/>
                  <a:gd name="T32" fmla="*/ 62 w 569"/>
                  <a:gd name="T33" fmla="*/ 559 h 607"/>
                  <a:gd name="T34" fmla="*/ 76 w 569"/>
                  <a:gd name="T35" fmla="*/ 562 h 607"/>
                  <a:gd name="T36" fmla="*/ 90 w 569"/>
                  <a:gd name="T37" fmla="*/ 562 h 607"/>
                  <a:gd name="T38" fmla="*/ 105 w 569"/>
                  <a:gd name="T39" fmla="*/ 560 h 607"/>
                  <a:gd name="T40" fmla="*/ 121 w 569"/>
                  <a:gd name="T41" fmla="*/ 560 h 607"/>
                  <a:gd name="T42" fmla="*/ 135 w 569"/>
                  <a:gd name="T43" fmla="*/ 559 h 607"/>
                  <a:gd name="T44" fmla="*/ 149 w 569"/>
                  <a:gd name="T45" fmla="*/ 560 h 607"/>
                  <a:gd name="T46" fmla="*/ 163 w 569"/>
                  <a:gd name="T47" fmla="*/ 566 h 607"/>
                  <a:gd name="T48" fmla="*/ 179 w 569"/>
                  <a:gd name="T49" fmla="*/ 578 h 607"/>
                  <a:gd name="T50" fmla="*/ 165 w 569"/>
                  <a:gd name="T51" fmla="*/ 587 h 607"/>
                  <a:gd name="T52" fmla="*/ 153 w 569"/>
                  <a:gd name="T53" fmla="*/ 594 h 607"/>
                  <a:gd name="T54" fmla="*/ 140 w 569"/>
                  <a:gd name="T55" fmla="*/ 598 h 607"/>
                  <a:gd name="T56" fmla="*/ 128 w 569"/>
                  <a:gd name="T57" fmla="*/ 603 h 607"/>
                  <a:gd name="T58" fmla="*/ 114 w 569"/>
                  <a:gd name="T59" fmla="*/ 603 h 607"/>
                  <a:gd name="T60" fmla="*/ 99 w 569"/>
                  <a:gd name="T61" fmla="*/ 605 h 607"/>
                  <a:gd name="T62" fmla="*/ 85 w 569"/>
                  <a:gd name="T63" fmla="*/ 605 h 607"/>
                  <a:gd name="T64" fmla="*/ 71 w 569"/>
                  <a:gd name="T65" fmla="*/ 607 h 607"/>
                  <a:gd name="T66" fmla="*/ 48 w 569"/>
                  <a:gd name="T67" fmla="*/ 589 h 607"/>
                  <a:gd name="T68" fmla="*/ 32 w 569"/>
                  <a:gd name="T69" fmla="*/ 571 h 607"/>
                  <a:gd name="T70" fmla="*/ 18 w 569"/>
                  <a:gd name="T71" fmla="*/ 550 h 607"/>
                  <a:gd name="T72" fmla="*/ 9 w 569"/>
                  <a:gd name="T73" fmla="*/ 529 h 607"/>
                  <a:gd name="T74" fmla="*/ 2 w 569"/>
                  <a:gd name="T75" fmla="*/ 504 h 607"/>
                  <a:gd name="T76" fmla="*/ 0 w 569"/>
                  <a:gd name="T77" fmla="*/ 481 h 607"/>
                  <a:gd name="T78" fmla="*/ 4 w 569"/>
                  <a:gd name="T79" fmla="*/ 456 h 607"/>
                  <a:gd name="T80" fmla="*/ 12 w 569"/>
                  <a:gd name="T81" fmla="*/ 431 h 607"/>
                  <a:gd name="T82" fmla="*/ 48 w 569"/>
                  <a:gd name="T83" fmla="*/ 351 h 607"/>
                  <a:gd name="T84" fmla="*/ 96 w 569"/>
                  <a:gd name="T85" fmla="*/ 284 h 607"/>
                  <a:gd name="T86" fmla="*/ 153 w 569"/>
                  <a:gd name="T87" fmla="*/ 223 h 607"/>
                  <a:gd name="T88" fmla="*/ 220 w 569"/>
                  <a:gd name="T89" fmla="*/ 172 h 607"/>
                  <a:gd name="T90" fmla="*/ 289 w 569"/>
                  <a:gd name="T91" fmla="*/ 124 h 607"/>
                  <a:gd name="T92" fmla="*/ 364 w 569"/>
                  <a:gd name="T93" fmla="*/ 81 h 607"/>
                  <a:gd name="T94" fmla="*/ 436 w 569"/>
                  <a:gd name="T95" fmla="*/ 41 h 607"/>
                  <a:gd name="T96" fmla="*/ 511 w 569"/>
                  <a:gd name="T97" fmla="*/ 2 h 607"/>
                  <a:gd name="T98" fmla="*/ 525 w 569"/>
                  <a:gd name="T99" fmla="*/ 3 h 607"/>
                  <a:gd name="T100" fmla="*/ 539 w 569"/>
                  <a:gd name="T101" fmla="*/ 2 h 607"/>
                  <a:gd name="T102" fmla="*/ 553 w 569"/>
                  <a:gd name="T103" fmla="*/ 0 h 607"/>
                  <a:gd name="T104" fmla="*/ 569 w 569"/>
                  <a:gd name="T105" fmla="*/ 11 h 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69" h="607">
                    <a:moveTo>
                      <a:pt x="569" y="11"/>
                    </a:moveTo>
                    <a:lnTo>
                      <a:pt x="484" y="39"/>
                    </a:lnTo>
                    <a:lnTo>
                      <a:pt x="403" y="76"/>
                    </a:lnTo>
                    <a:lnTo>
                      <a:pt x="325" y="122"/>
                    </a:lnTo>
                    <a:lnTo>
                      <a:pt x="252" y="176"/>
                    </a:lnTo>
                    <a:lnTo>
                      <a:pt x="183" y="234"/>
                    </a:lnTo>
                    <a:lnTo>
                      <a:pt x="124" y="300"/>
                    </a:lnTo>
                    <a:lnTo>
                      <a:pt x="73" y="371"/>
                    </a:lnTo>
                    <a:lnTo>
                      <a:pt x="32" y="450"/>
                    </a:lnTo>
                    <a:lnTo>
                      <a:pt x="25" y="465"/>
                    </a:lnTo>
                    <a:lnTo>
                      <a:pt x="21" y="481"/>
                    </a:lnTo>
                    <a:lnTo>
                      <a:pt x="21" y="495"/>
                    </a:lnTo>
                    <a:lnTo>
                      <a:pt x="25" y="511"/>
                    </a:lnTo>
                    <a:lnTo>
                      <a:pt x="28" y="523"/>
                    </a:lnTo>
                    <a:lnTo>
                      <a:pt x="37" y="537"/>
                    </a:lnTo>
                    <a:lnTo>
                      <a:pt x="48" y="548"/>
                    </a:lnTo>
                    <a:lnTo>
                      <a:pt x="62" y="559"/>
                    </a:lnTo>
                    <a:lnTo>
                      <a:pt x="76" y="562"/>
                    </a:lnTo>
                    <a:lnTo>
                      <a:pt x="90" y="562"/>
                    </a:lnTo>
                    <a:lnTo>
                      <a:pt x="105" y="560"/>
                    </a:lnTo>
                    <a:lnTo>
                      <a:pt x="121" y="560"/>
                    </a:lnTo>
                    <a:lnTo>
                      <a:pt x="135" y="559"/>
                    </a:lnTo>
                    <a:lnTo>
                      <a:pt x="149" y="560"/>
                    </a:lnTo>
                    <a:lnTo>
                      <a:pt x="163" y="566"/>
                    </a:lnTo>
                    <a:lnTo>
                      <a:pt x="179" y="578"/>
                    </a:lnTo>
                    <a:lnTo>
                      <a:pt x="165" y="587"/>
                    </a:lnTo>
                    <a:lnTo>
                      <a:pt x="153" y="594"/>
                    </a:lnTo>
                    <a:lnTo>
                      <a:pt x="140" y="598"/>
                    </a:lnTo>
                    <a:lnTo>
                      <a:pt x="128" y="603"/>
                    </a:lnTo>
                    <a:lnTo>
                      <a:pt x="114" y="603"/>
                    </a:lnTo>
                    <a:lnTo>
                      <a:pt x="99" y="605"/>
                    </a:lnTo>
                    <a:lnTo>
                      <a:pt x="85" y="605"/>
                    </a:lnTo>
                    <a:lnTo>
                      <a:pt x="71" y="607"/>
                    </a:lnTo>
                    <a:lnTo>
                      <a:pt x="48" y="589"/>
                    </a:lnTo>
                    <a:lnTo>
                      <a:pt x="32" y="571"/>
                    </a:lnTo>
                    <a:lnTo>
                      <a:pt x="18" y="550"/>
                    </a:lnTo>
                    <a:lnTo>
                      <a:pt x="9" y="529"/>
                    </a:lnTo>
                    <a:lnTo>
                      <a:pt x="2" y="504"/>
                    </a:lnTo>
                    <a:lnTo>
                      <a:pt x="0" y="481"/>
                    </a:lnTo>
                    <a:lnTo>
                      <a:pt x="4" y="456"/>
                    </a:lnTo>
                    <a:lnTo>
                      <a:pt x="12" y="431"/>
                    </a:lnTo>
                    <a:lnTo>
                      <a:pt x="48" y="351"/>
                    </a:lnTo>
                    <a:lnTo>
                      <a:pt x="96" y="284"/>
                    </a:lnTo>
                    <a:lnTo>
                      <a:pt x="153" y="223"/>
                    </a:lnTo>
                    <a:lnTo>
                      <a:pt x="220" y="172"/>
                    </a:lnTo>
                    <a:lnTo>
                      <a:pt x="289" y="124"/>
                    </a:lnTo>
                    <a:lnTo>
                      <a:pt x="364" y="81"/>
                    </a:lnTo>
                    <a:lnTo>
                      <a:pt x="436" y="41"/>
                    </a:lnTo>
                    <a:lnTo>
                      <a:pt x="511" y="2"/>
                    </a:lnTo>
                    <a:lnTo>
                      <a:pt x="525" y="3"/>
                    </a:lnTo>
                    <a:lnTo>
                      <a:pt x="539" y="2"/>
                    </a:lnTo>
                    <a:lnTo>
                      <a:pt x="553" y="0"/>
                    </a:lnTo>
                    <a:lnTo>
                      <a:pt x="569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" name="Freeform 103"/>
              <p:cNvSpPr>
                <a:spLocks/>
              </p:cNvSpPr>
              <p:nvPr/>
            </p:nvSpPr>
            <p:spPr bwMode="auto">
              <a:xfrm>
                <a:off x="2208" y="3071"/>
                <a:ext cx="140" cy="454"/>
              </a:xfrm>
              <a:custGeom>
                <a:avLst/>
                <a:gdLst>
                  <a:gd name="T0" fmla="*/ 279 w 280"/>
                  <a:gd name="T1" fmla="*/ 11 h 909"/>
                  <a:gd name="T2" fmla="*/ 280 w 280"/>
                  <a:gd name="T3" fmla="*/ 25 h 909"/>
                  <a:gd name="T4" fmla="*/ 280 w 280"/>
                  <a:gd name="T5" fmla="*/ 36 h 909"/>
                  <a:gd name="T6" fmla="*/ 275 w 280"/>
                  <a:gd name="T7" fmla="*/ 41 h 909"/>
                  <a:gd name="T8" fmla="*/ 268 w 280"/>
                  <a:gd name="T9" fmla="*/ 45 h 909"/>
                  <a:gd name="T10" fmla="*/ 257 w 280"/>
                  <a:gd name="T11" fmla="*/ 45 h 909"/>
                  <a:gd name="T12" fmla="*/ 247 w 280"/>
                  <a:gd name="T13" fmla="*/ 46 h 909"/>
                  <a:gd name="T14" fmla="*/ 236 w 280"/>
                  <a:gd name="T15" fmla="*/ 46 h 909"/>
                  <a:gd name="T16" fmla="*/ 229 w 280"/>
                  <a:gd name="T17" fmla="*/ 50 h 909"/>
                  <a:gd name="T18" fmla="*/ 161 w 280"/>
                  <a:gd name="T19" fmla="*/ 105 h 909"/>
                  <a:gd name="T20" fmla="*/ 110 w 280"/>
                  <a:gd name="T21" fmla="*/ 172 h 909"/>
                  <a:gd name="T22" fmla="*/ 71 w 280"/>
                  <a:gd name="T23" fmla="*/ 247 h 909"/>
                  <a:gd name="T24" fmla="*/ 44 w 280"/>
                  <a:gd name="T25" fmla="*/ 328 h 909"/>
                  <a:gd name="T26" fmla="*/ 27 w 280"/>
                  <a:gd name="T27" fmla="*/ 412 h 909"/>
                  <a:gd name="T28" fmla="*/ 18 w 280"/>
                  <a:gd name="T29" fmla="*/ 501 h 909"/>
                  <a:gd name="T30" fmla="*/ 18 w 280"/>
                  <a:gd name="T31" fmla="*/ 587 h 909"/>
                  <a:gd name="T32" fmla="*/ 23 w 280"/>
                  <a:gd name="T33" fmla="*/ 674 h 909"/>
                  <a:gd name="T34" fmla="*/ 25 w 280"/>
                  <a:gd name="T35" fmla="*/ 706 h 909"/>
                  <a:gd name="T36" fmla="*/ 36 w 280"/>
                  <a:gd name="T37" fmla="*/ 740 h 909"/>
                  <a:gd name="T38" fmla="*/ 48 w 280"/>
                  <a:gd name="T39" fmla="*/ 768 h 909"/>
                  <a:gd name="T40" fmla="*/ 66 w 280"/>
                  <a:gd name="T41" fmla="*/ 799 h 909"/>
                  <a:gd name="T42" fmla="*/ 82 w 280"/>
                  <a:gd name="T43" fmla="*/ 825 h 909"/>
                  <a:gd name="T44" fmla="*/ 101 w 280"/>
                  <a:gd name="T45" fmla="*/ 852 h 909"/>
                  <a:gd name="T46" fmla="*/ 115 w 280"/>
                  <a:gd name="T47" fmla="*/ 878 h 909"/>
                  <a:gd name="T48" fmla="*/ 131 w 280"/>
                  <a:gd name="T49" fmla="*/ 909 h 909"/>
                  <a:gd name="T50" fmla="*/ 122 w 280"/>
                  <a:gd name="T51" fmla="*/ 900 h 909"/>
                  <a:gd name="T52" fmla="*/ 110 w 280"/>
                  <a:gd name="T53" fmla="*/ 886 h 909"/>
                  <a:gd name="T54" fmla="*/ 92 w 280"/>
                  <a:gd name="T55" fmla="*/ 864 h 909"/>
                  <a:gd name="T56" fmla="*/ 75 w 280"/>
                  <a:gd name="T57" fmla="*/ 841 h 909"/>
                  <a:gd name="T58" fmla="*/ 55 w 280"/>
                  <a:gd name="T59" fmla="*/ 813 h 909"/>
                  <a:gd name="T60" fmla="*/ 37 w 280"/>
                  <a:gd name="T61" fmla="*/ 783 h 909"/>
                  <a:gd name="T62" fmla="*/ 23 w 280"/>
                  <a:gd name="T63" fmla="*/ 752 h 909"/>
                  <a:gd name="T64" fmla="*/ 14 w 280"/>
                  <a:gd name="T65" fmla="*/ 724 h 909"/>
                  <a:gd name="T66" fmla="*/ 4 w 280"/>
                  <a:gd name="T67" fmla="*/ 625 h 909"/>
                  <a:gd name="T68" fmla="*/ 0 w 280"/>
                  <a:gd name="T69" fmla="*/ 527 h 909"/>
                  <a:gd name="T70" fmla="*/ 4 w 280"/>
                  <a:gd name="T71" fmla="*/ 430 h 909"/>
                  <a:gd name="T72" fmla="*/ 18 w 280"/>
                  <a:gd name="T73" fmla="*/ 336 h 909"/>
                  <a:gd name="T74" fmla="*/ 41 w 280"/>
                  <a:gd name="T75" fmla="*/ 243 h 909"/>
                  <a:gd name="T76" fmla="*/ 78 w 280"/>
                  <a:gd name="T77" fmla="*/ 160 h 909"/>
                  <a:gd name="T78" fmla="*/ 130 w 280"/>
                  <a:gd name="T79" fmla="*/ 85 h 909"/>
                  <a:gd name="T80" fmla="*/ 199 w 280"/>
                  <a:gd name="T81" fmla="*/ 22 h 909"/>
                  <a:gd name="T82" fmla="*/ 208 w 280"/>
                  <a:gd name="T83" fmla="*/ 18 h 909"/>
                  <a:gd name="T84" fmla="*/ 218 w 280"/>
                  <a:gd name="T85" fmla="*/ 14 h 909"/>
                  <a:gd name="T86" fmla="*/ 227 w 280"/>
                  <a:gd name="T87" fmla="*/ 9 h 909"/>
                  <a:gd name="T88" fmla="*/ 238 w 280"/>
                  <a:gd name="T89" fmla="*/ 6 h 909"/>
                  <a:gd name="T90" fmla="*/ 247 w 280"/>
                  <a:gd name="T91" fmla="*/ 0 h 909"/>
                  <a:gd name="T92" fmla="*/ 256 w 280"/>
                  <a:gd name="T93" fmla="*/ 0 h 909"/>
                  <a:gd name="T94" fmla="*/ 266 w 280"/>
                  <a:gd name="T95" fmla="*/ 2 h 909"/>
                  <a:gd name="T96" fmla="*/ 279 w 280"/>
                  <a:gd name="T97" fmla="*/ 11 h 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0" h="909">
                    <a:moveTo>
                      <a:pt x="279" y="11"/>
                    </a:moveTo>
                    <a:lnTo>
                      <a:pt x="280" y="25"/>
                    </a:lnTo>
                    <a:lnTo>
                      <a:pt x="280" y="36"/>
                    </a:lnTo>
                    <a:lnTo>
                      <a:pt x="275" y="41"/>
                    </a:lnTo>
                    <a:lnTo>
                      <a:pt x="268" y="45"/>
                    </a:lnTo>
                    <a:lnTo>
                      <a:pt x="257" y="45"/>
                    </a:lnTo>
                    <a:lnTo>
                      <a:pt x="247" y="46"/>
                    </a:lnTo>
                    <a:lnTo>
                      <a:pt x="236" y="46"/>
                    </a:lnTo>
                    <a:lnTo>
                      <a:pt x="229" y="50"/>
                    </a:lnTo>
                    <a:lnTo>
                      <a:pt x="161" y="105"/>
                    </a:lnTo>
                    <a:lnTo>
                      <a:pt x="110" y="172"/>
                    </a:lnTo>
                    <a:lnTo>
                      <a:pt x="71" y="247"/>
                    </a:lnTo>
                    <a:lnTo>
                      <a:pt x="44" y="328"/>
                    </a:lnTo>
                    <a:lnTo>
                      <a:pt x="27" y="412"/>
                    </a:lnTo>
                    <a:lnTo>
                      <a:pt x="18" y="501"/>
                    </a:lnTo>
                    <a:lnTo>
                      <a:pt x="18" y="587"/>
                    </a:lnTo>
                    <a:lnTo>
                      <a:pt x="23" y="674"/>
                    </a:lnTo>
                    <a:lnTo>
                      <a:pt x="25" y="706"/>
                    </a:lnTo>
                    <a:lnTo>
                      <a:pt x="36" y="740"/>
                    </a:lnTo>
                    <a:lnTo>
                      <a:pt x="48" y="768"/>
                    </a:lnTo>
                    <a:lnTo>
                      <a:pt x="66" y="799"/>
                    </a:lnTo>
                    <a:lnTo>
                      <a:pt x="82" y="825"/>
                    </a:lnTo>
                    <a:lnTo>
                      <a:pt x="101" y="852"/>
                    </a:lnTo>
                    <a:lnTo>
                      <a:pt x="115" y="878"/>
                    </a:lnTo>
                    <a:lnTo>
                      <a:pt x="131" y="909"/>
                    </a:lnTo>
                    <a:lnTo>
                      <a:pt x="122" y="900"/>
                    </a:lnTo>
                    <a:lnTo>
                      <a:pt x="110" y="886"/>
                    </a:lnTo>
                    <a:lnTo>
                      <a:pt x="92" y="864"/>
                    </a:lnTo>
                    <a:lnTo>
                      <a:pt x="75" y="841"/>
                    </a:lnTo>
                    <a:lnTo>
                      <a:pt x="55" y="813"/>
                    </a:lnTo>
                    <a:lnTo>
                      <a:pt x="37" y="783"/>
                    </a:lnTo>
                    <a:lnTo>
                      <a:pt x="23" y="752"/>
                    </a:lnTo>
                    <a:lnTo>
                      <a:pt x="14" y="724"/>
                    </a:lnTo>
                    <a:lnTo>
                      <a:pt x="4" y="625"/>
                    </a:lnTo>
                    <a:lnTo>
                      <a:pt x="0" y="527"/>
                    </a:lnTo>
                    <a:lnTo>
                      <a:pt x="4" y="430"/>
                    </a:lnTo>
                    <a:lnTo>
                      <a:pt x="18" y="336"/>
                    </a:lnTo>
                    <a:lnTo>
                      <a:pt x="41" y="243"/>
                    </a:lnTo>
                    <a:lnTo>
                      <a:pt x="78" y="160"/>
                    </a:lnTo>
                    <a:lnTo>
                      <a:pt x="130" y="85"/>
                    </a:lnTo>
                    <a:lnTo>
                      <a:pt x="199" y="22"/>
                    </a:lnTo>
                    <a:lnTo>
                      <a:pt x="208" y="18"/>
                    </a:lnTo>
                    <a:lnTo>
                      <a:pt x="218" y="14"/>
                    </a:lnTo>
                    <a:lnTo>
                      <a:pt x="227" y="9"/>
                    </a:lnTo>
                    <a:lnTo>
                      <a:pt x="238" y="6"/>
                    </a:lnTo>
                    <a:lnTo>
                      <a:pt x="247" y="0"/>
                    </a:lnTo>
                    <a:lnTo>
                      <a:pt x="256" y="0"/>
                    </a:lnTo>
                    <a:lnTo>
                      <a:pt x="266" y="2"/>
                    </a:lnTo>
                    <a:lnTo>
                      <a:pt x="279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5" name="Freeform 104"/>
              <p:cNvSpPr>
                <a:spLocks/>
              </p:cNvSpPr>
              <p:nvPr/>
            </p:nvSpPr>
            <p:spPr bwMode="auto">
              <a:xfrm>
                <a:off x="3094" y="3076"/>
                <a:ext cx="136" cy="44"/>
              </a:xfrm>
              <a:custGeom>
                <a:avLst/>
                <a:gdLst>
                  <a:gd name="T0" fmla="*/ 273 w 273"/>
                  <a:gd name="T1" fmla="*/ 0 h 89"/>
                  <a:gd name="T2" fmla="*/ 238 w 273"/>
                  <a:gd name="T3" fmla="*/ 18 h 89"/>
                  <a:gd name="T4" fmla="*/ 204 w 273"/>
                  <a:gd name="T5" fmla="*/ 30 h 89"/>
                  <a:gd name="T6" fmla="*/ 169 w 273"/>
                  <a:gd name="T7" fmla="*/ 39 h 89"/>
                  <a:gd name="T8" fmla="*/ 133 w 273"/>
                  <a:gd name="T9" fmla="*/ 46 h 89"/>
                  <a:gd name="T10" fmla="*/ 96 w 273"/>
                  <a:gd name="T11" fmla="*/ 51 h 89"/>
                  <a:gd name="T12" fmla="*/ 62 w 273"/>
                  <a:gd name="T13" fmla="*/ 60 h 89"/>
                  <a:gd name="T14" fmla="*/ 30 w 273"/>
                  <a:gd name="T15" fmla="*/ 71 h 89"/>
                  <a:gd name="T16" fmla="*/ 0 w 273"/>
                  <a:gd name="T17" fmla="*/ 89 h 89"/>
                  <a:gd name="T18" fmla="*/ 0 w 273"/>
                  <a:gd name="T19" fmla="*/ 39 h 89"/>
                  <a:gd name="T20" fmla="*/ 32 w 273"/>
                  <a:gd name="T21" fmla="*/ 34 h 89"/>
                  <a:gd name="T22" fmla="*/ 68 w 273"/>
                  <a:gd name="T23" fmla="*/ 32 h 89"/>
                  <a:gd name="T24" fmla="*/ 101 w 273"/>
                  <a:gd name="T25" fmla="*/ 28 h 89"/>
                  <a:gd name="T26" fmla="*/ 137 w 273"/>
                  <a:gd name="T27" fmla="*/ 26 h 89"/>
                  <a:gd name="T28" fmla="*/ 171 w 273"/>
                  <a:gd name="T29" fmla="*/ 21 h 89"/>
                  <a:gd name="T30" fmla="*/ 204 w 273"/>
                  <a:gd name="T31" fmla="*/ 16 h 89"/>
                  <a:gd name="T32" fmla="*/ 238 w 273"/>
                  <a:gd name="T33" fmla="*/ 9 h 89"/>
                  <a:gd name="T34" fmla="*/ 273 w 273"/>
                  <a:gd name="T35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3" h="89">
                    <a:moveTo>
                      <a:pt x="273" y="0"/>
                    </a:moveTo>
                    <a:lnTo>
                      <a:pt x="238" y="18"/>
                    </a:lnTo>
                    <a:lnTo>
                      <a:pt x="204" y="30"/>
                    </a:lnTo>
                    <a:lnTo>
                      <a:pt x="169" y="39"/>
                    </a:lnTo>
                    <a:lnTo>
                      <a:pt x="133" y="46"/>
                    </a:lnTo>
                    <a:lnTo>
                      <a:pt x="96" y="51"/>
                    </a:lnTo>
                    <a:lnTo>
                      <a:pt x="62" y="60"/>
                    </a:lnTo>
                    <a:lnTo>
                      <a:pt x="30" y="71"/>
                    </a:lnTo>
                    <a:lnTo>
                      <a:pt x="0" y="89"/>
                    </a:lnTo>
                    <a:lnTo>
                      <a:pt x="0" y="39"/>
                    </a:lnTo>
                    <a:lnTo>
                      <a:pt x="32" y="34"/>
                    </a:lnTo>
                    <a:lnTo>
                      <a:pt x="68" y="32"/>
                    </a:lnTo>
                    <a:lnTo>
                      <a:pt x="101" y="28"/>
                    </a:lnTo>
                    <a:lnTo>
                      <a:pt x="137" y="26"/>
                    </a:lnTo>
                    <a:lnTo>
                      <a:pt x="171" y="21"/>
                    </a:lnTo>
                    <a:lnTo>
                      <a:pt x="204" y="16"/>
                    </a:lnTo>
                    <a:lnTo>
                      <a:pt x="238" y="9"/>
                    </a:lnTo>
                    <a:lnTo>
                      <a:pt x="27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6" name="Freeform 106"/>
              <p:cNvSpPr>
                <a:spLocks/>
              </p:cNvSpPr>
              <p:nvPr/>
            </p:nvSpPr>
            <p:spPr bwMode="auto">
              <a:xfrm>
                <a:off x="2828" y="3120"/>
                <a:ext cx="392" cy="120"/>
              </a:xfrm>
              <a:custGeom>
                <a:avLst/>
                <a:gdLst>
                  <a:gd name="T0" fmla="*/ 768 w 786"/>
                  <a:gd name="T1" fmla="*/ 37 h 239"/>
                  <a:gd name="T2" fmla="*/ 747 w 786"/>
                  <a:gd name="T3" fmla="*/ 65 h 239"/>
                  <a:gd name="T4" fmla="*/ 738 w 786"/>
                  <a:gd name="T5" fmla="*/ 97 h 239"/>
                  <a:gd name="T6" fmla="*/ 694 w 786"/>
                  <a:gd name="T7" fmla="*/ 90 h 239"/>
                  <a:gd name="T8" fmla="*/ 649 w 786"/>
                  <a:gd name="T9" fmla="*/ 92 h 239"/>
                  <a:gd name="T10" fmla="*/ 600 w 786"/>
                  <a:gd name="T11" fmla="*/ 124 h 239"/>
                  <a:gd name="T12" fmla="*/ 538 w 786"/>
                  <a:gd name="T13" fmla="*/ 179 h 239"/>
                  <a:gd name="T14" fmla="*/ 461 w 786"/>
                  <a:gd name="T15" fmla="*/ 216 h 239"/>
                  <a:gd name="T16" fmla="*/ 413 w 786"/>
                  <a:gd name="T17" fmla="*/ 184 h 239"/>
                  <a:gd name="T18" fmla="*/ 376 w 786"/>
                  <a:gd name="T19" fmla="*/ 165 h 239"/>
                  <a:gd name="T20" fmla="*/ 319 w 786"/>
                  <a:gd name="T21" fmla="*/ 218 h 239"/>
                  <a:gd name="T22" fmla="*/ 252 w 786"/>
                  <a:gd name="T23" fmla="*/ 236 h 239"/>
                  <a:gd name="T24" fmla="*/ 229 w 786"/>
                  <a:gd name="T25" fmla="*/ 195 h 239"/>
                  <a:gd name="T26" fmla="*/ 240 w 786"/>
                  <a:gd name="T27" fmla="*/ 161 h 239"/>
                  <a:gd name="T28" fmla="*/ 259 w 786"/>
                  <a:gd name="T29" fmla="*/ 136 h 239"/>
                  <a:gd name="T30" fmla="*/ 211 w 786"/>
                  <a:gd name="T31" fmla="*/ 147 h 239"/>
                  <a:gd name="T32" fmla="*/ 161 w 786"/>
                  <a:gd name="T33" fmla="*/ 165 h 239"/>
                  <a:gd name="T34" fmla="*/ 119 w 786"/>
                  <a:gd name="T35" fmla="*/ 193 h 239"/>
                  <a:gd name="T36" fmla="*/ 85 w 786"/>
                  <a:gd name="T37" fmla="*/ 223 h 239"/>
                  <a:gd name="T38" fmla="*/ 41 w 786"/>
                  <a:gd name="T39" fmla="*/ 234 h 239"/>
                  <a:gd name="T40" fmla="*/ 0 w 786"/>
                  <a:gd name="T41" fmla="*/ 170 h 239"/>
                  <a:gd name="T42" fmla="*/ 50 w 786"/>
                  <a:gd name="T43" fmla="*/ 102 h 239"/>
                  <a:gd name="T44" fmla="*/ 112 w 786"/>
                  <a:gd name="T45" fmla="*/ 39 h 239"/>
                  <a:gd name="T46" fmla="*/ 131 w 786"/>
                  <a:gd name="T47" fmla="*/ 35 h 239"/>
                  <a:gd name="T48" fmla="*/ 142 w 786"/>
                  <a:gd name="T49" fmla="*/ 67 h 239"/>
                  <a:gd name="T50" fmla="*/ 140 w 786"/>
                  <a:gd name="T51" fmla="*/ 101 h 239"/>
                  <a:gd name="T52" fmla="*/ 119 w 786"/>
                  <a:gd name="T53" fmla="*/ 126 h 239"/>
                  <a:gd name="T54" fmla="*/ 89 w 786"/>
                  <a:gd name="T55" fmla="*/ 133 h 239"/>
                  <a:gd name="T56" fmla="*/ 64 w 786"/>
                  <a:gd name="T57" fmla="*/ 165 h 239"/>
                  <a:gd name="T58" fmla="*/ 137 w 786"/>
                  <a:gd name="T59" fmla="*/ 149 h 239"/>
                  <a:gd name="T60" fmla="*/ 252 w 786"/>
                  <a:gd name="T61" fmla="*/ 86 h 239"/>
                  <a:gd name="T62" fmla="*/ 367 w 786"/>
                  <a:gd name="T63" fmla="*/ 19 h 239"/>
                  <a:gd name="T64" fmla="*/ 351 w 786"/>
                  <a:gd name="T65" fmla="*/ 85 h 239"/>
                  <a:gd name="T66" fmla="*/ 302 w 786"/>
                  <a:gd name="T67" fmla="*/ 136 h 239"/>
                  <a:gd name="T68" fmla="*/ 279 w 786"/>
                  <a:gd name="T69" fmla="*/ 195 h 239"/>
                  <a:gd name="T70" fmla="*/ 378 w 786"/>
                  <a:gd name="T71" fmla="*/ 147 h 239"/>
                  <a:gd name="T72" fmla="*/ 475 w 786"/>
                  <a:gd name="T73" fmla="*/ 79 h 239"/>
                  <a:gd name="T74" fmla="*/ 552 w 786"/>
                  <a:gd name="T75" fmla="*/ 39 h 239"/>
                  <a:gd name="T76" fmla="*/ 513 w 786"/>
                  <a:gd name="T77" fmla="*/ 88 h 239"/>
                  <a:gd name="T78" fmla="*/ 477 w 786"/>
                  <a:gd name="T79" fmla="*/ 138 h 239"/>
                  <a:gd name="T80" fmla="*/ 506 w 786"/>
                  <a:gd name="T81" fmla="*/ 168 h 239"/>
                  <a:gd name="T82" fmla="*/ 619 w 786"/>
                  <a:gd name="T83" fmla="*/ 97 h 239"/>
                  <a:gd name="T84" fmla="*/ 727 w 786"/>
                  <a:gd name="T85" fmla="*/ 14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86" h="239">
                    <a:moveTo>
                      <a:pt x="786" y="19"/>
                    </a:moveTo>
                    <a:lnTo>
                      <a:pt x="777" y="28"/>
                    </a:lnTo>
                    <a:lnTo>
                      <a:pt x="768" y="37"/>
                    </a:lnTo>
                    <a:lnTo>
                      <a:pt x="759" y="46"/>
                    </a:lnTo>
                    <a:lnTo>
                      <a:pt x="754" y="56"/>
                    </a:lnTo>
                    <a:lnTo>
                      <a:pt x="747" y="65"/>
                    </a:lnTo>
                    <a:lnTo>
                      <a:pt x="742" y="74"/>
                    </a:lnTo>
                    <a:lnTo>
                      <a:pt x="738" y="85"/>
                    </a:lnTo>
                    <a:lnTo>
                      <a:pt x="738" y="97"/>
                    </a:lnTo>
                    <a:lnTo>
                      <a:pt x="722" y="95"/>
                    </a:lnTo>
                    <a:lnTo>
                      <a:pt x="708" y="94"/>
                    </a:lnTo>
                    <a:lnTo>
                      <a:pt x="694" y="90"/>
                    </a:lnTo>
                    <a:lnTo>
                      <a:pt x="679" y="90"/>
                    </a:lnTo>
                    <a:lnTo>
                      <a:pt x="664" y="88"/>
                    </a:lnTo>
                    <a:lnTo>
                      <a:pt x="649" y="92"/>
                    </a:lnTo>
                    <a:lnTo>
                      <a:pt x="635" y="95"/>
                    </a:lnTo>
                    <a:lnTo>
                      <a:pt x="621" y="106"/>
                    </a:lnTo>
                    <a:lnTo>
                      <a:pt x="600" y="124"/>
                    </a:lnTo>
                    <a:lnTo>
                      <a:pt x="580" y="143"/>
                    </a:lnTo>
                    <a:lnTo>
                      <a:pt x="559" y="161"/>
                    </a:lnTo>
                    <a:lnTo>
                      <a:pt x="538" y="179"/>
                    </a:lnTo>
                    <a:lnTo>
                      <a:pt x="513" y="193"/>
                    </a:lnTo>
                    <a:lnTo>
                      <a:pt x="488" y="207"/>
                    </a:lnTo>
                    <a:lnTo>
                      <a:pt x="461" y="216"/>
                    </a:lnTo>
                    <a:lnTo>
                      <a:pt x="435" y="223"/>
                    </a:lnTo>
                    <a:lnTo>
                      <a:pt x="406" y="195"/>
                    </a:lnTo>
                    <a:lnTo>
                      <a:pt x="413" y="184"/>
                    </a:lnTo>
                    <a:lnTo>
                      <a:pt x="415" y="175"/>
                    </a:lnTo>
                    <a:lnTo>
                      <a:pt x="396" y="156"/>
                    </a:lnTo>
                    <a:lnTo>
                      <a:pt x="376" y="165"/>
                    </a:lnTo>
                    <a:lnTo>
                      <a:pt x="357" y="181"/>
                    </a:lnTo>
                    <a:lnTo>
                      <a:pt x="337" y="198"/>
                    </a:lnTo>
                    <a:lnTo>
                      <a:pt x="319" y="218"/>
                    </a:lnTo>
                    <a:lnTo>
                      <a:pt x="298" y="230"/>
                    </a:lnTo>
                    <a:lnTo>
                      <a:pt x="277" y="239"/>
                    </a:lnTo>
                    <a:lnTo>
                      <a:pt x="252" y="236"/>
                    </a:lnTo>
                    <a:lnTo>
                      <a:pt x="229" y="223"/>
                    </a:lnTo>
                    <a:lnTo>
                      <a:pt x="229" y="207"/>
                    </a:lnTo>
                    <a:lnTo>
                      <a:pt x="229" y="195"/>
                    </a:lnTo>
                    <a:lnTo>
                      <a:pt x="231" y="182"/>
                    </a:lnTo>
                    <a:lnTo>
                      <a:pt x="236" y="172"/>
                    </a:lnTo>
                    <a:lnTo>
                      <a:pt x="240" y="161"/>
                    </a:lnTo>
                    <a:lnTo>
                      <a:pt x="245" y="150"/>
                    </a:lnTo>
                    <a:lnTo>
                      <a:pt x="250" y="141"/>
                    </a:lnTo>
                    <a:lnTo>
                      <a:pt x="259" y="136"/>
                    </a:lnTo>
                    <a:lnTo>
                      <a:pt x="243" y="138"/>
                    </a:lnTo>
                    <a:lnTo>
                      <a:pt x="227" y="141"/>
                    </a:lnTo>
                    <a:lnTo>
                      <a:pt x="211" y="147"/>
                    </a:lnTo>
                    <a:lnTo>
                      <a:pt x="195" y="152"/>
                    </a:lnTo>
                    <a:lnTo>
                      <a:pt x="177" y="157"/>
                    </a:lnTo>
                    <a:lnTo>
                      <a:pt x="161" y="165"/>
                    </a:lnTo>
                    <a:lnTo>
                      <a:pt x="146" y="173"/>
                    </a:lnTo>
                    <a:lnTo>
                      <a:pt x="131" y="184"/>
                    </a:lnTo>
                    <a:lnTo>
                      <a:pt x="119" y="193"/>
                    </a:lnTo>
                    <a:lnTo>
                      <a:pt x="108" y="204"/>
                    </a:lnTo>
                    <a:lnTo>
                      <a:pt x="96" y="212"/>
                    </a:lnTo>
                    <a:lnTo>
                      <a:pt x="85" y="223"/>
                    </a:lnTo>
                    <a:lnTo>
                      <a:pt x="71" y="227"/>
                    </a:lnTo>
                    <a:lnTo>
                      <a:pt x="57" y="232"/>
                    </a:lnTo>
                    <a:lnTo>
                      <a:pt x="41" y="234"/>
                    </a:lnTo>
                    <a:lnTo>
                      <a:pt x="25" y="234"/>
                    </a:lnTo>
                    <a:lnTo>
                      <a:pt x="4" y="198"/>
                    </a:lnTo>
                    <a:lnTo>
                      <a:pt x="0" y="170"/>
                    </a:lnTo>
                    <a:lnTo>
                      <a:pt x="9" y="145"/>
                    </a:lnTo>
                    <a:lnTo>
                      <a:pt x="28" y="124"/>
                    </a:lnTo>
                    <a:lnTo>
                      <a:pt x="50" y="102"/>
                    </a:lnTo>
                    <a:lnTo>
                      <a:pt x="75" y="83"/>
                    </a:lnTo>
                    <a:lnTo>
                      <a:pt x="96" y="60"/>
                    </a:lnTo>
                    <a:lnTo>
                      <a:pt x="112" y="39"/>
                    </a:lnTo>
                    <a:lnTo>
                      <a:pt x="121" y="31"/>
                    </a:lnTo>
                    <a:lnTo>
                      <a:pt x="128" y="31"/>
                    </a:lnTo>
                    <a:lnTo>
                      <a:pt x="131" y="35"/>
                    </a:lnTo>
                    <a:lnTo>
                      <a:pt x="137" y="42"/>
                    </a:lnTo>
                    <a:lnTo>
                      <a:pt x="140" y="55"/>
                    </a:lnTo>
                    <a:lnTo>
                      <a:pt x="142" y="67"/>
                    </a:lnTo>
                    <a:lnTo>
                      <a:pt x="146" y="79"/>
                    </a:lnTo>
                    <a:lnTo>
                      <a:pt x="146" y="92"/>
                    </a:lnTo>
                    <a:lnTo>
                      <a:pt x="140" y="101"/>
                    </a:lnTo>
                    <a:lnTo>
                      <a:pt x="137" y="111"/>
                    </a:lnTo>
                    <a:lnTo>
                      <a:pt x="128" y="118"/>
                    </a:lnTo>
                    <a:lnTo>
                      <a:pt x="119" y="126"/>
                    </a:lnTo>
                    <a:lnTo>
                      <a:pt x="108" y="131"/>
                    </a:lnTo>
                    <a:lnTo>
                      <a:pt x="103" y="136"/>
                    </a:lnTo>
                    <a:lnTo>
                      <a:pt x="89" y="133"/>
                    </a:lnTo>
                    <a:lnTo>
                      <a:pt x="78" y="141"/>
                    </a:lnTo>
                    <a:lnTo>
                      <a:pt x="69" y="154"/>
                    </a:lnTo>
                    <a:lnTo>
                      <a:pt x="64" y="165"/>
                    </a:lnTo>
                    <a:lnTo>
                      <a:pt x="64" y="175"/>
                    </a:lnTo>
                    <a:lnTo>
                      <a:pt x="99" y="165"/>
                    </a:lnTo>
                    <a:lnTo>
                      <a:pt x="137" y="149"/>
                    </a:lnTo>
                    <a:lnTo>
                      <a:pt x="176" y="131"/>
                    </a:lnTo>
                    <a:lnTo>
                      <a:pt x="215" y="111"/>
                    </a:lnTo>
                    <a:lnTo>
                      <a:pt x="252" y="86"/>
                    </a:lnTo>
                    <a:lnTo>
                      <a:pt x="291" y="63"/>
                    </a:lnTo>
                    <a:lnTo>
                      <a:pt x="328" y="40"/>
                    </a:lnTo>
                    <a:lnTo>
                      <a:pt x="367" y="19"/>
                    </a:lnTo>
                    <a:lnTo>
                      <a:pt x="367" y="44"/>
                    </a:lnTo>
                    <a:lnTo>
                      <a:pt x="362" y="67"/>
                    </a:lnTo>
                    <a:lnTo>
                      <a:pt x="351" y="85"/>
                    </a:lnTo>
                    <a:lnTo>
                      <a:pt x="337" y="104"/>
                    </a:lnTo>
                    <a:lnTo>
                      <a:pt x="318" y="118"/>
                    </a:lnTo>
                    <a:lnTo>
                      <a:pt x="302" y="136"/>
                    </a:lnTo>
                    <a:lnTo>
                      <a:pt x="287" y="152"/>
                    </a:lnTo>
                    <a:lnTo>
                      <a:pt x="279" y="175"/>
                    </a:lnTo>
                    <a:lnTo>
                      <a:pt x="279" y="195"/>
                    </a:lnTo>
                    <a:lnTo>
                      <a:pt x="311" y="182"/>
                    </a:lnTo>
                    <a:lnTo>
                      <a:pt x="346" y="168"/>
                    </a:lnTo>
                    <a:lnTo>
                      <a:pt x="378" y="147"/>
                    </a:lnTo>
                    <a:lnTo>
                      <a:pt x="413" y="127"/>
                    </a:lnTo>
                    <a:lnTo>
                      <a:pt x="444" y="102"/>
                    </a:lnTo>
                    <a:lnTo>
                      <a:pt x="475" y="79"/>
                    </a:lnTo>
                    <a:lnTo>
                      <a:pt x="504" y="56"/>
                    </a:lnTo>
                    <a:lnTo>
                      <a:pt x="532" y="39"/>
                    </a:lnTo>
                    <a:lnTo>
                      <a:pt x="552" y="39"/>
                    </a:lnTo>
                    <a:lnTo>
                      <a:pt x="539" y="55"/>
                    </a:lnTo>
                    <a:lnTo>
                      <a:pt x="527" y="72"/>
                    </a:lnTo>
                    <a:lnTo>
                      <a:pt x="513" y="88"/>
                    </a:lnTo>
                    <a:lnTo>
                      <a:pt x="500" y="106"/>
                    </a:lnTo>
                    <a:lnTo>
                      <a:pt x="486" y="122"/>
                    </a:lnTo>
                    <a:lnTo>
                      <a:pt x="477" y="138"/>
                    </a:lnTo>
                    <a:lnTo>
                      <a:pt x="468" y="156"/>
                    </a:lnTo>
                    <a:lnTo>
                      <a:pt x="465" y="175"/>
                    </a:lnTo>
                    <a:lnTo>
                      <a:pt x="506" y="168"/>
                    </a:lnTo>
                    <a:lnTo>
                      <a:pt x="545" y="150"/>
                    </a:lnTo>
                    <a:lnTo>
                      <a:pt x="582" y="126"/>
                    </a:lnTo>
                    <a:lnTo>
                      <a:pt x="619" y="97"/>
                    </a:lnTo>
                    <a:lnTo>
                      <a:pt x="653" y="65"/>
                    </a:lnTo>
                    <a:lnTo>
                      <a:pt x="690" y="37"/>
                    </a:lnTo>
                    <a:lnTo>
                      <a:pt x="727" y="14"/>
                    </a:lnTo>
                    <a:lnTo>
                      <a:pt x="766" y="0"/>
                    </a:lnTo>
                    <a:lnTo>
                      <a:pt x="786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7" name="Freeform 107"/>
              <p:cNvSpPr>
                <a:spLocks/>
              </p:cNvSpPr>
              <p:nvPr/>
            </p:nvSpPr>
            <p:spPr bwMode="auto">
              <a:xfrm>
                <a:off x="3245" y="3120"/>
                <a:ext cx="142" cy="73"/>
              </a:xfrm>
              <a:custGeom>
                <a:avLst/>
                <a:gdLst>
                  <a:gd name="T0" fmla="*/ 283 w 283"/>
                  <a:gd name="T1" fmla="*/ 0 h 145"/>
                  <a:gd name="T2" fmla="*/ 244 w 283"/>
                  <a:gd name="T3" fmla="*/ 19 h 145"/>
                  <a:gd name="T4" fmla="*/ 211 w 283"/>
                  <a:gd name="T5" fmla="*/ 44 h 145"/>
                  <a:gd name="T6" fmla="*/ 177 w 283"/>
                  <a:gd name="T7" fmla="*/ 71 h 145"/>
                  <a:gd name="T8" fmla="*/ 149 w 283"/>
                  <a:gd name="T9" fmla="*/ 97 h 145"/>
                  <a:gd name="T10" fmla="*/ 115 w 283"/>
                  <a:gd name="T11" fmla="*/ 118 h 145"/>
                  <a:gd name="T12" fmla="*/ 81 w 283"/>
                  <a:gd name="T13" fmla="*/ 136 h 145"/>
                  <a:gd name="T14" fmla="*/ 42 w 283"/>
                  <a:gd name="T15" fmla="*/ 145 h 145"/>
                  <a:gd name="T16" fmla="*/ 0 w 283"/>
                  <a:gd name="T17" fmla="*/ 145 h 145"/>
                  <a:gd name="T18" fmla="*/ 8 w 283"/>
                  <a:gd name="T19" fmla="*/ 131 h 145"/>
                  <a:gd name="T20" fmla="*/ 17 w 283"/>
                  <a:gd name="T21" fmla="*/ 118 h 145"/>
                  <a:gd name="T22" fmla="*/ 24 w 283"/>
                  <a:gd name="T23" fmla="*/ 104 h 145"/>
                  <a:gd name="T24" fmla="*/ 35 w 283"/>
                  <a:gd name="T25" fmla="*/ 92 h 145"/>
                  <a:gd name="T26" fmla="*/ 44 w 283"/>
                  <a:gd name="T27" fmla="*/ 78 h 145"/>
                  <a:gd name="T28" fmla="*/ 56 w 283"/>
                  <a:gd name="T29" fmla="*/ 71 h 145"/>
                  <a:gd name="T30" fmla="*/ 71 w 283"/>
                  <a:gd name="T31" fmla="*/ 65 h 145"/>
                  <a:gd name="T32" fmla="*/ 88 w 283"/>
                  <a:gd name="T33" fmla="*/ 67 h 145"/>
                  <a:gd name="T34" fmla="*/ 88 w 283"/>
                  <a:gd name="T35" fmla="*/ 78 h 145"/>
                  <a:gd name="T36" fmla="*/ 111 w 283"/>
                  <a:gd name="T37" fmla="*/ 76 h 145"/>
                  <a:gd name="T38" fmla="*/ 136 w 283"/>
                  <a:gd name="T39" fmla="*/ 71 h 145"/>
                  <a:gd name="T40" fmla="*/ 159 w 283"/>
                  <a:gd name="T41" fmla="*/ 60 h 145"/>
                  <a:gd name="T42" fmla="*/ 184 w 283"/>
                  <a:gd name="T43" fmla="*/ 49 h 145"/>
                  <a:gd name="T44" fmla="*/ 207 w 283"/>
                  <a:gd name="T45" fmla="*/ 33 h 145"/>
                  <a:gd name="T46" fmla="*/ 232 w 283"/>
                  <a:gd name="T47" fmla="*/ 19 h 145"/>
                  <a:gd name="T48" fmla="*/ 257 w 283"/>
                  <a:gd name="T49" fmla="*/ 7 h 145"/>
                  <a:gd name="T50" fmla="*/ 283 w 283"/>
                  <a:gd name="T51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83" h="145">
                    <a:moveTo>
                      <a:pt x="283" y="0"/>
                    </a:moveTo>
                    <a:lnTo>
                      <a:pt x="244" y="19"/>
                    </a:lnTo>
                    <a:lnTo>
                      <a:pt x="211" y="44"/>
                    </a:lnTo>
                    <a:lnTo>
                      <a:pt x="177" y="71"/>
                    </a:lnTo>
                    <a:lnTo>
                      <a:pt x="149" y="97"/>
                    </a:lnTo>
                    <a:lnTo>
                      <a:pt x="115" y="118"/>
                    </a:lnTo>
                    <a:lnTo>
                      <a:pt x="81" y="136"/>
                    </a:lnTo>
                    <a:lnTo>
                      <a:pt x="42" y="145"/>
                    </a:lnTo>
                    <a:lnTo>
                      <a:pt x="0" y="145"/>
                    </a:lnTo>
                    <a:lnTo>
                      <a:pt x="8" y="131"/>
                    </a:lnTo>
                    <a:lnTo>
                      <a:pt x="17" y="118"/>
                    </a:lnTo>
                    <a:lnTo>
                      <a:pt x="24" y="104"/>
                    </a:lnTo>
                    <a:lnTo>
                      <a:pt x="35" y="92"/>
                    </a:lnTo>
                    <a:lnTo>
                      <a:pt x="44" y="78"/>
                    </a:lnTo>
                    <a:lnTo>
                      <a:pt x="56" y="71"/>
                    </a:lnTo>
                    <a:lnTo>
                      <a:pt x="71" y="65"/>
                    </a:lnTo>
                    <a:lnTo>
                      <a:pt x="88" y="67"/>
                    </a:lnTo>
                    <a:lnTo>
                      <a:pt x="88" y="78"/>
                    </a:lnTo>
                    <a:lnTo>
                      <a:pt x="111" y="76"/>
                    </a:lnTo>
                    <a:lnTo>
                      <a:pt x="136" y="71"/>
                    </a:lnTo>
                    <a:lnTo>
                      <a:pt x="159" y="60"/>
                    </a:lnTo>
                    <a:lnTo>
                      <a:pt x="184" y="49"/>
                    </a:lnTo>
                    <a:lnTo>
                      <a:pt x="207" y="33"/>
                    </a:lnTo>
                    <a:lnTo>
                      <a:pt x="232" y="19"/>
                    </a:lnTo>
                    <a:lnTo>
                      <a:pt x="257" y="7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8" name="Freeform 108"/>
              <p:cNvSpPr>
                <a:spLocks/>
              </p:cNvSpPr>
              <p:nvPr/>
            </p:nvSpPr>
            <p:spPr bwMode="auto">
              <a:xfrm>
                <a:off x="2318" y="3179"/>
                <a:ext cx="43" cy="248"/>
              </a:xfrm>
              <a:custGeom>
                <a:avLst/>
                <a:gdLst>
                  <a:gd name="T0" fmla="*/ 18 w 87"/>
                  <a:gd name="T1" fmla="*/ 468 h 496"/>
                  <a:gd name="T2" fmla="*/ 18 w 87"/>
                  <a:gd name="T3" fmla="*/ 496 h 496"/>
                  <a:gd name="T4" fmla="*/ 7 w 87"/>
                  <a:gd name="T5" fmla="*/ 431 h 496"/>
                  <a:gd name="T6" fmla="*/ 2 w 87"/>
                  <a:gd name="T7" fmla="*/ 367 h 496"/>
                  <a:gd name="T8" fmla="*/ 0 w 87"/>
                  <a:gd name="T9" fmla="*/ 301 h 496"/>
                  <a:gd name="T10" fmla="*/ 4 w 87"/>
                  <a:gd name="T11" fmla="*/ 237 h 496"/>
                  <a:gd name="T12" fmla="*/ 12 w 87"/>
                  <a:gd name="T13" fmla="*/ 172 h 496"/>
                  <a:gd name="T14" fmla="*/ 28 w 87"/>
                  <a:gd name="T15" fmla="*/ 110 h 496"/>
                  <a:gd name="T16" fmla="*/ 53 w 87"/>
                  <a:gd name="T17" fmla="*/ 51 h 496"/>
                  <a:gd name="T18" fmla="*/ 87 w 87"/>
                  <a:gd name="T19" fmla="*/ 0 h 496"/>
                  <a:gd name="T20" fmla="*/ 71 w 87"/>
                  <a:gd name="T21" fmla="*/ 51 h 496"/>
                  <a:gd name="T22" fmla="*/ 55 w 87"/>
                  <a:gd name="T23" fmla="*/ 108 h 496"/>
                  <a:gd name="T24" fmla="*/ 41 w 87"/>
                  <a:gd name="T25" fmla="*/ 166 h 496"/>
                  <a:gd name="T26" fmla="*/ 30 w 87"/>
                  <a:gd name="T27" fmla="*/ 229 h 496"/>
                  <a:gd name="T28" fmla="*/ 18 w 87"/>
                  <a:gd name="T29" fmla="*/ 289 h 496"/>
                  <a:gd name="T30" fmla="*/ 12 w 87"/>
                  <a:gd name="T31" fmla="*/ 351 h 496"/>
                  <a:gd name="T32" fmla="*/ 12 w 87"/>
                  <a:gd name="T33" fmla="*/ 409 h 496"/>
                  <a:gd name="T34" fmla="*/ 18 w 87"/>
                  <a:gd name="T35" fmla="*/ 468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7" h="496">
                    <a:moveTo>
                      <a:pt x="18" y="468"/>
                    </a:moveTo>
                    <a:lnTo>
                      <a:pt x="18" y="496"/>
                    </a:lnTo>
                    <a:lnTo>
                      <a:pt x="7" y="431"/>
                    </a:lnTo>
                    <a:lnTo>
                      <a:pt x="2" y="367"/>
                    </a:lnTo>
                    <a:lnTo>
                      <a:pt x="0" y="301"/>
                    </a:lnTo>
                    <a:lnTo>
                      <a:pt x="4" y="237"/>
                    </a:lnTo>
                    <a:lnTo>
                      <a:pt x="12" y="172"/>
                    </a:lnTo>
                    <a:lnTo>
                      <a:pt x="28" y="110"/>
                    </a:lnTo>
                    <a:lnTo>
                      <a:pt x="53" y="51"/>
                    </a:lnTo>
                    <a:lnTo>
                      <a:pt x="87" y="0"/>
                    </a:lnTo>
                    <a:lnTo>
                      <a:pt x="71" y="51"/>
                    </a:lnTo>
                    <a:lnTo>
                      <a:pt x="55" y="108"/>
                    </a:lnTo>
                    <a:lnTo>
                      <a:pt x="41" y="166"/>
                    </a:lnTo>
                    <a:lnTo>
                      <a:pt x="30" y="229"/>
                    </a:lnTo>
                    <a:lnTo>
                      <a:pt x="18" y="289"/>
                    </a:lnTo>
                    <a:lnTo>
                      <a:pt x="12" y="351"/>
                    </a:lnTo>
                    <a:lnTo>
                      <a:pt x="12" y="409"/>
                    </a:lnTo>
                    <a:lnTo>
                      <a:pt x="18" y="4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9" name="Freeform 109"/>
              <p:cNvSpPr>
                <a:spLocks/>
              </p:cNvSpPr>
              <p:nvPr/>
            </p:nvSpPr>
            <p:spPr bwMode="auto">
              <a:xfrm>
                <a:off x="1803" y="3325"/>
                <a:ext cx="583" cy="508"/>
              </a:xfrm>
              <a:custGeom>
                <a:avLst/>
                <a:gdLst>
                  <a:gd name="T0" fmla="*/ 570 w 1166"/>
                  <a:gd name="T1" fmla="*/ 39 h 1015"/>
                  <a:gd name="T2" fmla="*/ 447 w 1166"/>
                  <a:gd name="T3" fmla="*/ 112 h 1015"/>
                  <a:gd name="T4" fmla="*/ 323 w 1166"/>
                  <a:gd name="T5" fmla="*/ 183 h 1015"/>
                  <a:gd name="T6" fmla="*/ 204 w 1166"/>
                  <a:gd name="T7" fmla="*/ 263 h 1015"/>
                  <a:gd name="T8" fmla="*/ 131 w 1166"/>
                  <a:gd name="T9" fmla="*/ 325 h 1015"/>
                  <a:gd name="T10" fmla="*/ 96 w 1166"/>
                  <a:gd name="T11" fmla="*/ 352 h 1015"/>
                  <a:gd name="T12" fmla="*/ 66 w 1166"/>
                  <a:gd name="T13" fmla="*/ 382 h 1015"/>
                  <a:gd name="T14" fmla="*/ 50 w 1166"/>
                  <a:gd name="T15" fmla="*/ 416 h 1015"/>
                  <a:gd name="T16" fmla="*/ 101 w 1166"/>
                  <a:gd name="T17" fmla="*/ 467 h 1015"/>
                  <a:gd name="T18" fmla="*/ 215 w 1166"/>
                  <a:gd name="T19" fmla="*/ 506 h 1015"/>
                  <a:gd name="T20" fmla="*/ 335 w 1166"/>
                  <a:gd name="T21" fmla="*/ 531 h 1015"/>
                  <a:gd name="T22" fmla="*/ 445 w 1166"/>
                  <a:gd name="T23" fmla="*/ 552 h 1015"/>
                  <a:gd name="T24" fmla="*/ 435 w 1166"/>
                  <a:gd name="T25" fmla="*/ 563 h 1015"/>
                  <a:gd name="T26" fmla="*/ 328 w 1166"/>
                  <a:gd name="T27" fmla="*/ 547 h 1015"/>
                  <a:gd name="T28" fmla="*/ 220 w 1166"/>
                  <a:gd name="T29" fmla="*/ 526 h 1015"/>
                  <a:gd name="T30" fmla="*/ 114 w 1166"/>
                  <a:gd name="T31" fmla="*/ 504 h 1015"/>
                  <a:gd name="T32" fmla="*/ 64 w 1166"/>
                  <a:gd name="T33" fmla="*/ 522 h 1015"/>
                  <a:gd name="T34" fmla="*/ 80 w 1166"/>
                  <a:gd name="T35" fmla="*/ 577 h 1015"/>
                  <a:gd name="T36" fmla="*/ 96 w 1166"/>
                  <a:gd name="T37" fmla="*/ 636 h 1015"/>
                  <a:gd name="T38" fmla="*/ 107 w 1166"/>
                  <a:gd name="T39" fmla="*/ 699 h 1015"/>
                  <a:gd name="T40" fmla="*/ 188 w 1166"/>
                  <a:gd name="T41" fmla="*/ 783 h 1015"/>
                  <a:gd name="T42" fmla="*/ 367 w 1166"/>
                  <a:gd name="T43" fmla="*/ 825 h 1015"/>
                  <a:gd name="T44" fmla="*/ 557 w 1166"/>
                  <a:gd name="T45" fmla="*/ 818 h 1015"/>
                  <a:gd name="T46" fmla="*/ 743 w 1166"/>
                  <a:gd name="T47" fmla="*/ 786 h 1015"/>
                  <a:gd name="T48" fmla="*/ 846 w 1166"/>
                  <a:gd name="T49" fmla="*/ 763 h 1015"/>
                  <a:gd name="T50" fmla="*/ 878 w 1166"/>
                  <a:gd name="T51" fmla="*/ 754 h 1015"/>
                  <a:gd name="T52" fmla="*/ 912 w 1166"/>
                  <a:gd name="T53" fmla="*/ 749 h 1015"/>
                  <a:gd name="T54" fmla="*/ 944 w 1166"/>
                  <a:gd name="T55" fmla="*/ 744 h 1015"/>
                  <a:gd name="T56" fmla="*/ 907 w 1166"/>
                  <a:gd name="T57" fmla="*/ 758 h 1015"/>
                  <a:gd name="T58" fmla="*/ 804 w 1166"/>
                  <a:gd name="T59" fmla="*/ 790 h 1015"/>
                  <a:gd name="T60" fmla="*/ 703 w 1166"/>
                  <a:gd name="T61" fmla="*/ 816 h 1015"/>
                  <a:gd name="T62" fmla="*/ 600 w 1166"/>
                  <a:gd name="T63" fmla="*/ 843 h 1015"/>
                  <a:gd name="T64" fmla="*/ 607 w 1166"/>
                  <a:gd name="T65" fmla="*/ 909 h 1015"/>
                  <a:gd name="T66" fmla="*/ 754 w 1166"/>
                  <a:gd name="T67" fmla="*/ 967 h 1015"/>
                  <a:gd name="T68" fmla="*/ 924 w 1166"/>
                  <a:gd name="T69" fmla="*/ 981 h 1015"/>
                  <a:gd name="T70" fmla="*/ 1089 w 1166"/>
                  <a:gd name="T71" fmla="*/ 969 h 1015"/>
                  <a:gd name="T72" fmla="*/ 1093 w 1166"/>
                  <a:gd name="T73" fmla="*/ 983 h 1015"/>
                  <a:gd name="T74" fmla="*/ 933 w 1166"/>
                  <a:gd name="T75" fmla="*/ 1013 h 1015"/>
                  <a:gd name="T76" fmla="*/ 768 w 1166"/>
                  <a:gd name="T77" fmla="*/ 1005 h 1015"/>
                  <a:gd name="T78" fmla="*/ 616 w 1166"/>
                  <a:gd name="T79" fmla="*/ 962 h 1015"/>
                  <a:gd name="T80" fmla="*/ 516 w 1166"/>
                  <a:gd name="T81" fmla="*/ 882 h 1015"/>
                  <a:gd name="T82" fmla="*/ 437 w 1166"/>
                  <a:gd name="T83" fmla="*/ 848 h 1015"/>
                  <a:gd name="T84" fmla="*/ 341 w 1166"/>
                  <a:gd name="T85" fmla="*/ 847 h 1015"/>
                  <a:gd name="T86" fmla="*/ 238 w 1166"/>
                  <a:gd name="T87" fmla="*/ 840 h 1015"/>
                  <a:gd name="T88" fmla="*/ 170 w 1166"/>
                  <a:gd name="T89" fmla="*/ 811 h 1015"/>
                  <a:gd name="T90" fmla="*/ 137 w 1166"/>
                  <a:gd name="T91" fmla="*/ 801 h 1015"/>
                  <a:gd name="T92" fmla="*/ 105 w 1166"/>
                  <a:gd name="T93" fmla="*/ 788 h 1015"/>
                  <a:gd name="T94" fmla="*/ 78 w 1166"/>
                  <a:gd name="T95" fmla="*/ 767 h 1015"/>
                  <a:gd name="T96" fmla="*/ 75 w 1166"/>
                  <a:gd name="T97" fmla="*/ 699 h 1015"/>
                  <a:gd name="T98" fmla="*/ 46 w 1166"/>
                  <a:gd name="T99" fmla="*/ 602 h 1015"/>
                  <a:gd name="T100" fmla="*/ 7 w 1166"/>
                  <a:gd name="T101" fmla="*/ 506 h 1015"/>
                  <a:gd name="T102" fmla="*/ 9 w 1166"/>
                  <a:gd name="T103" fmla="*/ 414 h 1015"/>
                  <a:gd name="T104" fmla="*/ 110 w 1166"/>
                  <a:gd name="T105" fmla="*/ 318 h 1015"/>
                  <a:gd name="T106" fmla="*/ 256 w 1166"/>
                  <a:gd name="T107" fmla="*/ 213 h 1015"/>
                  <a:gd name="T108" fmla="*/ 405 w 1166"/>
                  <a:gd name="T109" fmla="*/ 114 h 1015"/>
                  <a:gd name="T110" fmla="*/ 554 w 1166"/>
                  <a:gd name="T111" fmla="*/ 32 h 1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66" h="1015">
                    <a:moveTo>
                      <a:pt x="628" y="0"/>
                    </a:moveTo>
                    <a:lnTo>
                      <a:pt x="570" y="39"/>
                    </a:lnTo>
                    <a:lnTo>
                      <a:pt x="509" y="78"/>
                    </a:lnTo>
                    <a:lnTo>
                      <a:pt x="447" y="112"/>
                    </a:lnTo>
                    <a:lnTo>
                      <a:pt x="387" y="148"/>
                    </a:lnTo>
                    <a:lnTo>
                      <a:pt x="323" y="183"/>
                    </a:lnTo>
                    <a:lnTo>
                      <a:pt x="263" y="222"/>
                    </a:lnTo>
                    <a:lnTo>
                      <a:pt x="204" y="263"/>
                    </a:lnTo>
                    <a:lnTo>
                      <a:pt x="149" y="313"/>
                    </a:lnTo>
                    <a:lnTo>
                      <a:pt x="131" y="325"/>
                    </a:lnTo>
                    <a:lnTo>
                      <a:pt x="115" y="339"/>
                    </a:lnTo>
                    <a:lnTo>
                      <a:pt x="96" y="352"/>
                    </a:lnTo>
                    <a:lnTo>
                      <a:pt x="82" y="368"/>
                    </a:lnTo>
                    <a:lnTo>
                      <a:pt x="66" y="382"/>
                    </a:lnTo>
                    <a:lnTo>
                      <a:pt x="55" y="398"/>
                    </a:lnTo>
                    <a:lnTo>
                      <a:pt x="50" y="416"/>
                    </a:lnTo>
                    <a:lnTo>
                      <a:pt x="52" y="439"/>
                    </a:lnTo>
                    <a:lnTo>
                      <a:pt x="101" y="467"/>
                    </a:lnTo>
                    <a:lnTo>
                      <a:pt x="156" y="490"/>
                    </a:lnTo>
                    <a:lnTo>
                      <a:pt x="215" y="506"/>
                    </a:lnTo>
                    <a:lnTo>
                      <a:pt x="277" y="520"/>
                    </a:lnTo>
                    <a:lnTo>
                      <a:pt x="335" y="531"/>
                    </a:lnTo>
                    <a:lnTo>
                      <a:pt x="394" y="541"/>
                    </a:lnTo>
                    <a:lnTo>
                      <a:pt x="445" y="552"/>
                    </a:lnTo>
                    <a:lnTo>
                      <a:pt x="492" y="566"/>
                    </a:lnTo>
                    <a:lnTo>
                      <a:pt x="435" y="563"/>
                    </a:lnTo>
                    <a:lnTo>
                      <a:pt x="382" y="557"/>
                    </a:lnTo>
                    <a:lnTo>
                      <a:pt x="328" y="547"/>
                    </a:lnTo>
                    <a:lnTo>
                      <a:pt x="275" y="538"/>
                    </a:lnTo>
                    <a:lnTo>
                      <a:pt x="220" y="526"/>
                    </a:lnTo>
                    <a:lnTo>
                      <a:pt x="167" y="515"/>
                    </a:lnTo>
                    <a:lnTo>
                      <a:pt x="114" y="504"/>
                    </a:lnTo>
                    <a:lnTo>
                      <a:pt x="60" y="497"/>
                    </a:lnTo>
                    <a:lnTo>
                      <a:pt x="64" y="522"/>
                    </a:lnTo>
                    <a:lnTo>
                      <a:pt x="71" y="549"/>
                    </a:lnTo>
                    <a:lnTo>
                      <a:pt x="80" y="577"/>
                    </a:lnTo>
                    <a:lnTo>
                      <a:pt x="89" y="607"/>
                    </a:lnTo>
                    <a:lnTo>
                      <a:pt x="96" y="636"/>
                    </a:lnTo>
                    <a:lnTo>
                      <a:pt x="103" y="667"/>
                    </a:lnTo>
                    <a:lnTo>
                      <a:pt x="107" y="699"/>
                    </a:lnTo>
                    <a:lnTo>
                      <a:pt x="110" y="733"/>
                    </a:lnTo>
                    <a:lnTo>
                      <a:pt x="188" y="783"/>
                    </a:lnTo>
                    <a:lnTo>
                      <a:pt x="275" y="813"/>
                    </a:lnTo>
                    <a:lnTo>
                      <a:pt x="367" y="825"/>
                    </a:lnTo>
                    <a:lnTo>
                      <a:pt x="463" y="829"/>
                    </a:lnTo>
                    <a:lnTo>
                      <a:pt x="557" y="818"/>
                    </a:lnTo>
                    <a:lnTo>
                      <a:pt x="653" y="804"/>
                    </a:lnTo>
                    <a:lnTo>
                      <a:pt x="743" y="786"/>
                    </a:lnTo>
                    <a:lnTo>
                      <a:pt x="832" y="772"/>
                    </a:lnTo>
                    <a:lnTo>
                      <a:pt x="846" y="763"/>
                    </a:lnTo>
                    <a:lnTo>
                      <a:pt x="862" y="760"/>
                    </a:lnTo>
                    <a:lnTo>
                      <a:pt x="878" y="754"/>
                    </a:lnTo>
                    <a:lnTo>
                      <a:pt x="896" y="753"/>
                    </a:lnTo>
                    <a:lnTo>
                      <a:pt x="912" y="749"/>
                    </a:lnTo>
                    <a:lnTo>
                      <a:pt x="928" y="747"/>
                    </a:lnTo>
                    <a:lnTo>
                      <a:pt x="944" y="744"/>
                    </a:lnTo>
                    <a:lnTo>
                      <a:pt x="960" y="742"/>
                    </a:lnTo>
                    <a:lnTo>
                      <a:pt x="907" y="758"/>
                    </a:lnTo>
                    <a:lnTo>
                      <a:pt x="857" y="776"/>
                    </a:lnTo>
                    <a:lnTo>
                      <a:pt x="804" y="790"/>
                    </a:lnTo>
                    <a:lnTo>
                      <a:pt x="754" y="804"/>
                    </a:lnTo>
                    <a:lnTo>
                      <a:pt x="703" y="816"/>
                    </a:lnTo>
                    <a:lnTo>
                      <a:pt x="651" y="831"/>
                    </a:lnTo>
                    <a:lnTo>
                      <a:pt x="600" y="843"/>
                    </a:lnTo>
                    <a:lnTo>
                      <a:pt x="550" y="859"/>
                    </a:lnTo>
                    <a:lnTo>
                      <a:pt x="607" y="909"/>
                    </a:lnTo>
                    <a:lnTo>
                      <a:pt x="676" y="944"/>
                    </a:lnTo>
                    <a:lnTo>
                      <a:pt x="754" y="967"/>
                    </a:lnTo>
                    <a:lnTo>
                      <a:pt x="839" y="980"/>
                    </a:lnTo>
                    <a:lnTo>
                      <a:pt x="924" y="981"/>
                    </a:lnTo>
                    <a:lnTo>
                      <a:pt x="1010" y="978"/>
                    </a:lnTo>
                    <a:lnTo>
                      <a:pt x="1089" y="969"/>
                    </a:lnTo>
                    <a:lnTo>
                      <a:pt x="1166" y="957"/>
                    </a:lnTo>
                    <a:lnTo>
                      <a:pt x="1093" y="983"/>
                    </a:lnTo>
                    <a:lnTo>
                      <a:pt x="1017" y="1005"/>
                    </a:lnTo>
                    <a:lnTo>
                      <a:pt x="933" y="1013"/>
                    </a:lnTo>
                    <a:lnTo>
                      <a:pt x="852" y="1015"/>
                    </a:lnTo>
                    <a:lnTo>
                      <a:pt x="768" y="1005"/>
                    </a:lnTo>
                    <a:lnTo>
                      <a:pt x="690" y="989"/>
                    </a:lnTo>
                    <a:lnTo>
                      <a:pt x="616" y="962"/>
                    </a:lnTo>
                    <a:lnTo>
                      <a:pt x="550" y="928"/>
                    </a:lnTo>
                    <a:lnTo>
                      <a:pt x="516" y="882"/>
                    </a:lnTo>
                    <a:lnTo>
                      <a:pt x="479" y="859"/>
                    </a:lnTo>
                    <a:lnTo>
                      <a:pt x="437" y="848"/>
                    </a:lnTo>
                    <a:lnTo>
                      <a:pt x="390" y="847"/>
                    </a:lnTo>
                    <a:lnTo>
                      <a:pt x="341" y="847"/>
                    </a:lnTo>
                    <a:lnTo>
                      <a:pt x="289" y="848"/>
                    </a:lnTo>
                    <a:lnTo>
                      <a:pt x="238" y="840"/>
                    </a:lnTo>
                    <a:lnTo>
                      <a:pt x="188" y="820"/>
                    </a:lnTo>
                    <a:lnTo>
                      <a:pt x="170" y="811"/>
                    </a:lnTo>
                    <a:lnTo>
                      <a:pt x="154" y="806"/>
                    </a:lnTo>
                    <a:lnTo>
                      <a:pt x="137" y="801"/>
                    </a:lnTo>
                    <a:lnTo>
                      <a:pt x="121" y="797"/>
                    </a:lnTo>
                    <a:lnTo>
                      <a:pt x="105" y="788"/>
                    </a:lnTo>
                    <a:lnTo>
                      <a:pt x="91" y="779"/>
                    </a:lnTo>
                    <a:lnTo>
                      <a:pt x="78" y="767"/>
                    </a:lnTo>
                    <a:lnTo>
                      <a:pt x="71" y="753"/>
                    </a:lnTo>
                    <a:lnTo>
                      <a:pt x="75" y="699"/>
                    </a:lnTo>
                    <a:lnTo>
                      <a:pt x="66" y="650"/>
                    </a:lnTo>
                    <a:lnTo>
                      <a:pt x="46" y="602"/>
                    </a:lnTo>
                    <a:lnTo>
                      <a:pt x="27" y="554"/>
                    </a:lnTo>
                    <a:lnTo>
                      <a:pt x="7" y="506"/>
                    </a:lnTo>
                    <a:lnTo>
                      <a:pt x="0" y="460"/>
                    </a:lnTo>
                    <a:lnTo>
                      <a:pt x="9" y="414"/>
                    </a:lnTo>
                    <a:lnTo>
                      <a:pt x="41" y="371"/>
                    </a:lnTo>
                    <a:lnTo>
                      <a:pt x="110" y="318"/>
                    </a:lnTo>
                    <a:lnTo>
                      <a:pt x="183" y="265"/>
                    </a:lnTo>
                    <a:lnTo>
                      <a:pt x="256" y="213"/>
                    </a:lnTo>
                    <a:lnTo>
                      <a:pt x="330" y="164"/>
                    </a:lnTo>
                    <a:lnTo>
                      <a:pt x="405" y="114"/>
                    </a:lnTo>
                    <a:lnTo>
                      <a:pt x="479" y="71"/>
                    </a:lnTo>
                    <a:lnTo>
                      <a:pt x="554" y="32"/>
                    </a:lnTo>
                    <a:lnTo>
                      <a:pt x="6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" name="Freeform 110"/>
              <p:cNvSpPr>
                <a:spLocks/>
              </p:cNvSpPr>
              <p:nvPr/>
            </p:nvSpPr>
            <p:spPr bwMode="auto">
              <a:xfrm>
                <a:off x="1770" y="3349"/>
                <a:ext cx="92" cy="88"/>
              </a:xfrm>
              <a:custGeom>
                <a:avLst/>
                <a:gdLst>
                  <a:gd name="T0" fmla="*/ 20 w 185"/>
                  <a:gd name="T1" fmla="*/ 0 h 176"/>
                  <a:gd name="T2" fmla="*/ 27 w 185"/>
                  <a:gd name="T3" fmla="*/ 27 h 176"/>
                  <a:gd name="T4" fmla="*/ 41 w 185"/>
                  <a:gd name="T5" fmla="*/ 54 h 176"/>
                  <a:gd name="T6" fmla="*/ 57 w 185"/>
                  <a:gd name="T7" fmla="*/ 78 h 176"/>
                  <a:gd name="T8" fmla="*/ 80 w 185"/>
                  <a:gd name="T9" fmla="*/ 101 h 176"/>
                  <a:gd name="T10" fmla="*/ 102 w 185"/>
                  <a:gd name="T11" fmla="*/ 121 h 176"/>
                  <a:gd name="T12" fmla="*/ 128 w 185"/>
                  <a:gd name="T13" fmla="*/ 142 h 176"/>
                  <a:gd name="T14" fmla="*/ 155 w 185"/>
                  <a:gd name="T15" fmla="*/ 158 h 176"/>
                  <a:gd name="T16" fmla="*/ 185 w 185"/>
                  <a:gd name="T17" fmla="*/ 176 h 176"/>
                  <a:gd name="T18" fmla="*/ 155 w 185"/>
                  <a:gd name="T19" fmla="*/ 172 h 176"/>
                  <a:gd name="T20" fmla="*/ 128 w 185"/>
                  <a:gd name="T21" fmla="*/ 164 h 176"/>
                  <a:gd name="T22" fmla="*/ 103 w 185"/>
                  <a:gd name="T23" fmla="*/ 149 h 176"/>
                  <a:gd name="T24" fmla="*/ 82 w 185"/>
                  <a:gd name="T25" fmla="*/ 133 h 176"/>
                  <a:gd name="T26" fmla="*/ 59 w 185"/>
                  <a:gd name="T27" fmla="*/ 112 h 176"/>
                  <a:gd name="T28" fmla="*/ 41 w 185"/>
                  <a:gd name="T29" fmla="*/ 93 h 176"/>
                  <a:gd name="T30" fmla="*/ 24 w 185"/>
                  <a:gd name="T31" fmla="*/ 71 h 176"/>
                  <a:gd name="T32" fmla="*/ 9 w 185"/>
                  <a:gd name="T33" fmla="*/ 50 h 176"/>
                  <a:gd name="T34" fmla="*/ 0 w 185"/>
                  <a:gd name="T35" fmla="*/ 0 h 176"/>
                  <a:gd name="T36" fmla="*/ 20 w 185"/>
                  <a:gd name="T37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5" h="176">
                    <a:moveTo>
                      <a:pt x="20" y="0"/>
                    </a:moveTo>
                    <a:lnTo>
                      <a:pt x="27" y="27"/>
                    </a:lnTo>
                    <a:lnTo>
                      <a:pt x="41" y="54"/>
                    </a:lnTo>
                    <a:lnTo>
                      <a:pt x="57" y="78"/>
                    </a:lnTo>
                    <a:lnTo>
                      <a:pt x="80" y="101"/>
                    </a:lnTo>
                    <a:lnTo>
                      <a:pt x="102" y="121"/>
                    </a:lnTo>
                    <a:lnTo>
                      <a:pt x="128" y="142"/>
                    </a:lnTo>
                    <a:lnTo>
                      <a:pt x="155" y="158"/>
                    </a:lnTo>
                    <a:lnTo>
                      <a:pt x="185" y="176"/>
                    </a:lnTo>
                    <a:lnTo>
                      <a:pt x="155" y="172"/>
                    </a:lnTo>
                    <a:lnTo>
                      <a:pt x="128" y="164"/>
                    </a:lnTo>
                    <a:lnTo>
                      <a:pt x="103" y="149"/>
                    </a:lnTo>
                    <a:lnTo>
                      <a:pt x="82" y="133"/>
                    </a:lnTo>
                    <a:lnTo>
                      <a:pt x="59" y="112"/>
                    </a:lnTo>
                    <a:lnTo>
                      <a:pt x="41" y="93"/>
                    </a:lnTo>
                    <a:lnTo>
                      <a:pt x="24" y="71"/>
                    </a:lnTo>
                    <a:lnTo>
                      <a:pt x="9" y="50"/>
                    </a:lnTo>
                    <a:lnTo>
                      <a:pt x="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" name="Rectangle 111"/>
              <p:cNvSpPr>
                <a:spLocks noChangeArrowheads="1"/>
              </p:cNvSpPr>
              <p:nvPr/>
            </p:nvSpPr>
            <p:spPr bwMode="auto">
              <a:xfrm>
                <a:off x="2366" y="3437"/>
                <a:ext cx="20" cy="1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" name="Freeform 113"/>
              <p:cNvSpPr>
                <a:spLocks/>
              </p:cNvSpPr>
              <p:nvPr/>
            </p:nvSpPr>
            <p:spPr bwMode="auto">
              <a:xfrm>
                <a:off x="2102" y="3544"/>
                <a:ext cx="142" cy="49"/>
              </a:xfrm>
              <a:custGeom>
                <a:avLst/>
                <a:gdLst>
                  <a:gd name="T0" fmla="*/ 284 w 284"/>
                  <a:gd name="T1" fmla="*/ 19 h 97"/>
                  <a:gd name="T2" fmla="*/ 247 w 284"/>
                  <a:gd name="T3" fmla="*/ 24 h 97"/>
                  <a:gd name="T4" fmla="*/ 211 w 284"/>
                  <a:gd name="T5" fmla="*/ 37 h 97"/>
                  <a:gd name="T6" fmla="*/ 176 w 284"/>
                  <a:gd name="T7" fmla="*/ 49 h 97"/>
                  <a:gd name="T8" fmla="*/ 142 w 284"/>
                  <a:gd name="T9" fmla="*/ 65 h 97"/>
                  <a:gd name="T10" fmla="*/ 105 w 284"/>
                  <a:gd name="T11" fmla="*/ 78 h 97"/>
                  <a:gd name="T12" fmla="*/ 71 w 284"/>
                  <a:gd name="T13" fmla="*/ 90 h 97"/>
                  <a:gd name="T14" fmla="*/ 34 w 284"/>
                  <a:gd name="T15" fmla="*/ 95 h 97"/>
                  <a:gd name="T16" fmla="*/ 0 w 284"/>
                  <a:gd name="T17" fmla="*/ 97 h 97"/>
                  <a:gd name="T18" fmla="*/ 32 w 284"/>
                  <a:gd name="T19" fmla="*/ 85 h 97"/>
                  <a:gd name="T20" fmla="*/ 67 w 284"/>
                  <a:gd name="T21" fmla="*/ 72 h 97"/>
                  <a:gd name="T22" fmla="*/ 101 w 284"/>
                  <a:gd name="T23" fmla="*/ 60 h 97"/>
                  <a:gd name="T24" fmla="*/ 138 w 284"/>
                  <a:gd name="T25" fmla="*/ 47 h 97"/>
                  <a:gd name="T26" fmla="*/ 174 w 284"/>
                  <a:gd name="T27" fmla="*/ 33 h 97"/>
                  <a:gd name="T28" fmla="*/ 209 w 284"/>
                  <a:gd name="T29" fmla="*/ 23 h 97"/>
                  <a:gd name="T30" fmla="*/ 247 w 284"/>
                  <a:gd name="T31" fmla="*/ 10 h 97"/>
                  <a:gd name="T32" fmla="*/ 284 w 284"/>
                  <a:gd name="T33" fmla="*/ 0 h 97"/>
                  <a:gd name="T34" fmla="*/ 284 w 284"/>
                  <a:gd name="T35" fmla="*/ 1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4" h="97">
                    <a:moveTo>
                      <a:pt x="284" y="19"/>
                    </a:moveTo>
                    <a:lnTo>
                      <a:pt x="247" y="24"/>
                    </a:lnTo>
                    <a:lnTo>
                      <a:pt x="211" y="37"/>
                    </a:lnTo>
                    <a:lnTo>
                      <a:pt x="176" y="49"/>
                    </a:lnTo>
                    <a:lnTo>
                      <a:pt x="142" y="65"/>
                    </a:lnTo>
                    <a:lnTo>
                      <a:pt x="105" y="78"/>
                    </a:lnTo>
                    <a:lnTo>
                      <a:pt x="71" y="90"/>
                    </a:lnTo>
                    <a:lnTo>
                      <a:pt x="34" y="95"/>
                    </a:lnTo>
                    <a:lnTo>
                      <a:pt x="0" y="97"/>
                    </a:lnTo>
                    <a:lnTo>
                      <a:pt x="32" y="85"/>
                    </a:lnTo>
                    <a:lnTo>
                      <a:pt x="67" y="72"/>
                    </a:lnTo>
                    <a:lnTo>
                      <a:pt x="101" y="60"/>
                    </a:lnTo>
                    <a:lnTo>
                      <a:pt x="138" y="47"/>
                    </a:lnTo>
                    <a:lnTo>
                      <a:pt x="174" y="33"/>
                    </a:lnTo>
                    <a:lnTo>
                      <a:pt x="209" y="23"/>
                    </a:lnTo>
                    <a:lnTo>
                      <a:pt x="247" y="10"/>
                    </a:lnTo>
                    <a:lnTo>
                      <a:pt x="284" y="0"/>
                    </a:lnTo>
                    <a:lnTo>
                      <a:pt x="284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" name="Freeform 116"/>
              <p:cNvSpPr>
                <a:spLocks/>
              </p:cNvSpPr>
              <p:nvPr/>
            </p:nvSpPr>
            <p:spPr bwMode="auto">
              <a:xfrm>
                <a:off x="3348" y="3796"/>
                <a:ext cx="210" cy="53"/>
              </a:xfrm>
              <a:custGeom>
                <a:avLst/>
                <a:gdLst>
                  <a:gd name="T0" fmla="*/ 419 w 419"/>
                  <a:gd name="T1" fmla="*/ 6 h 105"/>
                  <a:gd name="T2" fmla="*/ 382 w 419"/>
                  <a:gd name="T3" fmla="*/ 22 h 105"/>
                  <a:gd name="T4" fmla="*/ 346 w 419"/>
                  <a:gd name="T5" fmla="*/ 34 h 105"/>
                  <a:gd name="T6" fmla="*/ 307 w 419"/>
                  <a:gd name="T7" fmla="*/ 41 h 105"/>
                  <a:gd name="T8" fmla="*/ 268 w 419"/>
                  <a:gd name="T9" fmla="*/ 48 h 105"/>
                  <a:gd name="T10" fmla="*/ 226 w 419"/>
                  <a:gd name="T11" fmla="*/ 54 h 105"/>
                  <a:gd name="T12" fmla="*/ 187 w 419"/>
                  <a:gd name="T13" fmla="*/ 61 h 105"/>
                  <a:gd name="T14" fmla="*/ 149 w 419"/>
                  <a:gd name="T15" fmla="*/ 73 h 105"/>
                  <a:gd name="T16" fmla="*/ 117 w 419"/>
                  <a:gd name="T17" fmla="*/ 93 h 105"/>
                  <a:gd name="T18" fmla="*/ 100 w 419"/>
                  <a:gd name="T19" fmla="*/ 96 h 105"/>
                  <a:gd name="T20" fmla="*/ 82 w 419"/>
                  <a:gd name="T21" fmla="*/ 100 h 105"/>
                  <a:gd name="T22" fmla="*/ 62 w 419"/>
                  <a:gd name="T23" fmla="*/ 103 h 105"/>
                  <a:gd name="T24" fmla="*/ 47 w 419"/>
                  <a:gd name="T25" fmla="*/ 105 h 105"/>
                  <a:gd name="T26" fmla="*/ 29 w 419"/>
                  <a:gd name="T27" fmla="*/ 103 h 105"/>
                  <a:gd name="T28" fmla="*/ 15 w 419"/>
                  <a:gd name="T29" fmla="*/ 98 h 105"/>
                  <a:gd name="T30" fmla="*/ 4 w 419"/>
                  <a:gd name="T31" fmla="*/ 87 h 105"/>
                  <a:gd name="T32" fmla="*/ 0 w 419"/>
                  <a:gd name="T33" fmla="*/ 73 h 105"/>
                  <a:gd name="T34" fmla="*/ 0 w 419"/>
                  <a:gd name="T35" fmla="*/ 64 h 105"/>
                  <a:gd name="T36" fmla="*/ 54 w 419"/>
                  <a:gd name="T37" fmla="*/ 71 h 105"/>
                  <a:gd name="T38" fmla="*/ 109 w 419"/>
                  <a:gd name="T39" fmla="*/ 70 h 105"/>
                  <a:gd name="T40" fmla="*/ 162 w 419"/>
                  <a:gd name="T41" fmla="*/ 57 h 105"/>
                  <a:gd name="T42" fmla="*/ 217 w 419"/>
                  <a:gd name="T43" fmla="*/ 41 h 105"/>
                  <a:gd name="T44" fmla="*/ 268 w 419"/>
                  <a:gd name="T45" fmla="*/ 22 h 105"/>
                  <a:gd name="T46" fmla="*/ 320 w 419"/>
                  <a:gd name="T47" fmla="*/ 8 h 105"/>
                  <a:gd name="T48" fmla="*/ 369 w 419"/>
                  <a:gd name="T49" fmla="*/ 0 h 105"/>
                  <a:gd name="T50" fmla="*/ 419 w 419"/>
                  <a:gd name="T51" fmla="*/ 6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19" h="105">
                    <a:moveTo>
                      <a:pt x="419" y="6"/>
                    </a:moveTo>
                    <a:lnTo>
                      <a:pt x="382" y="22"/>
                    </a:lnTo>
                    <a:lnTo>
                      <a:pt x="346" y="34"/>
                    </a:lnTo>
                    <a:lnTo>
                      <a:pt x="307" y="41"/>
                    </a:lnTo>
                    <a:lnTo>
                      <a:pt x="268" y="48"/>
                    </a:lnTo>
                    <a:lnTo>
                      <a:pt x="226" y="54"/>
                    </a:lnTo>
                    <a:lnTo>
                      <a:pt x="187" y="61"/>
                    </a:lnTo>
                    <a:lnTo>
                      <a:pt x="149" y="73"/>
                    </a:lnTo>
                    <a:lnTo>
                      <a:pt x="117" y="93"/>
                    </a:lnTo>
                    <a:lnTo>
                      <a:pt x="100" y="96"/>
                    </a:lnTo>
                    <a:lnTo>
                      <a:pt x="82" y="100"/>
                    </a:lnTo>
                    <a:lnTo>
                      <a:pt x="62" y="103"/>
                    </a:lnTo>
                    <a:lnTo>
                      <a:pt x="47" y="105"/>
                    </a:lnTo>
                    <a:lnTo>
                      <a:pt x="29" y="103"/>
                    </a:lnTo>
                    <a:lnTo>
                      <a:pt x="15" y="98"/>
                    </a:lnTo>
                    <a:lnTo>
                      <a:pt x="4" y="87"/>
                    </a:lnTo>
                    <a:lnTo>
                      <a:pt x="0" y="73"/>
                    </a:lnTo>
                    <a:lnTo>
                      <a:pt x="0" y="64"/>
                    </a:lnTo>
                    <a:lnTo>
                      <a:pt x="54" y="71"/>
                    </a:lnTo>
                    <a:lnTo>
                      <a:pt x="109" y="70"/>
                    </a:lnTo>
                    <a:lnTo>
                      <a:pt x="162" y="57"/>
                    </a:lnTo>
                    <a:lnTo>
                      <a:pt x="217" y="41"/>
                    </a:lnTo>
                    <a:lnTo>
                      <a:pt x="268" y="22"/>
                    </a:lnTo>
                    <a:lnTo>
                      <a:pt x="320" y="8"/>
                    </a:lnTo>
                    <a:lnTo>
                      <a:pt x="369" y="0"/>
                    </a:lnTo>
                    <a:lnTo>
                      <a:pt x="419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" name="Freeform 117"/>
              <p:cNvSpPr>
                <a:spLocks/>
              </p:cNvSpPr>
              <p:nvPr/>
            </p:nvSpPr>
            <p:spPr bwMode="auto">
              <a:xfrm>
                <a:off x="1970" y="3803"/>
                <a:ext cx="498" cy="139"/>
              </a:xfrm>
              <a:custGeom>
                <a:avLst/>
                <a:gdLst>
                  <a:gd name="T0" fmla="*/ 626 w 997"/>
                  <a:gd name="T1" fmla="*/ 264 h 276"/>
                  <a:gd name="T2" fmla="*/ 672 w 997"/>
                  <a:gd name="T3" fmla="*/ 259 h 276"/>
                  <a:gd name="T4" fmla="*/ 718 w 997"/>
                  <a:gd name="T5" fmla="*/ 259 h 276"/>
                  <a:gd name="T6" fmla="*/ 762 w 997"/>
                  <a:gd name="T7" fmla="*/ 260 h 276"/>
                  <a:gd name="T8" fmla="*/ 807 w 997"/>
                  <a:gd name="T9" fmla="*/ 266 h 276"/>
                  <a:gd name="T10" fmla="*/ 851 w 997"/>
                  <a:gd name="T11" fmla="*/ 268 h 276"/>
                  <a:gd name="T12" fmla="*/ 897 w 997"/>
                  <a:gd name="T13" fmla="*/ 268 h 276"/>
                  <a:gd name="T14" fmla="*/ 945 w 997"/>
                  <a:gd name="T15" fmla="*/ 262 h 276"/>
                  <a:gd name="T16" fmla="*/ 997 w 997"/>
                  <a:gd name="T17" fmla="*/ 253 h 276"/>
                  <a:gd name="T18" fmla="*/ 874 w 997"/>
                  <a:gd name="T19" fmla="*/ 268 h 276"/>
                  <a:gd name="T20" fmla="*/ 752 w 997"/>
                  <a:gd name="T21" fmla="*/ 276 h 276"/>
                  <a:gd name="T22" fmla="*/ 629 w 997"/>
                  <a:gd name="T23" fmla="*/ 276 h 276"/>
                  <a:gd name="T24" fmla="*/ 509 w 997"/>
                  <a:gd name="T25" fmla="*/ 269 h 276"/>
                  <a:gd name="T26" fmla="*/ 388 w 997"/>
                  <a:gd name="T27" fmla="*/ 248 h 276"/>
                  <a:gd name="T28" fmla="*/ 275 w 997"/>
                  <a:gd name="T29" fmla="*/ 218 h 276"/>
                  <a:gd name="T30" fmla="*/ 163 w 997"/>
                  <a:gd name="T31" fmla="*/ 174 h 276"/>
                  <a:gd name="T32" fmla="*/ 58 w 997"/>
                  <a:gd name="T33" fmla="*/ 117 h 276"/>
                  <a:gd name="T34" fmla="*/ 46 w 997"/>
                  <a:gd name="T35" fmla="*/ 101 h 276"/>
                  <a:gd name="T36" fmla="*/ 35 w 997"/>
                  <a:gd name="T37" fmla="*/ 88 h 276"/>
                  <a:gd name="T38" fmla="*/ 24 w 997"/>
                  <a:gd name="T39" fmla="*/ 74 h 276"/>
                  <a:gd name="T40" fmla="*/ 17 w 997"/>
                  <a:gd name="T41" fmla="*/ 62 h 276"/>
                  <a:gd name="T42" fmla="*/ 8 w 997"/>
                  <a:gd name="T43" fmla="*/ 48 h 276"/>
                  <a:gd name="T44" fmla="*/ 3 w 997"/>
                  <a:gd name="T45" fmla="*/ 33 h 276"/>
                  <a:gd name="T46" fmla="*/ 0 w 997"/>
                  <a:gd name="T47" fmla="*/ 16 h 276"/>
                  <a:gd name="T48" fmla="*/ 0 w 997"/>
                  <a:gd name="T49" fmla="*/ 0 h 276"/>
                  <a:gd name="T50" fmla="*/ 49 w 997"/>
                  <a:gd name="T51" fmla="*/ 71 h 276"/>
                  <a:gd name="T52" fmla="*/ 115 w 997"/>
                  <a:gd name="T53" fmla="*/ 127 h 276"/>
                  <a:gd name="T54" fmla="*/ 189 w 997"/>
                  <a:gd name="T55" fmla="*/ 166 h 276"/>
                  <a:gd name="T56" fmla="*/ 273 w 997"/>
                  <a:gd name="T57" fmla="*/ 197 h 276"/>
                  <a:gd name="T58" fmla="*/ 358 w 997"/>
                  <a:gd name="T59" fmla="*/ 216 h 276"/>
                  <a:gd name="T60" fmla="*/ 448 w 997"/>
                  <a:gd name="T61" fmla="*/ 232 h 276"/>
                  <a:gd name="T62" fmla="*/ 537 w 997"/>
                  <a:gd name="T63" fmla="*/ 246 h 276"/>
                  <a:gd name="T64" fmla="*/ 626 w 997"/>
                  <a:gd name="T65" fmla="*/ 264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97" h="276">
                    <a:moveTo>
                      <a:pt x="626" y="264"/>
                    </a:moveTo>
                    <a:lnTo>
                      <a:pt x="672" y="259"/>
                    </a:lnTo>
                    <a:lnTo>
                      <a:pt x="718" y="259"/>
                    </a:lnTo>
                    <a:lnTo>
                      <a:pt x="762" y="260"/>
                    </a:lnTo>
                    <a:lnTo>
                      <a:pt x="807" y="266"/>
                    </a:lnTo>
                    <a:lnTo>
                      <a:pt x="851" y="268"/>
                    </a:lnTo>
                    <a:lnTo>
                      <a:pt x="897" y="268"/>
                    </a:lnTo>
                    <a:lnTo>
                      <a:pt x="945" y="262"/>
                    </a:lnTo>
                    <a:lnTo>
                      <a:pt x="997" y="253"/>
                    </a:lnTo>
                    <a:lnTo>
                      <a:pt x="874" y="268"/>
                    </a:lnTo>
                    <a:lnTo>
                      <a:pt x="752" y="276"/>
                    </a:lnTo>
                    <a:lnTo>
                      <a:pt x="629" y="276"/>
                    </a:lnTo>
                    <a:lnTo>
                      <a:pt x="509" y="269"/>
                    </a:lnTo>
                    <a:lnTo>
                      <a:pt x="388" y="248"/>
                    </a:lnTo>
                    <a:lnTo>
                      <a:pt x="275" y="218"/>
                    </a:lnTo>
                    <a:lnTo>
                      <a:pt x="163" y="174"/>
                    </a:lnTo>
                    <a:lnTo>
                      <a:pt x="58" y="117"/>
                    </a:lnTo>
                    <a:lnTo>
                      <a:pt x="46" y="101"/>
                    </a:lnTo>
                    <a:lnTo>
                      <a:pt x="35" y="88"/>
                    </a:lnTo>
                    <a:lnTo>
                      <a:pt x="24" y="74"/>
                    </a:lnTo>
                    <a:lnTo>
                      <a:pt x="17" y="62"/>
                    </a:lnTo>
                    <a:lnTo>
                      <a:pt x="8" y="48"/>
                    </a:lnTo>
                    <a:lnTo>
                      <a:pt x="3" y="33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49" y="71"/>
                    </a:lnTo>
                    <a:lnTo>
                      <a:pt x="115" y="127"/>
                    </a:lnTo>
                    <a:lnTo>
                      <a:pt x="189" y="166"/>
                    </a:lnTo>
                    <a:lnTo>
                      <a:pt x="273" y="197"/>
                    </a:lnTo>
                    <a:lnTo>
                      <a:pt x="358" y="216"/>
                    </a:lnTo>
                    <a:lnTo>
                      <a:pt x="448" y="232"/>
                    </a:lnTo>
                    <a:lnTo>
                      <a:pt x="537" y="246"/>
                    </a:lnTo>
                    <a:lnTo>
                      <a:pt x="626" y="2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" name="Freeform 118"/>
              <p:cNvSpPr>
                <a:spLocks/>
              </p:cNvSpPr>
              <p:nvPr/>
            </p:nvSpPr>
            <p:spPr bwMode="auto">
              <a:xfrm>
                <a:off x="2876" y="3818"/>
                <a:ext cx="354" cy="133"/>
              </a:xfrm>
              <a:custGeom>
                <a:avLst/>
                <a:gdLst>
                  <a:gd name="T0" fmla="*/ 707 w 707"/>
                  <a:gd name="T1" fmla="*/ 28 h 264"/>
                  <a:gd name="T2" fmla="*/ 683 w 707"/>
                  <a:gd name="T3" fmla="*/ 34 h 264"/>
                  <a:gd name="T4" fmla="*/ 661 w 707"/>
                  <a:gd name="T5" fmla="*/ 44 h 264"/>
                  <a:gd name="T6" fmla="*/ 640 w 707"/>
                  <a:gd name="T7" fmla="*/ 53 h 264"/>
                  <a:gd name="T8" fmla="*/ 621 w 707"/>
                  <a:gd name="T9" fmla="*/ 67 h 264"/>
                  <a:gd name="T10" fmla="*/ 601 w 707"/>
                  <a:gd name="T11" fmla="*/ 81 h 264"/>
                  <a:gd name="T12" fmla="*/ 587 w 707"/>
                  <a:gd name="T13" fmla="*/ 101 h 264"/>
                  <a:gd name="T14" fmla="*/ 576 w 707"/>
                  <a:gd name="T15" fmla="*/ 120 h 264"/>
                  <a:gd name="T16" fmla="*/ 571 w 707"/>
                  <a:gd name="T17" fmla="*/ 145 h 264"/>
                  <a:gd name="T18" fmla="*/ 514 w 707"/>
                  <a:gd name="T19" fmla="*/ 177 h 264"/>
                  <a:gd name="T20" fmla="*/ 456 w 707"/>
                  <a:gd name="T21" fmla="*/ 209 h 264"/>
                  <a:gd name="T22" fmla="*/ 390 w 707"/>
                  <a:gd name="T23" fmla="*/ 232 h 264"/>
                  <a:gd name="T24" fmla="*/ 324 w 707"/>
                  <a:gd name="T25" fmla="*/ 252 h 264"/>
                  <a:gd name="T26" fmla="*/ 255 w 707"/>
                  <a:gd name="T27" fmla="*/ 261 h 264"/>
                  <a:gd name="T28" fmla="*/ 188 w 707"/>
                  <a:gd name="T29" fmla="*/ 264 h 264"/>
                  <a:gd name="T30" fmla="*/ 124 w 707"/>
                  <a:gd name="T31" fmla="*/ 259 h 264"/>
                  <a:gd name="T32" fmla="*/ 63 w 707"/>
                  <a:gd name="T33" fmla="*/ 243 h 264"/>
                  <a:gd name="T34" fmla="*/ 53 w 707"/>
                  <a:gd name="T35" fmla="*/ 230 h 264"/>
                  <a:gd name="T36" fmla="*/ 42 w 707"/>
                  <a:gd name="T37" fmla="*/ 220 h 264"/>
                  <a:gd name="T38" fmla="*/ 30 w 707"/>
                  <a:gd name="T39" fmla="*/ 207 h 264"/>
                  <a:gd name="T40" fmla="*/ 19 w 707"/>
                  <a:gd name="T41" fmla="*/ 195 h 264"/>
                  <a:gd name="T42" fmla="*/ 8 w 707"/>
                  <a:gd name="T43" fmla="*/ 179 h 264"/>
                  <a:gd name="T44" fmla="*/ 1 w 707"/>
                  <a:gd name="T45" fmla="*/ 163 h 264"/>
                  <a:gd name="T46" fmla="*/ 0 w 707"/>
                  <a:gd name="T47" fmla="*/ 145 h 264"/>
                  <a:gd name="T48" fmla="*/ 5 w 707"/>
                  <a:gd name="T49" fmla="*/ 126 h 264"/>
                  <a:gd name="T50" fmla="*/ 14 w 707"/>
                  <a:gd name="T51" fmla="*/ 117 h 264"/>
                  <a:gd name="T52" fmla="*/ 17 w 707"/>
                  <a:gd name="T53" fmla="*/ 133 h 264"/>
                  <a:gd name="T54" fmla="*/ 24 w 707"/>
                  <a:gd name="T55" fmla="*/ 149 h 264"/>
                  <a:gd name="T56" fmla="*/ 30 w 707"/>
                  <a:gd name="T57" fmla="*/ 163 h 264"/>
                  <a:gd name="T58" fmla="*/ 40 w 707"/>
                  <a:gd name="T59" fmla="*/ 177 h 264"/>
                  <a:gd name="T60" fmla="*/ 49 w 707"/>
                  <a:gd name="T61" fmla="*/ 188 h 264"/>
                  <a:gd name="T62" fmla="*/ 60 w 707"/>
                  <a:gd name="T63" fmla="*/ 200 h 264"/>
                  <a:gd name="T64" fmla="*/ 71 w 707"/>
                  <a:gd name="T65" fmla="*/ 211 h 264"/>
                  <a:gd name="T66" fmla="*/ 83 w 707"/>
                  <a:gd name="T67" fmla="*/ 223 h 264"/>
                  <a:gd name="T68" fmla="*/ 145 w 707"/>
                  <a:gd name="T69" fmla="*/ 227 h 264"/>
                  <a:gd name="T70" fmla="*/ 214 w 707"/>
                  <a:gd name="T71" fmla="*/ 232 h 264"/>
                  <a:gd name="T72" fmla="*/ 282 w 707"/>
                  <a:gd name="T73" fmla="*/ 230 h 264"/>
                  <a:gd name="T74" fmla="*/ 351 w 707"/>
                  <a:gd name="T75" fmla="*/ 225 h 264"/>
                  <a:gd name="T76" fmla="*/ 417 w 707"/>
                  <a:gd name="T77" fmla="*/ 209 h 264"/>
                  <a:gd name="T78" fmla="*/ 480 w 707"/>
                  <a:gd name="T79" fmla="*/ 184 h 264"/>
                  <a:gd name="T80" fmla="*/ 537 w 707"/>
                  <a:gd name="T81" fmla="*/ 147 h 264"/>
                  <a:gd name="T82" fmla="*/ 590 w 707"/>
                  <a:gd name="T83" fmla="*/ 97 h 264"/>
                  <a:gd name="T84" fmla="*/ 589 w 707"/>
                  <a:gd name="T85" fmla="*/ 80 h 264"/>
                  <a:gd name="T86" fmla="*/ 583 w 707"/>
                  <a:gd name="T87" fmla="*/ 67 h 264"/>
                  <a:gd name="T88" fmla="*/ 573 w 707"/>
                  <a:gd name="T89" fmla="*/ 57 h 264"/>
                  <a:gd name="T90" fmla="*/ 564 w 707"/>
                  <a:gd name="T91" fmla="*/ 48 h 264"/>
                  <a:gd name="T92" fmla="*/ 553 w 707"/>
                  <a:gd name="T93" fmla="*/ 37 h 264"/>
                  <a:gd name="T94" fmla="*/ 546 w 707"/>
                  <a:gd name="T95" fmla="*/ 26 h 264"/>
                  <a:gd name="T96" fmla="*/ 544 w 707"/>
                  <a:gd name="T97" fmla="*/ 14 h 264"/>
                  <a:gd name="T98" fmla="*/ 551 w 707"/>
                  <a:gd name="T99" fmla="*/ 0 h 264"/>
                  <a:gd name="T100" fmla="*/ 566 w 707"/>
                  <a:gd name="T101" fmla="*/ 18 h 264"/>
                  <a:gd name="T102" fmla="*/ 583 w 707"/>
                  <a:gd name="T103" fmla="*/ 26 h 264"/>
                  <a:gd name="T104" fmla="*/ 599 w 707"/>
                  <a:gd name="T105" fmla="*/ 26 h 264"/>
                  <a:gd name="T106" fmla="*/ 621 w 707"/>
                  <a:gd name="T107" fmla="*/ 25 h 264"/>
                  <a:gd name="T108" fmla="*/ 642 w 707"/>
                  <a:gd name="T109" fmla="*/ 18 h 264"/>
                  <a:gd name="T110" fmla="*/ 663 w 707"/>
                  <a:gd name="T111" fmla="*/ 16 h 264"/>
                  <a:gd name="T112" fmla="*/ 684 w 707"/>
                  <a:gd name="T113" fmla="*/ 18 h 264"/>
                  <a:gd name="T114" fmla="*/ 707 w 707"/>
                  <a:gd name="T115" fmla="*/ 28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07" h="264">
                    <a:moveTo>
                      <a:pt x="707" y="28"/>
                    </a:moveTo>
                    <a:lnTo>
                      <a:pt x="683" y="34"/>
                    </a:lnTo>
                    <a:lnTo>
                      <a:pt x="661" y="44"/>
                    </a:lnTo>
                    <a:lnTo>
                      <a:pt x="640" y="53"/>
                    </a:lnTo>
                    <a:lnTo>
                      <a:pt x="621" y="67"/>
                    </a:lnTo>
                    <a:lnTo>
                      <a:pt x="601" y="81"/>
                    </a:lnTo>
                    <a:lnTo>
                      <a:pt x="587" y="101"/>
                    </a:lnTo>
                    <a:lnTo>
                      <a:pt x="576" y="120"/>
                    </a:lnTo>
                    <a:lnTo>
                      <a:pt x="571" y="145"/>
                    </a:lnTo>
                    <a:lnTo>
                      <a:pt x="514" y="177"/>
                    </a:lnTo>
                    <a:lnTo>
                      <a:pt x="456" y="209"/>
                    </a:lnTo>
                    <a:lnTo>
                      <a:pt x="390" y="232"/>
                    </a:lnTo>
                    <a:lnTo>
                      <a:pt x="324" y="252"/>
                    </a:lnTo>
                    <a:lnTo>
                      <a:pt x="255" y="261"/>
                    </a:lnTo>
                    <a:lnTo>
                      <a:pt x="188" y="264"/>
                    </a:lnTo>
                    <a:lnTo>
                      <a:pt x="124" y="259"/>
                    </a:lnTo>
                    <a:lnTo>
                      <a:pt x="63" y="243"/>
                    </a:lnTo>
                    <a:lnTo>
                      <a:pt x="53" y="230"/>
                    </a:lnTo>
                    <a:lnTo>
                      <a:pt x="42" y="220"/>
                    </a:lnTo>
                    <a:lnTo>
                      <a:pt x="30" y="207"/>
                    </a:lnTo>
                    <a:lnTo>
                      <a:pt x="19" y="195"/>
                    </a:lnTo>
                    <a:lnTo>
                      <a:pt x="8" y="179"/>
                    </a:lnTo>
                    <a:lnTo>
                      <a:pt x="1" y="163"/>
                    </a:lnTo>
                    <a:lnTo>
                      <a:pt x="0" y="145"/>
                    </a:lnTo>
                    <a:lnTo>
                      <a:pt x="5" y="126"/>
                    </a:lnTo>
                    <a:lnTo>
                      <a:pt x="14" y="117"/>
                    </a:lnTo>
                    <a:lnTo>
                      <a:pt x="17" y="133"/>
                    </a:lnTo>
                    <a:lnTo>
                      <a:pt x="24" y="149"/>
                    </a:lnTo>
                    <a:lnTo>
                      <a:pt x="30" y="163"/>
                    </a:lnTo>
                    <a:lnTo>
                      <a:pt x="40" y="177"/>
                    </a:lnTo>
                    <a:lnTo>
                      <a:pt x="49" y="188"/>
                    </a:lnTo>
                    <a:lnTo>
                      <a:pt x="60" y="200"/>
                    </a:lnTo>
                    <a:lnTo>
                      <a:pt x="71" y="211"/>
                    </a:lnTo>
                    <a:lnTo>
                      <a:pt x="83" y="223"/>
                    </a:lnTo>
                    <a:lnTo>
                      <a:pt x="145" y="227"/>
                    </a:lnTo>
                    <a:lnTo>
                      <a:pt x="214" y="232"/>
                    </a:lnTo>
                    <a:lnTo>
                      <a:pt x="282" y="230"/>
                    </a:lnTo>
                    <a:lnTo>
                      <a:pt x="351" y="225"/>
                    </a:lnTo>
                    <a:lnTo>
                      <a:pt x="417" y="209"/>
                    </a:lnTo>
                    <a:lnTo>
                      <a:pt x="480" y="184"/>
                    </a:lnTo>
                    <a:lnTo>
                      <a:pt x="537" y="147"/>
                    </a:lnTo>
                    <a:lnTo>
                      <a:pt x="590" y="97"/>
                    </a:lnTo>
                    <a:lnTo>
                      <a:pt x="589" y="80"/>
                    </a:lnTo>
                    <a:lnTo>
                      <a:pt x="583" y="67"/>
                    </a:lnTo>
                    <a:lnTo>
                      <a:pt x="573" y="57"/>
                    </a:lnTo>
                    <a:lnTo>
                      <a:pt x="564" y="48"/>
                    </a:lnTo>
                    <a:lnTo>
                      <a:pt x="553" y="37"/>
                    </a:lnTo>
                    <a:lnTo>
                      <a:pt x="546" y="26"/>
                    </a:lnTo>
                    <a:lnTo>
                      <a:pt x="544" y="14"/>
                    </a:lnTo>
                    <a:lnTo>
                      <a:pt x="551" y="0"/>
                    </a:lnTo>
                    <a:lnTo>
                      <a:pt x="566" y="18"/>
                    </a:lnTo>
                    <a:lnTo>
                      <a:pt x="583" y="26"/>
                    </a:lnTo>
                    <a:lnTo>
                      <a:pt x="599" y="26"/>
                    </a:lnTo>
                    <a:lnTo>
                      <a:pt x="621" y="25"/>
                    </a:lnTo>
                    <a:lnTo>
                      <a:pt x="642" y="18"/>
                    </a:lnTo>
                    <a:lnTo>
                      <a:pt x="663" y="16"/>
                    </a:lnTo>
                    <a:lnTo>
                      <a:pt x="684" y="18"/>
                    </a:lnTo>
                    <a:lnTo>
                      <a:pt x="707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" name="Freeform 119"/>
              <p:cNvSpPr>
                <a:spLocks/>
              </p:cNvSpPr>
              <p:nvPr/>
            </p:nvSpPr>
            <p:spPr bwMode="auto">
              <a:xfrm>
                <a:off x="3240" y="3818"/>
                <a:ext cx="50" cy="39"/>
              </a:xfrm>
              <a:custGeom>
                <a:avLst/>
                <a:gdLst>
                  <a:gd name="T0" fmla="*/ 99 w 99"/>
                  <a:gd name="T1" fmla="*/ 48 h 78"/>
                  <a:gd name="T2" fmla="*/ 89 w 99"/>
                  <a:gd name="T3" fmla="*/ 53 h 78"/>
                  <a:gd name="T4" fmla="*/ 80 w 99"/>
                  <a:gd name="T5" fmla="*/ 62 h 78"/>
                  <a:gd name="T6" fmla="*/ 67 w 99"/>
                  <a:gd name="T7" fmla="*/ 69 h 78"/>
                  <a:gd name="T8" fmla="*/ 57 w 99"/>
                  <a:gd name="T9" fmla="*/ 76 h 78"/>
                  <a:gd name="T10" fmla="*/ 44 w 99"/>
                  <a:gd name="T11" fmla="*/ 78 h 78"/>
                  <a:gd name="T12" fmla="*/ 32 w 99"/>
                  <a:gd name="T13" fmla="*/ 78 h 78"/>
                  <a:gd name="T14" fmla="*/ 21 w 99"/>
                  <a:gd name="T15" fmla="*/ 74 h 78"/>
                  <a:gd name="T16" fmla="*/ 11 w 99"/>
                  <a:gd name="T17" fmla="*/ 67 h 78"/>
                  <a:gd name="T18" fmla="*/ 0 w 99"/>
                  <a:gd name="T19" fmla="*/ 0 h 78"/>
                  <a:gd name="T20" fmla="*/ 12 w 99"/>
                  <a:gd name="T21" fmla="*/ 3 h 78"/>
                  <a:gd name="T22" fmla="*/ 25 w 99"/>
                  <a:gd name="T23" fmla="*/ 14 h 78"/>
                  <a:gd name="T24" fmla="*/ 34 w 99"/>
                  <a:gd name="T25" fmla="*/ 25 h 78"/>
                  <a:gd name="T26" fmla="*/ 44 w 99"/>
                  <a:gd name="T27" fmla="*/ 37 h 78"/>
                  <a:gd name="T28" fmla="*/ 55 w 99"/>
                  <a:gd name="T29" fmla="*/ 46 h 78"/>
                  <a:gd name="T30" fmla="*/ 67 w 99"/>
                  <a:gd name="T31" fmla="*/ 53 h 78"/>
                  <a:gd name="T32" fmla="*/ 82 w 99"/>
                  <a:gd name="T33" fmla="*/ 53 h 78"/>
                  <a:gd name="T34" fmla="*/ 99 w 99"/>
                  <a:gd name="T35" fmla="*/ 4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9" h="78">
                    <a:moveTo>
                      <a:pt x="99" y="48"/>
                    </a:moveTo>
                    <a:lnTo>
                      <a:pt x="89" y="53"/>
                    </a:lnTo>
                    <a:lnTo>
                      <a:pt x="80" y="62"/>
                    </a:lnTo>
                    <a:lnTo>
                      <a:pt x="67" y="69"/>
                    </a:lnTo>
                    <a:lnTo>
                      <a:pt x="57" y="76"/>
                    </a:lnTo>
                    <a:lnTo>
                      <a:pt x="44" y="78"/>
                    </a:lnTo>
                    <a:lnTo>
                      <a:pt x="32" y="78"/>
                    </a:lnTo>
                    <a:lnTo>
                      <a:pt x="21" y="74"/>
                    </a:lnTo>
                    <a:lnTo>
                      <a:pt x="11" y="67"/>
                    </a:lnTo>
                    <a:lnTo>
                      <a:pt x="0" y="0"/>
                    </a:lnTo>
                    <a:lnTo>
                      <a:pt x="12" y="3"/>
                    </a:lnTo>
                    <a:lnTo>
                      <a:pt x="25" y="14"/>
                    </a:lnTo>
                    <a:lnTo>
                      <a:pt x="34" y="25"/>
                    </a:lnTo>
                    <a:lnTo>
                      <a:pt x="44" y="37"/>
                    </a:lnTo>
                    <a:lnTo>
                      <a:pt x="55" y="46"/>
                    </a:lnTo>
                    <a:lnTo>
                      <a:pt x="67" y="53"/>
                    </a:lnTo>
                    <a:lnTo>
                      <a:pt x="82" y="53"/>
                    </a:lnTo>
                    <a:lnTo>
                      <a:pt x="99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" name="Freeform 120"/>
              <p:cNvSpPr>
                <a:spLocks/>
              </p:cNvSpPr>
              <p:nvPr/>
            </p:nvSpPr>
            <p:spPr bwMode="auto">
              <a:xfrm>
                <a:off x="2674" y="3828"/>
                <a:ext cx="179" cy="147"/>
              </a:xfrm>
              <a:custGeom>
                <a:avLst/>
                <a:gdLst>
                  <a:gd name="T0" fmla="*/ 351 w 359"/>
                  <a:gd name="T1" fmla="*/ 0 h 293"/>
                  <a:gd name="T2" fmla="*/ 355 w 359"/>
                  <a:gd name="T3" fmla="*/ 25 h 293"/>
                  <a:gd name="T4" fmla="*/ 359 w 359"/>
                  <a:gd name="T5" fmla="*/ 55 h 293"/>
                  <a:gd name="T6" fmla="*/ 359 w 359"/>
                  <a:gd name="T7" fmla="*/ 84 h 293"/>
                  <a:gd name="T8" fmla="*/ 357 w 359"/>
                  <a:gd name="T9" fmla="*/ 116 h 293"/>
                  <a:gd name="T10" fmla="*/ 351 w 359"/>
                  <a:gd name="T11" fmla="*/ 146 h 293"/>
                  <a:gd name="T12" fmla="*/ 344 w 359"/>
                  <a:gd name="T13" fmla="*/ 178 h 293"/>
                  <a:gd name="T14" fmla="*/ 334 w 359"/>
                  <a:gd name="T15" fmla="*/ 206 h 293"/>
                  <a:gd name="T16" fmla="*/ 321 w 359"/>
                  <a:gd name="T17" fmla="*/ 235 h 293"/>
                  <a:gd name="T18" fmla="*/ 304 w 359"/>
                  <a:gd name="T19" fmla="*/ 252 h 293"/>
                  <a:gd name="T20" fmla="*/ 284 w 359"/>
                  <a:gd name="T21" fmla="*/ 265 h 293"/>
                  <a:gd name="T22" fmla="*/ 259 w 359"/>
                  <a:gd name="T23" fmla="*/ 270 h 293"/>
                  <a:gd name="T24" fmla="*/ 236 w 359"/>
                  <a:gd name="T25" fmla="*/ 274 h 293"/>
                  <a:gd name="T26" fmla="*/ 209 w 359"/>
                  <a:gd name="T27" fmla="*/ 274 h 293"/>
                  <a:gd name="T28" fmla="*/ 183 w 359"/>
                  <a:gd name="T29" fmla="*/ 275 h 293"/>
                  <a:gd name="T30" fmla="*/ 158 w 359"/>
                  <a:gd name="T31" fmla="*/ 281 h 293"/>
                  <a:gd name="T32" fmla="*/ 137 w 359"/>
                  <a:gd name="T33" fmla="*/ 293 h 293"/>
                  <a:gd name="T34" fmla="*/ 121 w 359"/>
                  <a:gd name="T35" fmla="*/ 286 h 293"/>
                  <a:gd name="T36" fmla="*/ 103 w 359"/>
                  <a:gd name="T37" fmla="*/ 284 h 293"/>
                  <a:gd name="T38" fmla="*/ 82 w 359"/>
                  <a:gd name="T39" fmla="*/ 282 h 293"/>
                  <a:gd name="T40" fmla="*/ 60 w 359"/>
                  <a:gd name="T41" fmla="*/ 281 h 293"/>
                  <a:gd name="T42" fmla="*/ 37 w 359"/>
                  <a:gd name="T43" fmla="*/ 275 h 293"/>
                  <a:gd name="T44" fmla="*/ 20 w 359"/>
                  <a:gd name="T45" fmla="*/ 268 h 293"/>
                  <a:gd name="T46" fmla="*/ 5 w 359"/>
                  <a:gd name="T47" fmla="*/ 254 h 293"/>
                  <a:gd name="T48" fmla="*/ 0 w 359"/>
                  <a:gd name="T49" fmla="*/ 235 h 293"/>
                  <a:gd name="T50" fmla="*/ 39 w 359"/>
                  <a:gd name="T51" fmla="*/ 231 h 293"/>
                  <a:gd name="T52" fmla="*/ 78 w 359"/>
                  <a:gd name="T53" fmla="*/ 235 h 293"/>
                  <a:gd name="T54" fmla="*/ 117 w 359"/>
                  <a:gd name="T55" fmla="*/ 242 h 293"/>
                  <a:gd name="T56" fmla="*/ 158 w 359"/>
                  <a:gd name="T57" fmla="*/ 250 h 293"/>
                  <a:gd name="T58" fmla="*/ 195 w 359"/>
                  <a:gd name="T59" fmla="*/ 254 h 293"/>
                  <a:gd name="T60" fmla="*/ 233 w 359"/>
                  <a:gd name="T61" fmla="*/ 254 h 293"/>
                  <a:gd name="T62" fmla="*/ 266 w 359"/>
                  <a:gd name="T63" fmla="*/ 245 h 293"/>
                  <a:gd name="T64" fmla="*/ 302 w 359"/>
                  <a:gd name="T65" fmla="*/ 224 h 293"/>
                  <a:gd name="T66" fmla="*/ 311 w 359"/>
                  <a:gd name="T67" fmla="*/ 194 h 293"/>
                  <a:gd name="T68" fmla="*/ 318 w 359"/>
                  <a:gd name="T69" fmla="*/ 165 h 293"/>
                  <a:gd name="T70" fmla="*/ 323 w 359"/>
                  <a:gd name="T71" fmla="*/ 135 h 293"/>
                  <a:gd name="T72" fmla="*/ 328 w 359"/>
                  <a:gd name="T73" fmla="*/ 107 h 293"/>
                  <a:gd name="T74" fmla="*/ 330 w 359"/>
                  <a:gd name="T75" fmla="*/ 78 h 293"/>
                  <a:gd name="T76" fmla="*/ 334 w 359"/>
                  <a:gd name="T77" fmla="*/ 52 h 293"/>
                  <a:gd name="T78" fmla="*/ 335 w 359"/>
                  <a:gd name="T79" fmla="*/ 25 h 293"/>
                  <a:gd name="T80" fmla="*/ 341 w 359"/>
                  <a:gd name="T81" fmla="*/ 0 h 293"/>
                  <a:gd name="T82" fmla="*/ 351 w 359"/>
                  <a:gd name="T8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59" h="293">
                    <a:moveTo>
                      <a:pt x="351" y="0"/>
                    </a:moveTo>
                    <a:lnTo>
                      <a:pt x="355" y="25"/>
                    </a:lnTo>
                    <a:lnTo>
                      <a:pt x="359" y="55"/>
                    </a:lnTo>
                    <a:lnTo>
                      <a:pt x="359" y="84"/>
                    </a:lnTo>
                    <a:lnTo>
                      <a:pt x="357" y="116"/>
                    </a:lnTo>
                    <a:lnTo>
                      <a:pt x="351" y="146"/>
                    </a:lnTo>
                    <a:lnTo>
                      <a:pt x="344" y="178"/>
                    </a:lnTo>
                    <a:lnTo>
                      <a:pt x="334" y="206"/>
                    </a:lnTo>
                    <a:lnTo>
                      <a:pt x="321" y="235"/>
                    </a:lnTo>
                    <a:lnTo>
                      <a:pt x="304" y="252"/>
                    </a:lnTo>
                    <a:lnTo>
                      <a:pt x="284" y="265"/>
                    </a:lnTo>
                    <a:lnTo>
                      <a:pt x="259" y="270"/>
                    </a:lnTo>
                    <a:lnTo>
                      <a:pt x="236" y="274"/>
                    </a:lnTo>
                    <a:lnTo>
                      <a:pt x="209" y="274"/>
                    </a:lnTo>
                    <a:lnTo>
                      <a:pt x="183" y="275"/>
                    </a:lnTo>
                    <a:lnTo>
                      <a:pt x="158" y="281"/>
                    </a:lnTo>
                    <a:lnTo>
                      <a:pt x="137" y="293"/>
                    </a:lnTo>
                    <a:lnTo>
                      <a:pt x="121" y="286"/>
                    </a:lnTo>
                    <a:lnTo>
                      <a:pt x="103" y="284"/>
                    </a:lnTo>
                    <a:lnTo>
                      <a:pt x="82" y="282"/>
                    </a:lnTo>
                    <a:lnTo>
                      <a:pt x="60" y="281"/>
                    </a:lnTo>
                    <a:lnTo>
                      <a:pt x="37" y="275"/>
                    </a:lnTo>
                    <a:lnTo>
                      <a:pt x="20" y="268"/>
                    </a:lnTo>
                    <a:lnTo>
                      <a:pt x="5" y="254"/>
                    </a:lnTo>
                    <a:lnTo>
                      <a:pt x="0" y="235"/>
                    </a:lnTo>
                    <a:lnTo>
                      <a:pt x="39" y="231"/>
                    </a:lnTo>
                    <a:lnTo>
                      <a:pt x="78" y="235"/>
                    </a:lnTo>
                    <a:lnTo>
                      <a:pt x="117" y="242"/>
                    </a:lnTo>
                    <a:lnTo>
                      <a:pt x="158" y="250"/>
                    </a:lnTo>
                    <a:lnTo>
                      <a:pt x="195" y="254"/>
                    </a:lnTo>
                    <a:lnTo>
                      <a:pt x="233" y="254"/>
                    </a:lnTo>
                    <a:lnTo>
                      <a:pt x="266" y="245"/>
                    </a:lnTo>
                    <a:lnTo>
                      <a:pt x="302" y="224"/>
                    </a:lnTo>
                    <a:lnTo>
                      <a:pt x="311" y="194"/>
                    </a:lnTo>
                    <a:lnTo>
                      <a:pt x="318" y="165"/>
                    </a:lnTo>
                    <a:lnTo>
                      <a:pt x="323" y="135"/>
                    </a:lnTo>
                    <a:lnTo>
                      <a:pt x="328" y="107"/>
                    </a:lnTo>
                    <a:lnTo>
                      <a:pt x="330" y="78"/>
                    </a:lnTo>
                    <a:lnTo>
                      <a:pt x="334" y="52"/>
                    </a:lnTo>
                    <a:lnTo>
                      <a:pt x="335" y="25"/>
                    </a:lnTo>
                    <a:lnTo>
                      <a:pt x="341" y="0"/>
                    </a:lnTo>
                    <a:lnTo>
                      <a:pt x="35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" name="Freeform 121"/>
              <p:cNvSpPr>
                <a:spLocks/>
              </p:cNvSpPr>
              <p:nvPr/>
            </p:nvSpPr>
            <p:spPr bwMode="auto">
              <a:xfrm>
                <a:off x="2556" y="3833"/>
                <a:ext cx="108" cy="87"/>
              </a:xfrm>
              <a:custGeom>
                <a:avLst/>
                <a:gdLst>
                  <a:gd name="T0" fmla="*/ 206 w 217"/>
                  <a:gd name="T1" fmla="*/ 156 h 176"/>
                  <a:gd name="T2" fmla="*/ 215 w 217"/>
                  <a:gd name="T3" fmla="*/ 162 h 176"/>
                  <a:gd name="T4" fmla="*/ 217 w 217"/>
                  <a:gd name="T5" fmla="*/ 176 h 176"/>
                  <a:gd name="T6" fmla="*/ 199 w 217"/>
                  <a:gd name="T7" fmla="*/ 171 h 176"/>
                  <a:gd name="T8" fmla="*/ 181 w 217"/>
                  <a:gd name="T9" fmla="*/ 167 h 176"/>
                  <a:gd name="T10" fmla="*/ 163 w 217"/>
                  <a:gd name="T11" fmla="*/ 160 h 176"/>
                  <a:gd name="T12" fmla="*/ 146 w 217"/>
                  <a:gd name="T13" fmla="*/ 155 h 176"/>
                  <a:gd name="T14" fmla="*/ 126 w 217"/>
                  <a:gd name="T15" fmla="*/ 144 h 176"/>
                  <a:gd name="T16" fmla="*/ 108 w 217"/>
                  <a:gd name="T17" fmla="*/ 131 h 176"/>
                  <a:gd name="T18" fmla="*/ 92 w 217"/>
                  <a:gd name="T19" fmla="*/ 116 h 176"/>
                  <a:gd name="T20" fmla="*/ 78 w 217"/>
                  <a:gd name="T21" fmla="*/ 98 h 176"/>
                  <a:gd name="T22" fmla="*/ 68 w 217"/>
                  <a:gd name="T23" fmla="*/ 103 h 176"/>
                  <a:gd name="T24" fmla="*/ 59 w 217"/>
                  <a:gd name="T25" fmla="*/ 108 h 176"/>
                  <a:gd name="T26" fmla="*/ 48 w 217"/>
                  <a:gd name="T27" fmla="*/ 112 h 176"/>
                  <a:gd name="T28" fmla="*/ 39 w 217"/>
                  <a:gd name="T29" fmla="*/ 117 h 176"/>
                  <a:gd name="T30" fmla="*/ 27 w 217"/>
                  <a:gd name="T31" fmla="*/ 116 h 176"/>
                  <a:gd name="T32" fmla="*/ 16 w 217"/>
                  <a:gd name="T33" fmla="*/ 116 h 176"/>
                  <a:gd name="T34" fmla="*/ 6 w 217"/>
                  <a:gd name="T35" fmla="*/ 112 h 176"/>
                  <a:gd name="T36" fmla="*/ 0 w 217"/>
                  <a:gd name="T37" fmla="*/ 108 h 176"/>
                  <a:gd name="T38" fmla="*/ 6 w 217"/>
                  <a:gd name="T39" fmla="*/ 94 h 176"/>
                  <a:gd name="T40" fmla="*/ 16 w 217"/>
                  <a:gd name="T41" fmla="*/ 82 h 176"/>
                  <a:gd name="T42" fmla="*/ 29 w 217"/>
                  <a:gd name="T43" fmla="*/ 71 h 176"/>
                  <a:gd name="T44" fmla="*/ 45 w 217"/>
                  <a:gd name="T45" fmla="*/ 61 h 176"/>
                  <a:gd name="T46" fmla="*/ 57 w 217"/>
                  <a:gd name="T47" fmla="*/ 48 h 176"/>
                  <a:gd name="T48" fmla="*/ 71 w 217"/>
                  <a:gd name="T49" fmla="*/ 36 h 176"/>
                  <a:gd name="T50" fmla="*/ 82 w 217"/>
                  <a:gd name="T51" fmla="*/ 18 h 176"/>
                  <a:gd name="T52" fmla="*/ 89 w 217"/>
                  <a:gd name="T53" fmla="*/ 0 h 176"/>
                  <a:gd name="T54" fmla="*/ 101 w 217"/>
                  <a:gd name="T55" fmla="*/ 13 h 176"/>
                  <a:gd name="T56" fmla="*/ 114 w 217"/>
                  <a:gd name="T57" fmla="*/ 32 h 176"/>
                  <a:gd name="T58" fmla="*/ 121 w 217"/>
                  <a:gd name="T59" fmla="*/ 55 h 176"/>
                  <a:gd name="T60" fmla="*/ 131 w 217"/>
                  <a:gd name="T61" fmla="*/ 82 h 176"/>
                  <a:gd name="T62" fmla="*/ 140 w 217"/>
                  <a:gd name="T63" fmla="*/ 105 h 176"/>
                  <a:gd name="T64" fmla="*/ 156 w 217"/>
                  <a:gd name="T65" fmla="*/ 126 h 176"/>
                  <a:gd name="T66" fmla="*/ 176 w 217"/>
                  <a:gd name="T67" fmla="*/ 144 h 176"/>
                  <a:gd name="T68" fmla="*/ 206 w 217"/>
                  <a:gd name="T69" fmla="*/ 15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7" h="176">
                    <a:moveTo>
                      <a:pt x="206" y="156"/>
                    </a:moveTo>
                    <a:lnTo>
                      <a:pt x="215" y="162"/>
                    </a:lnTo>
                    <a:lnTo>
                      <a:pt x="217" y="176"/>
                    </a:lnTo>
                    <a:lnTo>
                      <a:pt x="199" y="171"/>
                    </a:lnTo>
                    <a:lnTo>
                      <a:pt x="181" y="167"/>
                    </a:lnTo>
                    <a:lnTo>
                      <a:pt x="163" y="160"/>
                    </a:lnTo>
                    <a:lnTo>
                      <a:pt x="146" y="155"/>
                    </a:lnTo>
                    <a:lnTo>
                      <a:pt x="126" y="144"/>
                    </a:lnTo>
                    <a:lnTo>
                      <a:pt x="108" y="131"/>
                    </a:lnTo>
                    <a:lnTo>
                      <a:pt x="92" y="116"/>
                    </a:lnTo>
                    <a:lnTo>
                      <a:pt x="78" y="98"/>
                    </a:lnTo>
                    <a:lnTo>
                      <a:pt x="68" y="103"/>
                    </a:lnTo>
                    <a:lnTo>
                      <a:pt x="59" y="108"/>
                    </a:lnTo>
                    <a:lnTo>
                      <a:pt x="48" y="112"/>
                    </a:lnTo>
                    <a:lnTo>
                      <a:pt x="39" y="117"/>
                    </a:lnTo>
                    <a:lnTo>
                      <a:pt x="27" y="116"/>
                    </a:lnTo>
                    <a:lnTo>
                      <a:pt x="16" y="116"/>
                    </a:lnTo>
                    <a:lnTo>
                      <a:pt x="6" y="112"/>
                    </a:lnTo>
                    <a:lnTo>
                      <a:pt x="0" y="108"/>
                    </a:lnTo>
                    <a:lnTo>
                      <a:pt x="6" y="94"/>
                    </a:lnTo>
                    <a:lnTo>
                      <a:pt x="16" y="82"/>
                    </a:lnTo>
                    <a:lnTo>
                      <a:pt x="29" y="71"/>
                    </a:lnTo>
                    <a:lnTo>
                      <a:pt x="45" y="61"/>
                    </a:lnTo>
                    <a:lnTo>
                      <a:pt x="57" y="48"/>
                    </a:lnTo>
                    <a:lnTo>
                      <a:pt x="71" y="36"/>
                    </a:lnTo>
                    <a:lnTo>
                      <a:pt x="82" y="18"/>
                    </a:lnTo>
                    <a:lnTo>
                      <a:pt x="89" y="0"/>
                    </a:lnTo>
                    <a:lnTo>
                      <a:pt x="101" y="13"/>
                    </a:lnTo>
                    <a:lnTo>
                      <a:pt x="114" y="32"/>
                    </a:lnTo>
                    <a:lnTo>
                      <a:pt x="121" y="55"/>
                    </a:lnTo>
                    <a:lnTo>
                      <a:pt x="131" y="82"/>
                    </a:lnTo>
                    <a:lnTo>
                      <a:pt x="140" y="105"/>
                    </a:lnTo>
                    <a:lnTo>
                      <a:pt x="156" y="126"/>
                    </a:lnTo>
                    <a:lnTo>
                      <a:pt x="176" y="144"/>
                    </a:lnTo>
                    <a:lnTo>
                      <a:pt x="206" y="1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79" name="Freeform 578"/>
          <p:cNvSpPr/>
          <p:nvPr/>
        </p:nvSpPr>
        <p:spPr>
          <a:xfrm>
            <a:off x="6193677" y="1430474"/>
            <a:ext cx="1534003" cy="1809735"/>
          </a:xfrm>
          <a:custGeom>
            <a:avLst/>
            <a:gdLst>
              <a:gd name="connsiteX0" fmla="*/ 1394548 w 1394548"/>
              <a:gd name="connsiteY0" fmla="*/ 31775 h 1645214"/>
              <a:gd name="connsiteX1" fmla="*/ 1373365 w 1394548"/>
              <a:gd name="connsiteY1" fmla="*/ 1316878 h 1645214"/>
              <a:gd name="connsiteX2" fmla="*/ 1299224 w 1394548"/>
              <a:gd name="connsiteY2" fmla="*/ 1496933 h 1645214"/>
              <a:gd name="connsiteX3" fmla="*/ 1140352 w 1394548"/>
              <a:gd name="connsiteY3" fmla="*/ 1609909 h 1645214"/>
              <a:gd name="connsiteX4" fmla="*/ 875564 w 1394548"/>
              <a:gd name="connsiteY4" fmla="*/ 1645214 h 1645214"/>
              <a:gd name="connsiteX5" fmla="*/ 557819 w 1394548"/>
              <a:gd name="connsiteY5" fmla="*/ 1638153 h 1645214"/>
              <a:gd name="connsiteX6" fmla="*/ 236543 w 1394548"/>
              <a:gd name="connsiteY6" fmla="*/ 1567543 h 1645214"/>
              <a:gd name="connsiteX7" fmla="*/ 112976 w 1394548"/>
              <a:gd name="connsiteY7" fmla="*/ 1479281 h 1645214"/>
              <a:gd name="connsiteX8" fmla="*/ 70610 w 1394548"/>
              <a:gd name="connsiteY8" fmla="*/ 1447506 h 1645214"/>
              <a:gd name="connsiteX9" fmla="*/ 24713 w 1394548"/>
              <a:gd name="connsiteY9" fmla="*/ 1302756 h 1645214"/>
              <a:gd name="connsiteX10" fmla="*/ 14122 w 1394548"/>
              <a:gd name="connsiteY10" fmla="*/ 1133291 h 1645214"/>
              <a:gd name="connsiteX11" fmla="*/ 0 w 1394548"/>
              <a:gd name="connsiteY11" fmla="*/ 0 h 1645214"/>
              <a:gd name="connsiteX12" fmla="*/ 317745 w 1394548"/>
              <a:gd name="connsiteY12" fmla="*/ 35305 h 1645214"/>
              <a:gd name="connsiteX13" fmla="*/ 1394548 w 1394548"/>
              <a:gd name="connsiteY13" fmla="*/ 31775 h 1645214"/>
              <a:gd name="connsiteX0" fmla="*/ 1394548 w 1394548"/>
              <a:gd name="connsiteY0" fmla="*/ 31775 h 1645214"/>
              <a:gd name="connsiteX1" fmla="*/ 1373365 w 1394548"/>
              <a:gd name="connsiteY1" fmla="*/ 1316878 h 1645214"/>
              <a:gd name="connsiteX2" fmla="*/ 1299224 w 1394548"/>
              <a:gd name="connsiteY2" fmla="*/ 1496933 h 1645214"/>
              <a:gd name="connsiteX3" fmla="*/ 1140352 w 1394548"/>
              <a:gd name="connsiteY3" fmla="*/ 1609909 h 1645214"/>
              <a:gd name="connsiteX4" fmla="*/ 875564 w 1394548"/>
              <a:gd name="connsiteY4" fmla="*/ 1645214 h 1645214"/>
              <a:gd name="connsiteX5" fmla="*/ 557819 w 1394548"/>
              <a:gd name="connsiteY5" fmla="*/ 1638153 h 1645214"/>
              <a:gd name="connsiteX6" fmla="*/ 236543 w 1394548"/>
              <a:gd name="connsiteY6" fmla="*/ 1567543 h 1645214"/>
              <a:gd name="connsiteX7" fmla="*/ 112976 w 1394548"/>
              <a:gd name="connsiteY7" fmla="*/ 1479281 h 1645214"/>
              <a:gd name="connsiteX8" fmla="*/ 70610 w 1394548"/>
              <a:gd name="connsiteY8" fmla="*/ 1447506 h 1645214"/>
              <a:gd name="connsiteX9" fmla="*/ 24713 w 1394548"/>
              <a:gd name="connsiteY9" fmla="*/ 1302756 h 1645214"/>
              <a:gd name="connsiteX10" fmla="*/ 14122 w 1394548"/>
              <a:gd name="connsiteY10" fmla="*/ 1133291 h 1645214"/>
              <a:gd name="connsiteX11" fmla="*/ 0 w 1394548"/>
              <a:gd name="connsiteY11" fmla="*/ 0 h 1645214"/>
              <a:gd name="connsiteX12" fmla="*/ 665303 w 1394548"/>
              <a:gd name="connsiteY12" fmla="*/ 117715 h 1645214"/>
              <a:gd name="connsiteX13" fmla="*/ 1394548 w 1394548"/>
              <a:gd name="connsiteY13" fmla="*/ 31775 h 1645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94548" h="1645214">
                <a:moveTo>
                  <a:pt x="1394548" y="31775"/>
                </a:moveTo>
                <a:lnTo>
                  <a:pt x="1373365" y="1316878"/>
                </a:lnTo>
                <a:lnTo>
                  <a:pt x="1299224" y="1496933"/>
                </a:lnTo>
                <a:lnTo>
                  <a:pt x="1140352" y="1609909"/>
                </a:lnTo>
                <a:lnTo>
                  <a:pt x="875564" y="1645214"/>
                </a:lnTo>
                <a:lnTo>
                  <a:pt x="557819" y="1638153"/>
                </a:lnTo>
                <a:lnTo>
                  <a:pt x="236543" y="1567543"/>
                </a:lnTo>
                <a:lnTo>
                  <a:pt x="112976" y="1479281"/>
                </a:lnTo>
                <a:lnTo>
                  <a:pt x="70610" y="1447506"/>
                </a:lnTo>
                <a:lnTo>
                  <a:pt x="24713" y="1302756"/>
                </a:lnTo>
                <a:lnTo>
                  <a:pt x="14122" y="1133291"/>
                </a:lnTo>
                <a:lnTo>
                  <a:pt x="0" y="0"/>
                </a:lnTo>
                <a:lnTo>
                  <a:pt x="665303" y="117715"/>
                </a:lnTo>
                <a:lnTo>
                  <a:pt x="1394548" y="31775"/>
                </a:lnTo>
                <a:close/>
              </a:path>
            </a:pathLst>
          </a:custGeom>
          <a:blipFill>
            <a:blip r:embed="rId3" cstate="print"/>
            <a:tile tx="0" ty="0" sx="100000" sy="100000" flip="none" algn="tl"/>
          </a:blip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6" name="4-Point Star 2135"/>
          <p:cNvSpPr/>
          <p:nvPr/>
        </p:nvSpPr>
        <p:spPr>
          <a:xfrm>
            <a:off x="7291732" y="3853275"/>
            <a:ext cx="248786" cy="268759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71" name="Picture 123" descr="http://upload.wikimedia.org/wikipedia/en/0/0b/Jack_Daniels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501" y="1808452"/>
            <a:ext cx="1112517" cy="87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73" name="Picture 125" descr="[camel.jpg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7530" y="1517433"/>
            <a:ext cx="1056879" cy="134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75" name="Picture 127" descr="hersheys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6587" y="1840781"/>
            <a:ext cx="1231701" cy="45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37" name="TextBox 2136"/>
          <p:cNvSpPr txBox="1"/>
          <p:nvPr/>
        </p:nvSpPr>
        <p:spPr>
          <a:xfrm>
            <a:off x="6251958" y="1604316"/>
            <a:ext cx="14303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Eras Demi ITC" pitchFamily="34" charset="0"/>
              </a:rPr>
              <a:t>USDA</a:t>
            </a:r>
            <a:r>
              <a:rPr lang="en-US" sz="3200" dirty="0" smtClean="0">
                <a:solidFill>
                  <a:schemeClr val="bg1"/>
                </a:solidFill>
                <a:latin typeface="Eras Demi ITC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Eras Demi ITC" pitchFamily="34" charset="0"/>
              </a:rPr>
              <a:t>Grade A Dirt</a:t>
            </a:r>
          </a:p>
        </p:txBody>
      </p:sp>
    </p:spTree>
    <p:extLst>
      <p:ext uri="{BB962C8B-B14F-4D97-AF65-F5344CB8AC3E}">
        <p14:creationId xmlns:p14="http://schemas.microsoft.com/office/powerpoint/2010/main" xmlns="" val="3304756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5" dur="500" fill="hold"/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2" grpId="0" animBg="1"/>
      <p:bldP spid="377" grpId="0" animBg="1"/>
      <p:bldP spid="478" grpId="0" animBg="1"/>
      <p:bldP spid="579" grpId="0" animBg="1"/>
      <p:bldP spid="2136" grpId="0" animBg="1"/>
      <p:bldP spid="2136" grpId="1" animBg="1"/>
      <p:bldP spid="2136" grpId="2" animBg="1"/>
      <p:bldP spid="21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00600" y="44587"/>
            <a:ext cx="39152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effectLst>
                  <a:glow rad="381000">
                    <a:srgbClr val="E20000">
                      <a:alpha val="49804"/>
                    </a:srgbClr>
                  </a:glow>
                </a:effectLst>
                <a:latin typeface="Felix Titling" pitchFamily="82" charset="0"/>
              </a:rPr>
              <a:t>9</a:t>
            </a:r>
            <a:r>
              <a:rPr lang="en-US" sz="2600" b="1" dirty="0" smtClean="0">
                <a:solidFill>
                  <a:schemeClr val="bg1"/>
                </a:solidFill>
                <a:effectLst>
                  <a:glow rad="381000">
                    <a:srgbClr val="E20000">
                      <a:alpha val="49804"/>
                    </a:srgbClr>
                  </a:glow>
                </a:effectLst>
                <a:latin typeface="Felix Titling" pitchFamily="82" charset="0"/>
              </a:rPr>
              <a:t> . 1 – 1 2</a:t>
            </a:r>
            <a:endParaRPr lang="en-US" sz="2600" b="1" dirty="0">
              <a:solidFill>
                <a:schemeClr val="bg1"/>
              </a:solidFill>
              <a:effectLst>
                <a:glow rad="381000">
                  <a:srgbClr val="E20000">
                    <a:alpha val="49804"/>
                  </a:srgbClr>
                </a:glow>
              </a:effectLst>
              <a:latin typeface="Felix Titling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4752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14399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Fallen</a:t>
            </a:r>
            <a:r>
              <a:rPr lang="en-US" sz="3200" dirty="0"/>
              <a:t> ~ (perfect, active, participle) literally, </a:t>
            </a:r>
            <a:r>
              <a:rPr lang="en-US" sz="3200" i="1" dirty="0"/>
              <a:t>having fallen</a:t>
            </a:r>
            <a:endParaRPr lang="en-US" sz="3200" dirty="0">
              <a:solidFill>
                <a:srgbClr val="FFC000"/>
              </a:solidFill>
              <a:latin typeface="Eras Demi IT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93554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lvl="1" indent="-344488"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C000"/>
                </a:solidFill>
              </a:rPr>
              <a:t>Had </a:t>
            </a:r>
            <a:r>
              <a:rPr lang="en-US" sz="3200" dirty="0">
                <a:solidFill>
                  <a:srgbClr val="FFC000"/>
                </a:solidFill>
              </a:rPr>
              <a:t>fallen </a:t>
            </a:r>
            <a:r>
              <a:rPr lang="en-US" sz="3200" dirty="0"/>
              <a:t>(NASB, NIV)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00600" y="44587"/>
            <a:ext cx="39152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effectLst>
                  <a:glow rad="381000">
                    <a:srgbClr val="E20000">
                      <a:alpha val="49804"/>
                    </a:srgbClr>
                  </a:glow>
                </a:effectLst>
                <a:latin typeface="Felix Titling" pitchFamily="82" charset="0"/>
              </a:rPr>
              <a:t>9</a:t>
            </a:r>
            <a:r>
              <a:rPr lang="en-US" sz="2600" b="1" dirty="0" smtClean="0">
                <a:solidFill>
                  <a:schemeClr val="bg1"/>
                </a:solidFill>
                <a:effectLst>
                  <a:glow rad="381000">
                    <a:srgbClr val="E20000">
                      <a:alpha val="49804"/>
                    </a:srgbClr>
                  </a:glow>
                </a:effectLst>
                <a:latin typeface="Felix Titling" pitchFamily="82" charset="0"/>
              </a:rPr>
              <a:t> . 1 – 1 2</a:t>
            </a:r>
            <a:endParaRPr lang="en-US" sz="2600" b="1" dirty="0">
              <a:solidFill>
                <a:schemeClr val="bg1"/>
              </a:solidFill>
              <a:effectLst>
                <a:glow rad="381000">
                  <a:srgbClr val="E20000">
                    <a:alpha val="49804"/>
                  </a:srgbClr>
                </a:glow>
              </a:effectLst>
              <a:latin typeface="Felix Titling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2702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1439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Bottomless pit </a:t>
            </a:r>
            <a:r>
              <a:rPr lang="en-US" sz="3200" dirty="0"/>
              <a:t>~ </a:t>
            </a:r>
            <a:r>
              <a:rPr lang="en-US" sz="3200" b="1" i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abussos</a:t>
            </a:r>
            <a:endParaRPr lang="en-US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472625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Romans </a:t>
            </a:r>
            <a:r>
              <a:rPr lang="en-US" sz="3200" dirty="0" smtClean="0"/>
              <a:t>10.7 </a:t>
            </a:r>
            <a:r>
              <a:rPr lang="en-US" sz="3200" dirty="0"/>
              <a:t>~ </a:t>
            </a:r>
            <a:r>
              <a:rPr lang="en-US" sz="3200" dirty="0">
                <a:solidFill>
                  <a:srgbClr val="FFC000"/>
                </a:solidFill>
              </a:rPr>
              <a:t>or, `Who will descend into the abyss?'" (that is, to bring Christ up from the dead).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9718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Matt. </a:t>
            </a:r>
            <a:r>
              <a:rPr lang="en-US" sz="3200" dirty="0"/>
              <a:t>8 ~ </a:t>
            </a:r>
            <a:r>
              <a:rPr lang="en-US" sz="3200" dirty="0" err="1"/>
              <a:t>Gadarenes</a:t>
            </a:r>
            <a:endParaRPr lang="en-US" sz="3200" dirty="0">
              <a:solidFill>
                <a:srgbClr val="FFC000"/>
              </a:solidFill>
              <a:latin typeface="Eras Demi IT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514253"/>
            <a:ext cx="82586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 Pet. </a:t>
            </a:r>
            <a:r>
              <a:rPr lang="en-US" sz="3200" dirty="0" smtClean="0"/>
              <a:t>2.4 </a:t>
            </a:r>
            <a:r>
              <a:rPr lang="en-US" sz="3200" dirty="0"/>
              <a:t>~ </a:t>
            </a:r>
            <a:r>
              <a:rPr lang="en-US" sz="3200" dirty="0">
                <a:solidFill>
                  <a:srgbClr val="FFC000"/>
                </a:solidFill>
              </a:rPr>
              <a:t>For if God did not spare the angels who sinned, but cast </a:t>
            </a:r>
            <a:r>
              <a:rPr lang="en-US" sz="3200" i="1" dirty="0">
                <a:solidFill>
                  <a:srgbClr val="FFC000"/>
                </a:solidFill>
              </a:rPr>
              <a:t>them</a:t>
            </a:r>
            <a:r>
              <a:rPr lang="en-US" sz="3200" dirty="0">
                <a:solidFill>
                  <a:srgbClr val="FFC000"/>
                </a:solidFill>
              </a:rPr>
              <a:t> down to hell </a:t>
            </a:r>
            <a:r>
              <a:rPr lang="en-US" sz="3200" dirty="0"/>
              <a:t>(</a:t>
            </a:r>
            <a:r>
              <a:rPr lang="en-US" sz="3200" b="1" i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tartaroō</a:t>
            </a:r>
            <a:r>
              <a:rPr lang="en-US" sz="3200" dirty="0"/>
              <a:t>)  </a:t>
            </a:r>
            <a:r>
              <a:rPr lang="en-US" sz="3200" dirty="0">
                <a:solidFill>
                  <a:srgbClr val="FFC000"/>
                </a:solidFill>
              </a:rPr>
              <a:t>and delivered them into chains of darkness, to be reserved for judgment;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00600" y="44587"/>
            <a:ext cx="39152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effectLst>
                  <a:glow rad="381000">
                    <a:srgbClr val="E20000">
                      <a:alpha val="49804"/>
                    </a:srgbClr>
                  </a:glow>
                </a:effectLst>
                <a:latin typeface="Felix Titling" pitchFamily="82" charset="0"/>
              </a:rPr>
              <a:t>9</a:t>
            </a:r>
            <a:r>
              <a:rPr lang="en-US" sz="2600" b="1" dirty="0" smtClean="0">
                <a:solidFill>
                  <a:schemeClr val="bg1"/>
                </a:solidFill>
                <a:effectLst>
                  <a:glow rad="381000">
                    <a:srgbClr val="E20000">
                      <a:alpha val="49804"/>
                    </a:srgbClr>
                  </a:glow>
                </a:effectLst>
                <a:latin typeface="Felix Titling" pitchFamily="82" charset="0"/>
              </a:rPr>
              <a:t> . 1 – 1 2</a:t>
            </a:r>
            <a:endParaRPr lang="en-US" sz="2600" b="1" dirty="0">
              <a:solidFill>
                <a:schemeClr val="bg1"/>
              </a:solidFill>
              <a:effectLst>
                <a:glow rad="381000">
                  <a:srgbClr val="E20000">
                    <a:alpha val="49804"/>
                  </a:srgbClr>
                </a:glow>
              </a:effectLst>
              <a:latin typeface="Felix Titling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9708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14399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Jude 6 ~ </a:t>
            </a:r>
            <a:r>
              <a:rPr lang="en-US" sz="3200" dirty="0">
                <a:solidFill>
                  <a:srgbClr val="FFC000"/>
                </a:solidFill>
              </a:rPr>
              <a:t>And the angels who did not keep their proper domain, but left their own abode, He has reserved in everlasting chains under darkness for the judgment of the great day;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00600" y="44587"/>
            <a:ext cx="39152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effectLst>
                  <a:glow rad="381000">
                    <a:srgbClr val="E20000">
                      <a:alpha val="49804"/>
                    </a:srgbClr>
                  </a:glow>
                </a:effectLst>
                <a:latin typeface="Felix Titling" pitchFamily="82" charset="0"/>
              </a:rPr>
              <a:t>9</a:t>
            </a:r>
            <a:r>
              <a:rPr lang="en-US" sz="2600" b="1" dirty="0" smtClean="0">
                <a:solidFill>
                  <a:schemeClr val="bg1"/>
                </a:solidFill>
                <a:effectLst>
                  <a:glow rad="381000">
                    <a:srgbClr val="E20000">
                      <a:alpha val="49804"/>
                    </a:srgbClr>
                  </a:glow>
                </a:effectLst>
                <a:latin typeface="Felix Titling" pitchFamily="82" charset="0"/>
              </a:rPr>
              <a:t> . 1 – 1 2</a:t>
            </a:r>
            <a:endParaRPr lang="en-US" sz="2600" b="1" dirty="0">
              <a:solidFill>
                <a:schemeClr val="bg1"/>
              </a:solidFill>
              <a:effectLst>
                <a:glow rad="381000">
                  <a:srgbClr val="E20000">
                    <a:alpha val="49804"/>
                  </a:srgbClr>
                </a:glow>
              </a:effectLst>
              <a:latin typeface="Felix Titling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3907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velation">
  <a:themeElements>
    <a:clrScheme name="Revelation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Eras Demi ITC"/>
        <a:ea typeface=""/>
        <a:cs typeface=""/>
      </a:majorFont>
      <a:minorFont>
        <a:latin typeface="Eras Demi IT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 smtClean="0">
            <a:solidFill>
              <a:schemeClr val="bg1"/>
            </a:solidFill>
            <a:latin typeface="Eras Demi ITC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Revelation</Template>
  <TotalTime>4086</TotalTime>
  <Words>403</Words>
  <Application>Microsoft Office PowerPoint</Application>
  <PresentationFormat>On-screen Show (4:3)</PresentationFormat>
  <Paragraphs>54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Revelation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</dc:creator>
  <cp:lastModifiedBy>Kathy</cp:lastModifiedBy>
  <cp:revision>22</cp:revision>
  <dcterms:created xsi:type="dcterms:W3CDTF">2013-02-14T14:21:09Z</dcterms:created>
  <dcterms:modified xsi:type="dcterms:W3CDTF">2013-02-18T19:38:04Z</dcterms:modified>
</cp:coreProperties>
</file>