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6"/>
  </p:notesMasterIdLst>
  <p:sldIdLst>
    <p:sldId id="256" r:id="rId2"/>
    <p:sldId id="258" r:id="rId3"/>
    <p:sldId id="257" r:id="rId4"/>
    <p:sldId id="271" r:id="rId5"/>
    <p:sldId id="272" r:id="rId6"/>
    <p:sldId id="264" r:id="rId7"/>
    <p:sldId id="280" r:id="rId8"/>
    <p:sldId id="265" r:id="rId9"/>
    <p:sldId id="266" r:id="rId10"/>
    <p:sldId id="267" r:id="rId11"/>
    <p:sldId id="281" r:id="rId12"/>
    <p:sldId id="262" r:id="rId13"/>
    <p:sldId id="263" r:id="rId14"/>
    <p:sldId id="259" r:id="rId15"/>
    <p:sldId id="268" r:id="rId16"/>
    <p:sldId id="270" r:id="rId17"/>
    <p:sldId id="269" r:id="rId18"/>
    <p:sldId id="273" r:id="rId19"/>
    <p:sldId id="275" r:id="rId20"/>
    <p:sldId id="274" r:id="rId21"/>
    <p:sldId id="276" r:id="rId22"/>
    <p:sldId id="277" r:id="rId23"/>
    <p:sldId id="278" r:id="rId24"/>
    <p:sldId id="279" r:id="rId25"/>
  </p:sldIdLst>
  <p:sldSz cx="9144000" cy="6858000" type="screen4x3"/>
  <p:notesSz cx="6858000" cy="9144000"/>
  <p:embeddedFontLst>
    <p:embeddedFont>
      <p:font typeface="Eras Demi ITC" pitchFamily="34" charset="0"/>
      <p:regular r:id="rId27"/>
    </p:embeddedFont>
    <p:embeddedFont>
      <p:font typeface="Felix Titling" pitchFamily="82" charset="0"/>
      <p:regular r:id="rId28"/>
    </p:embeddedFont>
    <p:embeddedFont>
      <p:font typeface="Copperplate Gothic Bold" pitchFamily="34" charset="0"/>
      <p:regular r:id="rId29"/>
    </p:embeddedFont>
    <p:embeddedFont>
      <p:font typeface="Argonaut"/>
      <p:regular r:id="rId30"/>
    </p:embeddedFont>
    <p:embeddedFont>
      <p:font typeface="Lounger"/>
      <p:regular r:id="rId31"/>
    </p:embeddedFont>
    <p:embeddedFont>
      <p:font typeface="Flowerchild"/>
      <p:regular r:id="rId32"/>
    </p:embeddedFont>
    <p:embeddedFont>
      <p:font typeface="Vivaldi" pitchFamily="66" charset="0"/>
      <p:italic r:id="rId33"/>
    </p:embeddedFont>
    <p:embeddedFont>
      <p:font typeface="Calibri" pitchFamily="34" charset="0"/>
      <p:regular r:id="rId34"/>
      <p:bold r:id="rId35"/>
      <p:italic r:id="rId36"/>
      <p:boldItalic r:id="rId3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178" y="-1164"/>
      </p:cViewPr>
      <p:guideLst>
        <p:guide orient="horz" pos="2160"/>
        <p:guide pos="2880"/>
      </p:guideLst>
    </p:cSldViewPr>
  </p:slideViewPr>
  <p:notesTextViewPr>
    <p:cViewPr>
      <p:scale>
        <a:sx n="1" d="1"/>
        <a:sy n="1" d="1"/>
      </p:scale>
      <p:origin x="0" y="0"/>
    </p:cViewPr>
  </p:notesText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font" Target="fonts/font11.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731566-CDF5-4DEE-9D22-D36B7803ABFA}" type="datetimeFigureOut">
              <a:rPr lang="en-US" smtClean="0"/>
              <a:pPr/>
              <a:t>1/28/2013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9D084-BDFA-4F93-936B-1B9E21CC536F}" type="slidenum">
              <a:rPr lang="en-US" smtClean="0"/>
              <a:pPr/>
              <a:t>‹#›</a:t>
            </a:fld>
            <a:endParaRPr lang="en-US"/>
          </a:p>
        </p:txBody>
      </p:sp>
    </p:spTree>
    <p:extLst>
      <p:ext uri="{BB962C8B-B14F-4D97-AF65-F5344CB8AC3E}">
        <p14:creationId xmlns:p14="http://schemas.microsoft.com/office/powerpoint/2010/main" xmlns="" val="100479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9D084-BDFA-4F93-936B-1B9E21CC536F}" type="slidenum">
              <a:rPr lang="en-US" smtClean="0"/>
              <a:pPr/>
              <a:t>15</a:t>
            </a:fld>
            <a:endParaRPr lang="en-US"/>
          </a:p>
        </p:txBody>
      </p:sp>
    </p:spTree>
    <p:extLst>
      <p:ext uri="{BB962C8B-B14F-4D97-AF65-F5344CB8AC3E}">
        <p14:creationId xmlns:p14="http://schemas.microsoft.com/office/powerpoint/2010/main" xmlns="" val="2931501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9D084-BDFA-4F93-936B-1B9E21CC536F}" type="slidenum">
              <a:rPr lang="en-US" smtClean="0"/>
              <a:pPr/>
              <a:t>16</a:t>
            </a:fld>
            <a:endParaRPr lang="en-US"/>
          </a:p>
        </p:txBody>
      </p:sp>
    </p:spTree>
    <p:extLst>
      <p:ext uri="{BB962C8B-B14F-4D97-AF65-F5344CB8AC3E}">
        <p14:creationId xmlns:p14="http://schemas.microsoft.com/office/powerpoint/2010/main" xmlns="" val="2931501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9D084-BDFA-4F93-936B-1B9E21CC536F}" type="slidenum">
              <a:rPr lang="en-US" smtClean="0"/>
              <a:pPr/>
              <a:t>18</a:t>
            </a:fld>
            <a:endParaRPr lang="en-US"/>
          </a:p>
        </p:txBody>
      </p:sp>
    </p:spTree>
    <p:extLst>
      <p:ext uri="{BB962C8B-B14F-4D97-AF65-F5344CB8AC3E}">
        <p14:creationId xmlns:p14="http://schemas.microsoft.com/office/powerpoint/2010/main" xmlns="" val="2931501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9D084-BDFA-4F93-936B-1B9E21CC536F}" type="slidenum">
              <a:rPr lang="en-US" smtClean="0"/>
              <a:pPr/>
              <a:t>19</a:t>
            </a:fld>
            <a:endParaRPr lang="en-US"/>
          </a:p>
        </p:txBody>
      </p:sp>
    </p:spTree>
    <p:extLst>
      <p:ext uri="{BB962C8B-B14F-4D97-AF65-F5344CB8AC3E}">
        <p14:creationId xmlns:p14="http://schemas.microsoft.com/office/powerpoint/2010/main" xmlns="" val="2931501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9D084-BDFA-4F93-936B-1B9E21CC536F}" type="slidenum">
              <a:rPr lang="en-US" smtClean="0"/>
              <a:pPr/>
              <a:t>21</a:t>
            </a:fld>
            <a:endParaRPr lang="en-US"/>
          </a:p>
        </p:txBody>
      </p:sp>
    </p:spTree>
    <p:extLst>
      <p:ext uri="{BB962C8B-B14F-4D97-AF65-F5344CB8AC3E}">
        <p14:creationId xmlns:p14="http://schemas.microsoft.com/office/powerpoint/2010/main" xmlns="" val="2931501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9D084-BDFA-4F93-936B-1B9E21CC536F}" type="slidenum">
              <a:rPr lang="en-US" smtClean="0"/>
              <a:pPr/>
              <a:t>23</a:t>
            </a:fld>
            <a:endParaRPr lang="en-US"/>
          </a:p>
        </p:txBody>
      </p:sp>
    </p:spTree>
    <p:extLst>
      <p:ext uri="{BB962C8B-B14F-4D97-AF65-F5344CB8AC3E}">
        <p14:creationId xmlns:p14="http://schemas.microsoft.com/office/powerpoint/2010/main" xmlns="" val="2931501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7 . 1 - 8</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59933721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Matt. 24:14 ~ </a:t>
            </a:r>
            <a:r>
              <a:rPr lang="en-US" sz="3200" dirty="0">
                <a:solidFill>
                  <a:srgbClr val="FFC000"/>
                </a:solidFill>
              </a:rPr>
              <a:t>And this gospel of the kingdom will be preached in all the world as a witness to all the nations, and then the end will come.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7</a:t>
            </a:r>
            <a:r>
              <a:rPr lang="en-US" sz="2600" b="1" dirty="0" smtClean="0">
                <a:solidFill>
                  <a:schemeClr val="bg1"/>
                </a:solidFill>
                <a:effectLst>
                  <a:glow rad="381000">
                    <a:srgbClr val="E20000">
                      <a:alpha val="49804"/>
                    </a:srgbClr>
                  </a:glow>
                </a:effectLst>
                <a:latin typeface="Felix Titling" pitchFamily="82" charset="0"/>
              </a:rPr>
              <a:t>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1443858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7</a:t>
            </a:r>
            <a:r>
              <a:rPr lang="en-US" sz="2600" b="1" dirty="0" smtClean="0">
                <a:solidFill>
                  <a:schemeClr val="bg1"/>
                </a:solidFill>
                <a:effectLst>
                  <a:glow rad="381000">
                    <a:srgbClr val="E20000">
                      <a:alpha val="49804"/>
                    </a:srgbClr>
                  </a:glow>
                </a:effectLst>
                <a:latin typeface="Felix Titling" pitchFamily="82" charset="0"/>
              </a:rPr>
              <a:t> . 1 - 8</a:t>
            </a:r>
            <a:endParaRPr lang="en-US" sz="2600" b="1" dirty="0">
              <a:solidFill>
                <a:schemeClr val="bg1"/>
              </a:solidFill>
              <a:effectLst>
                <a:glow rad="381000">
                  <a:srgbClr val="E20000">
                    <a:alpha val="49804"/>
                  </a:srgbClr>
                </a:glow>
              </a:effectLst>
              <a:latin typeface="Felix Titling" pitchFamily="82" charset="0"/>
            </a:endParaRPr>
          </a:p>
        </p:txBody>
      </p:sp>
      <p:grpSp>
        <p:nvGrpSpPr>
          <p:cNvPr id="25" name="Group 24"/>
          <p:cNvGrpSpPr/>
          <p:nvPr/>
        </p:nvGrpSpPr>
        <p:grpSpPr>
          <a:xfrm>
            <a:off x="504372" y="990600"/>
            <a:ext cx="8228691" cy="4724400"/>
            <a:chOff x="504372" y="990600"/>
            <a:chExt cx="8228691" cy="4724400"/>
          </a:xfrm>
        </p:grpSpPr>
        <p:sp>
          <p:nvSpPr>
            <p:cNvPr id="2" name="Rectangle 1"/>
            <p:cNvSpPr/>
            <p:nvPr/>
          </p:nvSpPr>
          <p:spPr>
            <a:xfrm>
              <a:off x="504372" y="990600"/>
              <a:ext cx="8211456" cy="4724400"/>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189420" y="1931205"/>
              <a:ext cx="0" cy="3783795"/>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954580" y="1931205"/>
              <a:ext cx="0" cy="376369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13431" y="1931205"/>
              <a:ext cx="820239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19176" y="2891330"/>
              <a:ext cx="820239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24921" y="3851455"/>
              <a:ext cx="820239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0666" y="4811580"/>
              <a:ext cx="820239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531794" y="2152934"/>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Judah</a:t>
            </a:r>
          </a:p>
        </p:txBody>
      </p:sp>
      <p:sp>
        <p:nvSpPr>
          <p:cNvPr id="26" name="TextBox 25"/>
          <p:cNvSpPr txBox="1"/>
          <p:nvPr/>
        </p:nvSpPr>
        <p:spPr>
          <a:xfrm>
            <a:off x="3265409" y="2152582"/>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Reuben</a:t>
            </a:r>
          </a:p>
        </p:txBody>
      </p:sp>
      <p:sp>
        <p:nvSpPr>
          <p:cNvPr id="27" name="TextBox 26"/>
          <p:cNvSpPr txBox="1"/>
          <p:nvPr/>
        </p:nvSpPr>
        <p:spPr>
          <a:xfrm>
            <a:off x="6017130" y="2152230"/>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Gad</a:t>
            </a:r>
          </a:p>
        </p:txBody>
      </p:sp>
      <p:sp>
        <p:nvSpPr>
          <p:cNvPr id="28" name="TextBox 27"/>
          <p:cNvSpPr txBox="1"/>
          <p:nvPr/>
        </p:nvSpPr>
        <p:spPr>
          <a:xfrm>
            <a:off x="539475" y="3083355"/>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Asher</a:t>
            </a:r>
          </a:p>
        </p:txBody>
      </p:sp>
      <p:sp>
        <p:nvSpPr>
          <p:cNvPr id="29" name="TextBox 28"/>
          <p:cNvSpPr txBox="1"/>
          <p:nvPr/>
        </p:nvSpPr>
        <p:spPr>
          <a:xfrm>
            <a:off x="3258549" y="3074302"/>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Naphtali</a:t>
            </a:r>
          </a:p>
        </p:txBody>
      </p:sp>
      <p:sp>
        <p:nvSpPr>
          <p:cNvPr id="30" name="TextBox 29"/>
          <p:cNvSpPr txBox="1"/>
          <p:nvPr/>
        </p:nvSpPr>
        <p:spPr>
          <a:xfrm>
            <a:off x="6022888" y="3074302"/>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Manasseh</a:t>
            </a:r>
          </a:p>
        </p:txBody>
      </p:sp>
      <p:sp>
        <p:nvSpPr>
          <p:cNvPr id="31" name="TextBox 30"/>
          <p:cNvSpPr txBox="1"/>
          <p:nvPr/>
        </p:nvSpPr>
        <p:spPr>
          <a:xfrm>
            <a:off x="530422" y="4057624"/>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Simeon</a:t>
            </a:r>
          </a:p>
        </p:txBody>
      </p:sp>
      <p:sp>
        <p:nvSpPr>
          <p:cNvPr id="32" name="TextBox 31"/>
          <p:cNvSpPr txBox="1"/>
          <p:nvPr/>
        </p:nvSpPr>
        <p:spPr>
          <a:xfrm>
            <a:off x="3264037" y="4057272"/>
            <a:ext cx="2619221" cy="584775"/>
          </a:xfrm>
          <a:prstGeom prst="rect">
            <a:avLst/>
          </a:prstGeom>
          <a:noFill/>
        </p:spPr>
        <p:txBody>
          <a:bodyPr wrap="square" rtlCol="0">
            <a:spAutoFit/>
          </a:bodyPr>
          <a:lstStyle/>
          <a:p>
            <a:pPr algn="ctr"/>
            <a:r>
              <a:rPr lang="en-US" sz="3200" dirty="0" err="1" smtClean="0">
                <a:solidFill>
                  <a:schemeClr val="bg1"/>
                </a:solidFill>
                <a:latin typeface="Eras Demi ITC" pitchFamily="34" charset="0"/>
              </a:rPr>
              <a:t>Ephriam</a:t>
            </a:r>
            <a:endParaRPr lang="en-US" sz="3200" dirty="0" smtClean="0">
              <a:solidFill>
                <a:schemeClr val="bg1"/>
              </a:solidFill>
              <a:latin typeface="Eras Demi ITC" pitchFamily="34" charset="0"/>
            </a:endParaRPr>
          </a:p>
        </p:txBody>
      </p:sp>
      <p:sp>
        <p:nvSpPr>
          <p:cNvPr id="33" name="TextBox 32"/>
          <p:cNvSpPr txBox="1"/>
          <p:nvPr/>
        </p:nvSpPr>
        <p:spPr>
          <a:xfrm>
            <a:off x="6015758" y="4056920"/>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Issachar</a:t>
            </a:r>
          </a:p>
        </p:txBody>
      </p:sp>
      <p:sp>
        <p:nvSpPr>
          <p:cNvPr id="34" name="TextBox 33"/>
          <p:cNvSpPr txBox="1"/>
          <p:nvPr/>
        </p:nvSpPr>
        <p:spPr>
          <a:xfrm>
            <a:off x="538103" y="4988045"/>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Zebulun</a:t>
            </a:r>
          </a:p>
        </p:txBody>
      </p:sp>
      <p:sp>
        <p:nvSpPr>
          <p:cNvPr id="35" name="TextBox 34"/>
          <p:cNvSpPr txBox="1"/>
          <p:nvPr/>
        </p:nvSpPr>
        <p:spPr>
          <a:xfrm>
            <a:off x="3257177" y="4978992"/>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Dan</a:t>
            </a:r>
          </a:p>
        </p:txBody>
      </p:sp>
      <p:sp>
        <p:nvSpPr>
          <p:cNvPr id="36" name="TextBox 35"/>
          <p:cNvSpPr txBox="1"/>
          <p:nvPr/>
        </p:nvSpPr>
        <p:spPr>
          <a:xfrm>
            <a:off x="6021516" y="4978992"/>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Benjamin</a:t>
            </a:r>
          </a:p>
        </p:txBody>
      </p:sp>
      <p:sp>
        <p:nvSpPr>
          <p:cNvPr id="37" name="TextBox 36"/>
          <p:cNvSpPr txBox="1"/>
          <p:nvPr/>
        </p:nvSpPr>
        <p:spPr>
          <a:xfrm>
            <a:off x="607232" y="1140332"/>
            <a:ext cx="8025824"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The 12 Tribes of Israel</a:t>
            </a:r>
          </a:p>
        </p:txBody>
      </p:sp>
      <p:sp>
        <p:nvSpPr>
          <p:cNvPr id="38" name="TextBox 37"/>
          <p:cNvSpPr txBox="1"/>
          <p:nvPr/>
        </p:nvSpPr>
        <p:spPr>
          <a:xfrm>
            <a:off x="3271988" y="4052533"/>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Levi</a:t>
            </a:r>
          </a:p>
        </p:txBody>
      </p:sp>
      <p:sp>
        <p:nvSpPr>
          <p:cNvPr id="39" name="TextBox 38"/>
          <p:cNvSpPr txBox="1"/>
          <p:nvPr/>
        </p:nvSpPr>
        <p:spPr>
          <a:xfrm>
            <a:off x="3266230" y="4985386"/>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Joseph</a:t>
            </a:r>
          </a:p>
        </p:txBody>
      </p:sp>
      <p:sp>
        <p:nvSpPr>
          <p:cNvPr id="40" name="TextBox 39"/>
          <p:cNvSpPr txBox="1"/>
          <p:nvPr/>
        </p:nvSpPr>
        <p:spPr>
          <a:xfrm>
            <a:off x="3269795" y="5763005"/>
            <a:ext cx="2619221"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Levi</a:t>
            </a:r>
          </a:p>
        </p:txBody>
      </p:sp>
    </p:spTree>
    <p:extLst>
      <p:ext uri="{BB962C8B-B14F-4D97-AF65-F5344CB8AC3E}">
        <p14:creationId xmlns:p14="http://schemas.microsoft.com/office/powerpoint/2010/main" xmlns="" val="34013872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fade">
                                      <p:cBhvr>
                                        <p:cTn id="20" dur="500"/>
                                        <p:tgtEl>
                                          <p:spTgt spid="27"/>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500"/>
                                        <p:tgtEl>
                                          <p:spTgt spid="30"/>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500"/>
                                        <p:tgtEl>
                                          <p:spTgt spid="31"/>
                                        </p:tgtEl>
                                      </p:cBhvr>
                                    </p:animEffect>
                                  </p:childTnLst>
                                </p:cTn>
                              </p:par>
                            </p:childTnLst>
                          </p:cTn>
                        </p:par>
                        <p:par>
                          <p:cTn id="37" fill="hold">
                            <p:stCondLst>
                              <p:cond delay="3500"/>
                            </p:stCondLst>
                            <p:childTnLst>
                              <p:par>
                                <p:cTn id="38" presetID="10"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500"/>
                                        <p:tgtEl>
                                          <p:spTgt spid="32"/>
                                        </p:tgtEl>
                                      </p:cBhvr>
                                    </p:animEffect>
                                  </p:childTnLst>
                                </p:cTn>
                              </p:par>
                            </p:childTnLst>
                          </p:cTn>
                        </p:par>
                        <p:par>
                          <p:cTn id="41" fill="hold">
                            <p:stCondLst>
                              <p:cond delay="4000"/>
                            </p:stCondLst>
                            <p:childTnLst>
                              <p:par>
                                <p:cTn id="42" presetID="10" presetClass="entr" presetSubtype="0" fill="hold" grpId="0"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childTnLst>
                          </p:cTn>
                        </p:par>
                        <p:par>
                          <p:cTn id="49" fill="hold">
                            <p:stCondLst>
                              <p:cond delay="5000"/>
                            </p:stCondLst>
                            <p:childTnLst>
                              <p:par>
                                <p:cTn id="50" presetID="10" presetClass="entr" presetSubtype="0"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500"/>
                                        <p:tgtEl>
                                          <p:spTgt spid="35"/>
                                        </p:tgtEl>
                                      </p:cBhvr>
                                    </p:animEffect>
                                  </p:childTnLst>
                                </p:cTn>
                              </p:par>
                            </p:childTnLst>
                          </p:cTn>
                        </p:par>
                        <p:par>
                          <p:cTn id="53" fill="hold">
                            <p:stCondLst>
                              <p:cond delay="5500"/>
                            </p:stCondLst>
                            <p:childTnLst>
                              <p:par>
                                <p:cTn id="54" presetID="10" presetClass="entr" presetSubtype="0" fill="hold" grpId="0" nodeType="after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fade">
                                      <p:cBhvr>
                                        <p:cTn id="56" dur="500"/>
                                        <p:tgtEl>
                                          <p:spTgt spid="36"/>
                                        </p:tgtEl>
                                      </p:cBhvr>
                                    </p:animEffect>
                                  </p:childTnLst>
                                </p:cTn>
                              </p:par>
                            </p:childTnLst>
                          </p:cTn>
                        </p:par>
                      </p:childTnLst>
                    </p:cTn>
                  </p:par>
                  <p:par>
                    <p:cTn id="57" fill="hold">
                      <p:stCondLst>
                        <p:cond delay="indefinite"/>
                      </p:stCondLst>
                      <p:childTnLst>
                        <p:par>
                          <p:cTn id="58" fill="hold">
                            <p:stCondLst>
                              <p:cond delay="0"/>
                            </p:stCondLst>
                            <p:childTnLst>
                              <p:par>
                                <p:cTn id="59" presetID="26" presetClass="emph" presetSubtype="0" fill="hold" grpId="1" nodeType="clickEffect">
                                  <p:stCondLst>
                                    <p:cond delay="0"/>
                                  </p:stCondLst>
                                  <p:childTnLst>
                                    <p:animEffect transition="out" filter="fade">
                                      <p:cBhvr>
                                        <p:cTn id="60" dur="500" tmFilter="0, 0; .2, .5; .8, .5; 1, 0"/>
                                        <p:tgtEl>
                                          <p:spTgt spid="32"/>
                                        </p:tgtEl>
                                      </p:cBhvr>
                                    </p:animEffect>
                                    <p:animScale>
                                      <p:cBhvr>
                                        <p:cTn id="61" dur="250" autoRev="1" fill="hold"/>
                                        <p:tgtEl>
                                          <p:spTgt spid="32"/>
                                        </p:tgtEl>
                                      </p:cBhvr>
                                      <p:by x="105000" y="105000"/>
                                    </p:animScale>
                                  </p:childTnLst>
                                </p:cTn>
                              </p:par>
                            </p:childTnLst>
                          </p:cTn>
                        </p:par>
                        <p:par>
                          <p:cTn id="62" fill="hold">
                            <p:stCondLst>
                              <p:cond delay="500"/>
                            </p:stCondLst>
                            <p:childTnLst>
                              <p:par>
                                <p:cTn id="63" presetID="3" presetClass="emph" presetSubtype="2" fill="hold" grpId="2" nodeType="afterEffect">
                                  <p:stCondLst>
                                    <p:cond delay="0"/>
                                  </p:stCondLst>
                                  <p:childTnLst>
                                    <p:animClr clrSpc="rgb" dir="cw">
                                      <p:cBhvr override="childStyle">
                                        <p:cTn id="64" dur="2000" fill="hold"/>
                                        <p:tgtEl>
                                          <p:spTgt spid="32"/>
                                        </p:tgtEl>
                                        <p:attrNameLst>
                                          <p:attrName>style.color</p:attrName>
                                        </p:attrNameLst>
                                      </p:cBhvr>
                                      <p:to>
                                        <a:srgbClr val="FFC000"/>
                                      </p:to>
                                    </p:animClr>
                                  </p:childTnLst>
                                </p:cTn>
                              </p:par>
                            </p:childTnLst>
                          </p:cTn>
                        </p:par>
                        <p:par>
                          <p:cTn id="65" fill="hold">
                            <p:stCondLst>
                              <p:cond delay="2500"/>
                            </p:stCondLst>
                            <p:childTnLst>
                              <p:par>
                                <p:cTn id="66" presetID="26" presetClass="emph" presetSubtype="0" fill="hold" grpId="1" nodeType="afterEffect">
                                  <p:stCondLst>
                                    <p:cond delay="0"/>
                                  </p:stCondLst>
                                  <p:childTnLst>
                                    <p:animEffect transition="out" filter="fade">
                                      <p:cBhvr>
                                        <p:cTn id="67" dur="500" tmFilter="0, 0; .2, .5; .8, .5; 1, 0"/>
                                        <p:tgtEl>
                                          <p:spTgt spid="30"/>
                                        </p:tgtEl>
                                      </p:cBhvr>
                                    </p:animEffect>
                                    <p:animScale>
                                      <p:cBhvr>
                                        <p:cTn id="68" dur="250" autoRev="1" fill="hold"/>
                                        <p:tgtEl>
                                          <p:spTgt spid="30"/>
                                        </p:tgtEl>
                                      </p:cBhvr>
                                      <p:by x="105000" y="105000"/>
                                    </p:animScale>
                                  </p:childTnLst>
                                </p:cTn>
                              </p:par>
                            </p:childTnLst>
                          </p:cTn>
                        </p:par>
                        <p:par>
                          <p:cTn id="69" fill="hold">
                            <p:stCondLst>
                              <p:cond delay="3000"/>
                            </p:stCondLst>
                            <p:childTnLst>
                              <p:par>
                                <p:cTn id="70" presetID="3" presetClass="emph" presetSubtype="2" fill="hold" grpId="2" nodeType="afterEffect">
                                  <p:stCondLst>
                                    <p:cond delay="0"/>
                                  </p:stCondLst>
                                  <p:childTnLst>
                                    <p:animClr clrSpc="rgb" dir="cw">
                                      <p:cBhvr override="childStyle">
                                        <p:cTn id="71" dur="2000" fill="hold"/>
                                        <p:tgtEl>
                                          <p:spTgt spid="30"/>
                                        </p:tgtEl>
                                        <p:attrNameLst>
                                          <p:attrName>style.color</p:attrName>
                                        </p:attrNameLst>
                                      </p:cBhvr>
                                      <p:to>
                                        <a:srgbClr val="FFC000"/>
                                      </p:to>
                                    </p:animClr>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fade">
                                      <p:cBhvr>
                                        <p:cTn id="76" dur="500"/>
                                        <p:tgtEl>
                                          <p:spTgt spid="40"/>
                                        </p:tgtEl>
                                      </p:cBhvr>
                                    </p:animEffect>
                                  </p:childTnLst>
                                </p:cTn>
                              </p:par>
                            </p:childTnLst>
                          </p:cTn>
                        </p:par>
                      </p:childTnLst>
                    </p:cTn>
                  </p:par>
                  <p:par>
                    <p:cTn id="77" fill="hold">
                      <p:stCondLst>
                        <p:cond delay="indefinite"/>
                      </p:stCondLst>
                      <p:childTnLst>
                        <p:par>
                          <p:cTn id="78" fill="hold">
                            <p:stCondLst>
                              <p:cond delay="0"/>
                            </p:stCondLst>
                            <p:childTnLst>
                              <p:par>
                                <p:cTn id="79" presetID="26" presetClass="emph" presetSubtype="0" fill="hold" grpId="1" nodeType="clickEffect">
                                  <p:stCondLst>
                                    <p:cond delay="0"/>
                                  </p:stCondLst>
                                  <p:childTnLst>
                                    <p:animEffect transition="out" filter="fade">
                                      <p:cBhvr>
                                        <p:cTn id="80" dur="500" tmFilter="0, 0; .2, .5; .8, .5; 1, 0"/>
                                        <p:tgtEl>
                                          <p:spTgt spid="35"/>
                                        </p:tgtEl>
                                      </p:cBhvr>
                                    </p:animEffect>
                                    <p:animScale>
                                      <p:cBhvr>
                                        <p:cTn id="81" dur="250" autoRev="1" fill="hold"/>
                                        <p:tgtEl>
                                          <p:spTgt spid="35"/>
                                        </p:tgtEl>
                                      </p:cBhvr>
                                      <p:by x="105000" y="105000"/>
                                    </p:animScale>
                                  </p:childTnLst>
                                </p:cTn>
                              </p:par>
                            </p:childTnLst>
                          </p:cTn>
                        </p:par>
                        <p:par>
                          <p:cTn id="82" fill="hold">
                            <p:stCondLst>
                              <p:cond delay="500"/>
                            </p:stCondLst>
                            <p:childTnLst>
                              <p:par>
                                <p:cTn id="83" presetID="3" presetClass="emph" presetSubtype="2" fill="hold" grpId="2" nodeType="afterEffect">
                                  <p:stCondLst>
                                    <p:cond delay="0"/>
                                  </p:stCondLst>
                                  <p:childTnLst>
                                    <p:animClr clrSpc="rgb" dir="cw">
                                      <p:cBhvr override="childStyle">
                                        <p:cTn id="84" dur="2000" fill="hold"/>
                                        <p:tgtEl>
                                          <p:spTgt spid="35"/>
                                        </p:tgtEl>
                                        <p:attrNameLst>
                                          <p:attrName>style.color</p:attrName>
                                        </p:attrNameLst>
                                      </p:cBhvr>
                                      <p:to>
                                        <a:srgbClr val="FFC000"/>
                                      </p:to>
                                    </p:animClr>
                                  </p:childTnLst>
                                </p:cTn>
                              </p:par>
                            </p:childTnLst>
                          </p:cTn>
                        </p:par>
                        <p:par>
                          <p:cTn id="85" fill="hold">
                            <p:stCondLst>
                              <p:cond delay="2500"/>
                            </p:stCondLst>
                            <p:childTnLst>
                              <p:par>
                                <p:cTn id="86" presetID="10" presetClass="exit" presetSubtype="0" fill="hold" grpId="3" nodeType="afterEffect">
                                  <p:stCondLst>
                                    <p:cond delay="0"/>
                                  </p:stCondLst>
                                  <p:childTnLst>
                                    <p:animEffect transition="out" filter="fade">
                                      <p:cBhvr>
                                        <p:cTn id="87" dur="500"/>
                                        <p:tgtEl>
                                          <p:spTgt spid="32"/>
                                        </p:tgtEl>
                                      </p:cBhvr>
                                    </p:animEffect>
                                    <p:set>
                                      <p:cBhvr>
                                        <p:cTn id="88" dur="1" fill="hold">
                                          <p:stCondLst>
                                            <p:cond delay="499"/>
                                          </p:stCondLst>
                                        </p:cTn>
                                        <p:tgtEl>
                                          <p:spTgt spid="32"/>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38"/>
                                        </p:tgtEl>
                                        <p:attrNameLst>
                                          <p:attrName>style.visibility</p:attrName>
                                        </p:attrNameLst>
                                      </p:cBhvr>
                                      <p:to>
                                        <p:strVal val="visible"/>
                                      </p:to>
                                    </p:set>
                                    <p:animEffect transition="in" filter="fade">
                                      <p:cBhvr>
                                        <p:cTn id="93" dur="500"/>
                                        <p:tgtEl>
                                          <p:spTgt spid="38"/>
                                        </p:tgtEl>
                                      </p:cBhvr>
                                    </p:animEffect>
                                  </p:childTnLst>
                                </p:cTn>
                              </p:par>
                            </p:childTnLst>
                          </p:cTn>
                        </p:par>
                        <p:par>
                          <p:cTn id="94" fill="hold">
                            <p:stCondLst>
                              <p:cond delay="500"/>
                            </p:stCondLst>
                            <p:childTnLst>
                              <p:par>
                                <p:cTn id="95" presetID="10" presetClass="exit" presetSubtype="0" fill="hold" grpId="3" nodeType="afterEffect">
                                  <p:stCondLst>
                                    <p:cond delay="0"/>
                                  </p:stCondLst>
                                  <p:childTnLst>
                                    <p:animEffect transition="out" filter="fade">
                                      <p:cBhvr>
                                        <p:cTn id="96" dur="500"/>
                                        <p:tgtEl>
                                          <p:spTgt spid="35"/>
                                        </p:tgtEl>
                                      </p:cBhvr>
                                    </p:animEffect>
                                    <p:set>
                                      <p:cBhvr>
                                        <p:cTn id="97" dur="1" fill="hold">
                                          <p:stCondLst>
                                            <p:cond delay="499"/>
                                          </p:stCondLst>
                                        </p:cTn>
                                        <p:tgtEl>
                                          <p:spTgt spid="35"/>
                                        </p:tgtEl>
                                        <p:attrNameLst>
                                          <p:attrName>style.visibility</p:attrName>
                                        </p:attrNameLst>
                                      </p:cBhvr>
                                      <p:to>
                                        <p:strVal val="hidden"/>
                                      </p:to>
                                    </p:set>
                                  </p:childTnLst>
                                </p:cTn>
                              </p:par>
                            </p:childTnLst>
                          </p:cTn>
                        </p:par>
                        <p:par>
                          <p:cTn id="98" fill="hold">
                            <p:stCondLst>
                              <p:cond delay="1000"/>
                            </p:stCondLst>
                            <p:childTnLst>
                              <p:par>
                                <p:cTn id="99" presetID="10"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7" grpId="0"/>
      <p:bldP spid="28" grpId="0"/>
      <p:bldP spid="29" grpId="0"/>
      <p:bldP spid="30" grpId="0"/>
      <p:bldP spid="30" grpId="1"/>
      <p:bldP spid="30" grpId="2"/>
      <p:bldP spid="31" grpId="0"/>
      <p:bldP spid="32" grpId="0"/>
      <p:bldP spid="32" grpId="1"/>
      <p:bldP spid="32" grpId="2"/>
      <p:bldP spid="32" grpId="3"/>
      <p:bldP spid="33" grpId="0"/>
      <p:bldP spid="34" grpId="0"/>
      <p:bldP spid="35" grpId="0"/>
      <p:bldP spid="35" grpId="1"/>
      <p:bldP spid="35" grpId="2"/>
      <p:bldP spid="35" grpId="3"/>
      <p:bldP spid="36" grpId="0"/>
      <p:bldP spid="37" grpId="0"/>
      <p:bldP spid="38" grpId="0"/>
      <p:bldP spid="39" grpId="0"/>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8534497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Anglo-</a:t>
            </a:r>
            <a:r>
              <a:rPr lang="en-US" sz="3200" dirty="0" err="1"/>
              <a:t>Israelism</a:t>
            </a:r>
            <a:r>
              <a:rPr lang="en-US" sz="3200" dirty="0"/>
              <a:t> </a:t>
            </a:r>
            <a:endParaRPr lang="en-US" sz="3200" dirty="0">
              <a:solidFill>
                <a:srgbClr val="FFC000"/>
              </a:solidFill>
              <a:latin typeface="Eras Demi ITC" pitchFamily="34"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Ephraim</a:t>
            </a:r>
            <a:r>
              <a:rPr lang="en-US" sz="3200" dirty="0"/>
              <a:t> = Great Britain</a:t>
            </a:r>
            <a:endParaRPr lang="en-US" sz="3200" dirty="0">
              <a:solidFill>
                <a:schemeClr val="bg1"/>
              </a:solidFill>
              <a:latin typeface="Eras Demi ITC" pitchFamily="34" charset="0"/>
            </a:endParaRPr>
          </a:p>
        </p:txBody>
      </p:sp>
      <p:sp>
        <p:nvSpPr>
          <p:cNvPr id="5" name="TextBox 4"/>
          <p:cNvSpPr txBox="1"/>
          <p:nvPr/>
        </p:nvSpPr>
        <p:spPr>
          <a:xfrm>
            <a:off x="685800" y="2019261"/>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Manasseh</a:t>
            </a:r>
            <a:r>
              <a:rPr lang="en-US" sz="3200" dirty="0"/>
              <a:t> = United States</a:t>
            </a:r>
            <a:endParaRPr lang="en-US" sz="3200" dirty="0">
              <a:solidFill>
                <a:schemeClr val="bg1"/>
              </a:solidFill>
              <a:latin typeface="Eras Demi ITC" pitchFamily="34" charset="0"/>
            </a:endParaRPr>
          </a:p>
        </p:txBody>
      </p:sp>
      <p:sp>
        <p:nvSpPr>
          <p:cNvPr id="6" name="TextBox 5"/>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3692345" cy="584775"/>
          </a:xfrm>
          <a:prstGeom prst="rect">
            <a:avLst/>
          </a:prstGeom>
          <a:noFill/>
        </p:spPr>
        <p:txBody>
          <a:bodyPr wrap="square" rtlCol="0">
            <a:spAutoFit/>
          </a:bodyPr>
          <a:lstStyle/>
          <a:p>
            <a:r>
              <a:rPr lang="en-US" sz="3200" dirty="0"/>
              <a:t>Covenant = </a:t>
            </a:r>
            <a:r>
              <a:rPr lang="en-US" sz="3200" b="1" i="1" dirty="0">
                <a:solidFill>
                  <a:srgbClr val="FFC000"/>
                </a:solidFill>
                <a:latin typeface="Times New Roman" pitchFamily="18" charset="0"/>
                <a:cs typeface="Times New Roman" pitchFamily="18" charset="0"/>
              </a:rPr>
              <a:t>B'rith</a:t>
            </a:r>
            <a:r>
              <a:rPr lang="en-US" sz="3200" b="1" i="1" dirty="0" smtClean="0">
                <a:solidFill>
                  <a:srgbClr val="FFC000"/>
                </a:solidFill>
                <a:latin typeface="Times New Roman" pitchFamily="18" charset="0"/>
                <a:cs typeface="Times New Roman" pitchFamily="18" charset="0"/>
              </a:rPr>
              <a:t> </a:t>
            </a:r>
            <a:endParaRPr lang="en-US" sz="3200" b="1" i="1" dirty="0">
              <a:solidFill>
                <a:srgbClr val="FFC000"/>
              </a:solidFill>
              <a:latin typeface="Times New Roman" pitchFamily="18" charset="0"/>
              <a:cs typeface="Times New Roman" pitchFamily="18"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Hence, </a:t>
            </a:r>
            <a:r>
              <a:rPr lang="en-US" sz="3200" i="1" dirty="0" smtClean="0">
                <a:solidFill>
                  <a:schemeClr val="bg1"/>
                </a:solidFill>
                <a:latin typeface="Eras Demi ITC" pitchFamily="34" charset="0"/>
              </a:rPr>
              <a:t>British</a:t>
            </a:r>
            <a:endParaRPr lang="en-US" sz="3200" i="1" dirty="0">
              <a:solidFill>
                <a:schemeClr val="bg1"/>
              </a:solidFill>
              <a:latin typeface="Eras Demi ITC" pitchFamily="34" charset="0"/>
            </a:endParaRPr>
          </a:p>
        </p:txBody>
      </p:sp>
      <p:sp>
        <p:nvSpPr>
          <p:cNvPr id="5" name="TextBox 4"/>
          <p:cNvSpPr txBox="1"/>
          <p:nvPr/>
        </p:nvSpPr>
        <p:spPr>
          <a:xfrm>
            <a:off x="685800" y="2019261"/>
            <a:ext cx="8001000" cy="584775"/>
          </a:xfrm>
          <a:prstGeom prst="rect">
            <a:avLst/>
          </a:prstGeom>
          <a:noFill/>
        </p:spPr>
        <p:txBody>
          <a:bodyPr wrap="square" rtlCol="0">
            <a:spAutoFit/>
          </a:bodyPr>
          <a:lstStyle/>
          <a:p>
            <a:pPr marL="347663" indent="-347663">
              <a:buFont typeface="Arial" pitchFamily="34" charset="0"/>
              <a:buChar char="•"/>
            </a:pPr>
            <a:r>
              <a:rPr lang="en-US" sz="3200" dirty="0"/>
              <a:t>Danube, Danzig, etc.</a:t>
            </a:r>
            <a:endParaRPr lang="en-US" sz="3200" dirty="0">
              <a:solidFill>
                <a:schemeClr val="bg1"/>
              </a:solidFill>
              <a:latin typeface="Eras Demi ITC" pitchFamily="34" charset="0"/>
            </a:endParaRPr>
          </a:p>
        </p:txBody>
      </p:sp>
      <p:sp>
        <p:nvSpPr>
          <p:cNvPr id="6" name="TextBox 5"/>
          <p:cNvSpPr txBox="1"/>
          <p:nvPr/>
        </p:nvSpPr>
        <p:spPr>
          <a:xfrm>
            <a:off x="3760030" y="918821"/>
            <a:ext cx="4383635" cy="584775"/>
          </a:xfrm>
          <a:prstGeom prst="rect">
            <a:avLst/>
          </a:prstGeom>
          <a:noFill/>
        </p:spPr>
        <p:txBody>
          <a:bodyPr wrap="square" rtlCol="0">
            <a:spAutoFit/>
          </a:bodyPr>
          <a:lstStyle/>
          <a:p>
            <a:r>
              <a:rPr lang="en-US" sz="3200" dirty="0" smtClean="0"/>
              <a:t>, Man </a:t>
            </a:r>
            <a:r>
              <a:rPr lang="en-US" sz="3200" dirty="0"/>
              <a:t>= </a:t>
            </a:r>
            <a:r>
              <a:rPr lang="en-US" sz="3200" b="1" i="1" dirty="0" err="1" smtClean="0">
                <a:solidFill>
                  <a:srgbClr val="FFC000"/>
                </a:solidFill>
                <a:latin typeface="Times New Roman" pitchFamily="18" charset="0"/>
                <a:cs typeface="Times New Roman" pitchFamily="18" charset="0"/>
              </a:rPr>
              <a:t>ish</a:t>
            </a:r>
            <a:r>
              <a:rPr lang="en-US" sz="3200" b="1" i="1" dirty="0" smtClean="0">
                <a:solidFill>
                  <a:srgbClr val="FFC000"/>
                </a:solidFill>
                <a:latin typeface="Times New Roman" pitchFamily="18" charset="0"/>
                <a:cs typeface="Times New Roman" pitchFamily="18" charset="0"/>
              </a:rPr>
              <a:t> </a:t>
            </a:r>
            <a:endParaRPr lang="en-US" sz="3200" b="1" i="1" dirty="0">
              <a:solidFill>
                <a:srgbClr val="FFC000"/>
              </a:solidFill>
              <a:latin typeface="Times New Roman" pitchFamily="18" charset="0"/>
              <a:cs typeface="Times New Roman" pitchFamily="18" charset="0"/>
            </a:endParaRPr>
          </a:p>
        </p:txBody>
      </p:sp>
      <p:sp>
        <p:nvSpPr>
          <p:cNvPr id="7" name="TextBox 6"/>
          <p:cNvSpPr txBox="1"/>
          <p:nvPr/>
        </p:nvSpPr>
        <p:spPr>
          <a:xfrm>
            <a:off x="691032" y="2575390"/>
            <a:ext cx="8001000" cy="584775"/>
          </a:xfrm>
          <a:prstGeom prst="rect">
            <a:avLst/>
          </a:prstGeom>
          <a:noFill/>
        </p:spPr>
        <p:txBody>
          <a:bodyPr wrap="square" rtlCol="0">
            <a:spAutoFit/>
          </a:bodyPr>
          <a:lstStyle/>
          <a:p>
            <a:pPr marL="228600" indent="-228600">
              <a:buFont typeface="Arial" pitchFamily="34" charset="0"/>
              <a:buChar char="•"/>
            </a:pPr>
            <a:r>
              <a:rPr lang="en-US" sz="3200" dirty="0" smtClean="0"/>
              <a:t> </a:t>
            </a:r>
            <a:r>
              <a:rPr lang="en-US" sz="3200" b="1" i="1" dirty="0" err="1" smtClean="0">
                <a:solidFill>
                  <a:srgbClr val="FFC000"/>
                </a:solidFill>
                <a:latin typeface="Times New Roman" pitchFamily="18" charset="0"/>
                <a:cs typeface="Times New Roman" pitchFamily="18" charset="0"/>
              </a:rPr>
              <a:t>hogwashizomai</a:t>
            </a:r>
            <a:endParaRPr lang="en-US" sz="3200" b="1" i="1" dirty="0">
              <a:solidFill>
                <a:srgbClr val="FFC000"/>
              </a:solidFill>
              <a:latin typeface="Times New Roman" pitchFamily="18" charset="0"/>
              <a:cs typeface="Times New Roman" pitchFamily="18"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2079023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58628" cy="584775"/>
          </a:xfrm>
          <a:prstGeom prst="rect">
            <a:avLst/>
          </a:prstGeom>
          <a:noFill/>
        </p:spPr>
        <p:txBody>
          <a:bodyPr wrap="square" rtlCol="0">
            <a:spAutoFit/>
          </a:bodyPr>
          <a:lstStyle/>
          <a:p>
            <a:r>
              <a:rPr lang="en-US" sz="3200" dirty="0"/>
              <a:t>Ezra - Neh. ~ </a:t>
            </a:r>
            <a:r>
              <a:rPr lang="en-US" sz="3200" dirty="0">
                <a:solidFill>
                  <a:srgbClr val="FFC000"/>
                </a:solidFill>
              </a:rPr>
              <a:t>Jews</a:t>
            </a:r>
            <a:r>
              <a:rPr lang="en-US" sz="3200" dirty="0"/>
              <a:t> = 18x, </a:t>
            </a:r>
            <a:r>
              <a:rPr lang="en-US" sz="3200" dirty="0">
                <a:solidFill>
                  <a:srgbClr val="FFC000"/>
                </a:solidFill>
              </a:rPr>
              <a:t>Israel</a:t>
            </a:r>
            <a:r>
              <a:rPr lang="en-US" sz="3200" dirty="0"/>
              <a:t> = 62x</a:t>
            </a:r>
            <a:endParaRPr lang="en-US" sz="3200" b="1" i="1" dirty="0">
              <a:solidFill>
                <a:srgbClr val="FFC000"/>
              </a:solidFill>
              <a:latin typeface="Times New Roman" pitchFamily="18" charset="0"/>
              <a:cs typeface="Times New Roman" pitchFamily="18" charset="0"/>
            </a:endParaRPr>
          </a:p>
        </p:txBody>
      </p:sp>
      <p:sp>
        <p:nvSpPr>
          <p:cNvPr id="4" name="TextBox 3"/>
          <p:cNvSpPr txBox="1"/>
          <p:nvPr/>
        </p:nvSpPr>
        <p:spPr>
          <a:xfrm>
            <a:off x="685800" y="1445466"/>
            <a:ext cx="8001000" cy="1015663"/>
          </a:xfrm>
          <a:prstGeom prst="rect">
            <a:avLst/>
          </a:prstGeom>
          <a:noFill/>
        </p:spPr>
        <p:txBody>
          <a:bodyPr wrap="square" rtlCol="0">
            <a:spAutoFit/>
          </a:bodyPr>
          <a:lstStyle/>
          <a:p>
            <a:pPr marL="347663" indent="-347663">
              <a:buFont typeface="Arial" pitchFamily="34" charset="0"/>
              <a:buChar char="•"/>
            </a:pPr>
            <a:r>
              <a:rPr lang="en-US" sz="3000" dirty="0"/>
              <a:t>John 1:47 </a:t>
            </a:r>
            <a:r>
              <a:rPr lang="en-US" sz="3000" dirty="0" smtClean="0"/>
              <a:t>~ </a:t>
            </a:r>
            <a:r>
              <a:rPr lang="en-US" sz="3000" dirty="0">
                <a:solidFill>
                  <a:srgbClr val="FFC000"/>
                </a:solidFill>
              </a:rPr>
              <a:t>An Israelite indeed, in </a:t>
            </a:r>
            <a:r>
              <a:rPr lang="en-US" sz="3000" dirty="0" smtClean="0">
                <a:solidFill>
                  <a:srgbClr val="FFC000"/>
                </a:solidFill>
              </a:rPr>
              <a:t>whom is </a:t>
            </a:r>
            <a:r>
              <a:rPr lang="en-US" sz="3000" dirty="0">
                <a:solidFill>
                  <a:srgbClr val="FFC000"/>
                </a:solidFill>
              </a:rPr>
              <a:t>no deceit!</a:t>
            </a:r>
            <a:endParaRPr lang="en-US" sz="3000" i="1" dirty="0">
              <a:solidFill>
                <a:srgbClr val="FFC000"/>
              </a:solidFill>
              <a:latin typeface="Eras Demi ITC" pitchFamily="34" charset="0"/>
            </a:endParaRPr>
          </a:p>
        </p:txBody>
      </p:sp>
      <p:sp>
        <p:nvSpPr>
          <p:cNvPr id="5" name="TextBox 4"/>
          <p:cNvSpPr txBox="1"/>
          <p:nvPr/>
        </p:nvSpPr>
        <p:spPr>
          <a:xfrm>
            <a:off x="685800" y="2430470"/>
            <a:ext cx="8001000" cy="1477328"/>
          </a:xfrm>
          <a:prstGeom prst="rect">
            <a:avLst/>
          </a:prstGeom>
          <a:noFill/>
        </p:spPr>
        <p:txBody>
          <a:bodyPr wrap="square" rtlCol="0">
            <a:spAutoFit/>
          </a:bodyPr>
          <a:lstStyle/>
          <a:p>
            <a:pPr marL="347663" indent="-347663">
              <a:buFont typeface="Arial" pitchFamily="34" charset="0"/>
              <a:buChar char="•"/>
            </a:pPr>
            <a:r>
              <a:rPr lang="en-US" sz="3000" dirty="0"/>
              <a:t>Lu. 2:36 ~ </a:t>
            </a:r>
            <a:r>
              <a:rPr lang="en-US" sz="3000" dirty="0">
                <a:solidFill>
                  <a:srgbClr val="FFC000"/>
                </a:solidFill>
              </a:rPr>
              <a:t>Now there was one, Anna, a prophetess, the daughter of Phanuel, of the tribe </a:t>
            </a:r>
            <a:r>
              <a:rPr lang="en-US" sz="3000" dirty="0" smtClean="0">
                <a:solidFill>
                  <a:srgbClr val="FFC000"/>
                </a:solidFill>
              </a:rPr>
              <a:t>of Asher.</a:t>
            </a:r>
            <a:endParaRPr lang="en-US" sz="3000" dirty="0">
              <a:solidFill>
                <a:srgbClr val="FFC000"/>
              </a:solidFill>
              <a:latin typeface="Eras Demi ITC" pitchFamily="34" charset="0"/>
            </a:endParaRPr>
          </a:p>
        </p:txBody>
      </p:sp>
      <p:sp>
        <p:nvSpPr>
          <p:cNvPr id="7" name="TextBox 6"/>
          <p:cNvSpPr txBox="1"/>
          <p:nvPr/>
        </p:nvSpPr>
        <p:spPr>
          <a:xfrm>
            <a:off x="691032" y="3817537"/>
            <a:ext cx="8001000" cy="553998"/>
          </a:xfrm>
          <a:prstGeom prst="rect">
            <a:avLst/>
          </a:prstGeom>
          <a:noFill/>
        </p:spPr>
        <p:txBody>
          <a:bodyPr wrap="square" rtlCol="0">
            <a:spAutoFit/>
          </a:bodyPr>
          <a:lstStyle/>
          <a:p>
            <a:pPr marL="228600" indent="-228600">
              <a:buFont typeface="Arial" pitchFamily="34" charset="0"/>
              <a:buChar char="•"/>
            </a:pPr>
            <a:r>
              <a:rPr lang="en-US" sz="3000" dirty="0" smtClean="0"/>
              <a:t> </a:t>
            </a:r>
            <a:r>
              <a:rPr lang="en-US" sz="3000" dirty="0"/>
              <a:t>James and 1 Peter to the 12 tribes</a:t>
            </a:r>
            <a:endParaRPr lang="en-US" sz="3000" b="1" i="1" dirty="0">
              <a:solidFill>
                <a:srgbClr val="FFC000"/>
              </a:solidFill>
              <a:latin typeface="Times New Roman" pitchFamily="18" charset="0"/>
              <a:cs typeface="Times New Roman" pitchFamily="18" charset="0"/>
            </a:endParaRPr>
          </a:p>
        </p:txBody>
      </p:sp>
      <p:sp>
        <p:nvSpPr>
          <p:cNvPr id="8" name="TextBox 7"/>
          <p:cNvSpPr txBox="1"/>
          <p:nvPr/>
        </p:nvSpPr>
        <p:spPr>
          <a:xfrm>
            <a:off x="693095" y="4334526"/>
            <a:ext cx="8001000" cy="1938992"/>
          </a:xfrm>
          <a:prstGeom prst="rect">
            <a:avLst/>
          </a:prstGeom>
          <a:noFill/>
        </p:spPr>
        <p:txBody>
          <a:bodyPr wrap="square" rtlCol="0">
            <a:spAutoFit/>
          </a:bodyPr>
          <a:lstStyle/>
          <a:p>
            <a:pPr marL="228600" indent="-228600">
              <a:buFont typeface="Arial" pitchFamily="34" charset="0"/>
              <a:buChar char="•"/>
            </a:pPr>
            <a:r>
              <a:rPr lang="en-US" sz="3000" dirty="0" smtClean="0"/>
              <a:t> </a:t>
            </a:r>
            <a:r>
              <a:rPr lang="en-US" sz="3000" dirty="0"/>
              <a:t>Rom. 11:1 ~ </a:t>
            </a:r>
            <a:r>
              <a:rPr lang="en-US" sz="3000" dirty="0">
                <a:solidFill>
                  <a:srgbClr val="FFC000"/>
                </a:solidFill>
              </a:rPr>
              <a:t>I say then</a:t>
            </a:r>
            <a:r>
              <a:rPr lang="en-US" sz="3000" dirty="0" smtClean="0">
                <a:solidFill>
                  <a:srgbClr val="FFC000"/>
                </a:solidFill>
              </a:rPr>
              <a:t>, has </a:t>
            </a:r>
            <a:r>
              <a:rPr lang="en-US" sz="3000" dirty="0">
                <a:solidFill>
                  <a:srgbClr val="FFC000"/>
                </a:solidFill>
              </a:rPr>
              <a:t>God cast away His people</a:t>
            </a:r>
            <a:r>
              <a:rPr lang="en-US" sz="3000" dirty="0" smtClean="0">
                <a:solidFill>
                  <a:srgbClr val="FFC000"/>
                </a:solidFill>
              </a:rPr>
              <a:t>? Certainly not! </a:t>
            </a:r>
            <a:r>
              <a:rPr lang="en-US" sz="3000" dirty="0">
                <a:solidFill>
                  <a:srgbClr val="FFC000"/>
                </a:solidFill>
              </a:rPr>
              <a:t>For I also am an Israelite, of the seed of Abraham, of the tribe of </a:t>
            </a:r>
            <a:r>
              <a:rPr lang="en-US" sz="3000" dirty="0" smtClean="0">
                <a:solidFill>
                  <a:srgbClr val="FFC000"/>
                </a:solidFill>
              </a:rPr>
              <a:t>Benjamin. </a:t>
            </a:r>
            <a:endParaRPr lang="en-US" sz="3000" b="1" i="1" dirty="0">
              <a:solidFill>
                <a:srgbClr val="FFC000"/>
              </a:solidFill>
              <a:latin typeface="Times New Roman" pitchFamily="18" charset="0"/>
              <a:cs typeface="Times New Roman" pitchFamily="18" charset="0"/>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69050985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7"/>
                                        </p:tgtEl>
                                        <p:attrNameLst>
                                          <p:attrName>style.opacity</p:attrName>
                                        </p:attrNameLst>
                                      </p:cBhvr>
                                      <p:to>
                                        <p:strVal val="0.5"/>
                                      </p:to>
                                    </p:set>
                                    <p:animEffect filter="image" prLst="opacity: 0.5">
                                      <p:cBhvr rctx="IE">
                                        <p:cTn id="34"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7" grpId="0"/>
      <p:bldP spid="7" grpId="1"/>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89230382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58628" cy="3046988"/>
          </a:xfrm>
          <a:prstGeom prst="rect">
            <a:avLst/>
          </a:prstGeom>
          <a:noFill/>
        </p:spPr>
        <p:txBody>
          <a:bodyPr wrap="square" rtlCol="0">
            <a:spAutoFit/>
          </a:bodyPr>
          <a:lstStyle/>
          <a:p>
            <a:r>
              <a:rPr lang="en-US" sz="3200" dirty="0" err="1"/>
              <a:t>Eze</a:t>
            </a:r>
            <a:r>
              <a:rPr lang="en-US" sz="3200" dirty="0"/>
              <a:t>. 9:4 ~ </a:t>
            </a:r>
            <a:r>
              <a:rPr lang="en-US" sz="3200" dirty="0">
                <a:solidFill>
                  <a:srgbClr val="FFC000"/>
                </a:solidFill>
              </a:rPr>
              <a:t>and the LORD said to him, "Go through the midst of the city, through the midst of Jerusalem, and put a mark on the foreheads of the men who sigh and cry over all the abominations that are done within it."</a:t>
            </a:r>
          </a:p>
        </p:txBody>
      </p:sp>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1904319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58628" cy="4031873"/>
          </a:xfrm>
          <a:prstGeom prst="rect">
            <a:avLst/>
          </a:prstGeom>
          <a:noFill/>
        </p:spPr>
        <p:txBody>
          <a:bodyPr wrap="square" rtlCol="0">
            <a:spAutoFit/>
          </a:bodyPr>
          <a:lstStyle/>
          <a:p>
            <a:r>
              <a:rPr lang="en-US" sz="3200" dirty="0"/>
              <a:t>Eph. 1:13-14 ~ </a:t>
            </a:r>
            <a:r>
              <a:rPr lang="en-US" sz="3200" baseline="30000" dirty="0"/>
              <a:t>13</a:t>
            </a:r>
            <a:r>
              <a:rPr lang="en-US" sz="3200" dirty="0"/>
              <a:t> </a:t>
            </a:r>
            <a:r>
              <a:rPr lang="en-US" sz="3200" dirty="0">
                <a:solidFill>
                  <a:srgbClr val="FFC000"/>
                </a:solidFill>
              </a:rPr>
              <a:t>In Him you also trusted, after you heard the word of truth, the gospel of your salvation; in whom also, having believed, you were sealed with the Holy Spirit of promise, </a:t>
            </a:r>
            <a:r>
              <a:rPr lang="en-US" sz="3200" baseline="30000" dirty="0"/>
              <a:t>14</a:t>
            </a:r>
            <a:r>
              <a:rPr lang="en-US" sz="3200" dirty="0"/>
              <a:t> </a:t>
            </a:r>
            <a:r>
              <a:rPr lang="en-US" sz="3200" dirty="0">
                <a:solidFill>
                  <a:srgbClr val="FFC000"/>
                </a:solidFill>
              </a:rPr>
              <a:t>who is the guarantee of our inheritance until the redemption of the purchased possession, to the praise of His glory.</a:t>
            </a:r>
          </a:p>
        </p:txBody>
      </p:sp>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69037566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rot="21050264">
            <a:off x="500353" y="1420099"/>
            <a:ext cx="2884426" cy="668868"/>
          </a:xfrm>
          <a:prstGeom prst="rect">
            <a:avLst/>
          </a:prstGeom>
          <a:noFill/>
        </p:spPr>
        <p:txBody>
          <a:bodyPr wrap="square" rtlCol="0">
            <a:spAutoFit/>
          </a:bodyPr>
          <a:lstStyle/>
          <a:p>
            <a:r>
              <a:rPr lang="en-US" sz="3200" dirty="0" smtClean="0">
                <a:latin typeface="Copperplate Gothic Bold" pitchFamily="34" charset="0"/>
              </a:rPr>
              <a:t>Guinness’ s</a:t>
            </a:r>
            <a:endParaRPr lang="en-US" sz="3200" dirty="0">
              <a:solidFill>
                <a:srgbClr val="FFC000"/>
              </a:solidFill>
              <a:latin typeface="Copperplate Gothic Bold"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7</a:t>
            </a:r>
            <a:r>
              <a:rPr lang="en-US" sz="2600" b="1" dirty="0" smtClean="0">
                <a:solidFill>
                  <a:schemeClr val="bg1"/>
                </a:solidFill>
                <a:effectLst>
                  <a:glow rad="381000">
                    <a:srgbClr val="E20000">
                      <a:alpha val="49804"/>
                    </a:srgbClr>
                  </a:glow>
                </a:effectLst>
                <a:latin typeface="Felix Titling" pitchFamily="82" charset="0"/>
              </a:rPr>
              <a:t> . 1 - 8</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rot="513497">
            <a:off x="5447113" y="2279622"/>
            <a:ext cx="2622205" cy="646331"/>
          </a:xfrm>
          <a:prstGeom prst="rect">
            <a:avLst/>
          </a:prstGeom>
          <a:noFill/>
        </p:spPr>
        <p:txBody>
          <a:bodyPr wrap="square" rtlCol="0">
            <a:spAutoFit/>
          </a:bodyPr>
          <a:lstStyle/>
          <a:p>
            <a:r>
              <a:rPr lang="en-US" sz="3600" dirty="0" smtClean="0">
                <a:ln w="6350">
                  <a:solidFill>
                    <a:schemeClr val="bg1"/>
                  </a:solidFill>
                </a:ln>
                <a:solidFill>
                  <a:srgbClr val="FF0000"/>
                </a:solidFill>
                <a:latin typeface="Argonaut" pitchFamily="2" charset="0"/>
              </a:rPr>
              <a:t>Apple tree</a:t>
            </a:r>
            <a:endParaRPr lang="en-US" sz="3600" dirty="0">
              <a:ln w="6350">
                <a:solidFill>
                  <a:schemeClr val="bg1"/>
                </a:solidFill>
              </a:ln>
              <a:solidFill>
                <a:srgbClr val="FF0000"/>
              </a:solidFill>
              <a:latin typeface="Argonaut" pitchFamily="2" charset="0"/>
            </a:endParaRPr>
          </a:p>
        </p:txBody>
      </p:sp>
      <p:sp>
        <p:nvSpPr>
          <p:cNvPr id="5" name="TextBox 4"/>
          <p:cNvSpPr txBox="1"/>
          <p:nvPr/>
        </p:nvSpPr>
        <p:spPr>
          <a:xfrm rot="681991">
            <a:off x="335087" y="4745227"/>
            <a:ext cx="3839172" cy="1200329"/>
          </a:xfrm>
          <a:prstGeom prst="rect">
            <a:avLst/>
          </a:prstGeom>
          <a:noFill/>
        </p:spPr>
        <p:txBody>
          <a:bodyPr wrap="square" rtlCol="0">
            <a:spAutoFit/>
          </a:bodyPr>
          <a:lstStyle/>
          <a:p>
            <a:pPr algn="ctr"/>
            <a:r>
              <a:rPr lang="en-US" sz="3600" dirty="0" smtClean="0">
                <a:ln w="6350">
                  <a:noFill/>
                </a:ln>
                <a:solidFill>
                  <a:srgbClr val="FFFF00"/>
                </a:solidFill>
                <a:latin typeface="Lounger" pitchFamily="2" charset="0"/>
              </a:rPr>
              <a:t>“Brother’s son?”</a:t>
            </a:r>
            <a:endParaRPr lang="en-US" sz="3600" dirty="0">
              <a:ln w="6350">
                <a:noFill/>
              </a:ln>
              <a:solidFill>
                <a:srgbClr val="FFFF00"/>
              </a:solidFill>
              <a:latin typeface="Lounger" pitchFamily="2" charset="0"/>
            </a:endParaRPr>
          </a:p>
        </p:txBody>
      </p:sp>
      <p:sp>
        <p:nvSpPr>
          <p:cNvPr id="6" name="TextBox 5"/>
          <p:cNvSpPr txBox="1"/>
          <p:nvPr/>
        </p:nvSpPr>
        <p:spPr>
          <a:xfrm rot="1052469">
            <a:off x="5141263" y="4606999"/>
            <a:ext cx="3839172" cy="646331"/>
          </a:xfrm>
          <a:prstGeom prst="rect">
            <a:avLst/>
          </a:prstGeom>
          <a:noFill/>
        </p:spPr>
        <p:txBody>
          <a:bodyPr wrap="square" rtlCol="0">
            <a:prstTxWarp prst="textChevron">
              <a:avLst>
                <a:gd name="adj" fmla="val 42095"/>
              </a:avLst>
            </a:prstTxWarp>
            <a:spAutoFit/>
          </a:bodyPr>
          <a:lstStyle/>
          <a:p>
            <a:r>
              <a:rPr lang="en-US" sz="3600" dirty="0" smtClean="0">
                <a:ln w="6350">
                  <a:noFill/>
                </a:ln>
                <a:solidFill>
                  <a:srgbClr val="FFC000"/>
                </a:solidFill>
              </a:rPr>
              <a:t>Mt. Montezuma</a:t>
            </a:r>
            <a:endParaRPr lang="en-US" sz="3600" dirty="0">
              <a:ln w="6350">
                <a:noFill/>
              </a:ln>
              <a:solidFill>
                <a:srgbClr val="FFC000"/>
              </a:solidFill>
              <a:latin typeface="Eras Demi ITC" pitchFamily="34" charset="0"/>
            </a:endParaRPr>
          </a:p>
        </p:txBody>
      </p:sp>
      <p:sp>
        <p:nvSpPr>
          <p:cNvPr id="7" name="TextBox 6"/>
          <p:cNvSpPr txBox="1"/>
          <p:nvPr/>
        </p:nvSpPr>
        <p:spPr>
          <a:xfrm rot="21089394">
            <a:off x="6499272" y="945868"/>
            <a:ext cx="1791002" cy="747046"/>
          </a:xfrm>
          <a:prstGeom prst="rect">
            <a:avLst/>
          </a:prstGeom>
          <a:noFill/>
        </p:spPr>
        <p:txBody>
          <a:bodyPr wrap="square" rtlCol="0">
            <a:spAutoFit/>
          </a:bodyPr>
          <a:lstStyle/>
          <a:p>
            <a:r>
              <a:rPr lang="en-US" sz="4000" dirty="0" smtClean="0">
                <a:ln w="6350">
                  <a:noFill/>
                </a:ln>
                <a:solidFill>
                  <a:schemeClr val="accent3">
                    <a:lumMod val="60000"/>
                    <a:lumOff val="40000"/>
                  </a:schemeClr>
                </a:solidFill>
              </a:rPr>
              <a:t>refuse</a:t>
            </a:r>
            <a:endParaRPr lang="en-US" sz="4000" dirty="0">
              <a:ln w="6350">
                <a:noFill/>
              </a:ln>
              <a:solidFill>
                <a:schemeClr val="accent3">
                  <a:lumMod val="60000"/>
                  <a:lumOff val="40000"/>
                </a:schemeClr>
              </a:solidFill>
              <a:latin typeface="Eras Demi ITC" pitchFamily="34" charset="0"/>
            </a:endParaRPr>
          </a:p>
        </p:txBody>
      </p:sp>
      <p:sp>
        <p:nvSpPr>
          <p:cNvPr id="8" name="TextBox 7"/>
          <p:cNvSpPr txBox="1"/>
          <p:nvPr/>
        </p:nvSpPr>
        <p:spPr>
          <a:xfrm>
            <a:off x="424260" y="2737710"/>
            <a:ext cx="3839172" cy="646331"/>
          </a:xfrm>
          <a:prstGeom prst="rect">
            <a:avLst/>
          </a:prstGeom>
          <a:noFill/>
        </p:spPr>
        <p:txBody>
          <a:bodyPr wrap="square" rtlCol="0">
            <a:prstTxWarp prst="textChevron">
              <a:avLst>
                <a:gd name="adj" fmla="val 42095"/>
              </a:avLst>
            </a:prstTxWarp>
            <a:spAutoFit/>
          </a:bodyPr>
          <a:lstStyle/>
          <a:p>
            <a:r>
              <a:rPr lang="en-US" sz="3600" dirty="0" smtClean="0">
                <a:ln w="6350">
                  <a:noFill/>
                </a:ln>
                <a:solidFill>
                  <a:schemeClr val="accent5">
                    <a:lumMod val="40000"/>
                    <a:lumOff val="60000"/>
                  </a:schemeClr>
                </a:solidFill>
              </a:rPr>
              <a:t>Mt. Cyanide</a:t>
            </a:r>
            <a:endParaRPr lang="en-US" sz="3600" dirty="0">
              <a:ln w="6350">
                <a:noFill/>
              </a:ln>
              <a:solidFill>
                <a:schemeClr val="accent5">
                  <a:lumMod val="40000"/>
                  <a:lumOff val="60000"/>
                </a:schemeClr>
              </a:solidFill>
              <a:latin typeface="Eras Demi ITC" pitchFamily="34" charset="0"/>
            </a:endParaRPr>
          </a:p>
        </p:txBody>
      </p:sp>
      <p:sp>
        <p:nvSpPr>
          <p:cNvPr id="10" name="TextBox 9"/>
          <p:cNvSpPr txBox="1"/>
          <p:nvPr/>
        </p:nvSpPr>
        <p:spPr>
          <a:xfrm rot="21133861">
            <a:off x="4204173" y="4956827"/>
            <a:ext cx="1970102" cy="646331"/>
          </a:xfrm>
          <a:prstGeom prst="rect">
            <a:avLst/>
          </a:prstGeom>
          <a:noFill/>
        </p:spPr>
        <p:txBody>
          <a:bodyPr wrap="square" rtlCol="0">
            <a:spAutoFit/>
          </a:bodyPr>
          <a:lstStyle/>
          <a:p>
            <a:r>
              <a:rPr lang="en-US" sz="3600" dirty="0" smtClean="0">
                <a:ln w="6350">
                  <a:solidFill>
                    <a:schemeClr val="bg1"/>
                  </a:solidFill>
                </a:ln>
                <a:solidFill>
                  <a:schemeClr val="accent5">
                    <a:lumMod val="60000"/>
                    <a:lumOff val="40000"/>
                  </a:schemeClr>
                </a:solidFill>
                <a:latin typeface="Flowerchild" pitchFamily="2" charset="0"/>
              </a:rPr>
              <a:t>Canada</a:t>
            </a:r>
            <a:endParaRPr lang="en-US" sz="3600" dirty="0">
              <a:ln w="6350">
                <a:solidFill>
                  <a:schemeClr val="bg1"/>
                </a:solidFill>
              </a:ln>
              <a:solidFill>
                <a:schemeClr val="accent5">
                  <a:lumMod val="60000"/>
                  <a:lumOff val="40000"/>
                </a:schemeClr>
              </a:solidFill>
              <a:latin typeface="Flowerchild" pitchFamily="2" charset="0"/>
            </a:endParaRPr>
          </a:p>
        </p:txBody>
      </p:sp>
      <p:sp>
        <p:nvSpPr>
          <p:cNvPr id="2" name="TextBox 1"/>
          <p:cNvSpPr txBox="1"/>
          <p:nvPr/>
        </p:nvSpPr>
        <p:spPr>
          <a:xfrm rot="4075875">
            <a:off x="7054660" y="2508504"/>
            <a:ext cx="2634393" cy="584775"/>
          </a:xfrm>
          <a:prstGeom prst="rect">
            <a:avLst/>
          </a:prstGeom>
          <a:noFill/>
        </p:spPr>
        <p:txBody>
          <a:bodyPr wrap="square" rtlCol="0">
            <a:spAutoFit/>
          </a:bodyPr>
          <a:lstStyle/>
          <a:p>
            <a:r>
              <a:rPr lang="en-US" sz="3200" dirty="0" err="1" smtClean="0">
                <a:solidFill>
                  <a:schemeClr val="bg1"/>
                </a:solidFill>
                <a:latin typeface="Eras Demi ITC" pitchFamily="34" charset="0"/>
              </a:rPr>
              <a:t>Finkelsteins</a:t>
            </a:r>
            <a:endParaRPr lang="en-US" sz="3200" dirty="0" smtClean="0">
              <a:solidFill>
                <a:schemeClr val="bg1"/>
              </a:solidFill>
              <a:latin typeface="Eras Demi ITC" pitchFamily="34" charset="0"/>
            </a:endParaRPr>
          </a:p>
        </p:txBody>
      </p:sp>
      <p:sp>
        <p:nvSpPr>
          <p:cNvPr id="11" name="TextBox 10"/>
          <p:cNvSpPr txBox="1"/>
          <p:nvPr/>
        </p:nvSpPr>
        <p:spPr>
          <a:xfrm rot="674109">
            <a:off x="3623121" y="1058155"/>
            <a:ext cx="2728514" cy="923330"/>
          </a:xfrm>
          <a:prstGeom prst="rect">
            <a:avLst/>
          </a:prstGeom>
          <a:noFill/>
        </p:spPr>
        <p:txBody>
          <a:bodyPr wrap="square" rtlCol="0">
            <a:spAutoFit/>
          </a:bodyPr>
          <a:lstStyle/>
          <a:p>
            <a:r>
              <a:rPr lang="en-US" sz="5400" b="1" i="1" dirty="0" smtClean="0">
                <a:solidFill>
                  <a:schemeClr val="accent2">
                    <a:lumMod val="40000"/>
                    <a:lumOff val="60000"/>
                  </a:schemeClr>
                </a:solidFill>
                <a:latin typeface="Vivaldi" pitchFamily="66" charset="0"/>
              </a:rPr>
              <a:t>700 wives</a:t>
            </a:r>
          </a:p>
        </p:txBody>
      </p:sp>
      <p:sp>
        <p:nvSpPr>
          <p:cNvPr id="12" name="TextBox 11"/>
          <p:cNvSpPr txBox="1"/>
          <p:nvPr/>
        </p:nvSpPr>
        <p:spPr>
          <a:xfrm rot="20732373">
            <a:off x="2966730" y="3498831"/>
            <a:ext cx="3301502" cy="1089298"/>
          </a:xfrm>
          <a:prstGeom prst="rect">
            <a:avLst/>
          </a:prstGeom>
          <a:noFill/>
        </p:spPr>
        <p:txBody>
          <a:bodyPr wrap="square" rtlCol="0">
            <a:spAutoFit/>
          </a:bodyPr>
          <a:lstStyle/>
          <a:p>
            <a:r>
              <a:rPr lang="en-US" sz="5400" b="1" i="1" dirty="0">
                <a:solidFill>
                  <a:schemeClr val="accent2">
                    <a:lumMod val="40000"/>
                    <a:lumOff val="60000"/>
                  </a:schemeClr>
                </a:solidFill>
                <a:latin typeface="Vivaldi" pitchFamily="66" charset="0"/>
              </a:rPr>
              <a:t>3</a:t>
            </a:r>
            <a:r>
              <a:rPr lang="en-US" sz="5400" b="1" i="1" dirty="0" smtClean="0">
                <a:solidFill>
                  <a:schemeClr val="accent2">
                    <a:lumMod val="40000"/>
                    <a:lumOff val="60000"/>
                  </a:schemeClr>
                </a:solidFill>
                <a:latin typeface="Vivaldi" pitchFamily="66" charset="0"/>
              </a:rPr>
              <a:t>00 porcupines</a:t>
            </a:r>
          </a:p>
        </p:txBody>
      </p:sp>
      <p:sp>
        <p:nvSpPr>
          <p:cNvPr id="13" name="TextBox 12"/>
          <p:cNvSpPr txBox="1"/>
          <p:nvPr/>
        </p:nvSpPr>
        <p:spPr>
          <a:xfrm rot="21253307">
            <a:off x="493328" y="3621025"/>
            <a:ext cx="2125955" cy="584775"/>
          </a:xfrm>
          <a:prstGeom prst="rect">
            <a:avLst/>
          </a:prstGeom>
          <a:noFill/>
        </p:spPr>
        <p:txBody>
          <a:bodyPr wrap="square" rtlCol="0">
            <a:spAutoFit/>
          </a:bodyPr>
          <a:lstStyle/>
          <a:p>
            <a:r>
              <a:rPr lang="en-US" sz="3200" dirty="0" smtClean="0">
                <a:solidFill>
                  <a:schemeClr val="bg1"/>
                </a:solidFill>
                <a:latin typeface="Eras Demi ITC" pitchFamily="34" charset="0"/>
              </a:rPr>
              <a:t>birthmark</a:t>
            </a:r>
          </a:p>
        </p:txBody>
      </p:sp>
      <p:sp>
        <p:nvSpPr>
          <p:cNvPr id="14" name="TextBox 13"/>
          <p:cNvSpPr txBox="1"/>
          <p:nvPr/>
        </p:nvSpPr>
        <p:spPr>
          <a:xfrm>
            <a:off x="3322431" y="2046420"/>
            <a:ext cx="1187682" cy="707886"/>
          </a:xfrm>
          <a:prstGeom prst="rect">
            <a:avLst/>
          </a:prstGeom>
          <a:noFill/>
        </p:spPr>
        <p:txBody>
          <a:bodyPr wrap="square" rtlCol="0">
            <a:spAutoFit/>
          </a:bodyPr>
          <a:lstStyle/>
          <a:p>
            <a:r>
              <a:rPr lang="en-US" sz="4000" dirty="0" smtClean="0">
                <a:solidFill>
                  <a:schemeClr val="bg2">
                    <a:lumMod val="75000"/>
                  </a:schemeClr>
                </a:solidFill>
                <a:latin typeface="Eras Demi ITC" pitchFamily="34" charset="0"/>
              </a:rPr>
              <a:t>liar</a:t>
            </a: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style.rotation</p:attrName>
                                        </p:attrNameLst>
                                      </p:cBhvr>
                                      <p:tavLst>
                                        <p:tav tm="0">
                                          <p:val>
                                            <p:fltVal val="360"/>
                                          </p:val>
                                        </p:tav>
                                        <p:tav tm="100000">
                                          <p:val>
                                            <p:fltVal val="0"/>
                                          </p:val>
                                        </p:tav>
                                      </p:tavLst>
                                    </p:anim>
                                    <p:animEffect transition="in" filter="fade">
                                      <p:cBhvr>
                                        <p:cTn id="22" dur="500"/>
                                        <p:tgtEl>
                                          <p:spTgt spid="4"/>
                                        </p:tgtEl>
                                      </p:cBhvr>
                                    </p:animEffect>
                                  </p:childTnLst>
                                </p:cTn>
                              </p:par>
                            </p:childTnLst>
                          </p:cTn>
                        </p:par>
                        <p:par>
                          <p:cTn id="23" fill="hold">
                            <p:stCondLst>
                              <p:cond delay="500"/>
                            </p:stCondLst>
                            <p:childTnLst>
                              <p:par>
                                <p:cTn id="24" presetID="9" presetClass="emph" presetSubtype="0" grpId="1" nodeType="afterEffect">
                                  <p:stCondLst>
                                    <p:cond delay="0"/>
                                  </p:stCondLst>
                                  <p:childTnLst>
                                    <p:set>
                                      <p:cBhvr rctx="PPT">
                                        <p:cTn id="25" dur="indefinite"/>
                                        <p:tgtEl>
                                          <p:spTgt spid="3"/>
                                        </p:tgtEl>
                                        <p:attrNameLst>
                                          <p:attrName>style.opacity</p:attrName>
                                        </p:attrNameLst>
                                      </p:cBhvr>
                                      <p:to>
                                        <p:strVal val="0.5"/>
                                      </p:to>
                                    </p:set>
                                    <p:animEffect filter="image" prLst="opacity: 0.5">
                                      <p:cBhvr rctx="IE">
                                        <p:cTn id="26" dur="indefinite"/>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1"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ppt_w</p:attrName>
                                        </p:attrNameLst>
                                      </p:cBhvr>
                                      <p:tavLst>
                                        <p:tav tm="0" fmla="#ppt_w*sin(2.5*pi*$)">
                                          <p:val>
                                            <p:fltVal val="0"/>
                                          </p:val>
                                        </p:tav>
                                        <p:tav tm="100000">
                                          <p:val>
                                            <p:fltVal val="1"/>
                                          </p:val>
                                        </p:tav>
                                      </p:tavLst>
                                    </p:anim>
                                    <p:anim calcmode="lin" valueType="num">
                                      <p:cBhvr>
                                        <p:cTn id="33" dur="1000" fill="hold"/>
                                        <p:tgtEl>
                                          <p:spTgt spid="5"/>
                                        </p:tgtEl>
                                        <p:attrNameLst>
                                          <p:attrName>ppt_h</p:attrName>
                                        </p:attrNameLst>
                                      </p:cBhvr>
                                      <p:tavLst>
                                        <p:tav tm="0">
                                          <p:val>
                                            <p:strVal val="#ppt_h"/>
                                          </p:val>
                                        </p:tav>
                                        <p:tav tm="100000">
                                          <p:val>
                                            <p:strVal val="#ppt_h"/>
                                          </p:val>
                                        </p:tav>
                                      </p:tavLst>
                                    </p:anim>
                                  </p:childTnLst>
                                </p:cTn>
                              </p:par>
                            </p:childTnLst>
                          </p:cTn>
                        </p:par>
                        <p:par>
                          <p:cTn id="34" fill="hold">
                            <p:stCondLst>
                              <p:cond delay="1000"/>
                            </p:stCondLst>
                            <p:childTnLst>
                              <p:par>
                                <p:cTn id="35" presetID="9" presetClass="emph" presetSubtype="0" grpId="1" nodeType="afterEffect">
                                  <p:stCondLst>
                                    <p:cond delay="0"/>
                                  </p:stCondLst>
                                  <p:childTnLst>
                                    <p:set>
                                      <p:cBhvr rctx="PPT">
                                        <p:cTn id="36" dur="indefinite"/>
                                        <p:tgtEl>
                                          <p:spTgt spid="4"/>
                                        </p:tgtEl>
                                        <p:attrNameLst>
                                          <p:attrName>style.opacity</p:attrName>
                                        </p:attrNameLst>
                                      </p:cBhvr>
                                      <p:to>
                                        <p:strVal val="0.5"/>
                                      </p:to>
                                    </p:set>
                                    <p:animEffect filter="image" prLst="opacity: 0.5">
                                      <p:cBhvr rctx="IE">
                                        <p:cTn id="37" dur="indefinite"/>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6" presetClass="entr" presetSubtype="0" fill="hold" grpId="0" nodeType="clickEffect">
                                  <p:stCondLst>
                                    <p:cond delay="0"/>
                                  </p:stCondLst>
                                  <p:iterate type="lt">
                                    <p:tmPct val="10000"/>
                                  </p:iterate>
                                  <p:childTnLst>
                                    <p:set>
                                      <p:cBhvr>
                                        <p:cTn id="41" dur="1" fill="hold">
                                          <p:stCondLst>
                                            <p:cond delay="0"/>
                                          </p:stCondLst>
                                        </p:cTn>
                                        <p:tgtEl>
                                          <p:spTgt spid="6"/>
                                        </p:tgtEl>
                                        <p:attrNameLst>
                                          <p:attrName>style.visibility</p:attrName>
                                        </p:attrNameLst>
                                      </p:cBhvr>
                                      <p:to>
                                        <p:strVal val="visible"/>
                                      </p:to>
                                    </p:set>
                                    <p:anim by="(-#ppt_w*2)" calcmode="lin" valueType="num">
                                      <p:cBhvr rctx="PPT">
                                        <p:cTn id="42" dur="250" autoRev="1" fill="hold">
                                          <p:stCondLst>
                                            <p:cond delay="0"/>
                                          </p:stCondLst>
                                        </p:cTn>
                                        <p:tgtEl>
                                          <p:spTgt spid="6"/>
                                        </p:tgtEl>
                                        <p:attrNameLst>
                                          <p:attrName>ppt_w</p:attrName>
                                        </p:attrNameLst>
                                      </p:cBhvr>
                                    </p:anim>
                                    <p:anim by="(#ppt_w*0.50)" calcmode="lin" valueType="num">
                                      <p:cBhvr>
                                        <p:cTn id="43" dur="250" decel="50000" autoRev="1" fill="hold">
                                          <p:stCondLst>
                                            <p:cond delay="0"/>
                                          </p:stCondLst>
                                        </p:cTn>
                                        <p:tgtEl>
                                          <p:spTgt spid="6"/>
                                        </p:tgtEl>
                                        <p:attrNameLst>
                                          <p:attrName>ppt_x</p:attrName>
                                        </p:attrNameLst>
                                      </p:cBhvr>
                                    </p:anim>
                                    <p:anim from="(-#ppt_h/2)" to="(#ppt_y)" calcmode="lin" valueType="num">
                                      <p:cBhvr>
                                        <p:cTn id="44" dur="500" fill="hold">
                                          <p:stCondLst>
                                            <p:cond delay="0"/>
                                          </p:stCondLst>
                                        </p:cTn>
                                        <p:tgtEl>
                                          <p:spTgt spid="6"/>
                                        </p:tgtEl>
                                        <p:attrNameLst>
                                          <p:attrName>ppt_y</p:attrName>
                                        </p:attrNameLst>
                                      </p:cBhvr>
                                    </p:anim>
                                    <p:animRot by="21600000">
                                      <p:cBhvr>
                                        <p:cTn id="45" dur="500" fill="hold">
                                          <p:stCondLst>
                                            <p:cond delay="0"/>
                                          </p:stCondLst>
                                        </p:cTn>
                                        <p:tgtEl>
                                          <p:spTgt spid="6"/>
                                        </p:tgtEl>
                                        <p:attrNameLst>
                                          <p:attrName>r</p:attrName>
                                        </p:attrNameLst>
                                      </p:cBhvr>
                                    </p:animRot>
                                  </p:childTnLst>
                                </p:cTn>
                              </p:par>
                            </p:childTnLst>
                          </p:cTn>
                        </p:par>
                        <p:par>
                          <p:cTn id="46" fill="hold">
                            <p:stCondLst>
                              <p:cond delay="1050"/>
                            </p:stCondLst>
                            <p:childTnLst>
                              <p:par>
                                <p:cTn id="47" presetID="9" presetClass="emph" presetSubtype="0" grpId="2" nodeType="afterEffect">
                                  <p:stCondLst>
                                    <p:cond delay="0"/>
                                  </p:stCondLst>
                                  <p:childTnLst>
                                    <p:set>
                                      <p:cBhvr rctx="PPT">
                                        <p:cTn id="48" dur="indefinite"/>
                                        <p:tgtEl>
                                          <p:spTgt spid="5"/>
                                        </p:tgtEl>
                                        <p:attrNameLst>
                                          <p:attrName>style.opacity</p:attrName>
                                        </p:attrNameLst>
                                      </p:cBhvr>
                                      <p:to>
                                        <p:strVal val="0.5"/>
                                      </p:to>
                                    </p:set>
                                    <p:animEffect filter="image" prLst="opacity: 0.5">
                                      <p:cBhvr rctx="IE">
                                        <p:cTn id="49" dur="indefinite"/>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52" presetClass="entr" presetSubtype="0" fill="hold" grpId="0" nodeType="clickEffect">
                                  <p:stCondLst>
                                    <p:cond delay="0"/>
                                  </p:stCondLst>
                                  <p:iterate type="lt">
                                    <p:tmPct val="10000"/>
                                  </p:iterate>
                                  <p:childTnLst>
                                    <p:set>
                                      <p:cBhvr>
                                        <p:cTn id="53" dur="1" fill="hold">
                                          <p:stCondLst>
                                            <p:cond delay="0"/>
                                          </p:stCondLst>
                                        </p:cTn>
                                        <p:tgtEl>
                                          <p:spTgt spid="13"/>
                                        </p:tgtEl>
                                        <p:attrNameLst>
                                          <p:attrName>style.visibility</p:attrName>
                                        </p:attrNameLst>
                                      </p:cBhvr>
                                      <p:to>
                                        <p:strVal val="visible"/>
                                      </p:to>
                                    </p:set>
                                    <p:animScale>
                                      <p:cBhvr>
                                        <p:cTn id="54" dur="5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500" decel="50000" fill="hold">
                                          <p:stCondLst>
                                            <p:cond delay="0"/>
                                          </p:stCondLst>
                                        </p:cTn>
                                        <p:tgtEl>
                                          <p:spTgt spid="13"/>
                                        </p:tgtEl>
                                        <p:attrNameLst>
                                          <p:attrName>ppt_x</p:attrName>
                                          <p:attrName>ppt_y</p:attrName>
                                        </p:attrNameLst>
                                      </p:cBhvr>
                                    </p:animMotion>
                                    <p:animEffect transition="in" filter="fade">
                                      <p:cBhvr>
                                        <p:cTn id="56" dur="500"/>
                                        <p:tgtEl>
                                          <p:spTgt spid="13"/>
                                        </p:tgtEl>
                                      </p:cBhvr>
                                    </p:animEffect>
                                  </p:childTnLst>
                                </p:cTn>
                              </p:par>
                            </p:childTnLst>
                          </p:cTn>
                        </p:par>
                        <p:par>
                          <p:cTn id="57" fill="hold">
                            <p:stCondLst>
                              <p:cond delay="900"/>
                            </p:stCondLst>
                            <p:childTnLst>
                              <p:par>
                                <p:cTn id="58" presetID="9" presetClass="emph" presetSubtype="0" grpId="1" nodeType="afterEffect">
                                  <p:stCondLst>
                                    <p:cond delay="0"/>
                                  </p:stCondLst>
                                  <p:iterate type="lt">
                                    <p:tmAbs val="0"/>
                                  </p:iterate>
                                  <p:childTnLst>
                                    <p:set>
                                      <p:cBhvr rctx="PPT">
                                        <p:cTn id="59" dur="indefinite"/>
                                        <p:tgtEl>
                                          <p:spTgt spid="6"/>
                                        </p:tgtEl>
                                        <p:attrNameLst>
                                          <p:attrName>style.opacity</p:attrName>
                                        </p:attrNameLst>
                                      </p:cBhvr>
                                      <p:to>
                                        <p:strVal val="0.5"/>
                                      </p:to>
                                    </p:set>
                                    <p:animEffect filter="image" prLst="opacity: 0.5">
                                      <p:cBhvr rctx="IE">
                                        <p:cTn id="60" dur="indefinite"/>
                                        <p:tgtEl>
                                          <p:spTgt spid="6"/>
                                        </p:tgtEl>
                                      </p:cBhvr>
                                    </p:animEffect>
                                  </p:childTnLst>
                                </p:cTn>
                              </p:par>
                            </p:childTnLst>
                          </p:cTn>
                        </p:par>
                      </p:childTnLst>
                    </p:cTn>
                  </p:par>
                  <p:par>
                    <p:cTn id="61" fill="hold">
                      <p:stCondLst>
                        <p:cond delay="indefinite"/>
                      </p:stCondLst>
                      <p:childTnLst>
                        <p:par>
                          <p:cTn id="62" fill="hold">
                            <p:stCondLst>
                              <p:cond delay="0"/>
                            </p:stCondLst>
                            <p:childTnLst>
                              <p:par>
                                <p:cTn id="63" presetID="45"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1000"/>
                                        <p:tgtEl>
                                          <p:spTgt spid="7"/>
                                        </p:tgtEl>
                                      </p:cBhvr>
                                    </p:animEffect>
                                    <p:anim calcmode="lin" valueType="num">
                                      <p:cBhvr>
                                        <p:cTn id="66" dur="1000" fill="hold"/>
                                        <p:tgtEl>
                                          <p:spTgt spid="7"/>
                                        </p:tgtEl>
                                        <p:attrNameLst>
                                          <p:attrName>ppt_w</p:attrName>
                                        </p:attrNameLst>
                                      </p:cBhvr>
                                      <p:tavLst>
                                        <p:tav tm="0" fmla="#ppt_w*sin(2.5*pi*$)">
                                          <p:val>
                                            <p:fltVal val="0"/>
                                          </p:val>
                                        </p:tav>
                                        <p:tav tm="100000">
                                          <p:val>
                                            <p:fltVal val="1"/>
                                          </p:val>
                                        </p:tav>
                                      </p:tavLst>
                                    </p:anim>
                                    <p:anim calcmode="lin" valueType="num">
                                      <p:cBhvr>
                                        <p:cTn id="67" dur="1000" fill="hold"/>
                                        <p:tgtEl>
                                          <p:spTgt spid="7"/>
                                        </p:tgtEl>
                                        <p:attrNameLst>
                                          <p:attrName>ppt_h</p:attrName>
                                        </p:attrNameLst>
                                      </p:cBhvr>
                                      <p:tavLst>
                                        <p:tav tm="0">
                                          <p:val>
                                            <p:strVal val="#ppt_h"/>
                                          </p:val>
                                        </p:tav>
                                        <p:tav tm="100000">
                                          <p:val>
                                            <p:strVal val="#ppt_h"/>
                                          </p:val>
                                        </p:tav>
                                      </p:tavLst>
                                    </p:anim>
                                  </p:childTnLst>
                                </p:cTn>
                              </p:par>
                            </p:childTnLst>
                          </p:cTn>
                        </p:par>
                        <p:par>
                          <p:cTn id="68" fill="hold">
                            <p:stCondLst>
                              <p:cond delay="1000"/>
                            </p:stCondLst>
                            <p:childTnLst>
                              <p:par>
                                <p:cTn id="69" presetID="9" presetClass="emph" presetSubtype="0" grpId="1" nodeType="afterEffect">
                                  <p:stCondLst>
                                    <p:cond delay="0"/>
                                  </p:stCondLst>
                                  <p:iterate type="lt">
                                    <p:tmAbs val="0"/>
                                  </p:iterate>
                                  <p:childTnLst>
                                    <p:set>
                                      <p:cBhvr rctx="PPT">
                                        <p:cTn id="70" dur="indefinite"/>
                                        <p:tgtEl>
                                          <p:spTgt spid="13"/>
                                        </p:tgtEl>
                                        <p:attrNameLst>
                                          <p:attrName>style.opacity</p:attrName>
                                        </p:attrNameLst>
                                      </p:cBhvr>
                                      <p:to>
                                        <p:strVal val="0.5"/>
                                      </p:to>
                                    </p:set>
                                    <p:animEffect filter="image" prLst="opacity: 0.5">
                                      <p:cBhvr rctx="IE">
                                        <p:cTn id="71" dur="indefinite"/>
                                        <p:tgtEl>
                                          <p:spTgt spid="13"/>
                                        </p:tgtEl>
                                      </p:cBhvr>
                                    </p:animEffect>
                                  </p:childTnLst>
                                </p:cTn>
                              </p:par>
                            </p:childTnLst>
                          </p:cTn>
                        </p:par>
                      </p:childTnLst>
                    </p:cTn>
                  </p:par>
                  <p:par>
                    <p:cTn id="72" fill="hold">
                      <p:stCondLst>
                        <p:cond delay="indefinite"/>
                      </p:stCondLst>
                      <p:childTnLst>
                        <p:par>
                          <p:cTn id="73" fill="hold">
                            <p:stCondLst>
                              <p:cond delay="0"/>
                            </p:stCondLst>
                            <p:childTnLst>
                              <p:par>
                                <p:cTn id="74" presetID="56" presetClass="entr" presetSubtype="0" fill="hold" grpId="0" nodeType="clickEffect">
                                  <p:stCondLst>
                                    <p:cond delay="0"/>
                                  </p:stCondLst>
                                  <p:iterate type="lt">
                                    <p:tmPct val="10000"/>
                                  </p:iterate>
                                  <p:childTnLst>
                                    <p:set>
                                      <p:cBhvr>
                                        <p:cTn id="75" dur="1" fill="hold">
                                          <p:stCondLst>
                                            <p:cond delay="0"/>
                                          </p:stCondLst>
                                        </p:cTn>
                                        <p:tgtEl>
                                          <p:spTgt spid="8"/>
                                        </p:tgtEl>
                                        <p:attrNameLst>
                                          <p:attrName>style.visibility</p:attrName>
                                        </p:attrNameLst>
                                      </p:cBhvr>
                                      <p:to>
                                        <p:strVal val="visible"/>
                                      </p:to>
                                    </p:set>
                                    <p:anim by="(-#ppt_w*2)" calcmode="lin" valueType="num">
                                      <p:cBhvr rctx="PPT">
                                        <p:cTn id="76" dur="250" autoRev="1" fill="hold">
                                          <p:stCondLst>
                                            <p:cond delay="0"/>
                                          </p:stCondLst>
                                        </p:cTn>
                                        <p:tgtEl>
                                          <p:spTgt spid="8"/>
                                        </p:tgtEl>
                                        <p:attrNameLst>
                                          <p:attrName>ppt_w</p:attrName>
                                        </p:attrNameLst>
                                      </p:cBhvr>
                                    </p:anim>
                                    <p:anim by="(#ppt_w*0.50)" calcmode="lin" valueType="num">
                                      <p:cBhvr>
                                        <p:cTn id="77" dur="250" decel="50000" autoRev="1" fill="hold">
                                          <p:stCondLst>
                                            <p:cond delay="0"/>
                                          </p:stCondLst>
                                        </p:cTn>
                                        <p:tgtEl>
                                          <p:spTgt spid="8"/>
                                        </p:tgtEl>
                                        <p:attrNameLst>
                                          <p:attrName>ppt_x</p:attrName>
                                        </p:attrNameLst>
                                      </p:cBhvr>
                                    </p:anim>
                                    <p:anim from="(-#ppt_h/2)" to="(#ppt_y)" calcmode="lin" valueType="num">
                                      <p:cBhvr>
                                        <p:cTn id="78" dur="500" fill="hold">
                                          <p:stCondLst>
                                            <p:cond delay="0"/>
                                          </p:stCondLst>
                                        </p:cTn>
                                        <p:tgtEl>
                                          <p:spTgt spid="8"/>
                                        </p:tgtEl>
                                        <p:attrNameLst>
                                          <p:attrName>ppt_y</p:attrName>
                                        </p:attrNameLst>
                                      </p:cBhvr>
                                    </p:anim>
                                    <p:animRot by="21600000">
                                      <p:cBhvr>
                                        <p:cTn id="79" dur="500" fill="hold">
                                          <p:stCondLst>
                                            <p:cond delay="0"/>
                                          </p:stCondLst>
                                        </p:cTn>
                                        <p:tgtEl>
                                          <p:spTgt spid="8"/>
                                        </p:tgtEl>
                                        <p:attrNameLst>
                                          <p:attrName>r</p:attrName>
                                        </p:attrNameLst>
                                      </p:cBhvr>
                                    </p:animRot>
                                  </p:childTnLst>
                                </p:cTn>
                              </p:par>
                            </p:childTnLst>
                          </p:cTn>
                        </p:par>
                        <p:par>
                          <p:cTn id="80" fill="hold">
                            <p:stCondLst>
                              <p:cond delay="950"/>
                            </p:stCondLst>
                            <p:childTnLst>
                              <p:par>
                                <p:cTn id="81" presetID="9" presetClass="emph" presetSubtype="0" grpId="1" nodeType="afterEffect">
                                  <p:stCondLst>
                                    <p:cond delay="0"/>
                                  </p:stCondLst>
                                  <p:childTnLst>
                                    <p:set>
                                      <p:cBhvr rctx="PPT">
                                        <p:cTn id="82" dur="indefinite"/>
                                        <p:tgtEl>
                                          <p:spTgt spid="7"/>
                                        </p:tgtEl>
                                        <p:attrNameLst>
                                          <p:attrName>style.opacity</p:attrName>
                                        </p:attrNameLst>
                                      </p:cBhvr>
                                      <p:to>
                                        <p:strVal val="0.5"/>
                                      </p:to>
                                    </p:set>
                                    <p:animEffect filter="image" prLst="opacity: 0.5">
                                      <p:cBhvr rctx="IE">
                                        <p:cTn id="83" dur="indefinite"/>
                                        <p:tgtEl>
                                          <p:spTgt spid="7"/>
                                        </p:tgtEl>
                                      </p:cBhvr>
                                    </p:animEffect>
                                  </p:childTnLst>
                                </p:cTn>
                              </p:par>
                            </p:childTnLst>
                          </p:cTn>
                        </p:par>
                      </p:childTnLst>
                    </p:cTn>
                  </p:par>
                  <p:par>
                    <p:cTn id="84" fill="hold">
                      <p:stCondLst>
                        <p:cond delay="indefinite"/>
                      </p:stCondLst>
                      <p:childTnLst>
                        <p:par>
                          <p:cTn id="85" fill="hold">
                            <p:stCondLst>
                              <p:cond delay="0"/>
                            </p:stCondLst>
                            <p:childTnLst>
                              <p:par>
                                <p:cTn id="86" presetID="26" presetClass="entr" presetSubtype="0" fill="hold" grpId="0" nodeType="clickEffect">
                                  <p:stCondLst>
                                    <p:cond delay="0"/>
                                  </p:stCondLst>
                                  <p:childTnLst>
                                    <p:set>
                                      <p:cBhvr>
                                        <p:cTn id="87" dur="1" fill="hold">
                                          <p:stCondLst>
                                            <p:cond delay="0"/>
                                          </p:stCondLst>
                                        </p:cTn>
                                        <p:tgtEl>
                                          <p:spTgt spid="10"/>
                                        </p:tgtEl>
                                        <p:attrNameLst>
                                          <p:attrName>style.visibility</p:attrName>
                                        </p:attrNameLst>
                                      </p:cBhvr>
                                      <p:to>
                                        <p:strVal val="visible"/>
                                      </p:to>
                                    </p:set>
                                    <p:animEffect transition="in" filter="wipe(down)">
                                      <p:cBhvr>
                                        <p:cTn id="88" dur="290">
                                          <p:stCondLst>
                                            <p:cond delay="0"/>
                                          </p:stCondLst>
                                        </p:cTn>
                                        <p:tgtEl>
                                          <p:spTgt spid="10"/>
                                        </p:tgtEl>
                                      </p:cBhvr>
                                    </p:animEffect>
                                    <p:anim calcmode="lin" valueType="num">
                                      <p:cBhvr>
                                        <p:cTn id="89" dur="911"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0" dur="332"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91" dur="332" tmFilter="0, 0; 0.125,0.2665; 0.25,0.4; 0.375,0.465; 0.5,0.5;  0.625,0.535; 0.75,0.6; 0.875,0.7335; 1,1">
                                          <p:stCondLst>
                                            <p:cond delay="332"/>
                                          </p:stCondLst>
                                        </p:cTn>
                                        <p:tgtEl>
                                          <p:spTgt spid="10"/>
                                        </p:tgtEl>
                                        <p:attrNameLst>
                                          <p:attrName>ppt_y</p:attrName>
                                        </p:attrNameLst>
                                      </p:cBhvr>
                                      <p:tavLst>
                                        <p:tav tm="0" fmla="#ppt_y-sin(pi*$)/9">
                                          <p:val>
                                            <p:fltVal val="0"/>
                                          </p:val>
                                        </p:tav>
                                        <p:tav tm="100000">
                                          <p:val>
                                            <p:fltVal val="1"/>
                                          </p:val>
                                        </p:tav>
                                      </p:tavLst>
                                    </p:anim>
                                    <p:anim calcmode="lin" valueType="num">
                                      <p:cBhvr>
                                        <p:cTn id="92" dur="166" tmFilter="0, 0; 0.125,0.2665; 0.25,0.4; 0.375,0.465; 0.5,0.5;  0.625,0.535; 0.75,0.6; 0.875,0.7335; 1,1">
                                          <p:stCondLst>
                                            <p:cond delay="662"/>
                                          </p:stCondLst>
                                        </p:cTn>
                                        <p:tgtEl>
                                          <p:spTgt spid="10"/>
                                        </p:tgtEl>
                                        <p:attrNameLst>
                                          <p:attrName>ppt_y</p:attrName>
                                        </p:attrNameLst>
                                      </p:cBhvr>
                                      <p:tavLst>
                                        <p:tav tm="0" fmla="#ppt_y-sin(pi*$)/27">
                                          <p:val>
                                            <p:fltVal val="0"/>
                                          </p:val>
                                        </p:tav>
                                        <p:tav tm="100000">
                                          <p:val>
                                            <p:fltVal val="1"/>
                                          </p:val>
                                        </p:tav>
                                      </p:tavLst>
                                    </p:anim>
                                    <p:anim calcmode="lin" valueType="num">
                                      <p:cBhvr>
                                        <p:cTn id="93" dur="82" tmFilter="0, 0; 0.125,0.2665; 0.25,0.4; 0.375,0.465; 0.5,0.5;  0.625,0.535; 0.75,0.6; 0.875,0.7335; 1,1">
                                          <p:stCondLst>
                                            <p:cond delay="828"/>
                                          </p:stCondLst>
                                        </p:cTn>
                                        <p:tgtEl>
                                          <p:spTgt spid="10"/>
                                        </p:tgtEl>
                                        <p:attrNameLst>
                                          <p:attrName>ppt_y</p:attrName>
                                        </p:attrNameLst>
                                      </p:cBhvr>
                                      <p:tavLst>
                                        <p:tav tm="0" fmla="#ppt_y-sin(pi*$)/81">
                                          <p:val>
                                            <p:fltVal val="0"/>
                                          </p:val>
                                        </p:tav>
                                        <p:tav tm="100000">
                                          <p:val>
                                            <p:fltVal val="1"/>
                                          </p:val>
                                        </p:tav>
                                      </p:tavLst>
                                    </p:anim>
                                    <p:animScale>
                                      <p:cBhvr>
                                        <p:cTn id="94" dur="13">
                                          <p:stCondLst>
                                            <p:cond delay="325"/>
                                          </p:stCondLst>
                                        </p:cTn>
                                        <p:tgtEl>
                                          <p:spTgt spid="10"/>
                                        </p:tgtEl>
                                      </p:cBhvr>
                                      <p:to x="100000" y="60000"/>
                                    </p:animScale>
                                    <p:animScale>
                                      <p:cBhvr>
                                        <p:cTn id="95" dur="83" decel="50000">
                                          <p:stCondLst>
                                            <p:cond delay="338"/>
                                          </p:stCondLst>
                                        </p:cTn>
                                        <p:tgtEl>
                                          <p:spTgt spid="10"/>
                                        </p:tgtEl>
                                      </p:cBhvr>
                                      <p:to x="100000" y="100000"/>
                                    </p:animScale>
                                    <p:animScale>
                                      <p:cBhvr>
                                        <p:cTn id="96" dur="13">
                                          <p:stCondLst>
                                            <p:cond delay="656"/>
                                          </p:stCondLst>
                                        </p:cTn>
                                        <p:tgtEl>
                                          <p:spTgt spid="10"/>
                                        </p:tgtEl>
                                      </p:cBhvr>
                                      <p:to x="100000" y="80000"/>
                                    </p:animScale>
                                    <p:animScale>
                                      <p:cBhvr>
                                        <p:cTn id="97" dur="83" decel="50000">
                                          <p:stCondLst>
                                            <p:cond delay="669"/>
                                          </p:stCondLst>
                                        </p:cTn>
                                        <p:tgtEl>
                                          <p:spTgt spid="10"/>
                                        </p:tgtEl>
                                      </p:cBhvr>
                                      <p:to x="100000" y="100000"/>
                                    </p:animScale>
                                    <p:animScale>
                                      <p:cBhvr>
                                        <p:cTn id="98" dur="13">
                                          <p:stCondLst>
                                            <p:cond delay="821"/>
                                          </p:stCondLst>
                                        </p:cTn>
                                        <p:tgtEl>
                                          <p:spTgt spid="10"/>
                                        </p:tgtEl>
                                      </p:cBhvr>
                                      <p:to x="100000" y="90000"/>
                                    </p:animScale>
                                    <p:animScale>
                                      <p:cBhvr>
                                        <p:cTn id="99" dur="83" decel="50000">
                                          <p:stCondLst>
                                            <p:cond delay="834"/>
                                          </p:stCondLst>
                                        </p:cTn>
                                        <p:tgtEl>
                                          <p:spTgt spid="10"/>
                                        </p:tgtEl>
                                      </p:cBhvr>
                                      <p:to x="100000" y="100000"/>
                                    </p:animScale>
                                    <p:animScale>
                                      <p:cBhvr>
                                        <p:cTn id="100" dur="13">
                                          <p:stCondLst>
                                            <p:cond delay="904"/>
                                          </p:stCondLst>
                                        </p:cTn>
                                        <p:tgtEl>
                                          <p:spTgt spid="10"/>
                                        </p:tgtEl>
                                      </p:cBhvr>
                                      <p:to x="100000" y="95000"/>
                                    </p:animScale>
                                    <p:animScale>
                                      <p:cBhvr>
                                        <p:cTn id="101" dur="83" decel="50000">
                                          <p:stCondLst>
                                            <p:cond delay="917"/>
                                          </p:stCondLst>
                                        </p:cTn>
                                        <p:tgtEl>
                                          <p:spTgt spid="10"/>
                                        </p:tgtEl>
                                      </p:cBhvr>
                                      <p:to x="100000" y="100000"/>
                                    </p:animScale>
                                  </p:childTnLst>
                                </p:cTn>
                              </p:par>
                            </p:childTnLst>
                          </p:cTn>
                        </p:par>
                        <p:par>
                          <p:cTn id="102" fill="hold">
                            <p:stCondLst>
                              <p:cond delay="1000"/>
                            </p:stCondLst>
                            <p:childTnLst>
                              <p:par>
                                <p:cTn id="103" presetID="9" presetClass="emph" presetSubtype="0" grpId="1" nodeType="afterEffect">
                                  <p:stCondLst>
                                    <p:cond delay="0"/>
                                  </p:stCondLst>
                                  <p:iterate type="lt">
                                    <p:tmAbs val="0"/>
                                  </p:iterate>
                                  <p:childTnLst>
                                    <p:set>
                                      <p:cBhvr rctx="PPT">
                                        <p:cTn id="104" dur="indefinite"/>
                                        <p:tgtEl>
                                          <p:spTgt spid="8"/>
                                        </p:tgtEl>
                                        <p:attrNameLst>
                                          <p:attrName>style.opacity</p:attrName>
                                        </p:attrNameLst>
                                      </p:cBhvr>
                                      <p:to>
                                        <p:strVal val="0.5"/>
                                      </p:to>
                                    </p:set>
                                    <p:animEffect filter="image" prLst="opacity: 0.5">
                                      <p:cBhvr rctx="IE">
                                        <p:cTn id="105" dur="indefinite"/>
                                        <p:tgtEl>
                                          <p:spTgt spid="8"/>
                                        </p:tgtEl>
                                      </p:cBhvr>
                                    </p:animEffect>
                                  </p:childTnLst>
                                </p:cTn>
                              </p:par>
                            </p:childTnLst>
                          </p:cTn>
                        </p:par>
                      </p:childTnLst>
                    </p:cTn>
                  </p:par>
                  <p:par>
                    <p:cTn id="106" fill="hold">
                      <p:stCondLst>
                        <p:cond delay="indefinite"/>
                      </p:stCondLst>
                      <p:childTnLst>
                        <p:par>
                          <p:cTn id="107" fill="hold">
                            <p:stCondLst>
                              <p:cond delay="0"/>
                            </p:stCondLst>
                            <p:childTnLst>
                              <p:par>
                                <p:cTn id="108" presetID="38" presetClass="entr" presetSubtype="0" accel="50000" fill="hold" grpId="0" nodeType="clickEffect">
                                  <p:stCondLst>
                                    <p:cond delay="0"/>
                                  </p:stCondLst>
                                  <p:iterate type="lt">
                                    <p:tmPct val="50000"/>
                                  </p:iterate>
                                  <p:childTnLst>
                                    <p:set>
                                      <p:cBhvr>
                                        <p:cTn id="109" dur="1" fill="hold">
                                          <p:stCondLst>
                                            <p:cond delay="0"/>
                                          </p:stCondLst>
                                        </p:cTn>
                                        <p:tgtEl>
                                          <p:spTgt spid="14"/>
                                        </p:tgtEl>
                                        <p:attrNameLst>
                                          <p:attrName>style.visibility</p:attrName>
                                        </p:attrNameLst>
                                      </p:cBhvr>
                                      <p:to>
                                        <p:strVal val="visible"/>
                                      </p:to>
                                    </p:set>
                                    <p:set>
                                      <p:cBhvr>
                                        <p:cTn id="110" dur="455" fill="hold">
                                          <p:stCondLst>
                                            <p:cond delay="0"/>
                                          </p:stCondLst>
                                        </p:cTn>
                                        <p:tgtEl>
                                          <p:spTgt spid="14"/>
                                        </p:tgtEl>
                                        <p:attrNameLst>
                                          <p:attrName>style.rotation</p:attrName>
                                        </p:attrNameLst>
                                      </p:cBhvr>
                                      <p:to>
                                        <p:strVal val="-45.0"/>
                                      </p:to>
                                    </p:set>
                                    <p:anim calcmode="lin" valueType="num">
                                      <p:cBhvr>
                                        <p:cTn id="111" dur="455" fill="hold">
                                          <p:stCondLst>
                                            <p:cond delay="455"/>
                                          </p:stCondLst>
                                        </p:cTn>
                                        <p:tgtEl>
                                          <p:spTgt spid="14"/>
                                        </p:tgtEl>
                                        <p:attrNameLst>
                                          <p:attrName>style.rotation</p:attrName>
                                        </p:attrNameLst>
                                      </p:cBhvr>
                                      <p:tavLst>
                                        <p:tav tm="0">
                                          <p:val>
                                            <p:fltVal val="-45"/>
                                          </p:val>
                                        </p:tav>
                                        <p:tav tm="69900">
                                          <p:val>
                                            <p:fltVal val="45"/>
                                          </p:val>
                                        </p:tav>
                                        <p:tav tm="100000">
                                          <p:val>
                                            <p:fltVal val="0"/>
                                          </p:val>
                                        </p:tav>
                                      </p:tavLst>
                                    </p:anim>
                                    <p:anim calcmode="lin" valueType="num">
                                      <p:cBhvr>
                                        <p:cTn id="112" dur="455" fill="hold">
                                          <p:stCondLst>
                                            <p:cond delay="0"/>
                                          </p:stCondLst>
                                        </p:cTn>
                                        <p:tgtEl>
                                          <p:spTgt spid="14"/>
                                        </p:tgtEl>
                                        <p:attrNameLst>
                                          <p:attrName>ppt_y</p:attrName>
                                        </p:attrNameLst>
                                      </p:cBhvr>
                                      <p:tavLst>
                                        <p:tav tm="0">
                                          <p:val>
                                            <p:strVal val="#ppt_y-1"/>
                                          </p:val>
                                        </p:tav>
                                        <p:tav tm="100000">
                                          <p:val>
                                            <p:strVal val="#ppt_y-(0.354*#ppt_w-0.172*#ppt_h)"/>
                                          </p:val>
                                        </p:tav>
                                      </p:tavLst>
                                    </p:anim>
                                    <p:anim calcmode="lin" valueType="num">
                                      <p:cBhvr>
                                        <p:cTn id="113" dur="156" decel="50000" autoRev="1" fill="hold">
                                          <p:stCondLst>
                                            <p:cond delay="455"/>
                                          </p:stCondLst>
                                        </p:cTn>
                                        <p:tgtEl>
                                          <p:spTgt spid="14"/>
                                        </p:tgtEl>
                                        <p:attrNameLst>
                                          <p:attrName>ppt_y</p:attrName>
                                        </p:attrNameLst>
                                      </p:cBhvr>
                                      <p:tavLst>
                                        <p:tav tm="0">
                                          <p:val>
                                            <p:strVal val="#ppt_y-(0.354*#ppt_w-0.172*#ppt_h)"/>
                                          </p:val>
                                        </p:tav>
                                        <p:tav tm="100000">
                                          <p:val>
                                            <p:strVal val="#ppt_y-(0.354*#ppt_w-0.172*#ppt_h)-#ppt_h/2"/>
                                          </p:val>
                                        </p:tav>
                                      </p:tavLst>
                                    </p:anim>
                                    <p:anim calcmode="lin" valueType="num">
                                      <p:cBhvr>
                                        <p:cTn id="114" dur="136" fill="hold">
                                          <p:stCondLst>
                                            <p:cond delay="864"/>
                                          </p:stCondLst>
                                        </p:cTn>
                                        <p:tgtEl>
                                          <p:spTgt spid="14"/>
                                        </p:tgtEl>
                                        <p:attrNameLst>
                                          <p:attrName>ppt_y</p:attrName>
                                        </p:attrNameLst>
                                      </p:cBhvr>
                                      <p:tavLst>
                                        <p:tav tm="0">
                                          <p:val>
                                            <p:strVal val="#ppt_y-(0.354*#ppt_w-0.172*#ppt_h)"/>
                                          </p:val>
                                        </p:tav>
                                        <p:tav tm="100000">
                                          <p:val>
                                            <p:strVal val="#ppt_y"/>
                                          </p:val>
                                        </p:tav>
                                      </p:tavLst>
                                    </p:anim>
                                  </p:childTnLst>
                                </p:cTn>
                              </p:par>
                            </p:childTnLst>
                          </p:cTn>
                        </p:par>
                        <p:par>
                          <p:cTn id="115" fill="hold">
                            <p:stCondLst>
                              <p:cond delay="2500"/>
                            </p:stCondLst>
                            <p:childTnLst>
                              <p:par>
                                <p:cTn id="116" presetID="9" presetClass="emph" presetSubtype="0" grpId="1" nodeType="afterEffect">
                                  <p:stCondLst>
                                    <p:cond delay="0"/>
                                  </p:stCondLst>
                                  <p:childTnLst>
                                    <p:set>
                                      <p:cBhvr rctx="PPT">
                                        <p:cTn id="117" dur="indefinite"/>
                                        <p:tgtEl>
                                          <p:spTgt spid="10"/>
                                        </p:tgtEl>
                                        <p:attrNameLst>
                                          <p:attrName>style.opacity</p:attrName>
                                        </p:attrNameLst>
                                      </p:cBhvr>
                                      <p:to>
                                        <p:strVal val="0.5"/>
                                      </p:to>
                                    </p:set>
                                    <p:animEffect filter="image" prLst="opacity: 0.5">
                                      <p:cBhvr rctx="IE">
                                        <p:cTn id="118" dur="indefinite"/>
                                        <p:tgtEl>
                                          <p:spTgt spid="10"/>
                                        </p:tgtEl>
                                      </p:cBhvr>
                                    </p:animEffect>
                                  </p:childTnLst>
                                </p:cTn>
                              </p:par>
                            </p:childTnLst>
                          </p:cTn>
                        </p:par>
                      </p:childTnLst>
                    </p:cTn>
                  </p:par>
                  <p:par>
                    <p:cTn id="119" fill="hold">
                      <p:stCondLst>
                        <p:cond delay="indefinite"/>
                      </p:stCondLst>
                      <p:childTnLst>
                        <p:par>
                          <p:cTn id="120" fill="hold">
                            <p:stCondLst>
                              <p:cond delay="0"/>
                            </p:stCondLst>
                            <p:childTnLst>
                              <p:par>
                                <p:cTn id="121" presetID="41" presetClass="entr" presetSubtype="0" fill="hold" grpId="0" nodeType="clickEffect">
                                  <p:stCondLst>
                                    <p:cond delay="0"/>
                                  </p:stCondLst>
                                  <p:iterate type="lt">
                                    <p:tmPct val="10000"/>
                                  </p:iterate>
                                  <p:childTnLst>
                                    <p:set>
                                      <p:cBhvr>
                                        <p:cTn id="122" dur="1" fill="hold">
                                          <p:stCondLst>
                                            <p:cond delay="0"/>
                                          </p:stCondLst>
                                        </p:cTn>
                                        <p:tgtEl>
                                          <p:spTgt spid="2"/>
                                        </p:tgtEl>
                                        <p:attrNameLst>
                                          <p:attrName>style.visibility</p:attrName>
                                        </p:attrNameLst>
                                      </p:cBhvr>
                                      <p:to>
                                        <p:strVal val="visible"/>
                                      </p:to>
                                    </p:set>
                                    <p:anim calcmode="lin" valueType="num">
                                      <p:cBhvr>
                                        <p:cTn id="123"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24" dur="500" fill="hold"/>
                                        <p:tgtEl>
                                          <p:spTgt spid="2"/>
                                        </p:tgtEl>
                                        <p:attrNameLst>
                                          <p:attrName>ppt_y</p:attrName>
                                        </p:attrNameLst>
                                      </p:cBhvr>
                                      <p:tavLst>
                                        <p:tav tm="0">
                                          <p:val>
                                            <p:strVal val="#ppt_y"/>
                                          </p:val>
                                        </p:tav>
                                        <p:tav tm="100000">
                                          <p:val>
                                            <p:strVal val="#ppt_y"/>
                                          </p:val>
                                        </p:tav>
                                      </p:tavLst>
                                    </p:anim>
                                    <p:anim calcmode="lin" valueType="num">
                                      <p:cBhvr>
                                        <p:cTn id="125"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26"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27" dur="500" tmFilter="0,0; .5, 1; 1, 1"/>
                                        <p:tgtEl>
                                          <p:spTgt spid="2"/>
                                        </p:tgtEl>
                                      </p:cBhvr>
                                    </p:animEffect>
                                  </p:childTnLst>
                                </p:cTn>
                              </p:par>
                            </p:childTnLst>
                          </p:cTn>
                        </p:par>
                        <p:par>
                          <p:cTn id="128" fill="hold">
                            <p:stCondLst>
                              <p:cond delay="1050"/>
                            </p:stCondLst>
                            <p:childTnLst>
                              <p:par>
                                <p:cTn id="129" presetID="9" presetClass="emph" presetSubtype="0" grpId="1" nodeType="afterEffect">
                                  <p:stCondLst>
                                    <p:cond delay="0"/>
                                  </p:stCondLst>
                                  <p:iterate type="lt">
                                    <p:tmAbs val="0"/>
                                  </p:iterate>
                                  <p:childTnLst>
                                    <p:set>
                                      <p:cBhvr rctx="PPT">
                                        <p:cTn id="130" dur="indefinite"/>
                                        <p:tgtEl>
                                          <p:spTgt spid="14"/>
                                        </p:tgtEl>
                                        <p:attrNameLst>
                                          <p:attrName>style.opacity</p:attrName>
                                        </p:attrNameLst>
                                      </p:cBhvr>
                                      <p:to>
                                        <p:strVal val="0.5"/>
                                      </p:to>
                                    </p:set>
                                    <p:animEffect filter="image" prLst="opacity: 0.5">
                                      <p:cBhvr rctx="IE">
                                        <p:cTn id="131" dur="indefinite"/>
                                        <p:tgtEl>
                                          <p:spTgt spid="14"/>
                                        </p:tgtEl>
                                      </p:cBhvr>
                                    </p:animEffect>
                                  </p:childTnLst>
                                </p:cTn>
                              </p:par>
                            </p:childTnLst>
                          </p:cTn>
                        </p:par>
                      </p:childTnLst>
                    </p:cTn>
                  </p:par>
                  <p:par>
                    <p:cTn id="132" fill="hold">
                      <p:stCondLst>
                        <p:cond delay="indefinite"/>
                      </p:stCondLst>
                      <p:childTnLst>
                        <p:par>
                          <p:cTn id="133" fill="hold">
                            <p:stCondLst>
                              <p:cond delay="0"/>
                            </p:stCondLst>
                            <p:childTnLst>
                              <p:par>
                                <p:cTn id="134" presetID="23" presetClass="entr" presetSubtype="16" fill="hold" grpId="0" nodeType="clickEffect">
                                  <p:stCondLst>
                                    <p:cond delay="0"/>
                                  </p:stCondLst>
                                  <p:iterate type="lt">
                                    <p:tmPct val="15000"/>
                                  </p:iterate>
                                  <p:childTnLst>
                                    <p:set>
                                      <p:cBhvr>
                                        <p:cTn id="135" dur="1" fill="hold">
                                          <p:stCondLst>
                                            <p:cond delay="0"/>
                                          </p:stCondLst>
                                        </p:cTn>
                                        <p:tgtEl>
                                          <p:spTgt spid="11"/>
                                        </p:tgtEl>
                                        <p:attrNameLst>
                                          <p:attrName>style.visibility</p:attrName>
                                        </p:attrNameLst>
                                      </p:cBhvr>
                                      <p:to>
                                        <p:strVal val="visible"/>
                                      </p:to>
                                    </p:set>
                                    <p:anim calcmode="lin" valueType="num">
                                      <p:cBhvr>
                                        <p:cTn id="136" dur="500" fill="hold"/>
                                        <p:tgtEl>
                                          <p:spTgt spid="11"/>
                                        </p:tgtEl>
                                        <p:attrNameLst>
                                          <p:attrName>ppt_w</p:attrName>
                                        </p:attrNameLst>
                                      </p:cBhvr>
                                      <p:tavLst>
                                        <p:tav tm="0">
                                          <p:val>
                                            <p:fltVal val="0"/>
                                          </p:val>
                                        </p:tav>
                                        <p:tav tm="100000">
                                          <p:val>
                                            <p:strVal val="#ppt_w"/>
                                          </p:val>
                                        </p:tav>
                                      </p:tavLst>
                                    </p:anim>
                                    <p:anim calcmode="lin" valueType="num">
                                      <p:cBhvr>
                                        <p:cTn id="137" dur="500" fill="hold"/>
                                        <p:tgtEl>
                                          <p:spTgt spid="11"/>
                                        </p:tgtEl>
                                        <p:attrNameLst>
                                          <p:attrName>ppt_h</p:attrName>
                                        </p:attrNameLst>
                                      </p:cBhvr>
                                      <p:tavLst>
                                        <p:tav tm="0">
                                          <p:val>
                                            <p:fltVal val="0"/>
                                          </p:val>
                                        </p:tav>
                                        <p:tav tm="100000">
                                          <p:val>
                                            <p:strVal val="#ppt_h"/>
                                          </p:val>
                                        </p:tav>
                                      </p:tavLst>
                                    </p:anim>
                                  </p:childTnLst>
                                </p:cTn>
                              </p:par>
                            </p:childTnLst>
                          </p:cTn>
                        </p:par>
                        <p:par>
                          <p:cTn id="138" fill="hold">
                            <p:stCondLst>
                              <p:cond delay="1025"/>
                            </p:stCondLst>
                            <p:childTnLst>
                              <p:par>
                                <p:cTn id="139" presetID="9" presetClass="emph" presetSubtype="0" grpId="1" nodeType="afterEffect">
                                  <p:stCondLst>
                                    <p:cond delay="0"/>
                                  </p:stCondLst>
                                  <p:iterate type="lt">
                                    <p:tmAbs val="0"/>
                                  </p:iterate>
                                  <p:childTnLst>
                                    <p:set>
                                      <p:cBhvr rctx="PPT">
                                        <p:cTn id="140" dur="indefinite"/>
                                        <p:tgtEl>
                                          <p:spTgt spid="2"/>
                                        </p:tgtEl>
                                        <p:attrNameLst>
                                          <p:attrName>style.opacity</p:attrName>
                                        </p:attrNameLst>
                                      </p:cBhvr>
                                      <p:to>
                                        <p:strVal val="0.5"/>
                                      </p:to>
                                    </p:set>
                                    <p:animEffect filter="image" prLst="opacity: 0.5">
                                      <p:cBhvr rctx="IE">
                                        <p:cTn id="141" dur="indefinite"/>
                                        <p:tgtEl>
                                          <p:spTgt spid="2"/>
                                        </p:tgtEl>
                                      </p:cBhvr>
                                    </p:animEffect>
                                  </p:childTnLst>
                                </p:cTn>
                              </p:par>
                              <p:par>
                                <p:cTn id="142" presetID="23" presetClass="entr" presetSubtype="16" fill="hold" grpId="0" nodeType="withEffect">
                                  <p:stCondLst>
                                    <p:cond delay="0"/>
                                  </p:stCondLst>
                                  <p:iterate type="lt">
                                    <p:tmPct val="15000"/>
                                  </p:iterate>
                                  <p:childTnLst>
                                    <p:set>
                                      <p:cBhvr>
                                        <p:cTn id="143" dur="1" fill="hold">
                                          <p:stCondLst>
                                            <p:cond delay="0"/>
                                          </p:stCondLst>
                                        </p:cTn>
                                        <p:tgtEl>
                                          <p:spTgt spid="12"/>
                                        </p:tgtEl>
                                        <p:attrNameLst>
                                          <p:attrName>style.visibility</p:attrName>
                                        </p:attrNameLst>
                                      </p:cBhvr>
                                      <p:to>
                                        <p:strVal val="visible"/>
                                      </p:to>
                                    </p:set>
                                    <p:anim calcmode="lin" valueType="num">
                                      <p:cBhvr>
                                        <p:cTn id="144" dur="500" fill="hold"/>
                                        <p:tgtEl>
                                          <p:spTgt spid="12"/>
                                        </p:tgtEl>
                                        <p:attrNameLst>
                                          <p:attrName>ppt_w</p:attrName>
                                        </p:attrNameLst>
                                      </p:cBhvr>
                                      <p:tavLst>
                                        <p:tav tm="0">
                                          <p:val>
                                            <p:fltVal val="0"/>
                                          </p:val>
                                        </p:tav>
                                        <p:tav tm="100000">
                                          <p:val>
                                            <p:strVal val="#ppt_w"/>
                                          </p:val>
                                        </p:tav>
                                      </p:tavLst>
                                    </p:anim>
                                    <p:anim calcmode="lin" valueType="num">
                                      <p:cBhvr>
                                        <p:cTn id="145"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5" grpId="1"/>
      <p:bldP spid="5" grpId="2"/>
      <p:bldP spid="6" grpId="0"/>
      <p:bldP spid="6" grpId="1"/>
      <p:bldP spid="7" grpId="0"/>
      <p:bldP spid="7" grpId="1"/>
      <p:bldP spid="8" grpId="0"/>
      <p:bldP spid="8" grpId="1"/>
      <p:bldP spid="10" grpId="0"/>
      <p:bldP spid="10" grpId="1"/>
      <p:bldP spid="2" grpId="0"/>
      <p:bldP spid="2" grpId="1"/>
      <p:bldP spid="11" grpId="0"/>
      <p:bldP spid="12" grpId="0"/>
      <p:bldP spid="13" grpId="0"/>
      <p:bldP spid="13" grpId="1"/>
      <p:bldP spid="14" grpId="0"/>
      <p:bldP spid="14"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56787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58628" cy="1569660"/>
          </a:xfrm>
          <a:prstGeom prst="rect">
            <a:avLst/>
          </a:prstGeom>
          <a:noFill/>
        </p:spPr>
        <p:txBody>
          <a:bodyPr wrap="square" rtlCol="0">
            <a:spAutoFit/>
          </a:bodyPr>
          <a:lstStyle/>
          <a:p>
            <a:r>
              <a:rPr lang="en-US" sz="3200" dirty="0"/>
              <a:t>2 Cor.1:20 ~ </a:t>
            </a:r>
            <a:r>
              <a:rPr lang="en-US" sz="3200" dirty="0">
                <a:solidFill>
                  <a:srgbClr val="FFC000"/>
                </a:solidFill>
              </a:rPr>
              <a:t>For all the promises of God in Him </a:t>
            </a:r>
            <a:r>
              <a:rPr lang="en-US" sz="3200" i="1" dirty="0">
                <a:solidFill>
                  <a:srgbClr val="FFC000"/>
                </a:solidFill>
              </a:rPr>
              <a:t>are</a:t>
            </a:r>
            <a:r>
              <a:rPr lang="en-US" sz="3200" dirty="0">
                <a:solidFill>
                  <a:srgbClr val="FFC000"/>
                </a:solidFill>
              </a:rPr>
              <a:t> Yes, and in Him Amen, to the glory of God through us.</a:t>
            </a:r>
          </a:p>
        </p:txBody>
      </p:sp>
      <p:sp>
        <p:nvSpPr>
          <p:cNvPr id="4" name="TextBox 3"/>
          <p:cNvSpPr txBox="1"/>
          <p:nvPr/>
        </p:nvSpPr>
        <p:spPr>
          <a:xfrm>
            <a:off x="462665" y="2432663"/>
            <a:ext cx="8258628" cy="3539430"/>
          </a:xfrm>
          <a:prstGeom prst="rect">
            <a:avLst/>
          </a:prstGeom>
          <a:noFill/>
        </p:spPr>
        <p:txBody>
          <a:bodyPr wrap="square" rtlCol="0">
            <a:spAutoFit/>
          </a:bodyPr>
          <a:lstStyle/>
          <a:p>
            <a:r>
              <a:rPr lang="en-US" sz="3200" dirty="0"/>
              <a:t>Phil. 3:19-20 ~ </a:t>
            </a:r>
            <a:r>
              <a:rPr lang="en-US" sz="3200" baseline="30000" dirty="0"/>
              <a:t>20</a:t>
            </a:r>
            <a:r>
              <a:rPr lang="en-US" sz="3200" dirty="0"/>
              <a:t> </a:t>
            </a:r>
            <a:r>
              <a:rPr lang="en-US" sz="3200" dirty="0">
                <a:solidFill>
                  <a:srgbClr val="FFC000"/>
                </a:solidFill>
              </a:rPr>
              <a:t>For our citizenship is in heaven, from which we also eagerly wait for the Savior, the Lord Jesus Christ, </a:t>
            </a:r>
            <a:r>
              <a:rPr lang="en-US" sz="3200" baseline="30000" dirty="0"/>
              <a:t>21</a:t>
            </a:r>
            <a:r>
              <a:rPr lang="en-US" sz="3200" dirty="0"/>
              <a:t> </a:t>
            </a:r>
            <a:r>
              <a:rPr lang="en-US" sz="3200" dirty="0">
                <a:solidFill>
                  <a:srgbClr val="FFC000"/>
                </a:solidFill>
              </a:rPr>
              <a:t>who will transform our lowly body that it may be conformed to His glorious body, according to the working by which He is able even to subdue all things to Himself.</a:t>
            </a:r>
          </a:p>
        </p:txBody>
      </p:sp>
      <p:sp>
        <p:nvSpPr>
          <p:cNvPr id="5" name="TextBox 4"/>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866352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7508075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58628" cy="1569660"/>
          </a:xfrm>
          <a:prstGeom prst="rect">
            <a:avLst/>
          </a:prstGeom>
          <a:noFill/>
        </p:spPr>
        <p:txBody>
          <a:bodyPr wrap="square" rtlCol="0">
            <a:spAutoFit/>
          </a:bodyPr>
          <a:lstStyle/>
          <a:p>
            <a:r>
              <a:rPr lang="en-US" sz="3200" dirty="0"/>
              <a:t>Eph.4:30 ~ </a:t>
            </a:r>
            <a:r>
              <a:rPr lang="en-US" sz="3200" dirty="0">
                <a:solidFill>
                  <a:srgbClr val="FFC000"/>
                </a:solidFill>
              </a:rPr>
              <a:t>And do not grieve the Holy Spirit of God, by whom you were sealed for the day of redemption.</a:t>
            </a:r>
          </a:p>
        </p:txBody>
      </p:sp>
      <p:sp>
        <p:nvSpPr>
          <p:cNvPr id="4" name="TextBox 3"/>
          <p:cNvSpPr txBox="1"/>
          <p:nvPr/>
        </p:nvSpPr>
        <p:spPr>
          <a:xfrm>
            <a:off x="462665" y="2432663"/>
            <a:ext cx="8258628" cy="584775"/>
          </a:xfrm>
          <a:prstGeom prst="rect">
            <a:avLst/>
          </a:prstGeom>
          <a:noFill/>
        </p:spPr>
        <p:txBody>
          <a:bodyPr wrap="square" rtlCol="0">
            <a:spAutoFit/>
          </a:bodyPr>
          <a:lstStyle/>
          <a:p>
            <a:r>
              <a:rPr lang="en-US" sz="3200" dirty="0"/>
              <a:t>1 Thess. 5:19 ~ </a:t>
            </a:r>
            <a:r>
              <a:rPr lang="en-US" sz="3200" dirty="0">
                <a:solidFill>
                  <a:srgbClr val="FFC000"/>
                </a:solidFill>
              </a:rPr>
              <a:t>Do not quench the Spirit</a:t>
            </a:r>
            <a:r>
              <a:rPr lang="en-US" sz="3200" dirty="0" smtClean="0">
                <a:solidFill>
                  <a:srgbClr val="FFC000"/>
                </a:solidFill>
              </a:rPr>
              <a:t>.</a:t>
            </a:r>
            <a:endParaRPr lang="en-US" sz="3200" dirty="0">
              <a:solidFill>
                <a:srgbClr val="FFC000"/>
              </a:solidFill>
            </a:endParaRPr>
          </a:p>
        </p:txBody>
      </p:sp>
      <p:sp>
        <p:nvSpPr>
          <p:cNvPr id="5" name="TextBox 4"/>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63158569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3152079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6:17 ~ </a:t>
            </a:r>
            <a:r>
              <a:rPr lang="en-US" sz="3200" dirty="0">
                <a:solidFill>
                  <a:srgbClr val="FFC000"/>
                </a:solidFill>
              </a:rPr>
              <a:t>For the day of His wrath has come, and who is able to stand?</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7</a:t>
            </a:r>
            <a:r>
              <a:rPr lang="en-US" sz="2600" b="1" dirty="0" smtClean="0">
                <a:solidFill>
                  <a:schemeClr val="bg1"/>
                </a:solidFill>
                <a:effectLst>
                  <a:glow rad="381000">
                    <a:srgbClr val="E20000">
                      <a:alpha val="49804"/>
                    </a:srgbClr>
                  </a:glow>
                </a:effectLst>
                <a:latin typeface="Felix Titling" pitchFamily="82" charset="0"/>
              </a:rPr>
              <a:t>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5193883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6151216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After these things </a:t>
            </a:r>
            <a:r>
              <a:rPr lang="en-US" sz="3200" dirty="0"/>
              <a:t>~ </a:t>
            </a:r>
            <a:r>
              <a:rPr lang="en-US" sz="3200" b="1" i="1" dirty="0">
                <a:solidFill>
                  <a:srgbClr val="FFC000"/>
                </a:solidFill>
                <a:latin typeface="Times New Roman" pitchFamily="18" charset="0"/>
                <a:cs typeface="Times New Roman" pitchFamily="18" charset="0"/>
              </a:rPr>
              <a:t>Meta </a:t>
            </a:r>
            <a:r>
              <a:rPr lang="en-US" sz="3200" b="1" i="1" dirty="0" err="1">
                <a:solidFill>
                  <a:srgbClr val="FFC000"/>
                </a:solidFill>
                <a:latin typeface="Times New Roman" pitchFamily="18" charset="0"/>
                <a:cs typeface="Times New Roman" pitchFamily="18" charset="0"/>
              </a:rPr>
              <a:t>houtos</a:t>
            </a:r>
            <a:r>
              <a:rPr lang="en-US" sz="3200" dirty="0"/>
              <a:t>, not </a:t>
            </a:r>
            <a:r>
              <a:rPr lang="en-US" sz="3200" b="1" i="1" dirty="0">
                <a:solidFill>
                  <a:srgbClr val="FFC000"/>
                </a:solidFill>
                <a:latin typeface="Times New Roman" pitchFamily="18" charset="0"/>
                <a:cs typeface="Times New Roman" pitchFamily="18" charset="0"/>
              </a:rPr>
              <a:t>meta </a:t>
            </a:r>
            <a:r>
              <a:rPr lang="en-US" sz="3200" b="1" i="1" dirty="0" err="1">
                <a:solidFill>
                  <a:srgbClr val="FFC000"/>
                </a:solidFill>
                <a:latin typeface="Times New Roman" pitchFamily="18" charset="0"/>
                <a:cs typeface="Times New Roman" pitchFamily="18" charset="0"/>
              </a:rPr>
              <a:t>tauta</a:t>
            </a:r>
            <a:endParaRPr lang="en-US" sz="3200" b="1" dirty="0">
              <a:solidFill>
                <a:srgbClr val="FFC000"/>
              </a:solidFill>
              <a:latin typeface="Times New Roman" pitchFamily="18" charset="0"/>
              <a:cs typeface="Times New Roman" pitchFamily="18"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7</a:t>
            </a:r>
            <a:r>
              <a:rPr lang="en-US" sz="2600" b="1" dirty="0" smtClean="0">
                <a:solidFill>
                  <a:schemeClr val="bg1"/>
                </a:solidFill>
                <a:effectLst>
                  <a:glow rad="381000">
                    <a:srgbClr val="E20000">
                      <a:alpha val="49804"/>
                    </a:srgbClr>
                  </a:glow>
                </a:effectLst>
                <a:latin typeface="Felix Titling" pitchFamily="82" charset="0"/>
              </a:rPr>
              <a:t>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0002728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Rounded Rectangle 5"/>
          <p:cNvSpPr/>
          <p:nvPr/>
        </p:nvSpPr>
        <p:spPr>
          <a:xfrm>
            <a:off x="416865" y="1394511"/>
            <a:ext cx="12476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7</a:t>
            </a:r>
            <a:r>
              <a:rPr lang="en-US" sz="2600" b="1" dirty="0" smtClean="0">
                <a:solidFill>
                  <a:schemeClr val="bg1"/>
                </a:solidFill>
                <a:effectLst>
                  <a:glow rad="381000">
                    <a:srgbClr val="E20000">
                      <a:alpha val="49804"/>
                    </a:srgbClr>
                  </a:glow>
                </a:effectLst>
                <a:latin typeface="Felix Titling" pitchFamily="82" charset="0"/>
              </a:rPr>
              <a:t> . 1 - 8</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685800" y="1887705"/>
            <a:ext cx="8001000" cy="584775"/>
          </a:xfrm>
          <a:prstGeom prst="rect">
            <a:avLst/>
          </a:prstGeom>
          <a:noFill/>
        </p:spPr>
        <p:txBody>
          <a:bodyPr wrap="square" rtlCol="0">
            <a:spAutoFit/>
          </a:bodyPr>
          <a:lstStyle/>
          <a:p>
            <a:pPr marL="342900" indent="-342900">
              <a:buFont typeface="Arial" pitchFamily="34" charset="0"/>
              <a:buChar char="•"/>
            </a:pPr>
            <a:r>
              <a:rPr lang="en-US" sz="3200" dirty="0" smtClean="0"/>
              <a:t> </a:t>
            </a:r>
            <a:r>
              <a:rPr lang="en-US" sz="3200" b="1" i="1" dirty="0" err="1" smtClean="0">
                <a:solidFill>
                  <a:srgbClr val="FFC000"/>
                </a:solidFill>
                <a:latin typeface="Times New Roman" pitchFamily="18" charset="0"/>
                <a:cs typeface="Times New Roman" pitchFamily="18" charset="0"/>
              </a:rPr>
              <a:t>chuwg</a:t>
            </a:r>
            <a:r>
              <a:rPr lang="en-US" sz="3200" i="1" dirty="0" smtClean="0"/>
              <a:t> </a:t>
            </a:r>
            <a:r>
              <a:rPr lang="en-US" sz="3200" dirty="0"/>
              <a:t>– </a:t>
            </a:r>
            <a:r>
              <a:rPr lang="en-US" sz="3200" i="1" dirty="0"/>
              <a:t>circle, compass, vault</a:t>
            </a:r>
            <a:endParaRPr lang="en-US" sz="3200" dirty="0">
              <a:solidFill>
                <a:srgbClr val="FFC000"/>
              </a:solidFill>
            </a:endParaRPr>
          </a:p>
        </p:txBody>
      </p:sp>
      <p:sp>
        <p:nvSpPr>
          <p:cNvPr id="7" name="TextBox 6"/>
          <p:cNvSpPr txBox="1"/>
          <p:nvPr/>
        </p:nvSpPr>
        <p:spPr>
          <a:xfrm>
            <a:off x="457200" y="881540"/>
            <a:ext cx="8229600" cy="1077218"/>
          </a:xfrm>
          <a:prstGeom prst="rect">
            <a:avLst/>
          </a:prstGeom>
          <a:noFill/>
        </p:spPr>
        <p:txBody>
          <a:bodyPr wrap="square" rtlCol="0">
            <a:spAutoFit/>
          </a:bodyPr>
          <a:lstStyle/>
          <a:p>
            <a:r>
              <a:rPr lang="en-US" sz="3200" dirty="0"/>
              <a:t>Is 40:22a ~</a:t>
            </a:r>
            <a:r>
              <a:rPr lang="en-US" sz="3200" i="1" dirty="0"/>
              <a:t> </a:t>
            </a:r>
            <a:r>
              <a:rPr lang="en-US" sz="3200" i="1" dirty="0">
                <a:solidFill>
                  <a:srgbClr val="FFC000"/>
                </a:solidFill>
              </a:rPr>
              <a:t>It is</a:t>
            </a:r>
            <a:r>
              <a:rPr lang="en-US" sz="3200" dirty="0">
                <a:solidFill>
                  <a:srgbClr val="FFC000"/>
                </a:solidFill>
              </a:rPr>
              <a:t> He who sits above the circle of the earth …</a:t>
            </a:r>
          </a:p>
        </p:txBody>
      </p:sp>
      <p:sp>
        <p:nvSpPr>
          <p:cNvPr id="8" name="TextBox 7"/>
          <p:cNvSpPr txBox="1"/>
          <p:nvPr/>
        </p:nvSpPr>
        <p:spPr>
          <a:xfrm>
            <a:off x="457200" y="2428592"/>
            <a:ext cx="8229600" cy="1077218"/>
          </a:xfrm>
          <a:prstGeom prst="rect">
            <a:avLst/>
          </a:prstGeom>
          <a:noFill/>
        </p:spPr>
        <p:txBody>
          <a:bodyPr wrap="square" rtlCol="0">
            <a:spAutoFit/>
          </a:bodyPr>
          <a:lstStyle/>
          <a:p>
            <a:r>
              <a:rPr lang="en-US" sz="3200" dirty="0"/>
              <a:t>Job 26:7b ~ </a:t>
            </a:r>
            <a:r>
              <a:rPr lang="en-US" sz="3200" i="1" dirty="0">
                <a:solidFill>
                  <a:srgbClr val="FFC000"/>
                </a:solidFill>
              </a:rPr>
              <a:t>He</a:t>
            </a:r>
            <a:r>
              <a:rPr lang="en-US" sz="3200" dirty="0">
                <a:solidFill>
                  <a:srgbClr val="FFC000"/>
                </a:solidFill>
              </a:rPr>
              <a:t> hangs the earth on </a:t>
            </a:r>
            <a:r>
              <a:rPr lang="en-US" sz="3200" dirty="0" smtClean="0">
                <a:solidFill>
                  <a:srgbClr val="FFC000"/>
                </a:solidFill>
              </a:rPr>
              <a:t>nothing.</a:t>
            </a:r>
            <a:endParaRPr lang="en-US" sz="3200" dirty="0">
              <a:solidFill>
                <a:srgbClr val="FFC000"/>
              </a:solidFill>
            </a:endParaRPr>
          </a:p>
        </p:txBody>
      </p:sp>
    </p:spTree>
    <p:extLst>
      <p:ext uri="{BB962C8B-B14F-4D97-AF65-F5344CB8AC3E}">
        <p14:creationId xmlns:p14="http://schemas.microsoft.com/office/powerpoint/2010/main" xmlns="" val="228515175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7"/>
                                        </p:tgtEl>
                                        <p:attrNameLst>
                                          <p:attrName>style.opacity</p:attrName>
                                        </p:attrNameLst>
                                      </p:cBhvr>
                                      <p:to>
                                        <p:strVal val="0.5"/>
                                      </p:to>
                                    </p:set>
                                    <p:animEffect filter="image" prLst="opacity: 0.5">
                                      <p:cBhvr rctx="IE">
                                        <p:cTn id="20" dur="indefinite"/>
                                        <p:tgtEl>
                                          <p:spTgt spid="7"/>
                                        </p:tgtEl>
                                      </p:cBhvr>
                                    </p:animEffect>
                                  </p:childTnLst>
                                </p:cTn>
                              </p:par>
                              <p:par>
                                <p:cTn id="21" presetID="9" presetClass="emph" presetSubtype="0" grpId="1" nodeType="withEffect">
                                  <p:stCondLst>
                                    <p:cond delay="0"/>
                                  </p:stCondLst>
                                  <p:childTnLst>
                                    <p:set>
                                      <p:cBhvr rctx="PPT">
                                        <p:cTn id="22" dur="indefinite"/>
                                        <p:tgtEl>
                                          <p:spTgt spid="6"/>
                                        </p:tgtEl>
                                        <p:attrNameLst>
                                          <p:attrName>style.opacity</p:attrName>
                                        </p:attrNameLst>
                                      </p:cBhvr>
                                      <p:to>
                                        <p:strVal val="0.5"/>
                                      </p:to>
                                    </p:set>
                                    <p:animEffect filter="image" prLst="opacity: 0.5">
                                      <p:cBhvr rctx="IE">
                                        <p:cTn id="23" dur="indefinite"/>
                                        <p:tgtEl>
                                          <p:spTgt spid="6"/>
                                        </p:tgtEl>
                                      </p:cBhvr>
                                    </p:animEffect>
                                  </p:childTnLst>
                                </p:cTn>
                              </p:par>
                              <p:par>
                                <p:cTn id="24" presetID="9" presetClass="emph" presetSubtype="0" grpId="1" nodeType="withEffect">
                                  <p:stCondLst>
                                    <p:cond delay="0"/>
                                  </p:stCondLst>
                                  <p:childTnLst>
                                    <p:set>
                                      <p:cBhvr rctx="PPT">
                                        <p:cTn id="25" dur="indefinite"/>
                                        <p:tgtEl>
                                          <p:spTgt spid="4"/>
                                        </p:tgtEl>
                                        <p:attrNameLst>
                                          <p:attrName>style.opacity</p:attrName>
                                        </p:attrNameLst>
                                      </p:cBhvr>
                                      <p:to>
                                        <p:strVal val="0.5"/>
                                      </p:to>
                                    </p:set>
                                    <p:animEffect filter="image" prLst="opacity: 0.5">
                                      <p:cBhvr rctx="IE">
                                        <p:cTn id="26"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4" grpId="0"/>
      <p:bldP spid="4" grpId="1"/>
      <p:bldP spid="7" grpId="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7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58375972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smtClean="0"/>
              <a:t>Rev. 3:10 ~ </a:t>
            </a:r>
            <a:r>
              <a:rPr lang="en-US" sz="3200" dirty="0" smtClean="0">
                <a:solidFill>
                  <a:srgbClr val="FFC000"/>
                </a:solidFill>
              </a:rPr>
              <a:t>Because </a:t>
            </a:r>
            <a:r>
              <a:rPr lang="en-US" sz="3200" dirty="0">
                <a:solidFill>
                  <a:srgbClr val="FFC000"/>
                </a:solidFill>
              </a:rPr>
              <a:t>you have kept My command to persevere, I also will keep you from the hour of trial which shall come upon the whole world, to test those who dwell on the earth.</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7</a:t>
            </a:r>
            <a:r>
              <a:rPr lang="en-US" sz="2600" b="1" dirty="0" smtClean="0">
                <a:solidFill>
                  <a:schemeClr val="bg1"/>
                </a:solidFill>
                <a:effectLst>
                  <a:glow rad="381000">
                    <a:srgbClr val="E20000">
                      <a:alpha val="49804"/>
                    </a:srgbClr>
                  </a:glow>
                </a:effectLst>
                <a:latin typeface="Felix Titling" pitchFamily="82" charset="0"/>
              </a:rPr>
              <a:t> .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60422185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2693</TotalTime>
  <Words>692</Words>
  <Application>Microsoft Office PowerPoint</Application>
  <PresentationFormat>On-screen Show (4:3)</PresentationFormat>
  <Paragraphs>86</Paragraphs>
  <Slides>24</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Arial</vt:lpstr>
      <vt:lpstr>Eras Demi ITC</vt:lpstr>
      <vt:lpstr>Felix Titling</vt:lpstr>
      <vt:lpstr>Copperplate Gothic Bold</vt:lpstr>
      <vt:lpstr>Argonaut</vt:lpstr>
      <vt:lpstr>Lounger</vt:lpstr>
      <vt:lpstr>Flowerchild</vt:lpstr>
      <vt:lpstr>Vivaldi</vt:lpstr>
      <vt:lpstr>Times New Roman</vt:lpstr>
      <vt:lpstr>Calibri</vt: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28</cp:revision>
  <dcterms:created xsi:type="dcterms:W3CDTF">2013-01-24T16:24:31Z</dcterms:created>
  <dcterms:modified xsi:type="dcterms:W3CDTF">2013-01-28T22:49:50Z</dcterms:modified>
</cp:coreProperties>
</file>