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0" r:id="rId4"/>
    <p:sldId id="260" r:id="rId5"/>
    <p:sldId id="258" r:id="rId6"/>
    <p:sldId id="257" r:id="rId7"/>
    <p:sldId id="265" r:id="rId8"/>
    <p:sldId id="267" r:id="rId9"/>
    <p:sldId id="266" r:id="rId10"/>
    <p:sldId id="268" r:id="rId11"/>
    <p:sldId id="271" r:id="rId12"/>
    <p:sldId id="272" r:id="rId13"/>
    <p:sldId id="269" r:id="rId14"/>
    <p:sldId id="273" r:id="rId15"/>
    <p:sldId id="277" r:id="rId16"/>
    <p:sldId id="27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001A"/>
    <a:srgbClr val="EA0027"/>
    <a:srgbClr val="C50D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83" autoAdjust="0"/>
  </p:normalViewPr>
  <p:slideViewPr>
    <p:cSldViewPr>
      <p:cViewPr>
        <p:scale>
          <a:sx n="70" d="100"/>
          <a:sy n="70" d="100"/>
        </p:scale>
        <p:origin x="-21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FA8B-6C14-4AC0-952D-2C390D0D84B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2D4D-4336-4BAF-8550-4D3CB5A5B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8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2D4D-4336-4BAF-8550-4D3CB5A5B6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9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9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6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1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6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3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1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0FAB-B824-4ED7-B581-B42B5D1BE40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5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200400"/>
            <a:ext cx="1087437" cy="1149350"/>
            <a:chOff x="1979613" y="4222750"/>
            <a:chExt cx="881062" cy="850900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79613" y="4222750"/>
              <a:ext cx="881062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058988" y="4222750"/>
              <a:ext cx="711200" cy="755650"/>
            </a:xfrm>
            <a:custGeom>
              <a:avLst/>
              <a:gdLst/>
              <a:ahLst/>
              <a:cxnLst>
                <a:cxn ang="0">
                  <a:pos x="881" y="787"/>
                </a:cxn>
                <a:cxn ang="0">
                  <a:pos x="838" y="728"/>
                </a:cxn>
                <a:cxn ang="0">
                  <a:pos x="778" y="635"/>
                </a:cxn>
                <a:cxn ang="0">
                  <a:pos x="697" y="587"/>
                </a:cxn>
                <a:cxn ang="0">
                  <a:pos x="668" y="531"/>
                </a:cxn>
                <a:cxn ang="0">
                  <a:pos x="674" y="513"/>
                </a:cxn>
                <a:cxn ang="0">
                  <a:pos x="770" y="372"/>
                </a:cxn>
                <a:cxn ang="0">
                  <a:pos x="814" y="178"/>
                </a:cxn>
                <a:cxn ang="0">
                  <a:pos x="814" y="171"/>
                </a:cxn>
                <a:cxn ang="0">
                  <a:pos x="786" y="77"/>
                </a:cxn>
                <a:cxn ang="0">
                  <a:pos x="709" y="14"/>
                </a:cxn>
                <a:cxn ang="0">
                  <a:pos x="600" y="5"/>
                </a:cxn>
                <a:cxn ang="0">
                  <a:pos x="499" y="74"/>
                </a:cxn>
                <a:cxn ang="0">
                  <a:pos x="472" y="88"/>
                </a:cxn>
                <a:cxn ang="0">
                  <a:pos x="446" y="127"/>
                </a:cxn>
                <a:cxn ang="0">
                  <a:pos x="400" y="127"/>
                </a:cxn>
                <a:cxn ang="0">
                  <a:pos x="284" y="96"/>
                </a:cxn>
                <a:cxn ang="0">
                  <a:pos x="153" y="144"/>
                </a:cxn>
                <a:cxn ang="0">
                  <a:pos x="5" y="737"/>
                </a:cxn>
                <a:cxn ang="0">
                  <a:pos x="67" y="806"/>
                </a:cxn>
                <a:cxn ang="0">
                  <a:pos x="357" y="885"/>
                </a:cxn>
                <a:cxn ang="0">
                  <a:pos x="423" y="871"/>
                </a:cxn>
                <a:cxn ang="0">
                  <a:pos x="475" y="809"/>
                </a:cxn>
                <a:cxn ang="0">
                  <a:pos x="503" y="712"/>
                </a:cxn>
                <a:cxn ang="0">
                  <a:pos x="495" y="780"/>
                </a:cxn>
                <a:cxn ang="0">
                  <a:pos x="497" y="852"/>
                </a:cxn>
                <a:cxn ang="0">
                  <a:pos x="595" y="921"/>
                </a:cxn>
                <a:cxn ang="0">
                  <a:pos x="665" y="899"/>
                </a:cxn>
                <a:cxn ang="0">
                  <a:pos x="702" y="908"/>
                </a:cxn>
                <a:cxn ang="0">
                  <a:pos x="795" y="952"/>
                </a:cxn>
                <a:cxn ang="0">
                  <a:pos x="889" y="884"/>
                </a:cxn>
                <a:cxn ang="0">
                  <a:pos x="897" y="837"/>
                </a:cxn>
                <a:cxn ang="0">
                  <a:pos x="590" y="163"/>
                </a:cxn>
                <a:cxn ang="0">
                  <a:pos x="587" y="120"/>
                </a:cxn>
                <a:cxn ang="0">
                  <a:pos x="617" y="92"/>
                </a:cxn>
                <a:cxn ang="0">
                  <a:pos x="668" y="92"/>
                </a:cxn>
                <a:cxn ang="0">
                  <a:pos x="712" y="126"/>
                </a:cxn>
                <a:cxn ang="0">
                  <a:pos x="725" y="173"/>
                </a:cxn>
                <a:cxn ang="0">
                  <a:pos x="725" y="181"/>
                </a:cxn>
                <a:cxn ang="0">
                  <a:pos x="651" y="397"/>
                </a:cxn>
                <a:cxn ang="0">
                  <a:pos x="580" y="491"/>
                </a:cxn>
                <a:cxn ang="0">
                  <a:pos x="575" y="447"/>
                </a:cxn>
                <a:cxn ang="0">
                  <a:pos x="612" y="309"/>
                </a:cxn>
                <a:cxn ang="0">
                  <a:pos x="614" y="251"/>
                </a:cxn>
                <a:cxn ang="0">
                  <a:pos x="581" y="192"/>
                </a:cxn>
                <a:cxn ang="0">
                  <a:pos x="701" y="778"/>
                </a:cxn>
                <a:cxn ang="0">
                  <a:pos x="679" y="740"/>
                </a:cxn>
                <a:cxn ang="0">
                  <a:pos x="619" y="699"/>
                </a:cxn>
                <a:cxn ang="0">
                  <a:pos x="593" y="666"/>
                </a:cxn>
                <a:cxn ang="0">
                  <a:pos x="613" y="629"/>
                </a:cxn>
                <a:cxn ang="0">
                  <a:pos x="673" y="673"/>
                </a:cxn>
                <a:cxn ang="0">
                  <a:pos x="722" y="702"/>
                </a:cxn>
                <a:cxn ang="0">
                  <a:pos x="723" y="747"/>
                </a:cxn>
              </a:cxnLst>
              <a:rect l="0" t="0" r="r" b="b"/>
              <a:pathLst>
                <a:path w="897" h="952">
                  <a:moveTo>
                    <a:pt x="897" y="837"/>
                  </a:moveTo>
                  <a:lnTo>
                    <a:pt x="897" y="837"/>
                  </a:lnTo>
                  <a:lnTo>
                    <a:pt x="896" y="824"/>
                  </a:lnTo>
                  <a:lnTo>
                    <a:pt x="892" y="810"/>
                  </a:lnTo>
                  <a:lnTo>
                    <a:pt x="888" y="799"/>
                  </a:lnTo>
                  <a:lnTo>
                    <a:pt x="881" y="787"/>
                  </a:lnTo>
                  <a:lnTo>
                    <a:pt x="874" y="777"/>
                  </a:lnTo>
                  <a:lnTo>
                    <a:pt x="865" y="767"/>
                  </a:lnTo>
                  <a:lnTo>
                    <a:pt x="855" y="758"/>
                  </a:lnTo>
                  <a:lnTo>
                    <a:pt x="844" y="750"/>
                  </a:lnTo>
                  <a:lnTo>
                    <a:pt x="842" y="740"/>
                  </a:lnTo>
                  <a:lnTo>
                    <a:pt x="838" y="728"/>
                  </a:lnTo>
                  <a:lnTo>
                    <a:pt x="831" y="719"/>
                  </a:lnTo>
                  <a:lnTo>
                    <a:pt x="822" y="710"/>
                  </a:lnTo>
                  <a:lnTo>
                    <a:pt x="814" y="686"/>
                  </a:lnTo>
                  <a:lnTo>
                    <a:pt x="805" y="666"/>
                  </a:lnTo>
                  <a:lnTo>
                    <a:pt x="792" y="649"/>
                  </a:lnTo>
                  <a:lnTo>
                    <a:pt x="778" y="635"/>
                  </a:lnTo>
                  <a:lnTo>
                    <a:pt x="763" y="622"/>
                  </a:lnTo>
                  <a:lnTo>
                    <a:pt x="748" y="613"/>
                  </a:lnTo>
                  <a:lnTo>
                    <a:pt x="734" y="605"/>
                  </a:lnTo>
                  <a:lnTo>
                    <a:pt x="721" y="598"/>
                  </a:lnTo>
                  <a:lnTo>
                    <a:pt x="708" y="592"/>
                  </a:lnTo>
                  <a:lnTo>
                    <a:pt x="697" y="587"/>
                  </a:lnTo>
                  <a:lnTo>
                    <a:pt x="688" y="580"/>
                  </a:lnTo>
                  <a:lnTo>
                    <a:pt x="681" y="573"/>
                  </a:lnTo>
                  <a:lnTo>
                    <a:pt x="676" y="566"/>
                  </a:lnTo>
                  <a:lnTo>
                    <a:pt x="671" y="557"/>
                  </a:lnTo>
                  <a:lnTo>
                    <a:pt x="669" y="545"/>
                  </a:lnTo>
                  <a:lnTo>
                    <a:pt x="668" y="531"/>
                  </a:lnTo>
                  <a:lnTo>
                    <a:pt x="668" y="529"/>
                  </a:lnTo>
                  <a:lnTo>
                    <a:pt x="668" y="526"/>
                  </a:lnTo>
                  <a:lnTo>
                    <a:pt x="668" y="523"/>
                  </a:lnTo>
                  <a:lnTo>
                    <a:pt x="668" y="521"/>
                  </a:lnTo>
                  <a:lnTo>
                    <a:pt x="671" y="516"/>
                  </a:lnTo>
                  <a:lnTo>
                    <a:pt x="674" y="513"/>
                  </a:lnTo>
                  <a:lnTo>
                    <a:pt x="676" y="509"/>
                  </a:lnTo>
                  <a:lnTo>
                    <a:pt x="677" y="508"/>
                  </a:lnTo>
                  <a:lnTo>
                    <a:pt x="701" y="477"/>
                  </a:lnTo>
                  <a:lnTo>
                    <a:pt x="725" y="445"/>
                  </a:lnTo>
                  <a:lnTo>
                    <a:pt x="748" y="410"/>
                  </a:lnTo>
                  <a:lnTo>
                    <a:pt x="770" y="372"/>
                  </a:lnTo>
                  <a:lnTo>
                    <a:pt x="787" y="332"/>
                  </a:lnTo>
                  <a:lnTo>
                    <a:pt x="801" y="286"/>
                  </a:lnTo>
                  <a:lnTo>
                    <a:pt x="810" y="236"/>
                  </a:lnTo>
                  <a:lnTo>
                    <a:pt x="814" y="181"/>
                  </a:lnTo>
                  <a:lnTo>
                    <a:pt x="814" y="179"/>
                  </a:lnTo>
                  <a:lnTo>
                    <a:pt x="814" y="178"/>
                  </a:lnTo>
                  <a:lnTo>
                    <a:pt x="814" y="175"/>
                  </a:lnTo>
                  <a:lnTo>
                    <a:pt x="814" y="173"/>
                  </a:lnTo>
                  <a:lnTo>
                    <a:pt x="814" y="173"/>
                  </a:lnTo>
                  <a:lnTo>
                    <a:pt x="814" y="172"/>
                  </a:lnTo>
                  <a:lnTo>
                    <a:pt x="814" y="172"/>
                  </a:lnTo>
                  <a:lnTo>
                    <a:pt x="814" y="171"/>
                  </a:lnTo>
                  <a:lnTo>
                    <a:pt x="813" y="153"/>
                  </a:lnTo>
                  <a:lnTo>
                    <a:pt x="810" y="137"/>
                  </a:lnTo>
                  <a:lnTo>
                    <a:pt x="807" y="121"/>
                  </a:lnTo>
                  <a:lnTo>
                    <a:pt x="801" y="106"/>
                  </a:lnTo>
                  <a:lnTo>
                    <a:pt x="794" y="91"/>
                  </a:lnTo>
                  <a:lnTo>
                    <a:pt x="786" y="77"/>
                  </a:lnTo>
                  <a:lnTo>
                    <a:pt x="777" y="65"/>
                  </a:lnTo>
                  <a:lnTo>
                    <a:pt x="765" y="52"/>
                  </a:lnTo>
                  <a:lnTo>
                    <a:pt x="753" y="40"/>
                  </a:lnTo>
                  <a:lnTo>
                    <a:pt x="739" y="30"/>
                  </a:lnTo>
                  <a:lnTo>
                    <a:pt x="724" y="21"/>
                  </a:lnTo>
                  <a:lnTo>
                    <a:pt x="709" y="14"/>
                  </a:lnTo>
                  <a:lnTo>
                    <a:pt x="693" y="8"/>
                  </a:lnTo>
                  <a:lnTo>
                    <a:pt x="676" y="3"/>
                  </a:lnTo>
                  <a:lnTo>
                    <a:pt x="658" y="1"/>
                  </a:lnTo>
                  <a:lnTo>
                    <a:pt x="641" y="0"/>
                  </a:lnTo>
                  <a:lnTo>
                    <a:pt x="620" y="1"/>
                  </a:lnTo>
                  <a:lnTo>
                    <a:pt x="600" y="5"/>
                  </a:lnTo>
                  <a:lnTo>
                    <a:pt x="580" y="12"/>
                  </a:lnTo>
                  <a:lnTo>
                    <a:pt x="561" y="20"/>
                  </a:lnTo>
                  <a:lnTo>
                    <a:pt x="543" y="30"/>
                  </a:lnTo>
                  <a:lnTo>
                    <a:pt x="527" y="43"/>
                  </a:lnTo>
                  <a:lnTo>
                    <a:pt x="512" y="58"/>
                  </a:lnTo>
                  <a:lnTo>
                    <a:pt x="499" y="74"/>
                  </a:lnTo>
                  <a:lnTo>
                    <a:pt x="495" y="75"/>
                  </a:lnTo>
                  <a:lnTo>
                    <a:pt x="489" y="77"/>
                  </a:lnTo>
                  <a:lnTo>
                    <a:pt x="484" y="80"/>
                  </a:lnTo>
                  <a:lnTo>
                    <a:pt x="480" y="82"/>
                  </a:lnTo>
                  <a:lnTo>
                    <a:pt x="476" y="84"/>
                  </a:lnTo>
                  <a:lnTo>
                    <a:pt x="472" y="88"/>
                  </a:lnTo>
                  <a:lnTo>
                    <a:pt x="467" y="91"/>
                  </a:lnTo>
                  <a:lnTo>
                    <a:pt x="463" y="95"/>
                  </a:lnTo>
                  <a:lnTo>
                    <a:pt x="457" y="105"/>
                  </a:lnTo>
                  <a:lnTo>
                    <a:pt x="451" y="114"/>
                  </a:lnTo>
                  <a:lnTo>
                    <a:pt x="447" y="122"/>
                  </a:lnTo>
                  <a:lnTo>
                    <a:pt x="446" y="127"/>
                  </a:lnTo>
                  <a:lnTo>
                    <a:pt x="446" y="128"/>
                  </a:lnTo>
                  <a:lnTo>
                    <a:pt x="445" y="130"/>
                  </a:lnTo>
                  <a:lnTo>
                    <a:pt x="444" y="135"/>
                  </a:lnTo>
                  <a:lnTo>
                    <a:pt x="443" y="138"/>
                  </a:lnTo>
                  <a:lnTo>
                    <a:pt x="423" y="134"/>
                  </a:lnTo>
                  <a:lnTo>
                    <a:pt x="400" y="127"/>
                  </a:lnTo>
                  <a:lnTo>
                    <a:pt x="374" y="120"/>
                  </a:lnTo>
                  <a:lnTo>
                    <a:pt x="347" y="113"/>
                  </a:lnTo>
                  <a:lnTo>
                    <a:pt x="323" y="106"/>
                  </a:lnTo>
                  <a:lnTo>
                    <a:pt x="302" y="100"/>
                  </a:lnTo>
                  <a:lnTo>
                    <a:pt x="288" y="97"/>
                  </a:lnTo>
                  <a:lnTo>
                    <a:pt x="284" y="96"/>
                  </a:lnTo>
                  <a:lnTo>
                    <a:pt x="254" y="91"/>
                  </a:lnTo>
                  <a:lnTo>
                    <a:pt x="227" y="92"/>
                  </a:lnTo>
                  <a:lnTo>
                    <a:pt x="204" y="100"/>
                  </a:lnTo>
                  <a:lnTo>
                    <a:pt x="183" y="112"/>
                  </a:lnTo>
                  <a:lnTo>
                    <a:pt x="167" y="127"/>
                  </a:lnTo>
                  <a:lnTo>
                    <a:pt x="153" y="144"/>
                  </a:lnTo>
                  <a:lnTo>
                    <a:pt x="144" y="163"/>
                  </a:lnTo>
                  <a:lnTo>
                    <a:pt x="137" y="180"/>
                  </a:lnTo>
                  <a:lnTo>
                    <a:pt x="5" y="667"/>
                  </a:lnTo>
                  <a:lnTo>
                    <a:pt x="0" y="692"/>
                  </a:lnTo>
                  <a:lnTo>
                    <a:pt x="1" y="715"/>
                  </a:lnTo>
                  <a:lnTo>
                    <a:pt x="5" y="737"/>
                  </a:lnTo>
                  <a:lnTo>
                    <a:pt x="14" y="757"/>
                  </a:lnTo>
                  <a:lnTo>
                    <a:pt x="23" y="771"/>
                  </a:lnTo>
                  <a:lnTo>
                    <a:pt x="34" y="783"/>
                  </a:lnTo>
                  <a:lnTo>
                    <a:pt x="45" y="792"/>
                  </a:lnTo>
                  <a:lnTo>
                    <a:pt x="55" y="800"/>
                  </a:lnTo>
                  <a:lnTo>
                    <a:pt x="67" y="806"/>
                  </a:lnTo>
                  <a:lnTo>
                    <a:pt x="76" y="809"/>
                  </a:lnTo>
                  <a:lnTo>
                    <a:pt x="84" y="813"/>
                  </a:lnTo>
                  <a:lnTo>
                    <a:pt x="90" y="814"/>
                  </a:lnTo>
                  <a:lnTo>
                    <a:pt x="333" y="881"/>
                  </a:lnTo>
                  <a:lnTo>
                    <a:pt x="345" y="883"/>
                  </a:lnTo>
                  <a:lnTo>
                    <a:pt x="357" y="885"/>
                  </a:lnTo>
                  <a:lnTo>
                    <a:pt x="369" y="885"/>
                  </a:lnTo>
                  <a:lnTo>
                    <a:pt x="381" y="884"/>
                  </a:lnTo>
                  <a:lnTo>
                    <a:pt x="392" y="883"/>
                  </a:lnTo>
                  <a:lnTo>
                    <a:pt x="402" y="881"/>
                  </a:lnTo>
                  <a:lnTo>
                    <a:pt x="413" y="876"/>
                  </a:lnTo>
                  <a:lnTo>
                    <a:pt x="423" y="871"/>
                  </a:lnTo>
                  <a:lnTo>
                    <a:pt x="437" y="862"/>
                  </a:lnTo>
                  <a:lnTo>
                    <a:pt x="449" y="852"/>
                  </a:lnTo>
                  <a:lnTo>
                    <a:pt x="458" y="840"/>
                  </a:lnTo>
                  <a:lnTo>
                    <a:pt x="466" y="830"/>
                  </a:lnTo>
                  <a:lnTo>
                    <a:pt x="472" y="818"/>
                  </a:lnTo>
                  <a:lnTo>
                    <a:pt x="475" y="809"/>
                  </a:lnTo>
                  <a:lnTo>
                    <a:pt x="478" y="801"/>
                  </a:lnTo>
                  <a:lnTo>
                    <a:pt x="480" y="795"/>
                  </a:lnTo>
                  <a:lnTo>
                    <a:pt x="481" y="791"/>
                  </a:lnTo>
                  <a:lnTo>
                    <a:pt x="485" y="776"/>
                  </a:lnTo>
                  <a:lnTo>
                    <a:pt x="492" y="750"/>
                  </a:lnTo>
                  <a:lnTo>
                    <a:pt x="503" y="712"/>
                  </a:lnTo>
                  <a:lnTo>
                    <a:pt x="503" y="722"/>
                  </a:lnTo>
                  <a:lnTo>
                    <a:pt x="503" y="732"/>
                  </a:lnTo>
                  <a:lnTo>
                    <a:pt x="505" y="741"/>
                  </a:lnTo>
                  <a:lnTo>
                    <a:pt x="510" y="752"/>
                  </a:lnTo>
                  <a:lnTo>
                    <a:pt x="502" y="765"/>
                  </a:lnTo>
                  <a:lnTo>
                    <a:pt x="495" y="780"/>
                  </a:lnTo>
                  <a:lnTo>
                    <a:pt x="491" y="797"/>
                  </a:lnTo>
                  <a:lnTo>
                    <a:pt x="490" y="813"/>
                  </a:lnTo>
                  <a:lnTo>
                    <a:pt x="490" y="822"/>
                  </a:lnTo>
                  <a:lnTo>
                    <a:pt x="492" y="832"/>
                  </a:lnTo>
                  <a:lnTo>
                    <a:pt x="493" y="843"/>
                  </a:lnTo>
                  <a:lnTo>
                    <a:pt x="497" y="852"/>
                  </a:lnTo>
                  <a:lnTo>
                    <a:pt x="507" y="871"/>
                  </a:lnTo>
                  <a:lnTo>
                    <a:pt x="520" y="889"/>
                  </a:lnTo>
                  <a:lnTo>
                    <a:pt x="536" y="903"/>
                  </a:lnTo>
                  <a:lnTo>
                    <a:pt x="555" y="912"/>
                  </a:lnTo>
                  <a:lnTo>
                    <a:pt x="574" y="919"/>
                  </a:lnTo>
                  <a:lnTo>
                    <a:pt x="595" y="921"/>
                  </a:lnTo>
                  <a:lnTo>
                    <a:pt x="617" y="920"/>
                  </a:lnTo>
                  <a:lnTo>
                    <a:pt x="638" y="914"/>
                  </a:lnTo>
                  <a:lnTo>
                    <a:pt x="646" y="911"/>
                  </a:lnTo>
                  <a:lnTo>
                    <a:pt x="653" y="907"/>
                  </a:lnTo>
                  <a:lnTo>
                    <a:pt x="659" y="903"/>
                  </a:lnTo>
                  <a:lnTo>
                    <a:pt x="665" y="899"/>
                  </a:lnTo>
                  <a:lnTo>
                    <a:pt x="671" y="893"/>
                  </a:lnTo>
                  <a:lnTo>
                    <a:pt x="677" y="889"/>
                  </a:lnTo>
                  <a:lnTo>
                    <a:pt x="681" y="883"/>
                  </a:lnTo>
                  <a:lnTo>
                    <a:pt x="686" y="877"/>
                  </a:lnTo>
                  <a:lnTo>
                    <a:pt x="693" y="893"/>
                  </a:lnTo>
                  <a:lnTo>
                    <a:pt x="702" y="908"/>
                  </a:lnTo>
                  <a:lnTo>
                    <a:pt x="714" y="922"/>
                  </a:lnTo>
                  <a:lnTo>
                    <a:pt x="727" y="934"/>
                  </a:lnTo>
                  <a:lnTo>
                    <a:pt x="742" y="942"/>
                  </a:lnTo>
                  <a:lnTo>
                    <a:pt x="759" y="949"/>
                  </a:lnTo>
                  <a:lnTo>
                    <a:pt x="777" y="952"/>
                  </a:lnTo>
                  <a:lnTo>
                    <a:pt x="795" y="952"/>
                  </a:lnTo>
                  <a:lnTo>
                    <a:pt x="816" y="949"/>
                  </a:lnTo>
                  <a:lnTo>
                    <a:pt x="836" y="942"/>
                  </a:lnTo>
                  <a:lnTo>
                    <a:pt x="853" y="931"/>
                  </a:lnTo>
                  <a:lnTo>
                    <a:pt x="868" y="918"/>
                  </a:lnTo>
                  <a:lnTo>
                    <a:pt x="880" y="901"/>
                  </a:lnTo>
                  <a:lnTo>
                    <a:pt x="889" y="884"/>
                  </a:lnTo>
                  <a:lnTo>
                    <a:pt x="895" y="865"/>
                  </a:lnTo>
                  <a:lnTo>
                    <a:pt x="897" y="844"/>
                  </a:lnTo>
                  <a:lnTo>
                    <a:pt x="897" y="841"/>
                  </a:lnTo>
                  <a:lnTo>
                    <a:pt x="897" y="840"/>
                  </a:lnTo>
                  <a:lnTo>
                    <a:pt x="897" y="838"/>
                  </a:lnTo>
                  <a:lnTo>
                    <a:pt x="897" y="837"/>
                  </a:lnTo>
                  <a:close/>
                  <a:moveTo>
                    <a:pt x="581" y="192"/>
                  </a:moveTo>
                  <a:lnTo>
                    <a:pt x="585" y="183"/>
                  </a:lnTo>
                  <a:lnTo>
                    <a:pt x="587" y="174"/>
                  </a:lnTo>
                  <a:lnTo>
                    <a:pt x="588" y="167"/>
                  </a:lnTo>
                  <a:lnTo>
                    <a:pt x="589" y="165"/>
                  </a:lnTo>
                  <a:lnTo>
                    <a:pt x="590" y="163"/>
                  </a:lnTo>
                  <a:lnTo>
                    <a:pt x="590" y="158"/>
                  </a:lnTo>
                  <a:lnTo>
                    <a:pt x="591" y="152"/>
                  </a:lnTo>
                  <a:lnTo>
                    <a:pt x="591" y="145"/>
                  </a:lnTo>
                  <a:lnTo>
                    <a:pt x="591" y="137"/>
                  </a:lnTo>
                  <a:lnTo>
                    <a:pt x="589" y="129"/>
                  </a:lnTo>
                  <a:lnTo>
                    <a:pt x="587" y="120"/>
                  </a:lnTo>
                  <a:lnTo>
                    <a:pt x="583" y="111"/>
                  </a:lnTo>
                  <a:lnTo>
                    <a:pt x="589" y="106"/>
                  </a:lnTo>
                  <a:lnTo>
                    <a:pt x="596" y="101"/>
                  </a:lnTo>
                  <a:lnTo>
                    <a:pt x="603" y="98"/>
                  </a:lnTo>
                  <a:lnTo>
                    <a:pt x="610" y="95"/>
                  </a:lnTo>
                  <a:lnTo>
                    <a:pt x="617" y="92"/>
                  </a:lnTo>
                  <a:lnTo>
                    <a:pt x="625" y="90"/>
                  </a:lnTo>
                  <a:lnTo>
                    <a:pt x="633" y="89"/>
                  </a:lnTo>
                  <a:lnTo>
                    <a:pt x="641" y="89"/>
                  </a:lnTo>
                  <a:lnTo>
                    <a:pt x="650" y="89"/>
                  </a:lnTo>
                  <a:lnTo>
                    <a:pt x="658" y="90"/>
                  </a:lnTo>
                  <a:lnTo>
                    <a:pt x="668" y="92"/>
                  </a:lnTo>
                  <a:lnTo>
                    <a:pt x="676" y="96"/>
                  </a:lnTo>
                  <a:lnTo>
                    <a:pt x="682" y="99"/>
                  </a:lnTo>
                  <a:lnTo>
                    <a:pt x="691" y="104"/>
                  </a:lnTo>
                  <a:lnTo>
                    <a:pt x="697" y="108"/>
                  </a:lnTo>
                  <a:lnTo>
                    <a:pt x="703" y="114"/>
                  </a:lnTo>
                  <a:lnTo>
                    <a:pt x="712" y="126"/>
                  </a:lnTo>
                  <a:lnTo>
                    <a:pt x="719" y="139"/>
                  </a:lnTo>
                  <a:lnTo>
                    <a:pt x="724" y="154"/>
                  </a:lnTo>
                  <a:lnTo>
                    <a:pt x="725" y="171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5" y="175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81"/>
                  </a:lnTo>
                  <a:lnTo>
                    <a:pt x="723" y="225"/>
                  </a:lnTo>
                  <a:lnTo>
                    <a:pt x="716" y="265"/>
                  </a:lnTo>
                  <a:lnTo>
                    <a:pt x="704" y="302"/>
                  </a:lnTo>
                  <a:lnTo>
                    <a:pt x="689" y="335"/>
                  </a:lnTo>
                  <a:lnTo>
                    <a:pt x="672" y="367"/>
                  </a:lnTo>
                  <a:lnTo>
                    <a:pt x="651" y="397"/>
                  </a:lnTo>
                  <a:lnTo>
                    <a:pt x="631" y="425"/>
                  </a:lnTo>
                  <a:lnTo>
                    <a:pt x="608" y="454"/>
                  </a:lnTo>
                  <a:lnTo>
                    <a:pt x="601" y="463"/>
                  </a:lnTo>
                  <a:lnTo>
                    <a:pt x="594" y="473"/>
                  </a:lnTo>
                  <a:lnTo>
                    <a:pt x="587" y="482"/>
                  </a:lnTo>
                  <a:lnTo>
                    <a:pt x="580" y="491"/>
                  </a:lnTo>
                  <a:lnTo>
                    <a:pt x="573" y="501"/>
                  </a:lnTo>
                  <a:lnTo>
                    <a:pt x="566" y="511"/>
                  </a:lnTo>
                  <a:lnTo>
                    <a:pt x="559" y="520"/>
                  </a:lnTo>
                  <a:lnTo>
                    <a:pt x="552" y="530"/>
                  </a:lnTo>
                  <a:lnTo>
                    <a:pt x="564" y="488"/>
                  </a:lnTo>
                  <a:lnTo>
                    <a:pt x="575" y="447"/>
                  </a:lnTo>
                  <a:lnTo>
                    <a:pt x="585" y="410"/>
                  </a:lnTo>
                  <a:lnTo>
                    <a:pt x="594" y="377"/>
                  </a:lnTo>
                  <a:lnTo>
                    <a:pt x="602" y="349"/>
                  </a:lnTo>
                  <a:lnTo>
                    <a:pt x="608" y="327"/>
                  </a:lnTo>
                  <a:lnTo>
                    <a:pt x="611" y="314"/>
                  </a:lnTo>
                  <a:lnTo>
                    <a:pt x="612" y="309"/>
                  </a:lnTo>
                  <a:lnTo>
                    <a:pt x="614" y="300"/>
                  </a:lnTo>
                  <a:lnTo>
                    <a:pt x="616" y="292"/>
                  </a:lnTo>
                  <a:lnTo>
                    <a:pt x="617" y="282"/>
                  </a:lnTo>
                  <a:lnTo>
                    <a:pt x="617" y="274"/>
                  </a:lnTo>
                  <a:lnTo>
                    <a:pt x="616" y="263"/>
                  </a:lnTo>
                  <a:lnTo>
                    <a:pt x="614" y="251"/>
                  </a:lnTo>
                  <a:lnTo>
                    <a:pt x="611" y="240"/>
                  </a:lnTo>
                  <a:lnTo>
                    <a:pt x="608" y="229"/>
                  </a:lnTo>
                  <a:lnTo>
                    <a:pt x="603" y="219"/>
                  </a:lnTo>
                  <a:lnTo>
                    <a:pt x="596" y="210"/>
                  </a:lnTo>
                  <a:lnTo>
                    <a:pt x="589" y="201"/>
                  </a:lnTo>
                  <a:lnTo>
                    <a:pt x="581" y="192"/>
                  </a:lnTo>
                  <a:close/>
                  <a:moveTo>
                    <a:pt x="722" y="758"/>
                  </a:moveTo>
                  <a:lnTo>
                    <a:pt x="716" y="763"/>
                  </a:lnTo>
                  <a:lnTo>
                    <a:pt x="711" y="768"/>
                  </a:lnTo>
                  <a:lnTo>
                    <a:pt x="707" y="773"/>
                  </a:lnTo>
                  <a:lnTo>
                    <a:pt x="702" y="779"/>
                  </a:lnTo>
                  <a:lnTo>
                    <a:pt x="701" y="778"/>
                  </a:lnTo>
                  <a:lnTo>
                    <a:pt x="701" y="776"/>
                  </a:lnTo>
                  <a:lnTo>
                    <a:pt x="701" y="775"/>
                  </a:lnTo>
                  <a:lnTo>
                    <a:pt x="700" y="773"/>
                  </a:lnTo>
                  <a:lnTo>
                    <a:pt x="694" y="762"/>
                  </a:lnTo>
                  <a:lnTo>
                    <a:pt x="687" y="750"/>
                  </a:lnTo>
                  <a:lnTo>
                    <a:pt x="679" y="740"/>
                  </a:lnTo>
                  <a:lnTo>
                    <a:pt x="670" y="731"/>
                  </a:lnTo>
                  <a:lnTo>
                    <a:pt x="659" y="723"/>
                  </a:lnTo>
                  <a:lnTo>
                    <a:pt x="648" y="717"/>
                  </a:lnTo>
                  <a:lnTo>
                    <a:pt x="636" y="711"/>
                  </a:lnTo>
                  <a:lnTo>
                    <a:pt x="624" y="708"/>
                  </a:lnTo>
                  <a:lnTo>
                    <a:pt x="619" y="699"/>
                  </a:lnTo>
                  <a:lnTo>
                    <a:pt x="613" y="690"/>
                  </a:lnTo>
                  <a:lnTo>
                    <a:pt x="604" y="682"/>
                  </a:lnTo>
                  <a:lnTo>
                    <a:pt x="595" y="677"/>
                  </a:lnTo>
                  <a:lnTo>
                    <a:pt x="594" y="673"/>
                  </a:lnTo>
                  <a:lnTo>
                    <a:pt x="594" y="670"/>
                  </a:lnTo>
                  <a:lnTo>
                    <a:pt x="593" y="666"/>
                  </a:lnTo>
                  <a:lnTo>
                    <a:pt x="593" y="663"/>
                  </a:lnTo>
                  <a:lnTo>
                    <a:pt x="594" y="652"/>
                  </a:lnTo>
                  <a:lnTo>
                    <a:pt x="596" y="642"/>
                  </a:lnTo>
                  <a:lnTo>
                    <a:pt x="600" y="631"/>
                  </a:lnTo>
                  <a:lnTo>
                    <a:pt x="604" y="618"/>
                  </a:lnTo>
                  <a:lnTo>
                    <a:pt x="613" y="629"/>
                  </a:lnTo>
                  <a:lnTo>
                    <a:pt x="623" y="639"/>
                  </a:lnTo>
                  <a:lnTo>
                    <a:pt x="632" y="648"/>
                  </a:lnTo>
                  <a:lnTo>
                    <a:pt x="642" y="655"/>
                  </a:lnTo>
                  <a:lnTo>
                    <a:pt x="653" y="662"/>
                  </a:lnTo>
                  <a:lnTo>
                    <a:pt x="663" y="667"/>
                  </a:lnTo>
                  <a:lnTo>
                    <a:pt x="673" y="673"/>
                  </a:lnTo>
                  <a:lnTo>
                    <a:pt x="682" y="678"/>
                  </a:lnTo>
                  <a:lnTo>
                    <a:pt x="693" y="682"/>
                  </a:lnTo>
                  <a:lnTo>
                    <a:pt x="702" y="687"/>
                  </a:lnTo>
                  <a:lnTo>
                    <a:pt x="709" y="692"/>
                  </a:lnTo>
                  <a:lnTo>
                    <a:pt x="716" y="697"/>
                  </a:lnTo>
                  <a:lnTo>
                    <a:pt x="722" y="702"/>
                  </a:lnTo>
                  <a:lnTo>
                    <a:pt x="727" y="708"/>
                  </a:lnTo>
                  <a:lnTo>
                    <a:pt x="731" y="714"/>
                  </a:lnTo>
                  <a:lnTo>
                    <a:pt x="734" y="720"/>
                  </a:lnTo>
                  <a:lnTo>
                    <a:pt x="729" y="728"/>
                  </a:lnTo>
                  <a:lnTo>
                    <a:pt x="725" y="738"/>
                  </a:lnTo>
                  <a:lnTo>
                    <a:pt x="723" y="74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8"/>
                  </a:lnTo>
                  <a:lnTo>
                    <a:pt x="722" y="7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09788" y="4346575"/>
              <a:ext cx="387350" cy="527050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446" y="68"/>
                </a:cxn>
                <a:cxn ang="0">
                  <a:pos x="449" y="69"/>
                </a:cxn>
                <a:cxn ang="0">
                  <a:pos x="456" y="71"/>
                </a:cxn>
                <a:cxn ang="0">
                  <a:pos x="464" y="76"/>
                </a:cxn>
                <a:cxn ang="0">
                  <a:pos x="473" y="83"/>
                </a:cxn>
                <a:cxn ang="0">
                  <a:pos x="480" y="92"/>
                </a:cxn>
                <a:cxn ang="0">
                  <a:pos x="486" y="103"/>
                </a:cxn>
                <a:cxn ang="0">
                  <a:pos x="487" y="118"/>
                </a:cxn>
                <a:cxn ang="0">
                  <a:pos x="485" y="137"/>
                </a:cxn>
                <a:cxn ang="0">
                  <a:pos x="354" y="623"/>
                </a:cxn>
                <a:cxn ang="0">
                  <a:pos x="352" y="627"/>
                </a:cxn>
                <a:cxn ang="0">
                  <a:pos x="350" y="634"/>
                </a:cxn>
                <a:cxn ang="0">
                  <a:pos x="344" y="642"/>
                </a:cxn>
                <a:cxn ang="0">
                  <a:pos x="339" y="650"/>
                </a:cxn>
                <a:cxn ang="0">
                  <a:pos x="328" y="658"/>
                </a:cxn>
                <a:cxn ang="0">
                  <a:pos x="317" y="662"/>
                </a:cxn>
                <a:cxn ang="0">
                  <a:pos x="302" y="665"/>
                </a:cxn>
                <a:cxn ang="0">
                  <a:pos x="284" y="662"/>
                </a:cxn>
                <a:cxn ang="0">
                  <a:pos x="41" y="597"/>
                </a:cxn>
                <a:cxn ang="0">
                  <a:pos x="38" y="596"/>
                </a:cxn>
                <a:cxn ang="0">
                  <a:pos x="33" y="593"/>
                </a:cxn>
                <a:cxn ang="0">
                  <a:pos x="26" y="590"/>
                </a:cxn>
                <a:cxn ang="0">
                  <a:pos x="19" y="585"/>
                </a:cxn>
                <a:cxn ang="0">
                  <a:pos x="11" y="578"/>
                </a:cxn>
                <a:cxn ang="0">
                  <a:pos x="5" y="570"/>
                </a:cxn>
                <a:cxn ang="0">
                  <a:pos x="1" y="559"/>
                </a:cxn>
                <a:cxn ang="0">
                  <a:pos x="0" y="546"/>
                </a:cxn>
                <a:cxn ang="0">
                  <a:pos x="0" y="541"/>
                </a:cxn>
                <a:cxn ang="0">
                  <a:pos x="0" y="537"/>
                </a:cxn>
                <a:cxn ang="0">
                  <a:pos x="1" y="532"/>
                </a:cxn>
                <a:cxn ang="0">
                  <a:pos x="2" y="528"/>
                </a:cxn>
                <a:cxn ang="0">
                  <a:pos x="8" y="507"/>
                </a:cxn>
                <a:cxn ang="0">
                  <a:pos x="23" y="451"/>
                </a:cxn>
                <a:cxn ang="0">
                  <a:pos x="43" y="374"/>
                </a:cxn>
                <a:cxn ang="0">
                  <a:pos x="68" y="284"/>
                </a:cxn>
                <a:cxn ang="0">
                  <a:pos x="92" y="196"/>
                </a:cxn>
                <a:cxn ang="0">
                  <a:pos x="113" y="117"/>
                </a:cxn>
                <a:cxn ang="0">
                  <a:pos x="128" y="62"/>
                </a:cxn>
                <a:cxn ang="0">
                  <a:pos x="133" y="41"/>
                </a:cxn>
                <a:cxn ang="0">
                  <a:pos x="135" y="38"/>
                </a:cxn>
                <a:cxn ang="0">
                  <a:pos x="138" y="31"/>
                </a:cxn>
                <a:cxn ang="0">
                  <a:pos x="143" y="23"/>
                </a:cxn>
                <a:cxn ang="0">
                  <a:pos x="150" y="15"/>
                </a:cxn>
                <a:cxn ang="0">
                  <a:pos x="159" y="7"/>
                </a:cxn>
                <a:cxn ang="0">
                  <a:pos x="170" y="2"/>
                </a:cxn>
                <a:cxn ang="0">
                  <a:pos x="185" y="0"/>
                </a:cxn>
                <a:cxn ang="0">
                  <a:pos x="203" y="2"/>
                </a:cxn>
              </a:cxnLst>
              <a:rect l="0" t="0" r="r" b="b"/>
              <a:pathLst>
                <a:path w="487" h="665">
                  <a:moveTo>
                    <a:pt x="203" y="2"/>
                  </a:moveTo>
                  <a:lnTo>
                    <a:pt x="446" y="68"/>
                  </a:lnTo>
                  <a:lnTo>
                    <a:pt x="449" y="69"/>
                  </a:lnTo>
                  <a:lnTo>
                    <a:pt x="456" y="71"/>
                  </a:lnTo>
                  <a:lnTo>
                    <a:pt x="464" y="76"/>
                  </a:lnTo>
                  <a:lnTo>
                    <a:pt x="473" y="83"/>
                  </a:lnTo>
                  <a:lnTo>
                    <a:pt x="480" y="92"/>
                  </a:lnTo>
                  <a:lnTo>
                    <a:pt x="486" y="103"/>
                  </a:lnTo>
                  <a:lnTo>
                    <a:pt x="487" y="118"/>
                  </a:lnTo>
                  <a:lnTo>
                    <a:pt x="485" y="137"/>
                  </a:lnTo>
                  <a:lnTo>
                    <a:pt x="354" y="623"/>
                  </a:lnTo>
                  <a:lnTo>
                    <a:pt x="352" y="627"/>
                  </a:lnTo>
                  <a:lnTo>
                    <a:pt x="350" y="634"/>
                  </a:lnTo>
                  <a:lnTo>
                    <a:pt x="344" y="642"/>
                  </a:lnTo>
                  <a:lnTo>
                    <a:pt x="339" y="650"/>
                  </a:lnTo>
                  <a:lnTo>
                    <a:pt x="328" y="658"/>
                  </a:lnTo>
                  <a:lnTo>
                    <a:pt x="317" y="662"/>
                  </a:lnTo>
                  <a:lnTo>
                    <a:pt x="302" y="665"/>
                  </a:lnTo>
                  <a:lnTo>
                    <a:pt x="284" y="662"/>
                  </a:lnTo>
                  <a:lnTo>
                    <a:pt x="41" y="597"/>
                  </a:lnTo>
                  <a:lnTo>
                    <a:pt x="38" y="596"/>
                  </a:lnTo>
                  <a:lnTo>
                    <a:pt x="33" y="593"/>
                  </a:lnTo>
                  <a:lnTo>
                    <a:pt x="26" y="590"/>
                  </a:lnTo>
                  <a:lnTo>
                    <a:pt x="19" y="585"/>
                  </a:lnTo>
                  <a:lnTo>
                    <a:pt x="11" y="578"/>
                  </a:lnTo>
                  <a:lnTo>
                    <a:pt x="5" y="570"/>
                  </a:lnTo>
                  <a:lnTo>
                    <a:pt x="1" y="559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1" y="532"/>
                  </a:lnTo>
                  <a:lnTo>
                    <a:pt x="2" y="528"/>
                  </a:lnTo>
                  <a:lnTo>
                    <a:pt x="8" y="507"/>
                  </a:lnTo>
                  <a:lnTo>
                    <a:pt x="23" y="451"/>
                  </a:lnTo>
                  <a:lnTo>
                    <a:pt x="43" y="374"/>
                  </a:lnTo>
                  <a:lnTo>
                    <a:pt x="68" y="284"/>
                  </a:lnTo>
                  <a:lnTo>
                    <a:pt x="92" y="196"/>
                  </a:lnTo>
                  <a:lnTo>
                    <a:pt x="113" y="117"/>
                  </a:lnTo>
                  <a:lnTo>
                    <a:pt x="128" y="62"/>
                  </a:lnTo>
                  <a:lnTo>
                    <a:pt x="133" y="41"/>
                  </a:lnTo>
                  <a:lnTo>
                    <a:pt x="135" y="38"/>
                  </a:lnTo>
                  <a:lnTo>
                    <a:pt x="138" y="31"/>
                  </a:lnTo>
                  <a:lnTo>
                    <a:pt x="143" y="23"/>
                  </a:lnTo>
                  <a:lnTo>
                    <a:pt x="150" y="15"/>
                  </a:lnTo>
                  <a:lnTo>
                    <a:pt x="159" y="7"/>
                  </a:lnTo>
                  <a:lnTo>
                    <a:pt x="170" y="2"/>
                  </a:lnTo>
                  <a:lnTo>
                    <a:pt x="185" y="0"/>
                  </a:lnTo>
                  <a:lnTo>
                    <a:pt x="20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00275" y="4368800"/>
              <a:ext cx="271462" cy="236538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44" y="30"/>
                </a:cxn>
                <a:cxn ang="0">
                  <a:pos x="2" y="185"/>
                </a:cxn>
                <a:cxn ang="0">
                  <a:pos x="1" y="206"/>
                </a:cxn>
                <a:cxn ang="0">
                  <a:pos x="7" y="222"/>
                </a:cxn>
                <a:cxn ang="0">
                  <a:pos x="18" y="233"/>
                </a:cxn>
                <a:cxn ang="0">
                  <a:pos x="32" y="239"/>
                </a:cxn>
                <a:cxn ang="0">
                  <a:pos x="256" y="298"/>
                </a:cxn>
                <a:cxn ang="0">
                  <a:pos x="274" y="294"/>
                </a:cxn>
                <a:cxn ang="0">
                  <a:pos x="287" y="285"/>
                </a:cxn>
                <a:cxn ang="0">
                  <a:pos x="296" y="272"/>
                </a:cxn>
                <a:cxn ang="0">
                  <a:pos x="339" y="113"/>
                </a:cxn>
                <a:cxn ang="0">
                  <a:pos x="341" y="96"/>
                </a:cxn>
                <a:cxn ang="0">
                  <a:pos x="335" y="81"/>
                </a:cxn>
                <a:cxn ang="0">
                  <a:pos x="319" y="65"/>
                </a:cxn>
                <a:cxn ang="0">
                  <a:pos x="309" y="60"/>
                </a:cxn>
                <a:cxn ang="0">
                  <a:pos x="88" y="0"/>
                </a:cxn>
                <a:cxn ang="0">
                  <a:pos x="70" y="3"/>
                </a:cxn>
                <a:cxn ang="0">
                  <a:pos x="90" y="26"/>
                </a:cxn>
                <a:cxn ang="0">
                  <a:pos x="307" y="86"/>
                </a:cxn>
                <a:cxn ang="0">
                  <a:pos x="316" y="97"/>
                </a:cxn>
                <a:cxn ang="0">
                  <a:pos x="275" y="260"/>
                </a:cxn>
                <a:cxn ang="0">
                  <a:pos x="269" y="269"/>
                </a:cxn>
                <a:cxn ang="0">
                  <a:pos x="251" y="272"/>
                </a:cxn>
                <a:cxn ang="0">
                  <a:pos x="35" y="215"/>
                </a:cxn>
                <a:cxn ang="0">
                  <a:pos x="25" y="206"/>
                </a:cxn>
                <a:cxn ang="0">
                  <a:pos x="24" y="196"/>
                </a:cxn>
                <a:cxn ang="0">
                  <a:pos x="24" y="193"/>
                </a:cxn>
                <a:cxn ang="0">
                  <a:pos x="28" y="185"/>
                </a:cxn>
                <a:cxn ang="0">
                  <a:pos x="38" y="143"/>
                </a:cxn>
                <a:cxn ang="0">
                  <a:pos x="53" y="88"/>
                </a:cxn>
                <a:cxn ang="0">
                  <a:pos x="63" y="47"/>
                </a:cxn>
                <a:cxn ang="0">
                  <a:pos x="68" y="35"/>
                </a:cxn>
                <a:cxn ang="0">
                  <a:pos x="79" y="26"/>
                </a:cxn>
              </a:cxnLst>
              <a:rect l="0" t="0" r="r" b="b"/>
              <a:pathLst>
                <a:path w="341" h="298">
                  <a:moveTo>
                    <a:pt x="63" y="6"/>
                  </a:moveTo>
                  <a:lnTo>
                    <a:pt x="54" y="14"/>
                  </a:lnTo>
                  <a:lnTo>
                    <a:pt x="48" y="22"/>
                  </a:lnTo>
                  <a:lnTo>
                    <a:pt x="44" y="30"/>
                  </a:lnTo>
                  <a:lnTo>
                    <a:pt x="43" y="34"/>
                  </a:lnTo>
                  <a:lnTo>
                    <a:pt x="2" y="185"/>
                  </a:lnTo>
                  <a:lnTo>
                    <a:pt x="0" y="196"/>
                  </a:lnTo>
                  <a:lnTo>
                    <a:pt x="1" y="206"/>
                  </a:lnTo>
                  <a:lnTo>
                    <a:pt x="3" y="215"/>
                  </a:lnTo>
                  <a:lnTo>
                    <a:pt x="7" y="222"/>
                  </a:lnTo>
                  <a:lnTo>
                    <a:pt x="13" y="228"/>
                  </a:lnTo>
                  <a:lnTo>
                    <a:pt x="18" y="233"/>
                  </a:lnTo>
                  <a:lnTo>
                    <a:pt x="25" y="237"/>
                  </a:lnTo>
                  <a:lnTo>
                    <a:pt x="32" y="239"/>
                  </a:lnTo>
                  <a:lnTo>
                    <a:pt x="244" y="297"/>
                  </a:lnTo>
                  <a:lnTo>
                    <a:pt x="256" y="298"/>
                  </a:lnTo>
                  <a:lnTo>
                    <a:pt x="265" y="298"/>
                  </a:lnTo>
                  <a:lnTo>
                    <a:pt x="274" y="294"/>
                  </a:lnTo>
                  <a:lnTo>
                    <a:pt x="281" y="291"/>
                  </a:lnTo>
                  <a:lnTo>
                    <a:pt x="287" y="285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298" y="266"/>
                  </a:lnTo>
                  <a:lnTo>
                    <a:pt x="339" y="113"/>
                  </a:lnTo>
                  <a:lnTo>
                    <a:pt x="341" y="105"/>
                  </a:lnTo>
                  <a:lnTo>
                    <a:pt x="341" y="96"/>
                  </a:lnTo>
                  <a:lnTo>
                    <a:pt x="339" y="88"/>
                  </a:lnTo>
                  <a:lnTo>
                    <a:pt x="335" y="81"/>
                  </a:lnTo>
                  <a:lnTo>
                    <a:pt x="328" y="72"/>
                  </a:lnTo>
                  <a:lnTo>
                    <a:pt x="319" y="65"/>
                  </a:lnTo>
                  <a:lnTo>
                    <a:pt x="312" y="62"/>
                  </a:lnTo>
                  <a:lnTo>
                    <a:pt x="309" y="60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70" y="3"/>
                  </a:lnTo>
                  <a:lnTo>
                    <a:pt x="63" y="6"/>
                  </a:lnTo>
                  <a:close/>
                  <a:moveTo>
                    <a:pt x="90" y="26"/>
                  </a:moveTo>
                  <a:lnTo>
                    <a:pt x="302" y="83"/>
                  </a:lnTo>
                  <a:lnTo>
                    <a:pt x="307" y="86"/>
                  </a:lnTo>
                  <a:lnTo>
                    <a:pt x="312" y="89"/>
                  </a:lnTo>
                  <a:lnTo>
                    <a:pt x="316" y="97"/>
                  </a:lnTo>
                  <a:lnTo>
                    <a:pt x="316" y="108"/>
                  </a:lnTo>
                  <a:lnTo>
                    <a:pt x="275" y="260"/>
                  </a:lnTo>
                  <a:lnTo>
                    <a:pt x="273" y="264"/>
                  </a:lnTo>
                  <a:lnTo>
                    <a:pt x="269" y="269"/>
                  </a:lnTo>
                  <a:lnTo>
                    <a:pt x="262" y="272"/>
                  </a:lnTo>
                  <a:lnTo>
                    <a:pt x="251" y="272"/>
                  </a:lnTo>
                  <a:lnTo>
                    <a:pt x="38" y="216"/>
                  </a:lnTo>
                  <a:lnTo>
                    <a:pt x="35" y="215"/>
                  </a:lnTo>
                  <a:lnTo>
                    <a:pt x="30" y="211"/>
                  </a:lnTo>
                  <a:lnTo>
                    <a:pt x="25" y="206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5" y="192"/>
                  </a:lnTo>
                  <a:lnTo>
                    <a:pt x="28" y="185"/>
                  </a:lnTo>
                  <a:lnTo>
                    <a:pt x="31" y="169"/>
                  </a:lnTo>
                  <a:lnTo>
                    <a:pt x="38" y="143"/>
                  </a:lnTo>
                  <a:lnTo>
                    <a:pt x="46" y="116"/>
                  </a:lnTo>
                  <a:lnTo>
                    <a:pt x="53" y="88"/>
                  </a:lnTo>
                  <a:lnTo>
                    <a:pt x="60" y="64"/>
                  </a:lnTo>
                  <a:lnTo>
                    <a:pt x="63" y="47"/>
                  </a:lnTo>
                  <a:lnTo>
                    <a:pt x="66" y="40"/>
                  </a:lnTo>
                  <a:lnTo>
                    <a:pt x="68" y="35"/>
                  </a:lnTo>
                  <a:lnTo>
                    <a:pt x="71" y="29"/>
                  </a:lnTo>
                  <a:lnTo>
                    <a:pt x="79" y="2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20913" y="4389438"/>
              <a:ext cx="230187" cy="195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78" y="57"/>
                </a:cxn>
                <a:cxn ang="0">
                  <a:pos x="283" y="60"/>
                </a:cxn>
                <a:cxn ang="0">
                  <a:pos x="288" y="63"/>
                </a:cxn>
                <a:cxn ang="0">
                  <a:pos x="292" y="71"/>
                </a:cxn>
                <a:cxn ang="0">
                  <a:pos x="292" y="82"/>
                </a:cxn>
                <a:cxn ang="0">
                  <a:pos x="251" y="234"/>
                </a:cxn>
                <a:cxn ang="0">
                  <a:pos x="249" y="238"/>
                </a:cxn>
                <a:cxn ang="0">
                  <a:pos x="245" y="243"/>
                </a:cxn>
                <a:cxn ang="0">
                  <a:pos x="238" y="246"/>
                </a:cxn>
                <a:cxn ang="0">
                  <a:pos x="227" y="246"/>
                </a:cxn>
                <a:cxn ang="0">
                  <a:pos x="14" y="190"/>
                </a:cxn>
                <a:cxn ang="0">
                  <a:pos x="11" y="189"/>
                </a:cxn>
                <a:cxn ang="0">
                  <a:pos x="6" y="185"/>
                </a:cxn>
                <a:cxn ang="0">
                  <a:pos x="1" y="180"/>
                </a:cxn>
                <a:cxn ang="0">
                  <a:pos x="0" y="172"/>
                </a:cxn>
                <a:cxn ang="0">
                  <a:pos x="0" y="170"/>
                </a:cxn>
                <a:cxn ang="0">
                  <a:pos x="0" y="169"/>
                </a:cxn>
                <a:cxn ang="0">
                  <a:pos x="0" y="167"/>
                </a:cxn>
                <a:cxn ang="0">
                  <a:pos x="1" y="166"/>
                </a:cxn>
                <a:cxn ang="0">
                  <a:pos x="4" y="159"/>
                </a:cxn>
                <a:cxn ang="0">
                  <a:pos x="7" y="143"/>
                </a:cxn>
                <a:cxn ang="0">
                  <a:pos x="14" y="117"/>
                </a:cxn>
                <a:cxn ang="0">
                  <a:pos x="22" y="90"/>
                </a:cxn>
                <a:cxn ang="0">
                  <a:pos x="29" y="62"/>
                </a:cxn>
                <a:cxn ang="0">
                  <a:pos x="36" y="38"/>
                </a:cxn>
                <a:cxn ang="0">
                  <a:pos x="39" y="21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7" y="3"/>
                </a:cxn>
                <a:cxn ang="0">
                  <a:pos x="55" y="0"/>
                </a:cxn>
                <a:cxn ang="0">
                  <a:pos x="66" y="0"/>
                </a:cxn>
              </a:cxnLst>
              <a:rect l="0" t="0" r="r" b="b"/>
              <a:pathLst>
                <a:path w="292" h="246">
                  <a:moveTo>
                    <a:pt x="66" y="0"/>
                  </a:moveTo>
                  <a:lnTo>
                    <a:pt x="278" y="57"/>
                  </a:lnTo>
                  <a:lnTo>
                    <a:pt x="283" y="60"/>
                  </a:lnTo>
                  <a:lnTo>
                    <a:pt x="288" y="63"/>
                  </a:lnTo>
                  <a:lnTo>
                    <a:pt x="292" y="71"/>
                  </a:lnTo>
                  <a:lnTo>
                    <a:pt x="292" y="82"/>
                  </a:lnTo>
                  <a:lnTo>
                    <a:pt x="251" y="234"/>
                  </a:lnTo>
                  <a:lnTo>
                    <a:pt x="249" y="238"/>
                  </a:lnTo>
                  <a:lnTo>
                    <a:pt x="245" y="243"/>
                  </a:lnTo>
                  <a:lnTo>
                    <a:pt x="238" y="246"/>
                  </a:lnTo>
                  <a:lnTo>
                    <a:pt x="227" y="246"/>
                  </a:lnTo>
                  <a:lnTo>
                    <a:pt x="14" y="190"/>
                  </a:lnTo>
                  <a:lnTo>
                    <a:pt x="11" y="189"/>
                  </a:lnTo>
                  <a:lnTo>
                    <a:pt x="6" y="185"/>
                  </a:lnTo>
                  <a:lnTo>
                    <a:pt x="1" y="180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1" y="166"/>
                  </a:lnTo>
                  <a:lnTo>
                    <a:pt x="4" y="159"/>
                  </a:lnTo>
                  <a:lnTo>
                    <a:pt x="7" y="143"/>
                  </a:lnTo>
                  <a:lnTo>
                    <a:pt x="14" y="117"/>
                  </a:lnTo>
                  <a:lnTo>
                    <a:pt x="22" y="90"/>
                  </a:lnTo>
                  <a:lnTo>
                    <a:pt x="29" y="62"/>
                  </a:lnTo>
                  <a:lnTo>
                    <a:pt x="36" y="38"/>
                  </a:lnTo>
                  <a:lnTo>
                    <a:pt x="39" y="21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7" y="3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35200" y="4389438"/>
              <a:ext cx="215900" cy="188913"/>
            </a:xfrm>
            <a:custGeom>
              <a:avLst/>
              <a:gdLst/>
              <a:ahLst/>
              <a:cxnLst>
                <a:cxn ang="0">
                  <a:pos x="272" y="82"/>
                </a:cxn>
                <a:cxn ang="0">
                  <a:pos x="272" y="71"/>
                </a:cxn>
                <a:cxn ang="0">
                  <a:pos x="268" y="63"/>
                </a:cxn>
                <a:cxn ang="0">
                  <a:pos x="263" y="60"/>
                </a:cxn>
                <a:cxn ang="0">
                  <a:pos x="258" y="57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2"/>
                </a:cxn>
                <a:cxn ang="0">
                  <a:pos x="42" y="3"/>
                </a:cxn>
                <a:cxn ang="0">
                  <a:pos x="42" y="4"/>
                </a:cxn>
                <a:cxn ang="0">
                  <a:pos x="40" y="11"/>
                </a:cxn>
                <a:cxn ang="0">
                  <a:pos x="35" y="27"/>
                </a:cxn>
                <a:cxn ang="0">
                  <a:pos x="29" y="52"/>
                </a:cxn>
                <a:cxn ang="0">
                  <a:pos x="22" y="79"/>
                </a:cxn>
                <a:cxn ang="0">
                  <a:pos x="14" y="108"/>
                </a:cxn>
                <a:cxn ang="0">
                  <a:pos x="7" y="132"/>
                </a:cxn>
                <a:cxn ang="0">
                  <a:pos x="3" y="148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2" y="169"/>
                </a:cxn>
                <a:cxn ang="0">
                  <a:pos x="6" y="175"/>
                </a:cxn>
                <a:cxn ang="0">
                  <a:pos x="11" y="178"/>
                </a:cxn>
                <a:cxn ang="0">
                  <a:pos x="15" y="180"/>
                </a:cxn>
                <a:cxn ang="0">
                  <a:pos x="227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9" y="237"/>
                </a:cxn>
                <a:cxn ang="0">
                  <a:pos x="230" y="236"/>
                </a:cxn>
                <a:cxn ang="0">
                  <a:pos x="230" y="235"/>
                </a:cxn>
                <a:cxn ang="0">
                  <a:pos x="230" y="234"/>
                </a:cxn>
                <a:cxn ang="0">
                  <a:pos x="231" y="234"/>
                </a:cxn>
                <a:cxn ang="0">
                  <a:pos x="272" y="82"/>
                </a:cxn>
              </a:cxnLst>
              <a:rect l="0" t="0" r="r" b="b"/>
              <a:pathLst>
                <a:path w="272" h="237">
                  <a:moveTo>
                    <a:pt x="272" y="82"/>
                  </a:moveTo>
                  <a:lnTo>
                    <a:pt x="272" y="71"/>
                  </a:lnTo>
                  <a:lnTo>
                    <a:pt x="268" y="63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0" y="11"/>
                  </a:lnTo>
                  <a:lnTo>
                    <a:pt x="35" y="27"/>
                  </a:lnTo>
                  <a:lnTo>
                    <a:pt x="29" y="52"/>
                  </a:lnTo>
                  <a:lnTo>
                    <a:pt x="22" y="79"/>
                  </a:lnTo>
                  <a:lnTo>
                    <a:pt x="14" y="108"/>
                  </a:lnTo>
                  <a:lnTo>
                    <a:pt x="7" y="132"/>
                  </a:lnTo>
                  <a:lnTo>
                    <a:pt x="3" y="148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5" y="180"/>
                  </a:lnTo>
                  <a:lnTo>
                    <a:pt x="227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9" y="237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30" y="234"/>
                  </a:lnTo>
                  <a:lnTo>
                    <a:pt x="231" y="234"/>
                  </a:lnTo>
                  <a:lnTo>
                    <a:pt x="272" y="8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73288" y="4605338"/>
              <a:ext cx="206375" cy="207963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35" y="41"/>
                </a:cxn>
                <a:cxn ang="0">
                  <a:pos x="20" y="61"/>
                </a:cxn>
                <a:cxn ang="0">
                  <a:pos x="8" y="84"/>
                </a:cxn>
                <a:cxn ang="0">
                  <a:pos x="0" y="123"/>
                </a:cxn>
                <a:cxn ang="0">
                  <a:pos x="7" y="173"/>
                </a:cxn>
                <a:cxn ang="0">
                  <a:pos x="31" y="217"/>
                </a:cxn>
                <a:cxn ang="0">
                  <a:pos x="72" y="248"/>
                </a:cxn>
                <a:cxn ang="0">
                  <a:pos x="110" y="259"/>
                </a:cxn>
                <a:cxn ang="0">
                  <a:pos x="135" y="261"/>
                </a:cxn>
                <a:cxn ang="0">
                  <a:pos x="160" y="258"/>
                </a:cxn>
                <a:cxn ang="0">
                  <a:pos x="185" y="250"/>
                </a:cxn>
                <a:cxn ang="0">
                  <a:pos x="207" y="237"/>
                </a:cxn>
                <a:cxn ang="0">
                  <a:pos x="226" y="220"/>
                </a:cxn>
                <a:cxn ang="0">
                  <a:pos x="242" y="200"/>
                </a:cxn>
                <a:cxn ang="0">
                  <a:pos x="253" y="177"/>
                </a:cxn>
                <a:cxn ang="0">
                  <a:pos x="262" y="139"/>
                </a:cxn>
                <a:cxn ang="0">
                  <a:pos x="255" y="89"/>
                </a:cxn>
                <a:cxn ang="0">
                  <a:pos x="238" y="55"/>
                </a:cxn>
                <a:cxn ang="0">
                  <a:pos x="220" y="36"/>
                </a:cxn>
                <a:cxn ang="0">
                  <a:pos x="201" y="19"/>
                </a:cxn>
                <a:cxn ang="0">
                  <a:pos x="178" y="9"/>
                </a:cxn>
                <a:cxn ang="0">
                  <a:pos x="152" y="2"/>
                </a:cxn>
                <a:cxn ang="0">
                  <a:pos x="127" y="0"/>
                </a:cxn>
                <a:cxn ang="0">
                  <a:pos x="102" y="3"/>
                </a:cxn>
                <a:cxn ang="0">
                  <a:pos x="77" y="11"/>
                </a:cxn>
                <a:cxn ang="0">
                  <a:pos x="100" y="242"/>
                </a:cxn>
                <a:cxn ang="0">
                  <a:pos x="60" y="221"/>
                </a:cxn>
                <a:cxn ang="0">
                  <a:pos x="31" y="188"/>
                </a:cxn>
                <a:cxn ang="0">
                  <a:pos x="17" y="145"/>
                </a:cxn>
                <a:cxn ang="0">
                  <a:pos x="20" y="100"/>
                </a:cxn>
                <a:cxn ang="0">
                  <a:pos x="28" y="79"/>
                </a:cxn>
                <a:cxn ang="0">
                  <a:pos x="41" y="60"/>
                </a:cxn>
                <a:cxn ang="0">
                  <a:pos x="56" y="44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7" y="16"/>
                </a:cxn>
                <a:cxn ang="0">
                  <a:pos x="139" y="16"/>
                </a:cxn>
                <a:cxn ang="0">
                  <a:pos x="160" y="19"/>
                </a:cxn>
                <a:cxn ang="0">
                  <a:pos x="182" y="27"/>
                </a:cxn>
                <a:cxn ang="0">
                  <a:pos x="201" y="39"/>
                </a:cxn>
                <a:cxn ang="0">
                  <a:pos x="218" y="55"/>
                </a:cxn>
                <a:cxn ang="0">
                  <a:pos x="231" y="74"/>
                </a:cxn>
                <a:cxn ang="0">
                  <a:pos x="246" y="116"/>
                </a:cxn>
                <a:cxn ang="0">
                  <a:pos x="242" y="161"/>
                </a:cxn>
                <a:cxn ang="0">
                  <a:pos x="222" y="202"/>
                </a:cxn>
                <a:cxn ang="0">
                  <a:pos x="188" y="230"/>
                </a:cxn>
                <a:cxn ang="0">
                  <a:pos x="145" y="244"/>
                </a:cxn>
                <a:cxn ang="0">
                  <a:pos x="100" y="242"/>
                </a:cxn>
              </a:cxnLst>
              <a:rect l="0" t="0" r="r" b="b"/>
              <a:pathLst>
                <a:path w="262" h="261">
                  <a:moveTo>
                    <a:pt x="66" y="17"/>
                  </a:moveTo>
                  <a:lnTo>
                    <a:pt x="54" y="24"/>
                  </a:lnTo>
                  <a:lnTo>
                    <a:pt x="44" y="32"/>
                  </a:lnTo>
                  <a:lnTo>
                    <a:pt x="35" y="41"/>
                  </a:lnTo>
                  <a:lnTo>
                    <a:pt x="27" y="51"/>
                  </a:lnTo>
                  <a:lnTo>
                    <a:pt x="20" y="61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5" y="97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7" y="173"/>
                  </a:lnTo>
                  <a:lnTo>
                    <a:pt x="17" y="196"/>
                  </a:lnTo>
                  <a:lnTo>
                    <a:pt x="31" y="217"/>
                  </a:lnTo>
                  <a:lnTo>
                    <a:pt x="50" y="234"/>
                  </a:lnTo>
                  <a:lnTo>
                    <a:pt x="72" y="248"/>
                  </a:lnTo>
                  <a:lnTo>
                    <a:pt x="97" y="257"/>
                  </a:lnTo>
                  <a:lnTo>
                    <a:pt x="110" y="259"/>
                  </a:lnTo>
                  <a:lnTo>
                    <a:pt x="122" y="261"/>
                  </a:lnTo>
                  <a:lnTo>
                    <a:pt x="135" y="261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3" y="255"/>
                  </a:lnTo>
                  <a:lnTo>
                    <a:pt x="185" y="250"/>
                  </a:lnTo>
                  <a:lnTo>
                    <a:pt x="196" y="244"/>
                  </a:lnTo>
                  <a:lnTo>
                    <a:pt x="207" y="237"/>
                  </a:lnTo>
                  <a:lnTo>
                    <a:pt x="217" y="229"/>
                  </a:lnTo>
                  <a:lnTo>
                    <a:pt x="226" y="220"/>
                  </a:lnTo>
                  <a:lnTo>
                    <a:pt x="234" y="211"/>
                  </a:lnTo>
                  <a:lnTo>
                    <a:pt x="242" y="200"/>
                  </a:lnTo>
                  <a:lnTo>
                    <a:pt x="248" y="189"/>
                  </a:lnTo>
                  <a:lnTo>
                    <a:pt x="253" y="177"/>
                  </a:lnTo>
                  <a:lnTo>
                    <a:pt x="257" y="165"/>
                  </a:lnTo>
                  <a:lnTo>
                    <a:pt x="262" y="139"/>
                  </a:lnTo>
                  <a:lnTo>
                    <a:pt x="261" y="114"/>
                  </a:lnTo>
                  <a:lnTo>
                    <a:pt x="255" y="89"/>
                  </a:lnTo>
                  <a:lnTo>
                    <a:pt x="245" y="66"/>
                  </a:lnTo>
                  <a:lnTo>
                    <a:pt x="238" y="55"/>
                  </a:lnTo>
                  <a:lnTo>
                    <a:pt x="230" y="45"/>
                  </a:lnTo>
                  <a:lnTo>
                    <a:pt x="220" y="36"/>
                  </a:lnTo>
                  <a:lnTo>
                    <a:pt x="211" y="27"/>
                  </a:lnTo>
                  <a:lnTo>
                    <a:pt x="201" y="19"/>
                  </a:lnTo>
                  <a:lnTo>
                    <a:pt x="189" y="14"/>
                  </a:lnTo>
                  <a:lnTo>
                    <a:pt x="178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3"/>
                  </a:lnTo>
                  <a:lnTo>
                    <a:pt x="89" y="7"/>
                  </a:lnTo>
                  <a:lnTo>
                    <a:pt x="77" y="11"/>
                  </a:lnTo>
                  <a:lnTo>
                    <a:pt x="66" y="17"/>
                  </a:lnTo>
                  <a:close/>
                  <a:moveTo>
                    <a:pt x="100" y="242"/>
                  </a:moveTo>
                  <a:lnTo>
                    <a:pt x="79" y="234"/>
                  </a:lnTo>
                  <a:lnTo>
                    <a:pt x="60" y="221"/>
                  </a:lnTo>
                  <a:lnTo>
                    <a:pt x="44" y="205"/>
                  </a:lnTo>
                  <a:lnTo>
                    <a:pt x="31" y="188"/>
                  </a:lnTo>
                  <a:lnTo>
                    <a:pt x="22" y="167"/>
                  </a:lnTo>
                  <a:lnTo>
                    <a:pt x="17" y="145"/>
                  </a:lnTo>
                  <a:lnTo>
                    <a:pt x="16" y="123"/>
                  </a:lnTo>
                  <a:lnTo>
                    <a:pt x="20" y="100"/>
                  </a:lnTo>
                  <a:lnTo>
                    <a:pt x="23" y="90"/>
                  </a:lnTo>
                  <a:lnTo>
                    <a:pt x="28" y="79"/>
                  </a:lnTo>
                  <a:lnTo>
                    <a:pt x="34" y="69"/>
                  </a:lnTo>
                  <a:lnTo>
                    <a:pt x="41" y="60"/>
                  </a:lnTo>
                  <a:lnTo>
                    <a:pt x="47" y="52"/>
                  </a:lnTo>
                  <a:lnTo>
                    <a:pt x="56" y="44"/>
                  </a:lnTo>
                  <a:lnTo>
                    <a:pt x="65" y="37"/>
                  </a:lnTo>
                  <a:lnTo>
                    <a:pt x="74" y="31"/>
                  </a:lnTo>
                  <a:lnTo>
                    <a:pt x="84" y="26"/>
                  </a:lnTo>
                  <a:lnTo>
                    <a:pt x="95" y="22"/>
                  </a:lnTo>
                  <a:lnTo>
                    <a:pt x="105" y="18"/>
                  </a:lnTo>
                  <a:lnTo>
                    <a:pt x="117" y="16"/>
                  </a:lnTo>
                  <a:lnTo>
                    <a:pt x="127" y="16"/>
                  </a:lnTo>
                  <a:lnTo>
                    <a:pt x="139" y="16"/>
                  </a:lnTo>
                  <a:lnTo>
                    <a:pt x="150" y="17"/>
                  </a:lnTo>
                  <a:lnTo>
                    <a:pt x="160" y="19"/>
                  </a:lnTo>
                  <a:lnTo>
                    <a:pt x="172" y="23"/>
                  </a:lnTo>
                  <a:lnTo>
                    <a:pt x="182" y="27"/>
                  </a:lnTo>
                  <a:lnTo>
                    <a:pt x="192" y="33"/>
                  </a:lnTo>
                  <a:lnTo>
                    <a:pt x="201" y="39"/>
                  </a:lnTo>
                  <a:lnTo>
                    <a:pt x="210" y="47"/>
                  </a:lnTo>
                  <a:lnTo>
                    <a:pt x="218" y="55"/>
                  </a:lnTo>
                  <a:lnTo>
                    <a:pt x="225" y="64"/>
                  </a:lnTo>
                  <a:lnTo>
                    <a:pt x="231" y="74"/>
                  </a:lnTo>
                  <a:lnTo>
                    <a:pt x="240" y="94"/>
                  </a:lnTo>
                  <a:lnTo>
                    <a:pt x="246" y="116"/>
                  </a:lnTo>
                  <a:lnTo>
                    <a:pt x="246" y="138"/>
                  </a:lnTo>
                  <a:lnTo>
                    <a:pt x="242" y="161"/>
                  </a:lnTo>
                  <a:lnTo>
                    <a:pt x="234" y="183"/>
                  </a:lnTo>
                  <a:lnTo>
                    <a:pt x="222" y="202"/>
                  </a:lnTo>
                  <a:lnTo>
                    <a:pt x="205" y="218"/>
                  </a:lnTo>
                  <a:lnTo>
                    <a:pt x="188" y="230"/>
                  </a:lnTo>
                  <a:lnTo>
                    <a:pt x="167" y="240"/>
                  </a:lnTo>
                  <a:lnTo>
                    <a:pt x="145" y="244"/>
                  </a:lnTo>
                  <a:lnTo>
                    <a:pt x="124" y="245"/>
                  </a:lnTo>
                  <a:lnTo>
                    <a:pt x="100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185988" y="4618038"/>
              <a:ext cx="180975" cy="182563"/>
            </a:xfrm>
            <a:custGeom>
              <a:avLst/>
              <a:gdLst/>
              <a:ahLst/>
              <a:cxnLst>
                <a:cxn ang="0">
                  <a:pos x="84" y="226"/>
                </a:cxn>
                <a:cxn ang="0">
                  <a:pos x="63" y="218"/>
                </a:cxn>
                <a:cxn ang="0">
                  <a:pos x="44" y="205"/>
                </a:cxn>
                <a:cxn ang="0">
                  <a:pos x="28" y="189"/>
                </a:cxn>
                <a:cxn ang="0">
                  <a:pos x="15" y="172"/>
                </a:cxn>
                <a:cxn ang="0">
                  <a:pos x="6" y="151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4" y="84"/>
                </a:cxn>
                <a:cxn ang="0">
                  <a:pos x="7" y="74"/>
                </a:cxn>
                <a:cxn ang="0">
                  <a:pos x="12" y="63"/>
                </a:cxn>
                <a:cxn ang="0">
                  <a:pos x="18" y="53"/>
                </a:cxn>
                <a:cxn ang="0">
                  <a:pos x="25" y="44"/>
                </a:cxn>
                <a:cxn ang="0">
                  <a:pos x="31" y="36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58" y="15"/>
                </a:cxn>
                <a:cxn ang="0">
                  <a:pos x="68" y="10"/>
                </a:cxn>
                <a:cxn ang="0">
                  <a:pos x="79" y="6"/>
                </a:cxn>
                <a:cxn ang="0">
                  <a:pos x="89" y="2"/>
                </a:cxn>
                <a:cxn ang="0">
                  <a:pos x="101" y="0"/>
                </a:cxn>
                <a:cxn ang="0">
                  <a:pos x="111" y="0"/>
                </a:cxn>
                <a:cxn ang="0">
                  <a:pos x="123" y="0"/>
                </a:cxn>
                <a:cxn ang="0">
                  <a:pos x="134" y="1"/>
                </a:cxn>
                <a:cxn ang="0">
                  <a:pos x="144" y="3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7"/>
                </a:cxn>
                <a:cxn ang="0">
                  <a:pos x="185" y="23"/>
                </a:cxn>
                <a:cxn ang="0">
                  <a:pos x="194" y="31"/>
                </a:cxn>
                <a:cxn ang="0">
                  <a:pos x="202" y="39"/>
                </a:cxn>
                <a:cxn ang="0">
                  <a:pos x="209" y="48"/>
                </a:cxn>
                <a:cxn ang="0">
                  <a:pos x="215" y="58"/>
                </a:cxn>
                <a:cxn ang="0">
                  <a:pos x="224" y="78"/>
                </a:cxn>
                <a:cxn ang="0">
                  <a:pos x="230" y="100"/>
                </a:cxn>
                <a:cxn ang="0">
                  <a:pos x="230" y="122"/>
                </a:cxn>
                <a:cxn ang="0">
                  <a:pos x="226" y="145"/>
                </a:cxn>
                <a:cxn ang="0">
                  <a:pos x="218" y="167"/>
                </a:cxn>
                <a:cxn ang="0">
                  <a:pos x="206" y="186"/>
                </a:cxn>
                <a:cxn ang="0">
                  <a:pos x="189" y="202"/>
                </a:cxn>
                <a:cxn ang="0">
                  <a:pos x="172" y="214"/>
                </a:cxn>
                <a:cxn ang="0">
                  <a:pos x="151" y="224"/>
                </a:cxn>
                <a:cxn ang="0">
                  <a:pos x="129" y="228"/>
                </a:cxn>
                <a:cxn ang="0">
                  <a:pos x="108" y="229"/>
                </a:cxn>
                <a:cxn ang="0">
                  <a:pos x="84" y="226"/>
                </a:cxn>
              </a:cxnLst>
              <a:rect l="0" t="0" r="r" b="b"/>
              <a:pathLst>
                <a:path w="230" h="229">
                  <a:moveTo>
                    <a:pt x="84" y="226"/>
                  </a:moveTo>
                  <a:lnTo>
                    <a:pt x="63" y="218"/>
                  </a:lnTo>
                  <a:lnTo>
                    <a:pt x="44" y="205"/>
                  </a:lnTo>
                  <a:lnTo>
                    <a:pt x="28" y="189"/>
                  </a:lnTo>
                  <a:lnTo>
                    <a:pt x="15" y="172"/>
                  </a:lnTo>
                  <a:lnTo>
                    <a:pt x="6" y="151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7" y="74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25" y="44"/>
                  </a:lnTo>
                  <a:lnTo>
                    <a:pt x="31" y="36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58" y="15"/>
                  </a:lnTo>
                  <a:lnTo>
                    <a:pt x="68" y="10"/>
                  </a:lnTo>
                  <a:lnTo>
                    <a:pt x="79" y="6"/>
                  </a:lnTo>
                  <a:lnTo>
                    <a:pt x="89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44" y="3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7"/>
                  </a:lnTo>
                  <a:lnTo>
                    <a:pt x="185" y="23"/>
                  </a:lnTo>
                  <a:lnTo>
                    <a:pt x="194" y="31"/>
                  </a:lnTo>
                  <a:lnTo>
                    <a:pt x="202" y="39"/>
                  </a:lnTo>
                  <a:lnTo>
                    <a:pt x="209" y="48"/>
                  </a:lnTo>
                  <a:lnTo>
                    <a:pt x="215" y="58"/>
                  </a:lnTo>
                  <a:lnTo>
                    <a:pt x="224" y="78"/>
                  </a:lnTo>
                  <a:lnTo>
                    <a:pt x="230" y="100"/>
                  </a:lnTo>
                  <a:lnTo>
                    <a:pt x="230" y="122"/>
                  </a:lnTo>
                  <a:lnTo>
                    <a:pt x="226" y="145"/>
                  </a:lnTo>
                  <a:lnTo>
                    <a:pt x="218" y="167"/>
                  </a:lnTo>
                  <a:lnTo>
                    <a:pt x="206" y="186"/>
                  </a:lnTo>
                  <a:lnTo>
                    <a:pt x="189" y="202"/>
                  </a:lnTo>
                  <a:lnTo>
                    <a:pt x="172" y="214"/>
                  </a:lnTo>
                  <a:lnTo>
                    <a:pt x="151" y="224"/>
                  </a:lnTo>
                  <a:lnTo>
                    <a:pt x="129" y="228"/>
                  </a:lnTo>
                  <a:lnTo>
                    <a:pt x="108" y="229"/>
                  </a:lnTo>
                  <a:lnTo>
                    <a:pt x="84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97100" y="4618038"/>
              <a:ext cx="169862" cy="171450"/>
            </a:xfrm>
            <a:custGeom>
              <a:avLst/>
              <a:gdLst/>
              <a:ahLst/>
              <a:cxnLst>
                <a:cxn ang="0">
                  <a:pos x="80" y="212"/>
                </a:cxn>
                <a:cxn ang="0">
                  <a:pos x="59" y="204"/>
                </a:cxn>
                <a:cxn ang="0">
                  <a:pos x="42" y="192"/>
                </a:cxn>
                <a:cxn ang="0">
                  <a:pos x="26" y="179"/>
                </a:cxn>
                <a:cxn ang="0">
                  <a:pos x="14" y="161"/>
                </a:cxn>
                <a:cxn ang="0">
                  <a:pos x="6" y="143"/>
                </a:cxn>
                <a:cxn ang="0">
                  <a:pos x="0" y="122"/>
                </a:cxn>
                <a:cxn ang="0">
                  <a:pos x="0" y="101"/>
                </a:cxn>
                <a:cxn ang="0">
                  <a:pos x="4" y="79"/>
                </a:cxn>
                <a:cxn ang="0">
                  <a:pos x="7" y="69"/>
                </a:cxn>
                <a:cxn ang="0">
                  <a:pos x="12" y="60"/>
                </a:cxn>
                <a:cxn ang="0">
                  <a:pos x="16" y="51"/>
                </a:cxn>
                <a:cxn ang="0">
                  <a:pos x="22" y="41"/>
                </a:cxn>
                <a:cxn ang="0">
                  <a:pos x="29" y="33"/>
                </a:cxn>
                <a:cxn ang="0">
                  <a:pos x="37" y="26"/>
                </a:cxn>
                <a:cxn ang="0">
                  <a:pos x="45" y="20"/>
                </a:cxn>
                <a:cxn ang="0">
                  <a:pos x="54" y="14"/>
                </a:cxn>
                <a:cxn ang="0">
                  <a:pos x="64" y="9"/>
                </a:cxn>
                <a:cxn ang="0">
                  <a:pos x="74" y="6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6" y="1"/>
                </a:cxn>
                <a:cxn ang="0">
                  <a:pos x="136" y="3"/>
                </a:cxn>
                <a:cxn ang="0">
                  <a:pos x="147" y="7"/>
                </a:cxn>
                <a:cxn ang="0">
                  <a:pos x="156" y="10"/>
                </a:cxn>
                <a:cxn ang="0">
                  <a:pos x="165" y="16"/>
                </a:cxn>
                <a:cxn ang="0">
                  <a:pos x="174" y="22"/>
                </a:cxn>
                <a:cxn ang="0">
                  <a:pos x="182" y="29"/>
                </a:cxn>
                <a:cxn ang="0">
                  <a:pos x="189" y="37"/>
                </a:cxn>
                <a:cxn ang="0">
                  <a:pos x="196" y="45"/>
                </a:cxn>
                <a:cxn ang="0">
                  <a:pos x="202" y="54"/>
                </a:cxn>
                <a:cxn ang="0">
                  <a:pos x="210" y="74"/>
                </a:cxn>
                <a:cxn ang="0">
                  <a:pos x="215" y="93"/>
                </a:cxn>
                <a:cxn ang="0">
                  <a:pos x="216" y="115"/>
                </a:cxn>
                <a:cxn ang="0">
                  <a:pos x="212" y="136"/>
                </a:cxn>
                <a:cxn ang="0">
                  <a:pos x="204" y="157"/>
                </a:cxn>
                <a:cxn ang="0">
                  <a:pos x="193" y="174"/>
                </a:cxn>
                <a:cxn ang="0">
                  <a:pos x="179" y="189"/>
                </a:cxn>
                <a:cxn ang="0">
                  <a:pos x="162" y="202"/>
                </a:cxn>
                <a:cxn ang="0">
                  <a:pos x="143" y="210"/>
                </a:cxn>
                <a:cxn ang="0">
                  <a:pos x="122" y="214"/>
                </a:cxn>
                <a:cxn ang="0">
                  <a:pos x="102" y="216"/>
                </a:cxn>
                <a:cxn ang="0">
                  <a:pos x="80" y="212"/>
                </a:cxn>
              </a:cxnLst>
              <a:rect l="0" t="0" r="r" b="b"/>
              <a:pathLst>
                <a:path w="216" h="216">
                  <a:moveTo>
                    <a:pt x="80" y="212"/>
                  </a:moveTo>
                  <a:lnTo>
                    <a:pt x="59" y="204"/>
                  </a:lnTo>
                  <a:lnTo>
                    <a:pt x="42" y="192"/>
                  </a:lnTo>
                  <a:lnTo>
                    <a:pt x="26" y="179"/>
                  </a:lnTo>
                  <a:lnTo>
                    <a:pt x="14" y="161"/>
                  </a:lnTo>
                  <a:lnTo>
                    <a:pt x="6" y="143"/>
                  </a:lnTo>
                  <a:lnTo>
                    <a:pt x="0" y="122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60"/>
                  </a:lnTo>
                  <a:lnTo>
                    <a:pt x="16" y="51"/>
                  </a:lnTo>
                  <a:lnTo>
                    <a:pt x="22" y="41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20"/>
                  </a:lnTo>
                  <a:lnTo>
                    <a:pt x="54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6" y="3"/>
                  </a:lnTo>
                  <a:lnTo>
                    <a:pt x="147" y="7"/>
                  </a:lnTo>
                  <a:lnTo>
                    <a:pt x="156" y="10"/>
                  </a:lnTo>
                  <a:lnTo>
                    <a:pt x="165" y="16"/>
                  </a:lnTo>
                  <a:lnTo>
                    <a:pt x="174" y="22"/>
                  </a:lnTo>
                  <a:lnTo>
                    <a:pt x="182" y="29"/>
                  </a:lnTo>
                  <a:lnTo>
                    <a:pt x="189" y="37"/>
                  </a:lnTo>
                  <a:lnTo>
                    <a:pt x="196" y="45"/>
                  </a:lnTo>
                  <a:lnTo>
                    <a:pt x="202" y="54"/>
                  </a:lnTo>
                  <a:lnTo>
                    <a:pt x="210" y="74"/>
                  </a:lnTo>
                  <a:lnTo>
                    <a:pt x="215" y="93"/>
                  </a:lnTo>
                  <a:lnTo>
                    <a:pt x="216" y="115"/>
                  </a:lnTo>
                  <a:lnTo>
                    <a:pt x="212" y="136"/>
                  </a:lnTo>
                  <a:lnTo>
                    <a:pt x="204" y="157"/>
                  </a:lnTo>
                  <a:lnTo>
                    <a:pt x="193" y="174"/>
                  </a:lnTo>
                  <a:lnTo>
                    <a:pt x="179" y="189"/>
                  </a:lnTo>
                  <a:lnTo>
                    <a:pt x="162" y="202"/>
                  </a:lnTo>
                  <a:lnTo>
                    <a:pt x="143" y="210"/>
                  </a:lnTo>
                  <a:lnTo>
                    <a:pt x="122" y="214"/>
                  </a:lnTo>
                  <a:lnTo>
                    <a:pt x="102" y="216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233613" y="4662488"/>
              <a:ext cx="88900" cy="8890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3" y="74"/>
                </a:cxn>
                <a:cxn ang="0">
                  <a:pos x="13" y="94"/>
                </a:cxn>
                <a:cxn ang="0">
                  <a:pos x="30" y="107"/>
                </a:cxn>
                <a:cxn ang="0">
                  <a:pos x="46" y="112"/>
                </a:cxn>
                <a:cxn ang="0">
                  <a:pos x="58" y="113"/>
                </a:cxn>
                <a:cxn ang="0">
                  <a:pos x="68" y="111"/>
                </a:cxn>
                <a:cxn ang="0">
                  <a:pos x="79" y="107"/>
                </a:cxn>
                <a:cxn ang="0">
                  <a:pos x="92" y="99"/>
                </a:cxn>
                <a:cxn ang="0">
                  <a:pos x="106" y="82"/>
                </a:cxn>
                <a:cxn ang="0">
                  <a:pos x="111" y="67"/>
                </a:cxn>
                <a:cxn ang="0">
                  <a:pos x="112" y="60"/>
                </a:cxn>
                <a:cxn ang="0">
                  <a:pos x="111" y="50"/>
                </a:cxn>
                <a:cxn ang="0">
                  <a:pos x="107" y="36"/>
                </a:cxn>
                <a:cxn ang="0">
                  <a:pos x="98" y="20"/>
                </a:cxn>
                <a:cxn ang="0">
                  <a:pos x="81" y="6"/>
                </a:cxn>
                <a:cxn ang="0">
                  <a:pos x="59" y="0"/>
                </a:cxn>
                <a:cxn ang="0">
                  <a:pos x="37" y="4"/>
                </a:cxn>
                <a:cxn ang="0">
                  <a:pos x="19" y="14"/>
                </a:cxn>
                <a:cxn ang="0">
                  <a:pos x="6" y="31"/>
                </a:cxn>
                <a:cxn ang="0">
                  <a:pos x="45" y="96"/>
                </a:cxn>
                <a:cxn ang="0">
                  <a:pos x="31" y="88"/>
                </a:cxn>
                <a:cxn ang="0">
                  <a:pos x="21" y="76"/>
                </a:cxn>
                <a:cxn ang="0">
                  <a:pos x="15" y="61"/>
                </a:cxn>
                <a:cxn ang="0">
                  <a:pos x="16" y="46"/>
                </a:cxn>
                <a:cxn ang="0">
                  <a:pos x="23" y="31"/>
                </a:cxn>
                <a:cxn ang="0">
                  <a:pos x="36" y="21"/>
                </a:cxn>
                <a:cxn ang="0">
                  <a:pos x="50" y="16"/>
                </a:cxn>
                <a:cxn ang="0">
                  <a:pos x="66" y="18"/>
                </a:cxn>
                <a:cxn ang="0">
                  <a:pos x="80" y="26"/>
                </a:cxn>
                <a:cxn ang="0">
                  <a:pos x="90" y="37"/>
                </a:cxn>
                <a:cxn ang="0">
                  <a:pos x="96" y="52"/>
                </a:cxn>
                <a:cxn ang="0">
                  <a:pos x="94" y="67"/>
                </a:cxn>
                <a:cxn ang="0">
                  <a:pos x="91" y="75"/>
                </a:cxn>
                <a:cxn ang="0">
                  <a:pos x="82" y="87"/>
                </a:cxn>
                <a:cxn ang="0">
                  <a:pos x="68" y="95"/>
                </a:cxn>
                <a:cxn ang="0">
                  <a:pos x="53" y="97"/>
                </a:cxn>
                <a:cxn ang="0">
                  <a:pos x="110" y="72"/>
                </a:cxn>
                <a:cxn ang="0">
                  <a:pos x="110" y="72"/>
                </a:cxn>
              </a:cxnLst>
              <a:rect l="0" t="0" r="r" b="b"/>
              <a:pathLst>
                <a:path w="112" h="113">
                  <a:moveTo>
                    <a:pt x="1" y="42"/>
                  </a:moveTo>
                  <a:lnTo>
                    <a:pt x="0" y="53"/>
                  </a:lnTo>
                  <a:lnTo>
                    <a:pt x="0" y="64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3" y="94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1"/>
                  </a:lnTo>
                  <a:lnTo>
                    <a:pt x="46" y="112"/>
                  </a:lnTo>
                  <a:lnTo>
                    <a:pt x="52" y="112"/>
                  </a:lnTo>
                  <a:lnTo>
                    <a:pt x="58" y="113"/>
                  </a:lnTo>
                  <a:lnTo>
                    <a:pt x="63" y="112"/>
                  </a:lnTo>
                  <a:lnTo>
                    <a:pt x="68" y="111"/>
                  </a:lnTo>
                  <a:lnTo>
                    <a:pt x="73" y="110"/>
                  </a:lnTo>
                  <a:lnTo>
                    <a:pt x="79" y="107"/>
                  </a:lnTo>
                  <a:lnTo>
                    <a:pt x="83" y="105"/>
                  </a:lnTo>
                  <a:lnTo>
                    <a:pt x="92" y="99"/>
                  </a:lnTo>
                  <a:lnTo>
                    <a:pt x="101" y="91"/>
                  </a:lnTo>
                  <a:lnTo>
                    <a:pt x="106" y="82"/>
                  </a:lnTo>
                  <a:lnTo>
                    <a:pt x="110" y="72"/>
                  </a:lnTo>
                  <a:lnTo>
                    <a:pt x="111" y="67"/>
                  </a:lnTo>
                  <a:lnTo>
                    <a:pt x="111" y="64"/>
                  </a:lnTo>
                  <a:lnTo>
                    <a:pt x="112" y="60"/>
                  </a:lnTo>
                  <a:lnTo>
                    <a:pt x="112" y="57"/>
                  </a:lnTo>
                  <a:lnTo>
                    <a:pt x="111" y="50"/>
                  </a:lnTo>
                  <a:lnTo>
                    <a:pt x="110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8" y="20"/>
                  </a:lnTo>
                  <a:lnTo>
                    <a:pt x="90" y="12"/>
                  </a:lnTo>
                  <a:lnTo>
                    <a:pt x="81" y="6"/>
                  </a:lnTo>
                  <a:lnTo>
                    <a:pt x="71" y="3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1" y="42"/>
                  </a:lnTo>
                  <a:close/>
                  <a:moveTo>
                    <a:pt x="45" y="96"/>
                  </a:moveTo>
                  <a:lnTo>
                    <a:pt x="37" y="93"/>
                  </a:lnTo>
                  <a:lnTo>
                    <a:pt x="31" y="88"/>
                  </a:lnTo>
                  <a:lnTo>
                    <a:pt x="26" y="83"/>
                  </a:lnTo>
                  <a:lnTo>
                    <a:pt x="21" y="76"/>
                  </a:lnTo>
                  <a:lnTo>
                    <a:pt x="18" y="69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3" y="31"/>
                  </a:lnTo>
                  <a:lnTo>
                    <a:pt x="29" y="26"/>
                  </a:lnTo>
                  <a:lnTo>
                    <a:pt x="36" y="21"/>
                  </a:lnTo>
                  <a:lnTo>
                    <a:pt x="43" y="19"/>
                  </a:lnTo>
                  <a:lnTo>
                    <a:pt x="50" y="16"/>
                  </a:lnTo>
                  <a:lnTo>
                    <a:pt x="58" y="16"/>
                  </a:lnTo>
                  <a:lnTo>
                    <a:pt x="66" y="18"/>
                  </a:lnTo>
                  <a:lnTo>
                    <a:pt x="73" y="21"/>
                  </a:lnTo>
                  <a:lnTo>
                    <a:pt x="80" y="26"/>
                  </a:lnTo>
                  <a:lnTo>
                    <a:pt x="86" y="30"/>
                  </a:lnTo>
                  <a:lnTo>
                    <a:pt x="90" y="37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1" y="75"/>
                  </a:lnTo>
                  <a:lnTo>
                    <a:pt x="87" y="81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8" y="95"/>
                  </a:lnTo>
                  <a:lnTo>
                    <a:pt x="60" y="97"/>
                  </a:lnTo>
                  <a:lnTo>
                    <a:pt x="53" y="97"/>
                  </a:lnTo>
                  <a:lnTo>
                    <a:pt x="45" y="96"/>
                  </a:lnTo>
                  <a:close/>
                  <a:moveTo>
                    <a:pt x="110" y="72"/>
                  </a:moveTo>
                  <a:lnTo>
                    <a:pt x="110" y="72"/>
                  </a:lnTo>
                  <a:lnTo>
                    <a:pt x="110" y="72"/>
                  </a:lnTo>
                  <a:lnTo>
                    <a:pt x="1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244725" y="4675188"/>
              <a:ext cx="74612" cy="63500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22" y="77"/>
                </a:cxn>
                <a:cxn ang="0">
                  <a:pos x="16" y="72"/>
                </a:cxn>
                <a:cxn ang="0">
                  <a:pos x="11" y="67"/>
                </a:cxn>
                <a:cxn ang="0">
                  <a:pos x="6" y="60"/>
                </a:cxn>
                <a:cxn ang="0">
                  <a:pos x="3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5" y="22"/>
                </a:cxn>
                <a:cxn ang="0">
                  <a:pos x="8" y="15"/>
                </a:cxn>
                <a:cxn ang="0">
                  <a:pos x="14" y="10"/>
                </a:cxn>
                <a:cxn ang="0">
                  <a:pos x="21" y="5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1" y="2"/>
                </a:cxn>
                <a:cxn ang="0">
                  <a:pos x="58" y="5"/>
                </a:cxn>
                <a:cxn ang="0">
                  <a:pos x="65" y="10"/>
                </a:cxn>
                <a:cxn ang="0">
                  <a:pos x="71" y="14"/>
                </a:cxn>
                <a:cxn ang="0">
                  <a:pos x="75" y="21"/>
                </a:cxn>
                <a:cxn ang="0">
                  <a:pos x="79" y="28"/>
                </a:cxn>
                <a:cxn ang="0">
                  <a:pos x="81" y="36"/>
                </a:cxn>
                <a:cxn ang="0">
                  <a:pos x="81" y="43"/>
                </a:cxn>
                <a:cxn ang="0">
                  <a:pos x="79" y="51"/>
                </a:cxn>
                <a:cxn ang="0">
                  <a:pos x="79" y="51"/>
                </a:cxn>
                <a:cxn ang="0">
                  <a:pos x="76" y="59"/>
                </a:cxn>
                <a:cxn ang="0">
                  <a:pos x="72" y="65"/>
                </a:cxn>
                <a:cxn ang="0">
                  <a:pos x="67" y="71"/>
                </a:cxn>
                <a:cxn ang="0">
                  <a:pos x="60" y="75"/>
                </a:cxn>
                <a:cxn ang="0">
                  <a:pos x="53" y="79"/>
                </a:cxn>
                <a:cxn ang="0">
                  <a:pos x="45" y="81"/>
                </a:cxn>
                <a:cxn ang="0">
                  <a:pos x="38" y="81"/>
                </a:cxn>
                <a:cxn ang="0">
                  <a:pos x="30" y="80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</a:cxnLst>
              <a:rect l="0" t="0" r="r" b="b"/>
              <a:pathLst>
                <a:path w="95" h="81">
                  <a:moveTo>
                    <a:pt x="30" y="80"/>
                  </a:moveTo>
                  <a:lnTo>
                    <a:pt x="22" y="77"/>
                  </a:lnTo>
                  <a:lnTo>
                    <a:pt x="16" y="72"/>
                  </a:lnTo>
                  <a:lnTo>
                    <a:pt x="11" y="67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8" y="5"/>
                  </a:lnTo>
                  <a:lnTo>
                    <a:pt x="65" y="10"/>
                  </a:lnTo>
                  <a:lnTo>
                    <a:pt x="71" y="14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1" y="36"/>
                  </a:lnTo>
                  <a:lnTo>
                    <a:pt x="81" y="43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6" y="59"/>
                  </a:lnTo>
                  <a:lnTo>
                    <a:pt x="72" y="65"/>
                  </a:lnTo>
                  <a:lnTo>
                    <a:pt x="67" y="71"/>
                  </a:lnTo>
                  <a:lnTo>
                    <a:pt x="60" y="75"/>
                  </a:lnTo>
                  <a:lnTo>
                    <a:pt x="53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0" y="80"/>
                  </a:lnTo>
                  <a:close/>
                  <a:moveTo>
                    <a:pt x="95" y="56"/>
                  </a:moveTo>
                  <a:lnTo>
                    <a:pt x="95" y="56"/>
                  </a:lnTo>
                  <a:lnTo>
                    <a:pt x="95" y="56"/>
                  </a:lnTo>
                  <a:lnTo>
                    <a:pt x="9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46338" y="4324350"/>
              <a:ext cx="38100" cy="5238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5" y="7"/>
                </a:cxn>
                <a:cxn ang="0">
                  <a:pos x="47" y="11"/>
                </a:cxn>
                <a:cxn ang="0">
                  <a:pos x="47" y="16"/>
                </a:cxn>
                <a:cxn ang="0">
                  <a:pos x="47" y="17"/>
                </a:cxn>
                <a:cxn ang="0">
                  <a:pos x="47" y="20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45" y="28"/>
                </a:cxn>
                <a:cxn ang="0">
                  <a:pos x="42" y="38"/>
                </a:cxn>
                <a:cxn ang="0">
                  <a:pos x="38" y="53"/>
                </a:cxn>
                <a:cxn ang="0">
                  <a:pos x="34" y="66"/>
                </a:cxn>
                <a:cxn ang="0">
                  <a:pos x="33" y="66"/>
                </a:cxn>
                <a:cxn ang="0">
                  <a:pos x="32" y="64"/>
                </a:cxn>
                <a:cxn ang="0">
                  <a:pos x="31" y="64"/>
                </a:cxn>
                <a:cxn ang="0">
                  <a:pos x="30" y="64"/>
                </a:cxn>
                <a:cxn ang="0">
                  <a:pos x="0" y="56"/>
                </a:cxn>
                <a:cxn ang="0">
                  <a:pos x="3" y="43"/>
                </a:cxn>
                <a:cxn ang="0">
                  <a:pos x="8" y="29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r" b="b"/>
              <a:pathLst>
                <a:path w="47" h="66">
                  <a:moveTo>
                    <a:pt x="11" y="13"/>
                  </a:moveTo>
                  <a:lnTo>
                    <a:pt x="14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5" y="28"/>
                  </a:lnTo>
                  <a:lnTo>
                    <a:pt x="42" y="38"/>
                  </a:lnTo>
                  <a:lnTo>
                    <a:pt x="38" y="53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0" y="64"/>
                  </a:lnTo>
                  <a:lnTo>
                    <a:pt x="0" y="56"/>
                  </a:lnTo>
                  <a:lnTo>
                    <a:pt x="3" y="43"/>
                  </a:lnTo>
                  <a:lnTo>
                    <a:pt x="8" y="29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92375" y="4827588"/>
              <a:ext cx="82550" cy="82550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98" y="26"/>
                </a:cxn>
                <a:cxn ang="0">
                  <a:pos x="95" y="21"/>
                </a:cxn>
                <a:cxn ang="0">
                  <a:pos x="92" y="15"/>
                </a:cxn>
                <a:cxn ang="0">
                  <a:pos x="87" y="10"/>
                </a:cxn>
                <a:cxn ang="0">
                  <a:pos x="82" y="7"/>
                </a:cxn>
                <a:cxn ang="0">
                  <a:pos x="77" y="5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80" y="40"/>
                </a:cxn>
                <a:cxn ang="0">
                  <a:pos x="82" y="54"/>
                </a:cxn>
                <a:cxn ang="0">
                  <a:pos x="79" y="64"/>
                </a:cxn>
                <a:cxn ang="0">
                  <a:pos x="72" y="74"/>
                </a:cxn>
                <a:cxn ang="0">
                  <a:pos x="64" y="78"/>
                </a:cxn>
                <a:cxn ang="0">
                  <a:pos x="57" y="81"/>
                </a:cxn>
                <a:cxn ang="0">
                  <a:pos x="50" y="81"/>
                </a:cxn>
                <a:cxn ang="0">
                  <a:pos x="43" y="79"/>
                </a:cxn>
                <a:cxn ang="0">
                  <a:pos x="39" y="77"/>
                </a:cxn>
                <a:cxn ang="0">
                  <a:pos x="34" y="74"/>
                </a:cxn>
                <a:cxn ang="0">
                  <a:pos x="29" y="70"/>
                </a:cxn>
                <a:cxn ang="0">
                  <a:pos x="27" y="66"/>
                </a:cxn>
                <a:cxn ang="0">
                  <a:pos x="25" y="61"/>
                </a:cxn>
                <a:cxn ang="0">
                  <a:pos x="10" y="21"/>
                </a:cxn>
                <a:cxn ang="0">
                  <a:pos x="4" y="32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9" y="79"/>
                </a:cxn>
                <a:cxn ang="0">
                  <a:pos x="15" y="88"/>
                </a:cxn>
                <a:cxn ang="0">
                  <a:pos x="22" y="94"/>
                </a:cxn>
                <a:cxn ang="0">
                  <a:pos x="32" y="99"/>
                </a:cxn>
                <a:cxn ang="0">
                  <a:pos x="41" y="103"/>
                </a:cxn>
                <a:cxn ang="0">
                  <a:pos x="51" y="104"/>
                </a:cxn>
                <a:cxn ang="0">
                  <a:pos x="62" y="103"/>
                </a:cxn>
                <a:cxn ang="0">
                  <a:pos x="72" y="100"/>
                </a:cxn>
                <a:cxn ang="0">
                  <a:pos x="81" y="96"/>
                </a:cxn>
                <a:cxn ang="0">
                  <a:pos x="89" y="89"/>
                </a:cxn>
                <a:cxn ang="0">
                  <a:pos x="96" y="81"/>
                </a:cxn>
                <a:cxn ang="0">
                  <a:pos x="101" y="73"/>
                </a:cxn>
                <a:cxn ang="0">
                  <a:pos x="104" y="62"/>
                </a:cxn>
                <a:cxn ang="0">
                  <a:pos x="105" y="53"/>
                </a:cxn>
                <a:cxn ang="0">
                  <a:pos x="104" y="43"/>
                </a:cxn>
                <a:cxn ang="0">
                  <a:pos x="102" y="32"/>
                </a:cxn>
              </a:cxnLst>
              <a:rect l="0" t="0" r="r" b="b"/>
              <a:pathLst>
                <a:path w="105" h="104">
                  <a:moveTo>
                    <a:pt x="102" y="32"/>
                  </a:moveTo>
                  <a:lnTo>
                    <a:pt x="98" y="26"/>
                  </a:lnTo>
                  <a:lnTo>
                    <a:pt x="95" y="21"/>
                  </a:lnTo>
                  <a:lnTo>
                    <a:pt x="92" y="15"/>
                  </a:lnTo>
                  <a:lnTo>
                    <a:pt x="87" y="10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80" y="40"/>
                  </a:lnTo>
                  <a:lnTo>
                    <a:pt x="82" y="54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4" y="7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4" y="74"/>
                  </a:lnTo>
                  <a:lnTo>
                    <a:pt x="29" y="70"/>
                  </a:lnTo>
                  <a:lnTo>
                    <a:pt x="27" y="66"/>
                  </a:lnTo>
                  <a:lnTo>
                    <a:pt x="25" y="61"/>
                  </a:lnTo>
                  <a:lnTo>
                    <a:pt x="10" y="21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2" y="99"/>
                  </a:lnTo>
                  <a:lnTo>
                    <a:pt x="41" y="103"/>
                  </a:lnTo>
                  <a:lnTo>
                    <a:pt x="51" y="104"/>
                  </a:lnTo>
                  <a:lnTo>
                    <a:pt x="62" y="103"/>
                  </a:lnTo>
                  <a:lnTo>
                    <a:pt x="72" y="100"/>
                  </a:lnTo>
                  <a:lnTo>
                    <a:pt x="81" y="96"/>
                  </a:lnTo>
                  <a:lnTo>
                    <a:pt x="89" y="89"/>
                  </a:lnTo>
                  <a:lnTo>
                    <a:pt x="96" y="81"/>
                  </a:lnTo>
                  <a:lnTo>
                    <a:pt x="101" y="73"/>
                  </a:lnTo>
                  <a:lnTo>
                    <a:pt x="104" y="62"/>
                  </a:lnTo>
                  <a:lnTo>
                    <a:pt x="105" y="53"/>
                  </a:lnTo>
                  <a:lnTo>
                    <a:pt x="104" y="43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498725" y="4794250"/>
              <a:ext cx="46037" cy="84138"/>
            </a:xfrm>
            <a:custGeom>
              <a:avLst/>
              <a:gdLst/>
              <a:ahLst/>
              <a:cxnLst>
                <a:cxn ang="0">
                  <a:pos x="31" y="98"/>
                </a:cxn>
                <a:cxn ang="0">
                  <a:pos x="33" y="102"/>
                </a:cxn>
                <a:cxn ang="0">
                  <a:pos x="36" y="105"/>
                </a:cxn>
                <a:cxn ang="0">
                  <a:pos x="41" y="107"/>
                </a:cxn>
                <a:cxn ang="0">
                  <a:pos x="48" y="106"/>
                </a:cxn>
                <a:cxn ang="0">
                  <a:pos x="50" y="106"/>
                </a:cxn>
                <a:cxn ang="0">
                  <a:pos x="51" y="105"/>
                </a:cxn>
                <a:cxn ang="0">
                  <a:pos x="54" y="103"/>
                </a:cxn>
                <a:cxn ang="0">
                  <a:pos x="55" y="102"/>
                </a:cxn>
                <a:cxn ang="0">
                  <a:pos x="56" y="99"/>
                </a:cxn>
                <a:cxn ang="0">
                  <a:pos x="57" y="97"/>
                </a:cxn>
                <a:cxn ang="0">
                  <a:pos x="57" y="94"/>
                </a:cxn>
                <a:cxn ang="0">
                  <a:pos x="56" y="89"/>
                </a:cxn>
                <a:cxn ang="0">
                  <a:pos x="55" y="84"/>
                </a:cxn>
                <a:cxn ang="0">
                  <a:pos x="50" y="74"/>
                </a:cxn>
                <a:cxn ang="0">
                  <a:pos x="45" y="58"/>
                </a:cxn>
                <a:cxn ang="0">
                  <a:pos x="38" y="42"/>
                </a:cxn>
                <a:cxn ang="0">
                  <a:pos x="35" y="35"/>
                </a:cxn>
                <a:cxn ang="0">
                  <a:pos x="34" y="29"/>
                </a:cxn>
                <a:cxn ang="0">
                  <a:pos x="32" y="23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5" y="9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4" y="28"/>
                </a:cxn>
                <a:cxn ang="0">
                  <a:pos x="13" y="51"/>
                </a:cxn>
                <a:cxn ang="0">
                  <a:pos x="31" y="98"/>
                </a:cxn>
              </a:cxnLst>
              <a:rect l="0" t="0" r="r" b="b"/>
              <a:pathLst>
                <a:path w="57" h="107">
                  <a:moveTo>
                    <a:pt x="31" y="98"/>
                  </a:moveTo>
                  <a:lnTo>
                    <a:pt x="33" y="102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1" y="105"/>
                  </a:lnTo>
                  <a:lnTo>
                    <a:pt x="54" y="103"/>
                  </a:lnTo>
                  <a:lnTo>
                    <a:pt x="55" y="102"/>
                  </a:lnTo>
                  <a:lnTo>
                    <a:pt x="56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6" y="89"/>
                  </a:lnTo>
                  <a:lnTo>
                    <a:pt x="55" y="84"/>
                  </a:lnTo>
                  <a:lnTo>
                    <a:pt x="50" y="74"/>
                  </a:lnTo>
                  <a:lnTo>
                    <a:pt x="45" y="58"/>
                  </a:lnTo>
                  <a:lnTo>
                    <a:pt x="38" y="42"/>
                  </a:lnTo>
                  <a:lnTo>
                    <a:pt x="35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13" y="51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643188" y="4856163"/>
              <a:ext cx="82550" cy="77788"/>
            </a:xfrm>
            <a:custGeom>
              <a:avLst/>
              <a:gdLst/>
              <a:ahLst/>
              <a:cxnLst>
                <a:cxn ang="0">
                  <a:pos x="105" y="41"/>
                </a:cxn>
                <a:cxn ang="0">
                  <a:pos x="102" y="29"/>
                </a:cxn>
                <a:cxn ang="0">
                  <a:pos x="96" y="17"/>
                </a:cxn>
                <a:cxn ang="0">
                  <a:pos x="88" y="7"/>
                </a:cxn>
                <a:cxn ang="0">
                  <a:pos x="78" y="0"/>
                </a:cxn>
                <a:cxn ang="0">
                  <a:pos x="82" y="42"/>
                </a:cxn>
                <a:cxn ang="0">
                  <a:pos x="79" y="56"/>
                </a:cxn>
                <a:cxn ang="0">
                  <a:pos x="72" y="67"/>
                </a:cxn>
                <a:cxn ang="0">
                  <a:pos x="63" y="72"/>
                </a:cxn>
                <a:cxn ang="0">
                  <a:pos x="54" y="75"/>
                </a:cxn>
                <a:cxn ang="0">
                  <a:pos x="40" y="72"/>
                </a:cxn>
                <a:cxn ang="0">
                  <a:pos x="30" y="66"/>
                </a:cxn>
                <a:cxn ang="0">
                  <a:pos x="25" y="56"/>
                </a:cxn>
                <a:cxn ang="0">
                  <a:pos x="23" y="46"/>
                </a:cxn>
                <a:cxn ang="0">
                  <a:pos x="19" y="3"/>
                </a:cxn>
                <a:cxn ang="0">
                  <a:pos x="11" y="12"/>
                </a:cxn>
                <a:cxn ang="0">
                  <a:pos x="4" y="23"/>
                </a:cxn>
                <a:cxn ang="0">
                  <a:pos x="1" y="34"/>
                </a:cxn>
                <a:cxn ang="0">
                  <a:pos x="0" y="48"/>
                </a:cxn>
                <a:cxn ang="0">
                  <a:pos x="1" y="59"/>
                </a:cxn>
                <a:cxn ang="0">
                  <a:pos x="4" y="68"/>
                </a:cxn>
                <a:cxn ang="0">
                  <a:pos x="10" y="77"/>
                </a:cxn>
                <a:cxn ang="0">
                  <a:pos x="17" y="84"/>
                </a:cxn>
                <a:cxn ang="0">
                  <a:pos x="25" y="90"/>
                </a:cxn>
                <a:cxn ang="0">
                  <a:pos x="34" y="94"/>
                </a:cxn>
                <a:cxn ang="0">
                  <a:pos x="45" y="97"/>
                </a:cxn>
                <a:cxn ang="0">
                  <a:pos x="55" y="98"/>
                </a:cxn>
                <a:cxn ang="0">
                  <a:pos x="65" y="95"/>
                </a:cxn>
                <a:cxn ang="0">
                  <a:pos x="75" y="92"/>
                </a:cxn>
                <a:cxn ang="0">
                  <a:pos x="84" y="86"/>
                </a:cxn>
                <a:cxn ang="0">
                  <a:pos x="91" y="79"/>
                </a:cxn>
                <a:cxn ang="0">
                  <a:pos x="96" y="71"/>
                </a:cxn>
                <a:cxn ang="0">
                  <a:pos x="101" y="62"/>
                </a:cxn>
                <a:cxn ang="0">
                  <a:pos x="103" y="52"/>
                </a:cxn>
                <a:cxn ang="0">
                  <a:pos x="105" y="41"/>
                </a:cxn>
              </a:cxnLst>
              <a:rect l="0" t="0" r="r" b="b"/>
              <a:pathLst>
                <a:path w="105" h="98">
                  <a:moveTo>
                    <a:pt x="105" y="41"/>
                  </a:moveTo>
                  <a:lnTo>
                    <a:pt x="102" y="29"/>
                  </a:lnTo>
                  <a:lnTo>
                    <a:pt x="96" y="17"/>
                  </a:lnTo>
                  <a:lnTo>
                    <a:pt x="88" y="7"/>
                  </a:lnTo>
                  <a:lnTo>
                    <a:pt x="78" y="0"/>
                  </a:lnTo>
                  <a:lnTo>
                    <a:pt x="82" y="42"/>
                  </a:lnTo>
                  <a:lnTo>
                    <a:pt x="79" y="56"/>
                  </a:lnTo>
                  <a:lnTo>
                    <a:pt x="72" y="67"/>
                  </a:lnTo>
                  <a:lnTo>
                    <a:pt x="63" y="72"/>
                  </a:lnTo>
                  <a:lnTo>
                    <a:pt x="54" y="75"/>
                  </a:lnTo>
                  <a:lnTo>
                    <a:pt x="40" y="72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23" y="46"/>
                  </a:lnTo>
                  <a:lnTo>
                    <a:pt x="19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1" y="34"/>
                  </a:lnTo>
                  <a:lnTo>
                    <a:pt x="0" y="48"/>
                  </a:lnTo>
                  <a:lnTo>
                    <a:pt x="1" y="59"/>
                  </a:lnTo>
                  <a:lnTo>
                    <a:pt x="4" y="68"/>
                  </a:lnTo>
                  <a:lnTo>
                    <a:pt x="10" y="77"/>
                  </a:lnTo>
                  <a:lnTo>
                    <a:pt x="17" y="84"/>
                  </a:lnTo>
                  <a:lnTo>
                    <a:pt x="25" y="90"/>
                  </a:lnTo>
                  <a:lnTo>
                    <a:pt x="34" y="94"/>
                  </a:lnTo>
                  <a:lnTo>
                    <a:pt x="45" y="97"/>
                  </a:lnTo>
                  <a:lnTo>
                    <a:pt x="55" y="98"/>
                  </a:lnTo>
                  <a:lnTo>
                    <a:pt x="65" y="95"/>
                  </a:lnTo>
                  <a:lnTo>
                    <a:pt x="75" y="92"/>
                  </a:lnTo>
                  <a:lnTo>
                    <a:pt x="84" y="86"/>
                  </a:lnTo>
                  <a:lnTo>
                    <a:pt x="91" y="79"/>
                  </a:lnTo>
                  <a:lnTo>
                    <a:pt x="96" y="71"/>
                  </a:lnTo>
                  <a:lnTo>
                    <a:pt x="101" y="62"/>
                  </a:lnTo>
                  <a:lnTo>
                    <a:pt x="103" y="52"/>
                  </a:lnTo>
                  <a:lnTo>
                    <a:pt x="105" y="4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70175" y="4813300"/>
              <a:ext cx="25400" cy="90488"/>
            </a:xfrm>
            <a:custGeom>
              <a:avLst/>
              <a:gdLst/>
              <a:ahLst/>
              <a:cxnLst>
                <a:cxn ang="0">
                  <a:pos x="5" y="100"/>
                </a:cxn>
                <a:cxn ang="0">
                  <a:pos x="6" y="103"/>
                </a:cxn>
                <a:cxn ang="0">
                  <a:pos x="8" y="107"/>
                </a:cxn>
                <a:cxn ang="0">
                  <a:pos x="12" y="111"/>
                </a:cxn>
                <a:cxn ang="0">
                  <a:pos x="20" y="113"/>
                </a:cxn>
                <a:cxn ang="0">
                  <a:pos x="21" y="113"/>
                </a:cxn>
                <a:cxn ang="0">
                  <a:pos x="23" y="111"/>
                </a:cxn>
                <a:cxn ang="0">
                  <a:pos x="24" y="111"/>
                </a:cxn>
                <a:cxn ang="0">
                  <a:pos x="27" y="110"/>
                </a:cxn>
                <a:cxn ang="0">
                  <a:pos x="29" y="108"/>
                </a:cxn>
                <a:cxn ang="0">
                  <a:pos x="31" y="106"/>
                </a:cxn>
                <a:cxn ang="0">
                  <a:pos x="32" y="102"/>
                </a:cxn>
                <a:cxn ang="0">
                  <a:pos x="32" y="98"/>
                </a:cxn>
                <a:cxn ang="0">
                  <a:pos x="32" y="93"/>
                </a:cxn>
                <a:cxn ang="0">
                  <a:pos x="31" y="81"/>
                </a:cxn>
                <a:cxn ang="0">
                  <a:pos x="30" y="65"/>
                </a:cxn>
                <a:cxn ang="0">
                  <a:pos x="29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8" y="23"/>
                </a:cxn>
                <a:cxn ang="0">
                  <a:pos x="28" y="18"/>
                </a:cxn>
                <a:cxn ang="0">
                  <a:pos x="28" y="15"/>
                </a:cxn>
                <a:cxn ang="0">
                  <a:pos x="27" y="13"/>
                </a:cxn>
                <a:cxn ang="0">
                  <a:pos x="27" y="12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1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2" y="49"/>
                </a:cxn>
                <a:cxn ang="0">
                  <a:pos x="5" y="100"/>
                </a:cxn>
              </a:cxnLst>
              <a:rect l="0" t="0" r="r" b="b"/>
              <a:pathLst>
                <a:path w="32" h="113">
                  <a:moveTo>
                    <a:pt x="5" y="100"/>
                  </a:moveTo>
                  <a:lnTo>
                    <a:pt x="6" y="103"/>
                  </a:lnTo>
                  <a:lnTo>
                    <a:pt x="8" y="107"/>
                  </a:lnTo>
                  <a:lnTo>
                    <a:pt x="12" y="111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7" y="110"/>
                  </a:lnTo>
                  <a:lnTo>
                    <a:pt x="29" y="108"/>
                  </a:lnTo>
                  <a:lnTo>
                    <a:pt x="31" y="106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2" y="93"/>
                  </a:lnTo>
                  <a:lnTo>
                    <a:pt x="31" y="81"/>
                  </a:lnTo>
                  <a:lnTo>
                    <a:pt x="30" y="65"/>
                  </a:lnTo>
                  <a:lnTo>
                    <a:pt x="29" y="47"/>
                  </a:lnTo>
                  <a:lnTo>
                    <a:pt x="29" y="40"/>
                  </a:lnTo>
                  <a:lnTo>
                    <a:pt x="29" y="34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2" y="49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084388" y="4248150"/>
              <a:ext cx="660400" cy="704850"/>
            </a:xfrm>
            <a:custGeom>
              <a:avLst/>
              <a:gdLst/>
              <a:ahLst/>
              <a:cxnLst>
                <a:cxn ang="0">
                  <a:pos x="792" y="744"/>
                </a:cxn>
                <a:cxn ang="0">
                  <a:pos x="750" y="657"/>
                </a:cxn>
                <a:cxn ang="0">
                  <a:pos x="645" y="579"/>
                </a:cxn>
                <a:cxn ang="0">
                  <a:pos x="612" y="467"/>
                </a:cxn>
                <a:cxn ang="0">
                  <a:pos x="739" y="241"/>
                </a:cxn>
                <a:cxn ang="0">
                  <a:pos x="728" y="64"/>
                </a:cxn>
                <a:cxn ang="0">
                  <a:pos x="638" y="3"/>
                </a:cxn>
                <a:cxn ang="0">
                  <a:pos x="509" y="42"/>
                </a:cxn>
                <a:cxn ang="0">
                  <a:pos x="448" y="96"/>
                </a:cxn>
                <a:cxn ang="0">
                  <a:pos x="168" y="107"/>
                </a:cxn>
                <a:cxn ang="0">
                  <a:pos x="7" y="705"/>
                </a:cxn>
                <a:cxn ang="0">
                  <a:pos x="353" y="820"/>
                </a:cxn>
                <a:cxn ang="0">
                  <a:pos x="553" y="252"/>
                </a:cxn>
                <a:cxn ang="0">
                  <a:pos x="526" y="125"/>
                </a:cxn>
                <a:cxn ang="0">
                  <a:pos x="513" y="81"/>
                </a:cxn>
                <a:cxn ang="0">
                  <a:pos x="594" y="26"/>
                </a:cxn>
                <a:cxn ang="0">
                  <a:pos x="685" y="51"/>
                </a:cxn>
                <a:cxn ang="0">
                  <a:pos x="704" y="277"/>
                </a:cxn>
                <a:cxn ang="0">
                  <a:pos x="576" y="475"/>
                </a:cxn>
                <a:cxn ang="0">
                  <a:pos x="510" y="595"/>
                </a:cxn>
                <a:cxn ang="0">
                  <a:pos x="510" y="686"/>
                </a:cxn>
                <a:cxn ang="0">
                  <a:pos x="493" y="763"/>
                </a:cxn>
                <a:cxn ang="0">
                  <a:pos x="549" y="856"/>
                </a:cxn>
                <a:cxn ang="0">
                  <a:pos x="641" y="798"/>
                </a:cxn>
                <a:cxn ang="0">
                  <a:pos x="601" y="711"/>
                </a:cxn>
                <a:cxn ang="0">
                  <a:pos x="538" y="671"/>
                </a:cxn>
                <a:cxn ang="0">
                  <a:pos x="580" y="510"/>
                </a:cxn>
                <a:cxn ang="0">
                  <a:pos x="664" y="617"/>
                </a:cxn>
                <a:cxn ang="0">
                  <a:pos x="738" y="699"/>
                </a:cxn>
                <a:cxn ang="0">
                  <a:pos x="722" y="728"/>
                </a:cxn>
                <a:cxn ang="0">
                  <a:pos x="680" y="805"/>
                </a:cxn>
                <a:cxn ang="0">
                  <a:pos x="731" y="883"/>
                </a:cxn>
                <a:cxn ang="0">
                  <a:pos x="829" y="837"/>
                </a:cxn>
                <a:cxn ang="0">
                  <a:pos x="497" y="99"/>
                </a:cxn>
                <a:cxn ang="0">
                  <a:pos x="502" y="124"/>
                </a:cxn>
                <a:cxn ang="0">
                  <a:pos x="457" y="152"/>
                </a:cxn>
                <a:cxn ang="0">
                  <a:pos x="383" y="758"/>
                </a:cxn>
                <a:cxn ang="0">
                  <a:pos x="71" y="720"/>
                </a:cxn>
                <a:cxn ang="0">
                  <a:pos x="33" y="665"/>
                </a:cxn>
                <a:cxn ang="0">
                  <a:pos x="125" y="320"/>
                </a:cxn>
                <a:cxn ang="0">
                  <a:pos x="192" y="131"/>
                </a:cxn>
                <a:cxn ang="0">
                  <a:pos x="506" y="207"/>
                </a:cxn>
                <a:cxn ang="0">
                  <a:pos x="618" y="792"/>
                </a:cxn>
                <a:cxn ang="0">
                  <a:pos x="555" y="833"/>
                </a:cxn>
                <a:cxn ang="0">
                  <a:pos x="518" y="762"/>
                </a:cxn>
                <a:cxn ang="0">
                  <a:pos x="564" y="811"/>
                </a:cxn>
                <a:cxn ang="0">
                  <a:pos x="585" y="731"/>
                </a:cxn>
                <a:cxn ang="0">
                  <a:pos x="531" y="687"/>
                </a:cxn>
                <a:cxn ang="0">
                  <a:pos x="553" y="706"/>
                </a:cxn>
                <a:cxn ang="0">
                  <a:pos x="579" y="776"/>
                </a:cxn>
                <a:cxn ang="0">
                  <a:pos x="571" y="793"/>
                </a:cxn>
                <a:cxn ang="0">
                  <a:pos x="523" y="698"/>
                </a:cxn>
                <a:cxn ang="0">
                  <a:pos x="765" y="725"/>
                </a:cxn>
                <a:cxn ang="0">
                  <a:pos x="767" y="760"/>
                </a:cxn>
                <a:cxn ang="0">
                  <a:pos x="765" y="823"/>
                </a:cxn>
                <a:cxn ang="0">
                  <a:pos x="743" y="813"/>
                </a:cxn>
                <a:cxn ang="0">
                  <a:pos x="760" y="865"/>
                </a:cxn>
                <a:cxn ang="0">
                  <a:pos x="705" y="815"/>
                </a:cxn>
                <a:cxn ang="0">
                  <a:pos x="745" y="839"/>
                </a:cxn>
                <a:cxn ang="0">
                  <a:pos x="801" y="784"/>
                </a:cxn>
                <a:cxn ang="0">
                  <a:pos x="780" y="859"/>
                </a:cxn>
              </a:cxnLst>
              <a:rect l="0" t="0" r="r" b="b"/>
              <a:pathLst>
                <a:path w="833" h="888">
                  <a:moveTo>
                    <a:pt x="833" y="807"/>
                  </a:moveTo>
                  <a:lnTo>
                    <a:pt x="831" y="796"/>
                  </a:lnTo>
                  <a:lnTo>
                    <a:pt x="828" y="784"/>
                  </a:lnTo>
                  <a:lnTo>
                    <a:pt x="823" y="774"/>
                  </a:lnTo>
                  <a:lnTo>
                    <a:pt x="818" y="765"/>
                  </a:lnTo>
                  <a:lnTo>
                    <a:pt x="811" y="756"/>
                  </a:lnTo>
                  <a:lnTo>
                    <a:pt x="801" y="750"/>
                  </a:lnTo>
                  <a:lnTo>
                    <a:pt x="792" y="744"/>
                  </a:lnTo>
                  <a:lnTo>
                    <a:pt x="782" y="739"/>
                  </a:lnTo>
                  <a:lnTo>
                    <a:pt x="781" y="724"/>
                  </a:lnTo>
                  <a:lnTo>
                    <a:pt x="780" y="717"/>
                  </a:lnTo>
                  <a:lnTo>
                    <a:pt x="776" y="709"/>
                  </a:lnTo>
                  <a:lnTo>
                    <a:pt x="770" y="702"/>
                  </a:lnTo>
                  <a:lnTo>
                    <a:pt x="762" y="698"/>
                  </a:lnTo>
                  <a:lnTo>
                    <a:pt x="758" y="676"/>
                  </a:lnTo>
                  <a:lnTo>
                    <a:pt x="750" y="657"/>
                  </a:lnTo>
                  <a:lnTo>
                    <a:pt x="740" y="641"/>
                  </a:lnTo>
                  <a:lnTo>
                    <a:pt x="729" y="628"/>
                  </a:lnTo>
                  <a:lnTo>
                    <a:pt x="716" y="618"/>
                  </a:lnTo>
                  <a:lnTo>
                    <a:pt x="702" y="610"/>
                  </a:lnTo>
                  <a:lnTo>
                    <a:pt x="689" y="602"/>
                  </a:lnTo>
                  <a:lnTo>
                    <a:pt x="675" y="595"/>
                  </a:lnTo>
                  <a:lnTo>
                    <a:pt x="659" y="587"/>
                  </a:lnTo>
                  <a:lnTo>
                    <a:pt x="645" y="579"/>
                  </a:lnTo>
                  <a:lnTo>
                    <a:pt x="632" y="570"/>
                  </a:lnTo>
                  <a:lnTo>
                    <a:pt x="621" y="558"/>
                  </a:lnTo>
                  <a:lnTo>
                    <a:pt x="611" y="544"/>
                  </a:lnTo>
                  <a:lnTo>
                    <a:pt x="606" y="526"/>
                  </a:lnTo>
                  <a:lnTo>
                    <a:pt x="603" y="504"/>
                  </a:lnTo>
                  <a:lnTo>
                    <a:pt x="604" y="476"/>
                  </a:lnTo>
                  <a:lnTo>
                    <a:pt x="609" y="472"/>
                  </a:lnTo>
                  <a:lnTo>
                    <a:pt x="612" y="467"/>
                  </a:lnTo>
                  <a:lnTo>
                    <a:pt x="616" y="461"/>
                  </a:lnTo>
                  <a:lnTo>
                    <a:pt x="621" y="457"/>
                  </a:lnTo>
                  <a:lnTo>
                    <a:pt x="645" y="426"/>
                  </a:lnTo>
                  <a:lnTo>
                    <a:pt x="668" y="393"/>
                  </a:lnTo>
                  <a:lnTo>
                    <a:pt x="691" y="360"/>
                  </a:lnTo>
                  <a:lnTo>
                    <a:pt x="710" y="324"/>
                  </a:lnTo>
                  <a:lnTo>
                    <a:pt x="727" y="285"/>
                  </a:lnTo>
                  <a:lnTo>
                    <a:pt x="739" y="241"/>
                  </a:lnTo>
                  <a:lnTo>
                    <a:pt x="747" y="194"/>
                  </a:lnTo>
                  <a:lnTo>
                    <a:pt x="750" y="141"/>
                  </a:lnTo>
                  <a:lnTo>
                    <a:pt x="748" y="127"/>
                  </a:lnTo>
                  <a:lnTo>
                    <a:pt x="747" y="113"/>
                  </a:lnTo>
                  <a:lnTo>
                    <a:pt x="744" y="101"/>
                  </a:lnTo>
                  <a:lnTo>
                    <a:pt x="740" y="88"/>
                  </a:lnTo>
                  <a:lnTo>
                    <a:pt x="735" y="75"/>
                  </a:lnTo>
                  <a:lnTo>
                    <a:pt x="728" y="64"/>
                  </a:lnTo>
                  <a:lnTo>
                    <a:pt x="720" y="52"/>
                  </a:lnTo>
                  <a:lnTo>
                    <a:pt x="710" y="42"/>
                  </a:lnTo>
                  <a:lnTo>
                    <a:pt x="700" y="33"/>
                  </a:lnTo>
                  <a:lnTo>
                    <a:pt x="689" y="24"/>
                  </a:lnTo>
                  <a:lnTo>
                    <a:pt x="677" y="18"/>
                  </a:lnTo>
                  <a:lnTo>
                    <a:pt x="664" y="11"/>
                  </a:lnTo>
                  <a:lnTo>
                    <a:pt x="652" y="6"/>
                  </a:lnTo>
                  <a:lnTo>
                    <a:pt x="638" y="3"/>
                  </a:lnTo>
                  <a:lnTo>
                    <a:pt x="624" y="1"/>
                  </a:lnTo>
                  <a:lnTo>
                    <a:pt x="609" y="0"/>
                  </a:lnTo>
                  <a:lnTo>
                    <a:pt x="589" y="1"/>
                  </a:lnTo>
                  <a:lnTo>
                    <a:pt x="571" y="5"/>
                  </a:lnTo>
                  <a:lnTo>
                    <a:pt x="554" y="12"/>
                  </a:lnTo>
                  <a:lnTo>
                    <a:pt x="538" y="20"/>
                  </a:lnTo>
                  <a:lnTo>
                    <a:pt x="523" y="30"/>
                  </a:lnTo>
                  <a:lnTo>
                    <a:pt x="509" y="42"/>
                  </a:lnTo>
                  <a:lnTo>
                    <a:pt x="496" y="56"/>
                  </a:lnTo>
                  <a:lnTo>
                    <a:pt x="486" y="72"/>
                  </a:lnTo>
                  <a:lnTo>
                    <a:pt x="478" y="72"/>
                  </a:lnTo>
                  <a:lnTo>
                    <a:pt x="470" y="74"/>
                  </a:lnTo>
                  <a:lnTo>
                    <a:pt x="463" y="79"/>
                  </a:lnTo>
                  <a:lnTo>
                    <a:pt x="456" y="84"/>
                  </a:lnTo>
                  <a:lnTo>
                    <a:pt x="451" y="90"/>
                  </a:lnTo>
                  <a:lnTo>
                    <a:pt x="448" y="96"/>
                  </a:lnTo>
                  <a:lnTo>
                    <a:pt x="445" y="101"/>
                  </a:lnTo>
                  <a:lnTo>
                    <a:pt x="445" y="103"/>
                  </a:lnTo>
                  <a:lnTo>
                    <a:pt x="434" y="147"/>
                  </a:lnTo>
                  <a:lnTo>
                    <a:pt x="244" y="95"/>
                  </a:lnTo>
                  <a:lnTo>
                    <a:pt x="221" y="91"/>
                  </a:lnTo>
                  <a:lnTo>
                    <a:pt x="200" y="92"/>
                  </a:lnTo>
                  <a:lnTo>
                    <a:pt x="183" y="98"/>
                  </a:lnTo>
                  <a:lnTo>
                    <a:pt x="168" y="107"/>
                  </a:lnTo>
                  <a:lnTo>
                    <a:pt x="156" y="119"/>
                  </a:lnTo>
                  <a:lnTo>
                    <a:pt x="146" y="132"/>
                  </a:lnTo>
                  <a:lnTo>
                    <a:pt x="140" y="146"/>
                  </a:lnTo>
                  <a:lnTo>
                    <a:pt x="135" y="157"/>
                  </a:lnTo>
                  <a:lnTo>
                    <a:pt x="4" y="643"/>
                  </a:lnTo>
                  <a:lnTo>
                    <a:pt x="0" y="667"/>
                  </a:lnTo>
                  <a:lnTo>
                    <a:pt x="2" y="687"/>
                  </a:lnTo>
                  <a:lnTo>
                    <a:pt x="7" y="705"/>
                  </a:lnTo>
                  <a:lnTo>
                    <a:pt x="17" y="720"/>
                  </a:lnTo>
                  <a:lnTo>
                    <a:pt x="28" y="731"/>
                  </a:lnTo>
                  <a:lnTo>
                    <a:pt x="41" y="741"/>
                  </a:lnTo>
                  <a:lnTo>
                    <a:pt x="55" y="747"/>
                  </a:lnTo>
                  <a:lnTo>
                    <a:pt x="66" y="752"/>
                  </a:lnTo>
                  <a:lnTo>
                    <a:pt x="309" y="818"/>
                  </a:lnTo>
                  <a:lnTo>
                    <a:pt x="332" y="821"/>
                  </a:lnTo>
                  <a:lnTo>
                    <a:pt x="353" y="820"/>
                  </a:lnTo>
                  <a:lnTo>
                    <a:pt x="370" y="814"/>
                  </a:lnTo>
                  <a:lnTo>
                    <a:pt x="385" y="805"/>
                  </a:lnTo>
                  <a:lnTo>
                    <a:pt x="397" y="793"/>
                  </a:lnTo>
                  <a:lnTo>
                    <a:pt x="407" y="781"/>
                  </a:lnTo>
                  <a:lnTo>
                    <a:pt x="413" y="767"/>
                  </a:lnTo>
                  <a:lnTo>
                    <a:pt x="418" y="755"/>
                  </a:lnTo>
                  <a:lnTo>
                    <a:pt x="549" y="269"/>
                  </a:lnTo>
                  <a:lnTo>
                    <a:pt x="553" y="252"/>
                  </a:lnTo>
                  <a:lnTo>
                    <a:pt x="553" y="235"/>
                  </a:lnTo>
                  <a:lnTo>
                    <a:pt x="550" y="220"/>
                  </a:lnTo>
                  <a:lnTo>
                    <a:pt x="546" y="208"/>
                  </a:lnTo>
                  <a:lnTo>
                    <a:pt x="540" y="196"/>
                  </a:lnTo>
                  <a:lnTo>
                    <a:pt x="532" y="187"/>
                  </a:lnTo>
                  <a:lnTo>
                    <a:pt x="523" y="179"/>
                  </a:lnTo>
                  <a:lnTo>
                    <a:pt x="513" y="172"/>
                  </a:lnTo>
                  <a:lnTo>
                    <a:pt x="526" y="125"/>
                  </a:lnTo>
                  <a:lnTo>
                    <a:pt x="526" y="125"/>
                  </a:lnTo>
                  <a:lnTo>
                    <a:pt x="527" y="120"/>
                  </a:lnTo>
                  <a:lnTo>
                    <a:pt x="528" y="113"/>
                  </a:lnTo>
                  <a:lnTo>
                    <a:pt x="527" y="103"/>
                  </a:lnTo>
                  <a:lnTo>
                    <a:pt x="523" y="91"/>
                  </a:lnTo>
                  <a:lnTo>
                    <a:pt x="520" y="88"/>
                  </a:lnTo>
                  <a:lnTo>
                    <a:pt x="517" y="84"/>
                  </a:lnTo>
                  <a:lnTo>
                    <a:pt x="513" y="81"/>
                  </a:lnTo>
                  <a:lnTo>
                    <a:pt x="510" y="79"/>
                  </a:lnTo>
                  <a:lnTo>
                    <a:pt x="518" y="67"/>
                  </a:lnTo>
                  <a:lnTo>
                    <a:pt x="528" y="56"/>
                  </a:lnTo>
                  <a:lnTo>
                    <a:pt x="540" y="46"/>
                  </a:lnTo>
                  <a:lnTo>
                    <a:pt x="551" y="39"/>
                  </a:lnTo>
                  <a:lnTo>
                    <a:pt x="565" y="33"/>
                  </a:lnTo>
                  <a:lnTo>
                    <a:pt x="579" y="28"/>
                  </a:lnTo>
                  <a:lnTo>
                    <a:pt x="594" y="26"/>
                  </a:lnTo>
                  <a:lnTo>
                    <a:pt x="609" y="24"/>
                  </a:lnTo>
                  <a:lnTo>
                    <a:pt x="621" y="26"/>
                  </a:lnTo>
                  <a:lnTo>
                    <a:pt x="633" y="27"/>
                  </a:lnTo>
                  <a:lnTo>
                    <a:pt x="644" y="29"/>
                  </a:lnTo>
                  <a:lnTo>
                    <a:pt x="655" y="34"/>
                  </a:lnTo>
                  <a:lnTo>
                    <a:pt x="665" y="38"/>
                  </a:lnTo>
                  <a:lnTo>
                    <a:pt x="676" y="44"/>
                  </a:lnTo>
                  <a:lnTo>
                    <a:pt x="685" y="51"/>
                  </a:lnTo>
                  <a:lnTo>
                    <a:pt x="694" y="59"/>
                  </a:lnTo>
                  <a:lnTo>
                    <a:pt x="708" y="76"/>
                  </a:lnTo>
                  <a:lnTo>
                    <a:pt x="719" y="96"/>
                  </a:lnTo>
                  <a:lnTo>
                    <a:pt x="724" y="118"/>
                  </a:lnTo>
                  <a:lnTo>
                    <a:pt x="725" y="141"/>
                  </a:lnTo>
                  <a:lnTo>
                    <a:pt x="723" y="190"/>
                  </a:lnTo>
                  <a:lnTo>
                    <a:pt x="716" y="237"/>
                  </a:lnTo>
                  <a:lnTo>
                    <a:pt x="704" y="277"/>
                  </a:lnTo>
                  <a:lnTo>
                    <a:pt x="687" y="315"/>
                  </a:lnTo>
                  <a:lnTo>
                    <a:pt x="668" y="350"/>
                  </a:lnTo>
                  <a:lnTo>
                    <a:pt x="647" y="382"/>
                  </a:lnTo>
                  <a:lnTo>
                    <a:pt x="624" y="412"/>
                  </a:lnTo>
                  <a:lnTo>
                    <a:pt x="601" y="442"/>
                  </a:lnTo>
                  <a:lnTo>
                    <a:pt x="593" y="453"/>
                  </a:lnTo>
                  <a:lnTo>
                    <a:pt x="584" y="465"/>
                  </a:lnTo>
                  <a:lnTo>
                    <a:pt x="576" y="475"/>
                  </a:lnTo>
                  <a:lnTo>
                    <a:pt x="566" y="487"/>
                  </a:lnTo>
                  <a:lnTo>
                    <a:pt x="558" y="498"/>
                  </a:lnTo>
                  <a:lnTo>
                    <a:pt x="550" y="510"/>
                  </a:lnTo>
                  <a:lnTo>
                    <a:pt x="542" y="522"/>
                  </a:lnTo>
                  <a:lnTo>
                    <a:pt x="534" y="534"/>
                  </a:lnTo>
                  <a:lnTo>
                    <a:pt x="524" y="556"/>
                  </a:lnTo>
                  <a:lnTo>
                    <a:pt x="516" y="575"/>
                  </a:lnTo>
                  <a:lnTo>
                    <a:pt x="510" y="595"/>
                  </a:lnTo>
                  <a:lnTo>
                    <a:pt x="506" y="614"/>
                  </a:lnTo>
                  <a:lnTo>
                    <a:pt x="505" y="632"/>
                  </a:lnTo>
                  <a:lnTo>
                    <a:pt x="506" y="648"/>
                  </a:lnTo>
                  <a:lnTo>
                    <a:pt x="510" y="664"/>
                  </a:lnTo>
                  <a:lnTo>
                    <a:pt x="516" y="679"/>
                  </a:lnTo>
                  <a:lnTo>
                    <a:pt x="513" y="682"/>
                  </a:lnTo>
                  <a:lnTo>
                    <a:pt x="511" y="684"/>
                  </a:lnTo>
                  <a:lnTo>
                    <a:pt x="510" y="686"/>
                  </a:lnTo>
                  <a:lnTo>
                    <a:pt x="508" y="688"/>
                  </a:lnTo>
                  <a:lnTo>
                    <a:pt x="506" y="694"/>
                  </a:lnTo>
                  <a:lnTo>
                    <a:pt x="506" y="700"/>
                  </a:lnTo>
                  <a:lnTo>
                    <a:pt x="506" y="706"/>
                  </a:lnTo>
                  <a:lnTo>
                    <a:pt x="509" y="711"/>
                  </a:lnTo>
                  <a:lnTo>
                    <a:pt x="513" y="725"/>
                  </a:lnTo>
                  <a:lnTo>
                    <a:pt x="501" y="743"/>
                  </a:lnTo>
                  <a:lnTo>
                    <a:pt x="493" y="763"/>
                  </a:lnTo>
                  <a:lnTo>
                    <a:pt x="490" y="785"/>
                  </a:lnTo>
                  <a:lnTo>
                    <a:pt x="495" y="808"/>
                  </a:lnTo>
                  <a:lnTo>
                    <a:pt x="495" y="808"/>
                  </a:lnTo>
                  <a:lnTo>
                    <a:pt x="502" y="822"/>
                  </a:lnTo>
                  <a:lnTo>
                    <a:pt x="511" y="834"/>
                  </a:lnTo>
                  <a:lnTo>
                    <a:pt x="523" y="843"/>
                  </a:lnTo>
                  <a:lnTo>
                    <a:pt x="535" y="851"/>
                  </a:lnTo>
                  <a:lnTo>
                    <a:pt x="549" y="856"/>
                  </a:lnTo>
                  <a:lnTo>
                    <a:pt x="564" y="857"/>
                  </a:lnTo>
                  <a:lnTo>
                    <a:pt x="579" y="856"/>
                  </a:lnTo>
                  <a:lnTo>
                    <a:pt x="594" y="852"/>
                  </a:lnTo>
                  <a:lnTo>
                    <a:pt x="608" y="845"/>
                  </a:lnTo>
                  <a:lnTo>
                    <a:pt x="619" y="836"/>
                  </a:lnTo>
                  <a:lnTo>
                    <a:pt x="630" y="824"/>
                  </a:lnTo>
                  <a:lnTo>
                    <a:pt x="637" y="812"/>
                  </a:lnTo>
                  <a:lnTo>
                    <a:pt x="641" y="798"/>
                  </a:lnTo>
                  <a:lnTo>
                    <a:pt x="644" y="783"/>
                  </a:lnTo>
                  <a:lnTo>
                    <a:pt x="642" y="768"/>
                  </a:lnTo>
                  <a:lnTo>
                    <a:pt x="638" y="753"/>
                  </a:lnTo>
                  <a:lnTo>
                    <a:pt x="633" y="743"/>
                  </a:lnTo>
                  <a:lnTo>
                    <a:pt x="626" y="732"/>
                  </a:lnTo>
                  <a:lnTo>
                    <a:pt x="618" y="724"/>
                  </a:lnTo>
                  <a:lnTo>
                    <a:pt x="610" y="717"/>
                  </a:lnTo>
                  <a:lnTo>
                    <a:pt x="601" y="711"/>
                  </a:lnTo>
                  <a:lnTo>
                    <a:pt x="591" y="708"/>
                  </a:lnTo>
                  <a:lnTo>
                    <a:pt x="580" y="706"/>
                  </a:lnTo>
                  <a:lnTo>
                    <a:pt x="569" y="705"/>
                  </a:lnTo>
                  <a:lnTo>
                    <a:pt x="563" y="690"/>
                  </a:lnTo>
                  <a:lnTo>
                    <a:pt x="559" y="684"/>
                  </a:lnTo>
                  <a:lnTo>
                    <a:pt x="554" y="677"/>
                  </a:lnTo>
                  <a:lnTo>
                    <a:pt x="547" y="673"/>
                  </a:lnTo>
                  <a:lnTo>
                    <a:pt x="538" y="671"/>
                  </a:lnTo>
                  <a:lnTo>
                    <a:pt x="529" y="645"/>
                  </a:lnTo>
                  <a:lnTo>
                    <a:pt x="529" y="615"/>
                  </a:lnTo>
                  <a:lnTo>
                    <a:pt x="539" y="582"/>
                  </a:lnTo>
                  <a:lnTo>
                    <a:pt x="555" y="545"/>
                  </a:lnTo>
                  <a:lnTo>
                    <a:pt x="561" y="536"/>
                  </a:lnTo>
                  <a:lnTo>
                    <a:pt x="568" y="527"/>
                  </a:lnTo>
                  <a:lnTo>
                    <a:pt x="573" y="519"/>
                  </a:lnTo>
                  <a:lnTo>
                    <a:pt x="580" y="510"/>
                  </a:lnTo>
                  <a:lnTo>
                    <a:pt x="584" y="533"/>
                  </a:lnTo>
                  <a:lnTo>
                    <a:pt x="589" y="552"/>
                  </a:lnTo>
                  <a:lnTo>
                    <a:pt x="599" y="569"/>
                  </a:lnTo>
                  <a:lnTo>
                    <a:pt x="609" y="582"/>
                  </a:lnTo>
                  <a:lnTo>
                    <a:pt x="622" y="593"/>
                  </a:lnTo>
                  <a:lnTo>
                    <a:pt x="636" y="602"/>
                  </a:lnTo>
                  <a:lnTo>
                    <a:pt x="650" y="610"/>
                  </a:lnTo>
                  <a:lnTo>
                    <a:pt x="664" y="617"/>
                  </a:lnTo>
                  <a:lnTo>
                    <a:pt x="677" y="624"/>
                  </a:lnTo>
                  <a:lnTo>
                    <a:pt x="690" y="630"/>
                  </a:lnTo>
                  <a:lnTo>
                    <a:pt x="701" y="638"/>
                  </a:lnTo>
                  <a:lnTo>
                    <a:pt x="712" y="646"/>
                  </a:lnTo>
                  <a:lnTo>
                    <a:pt x="721" y="656"/>
                  </a:lnTo>
                  <a:lnTo>
                    <a:pt x="728" y="668"/>
                  </a:lnTo>
                  <a:lnTo>
                    <a:pt x="735" y="682"/>
                  </a:lnTo>
                  <a:lnTo>
                    <a:pt x="738" y="699"/>
                  </a:lnTo>
                  <a:lnTo>
                    <a:pt x="736" y="700"/>
                  </a:lnTo>
                  <a:lnTo>
                    <a:pt x="733" y="702"/>
                  </a:lnTo>
                  <a:lnTo>
                    <a:pt x="731" y="703"/>
                  </a:lnTo>
                  <a:lnTo>
                    <a:pt x="729" y="706"/>
                  </a:lnTo>
                  <a:lnTo>
                    <a:pt x="725" y="710"/>
                  </a:lnTo>
                  <a:lnTo>
                    <a:pt x="724" y="716"/>
                  </a:lnTo>
                  <a:lnTo>
                    <a:pt x="722" y="722"/>
                  </a:lnTo>
                  <a:lnTo>
                    <a:pt x="722" y="728"/>
                  </a:lnTo>
                  <a:lnTo>
                    <a:pt x="723" y="743"/>
                  </a:lnTo>
                  <a:lnTo>
                    <a:pt x="714" y="748"/>
                  </a:lnTo>
                  <a:lnTo>
                    <a:pt x="705" y="755"/>
                  </a:lnTo>
                  <a:lnTo>
                    <a:pt x="698" y="763"/>
                  </a:lnTo>
                  <a:lnTo>
                    <a:pt x="691" y="773"/>
                  </a:lnTo>
                  <a:lnTo>
                    <a:pt x="686" y="783"/>
                  </a:lnTo>
                  <a:lnTo>
                    <a:pt x="683" y="793"/>
                  </a:lnTo>
                  <a:lnTo>
                    <a:pt x="680" y="805"/>
                  </a:lnTo>
                  <a:lnTo>
                    <a:pt x="680" y="816"/>
                  </a:lnTo>
                  <a:lnTo>
                    <a:pt x="680" y="816"/>
                  </a:lnTo>
                  <a:lnTo>
                    <a:pt x="683" y="831"/>
                  </a:lnTo>
                  <a:lnTo>
                    <a:pt x="689" y="846"/>
                  </a:lnTo>
                  <a:lnTo>
                    <a:pt x="697" y="858"/>
                  </a:lnTo>
                  <a:lnTo>
                    <a:pt x="706" y="869"/>
                  </a:lnTo>
                  <a:lnTo>
                    <a:pt x="719" y="877"/>
                  </a:lnTo>
                  <a:lnTo>
                    <a:pt x="731" y="883"/>
                  </a:lnTo>
                  <a:lnTo>
                    <a:pt x="746" y="887"/>
                  </a:lnTo>
                  <a:lnTo>
                    <a:pt x="761" y="888"/>
                  </a:lnTo>
                  <a:lnTo>
                    <a:pt x="776" y="886"/>
                  </a:lnTo>
                  <a:lnTo>
                    <a:pt x="791" y="880"/>
                  </a:lnTo>
                  <a:lnTo>
                    <a:pt x="804" y="873"/>
                  </a:lnTo>
                  <a:lnTo>
                    <a:pt x="814" y="862"/>
                  </a:lnTo>
                  <a:lnTo>
                    <a:pt x="822" y="851"/>
                  </a:lnTo>
                  <a:lnTo>
                    <a:pt x="829" y="837"/>
                  </a:lnTo>
                  <a:lnTo>
                    <a:pt x="833" y="823"/>
                  </a:lnTo>
                  <a:lnTo>
                    <a:pt x="833" y="807"/>
                  </a:lnTo>
                  <a:close/>
                  <a:moveTo>
                    <a:pt x="468" y="109"/>
                  </a:moveTo>
                  <a:lnTo>
                    <a:pt x="471" y="104"/>
                  </a:lnTo>
                  <a:lnTo>
                    <a:pt x="474" y="99"/>
                  </a:lnTo>
                  <a:lnTo>
                    <a:pt x="481" y="96"/>
                  </a:lnTo>
                  <a:lnTo>
                    <a:pt x="490" y="96"/>
                  </a:lnTo>
                  <a:lnTo>
                    <a:pt x="497" y="99"/>
                  </a:lnTo>
                  <a:lnTo>
                    <a:pt x="502" y="103"/>
                  </a:lnTo>
                  <a:lnTo>
                    <a:pt x="504" y="107"/>
                  </a:lnTo>
                  <a:lnTo>
                    <a:pt x="504" y="112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3" y="117"/>
                  </a:lnTo>
                  <a:lnTo>
                    <a:pt x="503" y="118"/>
                  </a:lnTo>
                  <a:lnTo>
                    <a:pt x="502" y="124"/>
                  </a:lnTo>
                  <a:lnTo>
                    <a:pt x="499" y="134"/>
                  </a:lnTo>
                  <a:lnTo>
                    <a:pt x="495" y="149"/>
                  </a:lnTo>
                  <a:lnTo>
                    <a:pt x="491" y="162"/>
                  </a:lnTo>
                  <a:lnTo>
                    <a:pt x="490" y="162"/>
                  </a:lnTo>
                  <a:lnTo>
                    <a:pt x="489" y="160"/>
                  </a:lnTo>
                  <a:lnTo>
                    <a:pt x="488" y="160"/>
                  </a:lnTo>
                  <a:lnTo>
                    <a:pt x="487" y="160"/>
                  </a:lnTo>
                  <a:lnTo>
                    <a:pt x="457" y="152"/>
                  </a:lnTo>
                  <a:lnTo>
                    <a:pt x="460" y="139"/>
                  </a:lnTo>
                  <a:lnTo>
                    <a:pt x="465" y="125"/>
                  </a:lnTo>
                  <a:lnTo>
                    <a:pt x="467" y="113"/>
                  </a:lnTo>
                  <a:lnTo>
                    <a:pt x="468" y="109"/>
                  </a:lnTo>
                  <a:close/>
                  <a:moveTo>
                    <a:pt x="518" y="261"/>
                  </a:moveTo>
                  <a:lnTo>
                    <a:pt x="387" y="747"/>
                  </a:lnTo>
                  <a:lnTo>
                    <a:pt x="385" y="751"/>
                  </a:lnTo>
                  <a:lnTo>
                    <a:pt x="383" y="758"/>
                  </a:lnTo>
                  <a:lnTo>
                    <a:pt x="377" y="766"/>
                  </a:lnTo>
                  <a:lnTo>
                    <a:pt x="372" y="774"/>
                  </a:lnTo>
                  <a:lnTo>
                    <a:pt x="361" y="782"/>
                  </a:lnTo>
                  <a:lnTo>
                    <a:pt x="350" y="786"/>
                  </a:lnTo>
                  <a:lnTo>
                    <a:pt x="335" y="789"/>
                  </a:lnTo>
                  <a:lnTo>
                    <a:pt x="317" y="786"/>
                  </a:lnTo>
                  <a:lnTo>
                    <a:pt x="74" y="721"/>
                  </a:lnTo>
                  <a:lnTo>
                    <a:pt x="71" y="720"/>
                  </a:lnTo>
                  <a:lnTo>
                    <a:pt x="66" y="717"/>
                  </a:lnTo>
                  <a:lnTo>
                    <a:pt x="59" y="714"/>
                  </a:lnTo>
                  <a:lnTo>
                    <a:pt x="52" y="709"/>
                  </a:lnTo>
                  <a:lnTo>
                    <a:pt x="44" y="702"/>
                  </a:lnTo>
                  <a:lnTo>
                    <a:pt x="38" y="694"/>
                  </a:lnTo>
                  <a:lnTo>
                    <a:pt x="34" y="683"/>
                  </a:lnTo>
                  <a:lnTo>
                    <a:pt x="33" y="670"/>
                  </a:lnTo>
                  <a:lnTo>
                    <a:pt x="33" y="665"/>
                  </a:lnTo>
                  <a:lnTo>
                    <a:pt x="33" y="661"/>
                  </a:lnTo>
                  <a:lnTo>
                    <a:pt x="34" y="656"/>
                  </a:lnTo>
                  <a:lnTo>
                    <a:pt x="35" y="652"/>
                  </a:lnTo>
                  <a:lnTo>
                    <a:pt x="41" y="631"/>
                  </a:lnTo>
                  <a:lnTo>
                    <a:pt x="56" y="575"/>
                  </a:lnTo>
                  <a:lnTo>
                    <a:pt x="76" y="498"/>
                  </a:lnTo>
                  <a:lnTo>
                    <a:pt x="101" y="408"/>
                  </a:lnTo>
                  <a:lnTo>
                    <a:pt x="125" y="320"/>
                  </a:lnTo>
                  <a:lnTo>
                    <a:pt x="146" y="241"/>
                  </a:lnTo>
                  <a:lnTo>
                    <a:pt x="161" y="186"/>
                  </a:lnTo>
                  <a:lnTo>
                    <a:pt x="166" y="165"/>
                  </a:lnTo>
                  <a:lnTo>
                    <a:pt x="168" y="162"/>
                  </a:lnTo>
                  <a:lnTo>
                    <a:pt x="171" y="155"/>
                  </a:lnTo>
                  <a:lnTo>
                    <a:pt x="176" y="147"/>
                  </a:lnTo>
                  <a:lnTo>
                    <a:pt x="183" y="139"/>
                  </a:lnTo>
                  <a:lnTo>
                    <a:pt x="192" y="131"/>
                  </a:lnTo>
                  <a:lnTo>
                    <a:pt x="203" y="126"/>
                  </a:lnTo>
                  <a:lnTo>
                    <a:pt x="218" y="124"/>
                  </a:lnTo>
                  <a:lnTo>
                    <a:pt x="236" y="126"/>
                  </a:lnTo>
                  <a:lnTo>
                    <a:pt x="479" y="192"/>
                  </a:lnTo>
                  <a:lnTo>
                    <a:pt x="482" y="193"/>
                  </a:lnTo>
                  <a:lnTo>
                    <a:pt x="489" y="195"/>
                  </a:lnTo>
                  <a:lnTo>
                    <a:pt x="497" y="200"/>
                  </a:lnTo>
                  <a:lnTo>
                    <a:pt x="506" y="207"/>
                  </a:lnTo>
                  <a:lnTo>
                    <a:pt x="513" y="216"/>
                  </a:lnTo>
                  <a:lnTo>
                    <a:pt x="519" y="227"/>
                  </a:lnTo>
                  <a:lnTo>
                    <a:pt x="520" y="242"/>
                  </a:lnTo>
                  <a:lnTo>
                    <a:pt x="518" y="261"/>
                  </a:lnTo>
                  <a:close/>
                  <a:moveTo>
                    <a:pt x="616" y="762"/>
                  </a:moveTo>
                  <a:lnTo>
                    <a:pt x="618" y="773"/>
                  </a:lnTo>
                  <a:lnTo>
                    <a:pt x="619" y="783"/>
                  </a:lnTo>
                  <a:lnTo>
                    <a:pt x="618" y="792"/>
                  </a:lnTo>
                  <a:lnTo>
                    <a:pt x="615" y="803"/>
                  </a:lnTo>
                  <a:lnTo>
                    <a:pt x="610" y="811"/>
                  </a:lnTo>
                  <a:lnTo>
                    <a:pt x="603" y="819"/>
                  </a:lnTo>
                  <a:lnTo>
                    <a:pt x="595" y="826"/>
                  </a:lnTo>
                  <a:lnTo>
                    <a:pt x="586" y="830"/>
                  </a:lnTo>
                  <a:lnTo>
                    <a:pt x="576" y="833"/>
                  </a:lnTo>
                  <a:lnTo>
                    <a:pt x="565" y="834"/>
                  </a:lnTo>
                  <a:lnTo>
                    <a:pt x="555" y="833"/>
                  </a:lnTo>
                  <a:lnTo>
                    <a:pt x="546" y="829"/>
                  </a:lnTo>
                  <a:lnTo>
                    <a:pt x="536" y="824"/>
                  </a:lnTo>
                  <a:lnTo>
                    <a:pt x="529" y="818"/>
                  </a:lnTo>
                  <a:lnTo>
                    <a:pt x="523" y="809"/>
                  </a:lnTo>
                  <a:lnTo>
                    <a:pt x="518" y="800"/>
                  </a:lnTo>
                  <a:lnTo>
                    <a:pt x="514" y="788"/>
                  </a:lnTo>
                  <a:lnTo>
                    <a:pt x="514" y="774"/>
                  </a:lnTo>
                  <a:lnTo>
                    <a:pt x="518" y="762"/>
                  </a:lnTo>
                  <a:lnTo>
                    <a:pt x="524" y="751"/>
                  </a:lnTo>
                  <a:lnTo>
                    <a:pt x="539" y="791"/>
                  </a:lnTo>
                  <a:lnTo>
                    <a:pt x="541" y="796"/>
                  </a:lnTo>
                  <a:lnTo>
                    <a:pt x="543" y="800"/>
                  </a:lnTo>
                  <a:lnTo>
                    <a:pt x="548" y="804"/>
                  </a:lnTo>
                  <a:lnTo>
                    <a:pt x="553" y="807"/>
                  </a:lnTo>
                  <a:lnTo>
                    <a:pt x="557" y="809"/>
                  </a:lnTo>
                  <a:lnTo>
                    <a:pt x="564" y="811"/>
                  </a:lnTo>
                  <a:lnTo>
                    <a:pt x="571" y="811"/>
                  </a:lnTo>
                  <a:lnTo>
                    <a:pt x="578" y="808"/>
                  </a:lnTo>
                  <a:lnTo>
                    <a:pt x="586" y="804"/>
                  </a:lnTo>
                  <a:lnTo>
                    <a:pt x="593" y="794"/>
                  </a:lnTo>
                  <a:lnTo>
                    <a:pt x="596" y="784"/>
                  </a:lnTo>
                  <a:lnTo>
                    <a:pt x="594" y="770"/>
                  </a:lnTo>
                  <a:lnTo>
                    <a:pt x="579" y="730"/>
                  </a:lnTo>
                  <a:lnTo>
                    <a:pt x="585" y="731"/>
                  </a:lnTo>
                  <a:lnTo>
                    <a:pt x="591" y="735"/>
                  </a:lnTo>
                  <a:lnTo>
                    <a:pt x="596" y="737"/>
                  </a:lnTo>
                  <a:lnTo>
                    <a:pt x="601" y="740"/>
                  </a:lnTo>
                  <a:lnTo>
                    <a:pt x="606" y="745"/>
                  </a:lnTo>
                  <a:lnTo>
                    <a:pt x="609" y="751"/>
                  </a:lnTo>
                  <a:lnTo>
                    <a:pt x="612" y="756"/>
                  </a:lnTo>
                  <a:lnTo>
                    <a:pt x="616" y="762"/>
                  </a:lnTo>
                  <a:close/>
                  <a:moveTo>
                    <a:pt x="531" y="687"/>
                  </a:moveTo>
                  <a:lnTo>
                    <a:pt x="538" y="687"/>
                  </a:lnTo>
                  <a:lnTo>
                    <a:pt x="543" y="690"/>
                  </a:lnTo>
                  <a:lnTo>
                    <a:pt x="547" y="693"/>
                  </a:lnTo>
                  <a:lnTo>
                    <a:pt x="548" y="695"/>
                  </a:lnTo>
                  <a:lnTo>
                    <a:pt x="548" y="696"/>
                  </a:lnTo>
                  <a:lnTo>
                    <a:pt x="549" y="699"/>
                  </a:lnTo>
                  <a:lnTo>
                    <a:pt x="551" y="701"/>
                  </a:lnTo>
                  <a:lnTo>
                    <a:pt x="553" y="706"/>
                  </a:lnTo>
                  <a:lnTo>
                    <a:pt x="555" y="710"/>
                  </a:lnTo>
                  <a:lnTo>
                    <a:pt x="557" y="716"/>
                  </a:lnTo>
                  <a:lnTo>
                    <a:pt x="558" y="722"/>
                  </a:lnTo>
                  <a:lnTo>
                    <a:pt x="561" y="729"/>
                  </a:lnTo>
                  <a:lnTo>
                    <a:pt x="568" y="745"/>
                  </a:lnTo>
                  <a:lnTo>
                    <a:pt x="573" y="761"/>
                  </a:lnTo>
                  <a:lnTo>
                    <a:pt x="578" y="771"/>
                  </a:lnTo>
                  <a:lnTo>
                    <a:pt x="579" y="776"/>
                  </a:lnTo>
                  <a:lnTo>
                    <a:pt x="580" y="781"/>
                  </a:lnTo>
                  <a:lnTo>
                    <a:pt x="580" y="784"/>
                  </a:lnTo>
                  <a:lnTo>
                    <a:pt x="579" y="786"/>
                  </a:lnTo>
                  <a:lnTo>
                    <a:pt x="578" y="789"/>
                  </a:lnTo>
                  <a:lnTo>
                    <a:pt x="577" y="790"/>
                  </a:lnTo>
                  <a:lnTo>
                    <a:pt x="574" y="792"/>
                  </a:lnTo>
                  <a:lnTo>
                    <a:pt x="573" y="793"/>
                  </a:lnTo>
                  <a:lnTo>
                    <a:pt x="571" y="793"/>
                  </a:lnTo>
                  <a:lnTo>
                    <a:pt x="564" y="794"/>
                  </a:lnTo>
                  <a:lnTo>
                    <a:pt x="559" y="792"/>
                  </a:lnTo>
                  <a:lnTo>
                    <a:pt x="556" y="789"/>
                  </a:lnTo>
                  <a:lnTo>
                    <a:pt x="554" y="785"/>
                  </a:lnTo>
                  <a:lnTo>
                    <a:pt x="536" y="738"/>
                  </a:lnTo>
                  <a:lnTo>
                    <a:pt x="527" y="715"/>
                  </a:lnTo>
                  <a:lnTo>
                    <a:pt x="523" y="706"/>
                  </a:lnTo>
                  <a:lnTo>
                    <a:pt x="523" y="698"/>
                  </a:lnTo>
                  <a:lnTo>
                    <a:pt x="525" y="693"/>
                  </a:lnTo>
                  <a:lnTo>
                    <a:pt x="528" y="690"/>
                  </a:lnTo>
                  <a:lnTo>
                    <a:pt x="531" y="687"/>
                  </a:lnTo>
                  <a:close/>
                  <a:moveTo>
                    <a:pt x="751" y="713"/>
                  </a:moveTo>
                  <a:lnTo>
                    <a:pt x="759" y="714"/>
                  </a:lnTo>
                  <a:lnTo>
                    <a:pt x="762" y="717"/>
                  </a:lnTo>
                  <a:lnTo>
                    <a:pt x="765" y="722"/>
                  </a:lnTo>
                  <a:lnTo>
                    <a:pt x="765" y="725"/>
                  </a:lnTo>
                  <a:lnTo>
                    <a:pt x="765" y="726"/>
                  </a:lnTo>
                  <a:lnTo>
                    <a:pt x="766" y="728"/>
                  </a:lnTo>
                  <a:lnTo>
                    <a:pt x="766" y="731"/>
                  </a:lnTo>
                  <a:lnTo>
                    <a:pt x="766" y="736"/>
                  </a:lnTo>
                  <a:lnTo>
                    <a:pt x="766" y="741"/>
                  </a:lnTo>
                  <a:lnTo>
                    <a:pt x="767" y="747"/>
                  </a:lnTo>
                  <a:lnTo>
                    <a:pt x="767" y="753"/>
                  </a:lnTo>
                  <a:lnTo>
                    <a:pt x="767" y="760"/>
                  </a:lnTo>
                  <a:lnTo>
                    <a:pt x="768" y="778"/>
                  </a:lnTo>
                  <a:lnTo>
                    <a:pt x="769" y="794"/>
                  </a:lnTo>
                  <a:lnTo>
                    <a:pt x="770" y="806"/>
                  </a:lnTo>
                  <a:lnTo>
                    <a:pt x="770" y="811"/>
                  </a:lnTo>
                  <a:lnTo>
                    <a:pt x="770" y="815"/>
                  </a:lnTo>
                  <a:lnTo>
                    <a:pt x="769" y="819"/>
                  </a:lnTo>
                  <a:lnTo>
                    <a:pt x="767" y="821"/>
                  </a:lnTo>
                  <a:lnTo>
                    <a:pt x="765" y="823"/>
                  </a:lnTo>
                  <a:lnTo>
                    <a:pt x="762" y="824"/>
                  </a:lnTo>
                  <a:lnTo>
                    <a:pt x="761" y="824"/>
                  </a:lnTo>
                  <a:lnTo>
                    <a:pt x="759" y="826"/>
                  </a:lnTo>
                  <a:lnTo>
                    <a:pt x="758" y="826"/>
                  </a:lnTo>
                  <a:lnTo>
                    <a:pt x="750" y="824"/>
                  </a:lnTo>
                  <a:lnTo>
                    <a:pt x="746" y="820"/>
                  </a:lnTo>
                  <a:lnTo>
                    <a:pt x="744" y="816"/>
                  </a:lnTo>
                  <a:lnTo>
                    <a:pt x="743" y="813"/>
                  </a:lnTo>
                  <a:lnTo>
                    <a:pt x="740" y="762"/>
                  </a:lnTo>
                  <a:lnTo>
                    <a:pt x="738" y="737"/>
                  </a:lnTo>
                  <a:lnTo>
                    <a:pt x="738" y="726"/>
                  </a:lnTo>
                  <a:lnTo>
                    <a:pt x="739" y="718"/>
                  </a:lnTo>
                  <a:lnTo>
                    <a:pt x="743" y="715"/>
                  </a:lnTo>
                  <a:lnTo>
                    <a:pt x="747" y="713"/>
                  </a:lnTo>
                  <a:lnTo>
                    <a:pt x="751" y="713"/>
                  </a:lnTo>
                  <a:close/>
                  <a:moveTo>
                    <a:pt x="760" y="865"/>
                  </a:moveTo>
                  <a:lnTo>
                    <a:pt x="750" y="864"/>
                  </a:lnTo>
                  <a:lnTo>
                    <a:pt x="739" y="861"/>
                  </a:lnTo>
                  <a:lnTo>
                    <a:pt x="730" y="857"/>
                  </a:lnTo>
                  <a:lnTo>
                    <a:pt x="722" y="851"/>
                  </a:lnTo>
                  <a:lnTo>
                    <a:pt x="715" y="844"/>
                  </a:lnTo>
                  <a:lnTo>
                    <a:pt x="709" y="835"/>
                  </a:lnTo>
                  <a:lnTo>
                    <a:pt x="706" y="826"/>
                  </a:lnTo>
                  <a:lnTo>
                    <a:pt x="705" y="815"/>
                  </a:lnTo>
                  <a:lnTo>
                    <a:pt x="706" y="801"/>
                  </a:lnTo>
                  <a:lnTo>
                    <a:pt x="709" y="790"/>
                  </a:lnTo>
                  <a:lnTo>
                    <a:pt x="716" y="779"/>
                  </a:lnTo>
                  <a:lnTo>
                    <a:pt x="724" y="770"/>
                  </a:lnTo>
                  <a:lnTo>
                    <a:pt x="728" y="813"/>
                  </a:lnTo>
                  <a:lnTo>
                    <a:pt x="730" y="823"/>
                  </a:lnTo>
                  <a:lnTo>
                    <a:pt x="735" y="833"/>
                  </a:lnTo>
                  <a:lnTo>
                    <a:pt x="745" y="839"/>
                  </a:lnTo>
                  <a:lnTo>
                    <a:pt x="759" y="842"/>
                  </a:lnTo>
                  <a:lnTo>
                    <a:pt x="768" y="839"/>
                  </a:lnTo>
                  <a:lnTo>
                    <a:pt x="777" y="834"/>
                  </a:lnTo>
                  <a:lnTo>
                    <a:pt x="784" y="823"/>
                  </a:lnTo>
                  <a:lnTo>
                    <a:pt x="787" y="809"/>
                  </a:lnTo>
                  <a:lnTo>
                    <a:pt x="783" y="767"/>
                  </a:lnTo>
                  <a:lnTo>
                    <a:pt x="793" y="774"/>
                  </a:lnTo>
                  <a:lnTo>
                    <a:pt x="801" y="784"/>
                  </a:lnTo>
                  <a:lnTo>
                    <a:pt x="807" y="796"/>
                  </a:lnTo>
                  <a:lnTo>
                    <a:pt x="810" y="808"/>
                  </a:lnTo>
                  <a:lnTo>
                    <a:pt x="808" y="819"/>
                  </a:lnTo>
                  <a:lnTo>
                    <a:pt x="806" y="829"/>
                  </a:lnTo>
                  <a:lnTo>
                    <a:pt x="801" y="838"/>
                  </a:lnTo>
                  <a:lnTo>
                    <a:pt x="796" y="846"/>
                  </a:lnTo>
                  <a:lnTo>
                    <a:pt x="789" y="853"/>
                  </a:lnTo>
                  <a:lnTo>
                    <a:pt x="780" y="859"/>
                  </a:lnTo>
                  <a:lnTo>
                    <a:pt x="770" y="862"/>
                  </a:lnTo>
                  <a:lnTo>
                    <a:pt x="760" y="8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6438" y="990600"/>
            <a:ext cx="1147762" cy="684212"/>
            <a:chOff x="1747838" y="3106738"/>
            <a:chExt cx="1266825" cy="719137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7838" y="3106738"/>
              <a:ext cx="126682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906588" y="3140075"/>
              <a:ext cx="1073150" cy="649287"/>
            </a:xfrm>
            <a:custGeom>
              <a:avLst/>
              <a:gdLst/>
              <a:ahLst/>
              <a:cxnLst>
                <a:cxn ang="0">
                  <a:pos x="56" y="458"/>
                </a:cxn>
                <a:cxn ang="0">
                  <a:pos x="34" y="429"/>
                </a:cxn>
                <a:cxn ang="0">
                  <a:pos x="14" y="396"/>
                </a:cxn>
                <a:cxn ang="0">
                  <a:pos x="2" y="356"/>
                </a:cxn>
                <a:cxn ang="0">
                  <a:pos x="1" y="312"/>
                </a:cxn>
                <a:cxn ang="0">
                  <a:pos x="15" y="263"/>
                </a:cxn>
                <a:cxn ang="0">
                  <a:pos x="48" y="213"/>
                </a:cxn>
                <a:cxn ang="0">
                  <a:pos x="95" y="164"/>
                </a:cxn>
                <a:cxn ang="0">
                  <a:pos x="153" y="123"/>
                </a:cxn>
                <a:cxn ang="0">
                  <a:pos x="219" y="88"/>
                </a:cxn>
                <a:cxn ang="0">
                  <a:pos x="292" y="61"/>
                </a:cxn>
                <a:cxn ang="0">
                  <a:pos x="366" y="43"/>
                </a:cxn>
                <a:cxn ang="0">
                  <a:pos x="443" y="34"/>
                </a:cxn>
                <a:cxn ang="0">
                  <a:pos x="517" y="35"/>
                </a:cxn>
                <a:cxn ang="0">
                  <a:pos x="588" y="47"/>
                </a:cxn>
                <a:cxn ang="0">
                  <a:pos x="643" y="58"/>
                </a:cxn>
                <a:cxn ang="0">
                  <a:pos x="681" y="66"/>
                </a:cxn>
                <a:cxn ang="0">
                  <a:pos x="715" y="73"/>
                </a:cxn>
                <a:cxn ang="0">
                  <a:pos x="735" y="78"/>
                </a:cxn>
                <a:cxn ang="0">
                  <a:pos x="749" y="70"/>
                </a:cxn>
                <a:cxn ang="0">
                  <a:pos x="785" y="54"/>
                </a:cxn>
                <a:cxn ang="0">
                  <a:pos x="839" y="34"/>
                </a:cxn>
                <a:cxn ang="0">
                  <a:pos x="906" y="15"/>
                </a:cxn>
                <a:cxn ang="0">
                  <a:pos x="983" y="2"/>
                </a:cxn>
                <a:cxn ang="0">
                  <a:pos x="1064" y="1"/>
                </a:cxn>
                <a:cxn ang="0">
                  <a:pos x="1147" y="15"/>
                </a:cxn>
                <a:cxn ang="0">
                  <a:pos x="1228" y="50"/>
                </a:cxn>
                <a:cxn ang="0">
                  <a:pos x="1292" y="102"/>
                </a:cxn>
                <a:cxn ang="0">
                  <a:pos x="1332" y="164"/>
                </a:cxn>
                <a:cxn ang="0">
                  <a:pos x="1350" y="234"/>
                </a:cxn>
                <a:cxn ang="0">
                  <a:pos x="1347" y="307"/>
                </a:cxn>
                <a:cxn ang="0">
                  <a:pos x="1320" y="383"/>
                </a:cxn>
                <a:cxn ang="0">
                  <a:pos x="1275" y="457"/>
                </a:cxn>
                <a:cxn ang="0">
                  <a:pos x="1210" y="528"/>
                </a:cxn>
                <a:cxn ang="0">
                  <a:pos x="1137" y="585"/>
                </a:cxn>
                <a:cxn ang="0">
                  <a:pos x="1110" y="599"/>
                </a:cxn>
                <a:cxn ang="0">
                  <a:pos x="1078" y="615"/>
                </a:cxn>
                <a:cxn ang="0">
                  <a:pos x="1036" y="633"/>
                </a:cxn>
                <a:cxn ang="0">
                  <a:pos x="990" y="651"/>
                </a:cxn>
                <a:cxn ang="0">
                  <a:pos x="942" y="665"/>
                </a:cxn>
                <a:cxn ang="0">
                  <a:pos x="896" y="673"/>
                </a:cxn>
                <a:cxn ang="0">
                  <a:pos x="854" y="671"/>
                </a:cxn>
                <a:cxn ang="0">
                  <a:pos x="829" y="687"/>
                </a:cxn>
                <a:cxn ang="0">
                  <a:pos x="797" y="711"/>
                </a:cxn>
                <a:cxn ang="0">
                  <a:pos x="754" y="738"/>
                </a:cxn>
                <a:cxn ang="0">
                  <a:pos x="697" y="764"/>
                </a:cxn>
                <a:cxn ang="0">
                  <a:pos x="628" y="788"/>
                </a:cxn>
                <a:cxn ang="0">
                  <a:pos x="545" y="807"/>
                </a:cxn>
                <a:cxn ang="0">
                  <a:pos x="447" y="817"/>
                </a:cxn>
                <a:cxn ang="0">
                  <a:pos x="349" y="815"/>
                </a:cxn>
                <a:cxn ang="0">
                  <a:pos x="265" y="803"/>
                </a:cxn>
                <a:cxn ang="0">
                  <a:pos x="196" y="783"/>
                </a:cxn>
                <a:cxn ang="0">
                  <a:pos x="142" y="755"/>
                </a:cxn>
                <a:cxn ang="0">
                  <a:pos x="100" y="722"/>
                </a:cxn>
                <a:cxn ang="0">
                  <a:pos x="70" y="687"/>
                </a:cxn>
                <a:cxn ang="0">
                  <a:pos x="52" y="651"/>
                </a:cxn>
                <a:cxn ang="0">
                  <a:pos x="44" y="616"/>
                </a:cxn>
                <a:cxn ang="0">
                  <a:pos x="45" y="589"/>
                </a:cxn>
                <a:cxn ang="0">
                  <a:pos x="53" y="557"/>
                </a:cxn>
                <a:cxn ang="0">
                  <a:pos x="66" y="527"/>
                </a:cxn>
                <a:cxn ang="0">
                  <a:pos x="81" y="488"/>
                </a:cxn>
              </a:cxnLst>
              <a:rect l="0" t="0" r="r" b="b"/>
              <a:pathLst>
                <a:path w="1351" h="818">
                  <a:moveTo>
                    <a:pt x="83" y="483"/>
                  </a:moveTo>
                  <a:lnTo>
                    <a:pt x="81" y="482"/>
                  </a:lnTo>
                  <a:lnTo>
                    <a:pt x="77" y="477"/>
                  </a:lnTo>
                  <a:lnTo>
                    <a:pt x="73" y="474"/>
                  </a:lnTo>
                  <a:lnTo>
                    <a:pt x="70" y="471"/>
                  </a:lnTo>
                  <a:lnTo>
                    <a:pt x="66" y="468"/>
                  </a:lnTo>
                  <a:lnTo>
                    <a:pt x="61" y="463"/>
                  </a:lnTo>
                  <a:lnTo>
                    <a:pt x="56" y="458"/>
                  </a:lnTo>
                  <a:lnTo>
                    <a:pt x="51" y="452"/>
                  </a:lnTo>
                  <a:lnTo>
                    <a:pt x="48" y="449"/>
                  </a:lnTo>
                  <a:lnTo>
                    <a:pt x="47" y="446"/>
                  </a:lnTo>
                  <a:lnTo>
                    <a:pt x="44" y="442"/>
                  </a:lnTo>
                  <a:lnTo>
                    <a:pt x="41" y="439"/>
                  </a:lnTo>
                  <a:lnTo>
                    <a:pt x="38" y="436"/>
                  </a:lnTo>
                  <a:lnTo>
                    <a:pt x="36" y="432"/>
                  </a:lnTo>
                  <a:lnTo>
                    <a:pt x="34" y="429"/>
                  </a:lnTo>
                  <a:lnTo>
                    <a:pt x="32" y="426"/>
                  </a:lnTo>
                  <a:lnTo>
                    <a:pt x="28" y="421"/>
                  </a:lnTo>
                  <a:lnTo>
                    <a:pt x="26" y="417"/>
                  </a:lnTo>
                  <a:lnTo>
                    <a:pt x="24" y="414"/>
                  </a:lnTo>
                  <a:lnTo>
                    <a:pt x="22" y="409"/>
                  </a:lnTo>
                  <a:lnTo>
                    <a:pt x="19" y="405"/>
                  </a:lnTo>
                  <a:lnTo>
                    <a:pt x="17" y="401"/>
                  </a:lnTo>
                  <a:lnTo>
                    <a:pt x="14" y="396"/>
                  </a:lnTo>
                  <a:lnTo>
                    <a:pt x="13" y="392"/>
                  </a:lnTo>
                  <a:lnTo>
                    <a:pt x="11" y="386"/>
                  </a:lnTo>
                  <a:lnTo>
                    <a:pt x="9" y="382"/>
                  </a:lnTo>
                  <a:lnTo>
                    <a:pt x="7" y="376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3" y="361"/>
                  </a:lnTo>
                  <a:lnTo>
                    <a:pt x="2" y="356"/>
                  </a:lnTo>
                  <a:lnTo>
                    <a:pt x="1" y="350"/>
                  </a:lnTo>
                  <a:lnTo>
                    <a:pt x="1" y="345"/>
                  </a:lnTo>
                  <a:lnTo>
                    <a:pt x="0" y="339"/>
                  </a:lnTo>
                  <a:lnTo>
                    <a:pt x="0" y="334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2"/>
                  </a:lnTo>
                  <a:lnTo>
                    <a:pt x="2" y="306"/>
                  </a:lnTo>
                  <a:lnTo>
                    <a:pt x="2" y="300"/>
                  </a:lnTo>
                  <a:lnTo>
                    <a:pt x="4" y="294"/>
                  </a:lnTo>
                  <a:lnTo>
                    <a:pt x="5" y="287"/>
                  </a:lnTo>
                  <a:lnTo>
                    <a:pt x="7" y="282"/>
                  </a:lnTo>
                  <a:lnTo>
                    <a:pt x="10" y="275"/>
                  </a:lnTo>
                  <a:lnTo>
                    <a:pt x="12" y="269"/>
                  </a:lnTo>
                  <a:lnTo>
                    <a:pt x="15" y="263"/>
                  </a:lnTo>
                  <a:lnTo>
                    <a:pt x="18" y="257"/>
                  </a:lnTo>
                  <a:lnTo>
                    <a:pt x="22" y="251"/>
                  </a:lnTo>
                  <a:lnTo>
                    <a:pt x="25" y="245"/>
                  </a:lnTo>
                  <a:lnTo>
                    <a:pt x="29" y="238"/>
                  </a:lnTo>
                  <a:lnTo>
                    <a:pt x="34" y="233"/>
                  </a:lnTo>
                  <a:lnTo>
                    <a:pt x="38" y="226"/>
                  </a:lnTo>
                  <a:lnTo>
                    <a:pt x="44" y="219"/>
                  </a:lnTo>
                  <a:lnTo>
                    <a:pt x="48" y="213"/>
                  </a:lnTo>
                  <a:lnTo>
                    <a:pt x="53" y="206"/>
                  </a:lnTo>
                  <a:lnTo>
                    <a:pt x="58" y="200"/>
                  </a:lnTo>
                  <a:lnTo>
                    <a:pt x="64" y="193"/>
                  </a:lnTo>
                  <a:lnTo>
                    <a:pt x="70" y="188"/>
                  </a:lnTo>
                  <a:lnTo>
                    <a:pt x="77" y="182"/>
                  </a:lnTo>
                  <a:lnTo>
                    <a:pt x="82" y="175"/>
                  </a:lnTo>
                  <a:lnTo>
                    <a:pt x="89" y="170"/>
                  </a:lnTo>
                  <a:lnTo>
                    <a:pt x="95" y="164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6" y="148"/>
                  </a:lnTo>
                  <a:lnTo>
                    <a:pt x="124" y="142"/>
                  </a:lnTo>
                  <a:lnTo>
                    <a:pt x="131" y="138"/>
                  </a:lnTo>
                  <a:lnTo>
                    <a:pt x="138" y="133"/>
                  </a:lnTo>
                  <a:lnTo>
                    <a:pt x="146" y="127"/>
                  </a:lnTo>
                  <a:lnTo>
                    <a:pt x="153" y="123"/>
                  </a:lnTo>
                  <a:lnTo>
                    <a:pt x="162" y="118"/>
                  </a:lnTo>
                  <a:lnTo>
                    <a:pt x="169" y="113"/>
                  </a:lnTo>
                  <a:lnTo>
                    <a:pt x="177" y="108"/>
                  </a:lnTo>
                  <a:lnTo>
                    <a:pt x="185" y="104"/>
                  </a:lnTo>
                  <a:lnTo>
                    <a:pt x="194" y="101"/>
                  </a:lnTo>
                  <a:lnTo>
                    <a:pt x="203" y="96"/>
                  </a:lnTo>
                  <a:lnTo>
                    <a:pt x="210" y="92"/>
                  </a:lnTo>
                  <a:lnTo>
                    <a:pt x="219" y="88"/>
                  </a:lnTo>
                  <a:lnTo>
                    <a:pt x="229" y="84"/>
                  </a:lnTo>
                  <a:lnTo>
                    <a:pt x="237" y="81"/>
                  </a:lnTo>
                  <a:lnTo>
                    <a:pt x="247" y="78"/>
                  </a:lnTo>
                  <a:lnTo>
                    <a:pt x="255" y="74"/>
                  </a:lnTo>
                  <a:lnTo>
                    <a:pt x="265" y="71"/>
                  </a:lnTo>
                  <a:lnTo>
                    <a:pt x="274" y="68"/>
                  </a:lnTo>
                  <a:lnTo>
                    <a:pt x="283" y="65"/>
                  </a:lnTo>
                  <a:lnTo>
                    <a:pt x="292" y="61"/>
                  </a:lnTo>
                  <a:lnTo>
                    <a:pt x="301" y="58"/>
                  </a:lnTo>
                  <a:lnTo>
                    <a:pt x="310" y="56"/>
                  </a:lnTo>
                  <a:lnTo>
                    <a:pt x="319" y="54"/>
                  </a:lnTo>
                  <a:lnTo>
                    <a:pt x="329" y="50"/>
                  </a:lnTo>
                  <a:lnTo>
                    <a:pt x="339" y="49"/>
                  </a:lnTo>
                  <a:lnTo>
                    <a:pt x="347" y="46"/>
                  </a:lnTo>
                  <a:lnTo>
                    <a:pt x="357" y="45"/>
                  </a:lnTo>
                  <a:lnTo>
                    <a:pt x="366" y="43"/>
                  </a:lnTo>
                  <a:lnTo>
                    <a:pt x="376" y="41"/>
                  </a:lnTo>
                  <a:lnTo>
                    <a:pt x="386" y="39"/>
                  </a:lnTo>
                  <a:lnTo>
                    <a:pt x="396" y="38"/>
                  </a:lnTo>
                  <a:lnTo>
                    <a:pt x="406" y="37"/>
                  </a:lnTo>
                  <a:lnTo>
                    <a:pt x="415" y="36"/>
                  </a:lnTo>
                  <a:lnTo>
                    <a:pt x="424" y="35"/>
                  </a:lnTo>
                  <a:lnTo>
                    <a:pt x="433" y="34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62" y="33"/>
                  </a:lnTo>
                  <a:lnTo>
                    <a:pt x="471" y="33"/>
                  </a:lnTo>
                  <a:lnTo>
                    <a:pt x="480" y="33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509" y="35"/>
                  </a:lnTo>
                  <a:lnTo>
                    <a:pt x="517" y="35"/>
                  </a:lnTo>
                  <a:lnTo>
                    <a:pt x="527" y="36"/>
                  </a:lnTo>
                  <a:lnTo>
                    <a:pt x="536" y="37"/>
                  </a:lnTo>
                  <a:lnTo>
                    <a:pt x="545" y="39"/>
                  </a:lnTo>
                  <a:lnTo>
                    <a:pt x="555" y="40"/>
                  </a:lnTo>
                  <a:lnTo>
                    <a:pt x="564" y="43"/>
                  </a:lnTo>
                  <a:lnTo>
                    <a:pt x="571" y="44"/>
                  </a:lnTo>
                  <a:lnTo>
                    <a:pt x="580" y="46"/>
                  </a:lnTo>
                  <a:lnTo>
                    <a:pt x="588" y="47"/>
                  </a:lnTo>
                  <a:lnTo>
                    <a:pt x="596" y="49"/>
                  </a:lnTo>
                  <a:lnTo>
                    <a:pt x="603" y="50"/>
                  </a:lnTo>
                  <a:lnTo>
                    <a:pt x="611" y="51"/>
                  </a:lnTo>
                  <a:lnTo>
                    <a:pt x="617" y="54"/>
                  </a:lnTo>
                  <a:lnTo>
                    <a:pt x="624" y="55"/>
                  </a:lnTo>
                  <a:lnTo>
                    <a:pt x="630" y="56"/>
                  </a:lnTo>
                  <a:lnTo>
                    <a:pt x="636" y="57"/>
                  </a:lnTo>
                  <a:lnTo>
                    <a:pt x="643" y="58"/>
                  </a:lnTo>
                  <a:lnTo>
                    <a:pt x="648" y="60"/>
                  </a:lnTo>
                  <a:lnTo>
                    <a:pt x="653" y="60"/>
                  </a:lnTo>
                  <a:lnTo>
                    <a:pt x="659" y="62"/>
                  </a:lnTo>
                  <a:lnTo>
                    <a:pt x="663" y="62"/>
                  </a:lnTo>
                  <a:lnTo>
                    <a:pt x="669" y="65"/>
                  </a:lnTo>
                  <a:lnTo>
                    <a:pt x="673" y="65"/>
                  </a:lnTo>
                  <a:lnTo>
                    <a:pt x="678" y="66"/>
                  </a:lnTo>
                  <a:lnTo>
                    <a:pt x="681" y="66"/>
                  </a:lnTo>
                  <a:lnTo>
                    <a:pt x="685" y="67"/>
                  </a:lnTo>
                  <a:lnTo>
                    <a:pt x="689" y="68"/>
                  </a:lnTo>
                  <a:lnTo>
                    <a:pt x="692" y="69"/>
                  </a:lnTo>
                  <a:lnTo>
                    <a:pt x="695" y="69"/>
                  </a:lnTo>
                  <a:lnTo>
                    <a:pt x="700" y="70"/>
                  </a:lnTo>
                  <a:lnTo>
                    <a:pt x="705" y="71"/>
                  </a:lnTo>
                  <a:lnTo>
                    <a:pt x="711" y="72"/>
                  </a:lnTo>
                  <a:lnTo>
                    <a:pt x="715" y="73"/>
                  </a:lnTo>
                  <a:lnTo>
                    <a:pt x="719" y="74"/>
                  </a:lnTo>
                  <a:lnTo>
                    <a:pt x="721" y="74"/>
                  </a:lnTo>
                  <a:lnTo>
                    <a:pt x="725" y="76"/>
                  </a:lnTo>
                  <a:lnTo>
                    <a:pt x="727" y="77"/>
                  </a:lnTo>
                  <a:lnTo>
                    <a:pt x="729" y="77"/>
                  </a:lnTo>
                  <a:lnTo>
                    <a:pt x="731" y="78"/>
                  </a:lnTo>
                  <a:lnTo>
                    <a:pt x="734" y="78"/>
                  </a:lnTo>
                  <a:lnTo>
                    <a:pt x="735" y="78"/>
                  </a:lnTo>
                  <a:lnTo>
                    <a:pt x="735" y="79"/>
                  </a:lnTo>
                  <a:lnTo>
                    <a:pt x="735" y="78"/>
                  </a:lnTo>
                  <a:lnTo>
                    <a:pt x="737" y="77"/>
                  </a:lnTo>
                  <a:lnTo>
                    <a:pt x="739" y="74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7" y="72"/>
                  </a:lnTo>
                  <a:lnTo>
                    <a:pt x="749" y="70"/>
                  </a:lnTo>
                  <a:lnTo>
                    <a:pt x="752" y="68"/>
                  </a:lnTo>
                  <a:lnTo>
                    <a:pt x="756" y="67"/>
                  </a:lnTo>
                  <a:lnTo>
                    <a:pt x="761" y="65"/>
                  </a:lnTo>
                  <a:lnTo>
                    <a:pt x="764" y="62"/>
                  </a:lnTo>
                  <a:lnTo>
                    <a:pt x="770" y="60"/>
                  </a:lnTo>
                  <a:lnTo>
                    <a:pt x="774" y="58"/>
                  </a:lnTo>
                  <a:lnTo>
                    <a:pt x="781" y="57"/>
                  </a:lnTo>
                  <a:lnTo>
                    <a:pt x="785" y="54"/>
                  </a:lnTo>
                  <a:lnTo>
                    <a:pt x="792" y="51"/>
                  </a:lnTo>
                  <a:lnTo>
                    <a:pt x="797" y="48"/>
                  </a:lnTo>
                  <a:lnTo>
                    <a:pt x="804" y="46"/>
                  </a:lnTo>
                  <a:lnTo>
                    <a:pt x="810" y="44"/>
                  </a:lnTo>
                  <a:lnTo>
                    <a:pt x="817" y="41"/>
                  </a:lnTo>
                  <a:lnTo>
                    <a:pt x="824" y="38"/>
                  </a:lnTo>
                  <a:lnTo>
                    <a:pt x="831" y="36"/>
                  </a:lnTo>
                  <a:lnTo>
                    <a:pt x="839" y="34"/>
                  </a:lnTo>
                  <a:lnTo>
                    <a:pt x="847" y="32"/>
                  </a:lnTo>
                  <a:lnTo>
                    <a:pt x="854" y="28"/>
                  </a:lnTo>
                  <a:lnTo>
                    <a:pt x="863" y="26"/>
                  </a:lnTo>
                  <a:lnTo>
                    <a:pt x="871" y="24"/>
                  </a:lnTo>
                  <a:lnTo>
                    <a:pt x="879" y="22"/>
                  </a:lnTo>
                  <a:lnTo>
                    <a:pt x="888" y="19"/>
                  </a:lnTo>
                  <a:lnTo>
                    <a:pt x="898" y="17"/>
                  </a:lnTo>
                  <a:lnTo>
                    <a:pt x="906" y="15"/>
                  </a:lnTo>
                  <a:lnTo>
                    <a:pt x="916" y="13"/>
                  </a:lnTo>
                  <a:lnTo>
                    <a:pt x="923" y="11"/>
                  </a:lnTo>
                  <a:lnTo>
                    <a:pt x="933" y="10"/>
                  </a:lnTo>
                  <a:lnTo>
                    <a:pt x="943" y="7"/>
                  </a:lnTo>
                  <a:lnTo>
                    <a:pt x="953" y="5"/>
                  </a:lnTo>
                  <a:lnTo>
                    <a:pt x="963" y="4"/>
                  </a:lnTo>
                  <a:lnTo>
                    <a:pt x="973" y="3"/>
                  </a:lnTo>
                  <a:lnTo>
                    <a:pt x="983" y="2"/>
                  </a:lnTo>
                  <a:lnTo>
                    <a:pt x="992" y="1"/>
                  </a:lnTo>
                  <a:lnTo>
                    <a:pt x="1002" y="0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33" y="0"/>
                  </a:lnTo>
                  <a:lnTo>
                    <a:pt x="1043" y="0"/>
                  </a:lnTo>
                  <a:lnTo>
                    <a:pt x="1054" y="1"/>
                  </a:lnTo>
                  <a:lnTo>
                    <a:pt x="1064" y="1"/>
                  </a:lnTo>
                  <a:lnTo>
                    <a:pt x="1074" y="2"/>
                  </a:lnTo>
                  <a:lnTo>
                    <a:pt x="1085" y="2"/>
                  </a:lnTo>
                  <a:lnTo>
                    <a:pt x="1094" y="4"/>
                  </a:lnTo>
                  <a:lnTo>
                    <a:pt x="1105" y="5"/>
                  </a:lnTo>
                  <a:lnTo>
                    <a:pt x="1115" y="7"/>
                  </a:lnTo>
                  <a:lnTo>
                    <a:pt x="1126" y="10"/>
                  </a:lnTo>
                  <a:lnTo>
                    <a:pt x="1137" y="13"/>
                  </a:lnTo>
                  <a:lnTo>
                    <a:pt x="1147" y="15"/>
                  </a:lnTo>
                  <a:lnTo>
                    <a:pt x="1157" y="18"/>
                  </a:lnTo>
                  <a:lnTo>
                    <a:pt x="1168" y="22"/>
                  </a:lnTo>
                  <a:lnTo>
                    <a:pt x="1178" y="26"/>
                  </a:lnTo>
                  <a:lnTo>
                    <a:pt x="1188" y="29"/>
                  </a:lnTo>
                  <a:lnTo>
                    <a:pt x="1198" y="35"/>
                  </a:lnTo>
                  <a:lnTo>
                    <a:pt x="1209" y="39"/>
                  </a:lnTo>
                  <a:lnTo>
                    <a:pt x="1218" y="46"/>
                  </a:lnTo>
                  <a:lnTo>
                    <a:pt x="1228" y="50"/>
                  </a:lnTo>
                  <a:lnTo>
                    <a:pt x="1237" y="57"/>
                  </a:lnTo>
                  <a:lnTo>
                    <a:pt x="1246" y="62"/>
                  </a:lnTo>
                  <a:lnTo>
                    <a:pt x="1255" y="69"/>
                  </a:lnTo>
                  <a:lnTo>
                    <a:pt x="1262" y="74"/>
                  </a:lnTo>
                  <a:lnTo>
                    <a:pt x="1271" y="82"/>
                  </a:lnTo>
                  <a:lnTo>
                    <a:pt x="1278" y="89"/>
                  </a:lnTo>
                  <a:lnTo>
                    <a:pt x="1285" y="96"/>
                  </a:lnTo>
                  <a:lnTo>
                    <a:pt x="1292" y="102"/>
                  </a:lnTo>
                  <a:lnTo>
                    <a:pt x="1298" y="110"/>
                  </a:lnTo>
                  <a:lnTo>
                    <a:pt x="1304" y="116"/>
                  </a:lnTo>
                  <a:lnTo>
                    <a:pt x="1311" y="125"/>
                  </a:lnTo>
                  <a:lnTo>
                    <a:pt x="1315" y="132"/>
                  </a:lnTo>
                  <a:lnTo>
                    <a:pt x="1319" y="140"/>
                  </a:lnTo>
                  <a:lnTo>
                    <a:pt x="1324" y="148"/>
                  </a:lnTo>
                  <a:lnTo>
                    <a:pt x="1329" y="157"/>
                  </a:lnTo>
                  <a:lnTo>
                    <a:pt x="1332" y="164"/>
                  </a:lnTo>
                  <a:lnTo>
                    <a:pt x="1336" y="172"/>
                  </a:lnTo>
                  <a:lnTo>
                    <a:pt x="1338" y="181"/>
                  </a:lnTo>
                  <a:lnTo>
                    <a:pt x="1341" y="190"/>
                  </a:lnTo>
                  <a:lnTo>
                    <a:pt x="1343" y="197"/>
                  </a:lnTo>
                  <a:lnTo>
                    <a:pt x="1347" y="207"/>
                  </a:lnTo>
                  <a:lnTo>
                    <a:pt x="1348" y="216"/>
                  </a:lnTo>
                  <a:lnTo>
                    <a:pt x="1350" y="225"/>
                  </a:lnTo>
                  <a:lnTo>
                    <a:pt x="1350" y="234"/>
                  </a:lnTo>
                  <a:lnTo>
                    <a:pt x="1351" y="242"/>
                  </a:lnTo>
                  <a:lnTo>
                    <a:pt x="1351" y="251"/>
                  </a:lnTo>
                  <a:lnTo>
                    <a:pt x="1351" y="260"/>
                  </a:lnTo>
                  <a:lnTo>
                    <a:pt x="1351" y="270"/>
                  </a:lnTo>
                  <a:lnTo>
                    <a:pt x="1350" y="279"/>
                  </a:lnTo>
                  <a:lnTo>
                    <a:pt x="1349" y="289"/>
                  </a:lnTo>
                  <a:lnTo>
                    <a:pt x="1349" y="298"/>
                  </a:lnTo>
                  <a:lnTo>
                    <a:pt x="1347" y="307"/>
                  </a:lnTo>
                  <a:lnTo>
                    <a:pt x="1345" y="316"/>
                  </a:lnTo>
                  <a:lnTo>
                    <a:pt x="1341" y="326"/>
                  </a:lnTo>
                  <a:lnTo>
                    <a:pt x="1339" y="336"/>
                  </a:lnTo>
                  <a:lnTo>
                    <a:pt x="1336" y="345"/>
                  </a:lnTo>
                  <a:lnTo>
                    <a:pt x="1332" y="354"/>
                  </a:lnTo>
                  <a:lnTo>
                    <a:pt x="1329" y="363"/>
                  </a:lnTo>
                  <a:lnTo>
                    <a:pt x="1326" y="373"/>
                  </a:lnTo>
                  <a:lnTo>
                    <a:pt x="1320" y="383"/>
                  </a:lnTo>
                  <a:lnTo>
                    <a:pt x="1316" y="392"/>
                  </a:lnTo>
                  <a:lnTo>
                    <a:pt x="1312" y="402"/>
                  </a:lnTo>
                  <a:lnTo>
                    <a:pt x="1306" y="410"/>
                  </a:lnTo>
                  <a:lnTo>
                    <a:pt x="1301" y="420"/>
                  </a:lnTo>
                  <a:lnTo>
                    <a:pt x="1295" y="429"/>
                  </a:lnTo>
                  <a:lnTo>
                    <a:pt x="1290" y="438"/>
                  </a:lnTo>
                  <a:lnTo>
                    <a:pt x="1283" y="448"/>
                  </a:lnTo>
                  <a:lnTo>
                    <a:pt x="1275" y="457"/>
                  </a:lnTo>
                  <a:lnTo>
                    <a:pt x="1269" y="466"/>
                  </a:lnTo>
                  <a:lnTo>
                    <a:pt x="1261" y="475"/>
                  </a:lnTo>
                  <a:lnTo>
                    <a:pt x="1253" y="484"/>
                  </a:lnTo>
                  <a:lnTo>
                    <a:pt x="1246" y="493"/>
                  </a:lnTo>
                  <a:lnTo>
                    <a:pt x="1237" y="502"/>
                  </a:lnTo>
                  <a:lnTo>
                    <a:pt x="1228" y="510"/>
                  </a:lnTo>
                  <a:lnTo>
                    <a:pt x="1219" y="519"/>
                  </a:lnTo>
                  <a:lnTo>
                    <a:pt x="1210" y="528"/>
                  </a:lnTo>
                  <a:lnTo>
                    <a:pt x="1201" y="536"/>
                  </a:lnTo>
                  <a:lnTo>
                    <a:pt x="1191" y="544"/>
                  </a:lnTo>
                  <a:lnTo>
                    <a:pt x="1181" y="553"/>
                  </a:lnTo>
                  <a:lnTo>
                    <a:pt x="1170" y="561"/>
                  </a:lnTo>
                  <a:lnTo>
                    <a:pt x="1160" y="569"/>
                  </a:lnTo>
                  <a:lnTo>
                    <a:pt x="1149" y="576"/>
                  </a:lnTo>
                  <a:lnTo>
                    <a:pt x="1138" y="585"/>
                  </a:lnTo>
                  <a:lnTo>
                    <a:pt x="1137" y="585"/>
                  </a:lnTo>
                  <a:lnTo>
                    <a:pt x="1136" y="586"/>
                  </a:lnTo>
                  <a:lnTo>
                    <a:pt x="1133" y="587"/>
                  </a:lnTo>
                  <a:lnTo>
                    <a:pt x="1130" y="589"/>
                  </a:lnTo>
                  <a:lnTo>
                    <a:pt x="1125" y="591"/>
                  </a:lnTo>
                  <a:lnTo>
                    <a:pt x="1120" y="594"/>
                  </a:lnTo>
                  <a:lnTo>
                    <a:pt x="1116" y="596"/>
                  </a:lnTo>
                  <a:lnTo>
                    <a:pt x="1113" y="597"/>
                  </a:lnTo>
                  <a:lnTo>
                    <a:pt x="1110" y="599"/>
                  </a:lnTo>
                  <a:lnTo>
                    <a:pt x="1108" y="602"/>
                  </a:lnTo>
                  <a:lnTo>
                    <a:pt x="1103" y="603"/>
                  </a:lnTo>
                  <a:lnTo>
                    <a:pt x="1099" y="605"/>
                  </a:lnTo>
                  <a:lnTo>
                    <a:pt x="1094" y="606"/>
                  </a:lnTo>
                  <a:lnTo>
                    <a:pt x="1091" y="609"/>
                  </a:lnTo>
                  <a:lnTo>
                    <a:pt x="1087" y="610"/>
                  </a:lnTo>
                  <a:lnTo>
                    <a:pt x="1082" y="613"/>
                  </a:lnTo>
                  <a:lnTo>
                    <a:pt x="1078" y="615"/>
                  </a:lnTo>
                  <a:lnTo>
                    <a:pt x="1074" y="618"/>
                  </a:lnTo>
                  <a:lnTo>
                    <a:pt x="1068" y="619"/>
                  </a:lnTo>
                  <a:lnTo>
                    <a:pt x="1063" y="621"/>
                  </a:lnTo>
                  <a:lnTo>
                    <a:pt x="1057" y="623"/>
                  </a:lnTo>
                  <a:lnTo>
                    <a:pt x="1053" y="627"/>
                  </a:lnTo>
                  <a:lnTo>
                    <a:pt x="1047" y="629"/>
                  </a:lnTo>
                  <a:lnTo>
                    <a:pt x="1042" y="631"/>
                  </a:lnTo>
                  <a:lnTo>
                    <a:pt x="1036" y="633"/>
                  </a:lnTo>
                  <a:lnTo>
                    <a:pt x="1032" y="637"/>
                  </a:lnTo>
                  <a:lnTo>
                    <a:pt x="1025" y="638"/>
                  </a:lnTo>
                  <a:lnTo>
                    <a:pt x="1020" y="640"/>
                  </a:lnTo>
                  <a:lnTo>
                    <a:pt x="1013" y="642"/>
                  </a:lnTo>
                  <a:lnTo>
                    <a:pt x="1008" y="644"/>
                  </a:lnTo>
                  <a:lnTo>
                    <a:pt x="1002" y="647"/>
                  </a:lnTo>
                  <a:lnTo>
                    <a:pt x="996" y="649"/>
                  </a:lnTo>
                  <a:lnTo>
                    <a:pt x="990" y="651"/>
                  </a:lnTo>
                  <a:lnTo>
                    <a:pt x="985" y="653"/>
                  </a:lnTo>
                  <a:lnTo>
                    <a:pt x="978" y="655"/>
                  </a:lnTo>
                  <a:lnTo>
                    <a:pt x="973" y="656"/>
                  </a:lnTo>
                  <a:lnTo>
                    <a:pt x="966" y="659"/>
                  </a:lnTo>
                  <a:lnTo>
                    <a:pt x="961" y="661"/>
                  </a:lnTo>
                  <a:lnTo>
                    <a:pt x="954" y="662"/>
                  </a:lnTo>
                  <a:lnTo>
                    <a:pt x="949" y="664"/>
                  </a:lnTo>
                  <a:lnTo>
                    <a:pt x="942" y="665"/>
                  </a:lnTo>
                  <a:lnTo>
                    <a:pt x="936" y="667"/>
                  </a:lnTo>
                  <a:lnTo>
                    <a:pt x="931" y="667"/>
                  </a:lnTo>
                  <a:lnTo>
                    <a:pt x="926" y="669"/>
                  </a:lnTo>
                  <a:lnTo>
                    <a:pt x="919" y="670"/>
                  </a:lnTo>
                  <a:lnTo>
                    <a:pt x="913" y="671"/>
                  </a:lnTo>
                  <a:lnTo>
                    <a:pt x="907" y="672"/>
                  </a:lnTo>
                  <a:lnTo>
                    <a:pt x="901" y="672"/>
                  </a:lnTo>
                  <a:lnTo>
                    <a:pt x="896" y="673"/>
                  </a:lnTo>
                  <a:lnTo>
                    <a:pt x="890" y="673"/>
                  </a:lnTo>
                  <a:lnTo>
                    <a:pt x="885" y="673"/>
                  </a:lnTo>
                  <a:lnTo>
                    <a:pt x="879" y="673"/>
                  </a:lnTo>
                  <a:lnTo>
                    <a:pt x="874" y="673"/>
                  </a:lnTo>
                  <a:lnTo>
                    <a:pt x="870" y="673"/>
                  </a:lnTo>
                  <a:lnTo>
                    <a:pt x="864" y="672"/>
                  </a:lnTo>
                  <a:lnTo>
                    <a:pt x="859" y="671"/>
                  </a:lnTo>
                  <a:lnTo>
                    <a:pt x="854" y="671"/>
                  </a:lnTo>
                  <a:lnTo>
                    <a:pt x="850" y="670"/>
                  </a:lnTo>
                  <a:lnTo>
                    <a:pt x="849" y="670"/>
                  </a:lnTo>
                  <a:lnTo>
                    <a:pt x="848" y="671"/>
                  </a:lnTo>
                  <a:lnTo>
                    <a:pt x="845" y="673"/>
                  </a:lnTo>
                  <a:lnTo>
                    <a:pt x="843" y="676"/>
                  </a:lnTo>
                  <a:lnTo>
                    <a:pt x="839" y="678"/>
                  </a:lnTo>
                  <a:lnTo>
                    <a:pt x="834" y="683"/>
                  </a:lnTo>
                  <a:lnTo>
                    <a:pt x="829" y="687"/>
                  </a:lnTo>
                  <a:lnTo>
                    <a:pt x="824" y="692"/>
                  </a:lnTo>
                  <a:lnTo>
                    <a:pt x="820" y="694"/>
                  </a:lnTo>
                  <a:lnTo>
                    <a:pt x="817" y="697"/>
                  </a:lnTo>
                  <a:lnTo>
                    <a:pt x="813" y="699"/>
                  </a:lnTo>
                  <a:lnTo>
                    <a:pt x="809" y="703"/>
                  </a:lnTo>
                  <a:lnTo>
                    <a:pt x="805" y="705"/>
                  </a:lnTo>
                  <a:lnTo>
                    <a:pt x="802" y="708"/>
                  </a:lnTo>
                  <a:lnTo>
                    <a:pt x="797" y="711"/>
                  </a:lnTo>
                  <a:lnTo>
                    <a:pt x="793" y="715"/>
                  </a:lnTo>
                  <a:lnTo>
                    <a:pt x="787" y="718"/>
                  </a:lnTo>
                  <a:lnTo>
                    <a:pt x="782" y="721"/>
                  </a:lnTo>
                  <a:lnTo>
                    <a:pt x="776" y="725"/>
                  </a:lnTo>
                  <a:lnTo>
                    <a:pt x="772" y="728"/>
                  </a:lnTo>
                  <a:lnTo>
                    <a:pt x="765" y="731"/>
                  </a:lnTo>
                  <a:lnTo>
                    <a:pt x="760" y="734"/>
                  </a:lnTo>
                  <a:lnTo>
                    <a:pt x="754" y="738"/>
                  </a:lnTo>
                  <a:lnTo>
                    <a:pt x="748" y="741"/>
                  </a:lnTo>
                  <a:lnTo>
                    <a:pt x="741" y="744"/>
                  </a:lnTo>
                  <a:lnTo>
                    <a:pt x="735" y="748"/>
                  </a:lnTo>
                  <a:lnTo>
                    <a:pt x="727" y="751"/>
                  </a:lnTo>
                  <a:lnTo>
                    <a:pt x="720" y="754"/>
                  </a:lnTo>
                  <a:lnTo>
                    <a:pt x="713" y="757"/>
                  </a:lnTo>
                  <a:lnTo>
                    <a:pt x="705" y="761"/>
                  </a:lnTo>
                  <a:lnTo>
                    <a:pt x="697" y="764"/>
                  </a:lnTo>
                  <a:lnTo>
                    <a:pt x="690" y="767"/>
                  </a:lnTo>
                  <a:lnTo>
                    <a:pt x="681" y="771"/>
                  </a:lnTo>
                  <a:lnTo>
                    <a:pt x="673" y="774"/>
                  </a:lnTo>
                  <a:lnTo>
                    <a:pt x="664" y="777"/>
                  </a:lnTo>
                  <a:lnTo>
                    <a:pt x="656" y="781"/>
                  </a:lnTo>
                  <a:lnTo>
                    <a:pt x="647" y="783"/>
                  </a:lnTo>
                  <a:lnTo>
                    <a:pt x="637" y="786"/>
                  </a:lnTo>
                  <a:lnTo>
                    <a:pt x="628" y="788"/>
                  </a:lnTo>
                  <a:lnTo>
                    <a:pt x="618" y="792"/>
                  </a:lnTo>
                  <a:lnTo>
                    <a:pt x="609" y="794"/>
                  </a:lnTo>
                  <a:lnTo>
                    <a:pt x="599" y="796"/>
                  </a:lnTo>
                  <a:lnTo>
                    <a:pt x="588" y="798"/>
                  </a:lnTo>
                  <a:lnTo>
                    <a:pt x="578" y="801"/>
                  </a:lnTo>
                  <a:lnTo>
                    <a:pt x="567" y="803"/>
                  </a:lnTo>
                  <a:lnTo>
                    <a:pt x="556" y="806"/>
                  </a:lnTo>
                  <a:lnTo>
                    <a:pt x="545" y="807"/>
                  </a:lnTo>
                  <a:lnTo>
                    <a:pt x="534" y="809"/>
                  </a:lnTo>
                  <a:lnTo>
                    <a:pt x="522" y="810"/>
                  </a:lnTo>
                  <a:lnTo>
                    <a:pt x="510" y="811"/>
                  </a:lnTo>
                  <a:lnTo>
                    <a:pt x="498" y="813"/>
                  </a:lnTo>
                  <a:lnTo>
                    <a:pt x="486" y="815"/>
                  </a:lnTo>
                  <a:lnTo>
                    <a:pt x="474" y="816"/>
                  </a:lnTo>
                  <a:lnTo>
                    <a:pt x="460" y="817"/>
                  </a:lnTo>
                  <a:lnTo>
                    <a:pt x="447" y="817"/>
                  </a:lnTo>
                  <a:lnTo>
                    <a:pt x="435" y="818"/>
                  </a:lnTo>
                  <a:lnTo>
                    <a:pt x="421" y="818"/>
                  </a:lnTo>
                  <a:lnTo>
                    <a:pt x="409" y="818"/>
                  </a:lnTo>
                  <a:lnTo>
                    <a:pt x="396" y="818"/>
                  </a:lnTo>
                  <a:lnTo>
                    <a:pt x="384" y="818"/>
                  </a:lnTo>
                  <a:lnTo>
                    <a:pt x="372" y="817"/>
                  </a:lnTo>
                  <a:lnTo>
                    <a:pt x="360" y="816"/>
                  </a:lnTo>
                  <a:lnTo>
                    <a:pt x="349" y="815"/>
                  </a:lnTo>
                  <a:lnTo>
                    <a:pt x="338" y="815"/>
                  </a:lnTo>
                  <a:lnTo>
                    <a:pt x="326" y="812"/>
                  </a:lnTo>
                  <a:lnTo>
                    <a:pt x="316" y="811"/>
                  </a:lnTo>
                  <a:lnTo>
                    <a:pt x="305" y="810"/>
                  </a:lnTo>
                  <a:lnTo>
                    <a:pt x="295" y="809"/>
                  </a:lnTo>
                  <a:lnTo>
                    <a:pt x="285" y="807"/>
                  </a:lnTo>
                  <a:lnTo>
                    <a:pt x="275" y="806"/>
                  </a:lnTo>
                  <a:lnTo>
                    <a:pt x="265" y="803"/>
                  </a:lnTo>
                  <a:lnTo>
                    <a:pt x="256" y="801"/>
                  </a:lnTo>
                  <a:lnTo>
                    <a:pt x="247" y="798"/>
                  </a:lnTo>
                  <a:lnTo>
                    <a:pt x="238" y="796"/>
                  </a:lnTo>
                  <a:lnTo>
                    <a:pt x="229" y="793"/>
                  </a:lnTo>
                  <a:lnTo>
                    <a:pt x="220" y="792"/>
                  </a:lnTo>
                  <a:lnTo>
                    <a:pt x="213" y="788"/>
                  </a:lnTo>
                  <a:lnTo>
                    <a:pt x="204" y="785"/>
                  </a:lnTo>
                  <a:lnTo>
                    <a:pt x="196" y="783"/>
                  </a:lnTo>
                  <a:lnTo>
                    <a:pt x="189" y="779"/>
                  </a:lnTo>
                  <a:lnTo>
                    <a:pt x="181" y="776"/>
                  </a:lnTo>
                  <a:lnTo>
                    <a:pt x="174" y="773"/>
                  </a:lnTo>
                  <a:lnTo>
                    <a:pt x="168" y="770"/>
                  </a:lnTo>
                  <a:lnTo>
                    <a:pt x="161" y="766"/>
                  </a:lnTo>
                  <a:lnTo>
                    <a:pt x="154" y="762"/>
                  </a:lnTo>
                  <a:lnTo>
                    <a:pt x="148" y="759"/>
                  </a:lnTo>
                  <a:lnTo>
                    <a:pt x="142" y="755"/>
                  </a:lnTo>
                  <a:lnTo>
                    <a:pt x="137" y="752"/>
                  </a:lnTo>
                  <a:lnTo>
                    <a:pt x="130" y="748"/>
                  </a:lnTo>
                  <a:lnTo>
                    <a:pt x="125" y="743"/>
                  </a:lnTo>
                  <a:lnTo>
                    <a:pt x="119" y="739"/>
                  </a:lnTo>
                  <a:lnTo>
                    <a:pt x="115" y="736"/>
                  </a:lnTo>
                  <a:lnTo>
                    <a:pt x="109" y="731"/>
                  </a:lnTo>
                  <a:lnTo>
                    <a:pt x="104" y="727"/>
                  </a:lnTo>
                  <a:lnTo>
                    <a:pt x="100" y="722"/>
                  </a:lnTo>
                  <a:lnTo>
                    <a:pt x="96" y="718"/>
                  </a:lnTo>
                  <a:lnTo>
                    <a:pt x="91" y="714"/>
                  </a:lnTo>
                  <a:lnTo>
                    <a:pt x="87" y="709"/>
                  </a:lnTo>
                  <a:lnTo>
                    <a:pt x="83" y="705"/>
                  </a:lnTo>
                  <a:lnTo>
                    <a:pt x="80" y="700"/>
                  </a:lnTo>
                  <a:lnTo>
                    <a:pt x="77" y="696"/>
                  </a:lnTo>
                  <a:lnTo>
                    <a:pt x="73" y="692"/>
                  </a:lnTo>
                  <a:lnTo>
                    <a:pt x="70" y="687"/>
                  </a:lnTo>
                  <a:lnTo>
                    <a:pt x="68" y="683"/>
                  </a:lnTo>
                  <a:lnTo>
                    <a:pt x="64" y="678"/>
                  </a:lnTo>
                  <a:lnTo>
                    <a:pt x="62" y="674"/>
                  </a:lnTo>
                  <a:lnTo>
                    <a:pt x="60" y="669"/>
                  </a:lnTo>
                  <a:lnTo>
                    <a:pt x="58" y="664"/>
                  </a:lnTo>
                  <a:lnTo>
                    <a:pt x="56" y="660"/>
                  </a:lnTo>
                  <a:lnTo>
                    <a:pt x="53" y="655"/>
                  </a:lnTo>
                  <a:lnTo>
                    <a:pt x="52" y="651"/>
                  </a:lnTo>
                  <a:lnTo>
                    <a:pt x="51" y="647"/>
                  </a:lnTo>
                  <a:lnTo>
                    <a:pt x="49" y="641"/>
                  </a:lnTo>
                  <a:lnTo>
                    <a:pt x="48" y="637"/>
                  </a:lnTo>
                  <a:lnTo>
                    <a:pt x="47" y="632"/>
                  </a:lnTo>
                  <a:lnTo>
                    <a:pt x="46" y="629"/>
                  </a:lnTo>
                  <a:lnTo>
                    <a:pt x="45" y="623"/>
                  </a:lnTo>
                  <a:lnTo>
                    <a:pt x="44" y="620"/>
                  </a:lnTo>
                  <a:lnTo>
                    <a:pt x="44" y="616"/>
                  </a:lnTo>
                  <a:lnTo>
                    <a:pt x="44" y="611"/>
                  </a:lnTo>
                  <a:lnTo>
                    <a:pt x="44" y="610"/>
                  </a:lnTo>
                  <a:lnTo>
                    <a:pt x="44" y="609"/>
                  </a:lnTo>
                  <a:lnTo>
                    <a:pt x="43" y="606"/>
                  </a:lnTo>
                  <a:lnTo>
                    <a:pt x="44" y="603"/>
                  </a:lnTo>
                  <a:lnTo>
                    <a:pt x="44" y="598"/>
                  </a:lnTo>
                  <a:lnTo>
                    <a:pt x="45" y="593"/>
                  </a:lnTo>
                  <a:lnTo>
                    <a:pt x="45" y="589"/>
                  </a:lnTo>
                  <a:lnTo>
                    <a:pt x="46" y="585"/>
                  </a:lnTo>
                  <a:lnTo>
                    <a:pt x="47" y="581"/>
                  </a:lnTo>
                  <a:lnTo>
                    <a:pt x="48" y="576"/>
                  </a:lnTo>
                  <a:lnTo>
                    <a:pt x="49" y="571"/>
                  </a:lnTo>
                  <a:lnTo>
                    <a:pt x="51" y="566"/>
                  </a:lnTo>
                  <a:lnTo>
                    <a:pt x="52" y="563"/>
                  </a:lnTo>
                  <a:lnTo>
                    <a:pt x="52" y="560"/>
                  </a:lnTo>
                  <a:lnTo>
                    <a:pt x="53" y="557"/>
                  </a:lnTo>
                  <a:lnTo>
                    <a:pt x="56" y="554"/>
                  </a:lnTo>
                  <a:lnTo>
                    <a:pt x="57" y="550"/>
                  </a:lnTo>
                  <a:lnTo>
                    <a:pt x="58" y="547"/>
                  </a:lnTo>
                  <a:lnTo>
                    <a:pt x="59" y="543"/>
                  </a:lnTo>
                  <a:lnTo>
                    <a:pt x="60" y="539"/>
                  </a:lnTo>
                  <a:lnTo>
                    <a:pt x="62" y="535"/>
                  </a:lnTo>
                  <a:lnTo>
                    <a:pt x="63" y="531"/>
                  </a:lnTo>
                  <a:lnTo>
                    <a:pt x="66" y="527"/>
                  </a:lnTo>
                  <a:lnTo>
                    <a:pt x="67" y="524"/>
                  </a:lnTo>
                  <a:lnTo>
                    <a:pt x="69" y="518"/>
                  </a:lnTo>
                  <a:lnTo>
                    <a:pt x="70" y="514"/>
                  </a:lnTo>
                  <a:lnTo>
                    <a:pt x="72" y="508"/>
                  </a:lnTo>
                  <a:lnTo>
                    <a:pt x="74" y="504"/>
                  </a:lnTo>
                  <a:lnTo>
                    <a:pt x="75" y="498"/>
                  </a:lnTo>
                  <a:lnTo>
                    <a:pt x="79" y="494"/>
                  </a:lnTo>
                  <a:lnTo>
                    <a:pt x="81" y="488"/>
                  </a:lnTo>
                  <a:lnTo>
                    <a:pt x="83" y="483"/>
                  </a:lnTo>
                  <a:lnTo>
                    <a:pt x="83" y="48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566988" y="3143250"/>
              <a:ext cx="307975" cy="195262"/>
            </a:xfrm>
            <a:custGeom>
              <a:avLst/>
              <a:gdLst/>
              <a:ahLst/>
              <a:cxnLst>
                <a:cxn ang="0">
                  <a:pos x="131" y="247"/>
                </a:cxn>
                <a:cxn ang="0">
                  <a:pos x="386" y="42"/>
                </a:cxn>
                <a:cxn ang="0">
                  <a:pos x="383" y="40"/>
                </a:cxn>
                <a:cxn ang="0">
                  <a:pos x="376" y="36"/>
                </a:cxn>
                <a:cxn ang="0">
                  <a:pos x="369" y="33"/>
                </a:cxn>
                <a:cxn ang="0">
                  <a:pos x="363" y="31"/>
                </a:cxn>
                <a:cxn ang="0">
                  <a:pos x="357" y="27"/>
                </a:cxn>
                <a:cxn ang="0">
                  <a:pos x="350" y="24"/>
                </a:cxn>
                <a:cxn ang="0">
                  <a:pos x="341" y="22"/>
                </a:cxn>
                <a:cxn ang="0">
                  <a:pos x="333" y="19"/>
                </a:cxn>
                <a:cxn ang="0">
                  <a:pos x="323" y="16"/>
                </a:cxn>
                <a:cxn ang="0">
                  <a:pos x="312" y="13"/>
                </a:cxn>
                <a:cxn ang="0">
                  <a:pos x="301" y="10"/>
                </a:cxn>
                <a:cxn ang="0">
                  <a:pos x="289" y="8"/>
                </a:cxn>
                <a:cxn ang="0">
                  <a:pos x="277" y="6"/>
                </a:cxn>
                <a:cxn ang="0">
                  <a:pos x="262" y="3"/>
                </a:cxn>
                <a:cxn ang="0">
                  <a:pos x="248" y="2"/>
                </a:cxn>
                <a:cxn ang="0">
                  <a:pos x="235" y="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187" y="0"/>
                </a:cxn>
                <a:cxn ang="0">
                  <a:pos x="169" y="1"/>
                </a:cxn>
                <a:cxn ang="0">
                  <a:pos x="152" y="2"/>
                </a:cxn>
                <a:cxn ang="0">
                  <a:pos x="133" y="4"/>
                </a:cxn>
                <a:cxn ang="0">
                  <a:pos x="114" y="8"/>
                </a:cxn>
                <a:cxn ang="0">
                  <a:pos x="95" y="11"/>
                </a:cxn>
                <a:cxn ang="0">
                  <a:pos x="75" y="15"/>
                </a:cxn>
                <a:cxn ang="0">
                  <a:pos x="54" y="21"/>
                </a:cxn>
                <a:cxn ang="0">
                  <a:pos x="33" y="27"/>
                </a:cxn>
                <a:cxn ang="0">
                  <a:pos x="11" y="34"/>
                </a:cxn>
                <a:cxn ang="0">
                  <a:pos x="61" y="219"/>
                </a:cxn>
                <a:cxn ang="0">
                  <a:pos x="70" y="223"/>
                </a:cxn>
              </a:cxnLst>
              <a:rect l="0" t="0" r="r" b="b"/>
              <a:pathLst>
                <a:path w="387" h="247">
                  <a:moveTo>
                    <a:pt x="70" y="223"/>
                  </a:moveTo>
                  <a:lnTo>
                    <a:pt x="131" y="247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76" y="36"/>
                  </a:lnTo>
                  <a:lnTo>
                    <a:pt x="372" y="34"/>
                  </a:lnTo>
                  <a:lnTo>
                    <a:pt x="369" y="33"/>
                  </a:lnTo>
                  <a:lnTo>
                    <a:pt x="367" y="32"/>
                  </a:lnTo>
                  <a:lnTo>
                    <a:pt x="363" y="31"/>
                  </a:lnTo>
                  <a:lnTo>
                    <a:pt x="360" y="30"/>
                  </a:lnTo>
                  <a:lnTo>
                    <a:pt x="357" y="27"/>
                  </a:lnTo>
                  <a:lnTo>
                    <a:pt x="353" y="26"/>
                  </a:lnTo>
                  <a:lnTo>
                    <a:pt x="350" y="24"/>
                  </a:lnTo>
                  <a:lnTo>
                    <a:pt x="346" y="23"/>
                  </a:lnTo>
                  <a:lnTo>
                    <a:pt x="341" y="22"/>
                  </a:lnTo>
                  <a:lnTo>
                    <a:pt x="337" y="21"/>
                  </a:lnTo>
                  <a:lnTo>
                    <a:pt x="333" y="19"/>
                  </a:lnTo>
                  <a:lnTo>
                    <a:pt x="328" y="18"/>
                  </a:lnTo>
                  <a:lnTo>
                    <a:pt x="323" y="16"/>
                  </a:lnTo>
                  <a:lnTo>
                    <a:pt x="317" y="14"/>
                  </a:lnTo>
                  <a:lnTo>
                    <a:pt x="312" y="13"/>
                  </a:lnTo>
                  <a:lnTo>
                    <a:pt x="306" y="12"/>
                  </a:lnTo>
                  <a:lnTo>
                    <a:pt x="301" y="10"/>
                  </a:lnTo>
                  <a:lnTo>
                    <a:pt x="295" y="9"/>
                  </a:lnTo>
                  <a:lnTo>
                    <a:pt x="289" y="8"/>
                  </a:lnTo>
                  <a:lnTo>
                    <a:pt x="283" y="8"/>
                  </a:lnTo>
                  <a:lnTo>
                    <a:pt x="277" y="6"/>
                  </a:lnTo>
                  <a:lnTo>
                    <a:pt x="270" y="4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69" y="1"/>
                  </a:lnTo>
                  <a:lnTo>
                    <a:pt x="161" y="2"/>
                  </a:lnTo>
                  <a:lnTo>
                    <a:pt x="152" y="2"/>
                  </a:lnTo>
                  <a:lnTo>
                    <a:pt x="143" y="3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14" y="8"/>
                  </a:lnTo>
                  <a:lnTo>
                    <a:pt x="104" y="9"/>
                  </a:lnTo>
                  <a:lnTo>
                    <a:pt x="95" y="11"/>
                  </a:lnTo>
                  <a:lnTo>
                    <a:pt x="86" y="13"/>
                  </a:lnTo>
                  <a:lnTo>
                    <a:pt x="75" y="15"/>
                  </a:lnTo>
                  <a:lnTo>
                    <a:pt x="65" y="18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3" y="27"/>
                  </a:lnTo>
                  <a:lnTo>
                    <a:pt x="22" y="31"/>
                  </a:lnTo>
                  <a:lnTo>
                    <a:pt x="11" y="34"/>
                  </a:lnTo>
                  <a:lnTo>
                    <a:pt x="0" y="40"/>
                  </a:lnTo>
                  <a:lnTo>
                    <a:pt x="61" y="219"/>
                  </a:lnTo>
                  <a:lnTo>
                    <a:pt x="70" y="223"/>
                  </a:lnTo>
                  <a:lnTo>
                    <a:pt x="70" y="2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581276" y="3378200"/>
              <a:ext cx="142875" cy="298450"/>
            </a:xfrm>
            <a:custGeom>
              <a:avLst/>
              <a:gdLst/>
              <a:ahLst/>
              <a:cxnLst>
                <a:cxn ang="0">
                  <a:pos x="179" y="337"/>
                </a:cxn>
                <a:cxn ang="0">
                  <a:pos x="176" y="337"/>
                </a:cxn>
                <a:cxn ang="0">
                  <a:pos x="171" y="339"/>
                </a:cxn>
                <a:cxn ang="0">
                  <a:pos x="162" y="341"/>
                </a:cxn>
                <a:cxn ang="0">
                  <a:pos x="152" y="344"/>
                </a:cxn>
                <a:cxn ang="0">
                  <a:pos x="146" y="347"/>
                </a:cxn>
                <a:cxn ang="0">
                  <a:pos x="140" y="348"/>
                </a:cxn>
                <a:cxn ang="0">
                  <a:pos x="133" y="350"/>
                </a:cxn>
                <a:cxn ang="0">
                  <a:pos x="126" y="352"/>
                </a:cxn>
                <a:cxn ang="0">
                  <a:pos x="118" y="354"/>
                </a:cxn>
                <a:cxn ang="0">
                  <a:pos x="111" y="357"/>
                </a:cxn>
                <a:cxn ang="0">
                  <a:pos x="103" y="359"/>
                </a:cxn>
                <a:cxn ang="0">
                  <a:pos x="95" y="361"/>
                </a:cxn>
                <a:cxn ang="0">
                  <a:pos x="88" y="363"/>
                </a:cxn>
                <a:cxn ang="0">
                  <a:pos x="79" y="364"/>
                </a:cxn>
                <a:cxn ang="0">
                  <a:pos x="71" y="366"/>
                </a:cxn>
                <a:cxn ang="0">
                  <a:pos x="63" y="369"/>
                </a:cxn>
                <a:cxn ang="0">
                  <a:pos x="56" y="370"/>
                </a:cxn>
                <a:cxn ang="0">
                  <a:pos x="49" y="371"/>
                </a:cxn>
                <a:cxn ang="0">
                  <a:pos x="42" y="372"/>
                </a:cxn>
                <a:cxn ang="0">
                  <a:pos x="35" y="373"/>
                </a:cxn>
                <a:cxn ang="0">
                  <a:pos x="28" y="373"/>
                </a:cxn>
                <a:cxn ang="0">
                  <a:pos x="23" y="374"/>
                </a:cxn>
                <a:cxn ang="0">
                  <a:pos x="12" y="374"/>
                </a:cxn>
                <a:cxn ang="0">
                  <a:pos x="4" y="372"/>
                </a:cxn>
                <a:cxn ang="0">
                  <a:pos x="0" y="369"/>
                </a:cxn>
                <a:cxn ang="0">
                  <a:pos x="1" y="368"/>
                </a:cxn>
                <a:cxn ang="0">
                  <a:pos x="6" y="363"/>
                </a:cxn>
                <a:cxn ang="0">
                  <a:pos x="13" y="355"/>
                </a:cxn>
                <a:cxn ang="0">
                  <a:pos x="23" y="347"/>
                </a:cxn>
                <a:cxn ang="0">
                  <a:pos x="28" y="340"/>
                </a:cxn>
                <a:cxn ang="0">
                  <a:pos x="33" y="333"/>
                </a:cxn>
                <a:cxn ang="0">
                  <a:pos x="38" y="327"/>
                </a:cxn>
                <a:cxn ang="0">
                  <a:pos x="44" y="319"/>
                </a:cxn>
                <a:cxn ang="0">
                  <a:pos x="49" y="310"/>
                </a:cxn>
                <a:cxn ang="0">
                  <a:pos x="55" y="303"/>
                </a:cxn>
                <a:cxn ang="0">
                  <a:pos x="60" y="294"/>
                </a:cxn>
                <a:cxn ang="0">
                  <a:pos x="65" y="285"/>
                </a:cxn>
                <a:cxn ang="0">
                  <a:pos x="69" y="274"/>
                </a:cxn>
                <a:cxn ang="0">
                  <a:pos x="72" y="263"/>
                </a:cxn>
                <a:cxn ang="0">
                  <a:pos x="76" y="252"/>
                </a:cxn>
                <a:cxn ang="0">
                  <a:pos x="78" y="241"/>
                </a:cxn>
                <a:cxn ang="0">
                  <a:pos x="79" y="229"/>
                </a:cxn>
                <a:cxn ang="0">
                  <a:pos x="81" y="216"/>
                </a:cxn>
                <a:cxn ang="0">
                  <a:pos x="81" y="203"/>
                </a:cxn>
                <a:cxn ang="0">
                  <a:pos x="80" y="191"/>
                </a:cxn>
                <a:cxn ang="0">
                  <a:pos x="78" y="176"/>
                </a:cxn>
                <a:cxn ang="0">
                  <a:pos x="73" y="162"/>
                </a:cxn>
                <a:cxn ang="0">
                  <a:pos x="69" y="148"/>
                </a:cxn>
                <a:cxn ang="0">
                  <a:pos x="63" y="133"/>
                </a:cxn>
                <a:cxn ang="0">
                  <a:pos x="56" y="117"/>
                </a:cxn>
                <a:cxn ang="0">
                  <a:pos x="47" y="102"/>
                </a:cxn>
                <a:cxn ang="0">
                  <a:pos x="37" y="86"/>
                </a:cxn>
                <a:cxn ang="0">
                  <a:pos x="25" y="71"/>
                </a:cxn>
                <a:cxn ang="0">
                  <a:pos x="52" y="0"/>
                </a:cxn>
                <a:cxn ang="0">
                  <a:pos x="62" y="1"/>
                </a:cxn>
                <a:cxn ang="0">
                  <a:pos x="68" y="2"/>
                </a:cxn>
              </a:cxnLst>
              <a:rect l="0" t="0" r="r" b="b"/>
              <a:pathLst>
                <a:path w="179" h="374">
                  <a:moveTo>
                    <a:pt x="68" y="2"/>
                  </a:moveTo>
                  <a:lnTo>
                    <a:pt x="179" y="337"/>
                  </a:lnTo>
                  <a:lnTo>
                    <a:pt x="178" y="337"/>
                  </a:lnTo>
                  <a:lnTo>
                    <a:pt x="176" y="337"/>
                  </a:lnTo>
                  <a:lnTo>
                    <a:pt x="174" y="337"/>
                  </a:lnTo>
                  <a:lnTo>
                    <a:pt x="171" y="339"/>
                  </a:lnTo>
                  <a:lnTo>
                    <a:pt x="167" y="339"/>
                  </a:lnTo>
                  <a:lnTo>
                    <a:pt x="162" y="341"/>
                  </a:lnTo>
                  <a:lnTo>
                    <a:pt x="158" y="342"/>
                  </a:lnTo>
                  <a:lnTo>
                    <a:pt x="152" y="344"/>
                  </a:lnTo>
                  <a:lnTo>
                    <a:pt x="149" y="346"/>
                  </a:lnTo>
                  <a:lnTo>
                    <a:pt x="146" y="347"/>
                  </a:lnTo>
                  <a:lnTo>
                    <a:pt x="142" y="347"/>
                  </a:lnTo>
                  <a:lnTo>
                    <a:pt x="140" y="348"/>
                  </a:lnTo>
                  <a:lnTo>
                    <a:pt x="136" y="349"/>
                  </a:lnTo>
                  <a:lnTo>
                    <a:pt x="133" y="350"/>
                  </a:lnTo>
                  <a:lnTo>
                    <a:pt x="129" y="351"/>
                  </a:lnTo>
                  <a:lnTo>
                    <a:pt x="126" y="352"/>
                  </a:lnTo>
                  <a:lnTo>
                    <a:pt x="122" y="353"/>
                  </a:lnTo>
                  <a:lnTo>
                    <a:pt x="118" y="354"/>
                  </a:lnTo>
                  <a:lnTo>
                    <a:pt x="114" y="355"/>
                  </a:lnTo>
                  <a:lnTo>
                    <a:pt x="111" y="357"/>
                  </a:lnTo>
                  <a:lnTo>
                    <a:pt x="106" y="358"/>
                  </a:lnTo>
                  <a:lnTo>
                    <a:pt x="103" y="359"/>
                  </a:lnTo>
                  <a:lnTo>
                    <a:pt x="99" y="360"/>
                  </a:lnTo>
                  <a:lnTo>
                    <a:pt x="95" y="361"/>
                  </a:lnTo>
                  <a:lnTo>
                    <a:pt x="91" y="362"/>
                  </a:lnTo>
                  <a:lnTo>
                    <a:pt x="88" y="363"/>
                  </a:lnTo>
                  <a:lnTo>
                    <a:pt x="83" y="363"/>
                  </a:lnTo>
                  <a:lnTo>
                    <a:pt x="79" y="364"/>
                  </a:lnTo>
                  <a:lnTo>
                    <a:pt x="76" y="365"/>
                  </a:lnTo>
                  <a:lnTo>
                    <a:pt x="71" y="366"/>
                  </a:lnTo>
                  <a:lnTo>
                    <a:pt x="67" y="368"/>
                  </a:lnTo>
                  <a:lnTo>
                    <a:pt x="63" y="369"/>
                  </a:lnTo>
                  <a:lnTo>
                    <a:pt x="60" y="369"/>
                  </a:lnTo>
                  <a:lnTo>
                    <a:pt x="56" y="370"/>
                  </a:lnTo>
                  <a:lnTo>
                    <a:pt x="52" y="370"/>
                  </a:lnTo>
                  <a:lnTo>
                    <a:pt x="49" y="371"/>
                  </a:lnTo>
                  <a:lnTo>
                    <a:pt x="45" y="371"/>
                  </a:lnTo>
                  <a:lnTo>
                    <a:pt x="42" y="372"/>
                  </a:lnTo>
                  <a:lnTo>
                    <a:pt x="38" y="372"/>
                  </a:lnTo>
                  <a:lnTo>
                    <a:pt x="35" y="373"/>
                  </a:lnTo>
                  <a:lnTo>
                    <a:pt x="32" y="373"/>
                  </a:lnTo>
                  <a:lnTo>
                    <a:pt x="28" y="373"/>
                  </a:lnTo>
                  <a:lnTo>
                    <a:pt x="25" y="373"/>
                  </a:lnTo>
                  <a:lnTo>
                    <a:pt x="23" y="374"/>
                  </a:lnTo>
                  <a:lnTo>
                    <a:pt x="16" y="374"/>
                  </a:lnTo>
                  <a:lnTo>
                    <a:pt x="12" y="374"/>
                  </a:lnTo>
                  <a:lnTo>
                    <a:pt x="8" y="373"/>
                  </a:lnTo>
                  <a:lnTo>
                    <a:pt x="4" y="372"/>
                  </a:lnTo>
                  <a:lnTo>
                    <a:pt x="1" y="37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8"/>
                  </a:lnTo>
                  <a:lnTo>
                    <a:pt x="3" y="365"/>
                  </a:lnTo>
                  <a:lnTo>
                    <a:pt x="6" y="363"/>
                  </a:lnTo>
                  <a:lnTo>
                    <a:pt x="9" y="359"/>
                  </a:lnTo>
                  <a:lnTo>
                    <a:pt x="13" y="355"/>
                  </a:lnTo>
                  <a:lnTo>
                    <a:pt x="17" y="351"/>
                  </a:lnTo>
                  <a:lnTo>
                    <a:pt x="23" y="347"/>
                  </a:lnTo>
                  <a:lnTo>
                    <a:pt x="25" y="343"/>
                  </a:lnTo>
                  <a:lnTo>
                    <a:pt x="28" y="340"/>
                  </a:lnTo>
                  <a:lnTo>
                    <a:pt x="31" y="337"/>
                  </a:lnTo>
                  <a:lnTo>
                    <a:pt x="33" y="333"/>
                  </a:lnTo>
                  <a:lnTo>
                    <a:pt x="35" y="330"/>
                  </a:lnTo>
                  <a:lnTo>
                    <a:pt x="38" y="327"/>
                  </a:lnTo>
                  <a:lnTo>
                    <a:pt x="40" y="322"/>
                  </a:lnTo>
                  <a:lnTo>
                    <a:pt x="44" y="319"/>
                  </a:lnTo>
                  <a:lnTo>
                    <a:pt x="46" y="315"/>
                  </a:lnTo>
                  <a:lnTo>
                    <a:pt x="49" y="310"/>
                  </a:lnTo>
                  <a:lnTo>
                    <a:pt x="51" y="307"/>
                  </a:lnTo>
                  <a:lnTo>
                    <a:pt x="55" y="303"/>
                  </a:lnTo>
                  <a:lnTo>
                    <a:pt x="57" y="298"/>
                  </a:lnTo>
                  <a:lnTo>
                    <a:pt x="60" y="294"/>
                  </a:lnTo>
                  <a:lnTo>
                    <a:pt x="62" y="290"/>
                  </a:lnTo>
                  <a:lnTo>
                    <a:pt x="65" y="285"/>
                  </a:lnTo>
                  <a:lnTo>
                    <a:pt x="67" y="280"/>
                  </a:lnTo>
                  <a:lnTo>
                    <a:pt x="69" y="274"/>
                  </a:lnTo>
                  <a:lnTo>
                    <a:pt x="70" y="269"/>
                  </a:lnTo>
                  <a:lnTo>
                    <a:pt x="72" y="263"/>
                  </a:lnTo>
                  <a:lnTo>
                    <a:pt x="73" y="258"/>
                  </a:lnTo>
                  <a:lnTo>
                    <a:pt x="76" y="252"/>
                  </a:lnTo>
                  <a:lnTo>
                    <a:pt x="77" y="247"/>
                  </a:lnTo>
                  <a:lnTo>
                    <a:pt x="78" y="241"/>
                  </a:lnTo>
                  <a:lnTo>
                    <a:pt x="78" y="235"/>
                  </a:lnTo>
                  <a:lnTo>
                    <a:pt x="79" y="229"/>
                  </a:lnTo>
                  <a:lnTo>
                    <a:pt x="80" y="223"/>
                  </a:lnTo>
                  <a:lnTo>
                    <a:pt x="81" y="216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83"/>
                  </a:lnTo>
                  <a:lnTo>
                    <a:pt x="78" y="176"/>
                  </a:lnTo>
                  <a:lnTo>
                    <a:pt x="76" y="169"/>
                  </a:lnTo>
                  <a:lnTo>
                    <a:pt x="73" y="162"/>
                  </a:lnTo>
                  <a:lnTo>
                    <a:pt x="71" y="154"/>
                  </a:lnTo>
                  <a:lnTo>
                    <a:pt x="69" y="148"/>
                  </a:lnTo>
                  <a:lnTo>
                    <a:pt x="67" y="140"/>
                  </a:lnTo>
                  <a:lnTo>
                    <a:pt x="63" y="133"/>
                  </a:lnTo>
                  <a:lnTo>
                    <a:pt x="60" y="125"/>
                  </a:lnTo>
                  <a:lnTo>
                    <a:pt x="56" y="117"/>
                  </a:lnTo>
                  <a:lnTo>
                    <a:pt x="51" y="109"/>
                  </a:lnTo>
                  <a:lnTo>
                    <a:pt x="47" y="102"/>
                  </a:lnTo>
                  <a:lnTo>
                    <a:pt x="42" y="94"/>
                  </a:lnTo>
                  <a:lnTo>
                    <a:pt x="37" y="86"/>
                  </a:lnTo>
                  <a:lnTo>
                    <a:pt x="31" y="79"/>
                  </a:lnTo>
                  <a:lnTo>
                    <a:pt x="25" y="7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600326" y="3324225"/>
              <a:ext cx="77788" cy="10160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9" y="20"/>
                </a:cxn>
                <a:cxn ang="0">
                  <a:pos x="10" y="29"/>
                </a:cxn>
                <a:cxn ang="0">
                  <a:pos x="11" y="3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62"/>
                </a:cxn>
                <a:cxn ang="0">
                  <a:pos x="13" y="71"/>
                </a:cxn>
                <a:cxn ang="0">
                  <a:pos x="12" y="81"/>
                </a:cxn>
                <a:cxn ang="0">
                  <a:pos x="11" y="90"/>
                </a:cxn>
                <a:cxn ang="0">
                  <a:pos x="10" y="99"/>
                </a:cxn>
                <a:cxn ang="0">
                  <a:pos x="8" y="108"/>
                </a:cxn>
                <a:cxn ang="0">
                  <a:pos x="5" y="117"/>
                </a:cxn>
                <a:cxn ang="0">
                  <a:pos x="2" y="125"/>
                </a:cxn>
                <a:cxn ang="0">
                  <a:pos x="1" y="128"/>
                </a:cxn>
                <a:cxn ang="0">
                  <a:pos x="7" y="127"/>
                </a:cxn>
                <a:cxn ang="0">
                  <a:pos x="12" y="126"/>
                </a:cxn>
                <a:cxn ang="0">
                  <a:pos x="20" y="125"/>
                </a:cxn>
                <a:cxn ang="0">
                  <a:pos x="27" y="122"/>
                </a:cxn>
                <a:cxn ang="0">
                  <a:pos x="37" y="119"/>
                </a:cxn>
                <a:cxn ang="0">
                  <a:pos x="47" y="116"/>
                </a:cxn>
                <a:cxn ang="0">
                  <a:pos x="57" y="112"/>
                </a:cxn>
                <a:cxn ang="0">
                  <a:pos x="65" y="108"/>
                </a:cxn>
                <a:cxn ang="0">
                  <a:pos x="73" y="103"/>
                </a:cxn>
                <a:cxn ang="0">
                  <a:pos x="82" y="96"/>
                </a:cxn>
                <a:cxn ang="0">
                  <a:pos x="89" y="89"/>
                </a:cxn>
                <a:cxn ang="0">
                  <a:pos x="93" y="83"/>
                </a:cxn>
                <a:cxn ang="0">
                  <a:pos x="96" y="74"/>
                </a:cxn>
                <a:cxn ang="0">
                  <a:pos x="98" y="65"/>
                </a:cxn>
                <a:cxn ang="0">
                  <a:pos x="98" y="60"/>
                </a:cxn>
                <a:cxn ang="0">
                  <a:pos x="96" y="54"/>
                </a:cxn>
                <a:cxn ang="0">
                  <a:pos x="94" y="44"/>
                </a:cxn>
                <a:cxn ang="0">
                  <a:pos x="91" y="33"/>
                </a:cxn>
                <a:cxn ang="0">
                  <a:pos x="87" y="25"/>
                </a:cxn>
                <a:cxn ang="0">
                  <a:pos x="82" y="18"/>
                </a:cxn>
                <a:cxn ang="0">
                  <a:pos x="77" y="13"/>
                </a:cxn>
                <a:cxn ang="0">
                  <a:pos x="71" y="8"/>
                </a:cxn>
                <a:cxn ang="0">
                  <a:pos x="64" y="5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31" y="2"/>
                </a:cxn>
                <a:cxn ang="0">
                  <a:pos x="8" y="14"/>
                </a:cxn>
              </a:cxnLst>
              <a:rect l="0" t="0" r="r" b="b"/>
              <a:pathLst>
                <a:path w="98" h="129">
                  <a:moveTo>
                    <a:pt x="8" y="14"/>
                  </a:moveTo>
                  <a:lnTo>
                    <a:pt x="8" y="14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1" y="90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9" y="104"/>
                  </a:lnTo>
                  <a:lnTo>
                    <a:pt x="8" y="108"/>
                  </a:lnTo>
                  <a:lnTo>
                    <a:pt x="8" y="114"/>
                  </a:lnTo>
                  <a:lnTo>
                    <a:pt x="5" y="117"/>
                  </a:lnTo>
                  <a:lnTo>
                    <a:pt x="3" y="121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4" y="128"/>
                  </a:lnTo>
                  <a:lnTo>
                    <a:pt x="7" y="127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6" y="126"/>
                  </a:lnTo>
                  <a:lnTo>
                    <a:pt x="20" y="125"/>
                  </a:lnTo>
                  <a:lnTo>
                    <a:pt x="24" y="123"/>
                  </a:lnTo>
                  <a:lnTo>
                    <a:pt x="27" y="122"/>
                  </a:lnTo>
                  <a:lnTo>
                    <a:pt x="33" y="121"/>
                  </a:lnTo>
                  <a:lnTo>
                    <a:pt x="37" y="119"/>
                  </a:lnTo>
                  <a:lnTo>
                    <a:pt x="43" y="118"/>
                  </a:lnTo>
                  <a:lnTo>
                    <a:pt x="47" y="116"/>
                  </a:lnTo>
                  <a:lnTo>
                    <a:pt x="53" y="115"/>
                  </a:lnTo>
                  <a:lnTo>
                    <a:pt x="57" y="112"/>
                  </a:lnTo>
                  <a:lnTo>
                    <a:pt x="60" y="110"/>
                  </a:lnTo>
                  <a:lnTo>
                    <a:pt x="65" y="108"/>
                  </a:lnTo>
                  <a:lnTo>
                    <a:pt x="70" y="106"/>
                  </a:lnTo>
                  <a:lnTo>
                    <a:pt x="73" y="103"/>
                  </a:lnTo>
                  <a:lnTo>
                    <a:pt x="78" y="99"/>
                  </a:lnTo>
                  <a:lnTo>
                    <a:pt x="82" y="96"/>
                  </a:lnTo>
                  <a:lnTo>
                    <a:pt x="86" y="94"/>
                  </a:lnTo>
                  <a:lnTo>
                    <a:pt x="89" y="89"/>
                  </a:lnTo>
                  <a:lnTo>
                    <a:pt x="91" y="86"/>
                  </a:lnTo>
                  <a:lnTo>
                    <a:pt x="93" y="83"/>
                  </a:lnTo>
                  <a:lnTo>
                    <a:pt x="95" y="78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6" y="54"/>
                  </a:lnTo>
                  <a:lnTo>
                    <a:pt x="96" y="50"/>
                  </a:lnTo>
                  <a:lnTo>
                    <a:pt x="94" y="44"/>
                  </a:lnTo>
                  <a:lnTo>
                    <a:pt x="93" y="39"/>
                  </a:lnTo>
                  <a:lnTo>
                    <a:pt x="91" y="33"/>
                  </a:lnTo>
                  <a:lnTo>
                    <a:pt x="89" y="28"/>
                  </a:lnTo>
                  <a:lnTo>
                    <a:pt x="87" y="25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7" y="13"/>
                  </a:lnTo>
                  <a:lnTo>
                    <a:pt x="75" y="10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4" y="5"/>
                  </a:lnTo>
                  <a:lnTo>
                    <a:pt x="59" y="3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7" y="3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185988" y="3303588"/>
              <a:ext cx="127000" cy="77787"/>
            </a:xfrm>
            <a:custGeom>
              <a:avLst/>
              <a:gdLst/>
              <a:ahLst/>
              <a:cxnLst>
                <a:cxn ang="0">
                  <a:pos x="160" y="30"/>
                </a:cxn>
                <a:cxn ang="0">
                  <a:pos x="154" y="24"/>
                </a:cxn>
                <a:cxn ang="0">
                  <a:pos x="146" y="19"/>
                </a:cxn>
                <a:cxn ang="0">
                  <a:pos x="139" y="14"/>
                </a:cxn>
                <a:cxn ang="0">
                  <a:pos x="130" y="10"/>
                </a:cxn>
                <a:cxn ang="0">
                  <a:pos x="122" y="7"/>
                </a:cxn>
                <a:cxn ang="0">
                  <a:pos x="112" y="3"/>
                </a:cxn>
                <a:cxn ang="0">
                  <a:pos x="102" y="1"/>
                </a:cxn>
                <a:cxn ang="0">
                  <a:pos x="90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3"/>
                </a:cxn>
                <a:cxn ang="0">
                  <a:pos x="58" y="6"/>
                </a:cxn>
                <a:cxn ang="0">
                  <a:pos x="51" y="9"/>
                </a:cxn>
                <a:cxn ang="0">
                  <a:pos x="45" y="12"/>
                </a:cxn>
                <a:cxn ang="0">
                  <a:pos x="38" y="17"/>
                </a:cxn>
                <a:cxn ang="0">
                  <a:pos x="33" y="21"/>
                </a:cxn>
                <a:cxn ang="0">
                  <a:pos x="26" y="28"/>
                </a:cxn>
                <a:cxn ang="0">
                  <a:pos x="19" y="33"/>
                </a:cxn>
                <a:cxn ang="0">
                  <a:pos x="14" y="39"/>
                </a:cxn>
                <a:cxn ang="0">
                  <a:pos x="7" y="47"/>
                </a:cxn>
                <a:cxn ang="0">
                  <a:pos x="2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2" y="77"/>
                </a:cxn>
                <a:cxn ang="0">
                  <a:pos x="6" y="83"/>
                </a:cxn>
                <a:cxn ang="0">
                  <a:pos x="13" y="87"/>
                </a:cxn>
                <a:cxn ang="0">
                  <a:pos x="19" y="90"/>
                </a:cxn>
                <a:cxn ang="0">
                  <a:pos x="26" y="92"/>
                </a:cxn>
                <a:cxn ang="0">
                  <a:pos x="34" y="95"/>
                </a:cxn>
                <a:cxn ang="0">
                  <a:pos x="40" y="96"/>
                </a:cxn>
                <a:cxn ang="0">
                  <a:pos x="47" y="97"/>
                </a:cxn>
                <a:cxn ang="0">
                  <a:pos x="52" y="97"/>
                </a:cxn>
                <a:cxn ang="0">
                  <a:pos x="59" y="98"/>
                </a:cxn>
                <a:cxn ang="0">
                  <a:pos x="61" y="98"/>
                </a:cxn>
                <a:cxn ang="0">
                  <a:pos x="66" y="96"/>
                </a:cxn>
                <a:cxn ang="0">
                  <a:pos x="71" y="95"/>
                </a:cxn>
                <a:cxn ang="0">
                  <a:pos x="79" y="94"/>
                </a:cxn>
                <a:cxn ang="0">
                  <a:pos x="86" y="91"/>
                </a:cxn>
                <a:cxn ang="0">
                  <a:pos x="96" y="89"/>
                </a:cxn>
                <a:cxn ang="0">
                  <a:pos x="105" y="87"/>
                </a:cxn>
                <a:cxn ang="0">
                  <a:pos x="115" y="84"/>
                </a:cxn>
                <a:cxn ang="0">
                  <a:pos x="124" y="80"/>
                </a:cxn>
                <a:cxn ang="0">
                  <a:pos x="132" y="77"/>
                </a:cxn>
                <a:cxn ang="0">
                  <a:pos x="140" y="74"/>
                </a:cxn>
                <a:cxn ang="0">
                  <a:pos x="148" y="69"/>
                </a:cxn>
                <a:cxn ang="0">
                  <a:pos x="153" y="65"/>
                </a:cxn>
                <a:cxn ang="0">
                  <a:pos x="160" y="58"/>
                </a:cxn>
                <a:cxn ang="0">
                  <a:pos x="161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9"/>
                </a:cxn>
                <a:cxn ang="0">
                  <a:pos x="161" y="31"/>
                </a:cxn>
              </a:cxnLst>
              <a:rect l="0" t="0" r="r" b="b"/>
              <a:pathLst>
                <a:path w="161" h="98">
                  <a:moveTo>
                    <a:pt x="161" y="31"/>
                  </a:moveTo>
                  <a:lnTo>
                    <a:pt x="160" y="30"/>
                  </a:lnTo>
                  <a:lnTo>
                    <a:pt x="158" y="28"/>
                  </a:lnTo>
                  <a:lnTo>
                    <a:pt x="154" y="24"/>
                  </a:lnTo>
                  <a:lnTo>
                    <a:pt x="149" y="21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5" y="12"/>
                  </a:lnTo>
                  <a:lnTo>
                    <a:pt x="130" y="10"/>
                  </a:lnTo>
                  <a:lnTo>
                    <a:pt x="127" y="8"/>
                  </a:lnTo>
                  <a:lnTo>
                    <a:pt x="122" y="7"/>
                  </a:lnTo>
                  <a:lnTo>
                    <a:pt x="117" y="6"/>
                  </a:lnTo>
                  <a:lnTo>
                    <a:pt x="112" y="3"/>
                  </a:lnTo>
                  <a:lnTo>
                    <a:pt x="107" y="2"/>
                  </a:lnTo>
                  <a:lnTo>
                    <a:pt x="102" y="1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1" y="9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4" y="39"/>
                  </a:lnTo>
                  <a:lnTo>
                    <a:pt x="12" y="42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6" y="89"/>
                  </a:lnTo>
                  <a:lnTo>
                    <a:pt x="19" y="90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5" y="97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6" y="98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8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5" y="95"/>
                  </a:lnTo>
                  <a:lnTo>
                    <a:pt x="79" y="94"/>
                  </a:lnTo>
                  <a:lnTo>
                    <a:pt x="83" y="92"/>
                  </a:lnTo>
                  <a:lnTo>
                    <a:pt x="86" y="91"/>
                  </a:lnTo>
                  <a:lnTo>
                    <a:pt x="92" y="90"/>
                  </a:lnTo>
                  <a:lnTo>
                    <a:pt x="96" y="89"/>
                  </a:lnTo>
                  <a:lnTo>
                    <a:pt x="101" y="88"/>
                  </a:lnTo>
                  <a:lnTo>
                    <a:pt x="105" y="87"/>
                  </a:lnTo>
                  <a:lnTo>
                    <a:pt x="111" y="86"/>
                  </a:lnTo>
                  <a:lnTo>
                    <a:pt x="115" y="84"/>
                  </a:lnTo>
                  <a:lnTo>
                    <a:pt x="119" y="83"/>
                  </a:lnTo>
                  <a:lnTo>
                    <a:pt x="124" y="80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40" y="74"/>
                  </a:lnTo>
                  <a:lnTo>
                    <a:pt x="145" y="72"/>
                  </a:lnTo>
                  <a:lnTo>
                    <a:pt x="148" y="69"/>
                  </a:lnTo>
                  <a:lnTo>
                    <a:pt x="151" y="67"/>
                  </a:lnTo>
                  <a:lnTo>
                    <a:pt x="153" y="65"/>
                  </a:lnTo>
                  <a:lnTo>
                    <a:pt x="157" y="63"/>
                  </a:lnTo>
                  <a:lnTo>
                    <a:pt x="160" y="58"/>
                  </a:lnTo>
                  <a:lnTo>
                    <a:pt x="161" y="55"/>
                  </a:lnTo>
                  <a:lnTo>
                    <a:pt x="161" y="50"/>
                  </a:lnTo>
                  <a:lnTo>
                    <a:pt x="161" y="46"/>
                  </a:lnTo>
                  <a:lnTo>
                    <a:pt x="160" y="43"/>
                  </a:lnTo>
                  <a:lnTo>
                    <a:pt x="160" y="40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217738" y="3513138"/>
              <a:ext cx="128588" cy="77787"/>
            </a:xfrm>
            <a:custGeom>
              <a:avLst/>
              <a:gdLst/>
              <a:ahLst/>
              <a:cxnLst>
                <a:cxn ang="0">
                  <a:pos x="160" y="28"/>
                </a:cxn>
                <a:cxn ang="0">
                  <a:pos x="155" y="23"/>
                </a:cxn>
                <a:cxn ang="0">
                  <a:pos x="147" y="17"/>
                </a:cxn>
                <a:cxn ang="0">
                  <a:pos x="140" y="13"/>
                </a:cxn>
                <a:cxn ang="0">
                  <a:pos x="132" y="10"/>
                </a:cxn>
                <a:cxn ang="0">
                  <a:pos x="123" y="6"/>
                </a:cxn>
                <a:cxn ang="0">
                  <a:pos x="113" y="3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80" y="0"/>
                </a:cxn>
                <a:cxn ang="0">
                  <a:pos x="72" y="2"/>
                </a:cxn>
                <a:cxn ang="0">
                  <a:pos x="65" y="3"/>
                </a:cxn>
                <a:cxn ang="0">
                  <a:pos x="58" y="5"/>
                </a:cxn>
                <a:cxn ang="0">
                  <a:pos x="52" y="9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21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6" y="38"/>
                </a:cxn>
                <a:cxn ang="0">
                  <a:pos x="9" y="46"/>
                </a:cxn>
                <a:cxn ang="0">
                  <a:pos x="4" y="56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8"/>
                </a:cxn>
                <a:cxn ang="0">
                  <a:pos x="7" y="82"/>
                </a:cxn>
                <a:cxn ang="0">
                  <a:pos x="13" y="87"/>
                </a:cxn>
                <a:cxn ang="0">
                  <a:pos x="20" y="90"/>
                </a:cxn>
                <a:cxn ang="0">
                  <a:pos x="27" y="93"/>
                </a:cxn>
                <a:cxn ang="0">
                  <a:pos x="34" y="94"/>
                </a:cxn>
                <a:cxn ang="0">
                  <a:pos x="41" y="96"/>
                </a:cxn>
                <a:cxn ang="0">
                  <a:pos x="47" y="97"/>
                </a:cxn>
                <a:cxn ang="0">
                  <a:pos x="53" y="97"/>
                </a:cxn>
                <a:cxn ang="0">
                  <a:pos x="58" y="99"/>
                </a:cxn>
                <a:cxn ang="0">
                  <a:pos x="61" y="99"/>
                </a:cxn>
                <a:cxn ang="0">
                  <a:pos x="66" y="96"/>
                </a:cxn>
                <a:cxn ang="0">
                  <a:pos x="72" y="95"/>
                </a:cxn>
                <a:cxn ang="0">
                  <a:pos x="79" y="94"/>
                </a:cxn>
                <a:cxn ang="0">
                  <a:pos x="87" y="92"/>
                </a:cxn>
                <a:cxn ang="0">
                  <a:pos x="97" y="90"/>
                </a:cxn>
                <a:cxn ang="0">
                  <a:pos x="107" y="88"/>
                </a:cxn>
                <a:cxn ang="0">
                  <a:pos x="116" y="84"/>
                </a:cxn>
                <a:cxn ang="0">
                  <a:pos x="124" y="81"/>
                </a:cxn>
                <a:cxn ang="0">
                  <a:pos x="133" y="78"/>
                </a:cxn>
                <a:cxn ang="0">
                  <a:pos x="142" y="73"/>
                </a:cxn>
                <a:cxn ang="0">
                  <a:pos x="150" y="70"/>
                </a:cxn>
                <a:cxn ang="0">
                  <a:pos x="155" y="66"/>
                </a:cxn>
                <a:cxn ang="0">
                  <a:pos x="160" y="59"/>
                </a:cxn>
                <a:cxn ang="0">
                  <a:pos x="162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8"/>
                </a:cxn>
                <a:cxn ang="0">
                  <a:pos x="163" y="29"/>
                </a:cxn>
              </a:cxnLst>
              <a:rect l="0" t="0" r="r" b="b"/>
              <a:pathLst>
                <a:path w="163" h="99">
                  <a:moveTo>
                    <a:pt x="163" y="29"/>
                  </a:moveTo>
                  <a:lnTo>
                    <a:pt x="160" y="28"/>
                  </a:lnTo>
                  <a:lnTo>
                    <a:pt x="159" y="26"/>
                  </a:lnTo>
                  <a:lnTo>
                    <a:pt x="155" y="23"/>
                  </a:lnTo>
                  <a:lnTo>
                    <a:pt x="151" y="21"/>
                  </a:lnTo>
                  <a:lnTo>
                    <a:pt x="147" y="17"/>
                  </a:lnTo>
                  <a:lnTo>
                    <a:pt x="144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2" y="10"/>
                  </a:lnTo>
                  <a:lnTo>
                    <a:pt x="128" y="7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3" y="3"/>
                  </a:lnTo>
                  <a:lnTo>
                    <a:pt x="109" y="2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2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2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8" y="95"/>
                  </a:lnTo>
                  <a:lnTo>
                    <a:pt x="41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2" y="95"/>
                  </a:lnTo>
                  <a:lnTo>
                    <a:pt x="76" y="95"/>
                  </a:lnTo>
                  <a:lnTo>
                    <a:pt x="79" y="94"/>
                  </a:lnTo>
                  <a:lnTo>
                    <a:pt x="84" y="93"/>
                  </a:lnTo>
                  <a:lnTo>
                    <a:pt x="87" y="92"/>
                  </a:lnTo>
                  <a:lnTo>
                    <a:pt x="92" y="91"/>
                  </a:lnTo>
                  <a:lnTo>
                    <a:pt x="97" y="90"/>
                  </a:lnTo>
                  <a:lnTo>
                    <a:pt x="101" y="89"/>
                  </a:lnTo>
                  <a:lnTo>
                    <a:pt x="107" y="88"/>
                  </a:lnTo>
                  <a:lnTo>
                    <a:pt x="111" y="87"/>
                  </a:lnTo>
                  <a:lnTo>
                    <a:pt x="116" y="84"/>
                  </a:lnTo>
                  <a:lnTo>
                    <a:pt x="120" y="83"/>
                  </a:lnTo>
                  <a:lnTo>
                    <a:pt x="124" y="81"/>
                  </a:lnTo>
                  <a:lnTo>
                    <a:pt x="130" y="80"/>
                  </a:lnTo>
                  <a:lnTo>
                    <a:pt x="133" y="78"/>
                  </a:lnTo>
                  <a:lnTo>
                    <a:pt x="137" y="76"/>
                  </a:lnTo>
                  <a:lnTo>
                    <a:pt x="142" y="73"/>
                  </a:lnTo>
                  <a:lnTo>
                    <a:pt x="146" y="72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6"/>
                  </a:lnTo>
                  <a:lnTo>
                    <a:pt x="157" y="63"/>
                  </a:lnTo>
                  <a:lnTo>
                    <a:pt x="160" y="59"/>
                  </a:lnTo>
                  <a:lnTo>
                    <a:pt x="163" y="55"/>
                  </a:lnTo>
                  <a:lnTo>
                    <a:pt x="162" y="50"/>
                  </a:lnTo>
                  <a:lnTo>
                    <a:pt x="162" y="46"/>
                  </a:lnTo>
                  <a:lnTo>
                    <a:pt x="160" y="43"/>
                  </a:lnTo>
                  <a:lnTo>
                    <a:pt x="160" y="39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8"/>
                  </a:lnTo>
                  <a:lnTo>
                    <a:pt x="163" y="2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049463" y="3587750"/>
              <a:ext cx="373063" cy="198437"/>
            </a:xfrm>
            <a:custGeom>
              <a:avLst/>
              <a:gdLst/>
              <a:ahLst/>
              <a:cxnLst>
                <a:cxn ang="0">
                  <a:pos x="469" y="222"/>
                </a:cxn>
                <a:cxn ang="0">
                  <a:pos x="450" y="228"/>
                </a:cxn>
                <a:cxn ang="0">
                  <a:pos x="432" y="233"/>
                </a:cxn>
                <a:cxn ang="0">
                  <a:pos x="412" y="237"/>
                </a:cxn>
                <a:cxn ang="0">
                  <a:pos x="393" y="242"/>
                </a:cxn>
                <a:cxn ang="0">
                  <a:pos x="374" y="244"/>
                </a:cxn>
                <a:cxn ang="0">
                  <a:pos x="354" y="246"/>
                </a:cxn>
                <a:cxn ang="0">
                  <a:pos x="334" y="248"/>
                </a:cxn>
                <a:cxn ang="0">
                  <a:pos x="314" y="249"/>
                </a:cxn>
                <a:cxn ang="0">
                  <a:pos x="294" y="249"/>
                </a:cxn>
                <a:cxn ang="0">
                  <a:pos x="274" y="251"/>
                </a:cxn>
                <a:cxn ang="0">
                  <a:pos x="254" y="249"/>
                </a:cxn>
                <a:cxn ang="0">
                  <a:pos x="235" y="249"/>
                </a:cxn>
                <a:cxn ang="0">
                  <a:pos x="216" y="247"/>
                </a:cxn>
                <a:cxn ang="0">
                  <a:pos x="197" y="246"/>
                </a:cxn>
                <a:cxn ang="0">
                  <a:pos x="180" y="245"/>
                </a:cxn>
                <a:cxn ang="0">
                  <a:pos x="162" y="243"/>
                </a:cxn>
                <a:cxn ang="0">
                  <a:pos x="143" y="241"/>
                </a:cxn>
                <a:cxn ang="0">
                  <a:pos x="127" y="237"/>
                </a:cxn>
                <a:cxn ang="0">
                  <a:pos x="112" y="235"/>
                </a:cxn>
                <a:cxn ang="0">
                  <a:pos x="97" y="233"/>
                </a:cxn>
                <a:cxn ang="0">
                  <a:pos x="82" y="230"/>
                </a:cxn>
                <a:cxn ang="0">
                  <a:pos x="69" y="228"/>
                </a:cxn>
                <a:cxn ang="0">
                  <a:pos x="57" y="224"/>
                </a:cxn>
                <a:cxn ang="0">
                  <a:pos x="46" y="223"/>
                </a:cxn>
                <a:cxn ang="0">
                  <a:pos x="35" y="220"/>
                </a:cxn>
                <a:cxn ang="0">
                  <a:pos x="26" y="218"/>
                </a:cxn>
                <a:cxn ang="0">
                  <a:pos x="17" y="215"/>
                </a:cxn>
                <a:cxn ang="0">
                  <a:pos x="12" y="214"/>
                </a:cxn>
                <a:cxn ang="0">
                  <a:pos x="6" y="213"/>
                </a:cxn>
                <a:cxn ang="0">
                  <a:pos x="2" y="212"/>
                </a:cxn>
                <a:cxn ang="0">
                  <a:pos x="0" y="211"/>
                </a:cxn>
                <a:cxn ang="0">
                  <a:pos x="250" y="0"/>
                </a:cxn>
                <a:cxn ang="0">
                  <a:pos x="260" y="1"/>
                </a:cxn>
                <a:cxn ang="0">
                  <a:pos x="269" y="1"/>
                </a:cxn>
                <a:cxn ang="0">
                  <a:pos x="279" y="2"/>
                </a:cxn>
                <a:cxn ang="0">
                  <a:pos x="290" y="2"/>
                </a:cxn>
                <a:cxn ang="0">
                  <a:pos x="300" y="2"/>
                </a:cxn>
                <a:cxn ang="0">
                  <a:pos x="310" y="3"/>
                </a:cxn>
                <a:cxn ang="0">
                  <a:pos x="320" y="3"/>
                </a:cxn>
                <a:cxn ang="0">
                  <a:pos x="325" y="5"/>
                </a:cxn>
              </a:cxnLst>
              <a:rect l="0" t="0" r="r" b="b"/>
              <a:pathLst>
                <a:path w="469" h="251">
                  <a:moveTo>
                    <a:pt x="325" y="5"/>
                  </a:moveTo>
                  <a:lnTo>
                    <a:pt x="469" y="222"/>
                  </a:lnTo>
                  <a:lnTo>
                    <a:pt x="459" y="224"/>
                  </a:lnTo>
                  <a:lnTo>
                    <a:pt x="450" y="228"/>
                  </a:lnTo>
                  <a:lnTo>
                    <a:pt x="441" y="230"/>
                  </a:lnTo>
                  <a:lnTo>
                    <a:pt x="432" y="233"/>
                  </a:lnTo>
                  <a:lnTo>
                    <a:pt x="422" y="235"/>
                  </a:lnTo>
                  <a:lnTo>
                    <a:pt x="412" y="237"/>
                  </a:lnTo>
                  <a:lnTo>
                    <a:pt x="402" y="239"/>
                  </a:lnTo>
                  <a:lnTo>
                    <a:pt x="393" y="242"/>
                  </a:lnTo>
                  <a:lnTo>
                    <a:pt x="382" y="242"/>
                  </a:lnTo>
                  <a:lnTo>
                    <a:pt x="374" y="244"/>
                  </a:lnTo>
                  <a:lnTo>
                    <a:pt x="364" y="245"/>
                  </a:lnTo>
                  <a:lnTo>
                    <a:pt x="354" y="246"/>
                  </a:lnTo>
                  <a:lnTo>
                    <a:pt x="344" y="247"/>
                  </a:lnTo>
                  <a:lnTo>
                    <a:pt x="334" y="248"/>
                  </a:lnTo>
                  <a:lnTo>
                    <a:pt x="324" y="248"/>
                  </a:lnTo>
                  <a:lnTo>
                    <a:pt x="314" y="249"/>
                  </a:lnTo>
                  <a:lnTo>
                    <a:pt x="303" y="249"/>
                  </a:lnTo>
                  <a:lnTo>
                    <a:pt x="294" y="249"/>
                  </a:lnTo>
                  <a:lnTo>
                    <a:pt x="284" y="249"/>
                  </a:lnTo>
                  <a:lnTo>
                    <a:pt x="274" y="251"/>
                  </a:lnTo>
                  <a:lnTo>
                    <a:pt x="264" y="249"/>
                  </a:lnTo>
                  <a:lnTo>
                    <a:pt x="254" y="249"/>
                  </a:lnTo>
                  <a:lnTo>
                    <a:pt x="245" y="249"/>
                  </a:lnTo>
                  <a:lnTo>
                    <a:pt x="235" y="249"/>
                  </a:lnTo>
                  <a:lnTo>
                    <a:pt x="226" y="248"/>
                  </a:lnTo>
                  <a:lnTo>
                    <a:pt x="216" y="247"/>
                  </a:lnTo>
                  <a:lnTo>
                    <a:pt x="207" y="247"/>
                  </a:lnTo>
                  <a:lnTo>
                    <a:pt x="197" y="246"/>
                  </a:lnTo>
                  <a:lnTo>
                    <a:pt x="188" y="245"/>
                  </a:lnTo>
                  <a:lnTo>
                    <a:pt x="180" y="245"/>
                  </a:lnTo>
                  <a:lnTo>
                    <a:pt x="170" y="244"/>
                  </a:lnTo>
                  <a:lnTo>
                    <a:pt x="162" y="243"/>
                  </a:lnTo>
                  <a:lnTo>
                    <a:pt x="152" y="242"/>
                  </a:lnTo>
                  <a:lnTo>
                    <a:pt x="143" y="241"/>
                  </a:lnTo>
                  <a:lnTo>
                    <a:pt x="136" y="239"/>
                  </a:lnTo>
                  <a:lnTo>
                    <a:pt x="127" y="237"/>
                  </a:lnTo>
                  <a:lnTo>
                    <a:pt x="119" y="236"/>
                  </a:lnTo>
                  <a:lnTo>
                    <a:pt x="112" y="235"/>
                  </a:lnTo>
                  <a:lnTo>
                    <a:pt x="104" y="234"/>
                  </a:lnTo>
                  <a:lnTo>
                    <a:pt x="97" y="233"/>
                  </a:lnTo>
                  <a:lnTo>
                    <a:pt x="90" y="232"/>
                  </a:lnTo>
                  <a:lnTo>
                    <a:pt x="82" y="230"/>
                  </a:lnTo>
                  <a:lnTo>
                    <a:pt x="75" y="229"/>
                  </a:lnTo>
                  <a:lnTo>
                    <a:pt x="69" y="228"/>
                  </a:lnTo>
                  <a:lnTo>
                    <a:pt x="62" y="226"/>
                  </a:lnTo>
                  <a:lnTo>
                    <a:pt x="57" y="224"/>
                  </a:lnTo>
                  <a:lnTo>
                    <a:pt x="50" y="224"/>
                  </a:lnTo>
                  <a:lnTo>
                    <a:pt x="46" y="223"/>
                  </a:lnTo>
                  <a:lnTo>
                    <a:pt x="39" y="221"/>
                  </a:lnTo>
                  <a:lnTo>
                    <a:pt x="35" y="220"/>
                  </a:lnTo>
                  <a:lnTo>
                    <a:pt x="29" y="219"/>
                  </a:lnTo>
                  <a:lnTo>
                    <a:pt x="26" y="218"/>
                  </a:lnTo>
                  <a:lnTo>
                    <a:pt x="20" y="217"/>
                  </a:lnTo>
                  <a:lnTo>
                    <a:pt x="17" y="215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8" y="213"/>
                  </a:lnTo>
                  <a:lnTo>
                    <a:pt x="6" y="213"/>
                  </a:lnTo>
                  <a:lnTo>
                    <a:pt x="4" y="212"/>
                  </a:lnTo>
                  <a:lnTo>
                    <a:pt x="2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69" y="1"/>
                  </a:lnTo>
                  <a:lnTo>
                    <a:pt x="275" y="2"/>
                  </a:lnTo>
                  <a:lnTo>
                    <a:pt x="279" y="2"/>
                  </a:lnTo>
                  <a:lnTo>
                    <a:pt x="285" y="2"/>
                  </a:lnTo>
                  <a:lnTo>
                    <a:pt x="290" y="2"/>
                  </a:lnTo>
                  <a:lnTo>
                    <a:pt x="295" y="2"/>
                  </a:lnTo>
                  <a:lnTo>
                    <a:pt x="300" y="2"/>
                  </a:lnTo>
                  <a:lnTo>
                    <a:pt x="305" y="3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20" y="3"/>
                  </a:lnTo>
                  <a:lnTo>
                    <a:pt x="325" y="5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173288" y="3352800"/>
              <a:ext cx="325438" cy="173037"/>
            </a:xfrm>
            <a:custGeom>
              <a:avLst/>
              <a:gdLst/>
              <a:ahLst/>
              <a:cxnLst>
                <a:cxn ang="0">
                  <a:pos x="410" y="23"/>
                </a:cxn>
                <a:cxn ang="0">
                  <a:pos x="395" y="17"/>
                </a:cxn>
                <a:cxn ang="0">
                  <a:pos x="380" y="13"/>
                </a:cxn>
                <a:cxn ang="0">
                  <a:pos x="365" y="9"/>
                </a:cxn>
                <a:cxn ang="0">
                  <a:pos x="349" y="6"/>
                </a:cxn>
                <a:cxn ang="0">
                  <a:pos x="334" y="3"/>
                </a:cxn>
                <a:cxn ang="0">
                  <a:pos x="317" y="2"/>
                </a:cxn>
                <a:cxn ang="0">
                  <a:pos x="300" y="0"/>
                </a:cxn>
                <a:cxn ang="0">
                  <a:pos x="283" y="0"/>
                </a:cxn>
                <a:cxn ang="0">
                  <a:pos x="266" y="0"/>
                </a:cxn>
                <a:cxn ang="0">
                  <a:pos x="249" y="0"/>
                </a:cxn>
                <a:cxn ang="0">
                  <a:pos x="232" y="0"/>
                </a:cxn>
                <a:cxn ang="0">
                  <a:pos x="215" y="2"/>
                </a:cxn>
                <a:cxn ang="0">
                  <a:pos x="199" y="3"/>
                </a:cxn>
                <a:cxn ang="0">
                  <a:pos x="181" y="4"/>
                </a:cxn>
                <a:cxn ang="0">
                  <a:pos x="165" y="6"/>
                </a:cxn>
                <a:cxn ang="0">
                  <a:pos x="150" y="10"/>
                </a:cxn>
                <a:cxn ang="0">
                  <a:pos x="133" y="11"/>
                </a:cxn>
                <a:cxn ang="0">
                  <a:pos x="119" y="14"/>
                </a:cxn>
                <a:cxn ang="0">
                  <a:pos x="103" y="16"/>
                </a:cxn>
                <a:cxn ang="0">
                  <a:pos x="90" y="20"/>
                </a:cxn>
                <a:cxn ang="0">
                  <a:pos x="77" y="22"/>
                </a:cxn>
                <a:cxn ang="0">
                  <a:pos x="65" y="24"/>
                </a:cxn>
                <a:cxn ang="0">
                  <a:pos x="53" y="27"/>
                </a:cxn>
                <a:cxn ang="0">
                  <a:pos x="43" y="29"/>
                </a:cxn>
                <a:cxn ang="0">
                  <a:pos x="33" y="32"/>
                </a:cxn>
                <a:cxn ang="0">
                  <a:pos x="25" y="34"/>
                </a:cxn>
                <a:cxn ang="0">
                  <a:pos x="17" y="36"/>
                </a:cxn>
                <a:cxn ang="0">
                  <a:pos x="11" y="38"/>
                </a:cxn>
                <a:cxn ang="0">
                  <a:pos x="3" y="40"/>
                </a:cxn>
                <a:cxn ang="0">
                  <a:pos x="0" y="42"/>
                </a:cxn>
                <a:cxn ang="0">
                  <a:pos x="119" y="215"/>
                </a:cxn>
                <a:cxn ang="0">
                  <a:pos x="128" y="215"/>
                </a:cxn>
                <a:cxn ang="0">
                  <a:pos x="136" y="215"/>
                </a:cxn>
                <a:cxn ang="0">
                  <a:pos x="145" y="215"/>
                </a:cxn>
                <a:cxn ang="0">
                  <a:pos x="154" y="215"/>
                </a:cxn>
                <a:cxn ang="0">
                  <a:pos x="163" y="215"/>
                </a:cxn>
                <a:cxn ang="0">
                  <a:pos x="173" y="214"/>
                </a:cxn>
                <a:cxn ang="0">
                  <a:pos x="181" y="214"/>
                </a:cxn>
                <a:cxn ang="0">
                  <a:pos x="186" y="214"/>
                </a:cxn>
              </a:cxnLst>
              <a:rect l="0" t="0" r="r" b="b"/>
              <a:pathLst>
                <a:path w="410" h="216">
                  <a:moveTo>
                    <a:pt x="186" y="214"/>
                  </a:moveTo>
                  <a:lnTo>
                    <a:pt x="410" y="23"/>
                  </a:lnTo>
                  <a:lnTo>
                    <a:pt x="402" y="20"/>
                  </a:lnTo>
                  <a:lnTo>
                    <a:pt x="395" y="17"/>
                  </a:lnTo>
                  <a:lnTo>
                    <a:pt x="388" y="15"/>
                  </a:lnTo>
                  <a:lnTo>
                    <a:pt x="380" y="13"/>
                  </a:lnTo>
                  <a:lnTo>
                    <a:pt x="372" y="11"/>
                  </a:lnTo>
                  <a:lnTo>
                    <a:pt x="365" y="9"/>
                  </a:lnTo>
                  <a:lnTo>
                    <a:pt x="357" y="7"/>
                  </a:lnTo>
                  <a:lnTo>
                    <a:pt x="349" y="6"/>
                  </a:lnTo>
                  <a:lnTo>
                    <a:pt x="342" y="4"/>
                  </a:lnTo>
                  <a:lnTo>
                    <a:pt x="334" y="3"/>
                  </a:lnTo>
                  <a:lnTo>
                    <a:pt x="325" y="2"/>
                  </a:lnTo>
                  <a:lnTo>
                    <a:pt x="317" y="2"/>
                  </a:lnTo>
                  <a:lnTo>
                    <a:pt x="309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4" y="1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3"/>
                  </a:lnTo>
                  <a:lnTo>
                    <a:pt x="190" y="3"/>
                  </a:lnTo>
                  <a:lnTo>
                    <a:pt x="181" y="4"/>
                  </a:lnTo>
                  <a:lnTo>
                    <a:pt x="174" y="5"/>
                  </a:lnTo>
                  <a:lnTo>
                    <a:pt x="165" y="6"/>
                  </a:lnTo>
                  <a:lnTo>
                    <a:pt x="157" y="7"/>
                  </a:lnTo>
                  <a:lnTo>
                    <a:pt x="150" y="10"/>
                  </a:lnTo>
                  <a:lnTo>
                    <a:pt x="142" y="10"/>
                  </a:lnTo>
                  <a:lnTo>
                    <a:pt x="133" y="11"/>
                  </a:lnTo>
                  <a:lnTo>
                    <a:pt x="125" y="12"/>
                  </a:lnTo>
                  <a:lnTo>
                    <a:pt x="119" y="14"/>
                  </a:lnTo>
                  <a:lnTo>
                    <a:pt x="111" y="15"/>
                  </a:lnTo>
                  <a:lnTo>
                    <a:pt x="103" y="16"/>
                  </a:lnTo>
                  <a:lnTo>
                    <a:pt x="97" y="17"/>
                  </a:lnTo>
                  <a:lnTo>
                    <a:pt x="90" y="20"/>
                  </a:lnTo>
                  <a:lnTo>
                    <a:pt x="84" y="21"/>
                  </a:lnTo>
                  <a:lnTo>
                    <a:pt x="77" y="22"/>
                  </a:lnTo>
                  <a:lnTo>
                    <a:pt x="71" y="23"/>
                  </a:lnTo>
                  <a:lnTo>
                    <a:pt x="65" y="24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3" y="32"/>
                  </a:lnTo>
                  <a:lnTo>
                    <a:pt x="29" y="33"/>
                  </a:lnTo>
                  <a:lnTo>
                    <a:pt x="25" y="34"/>
                  </a:lnTo>
                  <a:lnTo>
                    <a:pt x="20" y="35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1" y="38"/>
                  </a:lnTo>
                  <a:lnTo>
                    <a:pt x="6" y="39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14" y="216"/>
                  </a:lnTo>
                  <a:lnTo>
                    <a:pt x="119" y="215"/>
                  </a:lnTo>
                  <a:lnTo>
                    <a:pt x="123" y="215"/>
                  </a:lnTo>
                  <a:lnTo>
                    <a:pt x="128" y="215"/>
                  </a:lnTo>
                  <a:lnTo>
                    <a:pt x="132" y="215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45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8" y="215"/>
                  </a:lnTo>
                  <a:lnTo>
                    <a:pt x="163" y="215"/>
                  </a:lnTo>
                  <a:lnTo>
                    <a:pt x="168" y="215"/>
                  </a:lnTo>
                  <a:lnTo>
                    <a:pt x="173" y="214"/>
                  </a:lnTo>
                  <a:lnTo>
                    <a:pt x="177" y="214"/>
                  </a:lnTo>
                  <a:lnTo>
                    <a:pt x="181" y="214"/>
                  </a:lnTo>
                  <a:lnTo>
                    <a:pt x="186" y="214"/>
                  </a:lnTo>
                  <a:lnTo>
                    <a:pt x="186" y="21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589213" y="3289300"/>
              <a:ext cx="131763" cy="1809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9" y="5"/>
                </a:cxn>
                <a:cxn ang="0">
                  <a:pos x="19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63" y="0"/>
                </a:cxn>
                <a:cxn ang="0">
                  <a:pos x="80" y="2"/>
                </a:cxn>
                <a:cxn ang="0">
                  <a:pos x="90" y="4"/>
                </a:cxn>
                <a:cxn ang="0">
                  <a:pos x="99" y="6"/>
                </a:cxn>
                <a:cxn ang="0">
                  <a:pos x="108" y="10"/>
                </a:cxn>
                <a:cxn ang="0">
                  <a:pos x="118" y="14"/>
                </a:cxn>
                <a:cxn ang="0">
                  <a:pos x="128" y="18"/>
                </a:cxn>
                <a:cxn ang="0">
                  <a:pos x="138" y="25"/>
                </a:cxn>
                <a:cxn ang="0">
                  <a:pos x="144" y="30"/>
                </a:cxn>
                <a:cxn ang="0">
                  <a:pos x="149" y="38"/>
                </a:cxn>
                <a:cxn ang="0">
                  <a:pos x="154" y="48"/>
                </a:cxn>
                <a:cxn ang="0">
                  <a:pos x="160" y="60"/>
                </a:cxn>
                <a:cxn ang="0">
                  <a:pos x="163" y="75"/>
                </a:cxn>
                <a:cxn ang="0">
                  <a:pos x="165" y="93"/>
                </a:cxn>
                <a:cxn ang="0">
                  <a:pos x="165" y="102"/>
                </a:cxn>
                <a:cxn ang="0">
                  <a:pos x="164" y="112"/>
                </a:cxn>
                <a:cxn ang="0">
                  <a:pos x="162" y="122"/>
                </a:cxn>
                <a:cxn ang="0">
                  <a:pos x="159" y="132"/>
                </a:cxn>
                <a:cxn ang="0">
                  <a:pos x="153" y="142"/>
                </a:cxn>
                <a:cxn ang="0">
                  <a:pos x="147" y="152"/>
                </a:cxn>
                <a:cxn ang="0">
                  <a:pos x="139" y="163"/>
                </a:cxn>
                <a:cxn ang="0">
                  <a:pos x="129" y="174"/>
                </a:cxn>
                <a:cxn ang="0">
                  <a:pos x="116" y="184"/>
                </a:cxn>
                <a:cxn ang="0">
                  <a:pos x="26" y="176"/>
                </a:cxn>
                <a:cxn ang="0">
                  <a:pos x="28" y="170"/>
                </a:cxn>
                <a:cxn ang="0">
                  <a:pos x="34" y="158"/>
                </a:cxn>
                <a:cxn ang="0">
                  <a:pos x="40" y="148"/>
                </a:cxn>
                <a:cxn ang="0">
                  <a:pos x="47" y="147"/>
                </a:cxn>
                <a:cxn ang="0">
                  <a:pos x="60" y="138"/>
                </a:cxn>
                <a:cxn ang="0">
                  <a:pos x="71" y="127"/>
                </a:cxn>
                <a:cxn ang="0">
                  <a:pos x="77" y="113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4" y="74"/>
                </a:cxn>
                <a:cxn ang="0">
                  <a:pos x="64" y="66"/>
                </a:cxn>
                <a:cxn ang="0">
                  <a:pos x="53" y="61"/>
                </a:cxn>
                <a:cxn ang="0">
                  <a:pos x="45" y="61"/>
                </a:cxn>
                <a:cxn ang="0">
                  <a:pos x="36" y="62"/>
                </a:cxn>
                <a:cxn ang="0">
                  <a:pos x="25" y="58"/>
                </a:cxn>
                <a:cxn ang="0">
                  <a:pos x="19" y="52"/>
                </a:cxn>
                <a:cxn ang="0">
                  <a:pos x="15" y="42"/>
                </a:cxn>
                <a:cxn ang="0">
                  <a:pos x="11" y="34"/>
                </a:cxn>
                <a:cxn ang="0">
                  <a:pos x="6" y="24"/>
                </a:cxn>
                <a:cxn ang="0">
                  <a:pos x="2" y="15"/>
                </a:cxn>
                <a:cxn ang="0">
                  <a:pos x="0" y="8"/>
                </a:cxn>
              </a:cxnLst>
              <a:rect l="0" t="0" r="r" b="b"/>
              <a:pathLst>
                <a:path w="165" h="227">
                  <a:moveTo>
                    <a:pt x="0" y="8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90" y="4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8"/>
                  </a:lnTo>
                  <a:lnTo>
                    <a:pt x="131" y="20"/>
                  </a:lnTo>
                  <a:lnTo>
                    <a:pt x="135" y="23"/>
                  </a:lnTo>
                  <a:lnTo>
                    <a:pt x="138" y="25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4"/>
                  </a:lnTo>
                  <a:lnTo>
                    <a:pt x="148" y="35"/>
                  </a:lnTo>
                  <a:lnTo>
                    <a:pt x="149" y="38"/>
                  </a:lnTo>
                  <a:lnTo>
                    <a:pt x="151" y="40"/>
                  </a:lnTo>
                  <a:lnTo>
                    <a:pt x="153" y="45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58" y="56"/>
                  </a:lnTo>
                  <a:lnTo>
                    <a:pt x="160" y="60"/>
                  </a:lnTo>
                  <a:lnTo>
                    <a:pt x="161" y="66"/>
                  </a:lnTo>
                  <a:lnTo>
                    <a:pt x="162" y="70"/>
                  </a:lnTo>
                  <a:lnTo>
                    <a:pt x="163" y="75"/>
                  </a:lnTo>
                  <a:lnTo>
                    <a:pt x="165" y="81"/>
                  </a:lnTo>
                  <a:lnTo>
                    <a:pt x="165" y="86"/>
                  </a:lnTo>
                  <a:lnTo>
                    <a:pt x="165" y="93"/>
                  </a:lnTo>
                  <a:lnTo>
                    <a:pt x="165" y="95"/>
                  </a:lnTo>
                  <a:lnTo>
                    <a:pt x="165" y="98"/>
                  </a:lnTo>
                  <a:lnTo>
                    <a:pt x="165" y="102"/>
                  </a:lnTo>
                  <a:lnTo>
                    <a:pt x="165" y="105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3" y="115"/>
                  </a:lnTo>
                  <a:lnTo>
                    <a:pt x="163" y="118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60" y="128"/>
                  </a:lnTo>
                  <a:lnTo>
                    <a:pt x="159" y="132"/>
                  </a:lnTo>
                  <a:lnTo>
                    <a:pt x="156" y="136"/>
                  </a:lnTo>
                  <a:lnTo>
                    <a:pt x="155" y="139"/>
                  </a:lnTo>
                  <a:lnTo>
                    <a:pt x="153" y="142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4" y="156"/>
                  </a:lnTo>
                  <a:lnTo>
                    <a:pt x="142" y="160"/>
                  </a:lnTo>
                  <a:lnTo>
                    <a:pt x="139" y="163"/>
                  </a:lnTo>
                  <a:lnTo>
                    <a:pt x="136" y="167"/>
                  </a:lnTo>
                  <a:lnTo>
                    <a:pt x="132" y="170"/>
                  </a:lnTo>
                  <a:lnTo>
                    <a:pt x="129" y="174"/>
                  </a:lnTo>
                  <a:lnTo>
                    <a:pt x="125" y="178"/>
                  </a:lnTo>
                  <a:lnTo>
                    <a:pt x="120" y="181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52" y="227"/>
                  </a:lnTo>
                  <a:lnTo>
                    <a:pt x="26" y="176"/>
                  </a:lnTo>
                  <a:lnTo>
                    <a:pt x="26" y="175"/>
                  </a:lnTo>
                  <a:lnTo>
                    <a:pt x="27" y="173"/>
                  </a:lnTo>
                  <a:lnTo>
                    <a:pt x="28" y="170"/>
                  </a:lnTo>
                  <a:lnTo>
                    <a:pt x="29" y="167"/>
                  </a:lnTo>
                  <a:lnTo>
                    <a:pt x="31" y="162"/>
                  </a:lnTo>
                  <a:lnTo>
                    <a:pt x="34" y="158"/>
                  </a:lnTo>
                  <a:lnTo>
                    <a:pt x="35" y="153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3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51" y="143"/>
                  </a:lnTo>
                  <a:lnTo>
                    <a:pt x="57" y="141"/>
                  </a:lnTo>
                  <a:lnTo>
                    <a:pt x="60" y="138"/>
                  </a:lnTo>
                  <a:lnTo>
                    <a:pt x="64" y="135"/>
                  </a:lnTo>
                  <a:lnTo>
                    <a:pt x="68" y="130"/>
                  </a:lnTo>
                  <a:lnTo>
                    <a:pt x="71" y="127"/>
                  </a:lnTo>
                  <a:lnTo>
                    <a:pt x="73" y="123"/>
                  </a:lnTo>
                  <a:lnTo>
                    <a:pt x="76" y="118"/>
                  </a:lnTo>
                  <a:lnTo>
                    <a:pt x="77" y="113"/>
                  </a:lnTo>
                  <a:lnTo>
                    <a:pt x="79" y="108"/>
                  </a:lnTo>
                  <a:lnTo>
                    <a:pt x="80" y="103"/>
                  </a:lnTo>
                  <a:lnTo>
                    <a:pt x="81" y="98"/>
                  </a:lnTo>
                  <a:lnTo>
                    <a:pt x="80" y="94"/>
                  </a:lnTo>
                  <a:lnTo>
                    <a:pt x="80" y="89"/>
                  </a:lnTo>
                  <a:lnTo>
                    <a:pt x="79" y="84"/>
                  </a:lnTo>
                  <a:lnTo>
                    <a:pt x="77" y="80"/>
                  </a:lnTo>
                  <a:lnTo>
                    <a:pt x="75" y="76"/>
                  </a:lnTo>
                  <a:lnTo>
                    <a:pt x="74" y="74"/>
                  </a:lnTo>
                  <a:lnTo>
                    <a:pt x="72" y="71"/>
                  </a:lnTo>
                  <a:lnTo>
                    <a:pt x="70" y="69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7" y="62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6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19" y="52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4"/>
                  </a:lnTo>
                  <a:lnTo>
                    <a:pt x="9" y="30"/>
                  </a:lnTo>
                  <a:lnTo>
                    <a:pt x="7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622551" y="3273425"/>
              <a:ext cx="112713" cy="20320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7" y="34"/>
                </a:cxn>
                <a:cxn ang="0">
                  <a:pos x="36" y="35"/>
                </a:cxn>
                <a:cxn ang="0">
                  <a:pos x="46" y="36"/>
                </a:cxn>
                <a:cxn ang="0">
                  <a:pos x="56" y="39"/>
                </a:cxn>
                <a:cxn ang="0">
                  <a:pos x="69" y="45"/>
                </a:cxn>
                <a:cxn ang="0">
                  <a:pos x="86" y="58"/>
                </a:cxn>
                <a:cxn ang="0">
                  <a:pos x="92" y="66"/>
                </a:cxn>
                <a:cxn ang="0">
                  <a:pos x="99" y="77"/>
                </a:cxn>
                <a:cxn ang="0">
                  <a:pos x="103" y="89"/>
                </a:cxn>
                <a:cxn ang="0">
                  <a:pos x="106" y="102"/>
                </a:cxn>
                <a:cxn ang="0">
                  <a:pos x="106" y="115"/>
                </a:cxn>
                <a:cxn ang="0">
                  <a:pos x="103" y="129"/>
                </a:cxn>
                <a:cxn ang="0">
                  <a:pos x="99" y="143"/>
                </a:cxn>
                <a:cxn ang="0">
                  <a:pos x="94" y="157"/>
                </a:cxn>
                <a:cxn ang="0">
                  <a:pos x="85" y="169"/>
                </a:cxn>
                <a:cxn ang="0">
                  <a:pos x="75" y="181"/>
                </a:cxn>
                <a:cxn ang="0">
                  <a:pos x="63" y="192"/>
                </a:cxn>
                <a:cxn ang="0">
                  <a:pos x="49" y="202"/>
                </a:cxn>
                <a:cxn ang="0">
                  <a:pos x="33" y="211"/>
                </a:cxn>
                <a:cxn ang="0">
                  <a:pos x="9" y="244"/>
                </a:cxn>
                <a:cxn ang="0">
                  <a:pos x="45" y="245"/>
                </a:cxn>
                <a:cxn ang="0">
                  <a:pos x="56" y="240"/>
                </a:cxn>
                <a:cxn ang="0">
                  <a:pos x="66" y="234"/>
                </a:cxn>
                <a:cxn ang="0">
                  <a:pos x="75" y="228"/>
                </a:cxn>
                <a:cxn ang="0">
                  <a:pos x="87" y="218"/>
                </a:cxn>
                <a:cxn ang="0">
                  <a:pos x="103" y="204"/>
                </a:cxn>
                <a:cxn ang="0">
                  <a:pos x="117" y="186"/>
                </a:cxn>
                <a:cxn ang="0">
                  <a:pos x="129" y="170"/>
                </a:cxn>
                <a:cxn ang="0">
                  <a:pos x="132" y="160"/>
                </a:cxn>
                <a:cxn ang="0">
                  <a:pos x="136" y="151"/>
                </a:cxn>
                <a:cxn ang="0">
                  <a:pos x="140" y="141"/>
                </a:cxn>
                <a:cxn ang="0">
                  <a:pos x="142" y="133"/>
                </a:cxn>
                <a:cxn ang="0">
                  <a:pos x="143" y="123"/>
                </a:cxn>
                <a:cxn ang="0">
                  <a:pos x="144" y="113"/>
                </a:cxn>
                <a:cxn ang="0">
                  <a:pos x="143" y="103"/>
                </a:cxn>
                <a:cxn ang="0">
                  <a:pos x="143" y="94"/>
                </a:cxn>
                <a:cxn ang="0">
                  <a:pos x="141" y="84"/>
                </a:cxn>
                <a:cxn ang="0">
                  <a:pos x="136" y="70"/>
                </a:cxn>
                <a:cxn ang="0">
                  <a:pos x="128" y="54"/>
                </a:cxn>
                <a:cxn ang="0">
                  <a:pos x="118" y="40"/>
                </a:cxn>
                <a:cxn ang="0">
                  <a:pos x="108" y="29"/>
                </a:cxn>
                <a:cxn ang="0">
                  <a:pos x="96" y="20"/>
                </a:cxn>
                <a:cxn ang="0">
                  <a:pos x="83" y="13"/>
                </a:cxn>
                <a:cxn ang="0">
                  <a:pos x="69" y="7"/>
                </a:cxn>
                <a:cxn ang="0">
                  <a:pos x="55" y="3"/>
                </a:cxn>
                <a:cxn ang="0">
                  <a:pos x="41" y="1"/>
                </a:cxn>
                <a:cxn ang="0">
                  <a:pos x="26" y="0"/>
                </a:cxn>
                <a:cxn ang="0">
                  <a:pos x="10" y="0"/>
                </a:cxn>
                <a:cxn ang="0">
                  <a:pos x="10" y="36"/>
                </a:cxn>
              </a:cxnLst>
              <a:rect l="0" t="0" r="r" b="b"/>
              <a:pathLst>
                <a:path w="144" h="257">
                  <a:moveTo>
                    <a:pt x="10" y="36"/>
                  </a:move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6" y="39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75" y="48"/>
                  </a:lnTo>
                  <a:lnTo>
                    <a:pt x="80" y="52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2" y="66"/>
                  </a:lnTo>
                  <a:lnTo>
                    <a:pt x="96" y="70"/>
                  </a:lnTo>
                  <a:lnTo>
                    <a:pt x="97" y="73"/>
                  </a:lnTo>
                  <a:lnTo>
                    <a:pt x="99" y="77"/>
                  </a:lnTo>
                  <a:lnTo>
                    <a:pt x="100" y="80"/>
                  </a:lnTo>
                  <a:lnTo>
                    <a:pt x="102" y="85"/>
                  </a:lnTo>
                  <a:lnTo>
                    <a:pt x="103" y="89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11"/>
                  </a:lnTo>
                  <a:lnTo>
                    <a:pt x="106" y="115"/>
                  </a:lnTo>
                  <a:lnTo>
                    <a:pt x="106" y="121"/>
                  </a:lnTo>
                  <a:lnTo>
                    <a:pt x="105" y="125"/>
                  </a:lnTo>
                  <a:lnTo>
                    <a:pt x="103" y="129"/>
                  </a:lnTo>
                  <a:lnTo>
                    <a:pt x="102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8" y="147"/>
                  </a:lnTo>
                  <a:lnTo>
                    <a:pt x="96" y="151"/>
                  </a:lnTo>
                  <a:lnTo>
                    <a:pt x="94" y="157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5" y="169"/>
                  </a:lnTo>
                  <a:lnTo>
                    <a:pt x="81" y="173"/>
                  </a:lnTo>
                  <a:lnTo>
                    <a:pt x="78" y="177"/>
                  </a:lnTo>
                  <a:lnTo>
                    <a:pt x="75" y="181"/>
                  </a:lnTo>
                  <a:lnTo>
                    <a:pt x="70" y="184"/>
                  </a:lnTo>
                  <a:lnTo>
                    <a:pt x="67" y="189"/>
                  </a:lnTo>
                  <a:lnTo>
                    <a:pt x="63" y="192"/>
                  </a:lnTo>
                  <a:lnTo>
                    <a:pt x="58" y="195"/>
                  </a:lnTo>
                  <a:lnTo>
                    <a:pt x="53" y="199"/>
                  </a:lnTo>
                  <a:lnTo>
                    <a:pt x="49" y="202"/>
                  </a:lnTo>
                  <a:lnTo>
                    <a:pt x="43" y="205"/>
                  </a:lnTo>
                  <a:lnTo>
                    <a:pt x="39" y="208"/>
                  </a:lnTo>
                  <a:lnTo>
                    <a:pt x="33" y="211"/>
                  </a:lnTo>
                  <a:lnTo>
                    <a:pt x="28" y="214"/>
                  </a:lnTo>
                  <a:lnTo>
                    <a:pt x="0" y="229"/>
                  </a:lnTo>
                  <a:lnTo>
                    <a:pt x="9" y="244"/>
                  </a:lnTo>
                  <a:lnTo>
                    <a:pt x="20" y="257"/>
                  </a:lnTo>
                  <a:lnTo>
                    <a:pt x="42" y="247"/>
                  </a:lnTo>
                  <a:lnTo>
                    <a:pt x="45" y="245"/>
                  </a:lnTo>
                  <a:lnTo>
                    <a:pt x="49" y="244"/>
                  </a:lnTo>
                  <a:lnTo>
                    <a:pt x="52" y="241"/>
                  </a:lnTo>
                  <a:lnTo>
                    <a:pt x="56" y="240"/>
                  </a:lnTo>
                  <a:lnTo>
                    <a:pt x="60" y="238"/>
                  </a:lnTo>
                  <a:lnTo>
                    <a:pt x="63" y="236"/>
                  </a:lnTo>
                  <a:lnTo>
                    <a:pt x="66" y="234"/>
                  </a:lnTo>
                  <a:lnTo>
                    <a:pt x="69" y="233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5"/>
                  </a:lnTo>
                  <a:lnTo>
                    <a:pt x="81" y="224"/>
                  </a:lnTo>
                  <a:lnTo>
                    <a:pt x="87" y="218"/>
                  </a:lnTo>
                  <a:lnTo>
                    <a:pt x="94" y="214"/>
                  </a:lnTo>
                  <a:lnTo>
                    <a:pt x="98" y="208"/>
                  </a:lnTo>
                  <a:lnTo>
                    <a:pt x="103" y="204"/>
                  </a:lnTo>
                  <a:lnTo>
                    <a:pt x="108" y="199"/>
                  </a:lnTo>
                  <a:lnTo>
                    <a:pt x="113" y="193"/>
                  </a:lnTo>
                  <a:lnTo>
                    <a:pt x="117" y="186"/>
                  </a:lnTo>
                  <a:lnTo>
                    <a:pt x="121" y="181"/>
                  </a:lnTo>
                  <a:lnTo>
                    <a:pt x="125" y="175"/>
                  </a:lnTo>
                  <a:lnTo>
                    <a:pt x="129" y="170"/>
                  </a:lnTo>
                  <a:lnTo>
                    <a:pt x="130" y="167"/>
                  </a:lnTo>
                  <a:lnTo>
                    <a:pt x="131" y="163"/>
                  </a:lnTo>
                  <a:lnTo>
                    <a:pt x="132" y="160"/>
                  </a:lnTo>
                  <a:lnTo>
                    <a:pt x="134" y="157"/>
                  </a:lnTo>
                  <a:lnTo>
                    <a:pt x="135" y="153"/>
                  </a:lnTo>
                  <a:lnTo>
                    <a:pt x="136" y="151"/>
                  </a:lnTo>
                  <a:lnTo>
                    <a:pt x="137" y="148"/>
                  </a:lnTo>
                  <a:lnTo>
                    <a:pt x="139" y="145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1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3" y="126"/>
                  </a:lnTo>
                  <a:lnTo>
                    <a:pt x="143" y="123"/>
                  </a:lnTo>
                  <a:lnTo>
                    <a:pt x="144" y="119"/>
                  </a:lnTo>
                  <a:lnTo>
                    <a:pt x="144" y="116"/>
                  </a:lnTo>
                  <a:lnTo>
                    <a:pt x="144" y="113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3" y="103"/>
                  </a:lnTo>
                  <a:lnTo>
                    <a:pt x="143" y="101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2" y="91"/>
                  </a:lnTo>
                  <a:lnTo>
                    <a:pt x="141" y="88"/>
                  </a:lnTo>
                  <a:lnTo>
                    <a:pt x="141" y="84"/>
                  </a:lnTo>
                  <a:lnTo>
                    <a:pt x="140" y="82"/>
                  </a:lnTo>
                  <a:lnTo>
                    <a:pt x="137" y="76"/>
                  </a:lnTo>
                  <a:lnTo>
                    <a:pt x="136" y="70"/>
                  </a:lnTo>
                  <a:lnTo>
                    <a:pt x="133" y="65"/>
                  </a:lnTo>
                  <a:lnTo>
                    <a:pt x="131" y="59"/>
                  </a:lnTo>
                  <a:lnTo>
                    <a:pt x="128" y="54"/>
                  </a:lnTo>
                  <a:lnTo>
                    <a:pt x="124" y="49"/>
                  </a:lnTo>
                  <a:lnTo>
                    <a:pt x="121" y="45"/>
                  </a:lnTo>
                  <a:lnTo>
                    <a:pt x="118" y="40"/>
                  </a:lnTo>
                  <a:lnTo>
                    <a:pt x="114" y="36"/>
                  </a:lnTo>
                  <a:lnTo>
                    <a:pt x="111" y="33"/>
                  </a:lnTo>
                  <a:lnTo>
                    <a:pt x="108" y="29"/>
                  </a:lnTo>
                  <a:lnTo>
                    <a:pt x="103" y="26"/>
                  </a:lnTo>
                  <a:lnTo>
                    <a:pt x="100" y="23"/>
                  </a:lnTo>
                  <a:lnTo>
                    <a:pt x="96" y="20"/>
                  </a:lnTo>
                  <a:lnTo>
                    <a:pt x="91" y="17"/>
                  </a:lnTo>
                  <a:lnTo>
                    <a:pt x="87" y="15"/>
                  </a:lnTo>
                  <a:lnTo>
                    <a:pt x="83" y="13"/>
                  </a:lnTo>
                  <a:lnTo>
                    <a:pt x="79" y="11"/>
                  </a:lnTo>
                  <a:lnTo>
                    <a:pt x="74" y="9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50" y="2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816101" y="3203575"/>
              <a:ext cx="136525" cy="182562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33" y="8"/>
                </a:cxn>
                <a:cxn ang="0">
                  <a:pos x="119" y="19"/>
                </a:cxn>
                <a:cxn ang="0">
                  <a:pos x="105" y="29"/>
                </a:cxn>
                <a:cxn ang="0">
                  <a:pos x="95" y="37"/>
                </a:cxn>
                <a:cxn ang="0">
                  <a:pos x="85" y="46"/>
                </a:cxn>
                <a:cxn ang="0">
                  <a:pos x="75" y="56"/>
                </a:cxn>
                <a:cxn ang="0">
                  <a:pos x="65" y="66"/>
                </a:cxn>
                <a:cxn ang="0">
                  <a:pos x="56" y="77"/>
                </a:cxn>
                <a:cxn ang="0">
                  <a:pos x="46" y="89"/>
                </a:cxn>
                <a:cxn ang="0">
                  <a:pos x="36" y="101"/>
                </a:cxn>
                <a:cxn ang="0">
                  <a:pos x="28" y="114"/>
                </a:cxn>
                <a:cxn ang="0">
                  <a:pos x="20" y="128"/>
                </a:cxn>
                <a:cxn ang="0">
                  <a:pos x="14" y="143"/>
                </a:cxn>
                <a:cxn ang="0">
                  <a:pos x="8" y="158"/>
                </a:cxn>
                <a:cxn ang="0">
                  <a:pos x="4" y="174"/>
                </a:cxn>
                <a:cxn ang="0">
                  <a:pos x="1" y="189"/>
                </a:cxn>
                <a:cxn ang="0">
                  <a:pos x="0" y="206"/>
                </a:cxn>
                <a:cxn ang="0">
                  <a:pos x="2" y="220"/>
                </a:cxn>
                <a:cxn ang="0">
                  <a:pos x="9" y="225"/>
                </a:cxn>
                <a:cxn ang="0">
                  <a:pos x="19" y="228"/>
                </a:cxn>
                <a:cxn ang="0">
                  <a:pos x="28" y="225"/>
                </a:cxn>
                <a:cxn ang="0">
                  <a:pos x="35" y="219"/>
                </a:cxn>
                <a:cxn ang="0">
                  <a:pos x="38" y="208"/>
                </a:cxn>
                <a:cxn ang="0">
                  <a:pos x="38" y="199"/>
                </a:cxn>
                <a:cxn ang="0">
                  <a:pos x="40" y="189"/>
                </a:cxn>
                <a:cxn ang="0">
                  <a:pos x="42" y="180"/>
                </a:cxn>
                <a:cxn ang="0">
                  <a:pos x="47" y="168"/>
                </a:cxn>
                <a:cxn ang="0">
                  <a:pos x="51" y="156"/>
                </a:cxn>
                <a:cxn ang="0">
                  <a:pos x="56" y="147"/>
                </a:cxn>
                <a:cxn ang="0">
                  <a:pos x="61" y="138"/>
                </a:cxn>
                <a:cxn ang="0">
                  <a:pos x="72" y="121"/>
                </a:cxn>
                <a:cxn ang="0">
                  <a:pos x="85" y="104"/>
                </a:cxn>
                <a:cxn ang="0">
                  <a:pos x="99" y="87"/>
                </a:cxn>
                <a:cxn ang="0">
                  <a:pos x="115" y="71"/>
                </a:cxn>
                <a:cxn ang="0">
                  <a:pos x="131" y="56"/>
                </a:cxn>
                <a:cxn ang="0">
                  <a:pos x="143" y="47"/>
                </a:cxn>
                <a:cxn ang="0">
                  <a:pos x="153" y="41"/>
                </a:cxn>
                <a:cxn ang="0">
                  <a:pos x="163" y="34"/>
                </a:cxn>
                <a:cxn ang="0">
                  <a:pos x="171" y="26"/>
                </a:cxn>
                <a:cxn ang="0">
                  <a:pos x="173" y="16"/>
                </a:cxn>
                <a:cxn ang="0">
                  <a:pos x="170" y="7"/>
                </a:cxn>
                <a:cxn ang="0">
                  <a:pos x="162" y="1"/>
                </a:cxn>
                <a:cxn ang="0">
                  <a:pos x="150" y="0"/>
                </a:cxn>
              </a:cxnLst>
              <a:rect l="0" t="0" r="r" b="b"/>
              <a:pathLst>
                <a:path w="173" h="228">
                  <a:moveTo>
                    <a:pt x="145" y="2"/>
                  </a:moveTo>
                  <a:lnTo>
                    <a:pt x="144" y="2"/>
                  </a:lnTo>
                  <a:lnTo>
                    <a:pt x="142" y="3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9" y="11"/>
                  </a:lnTo>
                  <a:lnTo>
                    <a:pt x="124" y="14"/>
                  </a:lnTo>
                  <a:lnTo>
                    <a:pt x="119" y="19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105" y="29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95" y="37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5" y="46"/>
                  </a:lnTo>
                  <a:lnTo>
                    <a:pt x="82" y="49"/>
                  </a:lnTo>
                  <a:lnTo>
                    <a:pt x="79" y="53"/>
                  </a:lnTo>
                  <a:lnTo>
                    <a:pt x="75" y="56"/>
                  </a:lnTo>
                  <a:lnTo>
                    <a:pt x="72" y="59"/>
                  </a:lnTo>
                  <a:lnTo>
                    <a:pt x="69" y="63"/>
                  </a:lnTo>
                  <a:lnTo>
                    <a:pt x="65" y="66"/>
                  </a:lnTo>
                  <a:lnTo>
                    <a:pt x="62" y="69"/>
                  </a:lnTo>
                  <a:lnTo>
                    <a:pt x="59" y="74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6" y="89"/>
                  </a:lnTo>
                  <a:lnTo>
                    <a:pt x="42" y="93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5" y="119"/>
                  </a:lnTo>
                  <a:lnTo>
                    <a:pt x="23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2" y="148"/>
                  </a:lnTo>
                  <a:lnTo>
                    <a:pt x="9" y="153"/>
                  </a:lnTo>
                  <a:lnTo>
                    <a:pt x="8" y="158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2" y="183"/>
                  </a:lnTo>
                  <a:lnTo>
                    <a:pt x="1" y="189"/>
                  </a:lnTo>
                  <a:lnTo>
                    <a:pt x="1" y="194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2"/>
                  </a:lnTo>
                  <a:lnTo>
                    <a:pt x="1" y="215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7" y="224"/>
                  </a:lnTo>
                  <a:lnTo>
                    <a:pt x="9" y="225"/>
                  </a:lnTo>
                  <a:lnTo>
                    <a:pt x="13" y="227"/>
                  </a:lnTo>
                  <a:lnTo>
                    <a:pt x="16" y="228"/>
                  </a:lnTo>
                  <a:lnTo>
                    <a:pt x="19" y="228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8" y="225"/>
                  </a:lnTo>
                  <a:lnTo>
                    <a:pt x="31" y="224"/>
                  </a:lnTo>
                  <a:lnTo>
                    <a:pt x="34" y="221"/>
                  </a:lnTo>
                  <a:lnTo>
                    <a:pt x="35" y="219"/>
                  </a:lnTo>
                  <a:lnTo>
                    <a:pt x="36" y="214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95"/>
                  </a:lnTo>
                  <a:lnTo>
                    <a:pt x="39" y="192"/>
                  </a:lnTo>
                  <a:lnTo>
                    <a:pt x="40" y="189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68"/>
                  </a:lnTo>
                  <a:lnTo>
                    <a:pt x="49" y="163"/>
                  </a:lnTo>
                  <a:lnTo>
                    <a:pt x="50" y="159"/>
                  </a:lnTo>
                  <a:lnTo>
                    <a:pt x="51" y="156"/>
                  </a:lnTo>
                  <a:lnTo>
                    <a:pt x="52" y="154"/>
                  </a:lnTo>
                  <a:lnTo>
                    <a:pt x="54" y="150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2"/>
                  </a:lnTo>
                  <a:lnTo>
                    <a:pt x="61" y="138"/>
                  </a:lnTo>
                  <a:lnTo>
                    <a:pt x="64" y="133"/>
                  </a:lnTo>
                  <a:lnTo>
                    <a:pt x="68" y="127"/>
                  </a:lnTo>
                  <a:lnTo>
                    <a:pt x="72" y="121"/>
                  </a:lnTo>
                  <a:lnTo>
                    <a:pt x="76" y="115"/>
                  </a:lnTo>
                  <a:lnTo>
                    <a:pt x="81" y="110"/>
                  </a:lnTo>
                  <a:lnTo>
                    <a:pt x="85" y="104"/>
                  </a:lnTo>
                  <a:lnTo>
                    <a:pt x="90" y="98"/>
                  </a:lnTo>
                  <a:lnTo>
                    <a:pt x="94" y="92"/>
                  </a:lnTo>
                  <a:lnTo>
                    <a:pt x="99" y="87"/>
                  </a:lnTo>
                  <a:lnTo>
                    <a:pt x="104" y="81"/>
                  </a:lnTo>
                  <a:lnTo>
                    <a:pt x="109" y="77"/>
                  </a:lnTo>
                  <a:lnTo>
                    <a:pt x="115" y="71"/>
                  </a:lnTo>
                  <a:lnTo>
                    <a:pt x="120" y="66"/>
                  </a:lnTo>
                  <a:lnTo>
                    <a:pt x="126" y="61"/>
                  </a:lnTo>
                  <a:lnTo>
                    <a:pt x="131" y="56"/>
                  </a:lnTo>
                  <a:lnTo>
                    <a:pt x="138" y="52"/>
                  </a:lnTo>
                  <a:lnTo>
                    <a:pt x="140" y="49"/>
                  </a:lnTo>
                  <a:lnTo>
                    <a:pt x="143" y="47"/>
                  </a:lnTo>
                  <a:lnTo>
                    <a:pt x="147" y="44"/>
                  </a:lnTo>
                  <a:lnTo>
                    <a:pt x="150" y="43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59" y="36"/>
                  </a:lnTo>
                  <a:lnTo>
                    <a:pt x="163" y="34"/>
                  </a:lnTo>
                  <a:lnTo>
                    <a:pt x="165" y="32"/>
                  </a:lnTo>
                  <a:lnTo>
                    <a:pt x="168" y="30"/>
                  </a:lnTo>
                  <a:lnTo>
                    <a:pt x="171" y="26"/>
                  </a:lnTo>
                  <a:lnTo>
                    <a:pt x="172" y="23"/>
                  </a:lnTo>
                  <a:lnTo>
                    <a:pt x="173" y="20"/>
                  </a:lnTo>
                  <a:lnTo>
                    <a:pt x="173" y="16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0" y="7"/>
                  </a:lnTo>
                  <a:lnTo>
                    <a:pt x="167" y="4"/>
                  </a:lnTo>
                  <a:lnTo>
                    <a:pt x="164" y="2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5" y="2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460626" y="3124200"/>
              <a:ext cx="536575" cy="568325"/>
            </a:xfrm>
            <a:custGeom>
              <a:avLst/>
              <a:gdLst/>
              <a:ahLst/>
              <a:cxnLst>
                <a:cxn ang="0">
                  <a:pos x="76" y="99"/>
                </a:cxn>
                <a:cxn ang="0">
                  <a:pos x="111" y="82"/>
                </a:cxn>
                <a:cxn ang="0">
                  <a:pos x="167" y="61"/>
                </a:cxn>
                <a:cxn ang="0">
                  <a:pos x="224" y="47"/>
                </a:cxn>
                <a:cxn ang="0">
                  <a:pos x="280" y="38"/>
                </a:cxn>
                <a:cxn ang="0">
                  <a:pos x="335" y="36"/>
                </a:cxn>
                <a:cxn ang="0">
                  <a:pos x="389" y="39"/>
                </a:cxn>
                <a:cxn ang="0">
                  <a:pos x="439" y="49"/>
                </a:cxn>
                <a:cxn ang="0">
                  <a:pos x="487" y="66"/>
                </a:cxn>
                <a:cxn ang="0">
                  <a:pos x="527" y="85"/>
                </a:cxn>
                <a:cxn ang="0">
                  <a:pos x="571" y="116"/>
                </a:cxn>
                <a:cxn ang="0">
                  <a:pos x="604" y="155"/>
                </a:cxn>
                <a:cxn ang="0">
                  <a:pos x="627" y="201"/>
                </a:cxn>
                <a:cxn ang="0">
                  <a:pos x="638" y="250"/>
                </a:cxn>
                <a:cxn ang="0">
                  <a:pos x="637" y="302"/>
                </a:cxn>
                <a:cxn ang="0">
                  <a:pos x="632" y="328"/>
                </a:cxn>
                <a:cxn ang="0">
                  <a:pos x="625" y="357"/>
                </a:cxn>
                <a:cxn ang="0">
                  <a:pos x="612" y="390"/>
                </a:cxn>
                <a:cxn ang="0">
                  <a:pos x="588" y="434"/>
                </a:cxn>
                <a:cxn ang="0">
                  <a:pos x="556" y="475"/>
                </a:cxn>
                <a:cxn ang="0">
                  <a:pos x="520" y="516"/>
                </a:cxn>
                <a:cxn ang="0">
                  <a:pos x="479" y="552"/>
                </a:cxn>
                <a:cxn ang="0">
                  <a:pos x="431" y="586"/>
                </a:cxn>
                <a:cxn ang="0">
                  <a:pos x="380" y="616"/>
                </a:cxn>
                <a:cxn ang="0">
                  <a:pos x="329" y="639"/>
                </a:cxn>
                <a:cxn ang="0">
                  <a:pos x="289" y="654"/>
                </a:cxn>
                <a:cxn ang="0">
                  <a:pos x="250" y="665"/>
                </a:cxn>
                <a:cxn ang="0">
                  <a:pos x="210" y="674"/>
                </a:cxn>
                <a:cxn ang="0">
                  <a:pos x="209" y="712"/>
                </a:cxn>
                <a:cxn ang="0">
                  <a:pos x="253" y="703"/>
                </a:cxn>
                <a:cxn ang="0">
                  <a:pos x="299" y="690"/>
                </a:cxn>
                <a:cxn ang="0">
                  <a:pos x="344" y="674"/>
                </a:cxn>
                <a:cxn ang="0">
                  <a:pos x="397" y="648"/>
                </a:cxn>
                <a:cxn ang="0">
                  <a:pos x="452" y="617"/>
                </a:cxn>
                <a:cxn ang="0">
                  <a:pos x="502" y="581"/>
                </a:cxn>
                <a:cxn ang="0">
                  <a:pos x="547" y="541"/>
                </a:cxn>
                <a:cxn ang="0">
                  <a:pos x="586" y="497"/>
                </a:cxn>
                <a:cxn ang="0">
                  <a:pos x="619" y="452"/>
                </a:cxn>
                <a:cxn ang="0">
                  <a:pos x="645" y="404"/>
                </a:cxn>
                <a:cxn ang="0">
                  <a:pos x="660" y="367"/>
                </a:cxn>
                <a:cxn ang="0">
                  <a:pos x="668" y="336"/>
                </a:cxn>
                <a:cxn ang="0">
                  <a:pos x="674" y="304"/>
                </a:cxn>
                <a:cxn ang="0">
                  <a:pos x="676" y="275"/>
                </a:cxn>
                <a:cxn ang="0">
                  <a:pos x="674" y="245"/>
                </a:cxn>
                <a:cxn ang="0">
                  <a:pos x="669" y="216"/>
                </a:cxn>
                <a:cxn ang="0">
                  <a:pos x="662" y="188"/>
                </a:cxn>
                <a:cxn ang="0">
                  <a:pos x="641" y="146"/>
                </a:cxn>
                <a:cxn ang="0">
                  <a:pos x="606" y="99"/>
                </a:cxn>
                <a:cxn ang="0">
                  <a:pos x="559" y="60"/>
                </a:cxn>
                <a:cxn ang="0">
                  <a:pos x="528" y="43"/>
                </a:cxn>
                <a:cxn ang="0">
                  <a:pos x="495" y="29"/>
                </a:cxn>
                <a:cxn ang="0">
                  <a:pos x="444" y="12"/>
                </a:cxn>
                <a:cxn ang="0">
                  <a:pos x="389" y="2"/>
                </a:cxn>
                <a:cxn ang="0">
                  <a:pos x="332" y="0"/>
                </a:cxn>
                <a:cxn ang="0">
                  <a:pos x="271" y="3"/>
                </a:cxn>
                <a:cxn ang="0">
                  <a:pos x="212" y="13"/>
                </a:cxn>
                <a:cxn ang="0">
                  <a:pos x="151" y="29"/>
                </a:cxn>
                <a:cxn ang="0">
                  <a:pos x="91" y="52"/>
                </a:cxn>
                <a:cxn ang="0">
                  <a:pos x="62" y="66"/>
                </a:cxn>
                <a:cxn ang="0">
                  <a:pos x="32" y="81"/>
                </a:cxn>
                <a:cxn ang="0">
                  <a:pos x="48" y="115"/>
                </a:cxn>
              </a:cxnLst>
              <a:rect l="0" t="0" r="r" b="b"/>
              <a:pathLst>
                <a:path w="676" h="716">
                  <a:moveTo>
                    <a:pt x="48" y="115"/>
                  </a:moveTo>
                  <a:lnTo>
                    <a:pt x="51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6"/>
                  </a:lnTo>
                  <a:lnTo>
                    <a:pt x="65" y="104"/>
                  </a:lnTo>
                  <a:lnTo>
                    <a:pt x="68" y="103"/>
                  </a:lnTo>
                  <a:lnTo>
                    <a:pt x="72" y="101"/>
                  </a:lnTo>
                  <a:lnTo>
                    <a:pt x="76" y="99"/>
                  </a:lnTo>
                  <a:lnTo>
                    <a:pt x="79" y="98"/>
                  </a:lnTo>
                  <a:lnTo>
                    <a:pt x="83" y="96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3" y="90"/>
                  </a:lnTo>
                  <a:lnTo>
                    <a:pt x="97" y="89"/>
                  </a:lnTo>
                  <a:lnTo>
                    <a:pt x="101" y="87"/>
                  </a:lnTo>
                  <a:lnTo>
                    <a:pt x="106" y="86"/>
                  </a:lnTo>
                  <a:lnTo>
                    <a:pt x="111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30" y="75"/>
                  </a:lnTo>
                  <a:lnTo>
                    <a:pt x="136" y="7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5" y="66"/>
                  </a:lnTo>
                  <a:lnTo>
                    <a:pt x="161" y="64"/>
                  </a:lnTo>
                  <a:lnTo>
                    <a:pt x="167" y="61"/>
                  </a:lnTo>
                  <a:lnTo>
                    <a:pt x="174" y="59"/>
                  </a:lnTo>
                  <a:lnTo>
                    <a:pt x="180" y="58"/>
                  </a:lnTo>
                  <a:lnTo>
                    <a:pt x="186" y="56"/>
                  </a:lnTo>
                  <a:lnTo>
                    <a:pt x="192" y="55"/>
                  </a:lnTo>
                  <a:lnTo>
                    <a:pt x="199" y="53"/>
                  </a:lnTo>
                  <a:lnTo>
                    <a:pt x="205" y="52"/>
                  </a:lnTo>
                  <a:lnTo>
                    <a:pt x="212" y="50"/>
                  </a:lnTo>
                  <a:lnTo>
                    <a:pt x="218" y="48"/>
                  </a:lnTo>
                  <a:lnTo>
                    <a:pt x="224" y="47"/>
                  </a:lnTo>
                  <a:lnTo>
                    <a:pt x="231" y="46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8" y="43"/>
                  </a:lnTo>
                  <a:lnTo>
                    <a:pt x="255" y="42"/>
                  </a:lnTo>
                  <a:lnTo>
                    <a:pt x="261" y="41"/>
                  </a:lnTo>
                  <a:lnTo>
                    <a:pt x="268" y="41"/>
                  </a:lnTo>
                  <a:lnTo>
                    <a:pt x="273" y="39"/>
                  </a:lnTo>
                  <a:lnTo>
                    <a:pt x="280" y="38"/>
                  </a:lnTo>
                  <a:lnTo>
                    <a:pt x="287" y="38"/>
                  </a:lnTo>
                  <a:lnTo>
                    <a:pt x="293" y="37"/>
                  </a:lnTo>
                  <a:lnTo>
                    <a:pt x="299" y="37"/>
                  </a:lnTo>
                  <a:lnTo>
                    <a:pt x="305" y="37"/>
                  </a:lnTo>
                  <a:lnTo>
                    <a:pt x="311" y="37"/>
                  </a:lnTo>
                  <a:lnTo>
                    <a:pt x="317" y="36"/>
                  </a:lnTo>
                  <a:lnTo>
                    <a:pt x="323" y="36"/>
                  </a:lnTo>
                  <a:lnTo>
                    <a:pt x="329" y="36"/>
                  </a:lnTo>
                  <a:lnTo>
                    <a:pt x="335" y="36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4" y="37"/>
                  </a:lnTo>
                  <a:lnTo>
                    <a:pt x="359" y="37"/>
                  </a:lnTo>
                  <a:lnTo>
                    <a:pt x="365" y="37"/>
                  </a:lnTo>
                  <a:lnTo>
                    <a:pt x="371" y="37"/>
                  </a:lnTo>
                  <a:lnTo>
                    <a:pt x="377" y="38"/>
                  </a:lnTo>
                  <a:lnTo>
                    <a:pt x="382" y="38"/>
                  </a:lnTo>
                  <a:lnTo>
                    <a:pt x="389" y="39"/>
                  </a:lnTo>
                  <a:lnTo>
                    <a:pt x="394" y="41"/>
                  </a:lnTo>
                  <a:lnTo>
                    <a:pt x="401" y="42"/>
                  </a:lnTo>
                  <a:lnTo>
                    <a:pt x="406" y="42"/>
                  </a:lnTo>
                  <a:lnTo>
                    <a:pt x="412" y="43"/>
                  </a:lnTo>
                  <a:lnTo>
                    <a:pt x="417" y="44"/>
                  </a:lnTo>
                  <a:lnTo>
                    <a:pt x="423" y="45"/>
                  </a:lnTo>
                  <a:lnTo>
                    <a:pt x="428" y="46"/>
                  </a:lnTo>
                  <a:lnTo>
                    <a:pt x="434" y="47"/>
                  </a:lnTo>
                  <a:lnTo>
                    <a:pt x="439" y="49"/>
                  </a:lnTo>
                  <a:lnTo>
                    <a:pt x="446" y="50"/>
                  </a:lnTo>
                  <a:lnTo>
                    <a:pt x="450" y="52"/>
                  </a:lnTo>
                  <a:lnTo>
                    <a:pt x="456" y="54"/>
                  </a:lnTo>
                  <a:lnTo>
                    <a:pt x="461" y="55"/>
                  </a:lnTo>
                  <a:lnTo>
                    <a:pt x="467" y="57"/>
                  </a:lnTo>
                  <a:lnTo>
                    <a:pt x="471" y="59"/>
                  </a:lnTo>
                  <a:lnTo>
                    <a:pt x="476" y="60"/>
                  </a:lnTo>
                  <a:lnTo>
                    <a:pt x="482" y="63"/>
                  </a:lnTo>
                  <a:lnTo>
                    <a:pt x="487" y="66"/>
                  </a:lnTo>
                  <a:lnTo>
                    <a:pt x="493" y="67"/>
                  </a:lnTo>
                  <a:lnTo>
                    <a:pt x="498" y="70"/>
                  </a:lnTo>
                  <a:lnTo>
                    <a:pt x="502" y="71"/>
                  </a:lnTo>
                  <a:lnTo>
                    <a:pt x="505" y="72"/>
                  </a:lnTo>
                  <a:lnTo>
                    <a:pt x="507" y="74"/>
                  </a:lnTo>
                  <a:lnTo>
                    <a:pt x="510" y="76"/>
                  </a:lnTo>
                  <a:lnTo>
                    <a:pt x="516" y="78"/>
                  </a:lnTo>
                  <a:lnTo>
                    <a:pt x="521" y="81"/>
                  </a:lnTo>
                  <a:lnTo>
                    <a:pt x="527" y="85"/>
                  </a:lnTo>
                  <a:lnTo>
                    <a:pt x="532" y="88"/>
                  </a:lnTo>
                  <a:lnTo>
                    <a:pt x="538" y="91"/>
                  </a:lnTo>
                  <a:lnTo>
                    <a:pt x="542" y="94"/>
                  </a:lnTo>
                  <a:lnTo>
                    <a:pt x="548" y="98"/>
                  </a:lnTo>
                  <a:lnTo>
                    <a:pt x="552" y="101"/>
                  </a:lnTo>
                  <a:lnTo>
                    <a:pt x="556" y="104"/>
                  </a:lnTo>
                  <a:lnTo>
                    <a:pt x="562" y="108"/>
                  </a:lnTo>
                  <a:lnTo>
                    <a:pt x="566" y="112"/>
                  </a:lnTo>
                  <a:lnTo>
                    <a:pt x="571" y="116"/>
                  </a:lnTo>
                  <a:lnTo>
                    <a:pt x="575" y="120"/>
                  </a:lnTo>
                  <a:lnTo>
                    <a:pt x="578" y="124"/>
                  </a:lnTo>
                  <a:lnTo>
                    <a:pt x="583" y="127"/>
                  </a:lnTo>
                  <a:lnTo>
                    <a:pt x="587" y="133"/>
                  </a:lnTo>
                  <a:lnTo>
                    <a:pt x="591" y="136"/>
                  </a:lnTo>
                  <a:lnTo>
                    <a:pt x="594" y="141"/>
                  </a:lnTo>
                  <a:lnTo>
                    <a:pt x="597" y="146"/>
                  </a:lnTo>
                  <a:lnTo>
                    <a:pt x="601" y="150"/>
                  </a:lnTo>
                  <a:lnTo>
                    <a:pt x="604" y="155"/>
                  </a:lnTo>
                  <a:lnTo>
                    <a:pt x="607" y="159"/>
                  </a:lnTo>
                  <a:lnTo>
                    <a:pt x="609" y="165"/>
                  </a:lnTo>
                  <a:lnTo>
                    <a:pt x="614" y="170"/>
                  </a:lnTo>
                  <a:lnTo>
                    <a:pt x="616" y="175"/>
                  </a:lnTo>
                  <a:lnTo>
                    <a:pt x="618" y="180"/>
                  </a:lnTo>
                  <a:lnTo>
                    <a:pt x="621" y="186"/>
                  </a:lnTo>
                  <a:lnTo>
                    <a:pt x="623" y="191"/>
                  </a:lnTo>
                  <a:lnTo>
                    <a:pt x="625" y="195"/>
                  </a:lnTo>
                  <a:lnTo>
                    <a:pt x="627" y="201"/>
                  </a:lnTo>
                  <a:lnTo>
                    <a:pt x="628" y="206"/>
                  </a:lnTo>
                  <a:lnTo>
                    <a:pt x="630" y="212"/>
                  </a:lnTo>
                  <a:lnTo>
                    <a:pt x="631" y="216"/>
                  </a:lnTo>
                  <a:lnTo>
                    <a:pt x="633" y="222"/>
                  </a:lnTo>
                  <a:lnTo>
                    <a:pt x="634" y="227"/>
                  </a:lnTo>
                  <a:lnTo>
                    <a:pt x="635" y="234"/>
                  </a:lnTo>
                  <a:lnTo>
                    <a:pt x="637" y="238"/>
                  </a:lnTo>
                  <a:lnTo>
                    <a:pt x="637" y="245"/>
                  </a:lnTo>
                  <a:lnTo>
                    <a:pt x="638" y="250"/>
                  </a:lnTo>
                  <a:lnTo>
                    <a:pt x="639" y="256"/>
                  </a:lnTo>
                  <a:lnTo>
                    <a:pt x="639" y="261"/>
                  </a:lnTo>
                  <a:lnTo>
                    <a:pt x="639" y="268"/>
                  </a:lnTo>
                  <a:lnTo>
                    <a:pt x="639" y="273"/>
                  </a:lnTo>
                  <a:lnTo>
                    <a:pt x="639" y="279"/>
                  </a:lnTo>
                  <a:lnTo>
                    <a:pt x="639" y="284"/>
                  </a:lnTo>
                  <a:lnTo>
                    <a:pt x="638" y="290"/>
                  </a:lnTo>
                  <a:lnTo>
                    <a:pt x="638" y="295"/>
                  </a:lnTo>
                  <a:lnTo>
                    <a:pt x="637" y="302"/>
                  </a:lnTo>
                  <a:lnTo>
                    <a:pt x="637" y="304"/>
                  </a:lnTo>
                  <a:lnTo>
                    <a:pt x="635" y="307"/>
                  </a:lnTo>
                  <a:lnTo>
                    <a:pt x="635" y="311"/>
                  </a:lnTo>
                  <a:lnTo>
                    <a:pt x="635" y="314"/>
                  </a:lnTo>
                  <a:lnTo>
                    <a:pt x="634" y="316"/>
                  </a:lnTo>
                  <a:lnTo>
                    <a:pt x="634" y="320"/>
                  </a:lnTo>
                  <a:lnTo>
                    <a:pt x="633" y="323"/>
                  </a:lnTo>
                  <a:lnTo>
                    <a:pt x="633" y="326"/>
                  </a:lnTo>
                  <a:lnTo>
                    <a:pt x="632" y="328"/>
                  </a:lnTo>
                  <a:lnTo>
                    <a:pt x="631" y="332"/>
                  </a:lnTo>
                  <a:lnTo>
                    <a:pt x="630" y="335"/>
                  </a:lnTo>
                  <a:lnTo>
                    <a:pt x="630" y="338"/>
                  </a:lnTo>
                  <a:lnTo>
                    <a:pt x="629" y="340"/>
                  </a:lnTo>
                  <a:lnTo>
                    <a:pt x="628" y="344"/>
                  </a:lnTo>
                  <a:lnTo>
                    <a:pt x="627" y="347"/>
                  </a:lnTo>
                  <a:lnTo>
                    <a:pt x="627" y="350"/>
                  </a:lnTo>
                  <a:lnTo>
                    <a:pt x="626" y="354"/>
                  </a:lnTo>
                  <a:lnTo>
                    <a:pt x="625" y="357"/>
                  </a:lnTo>
                  <a:lnTo>
                    <a:pt x="623" y="359"/>
                  </a:lnTo>
                  <a:lnTo>
                    <a:pt x="622" y="362"/>
                  </a:lnTo>
                  <a:lnTo>
                    <a:pt x="622" y="366"/>
                  </a:lnTo>
                  <a:lnTo>
                    <a:pt x="621" y="369"/>
                  </a:lnTo>
                  <a:lnTo>
                    <a:pt x="619" y="372"/>
                  </a:lnTo>
                  <a:lnTo>
                    <a:pt x="619" y="376"/>
                  </a:lnTo>
                  <a:lnTo>
                    <a:pt x="617" y="380"/>
                  </a:lnTo>
                  <a:lnTo>
                    <a:pt x="614" y="385"/>
                  </a:lnTo>
                  <a:lnTo>
                    <a:pt x="612" y="390"/>
                  </a:lnTo>
                  <a:lnTo>
                    <a:pt x="609" y="395"/>
                  </a:lnTo>
                  <a:lnTo>
                    <a:pt x="607" y="400"/>
                  </a:lnTo>
                  <a:lnTo>
                    <a:pt x="605" y="405"/>
                  </a:lnTo>
                  <a:lnTo>
                    <a:pt x="601" y="410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4" y="424"/>
                  </a:lnTo>
                  <a:lnTo>
                    <a:pt x="591" y="429"/>
                  </a:lnTo>
                  <a:lnTo>
                    <a:pt x="588" y="434"/>
                  </a:lnTo>
                  <a:lnTo>
                    <a:pt x="585" y="438"/>
                  </a:lnTo>
                  <a:lnTo>
                    <a:pt x="582" y="444"/>
                  </a:lnTo>
                  <a:lnTo>
                    <a:pt x="578" y="448"/>
                  </a:lnTo>
                  <a:lnTo>
                    <a:pt x="575" y="454"/>
                  </a:lnTo>
                  <a:lnTo>
                    <a:pt x="572" y="458"/>
                  </a:lnTo>
                  <a:lnTo>
                    <a:pt x="567" y="462"/>
                  </a:lnTo>
                  <a:lnTo>
                    <a:pt x="564" y="467"/>
                  </a:lnTo>
                  <a:lnTo>
                    <a:pt x="561" y="471"/>
                  </a:lnTo>
                  <a:lnTo>
                    <a:pt x="556" y="475"/>
                  </a:lnTo>
                  <a:lnTo>
                    <a:pt x="553" y="480"/>
                  </a:lnTo>
                  <a:lnTo>
                    <a:pt x="549" y="484"/>
                  </a:lnTo>
                  <a:lnTo>
                    <a:pt x="546" y="490"/>
                  </a:lnTo>
                  <a:lnTo>
                    <a:pt x="541" y="493"/>
                  </a:lnTo>
                  <a:lnTo>
                    <a:pt x="537" y="499"/>
                  </a:lnTo>
                  <a:lnTo>
                    <a:pt x="532" y="502"/>
                  </a:lnTo>
                  <a:lnTo>
                    <a:pt x="529" y="507"/>
                  </a:lnTo>
                  <a:lnTo>
                    <a:pt x="525" y="511"/>
                  </a:lnTo>
                  <a:lnTo>
                    <a:pt x="520" y="516"/>
                  </a:lnTo>
                  <a:lnTo>
                    <a:pt x="516" y="519"/>
                  </a:lnTo>
                  <a:lnTo>
                    <a:pt x="512" y="525"/>
                  </a:lnTo>
                  <a:lnTo>
                    <a:pt x="507" y="528"/>
                  </a:lnTo>
                  <a:lnTo>
                    <a:pt x="502" y="533"/>
                  </a:lnTo>
                  <a:lnTo>
                    <a:pt x="497" y="536"/>
                  </a:lnTo>
                  <a:lnTo>
                    <a:pt x="493" y="540"/>
                  </a:lnTo>
                  <a:lnTo>
                    <a:pt x="488" y="545"/>
                  </a:lnTo>
                  <a:lnTo>
                    <a:pt x="483" y="549"/>
                  </a:lnTo>
                  <a:lnTo>
                    <a:pt x="479" y="552"/>
                  </a:lnTo>
                  <a:lnTo>
                    <a:pt x="474" y="557"/>
                  </a:lnTo>
                  <a:lnTo>
                    <a:pt x="469" y="560"/>
                  </a:lnTo>
                  <a:lnTo>
                    <a:pt x="463" y="564"/>
                  </a:lnTo>
                  <a:lnTo>
                    <a:pt x="458" y="568"/>
                  </a:lnTo>
                  <a:lnTo>
                    <a:pt x="453" y="572"/>
                  </a:lnTo>
                  <a:lnTo>
                    <a:pt x="448" y="575"/>
                  </a:lnTo>
                  <a:lnTo>
                    <a:pt x="442" y="579"/>
                  </a:lnTo>
                  <a:lnTo>
                    <a:pt x="437" y="583"/>
                  </a:lnTo>
                  <a:lnTo>
                    <a:pt x="431" y="586"/>
                  </a:lnTo>
                  <a:lnTo>
                    <a:pt x="426" y="590"/>
                  </a:lnTo>
                  <a:lnTo>
                    <a:pt x="420" y="593"/>
                  </a:lnTo>
                  <a:lnTo>
                    <a:pt x="415" y="596"/>
                  </a:lnTo>
                  <a:lnTo>
                    <a:pt x="410" y="600"/>
                  </a:lnTo>
                  <a:lnTo>
                    <a:pt x="403" y="603"/>
                  </a:lnTo>
                  <a:lnTo>
                    <a:pt x="397" y="606"/>
                  </a:lnTo>
                  <a:lnTo>
                    <a:pt x="392" y="609"/>
                  </a:lnTo>
                  <a:lnTo>
                    <a:pt x="386" y="613"/>
                  </a:lnTo>
                  <a:lnTo>
                    <a:pt x="380" y="616"/>
                  </a:lnTo>
                  <a:lnTo>
                    <a:pt x="374" y="619"/>
                  </a:lnTo>
                  <a:lnTo>
                    <a:pt x="369" y="622"/>
                  </a:lnTo>
                  <a:lnTo>
                    <a:pt x="363" y="625"/>
                  </a:lnTo>
                  <a:lnTo>
                    <a:pt x="356" y="628"/>
                  </a:lnTo>
                  <a:lnTo>
                    <a:pt x="351" y="630"/>
                  </a:lnTo>
                  <a:lnTo>
                    <a:pt x="345" y="634"/>
                  </a:lnTo>
                  <a:lnTo>
                    <a:pt x="339" y="636"/>
                  </a:lnTo>
                  <a:lnTo>
                    <a:pt x="334" y="638"/>
                  </a:lnTo>
                  <a:lnTo>
                    <a:pt x="329" y="639"/>
                  </a:lnTo>
                  <a:lnTo>
                    <a:pt x="325" y="641"/>
                  </a:lnTo>
                  <a:lnTo>
                    <a:pt x="321" y="643"/>
                  </a:lnTo>
                  <a:lnTo>
                    <a:pt x="315" y="645"/>
                  </a:lnTo>
                  <a:lnTo>
                    <a:pt x="311" y="647"/>
                  </a:lnTo>
                  <a:lnTo>
                    <a:pt x="306" y="648"/>
                  </a:lnTo>
                  <a:lnTo>
                    <a:pt x="303" y="650"/>
                  </a:lnTo>
                  <a:lnTo>
                    <a:pt x="298" y="651"/>
                  </a:lnTo>
                  <a:lnTo>
                    <a:pt x="294" y="652"/>
                  </a:lnTo>
                  <a:lnTo>
                    <a:pt x="289" y="654"/>
                  </a:lnTo>
                  <a:lnTo>
                    <a:pt x="286" y="656"/>
                  </a:lnTo>
                  <a:lnTo>
                    <a:pt x="281" y="657"/>
                  </a:lnTo>
                  <a:lnTo>
                    <a:pt x="277" y="659"/>
                  </a:lnTo>
                  <a:lnTo>
                    <a:pt x="272" y="660"/>
                  </a:lnTo>
                  <a:lnTo>
                    <a:pt x="268" y="661"/>
                  </a:lnTo>
                  <a:lnTo>
                    <a:pt x="264" y="662"/>
                  </a:lnTo>
                  <a:lnTo>
                    <a:pt x="259" y="663"/>
                  </a:lnTo>
                  <a:lnTo>
                    <a:pt x="255" y="664"/>
                  </a:lnTo>
                  <a:lnTo>
                    <a:pt x="250" y="665"/>
                  </a:lnTo>
                  <a:lnTo>
                    <a:pt x="246" y="667"/>
                  </a:lnTo>
                  <a:lnTo>
                    <a:pt x="242" y="668"/>
                  </a:lnTo>
                  <a:lnTo>
                    <a:pt x="237" y="669"/>
                  </a:lnTo>
                  <a:lnTo>
                    <a:pt x="234" y="670"/>
                  </a:lnTo>
                  <a:lnTo>
                    <a:pt x="229" y="671"/>
                  </a:lnTo>
                  <a:lnTo>
                    <a:pt x="224" y="672"/>
                  </a:lnTo>
                  <a:lnTo>
                    <a:pt x="220" y="672"/>
                  </a:lnTo>
                  <a:lnTo>
                    <a:pt x="215" y="673"/>
                  </a:lnTo>
                  <a:lnTo>
                    <a:pt x="210" y="674"/>
                  </a:lnTo>
                  <a:lnTo>
                    <a:pt x="205" y="675"/>
                  </a:lnTo>
                  <a:lnTo>
                    <a:pt x="201" y="675"/>
                  </a:lnTo>
                  <a:lnTo>
                    <a:pt x="197" y="676"/>
                  </a:lnTo>
                  <a:lnTo>
                    <a:pt x="161" y="674"/>
                  </a:lnTo>
                  <a:lnTo>
                    <a:pt x="128" y="716"/>
                  </a:lnTo>
                  <a:lnTo>
                    <a:pt x="193" y="715"/>
                  </a:lnTo>
                  <a:lnTo>
                    <a:pt x="199" y="714"/>
                  </a:lnTo>
                  <a:lnTo>
                    <a:pt x="203" y="713"/>
                  </a:lnTo>
                  <a:lnTo>
                    <a:pt x="209" y="712"/>
                  </a:lnTo>
                  <a:lnTo>
                    <a:pt x="213" y="712"/>
                  </a:lnTo>
                  <a:lnTo>
                    <a:pt x="219" y="710"/>
                  </a:lnTo>
                  <a:lnTo>
                    <a:pt x="223" y="709"/>
                  </a:lnTo>
                  <a:lnTo>
                    <a:pt x="229" y="708"/>
                  </a:lnTo>
                  <a:lnTo>
                    <a:pt x="233" y="707"/>
                  </a:lnTo>
                  <a:lnTo>
                    <a:pt x="237" y="706"/>
                  </a:lnTo>
                  <a:lnTo>
                    <a:pt x="243" y="705"/>
                  </a:lnTo>
                  <a:lnTo>
                    <a:pt x="247" y="704"/>
                  </a:lnTo>
                  <a:lnTo>
                    <a:pt x="253" y="703"/>
                  </a:lnTo>
                  <a:lnTo>
                    <a:pt x="258" y="701"/>
                  </a:lnTo>
                  <a:lnTo>
                    <a:pt x="263" y="700"/>
                  </a:lnTo>
                  <a:lnTo>
                    <a:pt x="268" y="698"/>
                  </a:lnTo>
                  <a:lnTo>
                    <a:pt x="273" y="697"/>
                  </a:lnTo>
                  <a:lnTo>
                    <a:pt x="278" y="696"/>
                  </a:lnTo>
                  <a:lnTo>
                    <a:pt x="283" y="694"/>
                  </a:lnTo>
                  <a:lnTo>
                    <a:pt x="288" y="693"/>
                  </a:lnTo>
                  <a:lnTo>
                    <a:pt x="293" y="692"/>
                  </a:lnTo>
                  <a:lnTo>
                    <a:pt x="299" y="690"/>
                  </a:lnTo>
                  <a:lnTo>
                    <a:pt x="303" y="689"/>
                  </a:lnTo>
                  <a:lnTo>
                    <a:pt x="309" y="686"/>
                  </a:lnTo>
                  <a:lnTo>
                    <a:pt x="314" y="685"/>
                  </a:lnTo>
                  <a:lnTo>
                    <a:pt x="318" y="683"/>
                  </a:lnTo>
                  <a:lnTo>
                    <a:pt x="324" y="681"/>
                  </a:lnTo>
                  <a:lnTo>
                    <a:pt x="328" y="680"/>
                  </a:lnTo>
                  <a:lnTo>
                    <a:pt x="334" y="678"/>
                  </a:lnTo>
                  <a:lnTo>
                    <a:pt x="338" y="675"/>
                  </a:lnTo>
                  <a:lnTo>
                    <a:pt x="344" y="674"/>
                  </a:lnTo>
                  <a:lnTo>
                    <a:pt x="348" y="672"/>
                  </a:lnTo>
                  <a:lnTo>
                    <a:pt x="354" y="670"/>
                  </a:lnTo>
                  <a:lnTo>
                    <a:pt x="360" y="667"/>
                  </a:lnTo>
                  <a:lnTo>
                    <a:pt x="366" y="664"/>
                  </a:lnTo>
                  <a:lnTo>
                    <a:pt x="373" y="661"/>
                  </a:lnTo>
                  <a:lnTo>
                    <a:pt x="379" y="658"/>
                  </a:lnTo>
                  <a:lnTo>
                    <a:pt x="385" y="654"/>
                  </a:lnTo>
                  <a:lnTo>
                    <a:pt x="392" y="651"/>
                  </a:lnTo>
                  <a:lnTo>
                    <a:pt x="397" y="648"/>
                  </a:lnTo>
                  <a:lnTo>
                    <a:pt x="404" y="645"/>
                  </a:lnTo>
                  <a:lnTo>
                    <a:pt x="411" y="641"/>
                  </a:lnTo>
                  <a:lnTo>
                    <a:pt x="416" y="638"/>
                  </a:lnTo>
                  <a:lnTo>
                    <a:pt x="423" y="635"/>
                  </a:lnTo>
                  <a:lnTo>
                    <a:pt x="428" y="631"/>
                  </a:lnTo>
                  <a:lnTo>
                    <a:pt x="435" y="628"/>
                  </a:lnTo>
                  <a:lnTo>
                    <a:pt x="440" y="625"/>
                  </a:lnTo>
                  <a:lnTo>
                    <a:pt x="447" y="620"/>
                  </a:lnTo>
                  <a:lnTo>
                    <a:pt x="452" y="617"/>
                  </a:lnTo>
                  <a:lnTo>
                    <a:pt x="458" y="613"/>
                  </a:lnTo>
                  <a:lnTo>
                    <a:pt x="463" y="609"/>
                  </a:lnTo>
                  <a:lnTo>
                    <a:pt x="469" y="605"/>
                  </a:lnTo>
                  <a:lnTo>
                    <a:pt x="475" y="602"/>
                  </a:lnTo>
                  <a:lnTo>
                    <a:pt x="480" y="597"/>
                  </a:lnTo>
                  <a:lnTo>
                    <a:pt x="485" y="593"/>
                  </a:lnTo>
                  <a:lnTo>
                    <a:pt x="491" y="589"/>
                  </a:lnTo>
                  <a:lnTo>
                    <a:pt x="497" y="585"/>
                  </a:lnTo>
                  <a:lnTo>
                    <a:pt x="502" y="581"/>
                  </a:lnTo>
                  <a:lnTo>
                    <a:pt x="507" y="577"/>
                  </a:lnTo>
                  <a:lnTo>
                    <a:pt x="513" y="572"/>
                  </a:lnTo>
                  <a:lnTo>
                    <a:pt x="518" y="568"/>
                  </a:lnTo>
                  <a:lnTo>
                    <a:pt x="522" y="563"/>
                  </a:lnTo>
                  <a:lnTo>
                    <a:pt x="528" y="559"/>
                  </a:lnTo>
                  <a:lnTo>
                    <a:pt x="532" y="555"/>
                  </a:lnTo>
                  <a:lnTo>
                    <a:pt x="538" y="550"/>
                  </a:lnTo>
                  <a:lnTo>
                    <a:pt x="542" y="546"/>
                  </a:lnTo>
                  <a:lnTo>
                    <a:pt x="547" y="541"/>
                  </a:lnTo>
                  <a:lnTo>
                    <a:pt x="551" y="536"/>
                  </a:lnTo>
                  <a:lnTo>
                    <a:pt x="556" y="531"/>
                  </a:lnTo>
                  <a:lnTo>
                    <a:pt x="561" y="527"/>
                  </a:lnTo>
                  <a:lnTo>
                    <a:pt x="565" y="522"/>
                  </a:lnTo>
                  <a:lnTo>
                    <a:pt x="570" y="517"/>
                  </a:lnTo>
                  <a:lnTo>
                    <a:pt x="574" y="513"/>
                  </a:lnTo>
                  <a:lnTo>
                    <a:pt x="578" y="507"/>
                  </a:lnTo>
                  <a:lnTo>
                    <a:pt x="582" y="502"/>
                  </a:lnTo>
                  <a:lnTo>
                    <a:pt x="586" y="497"/>
                  </a:lnTo>
                  <a:lnTo>
                    <a:pt x="591" y="492"/>
                  </a:lnTo>
                  <a:lnTo>
                    <a:pt x="594" y="488"/>
                  </a:lnTo>
                  <a:lnTo>
                    <a:pt x="598" y="482"/>
                  </a:lnTo>
                  <a:lnTo>
                    <a:pt x="601" y="478"/>
                  </a:lnTo>
                  <a:lnTo>
                    <a:pt x="606" y="472"/>
                  </a:lnTo>
                  <a:lnTo>
                    <a:pt x="609" y="467"/>
                  </a:lnTo>
                  <a:lnTo>
                    <a:pt x="612" y="462"/>
                  </a:lnTo>
                  <a:lnTo>
                    <a:pt x="616" y="457"/>
                  </a:lnTo>
                  <a:lnTo>
                    <a:pt x="619" y="452"/>
                  </a:lnTo>
                  <a:lnTo>
                    <a:pt x="622" y="447"/>
                  </a:lnTo>
                  <a:lnTo>
                    <a:pt x="625" y="441"/>
                  </a:lnTo>
                  <a:lnTo>
                    <a:pt x="628" y="436"/>
                  </a:lnTo>
                  <a:lnTo>
                    <a:pt x="631" y="432"/>
                  </a:lnTo>
                  <a:lnTo>
                    <a:pt x="634" y="426"/>
                  </a:lnTo>
                  <a:lnTo>
                    <a:pt x="637" y="421"/>
                  </a:lnTo>
                  <a:lnTo>
                    <a:pt x="640" y="415"/>
                  </a:lnTo>
                  <a:lnTo>
                    <a:pt x="643" y="410"/>
                  </a:lnTo>
                  <a:lnTo>
                    <a:pt x="645" y="404"/>
                  </a:lnTo>
                  <a:lnTo>
                    <a:pt x="648" y="399"/>
                  </a:lnTo>
                  <a:lnTo>
                    <a:pt x="650" y="393"/>
                  </a:lnTo>
                  <a:lnTo>
                    <a:pt x="653" y="389"/>
                  </a:lnTo>
                  <a:lnTo>
                    <a:pt x="654" y="384"/>
                  </a:lnTo>
                  <a:lnTo>
                    <a:pt x="655" y="381"/>
                  </a:lnTo>
                  <a:lnTo>
                    <a:pt x="656" y="378"/>
                  </a:lnTo>
                  <a:lnTo>
                    <a:pt x="657" y="374"/>
                  </a:lnTo>
                  <a:lnTo>
                    <a:pt x="659" y="370"/>
                  </a:lnTo>
                  <a:lnTo>
                    <a:pt x="660" y="367"/>
                  </a:lnTo>
                  <a:lnTo>
                    <a:pt x="661" y="363"/>
                  </a:lnTo>
                  <a:lnTo>
                    <a:pt x="662" y="360"/>
                  </a:lnTo>
                  <a:lnTo>
                    <a:pt x="663" y="357"/>
                  </a:lnTo>
                  <a:lnTo>
                    <a:pt x="664" y="354"/>
                  </a:lnTo>
                  <a:lnTo>
                    <a:pt x="665" y="349"/>
                  </a:lnTo>
                  <a:lnTo>
                    <a:pt x="666" y="346"/>
                  </a:lnTo>
                  <a:lnTo>
                    <a:pt x="666" y="343"/>
                  </a:lnTo>
                  <a:lnTo>
                    <a:pt x="667" y="339"/>
                  </a:lnTo>
                  <a:lnTo>
                    <a:pt x="668" y="336"/>
                  </a:lnTo>
                  <a:lnTo>
                    <a:pt x="669" y="333"/>
                  </a:lnTo>
                  <a:lnTo>
                    <a:pt x="669" y="328"/>
                  </a:lnTo>
                  <a:lnTo>
                    <a:pt x="671" y="325"/>
                  </a:lnTo>
                  <a:lnTo>
                    <a:pt x="671" y="322"/>
                  </a:lnTo>
                  <a:lnTo>
                    <a:pt x="672" y="318"/>
                  </a:lnTo>
                  <a:lnTo>
                    <a:pt x="672" y="314"/>
                  </a:lnTo>
                  <a:lnTo>
                    <a:pt x="673" y="311"/>
                  </a:lnTo>
                  <a:lnTo>
                    <a:pt x="673" y="307"/>
                  </a:lnTo>
                  <a:lnTo>
                    <a:pt x="674" y="304"/>
                  </a:lnTo>
                  <a:lnTo>
                    <a:pt x="674" y="301"/>
                  </a:lnTo>
                  <a:lnTo>
                    <a:pt x="675" y="298"/>
                  </a:lnTo>
                  <a:lnTo>
                    <a:pt x="675" y="294"/>
                  </a:lnTo>
                  <a:lnTo>
                    <a:pt x="675" y="291"/>
                  </a:lnTo>
                  <a:lnTo>
                    <a:pt x="675" y="289"/>
                  </a:lnTo>
                  <a:lnTo>
                    <a:pt x="676" y="284"/>
                  </a:lnTo>
                  <a:lnTo>
                    <a:pt x="676" y="281"/>
                  </a:lnTo>
                  <a:lnTo>
                    <a:pt x="676" y="279"/>
                  </a:lnTo>
                  <a:lnTo>
                    <a:pt x="676" y="275"/>
                  </a:lnTo>
                  <a:lnTo>
                    <a:pt x="676" y="271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5" y="261"/>
                  </a:lnTo>
                  <a:lnTo>
                    <a:pt x="675" y="258"/>
                  </a:lnTo>
                  <a:lnTo>
                    <a:pt x="675" y="255"/>
                  </a:lnTo>
                  <a:lnTo>
                    <a:pt x="675" y="251"/>
                  </a:lnTo>
                  <a:lnTo>
                    <a:pt x="675" y="248"/>
                  </a:lnTo>
                  <a:lnTo>
                    <a:pt x="674" y="245"/>
                  </a:lnTo>
                  <a:lnTo>
                    <a:pt x="674" y="242"/>
                  </a:lnTo>
                  <a:lnTo>
                    <a:pt x="674" y="238"/>
                  </a:lnTo>
                  <a:lnTo>
                    <a:pt x="673" y="235"/>
                  </a:lnTo>
                  <a:lnTo>
                    <a:pt x="673" y="232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1" y="223"/>
                  </a:lnTo>
                  <a:lnTo>
                    <a:pt x="671" y="220"/>
                  </a:lnTo>
                  <a:lnTo>
                    <a:pt x="669" y="216"/>
                  </a:lnTo>
                  <a:lnTo>
                    <a:pt x="668" y="213"/>
                  </a:lnTo>
                  <a:lnTo>
                    <a:pt x="667" y="210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5" y="200"/>
                  </a:lnTo>
                  <a:lnTo>
                    <a:pt x="664" y="197"/>
                  </a:lnTo>
                  <a:lnTo>
                    <a:pt x="663" y="193"/>
                  </a:lnTo>
                  <a:lnTo>
                    <a:pt x="662" y="190"/>
                  </a:lnTo>
                  <a:lnTo>
                    <a:pt x="662" y="188"/>
                  </a:lnTo>
                  <a:lnTo>
                    <a:pt x="660" y="181"/>
                  </a:lnTo>
                  <a:lnTo>
                    <a:pt x="657" y="176"/>
                  </a:lnTo>
                  <a:lnTo>
                    <a:pt x="655" y="172"/>
                  </a:lnTo>
                  <a:lnTo>
                    <a:pt x="654" y="169"/>
                  </a:lnTo>
                  <a:lnTo>
                    <a:pt x="652" y="166"/>
                  </a:lnTo>
                  <a:lnTo>
                    <a:pt x="651" y="164"/>
                  </a:lnTo>
                  <a:lnTo>
                    <a:pt x="648" y="157"/>
                  </a:lnTo>
                  <a:lnTo>
                    <a:pt x="645" y="152"/>
                  </a:lnTo>
                  <a:lnTo>
                    <a:pt x="641" y="146"/>
                  </a:lnTo>
                  <a:lnTo>
                    <a:pt x="638" y="141"/>
                  </a:lnTo>
                  <a:lnTo>
                    <a:pt x="634" y="135"/>
                  </a:lnTo>
                  <a:lnTo>
                    <a:pt x="631" y="130"/>
                  </a:lnTo>
                  <a:lnTo>
                    <a:pt x="627" y="124"/>
                  </a:lnTo>
                  <a:lnTo>
                    <a:pt x="622" y="119"/>
                  </a:lnTo>
                  <a:lnTo>
                    <a:pt x="618" y="114"/>
                  </a:lnTo>
                  <a:lnTo>
                    <a:pt x="615" y="109"/>
                  </a:lnTo>
                  <a:lnTo>
                    <a:pt x="610" y="103"/>
                  </a:lnTo>
                  <a:lnTo>
                    <a:pt x="606" y="99"/>
                  </a:lnTo>
                  <a:lnTo>
                    <a:pt x="601" y="94"/>
                  </a:lnTo>
                  <a:lnTo>
                    <a:pt x="597" y="90"/>
                  </a:lnTo>
                  <a:lnTo>
                    <a:pt x="592" y="86"/>
                  </a:lnTo>
                  <a:lnTo>
                    <a:pt x="586" y="81"/>
                  </a:lnTo>
                  <a:lnTo>
                    <a:pt x="581" y="77"/>
                  </a:lnTo>
                  <a:lnTo>
                    <a:pt x="575" y="72"/>
                  </a:lnTo>
                  <a:lnTo>
                    <a:pt x="570" y="68"/>
                  </a:lnTo>
                  <a:lnTo>
                    <a:pt x="564" y="64"/>
                  </a:lnTo>
                  <a:lnTo>
                    <a:pt x="559" y="60"/>
                  </a:lnTo>
                  <a:lnTo>
                    <a:pt x="553" y="57"/>
                  </a:lnTo>
                  <a:lnTo>
                    <a:pt x="550" y="55"/>
                  </a:lnTo>
                  <a:lnTo>
                    <a:pt x="547" y="53"/>
                  </a:lnTo>
                  <a:lnTo>
                    <a:pt x="543" y="50"/>
                  </a:lnTo>
                  <a:lnTo>
                    <a:pt x="540" y="49"/>
                  </a:lnTo>
                  <a:lnTo>
                    <a:pt x="537" y="47"/>
                  </a:lnTo>
                  <a:lnTo>
                    <a:pt x="533" y="46"/>
                  </a:lnTo>
                  <a:lnTo>
                    <a:pt x="530" y="44"/>
                  </a:lnTo>
                  <a:lnTo>
                    <a:pt x="528" y="43"/>
                  </a:lnTo>
                  <a:lnTo>
                    <a:pt x="524" y="41"/>
                  </a:lnTo>
                  <a:lnTo>
                    <a:pt x="520" y="39"/>
                  </a:lnTo>
                  <a:lnTo>
                    <a:pt x="517" y="37"/>
                  </a:lnTo>
                  <a:lnTo>
                    <a:pt x="514" y="36"/>
                  </a:lnTo>
                  <a:lnTo>
                    <a:pt x="510" y="34"/>
                  </a:lnTo>
                  <a:lnTo>
                    <a:pt x="507" y="33"/>
                  </a:lnTo>
                  <a:lnTo>
                    <a:pt x="504" y="32"/>
                  </a:lnTo>
                  <a:lnTo>
                    <a:pt x="501" y="31"/>
                  </a:lnTo>
                  <a:lnTo>
                    <a:pt x="495" y="29"/>
                  </a:lnTo>
                  <a:lnTo>
                    <a:pt x="490" y="26"/>
                  </a:lnTo>
                  <a:lnTo>
                    <a:pt x="484" y="24"/>
                  </a:lnTo>
                  <a:lnTo>
                    <a:pt x="479" y="22"/>
                  </a:lnTo>
                  <a:lnTo>
                    <a:pt x="472" y="20"/>
                  </a:lnTo>
                  <a:lnTo>
                    <a:pt x="467" y="19"/>
                  </a:lnTo>
                  <a:lnTo>
                    <a:pt x="461" y="16"/>
                  </a:lnTo>
                  <a:lnTo>
                    <a:pt x="456" y="15"/>
                  </a:lnTo>
                  <a:lnTo>
                    <a:pt x="449" y="14"/>
                  </a:lnTo>
                  <a:lnTo>
                    <a:pt x="444" y="12"/>
                  </a:lnTo>
                  <a:lnTo>
                    <a:pt x="437" y="11"/>
                  </a:lnTo>
                  <a:lnTo>
                    <a:pt x="431" y="10"/>
                  </a:lnTo>
                  <a:lnTo>
                    <a:pt x="425" y="8"/>
                  </a:lnTo>
                  <a:lnTo>
                    <a:pt x="419" y="8"/>
                  </a:lnTo>
                  <a:lnTo>
                    <a:pt x="413" y="7"/>
                  </a:lnTo>
                  <a:lnTo>
                    <a:pt x="407" y="5"/>
                  </a:lnTo>
                  <a:lnTo>
                    <a:pt x="401" y="4"/>
                  </a:lnTo>
                  <a:lnTo>
                    <a:pt x="395" y="3"/>
                  </a:lnTo>
                  <a:lnTo>
                    <a:pt x="389" y="2"/>
                  </a:lnTo>
                  <a:lnTo>
                    <a:pt x="382" y="2"/>
                  </a:lnTo>
                  <a:lnTo>
                    <a:pt x="376" y="1"/>
                  </a:lnTo>
                  <a:lnTo>
                    <a:pt x="370" y="1"/>
                  </a:lnTo>
                  <a:lnTo>
                    <a:pt x="363" y="1"/>
                  </a:lnTo>
                  <a:lnTo>
                    <a:pt x="358" y="1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18" y="0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299" y="1"/>
                  </a:lnTo>
                  <a:lnTo>
                    <a:pt x="292" y="1"/>
                  </a:lnTo>
                  <a:lnTo>
                    <a:pt x="284" y="2"/>
                  </a:lnTo>
                  <a:lnTo>
                    <a:pt x="278" y="3"/>
                  </a:lnTo>
                  <a:lnTo>
                    <a:pt x="271" y="3"/>
                  </a:lnTo>
                  <a:lnTo>
                    <a:pt x="265" y="4"/>
                  </a:lnTo>
                  <a:lnTo>
                    <a:pt x="258" y="4"/>
                  </a:lnTo>
                  <a:lnTo>
                    <a:pt x="252" y="7"/>
                  </a:lnTo>
                  <a:lnTo>
                    <a:pt x="245" y="7"/>
                  </a:lnTo>
                  <a:lnTo>
                    <a:pt x="238" y="8"/>
                  </a:lnTo>
                  <a:lnTo>
                    <a:pt x="231" y="9"/>
                  </a:lnTo>
                  <a:lnTo>
                    <a:pt x="225" y="10"/>
                  </a:lnTo>
                  <a:lnTo>
                    <a:pt x="219" y="11"/>
                  </a:lnTo>
                  <a:lnTo>
                    <a:pt x="212" y="13"/>
                  </a:lnTo>
                  <a:lnTo>
                    <a:pt x="205" y="14"/>
                  </a:lnTo>
                  <a:lnTo>
                    <a:pt x="199" y="16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8" y="21"/>
                  </a:lnTo>
                  <a:lnTo>
                    <a:pt x="171" y="23"/>
                  </a:lnTo>
                  <a:lnTo>
                    <a:pt x="164" y="24"/>
                  </a:lnTo>
                  <a:lnTo>
                    <a:pt x="157" y="26"/>
                  </a:lnTo>
                  <a:lnTo>
                    <a:pt x="151" y="29"/>
                  </a:lnTo>
                  <a:lnTo>
                    <a:pt x="144" y="32"/>
                  </a:lnTo>
                  <a:lnTo>
                    <a:pt x="137" y="33"/>
                  </a:lnTo>
                  <a:lnTo>
                    <a:pt x="131" y="35"/>
                  </a:lnTo>
                  <a:lnTo>
                    <a:pt x="124" y="37"/>
                  </a:lnTo>
                  <a:lnTo>
                    <a:pt x="118" y="41"/>
                  </a:lnTo>
                  <a:lnTo>
                    <a:pt x="111" y="43"/>
                  </a:lnTo>
                  <a:lnTo>
                    <a:pt x="105" y="46"/>
                  </a:lnTo>
                  <a:lnTo>
                    <a:pt x="98" y="48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2" y="60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59" y="67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8"/>
                  </a:lnTo>
                  <a:lnTo>
                    <a:pt x="35" y="80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1" y="88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7" y="97"/>
                  </a:lnTo>
                  <a:lnTo>
                    <a:pt x="4" y="99"/>
                  </a:lnTo>
                  <a:lnTo>
                    <a:pt x="0" y="102"/>
                  </a:lnTo>
                  <a:lnTo>
                    <a:pt x="48" y="115"/>
                  </a:lnTo>
                  <a:lnTo>
                    <a:pt x="48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747838" y="3201988"/>
              <a:ext cx="79375" cy="134937"/>
            </a:xfrm>
            <a:custGeom>
              <a:avLst/>
              <a:gdLst/>
              <a:ahLst/>
              <a:cxnLst>
                <a:cxn ang="0">
                  <a:pos x="65" y="6"/>
                </a:cxn>
                <a:cxn ang="0">
                  <a:pos x="57" y="13"/>
                </a:cxn>
                <a:cxn ang="0">
                  <a:pos x="50" y="19"/>
                </a:cxn>
                <a:cxn ang="0">
                  <a:pos x="44" y="26"/>
                </a:cxn>
                <a:cxn ang="0">
                  <a:pos x="38" y="34"/>
                </a:cxn>
                <a:cxn ang="0">
                  <a:pos x="32" y="43"/>
                </a:cxn>
                <a:cxn ang="0">
                  <a:pos x="26" y="51"/>
                </a:cxn>
                <a:cxn ang="0">
                  <a:pos x="22" y="61"/>
                </a:cxn>
                <a:cxn ang="0">
                  <a:pos x="18" y="71"/>
                </a:cxn>
                <a:cxn ang="0">
                  <a:pos x="13" y="81"/>
                </a:cxn>
                <a:cxn ang="0">
                  <a:pos x="9" y="91"/>
                </a:cxn>
                <a:cxn ang="0">
                  <a:pos x="5" y="102"/>
                </a:cxn>
                <a:cxn ang="0">
                  <a:pos x="3" y="114"/>
                </a:cxn>
                <a:cxn ang="0">
                  <a:pos x="1" y="123"/>
                </a:cxn>
                <a:cxn ang="0">
                  <a:pos x="0" y="128"/>
                </a:cxn>
                <a:cxn ang="0">
                  <a:pos x="0" y="135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0" y="155"/>
                </a:cxn>
                <a:cxn ang="0">
                  <a:pos x="0" y="162"/>
                </a:cxn>
                <a:cxn ang="0">
                  <a:pos x="10" y="169"/>
                </a:cxn>
                <a:cxn ang="0">
                  <a:pos x="19" y="169"/>
                </a:cxn>
                <a:cxn ang="0">
                  <a:pos x="24" y="168"/>
                </a:cxn>
                <a:cxn ang="0">
                  <a:pos x="30" y="164"/>
                </a:cxn>
                <a:cxn ang="0">
                  <a:pos x="33" y="160"/>
                </a:cxn>
                <a:cxn ang="0">
                  <a:pos x="35" y="152"/>
                </a:cxn>
                <a:cxn ang="0">
                  <a:pos x="35" y="142"/>
                </a:cxn>
                <a:cxn ang="0">
                  <a:pos x="36" y="133"/>
                </a:cxn>
                <a:cxn ang="0">
                  <a:pos x="38" y="124"/>
                </a:cxn>
                <a:cxn ang="0">
                  <a:pos x="42" y="115"/>
                </a:cxn>
                <a:cxn ang="0">
                  <a:pos x="45" y="106"/>
                </a:cxn>
                <a:cxn ang="0">
                  <a:pos x="48" y="97"/>
                </a:cxn>
                <a:cxn ang="0">
                  <a:pos x="53" y="89"/>
                </a:cxn>
                <a:cxn ang="0">
                  <a:pos x="57" y="80"/>
                </a:cxn>
                <a:cxn ang="0">
                  <a:pos x="61" y="72"/>
                </a:cxn>
                <a:cxn ang="0">
                  <a:pos x="67" y="64"/>
                </a:cxn>
                <a:cxn ang="0">
                  <a:pos x="71" y="57"/>
                </a:cxn>
                <a:cxn ang="0">
                  <a:pos x="77" y="49"/>
                </a:cxn>
                <a:cxn ang="0">
                  <a:pos x="82" y="43"/>
                </a:cxn>
                <a:cxn ang="0">
                  <a:pos x="88" y="36"/>
                </a:cxn>
                <a:cxn ang="0">
                  <a:pos x="93" y="30"/>
                </a:cxn>
                <a:cxn ang="0">
                  <a:pos x="98" y="24"/>
                </a:cxn>
                <a:cxn ang="0">
                  <a:pos x="100" y="17"/>
                </a:cxn>
                <a:cxn ang="0">
                  <a:pos x="100" y="11"/>
                </a:cxn>
                <a:cxn ang="0">
                  <a:pos x="97" y="5"/>
                </a:cxn>
                <a:cxn ang="0">
                  <a:pos x="91" y="2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1" y="2"/>
                </a:cxn>
                <a:cxn ang="0">
                  <a:pos x="68" y="5"/>
                </a:cxn>
              </a:cxnLst>
              <a:rect l="0" t="0" r="r" b="b"/>
              <a:pathLst>
                <a:path w="101" h="170">
                  <a:moveTo>
                    <a:pt x="68" y="5"/>
                  </a:moveTo>
                  <a:lnTo>
                    <a:pt x="65" y="6"/>
                  </a:lnTo>
                  <a:lnTo>
                    <a:pt x="60" y="10"/>
                  </a:lnTo>
                  <a:lnTo>
                    <a:pt x="57" y="13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0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2" y="61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3" y="81"/>
                  </a:lnTo>
                  <a:lnTo>
                    <a:pt x="11" y="86"/>
                  </a:lnTo>
                  <a:lnTo>
                    <a:pt x="9" y="91"/>
                  </a:lnTo>
                  <a:lnTo>
                    <a:pt x="8" y="96"/>
                  </a:lnTo>
                  <a:lnTo>
                    <a:pt x="5" y="102"/>
                  </a:lnTo>
                  <a:lnTo>
                    <a:pt x="4" y="108"/>
                  </a:lnTo>
                  <a:lnTo>
                    <a:pt x="3" y="114"/>
                  </a:lnTo>
                  <a:lnTo>
                    <a:pt x="1" y="119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10" y="169"/>
                  </a:lnTo>
                  <a:lnTo>
                    <a:pt x="15" y="170"/>
                  </a:lnTo>
                  <a:lnTo>
                    <a:pt x="19" y="169"/>
                  </a:lnTo>
                  <a:lnTo>
                    <a:pt x="21" y="169"/>
                  </a:lnTo>
                  <a:lnTo>
                    <a:pt x="24" y="168"/>
                  </a:lnTo>
                  <a:lnTo>
                    <a:pt x="27" y="167"/>
                  </a:lnTo>
                  <a:lnTo>
                    <a:pt x="30" y="164"/>
                  </a:lnTo>
                  <a:lnTo>
                    <a:pt x="32" y="163"/>
                  </a:lnTo>
                  <a:lnTo>
                    <a:pt x="33" y="160"/>
                  </a:lnTo>
                  <a:lnTo>
                    <a:pt x="35" y="158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5" y="142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7" y="128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2" y="115"/>
                  </a:lnTo>
                  <a:lnTo>
                    <a:pt x="43" y="111"/>
                  </a:lnTo>
                  <a:lnTo>
                    <a:pt x="45" y="106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5" y="85"/>
                  </a:lnTo>
                  <a:lnTo>
                    <a:pt x="57" y="80"/>
                  </a:lnTo>
                  <a:lnTo>
                    <a:pt x="59" y="77"/>
                  </a:lnTo>
                  <a:lnTo>
                    <a:pt x="61" y="72"/>
                  </a:lnTo>
                  <a:lnTo>
                    <a:pt x="65" y="68"/>
                  </a:lnTo>
                  <a:lnTo>
                    <a:pt x="67" y="64"/>
                  </a:lnTo>
                  <a:lnTo>
                    <a:pt x="69" y="60"/>
                  </a:lnTo>
                  <a:lnTo>
                    <a:pt x="71" y="57"/>
                  </a:lnTo>
                  <a:lnTo>
                    <a:pt x="75" y="54"/>
                  </a:lnTo>
                  <a:lnTo>
                    <a:pt x="77" y="49"/>
                  </a:lnTo>
                  <a:lnTo>
                    <a:pt x="80" y="46"/>
                  </a:lnTo>
                  <a:lnTo>
                    <a:pt x="82" y="43"/>
                  </a:lnTo>
                  <a:lnTo>
                    <a:pt x="86" y="39"/>
                  </a:lnTo>
                  <a:lnTo>
                    <a:pt x="88" y="36"/>
                  </a:lnTo>
                  <a:lnTo>
                    <a:pt x="91" y="33"/>
                  </a:lnTo>
                  <a:lnTo>
                    <a:pt x="93" y="30"/>
                  </a:lnTo>
                  <a:lnTo>
                    <a:pt x="97" y="27"/>
                  </a:lnTo>
                  <a:lnTo>
                    <a:pt x="98" y="24"/>
                  </a:lnTo>
                  <a:lnTo>
                    <a:pt x="100" y="21"/>
                  </a:lnTo>
                  <a:lnTo>
                    <a:pt x="100" y="17"/>
                  </a:lnTo>
                  <a:lnTo>
                    <a:pt x="101" y="14"/>
                  </a:lnTo>
                  <a:lnTo>
                    <a:pt x="100" y="11"/>
                  </a:lnTo>
                  <a:lnTo>
                    <a:pt x="99" y="8"/>
                  </a:lnTo>
                  <a:lnTo>
                    <a:pt x="97" y="5"/>
                  </a:lnTo>
                  <a:lnTo>
                    <a:pt x="94" y="4"/>
                  </a:lnTo>
                  <a:lnTo>
                    <a:pt x="91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133601" y="3167063"/>
              <a:ext cx="317500" cy="1571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25" y="23"/>
                </a:cxn>
                <a:cxn ang="0">
                  <a:pos x="34" y="21"/>
                </a:cxn>
                <a:cxn ang="0">
                  <a:pos x="44" y="20"/>
                </a:cxn>
                <a:cxn ang="0">
                  <a:pos x="55" y="17"/>
                </a:cxn>
                <a:cxn ang="0">
                  <a:pos x="67" y="15"/>
                </a:cxn>
                <a:cxn ang="0">
                  <a:pos x="79" y="13"/>
                </a:cxn>
                <a:cxn ang="0">
                  <a:pos x="93" y="12"/>
                </a:cxn>
                <a:cxn ang="0">
                  <a:pos x="106" y="10"/>
                </a:cxn>
                <a:cxn ang="0">
                  <a:pos x="122" y="7"/>
                </a:cxn>
                <a:cxn ang="0">
                  <a:pos x="136" y="6"/>
                </a:cxn>
                <a:cxn ang="0">
                  <a:pos x="152" y="5"/>
                </a:cxn>
                <a:cxn ang="0">
                  <a:pos x="169" y="3"/>
                </a:cxn>
                <a:cxn ang="0">
                  <a:pos x="185" y="2"/>
                </a:cxn>
                <a:cxn ang="0">
                  <a:pos x="202" y="1"/>
                </a:cxn>
                <a:cxn ang="0">
                  <a:pos x="218" y="0"/>
                </a:cxn>
                <a:cxn ang="0">
                  <a:pos x="235" y="0"/>
                </a:cxn>
                <a:cxn ang="0">
                  <a:pos x="252" y="0"/>
                </a:cxn>
                <a:cxn ang="0">
                  <a:pos x="269" y="0"/>
                </a:cxn>
                <a:cxn ang="0">
                  <a:pos x="285" y="1"/>
                </a:cxn>
                <a:cxn ang="0">
                  <a:pos x="300" y="1"/>
                </a:cxn>
                <a:cxn ang="0">
                  <a:pos x="317" y="3"/>
                </a:cxn>
                <a:cxn ang="0">
                  <a:pos x="331" y="4"/>
                </a:cxn>
                <a:cxn ang="0">
                  <a:pos x="347" y="7"/>
                </a:cxn>
                <a:cxn ang="0">
                  <a:pos x="361" y="10"/>
                </a:cxn>
                <a:cxn ang="0">
                  <a:pos x="375" y="14"/>
                </a:cxn>
                <a:cxn ang="0">
                  <a:pos x="388" y="18"/>
                </a:cxn>
                <a:cxn ang="0">
                  <a:pos x="400" y="24"/>
                </a:cxn>
                <a:cxn ang="0">
                  <a:pos x="119" y="199"/>
                </a:cxn>
              </a:cxnLst>
              <a:rect l="0" t="0" r="r" b="b"/>
              <a:pathLst>
                <a:path w="400" h="199">
                  <a:moveTo>
                    <a:pt x="119" y="199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2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4" y="20"/>
                  </a:lnTo>
                  <a:lnTo>
                    <a:pt x="49" y="18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7" y="15"/>
                  </a:lnTo>
                  <a:lnTo>
                    <a:pt x="72" y="14"/>
                  </a:lnTo>
                  <a:lnTo>
                    <a:pt x="79" y="13"/>
                  </a:lnTo>
                  <a:lnTo>
                    <a:pt x="85" y="12"/>
                  </a:lnTo>
                  <a:lnTo>
                    <a:pt x="93" y="12"/>
                  </a:lnTo>
                  <a:lnTo>
                    <a:pt x="100" y="11"/>
                  </a:lnTo>
                  <a:lnTo>
                    <a:pt x="106" y="10"/>
                  </a:lnTo>
                  <a:lnTo>
                    <a:pt x="114" y="9"/>
                  </a:lnTo>
                  <a:lnTo>
                    <a:pt x="122" y="7"/>
                  </a:lnTo>
                  <a:lnTo>
                    <a:pt x="129" y="6"/>
                  </a:lnTo>
                  <a:lnTo>
                    <a:pt x="136" y="6"/>
                  </a:lnTo>
                  <a:lnTo>
                    <a:pt x="145" y="5"/>
                  </a:lnTo>
                  <a:lnTo>
                    <a:pt x="152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7" y="2"/>
                  </a:lnTo>
                  <a:lnTo>
                    <a:pt x="185" y="2"/>
                  </a:lnTo>
                  <a:lnTo>
                    <a:pt x="193" y="1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2" y="0"/>
                  </a:lnTo>
                  <a:lnTo>
                    <a:pt x="260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5" y="1"/>
                  </a:lnTo>
                  <a:lnTo>
                    <a:pt x="293" y="1"/>
                  </a:lnTo>
                  <a:lnTo>
                    <a:pt x="300" y="1"/>
                  </a:lnTo>
                  <a:lnTo>
                    <a:pt x="308" y="2"/>
                  </a:lnTo>
                  <a:lnTo>
                    <a:pt x="317" y="3"/>
                  </a:lnTo>
                  <a:lnTo>
                    <a:pt x="324" y="3"/>
                  </a:lnTo>
                  <a:lnTo>
                    <a:pt x="331" y="4"/>
                  </a:lnTo>
                  <a:lnTo>
                    <a:pt x="339" y="5"/>
                  </a:lnTo>
                  <a:lnTo>
                    <a:pt x="347" y="7"/>
                  </a:lnTo>
                  <a:lnTo>
                    <a:pt x="354" y="9"/>
                  </a:lnTo>
                  <a:lnTo>
                    <a:pt x="361" y="10"/>
                  </a:lnTo>
                  <a:lnTo>
                    <a:pt x="367" y="12"/>
                  </a:lnTo>
                  <a:lnTo>
                    <a:pt x="375" y="14"/>
                  </a:lnTo>
                  <a:lnTo>
                    <a:pt x="382" y="15"/>
                  </a:lnTo>
                  <a:lnTo>
                    <a:pt x="388" y="18"/>
                  </a:lnTo>
                  <a:lnTo>
                    <a:pt x="394" y="21"/>
                  </a:lnTo>
                  <a:lnTo>
                    <a:pt x="400" y="24"/>
                  </a:lnTo>
                  <a:lnTo>
                    <a:pt x="200" y="191"/>
                  </a:lnTo>
                  <a:lnTo>
                    <a:pt x="119" y="199"/>
                  </a:lnTo>
                  <a:lnTo>
                    <a:pt x="119" y="19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890713" y="3152775"/>
              <a:ext cx="739775" cy="377825"/>
            </a:xfrm>
            <a:custGeom>
              <a:avLst/>
              <a:gdLst/>
              <a:ahLst/>
              <a:cxnLst>
                <a:cxn ang="0">
                  <a:pos x="661" y="18"/>
                </a:cxn>
                <a:cxn ang="0">
                  <a:pos x="627" y="10"/>
                </a:cxn>
                <a:cxn ang="0">
                  <a:pos x="593" y="6"/>
                </a:cxn>
                <a:cxn ang="0">
                  <a:pos x="558" y="2"/>
                </a:cxn>
                <a:cxn ang="0">
                  <a:pos x="522" y="0"/>
                </a:cxn>
                <a:cxn ang="0">
                  <a:pos x="485" y="0"/>
                </a:cxn>
                <a:cxn ang="0">
                  <a:pos x="450" y="2"/>
                </a:cxn>
                <a:cxn ang="0">
                  <a:pos x="401" y="7"/>
                </a:cxn>
                <a:cxn ang="0">
                  <a:pos x="351" y="17"/>
                </a:cxn>
                <a:cxn ang="0">
                  <a:pos x="303" y="28"/>
                </a:cxn>
                <a:cxn ang="0">
                  <a:pos x="257" y="43"/>
                </a:cxn>
                <a:cxn ang="0">
                  <a:pos x="213" y="59"/>
                </a:cxn>
                <a:cxn ang="0">
                  <a:pos x="172" y="80"/>
                </a:cxn>
                <a:cxn ang="0">
                  <a:pos x="135" y="103"/>
                </a:cxn>
                <a:cxn ang="0">
                  <a:pos x="100" y="130"/>
                </a:cxn>
                <a:cxn ang="0">
                  <a:pos x="69" y="157"/>
                </a:cxn>
                <a:cxn ang="0">
                  <a:pos x="45" y="187"/>
                </a:cxn>
                <a:cxn ang="0">
                  <a:pos x="26" y="218"/>
                </a:cxn>
                <a:cxn ang="0">
                  <a:pos x="11" y="248"/>
                </a:cxn>
                <a:cxn ang="0">
                  <a:pos x="2" y="280"/>
                </a:cxn>
                <a:cxn ang="0">
                  <a:pos x="0" y="313"/>
                </a:cxn>
                <a:cxn ang="0">
                  <a:pos x="4" y="353"/>
                </a:cxn>
                <a:cxn ang="0">
                  <a:pos x="21" y="397"/>
                </a:cxn>
                <a:cxn ang="0">
                  <a:pos x="48" y="436"/>
                </a:cxn>
                <a:cxn ang="0">
                  <a:pos x="87" y="475"/>
                </a:cxn>
                <a:cxn ang="0">
                  <a:pos x="106" y="462"/>
                </a:cxn>
                <a:cxn ang="0">
                  <a:pos x="94" y="432"/>
                </a:cxn>
                <a:cxn ang="0">
                  <a:pos x="65" y="400"/>
                </a:cxn>
                <a:cxn ang="0">
                  <a:pos x="47" y="366"/>
                </a:cxn>
                <a:cxn ang="0">
                  <a:pos x="38" y="328"/>
                </a:cxn>
                <a:cxn ang="0">
                  <a:pos x="42" y="274"/>
                </a:cxn>
                <a:cxn ang="0">
                  <a:pos x="67" y="219"/>
                </a:cxn>
                <a:cxn ang="0">
                  <a:pos x="110" y="168"/>
                </a:cxn>
                <a:cxn ang="0">
                  <a:pos x="169" y="124"/>
                </a:cxn>
                <a:cxn ang="0">
                  <a:pos x="242" y="87"/>
                </a:cxn>
                <a:cxn ang="0">
                  <a:pos x="328" y="58"/>
                </a:cxn>
                <a:cxn ang="0">
                  <a:pos x="422" y="42"/>
                </a:cxn>
                <a:cxn ang="0">
                  <a:pos x="494" y="36"/>
                </a:cxn>
                <a:cxn ang="0">
                  <a:pos x="556" y="39"/>
                </a:cxn>
                <a:cxn ang="0">
                  <a:pos x="615" y="45"/>
                </a:cxn>
                <a:cxn ang="0">
                  <a:pos x="673" y="57"/>
                </a:cxn>
                <a:cxn ang="0">
                  <a:pos x="725" y="74"/>
                </a:cxn>
                <a:cxn ang="0">
                  <a:pos x="772" y="96"/>
                </a:cxn>
                <a:cxn ang="0">
                  <a:pos x="814" y="122"/>
                </a:cxn>
                <a:cxn ang="0">
                  <a:pos x="847" y="152"/>
                </a:cxn>
                <a:cxn ang="0">
                  <a:pos x="871" y="184"/>
                </a:cxn>
                <a:cxn ang="0">
                  <a:pos x="887" y="219"/>
                </a:cxn>
                <a:cxn ang="0">
                  <a:pos x="894" y="254"/>
                </a:cxn>
                <a:cxn ang="0">
                  <a:pos x="891" y="296"/>
                </a:cxn>
                <a:cxn ang="0">
                  <a:pos x="916" y="338"/>
                </a:cxn>
                <a:cxn ang="0">
                  <a:pos x="929" y="287"/>
                </a:cxn>
                <a:cxn ang="0">
                  <a:pos x="929" y="237"/>
                </a:cxn>
                <a:cxn ang="0">
                  <a:pos x="917" y="193"/>
                </a:cxn>
                <a:cxn ang="0">
                  <a:pos x="895" y="153"/>
                </a:cxn>
                <a:cxn ang="0">
                  <a:pos x="862" y="115"/>
                </a:cxn>
                <a:cxn ang="0">
                  <a:pos x="829" y="89"/>
                </a:cxn>
                <a:cxn ang="0">
                  <a:pos x="797" y="68"/>
                </a:cxn>
                <a:cxn ang="0">
                  <a:pos x="762" y="50"/>
                </a:cxn>
                <a:cxn ang="0">
                  <a:pos x="690" y="24"/>
                </a:cxn>
              </a:cxnLst>
              <a:rect l="0" t="0" r="r" b="b"/>
              <a:pathLst>
                <a:path w="931" h="478">
                  <a:moveTo>
                    <a:pt x="690" y="24"/>
                  </a:moveTo>
                  <a:lnTo>
                    <a:pt x="687" y="23"/>
                  </a:lnTo>
                  <a:lnTo>
                    <a:pt x="682" y="22"/>
                  </a:lnTo>
                  <a:lnTo>
                    <a:pt x="679" y="21"/>
                  </a:lnTo>
                  <a:lnTo>
                    <a:pt x="676" y="21"/>
                  </a:lnTo>
                  <a:lnTo>
                    <a:pt x="671" y="20"/>
                  </a:lnTo>
                  <a:lnTo>
                    <a:pt x="668" y="19"/>
                  </a:lnTo>
                  <a:lnTo>
                    <a:pt x="665" y="18"/>
                  </a:lnTo>
                  <a:lnTo>
                    <a:pt x="661" y="18"/>
                  </a:lnTo>
                  <a:lnTo>
                    <a:pt x="657" y="17"/>
                  </a:lnTo>
                  <a:lnTo>
                    <a:pt x="654" y="15"/>
                  </a:lnTo>
                  <a:lnTo>
                    <a:pt x="649" y="14"/>
                  </a:lnTo>
                  <a:lnTo>
                    <a:pt x="646" y="14"/>
                  </a:lnTo>
                  <a:lnTo>
                    <a:pt x="643" y="13"/>
                  </a:lnTo>
                  <a:lnTo>
                    <a:pt x="638" y="12"/>
                  </a:lnTo>
                  <a:lnTo>
                    <a:pt x="635" y="11"/>
                  </a:lnTo>
                  <a:lnTo>
                    <a:pt x="632" y="11"/>
                  </a:lnTo>
                  <a:lnTo>
                    <a:pt x="627" y="10"/>
                  </a:lnTo>
                  <a:lnTo>
                    <a:pt x="624" y="10"/>
                  </a:lnTo>
                  <a:lnTo>
                    <a:pt x="620" y="9"/>
                  </a:lnTo>
                  <a:lnTo>
                    <a:pt x="616" y="9"/>
                  </a:lnTo>
                  <a:lnTo>
                    <a:pt x="612" y="8"/>
                  </a:lnTo>
                  <a:lnTo>
                    <a:pt x="609" y="8"/>
                  </a:lnTo>
                  <a:lnTo>
                    <a:pt x="604" y="7"/>
                  </a:lnTo>
                  <a:lnTo>
                    <a:pt x="601" y="7"/>
                  </a:lnTo>
                  <a:lnTo>
                    <a:pt x="597" y="6"/>
                  </a:lnTo>
                  <a:lnTo>
                    <a:pt x="593" y="6"/>
                  </a:lnTo>
                  <a:lnTo>
                    <a:pt x="589" y="4"/>
                  </a:lnTo>
                  <a:lnTo>
                    <a:pt x="586" y="4"/>
                  </a:lnTo>
                  <a:lnTo>
                    <a:pt x="581" y="4"/>
                  </a:lnTo>
                  <a:lnTo>
                    <a:pt x="578" y="3"/>
                  </a:lnTo>
                  <a:lnTo>
                    <a:pt x="574" y="3"/>
                  </a:lnTo>
                  <a:lnTo>
                    <a:pt x="570" y="3"/>
                  </a:lnTo>
                  <a:lnTo>
                    <a:pt x="566" y="3"/>
                  </a:lnTo>
                  <a:lnTo>
                    <a:pt x="563" y="2"/>
                  </a:lnTo>
                  <a:lnTo>
                    <a:pt x="558" y="2"/>
                  </a:lnTo>
                  <a:lnTo>
                    <a:pt x="554" y="2"/>
                  </a:lnTo>
                  <a:lnTo>
                    <a:pt x="550" y="1"/>
                  </a:lnTo>
                  <a:lnTo>
                    <a:pt x="546" y="1"/>
                  </a:lnTo>
                  <a:lnTo>
                    <a:pt x="542" y="1"/>
                  </a:lnTo>
                  <a:lnTo>
                    <a:pt x="539" y="1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6" y="0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2" y="0"/>
                  </a:lnTo>
                  <a:lnTo>
                    <a:pt x="477" y="0"/>
                  </a:lnTo>
                  <a:lnTo>
                    <a:pt x="474" y="1"/>
                  </a:lnTo>
                  <a:lnTo>
                    <a:pt x="469" y="1"/>
                  </a:lnTo>
                  <a:lnTo>
                    <a:pt x="465" y="1"/>
                  </a:lnTo>
                  <a:lnTo>
                    <a:pt x="461" y="1"/>
                  </a:lnTo>
                  <a:lnTo>
                    <a:pt x="457" y="2"/>
                  </a:lnTo>
                  <a:lnTo>
                    <a:pt x="453" y="2"/>
                  </a:lnTo>
                  <a:lnTo>
                    <a:pt x="450" y="2"/>
                  </a:lnTo>
                  <a:lnTo>
                    <a:pt x="445" y="3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30" y="4"/>
                  </a:lnTo>
                  <a:lnTo>
                    <a:pt x="424" y="4"/>
                  </a:lnTo>
                  <a:lnTo>
                    <a:pt x="419" y="6"/>
                  </a:lnTo>
                  <a:lnTo>
                    <a:pt x="412" y="6"/>
                  </a:lnTo>
                  <a:lnTo>
                    <a:pt x="407" y="7"/>
                  </a:lnTo>
                  <a:lnTo>
                    <a:pt x="401" y="7"/>
                  </a:lnTo>
                  <a:lnTo>
                    <a:pt x="396" y="8"/>
                  </a:lnTo>
                  <a:lnTo>
                    <a:pt x="389" y="9"/>
                  </a:lnTo>
                  <a:lnTo>
                    <a:pt x="384" y="10"/>
                  </a:lnTo>
                  <a:lnTo>
                    <a:pt x="378" y="10"/>
                  </a:lnTo>
                  <a:lnTo>
                    <a:pt x="373" y="11"/>
                  </a:lnTo>
                  <a:lnTo>
                    <a:pt x="367" y="12"/>
                  </a:lnTo>
                  <a:lnTo>
                    <a:pt x="362" y="13"/>
                  </a:lnTo>
                  <a:lnTo>
                    <a:pt x="356" y="14"/>
                  </a:lnTo>
                  <a:lnTo>
                    <a:pt x="351" y="17"/>
                  </a:lnTo>
                  <a:lnTo>
                    <a:pt x="346" y="17"/>
                  </a:lnTo>
                  <a:lnTo>
                    <a:pt x="340" y="18"/>
                  </a:lnTo>
                  <a:lnTo>
                    <a:pt x="335" y="19"/>
                  </a:lnTo>
                  <a:lnTo>
                    <a:pt x="329" y="21"/>
                  </a:lnTo>
                  <a:lnTo>
                    <a:pt x="324" y="22"/>
                  </a:lnTo>
                  <a:lnTo>
                    <a:pt x="318" y="23"/>
                  </a:lnTo>
                  <a:lnTo>
                    <a:pt x="313" y="24"/>
                  </a:lnTo>
                  <a:lnTo>
                    <a:pt x="308" y="26"/>
                  </a:lnTo>
                  <a:lnTo>
                    <a:pt x="303" y="28"/>
                  </a:lnTo>
                  <a:lnTo>
                    <a:pt x="297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2" y="34"/>
                  </a:lnTo>
                  <a:lnTo>
                    <a:pt x="278" y="35"/>
                  </a:lnTo>
                  <a:lnTo>
                    <a:pt x="272" y="37"/>
                  </a:lnTo>
                  <a:lnTo>
                    <a:pt x="268" y="40"/>
                  </a:lnTo>
                  <a:lnTo>
                    <a:pt x="262" y="41"/>
                  </a:lnTo>
                  <a:lnTo>
                    <a:pt x="257" y="43"/>
                  </a:lnTo>
                  <a:lnTo>
                    <a:pt x="252" y="44"/>
                  </a:lnTo>
                  <a:lnTo>
                    <a:pt x="247" y="46"/>
                  </a:lnTo>
                  <a:lnTo>
                    <a:pt x="242" y="47"/>
                  </a:lnTo>
                  <a:lnTo>
                    <a:pt x="237" y="50"/>
                  </a:lnTo>
                  <a:lnTo>
                    <a:pt x="233" y="52"/>
                  </a:lnTo>
                  <a:lnTo>
                    <a:pt x="228" y="54"/>
                  </a:lnTo>
                  <a:lnTo>
                    <a:pt x="223" y="56"/>
                  </a:lnTo>
                  <a:lnTo>
                    <a:pt x="218" y="58"/>
                  </a:lnTo>
                  <a:lnTo>
                    <a:pt x="213" y="59"/>
                  </a:lnTo>
                  <a:lnTo>
                    <a:pt x="208" y="63"/>
                  </a:lnTo>
                  <a:lnTo>
                    <a:pt x="203" y="64"/>
                  </a:lnTo>
                  <a:lnTo>
                    <a:pt x="199" y="67"/>
                  </a:lnTo>
                  <a:lnTo>
                    <a:pt x="194" y="68"/>
                  </a:lnTo>
                  <a:lnTo>
                    <a:pt x="191" y="71"/>
                  </a:lnTo>
                  <a:lnTo>
                    <a:pt x="185" y="73"/>
                  </a:lnTo>
                  <a:lnTo>
                    <a:pt x="181" y="76"/>
                  </a:lnTo>
                  <a:lnTo>
                    <a:pt x="177" y="77"/>
                  </a:lnTo>
                  <a:lnTo>
                    <a:pt x="172" y="80"/>
                  </a:lnTo>
                  <a:lnTo>
                    <a:pt x="168" y="82"/>
                  </a:lnTo>
                  <a:lnTo>
                    <a:pt x="163" y="85"/>
                  </a:lnTo>
                  <a:lnTo>
                    <a:pt x="159" y="87"/>
                  </a:lnTo>
                  <a:lnTo>
                    <a:pt x="156" y="90"/>
                  </a:lnTo>
                  <a:lnTo>
                    <a:pt x="151" y="92"/>
                  </a:lnTo>
                  <a:lnTo>
                    <a:pt x="147" y="96"/>
                  </a:lnTo>
                  <a:lnTo>
                    <a:pt x="143" y="98"/>
                  </a:lnTo>
                  <a:lnTo>
                    <a:pt x="139" y="101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7" y="109"/>
                  </a:lnTo>
                  <a:lnTo>
                    <a:pt x="124" y="112"/>
                  </a:lnTo>
                  <a:lnTo>
                    <a:pt x="120" y="115"/>
                  </a:lnTo>
                  <a:lnTo>
                    <a:pt x="115" y="118"/>
                  </a:lnTo>
                  <a:lnTo>
                    <a:pt x="111" y="121"/>
                  </a:lnTo>
                  <a:lnTo>
                    <a:pt x="107" y="124"/>
                  </a:lnTo>
                  <a:lnTo>
                    <a:pt x="103" y="126"/>
                  </a:lnTo>
                  <a:lnTo>
                    <a:pt x="100" y="130"/>
                  </a:lnTo>
                  <a:lnTo>
                    <a:pt x="97" y="132"/>
                  </a:lnTo>
                  <a:lnTo>
                    <a:pt x="93" y="135"/>
                  </a:lnTo>
                  <a:lnTo>
                    <a:pt x="89" y="138"/>
                  </a:lnTo>
                  <a:lnTo>
                    <a:pt x="86" y="142"/>
                  </a:lnTo>
                  <a:lnTo>
                    <a:pt x="82" y="144"/>
                  </a:lnTo>
                  <a:lnTo>
                    <a:pt x="79" y="147"/>
                  </a:lnTo>
                  <a:lnTo>
                    <a:pt x="76" y="151"/>
                  </a:lnTo>
                  <a:lnTo>
                    <a:pt x="72" y="154"/>
                  </a:lnTo>
                  <a:lnTo>
                    <a:pt x="69" y="157"/>
                  </a:lnTo>
                  <a:lnTo>
                    <a:pt x="67" y="160"/>
                  </a:lnTo>
                  <a:lnTo>
                    <a:pt x="64" y="164"/>
                  </a:lnTo>
                  <a:lnTo>
                    <a:pt x="60" y="167"/>
                  </a:lnTo>
                  <a:lnTo>
                    <a:pt x="58" y="170"/>
                  </a:lnTo>
                  <a:lnTo>
                    <a:pt x="55" y="174"/>
                  </a:lnTo>
                  <a:lnTo>
                    <a:pt x="53" y="177"/>
                  </a:lnTo>
                  <a:lnTo>
                    <a:pt x="50" y="180"/>
                  </a:lnTo>
                  <a:lnTo>
                    <a:pt x="47" y="184"/>
                  </a:lnTo>
                  <a:lnTo>
                    <a:pt x="45" y="187"/>
                  </a:lnTo>
                  <a:lnTo>
                    <a:pt x="43" y="190"/>
                  </a:lnTo>
                  <a:lnTo>
                    <a:pt x="41" y="193"/>
                  </a:lnTo>
                  <a:lnTo>
                    <a:pt x="37" y="197"/>
                  </a:lnTo>
                  <a:lnTo>
                    <a:pt x="36" y="200"/>
                  </a:lnTo>
                  <a:lnTo>
                    <a:pt x="34" y="203"/>
                  </a:lnTo>
                  <a:lnTo>
                    <a:pt x="32" y="207"/>
                  </a:lnTo>
                  <a:lnTo>
                    <a:pt x="30" y="210"/>
                  </a:lnTo>
                  <a:lnTo>
                    <a:pt x="29" y="214"/>
                  </a:lnTo>
                  <a:lnTo>
                    <a:pt x="26" y="218"/>
                  </a:lnTo>
                  <a:lnTo>
                    <a:pt x="24" y="221"/>
                  </a:lnTo>
                  <a:lnTo>
                    <a:pt x="22" y="224"/>
                  </a:lnTo>
                  <a:lnTo>
                    <a:pt x="21" y="227"/>
                  </a:lnTo>
                  <a:lnTo>
                    <a:pt x="19" y="231"/>
                  </a:lnTo>
                  <a:lnTo>
                    <a:pt x="18" y="234"/>
                  </a:lnTo>
                  <a:lnTo>
                    <a:pt x="15" y="237"/>
                  </a:lnTo>
                  <a:lnTo>
                    <a:pt x="14" y="241"/>
                  </a:lnTo>
                  <a:lnTo>
                    <a:pt x="13" y="245"/>
                  </a:lnTo>
                  <a:lnTo>
                    <a:pt x="11" y="248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8"/>
                  </a:lnTo>
                  <a:lnTo>
                    <a:pt x="8" y="263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4" y="274"/>
                  </a:lnTo>
                  <a:lnTo>
                    <a:pt x="3" y="277"/>
                  </a:lnTo>
                  <a:lnTo>
                    <a:pt x="2" y="280"/>
                  </a:lnTo>
                  <a:lnTo>
                    <a:pt x="2" y="285"/>
                  </a:lnTo>
                  <a:lnTo>
                    <a:pt x="1" y="288"/>
                  </a:lnTo>
                  <a:lnTo>
                    <a:pt x="1" y="291"/>
                  </a:lnTo>
                  <a:lnTo>
                    <a:pt x="1" y="294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4"/>
                  </a:lnTo>
                  <a:lnTo>
                    <a:pt x="1" y="328"/>
                  </a:lnTo>
                  <a:lnTo>
                    <a:pt x="1" y="333"/>
                  </a:lnTo>
                  <a:lnTo>
                    <a:pt x="2" y="338"/>
                  </a:lnTo>
                  <a:lnTo>
                    <a:pt x="2" y="343"/>
                  </a:lnTo>
                  <a:lnTo>
                    <a:pt x="4" y="348"/>
                  </a:lnTo>
                  <a:lnTo>
                    <a:pt x="4" y="353"/>
                  </a:lnTo>
                  <a:lnTo>
                    <a:pt x="5" y="358"/>
                  </a:lnTo>
                  <a:lnTo>
                    <a:pt x="8" y="363"/>
                  </a:lnTo>
                  <a:lnTo>
                    <a:pt x="9" y="368"/>
                  </a:lnTo>
                  <a:lnTo>
                    <a:pt x="11" y="372"/>
                  </a:lnTo>
                  <a:lnTo>
                    <a:pt x="12" y="377"/>
                  </a:lnTo>
                  <a:lnTo>
                    <a:pt x="14" y="382"/>
                  </a:lnTo>
                  <a:lnTo>
                    <a:pt x="16" y="387"/>
                  </a:lnTo>
                  <a:lnTo>
                    <a:pt x="19" y="391"/>
                  </a:lnTo>
                  <a:lnTo>
                    <a:pt x="21" y="397"/>
                  </a:lnTo>
                  <a:lnTo>
                    <a:pt x="23" y="401"/>
                  </a:lnTo>
                  <a:lnTo>
                    <a:pt x="26" y="406"/>
                  </a:lnTo>
                  <a:lnTo>
                    <a:pt x="29" y="411"/>
                  </a:lnTo>
                  <a:lnTo>
                    <a:pt x="32" y="414"/>
                  </a:lnTo>
                  <a:lnTo>
                    <a:pt x="35" y="419"/>
                  </a:lnTo>
                  <a:lnTo>
                    <a:pt x="38" y="423"/>
                  </a:lnTo>
                  <a:lnTo>
                    <a:pt x="42" y="427"/>
                  </a:lnTo>
                  <a:lnTo>
                    <a:pt x="45" y="432"/>
                  </a:lnTo>
                  <a:lnTo>
                    <a:pt x="48" y="436"/>
                  </a:lnTo>
                  <a:lnTo>
                    <a:pt x="53" y="442"/>
                  </a:lnTo>
                  <a:lnTo>
                    <a:pt x="55" y="445"/>
                  </a:lnTo>
                  <a:lnTo>
                    <a:pt x="59" y="449"/>
                  </a:lnTo>
                  <a:lnTo>
                    <a:pt x="64" y="454"/>
                  </a:lnTo>
                  <a:lnTo>
                    <a:pt x="68" y="458"/>
                  </a:lnTo>
                  <a:lnTo>
                    <a:pt x="72" y="461"/>
                  </a:lnTo>
                  <a:lnTo>
                    <a:pt x="77" y="466"/>
                  </a:lnTo>
                  <a:lnTo>
                    <a:pt x="81" y="470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3" y="478"/>
                  </a:lnTo>
                  <a:lnTo>
                    <a:pt x="95" y="478"/>
                  </a:lnTo>
                  <a:lnTo>
                    <a:pt x="99" y="477"/>
                  </a:lnTo>
                  <a:lnTo>
                    <a:pt x="100" y="475"/>
                  </a:lnTo>
                  <a:lnTo>
                    <a:pt x="102" y="472"/>
                  </a:lnTo>
                  <a:lnTo>
                    <a:pt x="104" y="469"/>
                  </a:lnTo>
                  <a:lnTo>
                    <a:pt x="105" y="467"/>
                  </a:lnTo>
                  <a:lnTo>
                    <a:pt x="106" y="462"/>
                  </a:lnTo>
                  <a:lnTo>
                    <a:pt x="107" y="459"/>
                  </a:lnTo>
                  <a:lnTo>
                    <a:pt x="107" y="456"/>
                  </a:lnTo>
                  <a:lnTo>
                    <a:pt x="109" y="453"/>
                  </a:lnTo>
                  <a:lnTo>
                    <a:pt x="109" y="447"/>
                  </a:lnTo>
                  <a:lnTo>
                    <a:pt x="110" y="446"/>
                  </a:lnTo>
                  <a:lnTo>
                    <a:pt x="105" y="442"/>
                  </a:lnTo>
                  <a:lnTo>
                    <a:pt x="101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0" y="428"/>
                  </a:lnTo>
                  <a:lnTo>
                    <a:pt x="87" y="425"/>
                  </a:lnTo>
                  <a:lnTo>
                    <a:pt x="83" y="422"/>
                  </a:lnTo>
                  <a:lnTo>
                    <a:pt x="80" y="419"/>
                  </a:lnTo>
                  <a:lnTo>
                    <a:pt x="77" y="414"/>
                  </a:lnTo>
                  <a:lnTo>
                    <a:pt x="73" y="411"/>
                  </a:lnTo>
                  <a:lnTo>
                    <a:pt x="71" y="406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4" y="397"/>
                  </a:lnTo>
                  <a:lnTo>
                    <a:pt x="60" y="392"/>
                  </a:lnTo>
                  <a:lnTo>
                    <a:pt x="59" y="389"/>
                  </a:lnTo>
                  <a:lnTo>
                    <a:pt x="56" y="384"/>
                  </a:lnTo>
                  <a:lnTo>
                    <a:pt x="54" y="381"/>
                  </a:lnTo>
                  <a:lnTo>
                    <a:pt x="53" y="377"/>
                  </a:lnTo>
                  <a:lnTo>
                    <a:pt x="50" y="373"/>
                  </a:lnTo>
                  <a:lnTo>
                    <a:pt x="48" y="369"/>
                  </a:lnTo>
                  <a:lnTo>
                    <a:pt x="47" y="366"/>
                  </a:lnTo>
                  <a:lnTo>
                    <a:pt x="45" y="361"/>
                  </a:lnTo>
                  <a:lnTo>
                    <a:pt x="44" y="358"/>
                  </a:lnTo>
                  <a:lnTo>
                    <a:pt x="43" y="354"/>
                  </a:lnTo>
                  <a:lnTo>
                    <a:pt x="42" y="349"/>
                  </a:lnTo>
                  <a:lnTo>
                    <a:pt x="41" y="345"/>
                  </a:lnTo>
                  <a:lnTo>
                    <a:pt x="39" y="342"/>
                  </a:lnTo>
                  <a:lnTo>
                    <a:pt x="38" y="337"/>
                  </a:lnTo>
                  <a:lnTo>
                    <a:pt x="38" y="333"/>
                  </a:lnTo>
                  <a:lnTo>
                    <a:pt x="38" y="328"/>
                  </a:lnTo>
                  <a:lnTo>
                    <a:pt x="38" y="325"/>
                  </a:lnTo>
                  <a:lnTo>
                    <a:pt x="37" y="319"/>
                  </a:lnTo>
                  <a:lnTo>
                    <a:pt x="37" y="312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7" y="292"/>
                  </a:lnTo>
                  <a:lnTo>
                    <a:pt x="38" y="286"/>
                  </a:lnTo>
                  <a:lnTo>
                    <a:pt x="41" y="280"/>
                  </a:lnTo>
                  <a:lnTo>
                    <a:pt x="42" y="274"/>
                  </a:lnTo>
                  <a:lnTo>
                    <a:pt x="44" y="267"/>
                  </a:lnTo>
                  <a:lnTo>
                    <a:pt x="45" y="260"/>
                  </a:lnTo>
                  <a:lnTo>
                    <a:pt x="47" y="255"/>
                  </a:lnTo>
                  <a:lnTo>
                    <a:pt x="50" y="249"/>
                  </a:lnTo>
                  <a:lnTo>
                    <a:pt x="53" y="243"/>
                  </a:lnTo>
                  <a:lnTo>
                    <a:pt x="56" y="236"/>
                  </a:lnTo>
                  <a:lnTo>
                    <a:pt x="59" y="231"/>
                  </a:lnTo>
                  <a:lnTo>
                    <a:pt x="64" y="225"/>
                  </a:lnTo>
                  <a:lnTo>
                    <a:pt x="67" y="219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9" y="202"/>
                  </a:lnTo>
                  <a:lnTo>
                    <a:pt x="83" y="196"/>
                  </a:lnTo>
                  <a:lnTo>
                    <a:pt x="88" y="190"/>
                  </a:lnTo>
                  <a:lnTo>
                    <a:pt x="93" y="185"/>
                  </a:lnTo>
                  <a:lnTo>
                    <a:pt x="99" y="179"/>
                  </a:lnTo>
                  <a:lnTo>
                    <a:pt x="103" y="174"/>
                  </a:lnTo>
                  <a:lnTo>
                    <a:pt x="110" y="168"/>
                  </a:lnTo>
                  <a:lnTo>
                    <a:pt x="115" y="163"/>
                  </a:lnTo>
                  <a:lnTo>
                    <a:pt x="122" y="158"/>
                  </a:lnTo>
                  <a:lnTo>
                    <a:pt x="127" y="153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8" y="138"/>
                  </a:lnTo>
                  <a:lnTo>
                    <a:pt x="155" y="134"/>
                  </a:lnTo>
                  <a:lnTo>
                    <a:pt x="162" y="129"/>
                  </a:lnTo>
                  <a:lnTo>
                    <a:pt x="169" y="124"/>
                  </a:lnTo>
                  <a:lnTo>
                    <a:pt x="177" y="120"/>
                  </a:lnTo>
                  <a:lnTo>
                    <a:pt x="184" y="114"/>
                  </a:lnTo>
                  <a:lnTo>
                    <a:pt x="192" y="111"/>
                  </a:lnTo>
                  <a:lnTo>
                    <a:pt x="200" y="107"/>
                  </a:lnTo>
                  <a:lnTo>
                    <a:pt x="208" y="102"/>
                  </a:lnTo>
                  <a:lnTo>
                    <a:pt x="217" y="98"/>
                  </a:lnTo>
                  <a:lnTo>
                    <a:pt x="225" y="95"/>
                  </a:lnTo>
                  <a:lnTo>
                    <a:pt x="234" y="90"/>
                  </a:lnTo>
                  <a:lnTo>
                    <a:pt x="242" y="87"/>
                  </a:lnTo>
                  <a:lnTo>
                    <a:pt x="251" y="82"/>
                  </a:lnTo>
                  <a:lnTo>
                    <a:pt x="261" y="79"/>
                  </a:lnTo>
                  <a:lnTo>
                    <a:pt x="270" y="77"/>
                  </a:lnTo>
                  <a:lnTo>
                    <a:pt x="280" y="74"/>
                  </a:lnTo>
                  <a:lnTo>
                    <a:pt x="290" y="70"/>
                  </a:lnTo>
                  <a:lnTo>
                    <a:pt x="298" y="67"/>
                  </a:lnTo>
                  <a:lnTo>
                    <a:pt x="308" y="64"/>
                  </a:lnTo>
                  <a:lnTo>
                    <a:pt x="318" y="62"/>
                  </a:lnTo>
                  <a:lnTo>
                    <a:pt x="328" y="58"/>
                  </a:lnTo>
                  <a:lnTo>
                    <a:pt x="338" y="56"/>
                  </a:lnTo>
                  <a:lnTo>
                    <a:pt x="348" y="54"/>
                  </a:lnTo>
                  <a:lnTo>
                    <a:pt x="359" y="52"/>
                  </a:lnTo>
                  <a:lnTo>
                    <a:pt x="369" y="50"/>
                  </a:lnTo>
                  <a:lnTo>
                    <a:pt x="380" y="47"/>
                  </a:lnTo>
                  <a:lnTo>
                    <a:pt x="389" y="46"/>
                  </a:lnTo>
                  <a:lnTo>
                    <a:pt x="401" y="44"/>
                  </a:lnTo>
                  <a:lnTo>
                    <a:pt x="411" y="43"/>
                  </a:lnTo>
                  <a:lnTo>
                    <a:pt x="422" y="42"/>
                  </a:lnTo>
                  <a:lnTo>
                    <a:pt x="433" y="41"/>
                  </a:lnTo>
                  <a:lnTo>
                    <a:pt x="445" y="40"/>
                  </a:lnTo>
                  <a:lnTo>
                    <a:pt x="451" y="39"/>
                  </a:lnTo>
                  <a:lnTo>
                    <a:pt x="458" y="39"/>
                  </a:lnTo>
                  <a:lnTo>
                    <a:pt x="465" y="37"/>
                  </a:lnTo>
                  <a:lnTo>
                    <a:pt x="473" y="37"/>
                  </a:lnTo>
                  <a:lnTo>
                    <a:pt x="479" y="37"/>
                  </a:lnTo>
                  <a:lnTo>
                    <a:pt x="487" y="36"/>
                  </a:lnTo>
                  <a:lnTo>
                    <a:pt x="494" y="36"/>
                  </a:lnTo>
                  <a:lnTo>
                    <a:pt x="501" y="36"/>
                  </a:lnTo>
                  <a:lnTo>
                    <a:pt x="508" y="36"/>
                  </a:lnTo>
                  <a:lnTo>
                    <a:pt x="514" y="36"/>
                  </a:lnTo>
                  <a:lnTo>
                    <a:pt x="521" y="36"/>
                  </a:lnTo>
                  <a:lnTo>
                    <a:pt x="529" y="36"/>
                  </a:lnTo>
                  <a:lnTo>
                    <a:pt x="535" y="36"/>
                  </a:lnTo>
                  <a:lnTo>
                    <a:pt x="542" y="37"/>
                  </a:lnTo>
                  <a:lnTo>
                    <a:pt x="550" y="37"/>
                  </a:lnTo>
                  <a:lnTo>
                    <a:pt x="556" y="39"/>
                  </a:lnTo>
                  <a:lnTo>
                    <a:pt x="563" y="39"/>
                  </a:lnTo>
                  <a:lnTo>
                    <a:pt x="569" y="40"/>
                  </a:lnTo>
                  <a:lnTo>
                    <a:pt x="576" y="40"/>
                  </a:lnTo>
                  <a:lnTo>
                    <a:pt x="582" y="41"/>
                  </a:lnTo>
                  <a:lnTo>
                    <a:pt x="589" y="41"/>
                  </a:lnTo>
                  <a:lnTo>
                    <a:pt x="596" y="42"/>
                  </a:lnTo>
                  <a:lnTo>
                    <a:pt x="602" y="43"/>
                  </a:lnTo>
                  <a:lnTo>
                    <a:pt x="610" y="44"/>
                  </a:lnTo>
                  <a:lnTo>
                    <a:pt x="615" y="45"/>
                  </a:lnTo>
                  <a:lnTo>
                    <a:pt x="622" y="46"/>
                  </a:lnTo>
                  <a:lnTo>
                    <a:pt x="629" y="47"/>
                  </a:lnTo>
                  <a:lnTo>
                    <a:pt x="635" y="48"/>
                  </a:lnTo>
                  <a:lnTo>
                    <a:pt x="642" y="50"/>
                  </a:lnTo>
                  <a:lnTo>
                    <a:pt x="648" y="52"/>
                  </a:lnTo>
                  <a:lnTo>
                    <a:pt x="655" y="53"/>
                  </a:lnTo>
                  <a:lnTo>
                    <a:pt x="661" y="55"/>
                  </a:lnTo>
                  <a:lnTo>
                    <a:pt x="667" y="56"/>
                  </a:lnTo>
                  <a:lnTo>
                    <a:pt x="673" y="57"/>
                  </a:lnTo>
                  <a:lnTo>
                    <a:pt x="679" y="59"/>
                  </a:lnTo>
                  <a:lnTo>
                    <a:pt x="686" y="61"/>
                  </a:lnTo>
                  <a:lnTo>
                    <a:pt x="690" y="63"/>
                  </a:lnTo>
                  <a:lnTo>
                    <a:pt x="697" y="64"/>
                  </a:lnTo>
                  <a:lnTo>
                    <a:pt x="703" y="66"/>
                  </a:lnTo>
                  <a:lnTo>
                    <a:pt x="709" y="68"/>
                  </a:lnTo>
                  <a:lnTo>
                    <a:pt x="714" y="69"/>
                  </a:lnTo>
                  <a:lnTo>
                    <a:pt x="720" y="73"/>
                  </a:lnTo>
                  <a:lnTo>
                    <a:pt x="725" y="74"/>
                  </a:lnTo>
                  <a:lnTo>
                    <a:pt x="731" y="77"/>
                  </a:lnTo>
                  <a:lnTo>
                    <a:pt x="736" y="78"/>
                  </a:lnTo>
                  <a:lnTo>
                    <a:pt x="741" y="81"/>
                  </a:lnTo>
                  <a:lnTo>
                    <a:pt x="747" y="84"/>
                  </a:lnTo>
                  <a:lnTo>
                    <a:pt x="752" y="86"/>
                  </a:lnTo>
                  <a:lnTo>
                    <a:pt x="758" y="88"/>
                  </a:lnTo>
                  <a:lnTo>
                    <a:pt x="762" y="91"/>
                  </a:lnTo>
                  <a:lnTo>
                    <a:pt x="768" y="93"/>
                  </a:lnTo>
                  <a:lnTo>
                    <a:pt x="772" y="96"/>
                  </a:lnTo>
                  <a:lnTo>
                    <a:pt x="778" y="99"/>
                  </a:lnTo>
                  <a:lnTo>
                    <a:pt x="782" y="101"/>
                  </a:lnTo>
                  <a:lnTo>
                    <a:pt x="788" y="104"/>
                  </a:lnTo>
                  <a:lnTo>
                    <a:pt x="792" y="108"/>
                  </a:lnTo>
                  <a:lnTo>
                    <a:pt x="796" y="110"/>
                  </a:lnTo>
                  <a:lnTo>
                    <a:pt x="801" y="113"/>
                  </a:lnTo>
                  <a:lnTo>
                    <a:pt x="805" y="115"/>
                  </a:lnTo>
                  <a:lnTo>
                    <a:pt x="810" y="119"/>
                  </a:lnTo>
                  <a:lnTo>
                    <a:pt x="814" y="122"/>
                  </a:lnTo>
                  <a:lnTo>
                    <a:pt x="818" y="125"/>
                  </a:lnTo>
                  <a:lnTo>
                    <a:pt x="823" y="129"/>
                  </a:lnTo>
                  <a:lnTo>
                    <a:pt x="827" y="132"/>
                  </a:lnTo>
                  <a:lnTo>
                    <a:pt x="829" y="135"/>
                  </a:lnTo>
                  <a:lnTo>
                    <a:pt x="834" y="138"/>
                  </a:lnTo>
                  <a:lnTo>
                    <a:pt x="837" y="142"/>
                  </a:lnTo>
                  <a:lnTo>
                    <a:pt x="840" y="145"/>
                  </a:lnTo>
                  <a:lnTo>
                    <a:pt x="844" y="148"/>
                  </a:lnTo>
                  <a:lnTo>
                    <a:pt x="847" y="152"/>
                  </a:lnTo>
                  <a:lnTo>
                    <a:pt x="850" y="155"/>
                  </a:lnTo>
                  <a:lnTo>
                    <a:pt x="853" y="158"/>
                  </a:lnTo>
                  <a:lnTo>
                    <a:pt x="856" y="162"/>
                  </a:lnTo>
                  <a:lnTo>
                    <a:pt x="859" y="165"/>
                  </a:lnTo>
                  <a:lnTo>
                    <a:pt x="861" y="169"/>
                  </a:lnTo>
                  <a:lnTo>
                    <a:pt x="864" y="173"/>
                  </a:lnTo>
                  <a:lnTo>
                    <a:pt x="867" y="176"/>
                  </a:lnTo>
                  <a:lnTo>
                    <a:pt x="869" y="180"/>
                  </a:lnTo>
                  <a:lnTo>
                    <a:pt x="871" y="184"/>
                  </a:lnTo>
                  <a:lnTo>
                    <a:pt x="874" y="188"/>
                  </a:lnTo>
                  <a:lnTo>
                    <a:pt x="875" y="191"/>
                  </a:lnTo>
                  <a:lnTo>
                    <a:pt x="878" y="194"/>
                  </a:lnTo>
                  <a:lnTo>
                    <a:pt x="880" y="199"/>
                  </a:lnTo>
                  <a:lnTo>
                    <a:pt x="882" y="202"/>
                  </a:lnTo>
                  <a:lnTo>
                    <a:pt x="883" y="207"/>
                  </a:lnTo>
                  <a:lnTo>
                    <a:pt x="884" y="210"/>
                  </a:lnTo>
                  <a:lnTo>
                    <a:pt x="886" y="214"/>
                  </a:lnTo>
                  <a:lnTo>
                    <a:pt x="887" y="219"/>
                  </a:lnTo>
                  <a:lnTo>
                    <a:pt x="888" y="222"/>
                  </a:lnTo>
                  <a:lnTo>
                    <a:pt x="890" y="226"/>
                  </a:lnTo>
                  <a:lnTo>
                    <a:pt x="891" y="230"/>
                  </a:lnTo>
                  <a:lnTo>
                    <a:pt x="892" y="234"/>
                  </a:lnTo>
                  <a:lnTo>
                    <a:pt x="893" y="237"/>
                  </a:lnTo>
                  <a:lnTo>
                    <a:pt x="893" y="242"/>
                  </a:lnTo>
                  <a:lnTo>
                    <a:pt x="894" y="245"/>
                  </a:lnTo>
                  <a:lnTo>
                    <a:pt x="895" y="249"/>
                  </a:lnTo>
                  <a:lnTo>
                    <a:pt x="894" y="254"/>
                  </a:lnTo>
                  <a:lnTo>
                    <a:pt x="894" y="258"/>
                  </a:lnTo>
                  <a:lnTo>
                    <a:pt x="894" y="264"/>
                  </a:lnTo>
                  <a:lnTo>
                    <a:pt x="894" y="268"/>
                  </a:lnTo>
                  <a:lnTo>
                    <a:pt x="894" y="272"/>
                  </a:lnTo>
                  <a:lnTo>
                    <a:pt x="894" y="277"/>
                  </a:lnTo>
                  <a:lnTo>
                    <a:pt x="893" y="282"/>
                  </a:lnTo>
                  <a:lnTo>
                    <a:pt x="893" y="287"/>
                  </a:lnTo>
                  <a:lnTo>
                    <a:pt x="892" y="291"/>
                  </a:lnTo>
                  <a:lnTo>
                    <a:pt x="891" y="296"/>
                  </a:lnTo>
                  <a:lnTo>
                    <a:pt x="888" y="300"/>
                  </a:lnTo>
                  <a:lnTo>
                    <a:pt x="887" y="305"/>
                  </a:lnTo>
                  <a:lnTo>
                    <a:pt x="886" y="310"/>
                  </a:lnTo>
                  <a:lnTo>
                    <a:pt x="884" y="314"/>
                  </a:lnTo>
                  <a:lnTo>
                    <a:pt x="883" y="319"/>
                  </a:lnTo>
                  <a:lnTo>
                    <a:pt x="882" y="324"/>
                  </a:lnTo>
                  <a:lnTo>
                    <a:pt x="875" y="338"/>
                  </a:lnTo>
                  <a:lnTo>
                    <a:pt x="905" y="363"/>
                  </a:lnTo>
                  <a:lnTo>
                    <a:pt x="916" y="338"/>
                  </a:lnTo>
                  <a:lnTo>
                    <a:pt x="918" y="333"/>
                  </a:lnTo>
                  <a:lnTo>
                    <a:pt x="920" y="327"/>
                  </a:lnTo>
                  <a:lnTo>
                    <a:pt x="921" y="321"/>
                  </a:lnTo>
                  <a:lnTo>
                    <a:pt x="924" y="315"/>
                  </a:lnTo>
                  <a:lnTo>
                    <a:pt x="925" y="310"/>
                  </a:lnTo>
                  <a:lnTo>
                    <a:pt x="927" y="304"/>
                  </a:lnTo>
                  <a:lnTo>
                    <a:pt x="928" y="298"/>
                  </a:lnTo>
                  <a:lnTo>
                    <a:pt x="929" y="292"/>
                  </a:lnTo>
                  <a:lnTo>
                    <a:pt x="929" y="287"/>
                  </a:lnTo>
                  <a:lnTo>
                    <a:pt x="930" y="281"/>
                  </a:lnTo>
                  <a:lnTo>
                    <a:pt x="930" y="275"/>
                  </a:lnTo>
                  <a:lnTo>
                    <a:pt x="931" y="269"/>
                  </a:lnTo>
                  <a:lnTo>
                    <a:pt x="931" y="264"/>
                  </a:lnTo>
                  <a:lnTo>
                    <a:pt x="931" y="258"/>
                  </a:lnTo>
                  <a:lnTo>
                    <a:pt x="931" y="252"/>
                  </a:lnTo>
                  <a:lnTo>
                    <a:pt x="931" y="247"/>
                  </a:lnTo>
                  <a:lnTo>
                    <a:pt x="930" y="242"/>
                  </a:lnTo>
                  <a:lnTo>
                    <a:pt x="929" y="237"/>
                  </a:lnTo>
                  <a:lnTo>
                    <a:pt x="928" y="233"/>
                  </a:lnTo>
                  <a:lnTo>
                    <a:pt x="928" y="227"/>
                  </a:lnTo>
                  <a:lnTo>
                    <a:pt x="927" y="223"/>
                  </a:lnTo>
                  <a:lnTo>
                    <a:pt x="926" y="218"/>
                  </a:lnTo>
                  <a:lnTo>
                    <a:pt x="924" y="213"/>
                  </a:lnTo>
                  <a:lnTo>
                    <a:pt x="922" y="209"/>
                  </a:lnTo>
                  <a:lnTo>
                    <a:pt x="920" y="203"/>
                  </a:lnTo>
                  <a:lnTo>
                    <a:pt x="919" y="199"/>
                  </a:lnTo>
                  <a:lnTo>
                    <a:pt x="917" y="193"/>
                  </a:lnTo>
                  <a:lnTo>
                    <a:pt x="916" y="189"/>
                  </a:lnTo>
                  <a:lnTo>
                    <a:pt x="914" y="185"/>
                  </a:lnTo>
                  <a:lnTo>
                    <a:pt x="912" y="180"/>
                  </a:lnTo>
                  <a:lnTo>
                    <a:pt x="909" y="176"/>
                  </a:lnTo>
                  <a:lnTo>
                    <a:pt x="907" y="171"/>
                  </a:lnTo>
                  <a:lnTo>
                    <a:pt x="904" y="166"/>
                  </a:lnTo>
                  <a:lnTo>
                    <a:pt x="901" y="162"/>
                  </a:lnTo>
                  <a:lnTo>
                    <a:pt x="898" y="157"/>
                  </a:lnTo>
                  <a:lnTo>
                    <a:pt x="895" y="153"/>
                  </a:lnTo>
                  <a:lnTo>
                    <a:pt x="892" y="148"/>
                  </a:lnTo>
                  <a:lnTo>
                    <a:pt x="888" y="145"/>
                  </a:lnTo>
                  <a:lnTo>
                    <a:pt x="885" y="141"/>
                  </a:lnTo>
                  <a:lnTo>
                    <a:pt x="882" y="136"/>
                  </a:lnTo>
                  <a:lnTo>
                    <a:pt x="878" y="132"/>
                  </a:lnTo>
                  <a:lnTo>
                    <a:pt x="874" y="129"/>
                  </a:lnTo>
                  <a:lnTo>
                    <a:pt x="870" y="124"/>
                  </a:lnTo>
                  <a:lnTo>
                    <a:pt x="867" y="120"/>
                  </a:lnTo>
                  <a:lnTo>
                    <a:pt x="862" y="115"/>
                  </a:lnTo>
                  <a:lnTo>
                    <a:pt x="858" y="112"/>
                  </a:lnTo>
                  <a:lnTo>
                    <a:pt x="853" y="108"/>
                  </a:lnTo>
                  <a:lnTo>
                    <a:pt x="850" y="104"/>
                  </a:lnTo>
                  <a:lnTo>
                    <a:pt x="847" y="101"/>
                  </a:lnTo>
                  <a:lnTo>
                    <a:pt x="844" y="99"/>
                  </a:lnTo>
                  <a:lnTo>
                    <a:pt x="840" y="96"/>
                  </a:lnTo>
                  <a:lnTo>
                    <a:pt x="837" y="93"/>
                  </a:lnTo>
                  <a:lnTo>
                    <a:pt x="833" y="91"/>
                  </a:lnTo>
                  <a:lnTo>
                    <a:pt x="829" y="89"/>
                  </a:lnTo>
                  <a:lnTo>
                    <a:pt x="827" y="86"/>
                  </a:lnTo>
                  <a:lnTo>
                    <a:pt x="824" y="84"/>
                  </a:lnTo>
                  <a:lnTo>
                    <a:pt x="819" y="81"/>
                  </a:lnTo>
                  <a:lnTo>
                    <a:pt x="816" y="79"/>
                  </a:lnTo>
                  <a:lnTo>
                    <a:pt x="812" y="77"/>
                  </a:lnTo>
                  <a:lnTo>
                    <a:pt x="808" y="74"/>
                  </a:lnTo>
                  <a:lnTo>
                    <a:pt x="805" y="73"/>
                  </a:lnTo>
                  <a:lnTo>
                    <a:pt x="801" y="69"/>
                  </a:lnTo>
                  <a:lnTo>
                    <a:pt x="797" y="68"/>
                  </a:lnTo>
                  <a:lnTo>
                    <a:pt x="794" y="66"/>
                  </a:lnTo>
                  <a:lnTo>
                    <a:pt x="790" y="64"/>
                  </a:lnTo>
                  <a:lnTo>
                    <a:pt x="785" y="62"/>
                  </a:lnTo>
                  <a:lnTo>
                    <a:pt x="782" y="59"/>
                  </a:lnTo>
                  <a:lnTo>
                    <a:pt x="778" y="57"/>
                  </a:lnTo>
                  <a:lnTo>
                    <a:pt x="773" y="55"/>
                  </a:lnTo>
                  <a:lnTo>
                    <a:pt x="770" y="53"/>
                  </a:lnTo>
                  <a:lnTo>
                    <a:pt x="766" y="52"/>
                  </a:lnTo>
                  <a:lnTo>
                    <a:pt x="762" y="50"/>
                  </a:lnTo>
                  <a:lnTo>
                    <a:pt x="758" y="47"/>
                  </a:lnTo>
                  <a:lnTo>
                    <a:pt x="754" y="45"/>
                  </a:lnTo>
                  <a:lnTo>
                    <a:pt x="749" y="44"/>
                  </a:lnTo>
                  <a:lnTo>
                    <a:pt x="745" y="42"/>
                  </a:lnTo>
                  <a:lnTo>
                    <a:pt x="740" y="41"/>
                  </a:lnTo>
                  <a:lnTo>
                    <a:pt x="737" y="39"/>
                  </a:lnTo>
                  <a:lnTo>
                    <a:pt x="733" y="37"/>
                  </a:lnTo>
                  <a:lnTo>
                    <a:pt x="728" y="35"/>
                  </a:lnTo>
                  <a:lnTo>
                    <a:pt x="690" y="24"/>
                  </a:lnTo>
                  <a:lnTo>
                    <a:pt x="69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154238" y="3286125"/>
              <a:ext cx="207963" cy="106362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6" y="122"/>
                </a:cxn>
                <a:cxn ang="0">
                  <a:pos x="2" y="111"/>
                </a:cxn>
                <a:cxn ang="0">
                  <a:pos x="0" y="101"/>
                </a:cxn>
                <a:cxn ang="0">
                  <a:pos x="0" y="91"/>
                </a:cxn>
                <a:cxn ang="0">
                  <a:pos x="0" y="79"/>
                </a:cxn>
                <a:cxn ang="0">
                  <a:pos x="2" y="68"/>
                </a:cxn>
                <a:cxn ang="0">
                  <a:pos x="7" y="56"/>
                </a:cxn>
                <a:cxn ang="0">
                  <a:pos x="14" y="45"/>
                </a:cxn>
                <a:cxn ang="0">
                  <a:pos x="23" y="34"/>
                </a:cxn>
                <a:cxn ang="0">
                  <a:pos x="33" y="24"/>
                </a:cxn>
                <a:cxn ang="0">
                  <a:pos x="45" y="18"/>
                </a:cxn>
                <a:cxn ang="0">
                  <a:pos x="58" y="11"/>
                </a:cxn>
                <a:cxn ang="0">
                  <a:pos x="71" y="7"/>
                </a:cxn>
                <a:cxn ang="0">
                  <a:pos x="86" y="3"/>
                </a:cxn>
                <a:cxn ang="0">
                  <a:pos x="99" y="1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1"/>
                </a:cxn>
                <a:cxn ang="0">
                  <a:pos x="150" y="2"/>
                </a:cxn>
                <a:cxn ang="0">
                  <a:pos x="165" y="5"/>
                </a:cxn>
                <a:cxn ang="0">
                  <a:pos x="179" y="8"/>
                </a:cxn>
                <a:cxn ang="0">
                  <a:pos x="194" y="12"/>
                </a:cxn>
                <a:cxn ang="0">
                  <a:pos x="209" y="17"/>
                </a:cxn>
                <a:cxn ang="0">
                  <a:pos x="223" y="24"/>
                </a:cxn>
                <a:cxn ang="0">
                  <a:pos x="235" y="31"/>
                </a:cxn>
                <a:cxn ang="0">
                  <a:pos x="246" y="41"/>
                </a:cxn>
                <a:cxn ang="0">
                  <a:pos x="255" y="51"/>
                </a:cxn>
                <a:cxn ang="0">
                  <a:pos x="260" y="64"/>
                </a:cxn>
                <a:cxn ang="0">
                  <a:pos x="261" y="78"/>
                </a:cxn>
                <a:cxn ang="0">
                  <a:pos x="259" y="84"/>
                </a:cxn>
                <a:cxn ang="0">
                  <a:pos x="249" y="84"/>
                </a:cxn>
                <a:cxn ang="0">
                  <a:pos x="241" y="84"/>
                </a:cxn>
                <a:cxn ang="0">
                  <a:pos x="233" y="84"/>
                </a:cxn>
                <a:cxn ang="0">
                  <a:pos x="222" y="84"/>
                </a:cxn>
                <a:cxn ang="0">
                  <a:pos x="211" y="84"/>
                </a:cxn>
                <a:cxn ang="0">
                  <a:pos x="201" y="86"/>
                </a:cxn>
                <a:cxn ang="0">
                  <a:pos x="190" y="86"/>
                </a:cxn>
                <a:cxn ang="0">
                  <a:pos x="180" y="86"/>
                </a:cxn>
                <a:cxn ang="0">
                  <a:pos x="173" y="82"/>
                </a:cxn>
                <a:cxn ang="0">
                  <a:pos x="172" y="77"/>
                </a:cxn>
                <a:cxn ang="0">
                  <a:pos x="169" y="68"/>
                </a:cxn>
                <a:cxn ang="0">
                  <a:pos x="163" y="62"/>
                </a:cxn>
                <a:cxn ang="0">
                  <a:pos x="153" y="56"/>
                </a:cxn>
                <a:cxn ang="0">
                  <a:pos x="141" y="53"/>
                </a:cxn>
                <a:cxn ang="0">
                  <a:pos x="126" y="52"/>
                </a:cxn>
                <a:cxn ang="0">
                  <a:pos x="111" y="54"/>
                </a:cxn>
                <a:cxn ang="0">
                  <a:pos x="99" y="58"/>
                </a:cxn>
                <a:cxn ang="0">
                  <a:pos x="89" y="65"/>
                </a:cxn>
                <a:cxn ang="0">
                  <a:pos x="77" y="80"/>
                </a:cxn>
                <a:cxn ang="0">
                  <a:pos x="75" y="93"/>
                </a:cxn>
                <a:cxn ang="0">
                  <a:pos x="76" y="101"/>
                </a:cxn>
                <a:cxn ang="0">
                  <a:pos x="68" y="107"/>
                </a:cxn>
                <a:cxn ang="0">
                  <a:pos x="57" y="110"/>
                </a:cxn>
                <a:cxn ang="0">
                  <a:pos x="11" y="135"/>
                </a:cxn>
              </a:cxnLst>
              <a:rect l="0" t="0" r="r" b="b"/>
              <a:pathLst>
                <a:path w="262" h="135">
                  <a:moveTo>
                    <a:pt x="11" y="135"/>
                  </a:moveTo>
                  <a:lnTo>
                    <a:pt x="11" y="134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7" y="126"/>
                  </a:lnTo>
                  <a:lnTo>
                    <a:pt x="6" y="122"/>
                  </a:lnTo>
                  <a:lnTo>
                    <a:pt x="3" y="117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1"/>
                  </a:lnTo>
                  <a:lnTo>
                    <a:pt x="7" y="56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4" y="45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45" y="18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3" y="10"/>
                  </a:lnTo>
                  <a:lnTo>
                    <a:pt x="67" y="8"/>
                  </a:lnTo>
                  <a:lnTo>
                    <a:pt x="71" y="7"/>
                  </a:lnTo>
                  <a:lnTo>
                    <a:pt x="77" y="6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8" y="1"/>
                  </a:lnTo>
                  <a:lnTo>
                    <a:pt x="143" y="1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5" y="3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79" y="8"/>
                  </a:lnTo>
                  <a:lnTo>
                    <a:pt x="184" y="9"/>
                  </a:lnTo>
                  <a:lnTo>
                    <a:pt x="189" y="10"/>
                  </a:lnTo>
                  <a:lnTo>
                    <a:pt x="194" y="12"/>
                  </a:lnTo>
                  <a:lnTo>
                    <a:pt x="199" y="13"/>
                  </a:lnTo>
                  <a:lnTo>
                    <a:pt x="204" y="16"/>
                  </a:lnTo>
                  <a:lnTo>
                    <a:pt x="209" y="17"/>
                  </a:lnTo>
                  <a:lnTo>
                    <a:pt x="213" y="19"/>
                  </a:lnTo>
                  <a:lnTo>
                    <a:pt x="218" y="21"/>
                  </a:lnTo>
                  <a:lnTo>
                    <a:pt x="223" y="24"/>
                  </a:lnTo>
                  <a:lnTo>
                    <a:pt x="227" y="25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9" y="34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9" y="44"/>
                  </a:lnTo>
                  <a:lnTo>
                    <a:pt x="252" y="47"/>
                  </a:lnTo>
                  <a:lnTo>
                    <a:pt x="255" y="51"/>
                  </a:lnTo>
                  <a:lnTo>
                    <a:pt x="257" y="55"/>
                  </a:lnTo>
                  <a:lnTo>
                    <a:pt x="258" y="59"/>
                  </a:lnTo>
                  <a:lnTo>
                    <a:pt x="260" y="64"/>
                  </a:lnTo>
                  <a:lnTo>
                    <a:pt x="260" y="68"/>
                  </a:lnTo>
                  <a:lnTo>
                    <a:pt x="261" y="73"/>
                  </a:lnTo>
                  <a:lnTo>
                    <a:pt x="261" y="78"/>
                  </a:lnTo>
                  <a:lnTo>
                    <a:pt x="262" y="84"/>
                  </a:lnTo>
                  <a:lnTo>
                    <a:pt x="261" y="84"/>
                  </a:lnTo>
                  <a:lnTo>
                    <a:pt x="259" y="84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9" y="84"/>
                  </a:lnTo>
                  <a:lnTo>
                    <a:pt x="247" y="84"/>
                  </a:lnTo>
                  <a:lnTo>
                    <a:pt x="245" y="84"/>
                  </a:lnTo>
                  <a:lnTo>
                    <a:pt x="241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3" y="84"/>
                  </a:lnTo>
                  <a:lnTo>
                    <a:pt x="229" y="84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18" y="84"/>
                  </a:lnTo>
                  <a:lnTo>
                    <a:pt x="215" y="84"/>
                  </a:lnTo>
                  <a:lnTo>
                    <a:pt x="211" y="84"/>
                  </a:lnTo>
                  <a:lnTo>
                    <a:pt x="207" y="85"/>
                  </a:lnTo>
                  <a:lnTo>
                    <a:pt x="204" y="85"/>
                  </a:lnTo>
                  <a:lnTo>
                    <a:pt x="201" y="86"/>
                  </a:lnTo>
                  <a:lnTo>
                    <a:pt x="197" y="86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87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2" y="78"/>
                  </a:lnTo>
                  <a:lnTo>
                    <a:pt x="172" y="77"/>
                  </a:lnTo>
                  <a:lnTo>
                    <a:pt x="171" y="74"/>
                  </a:lnTo>
                  <a:lnTo>
                    <a:pt x="170" y="72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5" y="64"/>
                  </a:lnTo>
                  <a:lnTo>
                    <a:pt x="163" y="62"/>
                  </a:lnTo>
                  <a:lnTo>
                    <a:pt x="159" y="59"/>
                  </a:lnTo>
                  <a:lnTo>
                    <a:pt x="156" y="58"/>
                  </a:lnTo>
                  <a:lnTo>
                    <a:pt x="153" y="56"/>
                  </a:lnTo>
                  <a:lnTo>
                    <a:pt x="148" y="55"/>
                  </a:lnTo>
                  <a:lnTo>
                    <a:pt x="144" y="54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2"/>
                  </a:lnTo>
                  <a:lnTo>
                    <a:pt x="126" y="52"/>
                  </a:lnTo>
                  <a:lnTo>
                    <a:pt x="122" y="53"/>
                  </a:lnTo>
                  <a:lnTo>
                    <a:pt x="116" y="53"/>
                  </a:lnTo>
                  <a:lnTo>
                    <a:pt x="111" y="54"/>
                  </a:lnTo>
                  <a:lnTo>
                    <a:pt x="107" y="55"/>
                  </a:lnTo>
                  <a:lnTo>
                    <a:pt x="103" y="56"/>
                  </a:lnTo>
                  <a:lnTo>
                    <a:pt x="99" y="58"/>
                  </a:lnTo>
                  <a:lnTo>
                    <a:pt x="96" y="59"/>
                  </a:lnTo>
                  <a:lnTo>
                    <a:pt x="92" y="62"/>
                  </a:lnTo>
                  <a:lnTo>
                    <a:pt x="89" y="65"/>
                  </a:lnTo>
                  <a:lnTo>
                    <a:pt x="84" y="69"/>
                  </a:lnTo>
                  <a:lnTo>
                    <a:pt x="80" y="75"/>
                  </a:lnTo>
                  <a:lnTo>
                    <a:pt x="77" y="80"/>
                  </a:lnTo>
                  <a:lnTo>
                    <a:pt x="76" y="86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8" y="104"/>
                  </a:lnTo>
                  <a:lnTo>
                    <a:pt x="73" y="106"/>
                  </a:lnTo>
                  <a:lnTo>
                    <a:pt x="68" y="107"/>
                  </a:lnTo>
                  <a:lnTo>
                    <a:pt x="65" y="108"/>
                  </a:lnTo>
                  <a:lnTo>
                    <a:pt x="62" y="109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1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928813" y="3343275"/>
              <a:ext cx="733425" cy="465137"/>
            </a:xfrm>
            <a:custGeom>
              <a:avLst/>
              <a:gdLst/>
              <a:ahLst/>
              <a:cxnLst>
                <a:cxn ang="0">
                  <a:pos x="241" y="532"/>
                </a:cxn>
                <a:cxn ang="0">
                  <a:pos x="296" y="543"/>
                </a:cxn>
                <a:cxn ang="0">
                  <a:pos x="354" y="548"/>
                </a:cxn>
                <a:cxn ang="0">
                  <a:pos x="415" y="548"/>
                </a:cxn>
                <a:cxn ang="0">
                  <a:pos x="478" y="541"/>
                </a:cxn>
                <a:cxn ang="0">
                  <a:pos x="580" y="521"/>
                </a:cxn>
                <a:cxn ang="0">
                  <a:pos x="693" y="476"/>
                </a:cxn>
                <a:cxn ang="0">
                  <a:pos x="786" y="418"/>
                </a:cxn>
                <a:cxn ang="0">
                  <a:pos x="851" y="349"/>
                </a:cxn>
                <a:cxn ang="0">
                  <a:pos x="885" y="275"/>
                </a:cxn>
                <a:cxn ang="0">
                  <a:pos x="881" y="199"/>
                </a:cxn>
                <a:cxn ang="0">
                  <a:pos x="840" y="134"/>
                </a:cxn>
                <a:cxn ang="0">
                  <a:pos x="769" y="83"/>
                </a:cxn>
                <a:cxn ang="0">
                  <a:pos x="673" y="49"/>
                </a:cxn>
                <a:cxn ang="0">
                  <a:pos x="557" y="36"/>
                </a:cxn>
                <a:cxn ang="0">
                  <a:pos x="430" y="46"/>
                </a:cxn>
                <a:cxn ang="0">
                  <a:pos x="305" y="78"/>
                </a:cxn>
                <a:cxn ang="0">
                  <a:pos x="198" y="127"/>
                </a:cxn>
                <a:cxn ang="0">
                  <a:pos x="114" y="190"/>
                </a:cxn>
                <a:cxn ang="0">
                  <a:pos x="59" y="260"/>
                </a:cxn>
                <a:cxn ang="0">
                  <a:pos x="37" y="336"/>
                </a:cxn>
                <a:cxn ang="0">
                  <a:pos x="1" y="353"/>
                </a:cxn>
                <a:cxn ang="0">
                  <a:pos x="3" y="309"/>
                </a:cxn>
                <a:cxn ang="0">
                  <a:pos x="17" y="265"/>
                </a:cxn>
                <a:cxn ang="0">
                  <a:pos x="39" y="223"/>
                </a:cxn>
                <a:cxn ang="0">
                  <a:pos x="71" y="181"/>
                </a:cxn>
                <a:cxn ang="0">
                  <a:pos x="113" y="142"/>
                </a:cxn>
                <a:cxn ang="0">
                  <a:pos x="161" y="107"/>
                </a:cxn>
                <a:cxn ang="0">
                  <a:pos x="214" y="76"/>
                </a:cxn>
                <a:cxn ang="0">
                  <a:pos x="273" y="50"/>
                </a:cxn>
                <a:cxn ang="0">
                  <a:pos x="336" y="29"/>
                </a:cxn>
                <a:cxn ang="0">
                  <a:pos x="403" y="14"/>
                </a:cxn>
                <a:cxn ang="0">
                  <a:pos x="470" y="4"/>
                </a:cxn>
                <a:cxn ang="0">
                  <a:pos x="537" y="0"/>
                </a:cxn>
                <a:cxn ang="0">
                  <a:pos x="601" y="3"/>
                </a:cxn>
                <a:cxn ang="0">
                  <a:pos x="663" y="11"/>
                </a:cxn>
                <a:cxn ang="0">
                  <a:pos x="721" y="25"/>
                </a:cxn>
                <a:cxn ang="0">
                  <a:pos x="776" y="46"/>
                </a:cxn>
                <a:cxn ang="0">
                  <a:pos x="823" y="72"/>
                </a:cxn>
                <a:cxn ang="0">
                  <a:pos x="861" y="103"/>
                </a:cxn>
                <a:cxn ang="0">
                  <a:pos x="895" y="145"/>
                </a:cxn>
                <a:cxn ang="0">
                  <a:pos x="914" y="184"/>
                </a:cxn>
                <a:cxn ang="0">
                  <a:pos x="924" y="227"/>
                </a:cxn>
                <a:cxn ang="0">
                  <a:pos x="923" y="270"/>
                </a:cxn>
                <a:cxn ang="0">
                  <a:pos x="912" y="314"/>
                </a:cxn>
                <a:cxn ang="0">
                  <a:pos x="891" y="355"/>
                </a:cxn>
                <a:cxn ang="0">
                  <a:pos x="860" y="397"/>
                </a:cxn>
                <a:cxn ang="0">
                  <a:pos x="821" y="438"/>
                </a:cxn>
                <a:cxn ang="0">
                  <a:pos x="772" y="473"/>
                </a:cxn>
                <a:cxn ang="0">
                  <a:pos x="721" y="505"/>
                </a:cxn>
                <a:cxn ang="0">
                  <a:pos x="663" y="531"/>
                </a:cxn>
                <a:cxn ang="0">
                  <a:pos x="601" y="553"/>
                </a:cxn>
                <a:cxn ang="0">
                  <a:pos x="534" y="570"/>
                </a:cxn>
                <a:cxn ang="0">
                  <a:pos x="466" y="581"/>
                </a:cxn>
                <a:cxn ang="0">
                  <a:pos x="399" y="585"/>
                </a:cxn>
                <a:cxn ang="0">
                  <a:pos x="336" y="584"/>
                </a:cxn>
                <a:cxn ang="0">
                  <a:pos x="273" y="576"/>
                </a:cxn>
                <a:cxn ang="0">
                  <a:pos x="214" y="563"/>
                </a:cxn>
              </a:cxnLst>
              <a:rect l="0" t="0" r="r" b="b"/>
              <a:pathLst>
                <a:path w="925" h="586">
                  <a:moveTo>
                    <a:pt x="198" y="520"/>
                  </a:moveTo>
                  <a:lnTo>
                    <a:pt x="201" y="521"/>
                  </a:lnTo>
                  <a:lnTo>
                    <a:pt x="205" y="522"/>
                  </a:lnTo>
                  <a:lnTo>
                    <a:pt x="209" y="523"/>
                  </a:lnTo>
                  <a:lnTo>
                    <a:pt x="213" y="526"/>
                  </a:lnTo>
                  <a:lnTo>
                    <a:pt x="216" y="527"/>
                  </a:lnTo>
                  <a:lnTo>
                    <a:pt x="221" y="528"/>
                  </a:lnTo>
                  <a:lnTo>
                    <a:pt x="225" y="529"/>
                  </a:lnTo>
                  <a:lnTo>
                    <a:pt x="229" y="530"/>
                  </a:lnTo>
                  <a:lnTo>
                    <a:pt x="234" y="531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1" y="534"/>
                  </a:lnTo>
                  <a:lnTo>
                    <a:pt x="256" y="537"/>
                  </a:lnTo>
                  <a:lnTo>
                    <a:pt x="260" y="537"/>
                  </a:lnTo>
                  <a:lnTo>
                    <a:pt x="265" y="538"/>
                  </a:lnTo>
                  <a:lnTo>
                    <a:pt x="269" y="539"/>
                  </a:lnTo>
                  <a:lnTo>
                    <a:pt x="273" y="540"/>
                  </a:lnTo>
                  <a:lnTo>
                    <a:pt x="278" y="540"/>
                  </a:lnTo>
                  <a:lnTo>
                    <a:pt x="282" y="541"/>
                  </a:lnTo>
                  <a:lnTo>
                    <a:pt x="286" y="541"/>
                  </a:lnTo>
                  <a:lnTo>
                    <a:pt x="291" y="542"/>
                  </a:lnTo>
                  <a:lnTo>
                    <a:pt x="296" y="543"/>
                  </a:lnTo>
                  <a:lnTo>
                    <a:pt x="301" y="544"/>
                  </a:lnTo>
                  <a:lnTo>
                    <a:pt x="305" y="544"/>
                  </a:lnTo>
                  <a:lnTo>
                    <a:pt x="311" y="545"/>
                  </a:lnTo>
                  <a:lnTo>
                    <a:pt x="315" y="545"/>
                  </a:lnTo>
                  <a:lnTo>
                    <a:pt x="320" y="545"/>
                  </a:lnTo>
                  <a:lnTo>
                    <a:pt x="325" y="547"/>
                  </a:lnTo>
                  <a:lnTo>
                    <a:pt x="330" y="547"/>
                  </a:lnTo>
                  <a:lnTo>
                    <a:pt x="335" y="548"/>
                  </a:lnTo>
                  <a:lnTo>
                    <a:pt x="340" y="548"/>
                  </a:lnTo>
                  <a:lnTo>
                    <a:pt x="345" y="548"/>
                  </a:lnTo>
                  <a:lnTo>
                    <a:pt x="350" y="548"/>
                  </a:lnTo>
                  <a:lnTo>
                    <a:pt x="354" y="548"/>
                  </a:lnTo>
                  <a:lnTo>
                    <a:pt x="360" y="549"/>
                  </a:lnTo>
                  <a:lnTo>
                    <a:pt x="364" y="549"/>
                  </a:lnTo>
                  <a:lnTo>
                    <a:pt x="370" y="549"/>
                  </a:lnTo>
                  <a:lnTo>
                    <a:pt x="374" y="549"/>
                  </a:lnTo>
                  <a:lnTo>
                    <a:pt x="380" y="550"/>
                  </a:lnTo>
                  <a:lnTo>
                    <a:pt x="384" y="549"/>
                  </a:lnTo>
                  <a:lnTo>
                    <a:pt x="390" y="549"/>
                  </a:lnTo>
                  <a:lnTo>
                    <a:pt x="394" y="549"/>
                  </a:lnTo>
                  <a:lnTo>
                    <a:pt x="399" y="549"/>
                  </a:lnTo>
                  <a:lnTo>
                    <a:pt x="404" y="548"/>
                  </a:lnTo>
                  <a:lnTo>
                    <a:pt x="409" y="548"/>
                  </a:lnTo>
                  <a:lnTo>
                    <a:pt x="415" y="548"/>
                  </a:lnTo>
                  <a:lnTo>
                    <a:pt x="420" y="548"/>
                  </a:lnTo>
                  <a:lnTo>
                    <a:pt x="426" y="548"/>
                  </a:lnTo>
                  <a:lnTo>
                    <a:pt x="430" y="547"/>
                  </a:lnTo>
                  <a:lnTo>
                    <a:pt x="436" y="547"/>
                  </a:lnTo>
                  <a:lnTo>
                    <a:pt x="441" y="545"/>
                  </a:lnTo>
                  <a:lnTo>
                    <a:pt x="447" y="545"/>
                  </a:lnTo>
                  <a:lnTo>
                    <a:pt x="452" y="545"/>
                  </a:lnTo>
                  <a:lnTo>
                    <a:pt x="458" y="544"/>
                  </a:lnTo>
                  <a:lnTo>
                    <a:pt x="463" y="544"/>
                  </a:lnTo>
                  <a:lnTo>
                    <a:pt x="467" y="543"/>
                  </a:lnTo>
                  <a:lnTo>
                    <a:pt x="473" y="542"/>
                  </a:lnTo>
                  <a:lnTo>
                    <a:pt x="478" y="541"/>
                  </a:lnTo>
                  <a:lnTo>
                    <a:pt x="485" y="541"/>
                  </a:lnTo>
                  <a:lnTo>
                    <a:pt x="489" y="540"/>
                  </a:lnTo>
                  <a:lnTo>
                    <a:pt x="495" y="540"/>
                  </a:lnTo>
                  <a:lnTo>
                    <a:pt x="500" y="539"/>
                  </a:lnTo>
                  <a:lnTo>
                    <a:pt x="507" y="538"/>
                  </a:lnTo>
                  <a:lnTo>
                    <a:pt x="517" y="536"/>
                  </a:lnTo>
                  <a:lnTo>
                    <a:pt x="528" y="533"/>
                  </a:lnTo>
                  <a:lnTo>
                    <a:pt x="538" y="531"/>
                  </a:lnTo>
                  <a:lnTo>
                    <a:pt x="549" y="529"/>
                  </a:lnTo>
                  <a:lnTo>
                    <a:pt x="560" y="527"/>
                  </a:lnTo>
                  <a:lnTo>
                    <a:pt x="569" y="523"/>
                  </a:lnTo>
                  <a:lnTo>
                    <a:pt x="580" y="521"/>
                  </a:lnTo>
                  <a:lnTo>
                    <a:pt x="590" y="518"/>
                  </a:lnTo>
                  <a:lnTo>
                    <a:pt x="600" y="515"/>
                  </a:lnTo>
                  <a:lnTo>
                    <a:pt x="610" y="511"/>
                  </a:lnTo>
                  <a:lnTo>
                    <a:pt x="620" y="508"/>
                  </a:lnTo>
                  <a:lnTo>
                    <a:pt x="630" y="505"/>
                  </a:lnTo>
                  <a:lnTo>
                    <a:pt x="640" y="500"/>
                  </a:lnTo>
                  <a:lnTo>
                    <a:pt x="648" y="497"/>
                  </a:lnTo>
                  <a:lnTo>
                    <a:pt x="657" y="494"/>
                  </a:lnTo>
                  <a:lnTo>
                    <a:pt x="667" y="489"/>
                  </a:lnTo>
                  <a:lnTo>
                    <a:pt x="676" y="485"/>
                  </a:lnTo>
                  <a:lnTo>
                    <a:pt x="685" y="481"/>
                  </a:lnTo>
                  <a:lnTo>
                    <a:pt x="693" y="476"/>
                  </a:lnTo>
                  <a:lnTo>
                    <a:pt x="702" y="473"/>
                  </a:lnTo>
                  <a:lnTo>
                    <a:pt x="711" y="467"/>
                  </a:lnTo>
                  <a:lnTo>
                    <a:pt x="719" y="463"/>
                  </a:lnTo>
                  <a:lnTo>
                    <a:pt x="727" y="459"/>
                  </a:lnTo>
                  <a:lnTo>
                    <a:pt x="735" y="454"/>
                  </a:lnTo>
                  <a:lnTo>
                    <a:pt x="743" y="449"/>
                  </a:lnTo>
                  <a:lnTo>
                    <a:pt x="750" y="444"/>
                  </a:lnTo>
                  <a:lnTo>
                    <a:pt x="758" y="439"/>
                  </a:lnTo>
                  <a:lnTo>
                    <a:pt x="766" y="434"/>
                  </a:lnTo>
                  <a:lnTo>
                    <a:pt x="772" y="429"/>
                  </a:lnTo>
                  <a:lnTo>
                    <a:pt x="780" y="424"/>
                  </a:lnTo>
                  <a:lnTo>
                    <a:pt x="786" y="418"/>
                  </a:lnTo>
                  <a:lnTo>
                    <a:pt x="793" y="414"/>
                  </a:lnTo>
                  <a:lnTo>
                    <a:pt x="799" y="407"/>
                  </a:lnTo>
                  <a:lnTo>
                    <a:pt x="805" y="402"/>
                  </a:lnTo>
                  <a:lnTo>
                    <a:pt x="811" y="396"/>
                  </a:lnTo>
                  <a:lnTo>
                    <a:pt x="817" y="391"/>
                  </a:lnTo>
                  <a:lnTo>
                    <a:pt x="822" y="384"/>
                  </a:lnTo>
                  <a:lnTo>
                    <a:pt x="827" y="378"/>
                  </a:lnTo>
                  <a:lnTo>
                    <a:pt x="833" y="373"/>
                  </a:lnTo>
                  <a:lnTo>
                    <a:pt x="838" y="367"/>
                  </a:lnTo>
                  <a:lnTo>
                    <a:pt x="843" y="361"/>
                  </a:lnTo>
                  <a:lnTo>
                    <a:pt x="847" y="355"/>
                  </a:lnTo>
                  <a:lnTo>
                    <a:pt x="851" y="349"/>
                  </a:lnTo>
                  <a:lnTo>
                    <a:pt x="856" y="343"/>
                  </a:lnTo>
                  <a:lnTo>
                    <a:pt x="859" y="337"/>
                  </a:lnTo>
                  <a:lnTo>
                    <a:pt x="863" y="331"/>
                  </a:lnTo>
                  <a:lnTo>
                    <a:pt x="867" y="325"/>
                  </a:lnTo>
                  <a:lnTo>
                    <a:pt x="870" y="319"/>
                  </a:lnTo>
                  <a:lnTo>
                    <a:pt x="872" y="313"/>
                  </a:lnTo>
                  <a:lnTo>
                    <a:pt x="875" y="307"/>
                  </a:lnTo>
                  <a:lnTo>
                    <a:pt x="878" y="301"/>
                  </a:lnTo>
                  <a:lnTo>
                    <a:pt x="880" y="294"/>
                  </a:lnTo>
                  <a:lnTo>
                    <a:pt x="882" y="287"/>
                  </a:lnTo>
                  <a:lnTo>
                    <a:pt x="883" y="282"/>
                  </a:lnTo>
                  <a:lnTo>
                    <a:pt x="885" y="275"/>
                  </a:lnTo>
                  <a:lnTo>
                    <a:pt x="886" y="269"/>
                  </a:lnTo>
                  <a:lnTo>
                    <a:pt x="888" y="262"/>
                  </a:lnTo>
                  <a:lnTo>
                    <a:pt x="888" y="255"/>
                  </a:lnTo>
                  <a:lnTo>
                    <a:pt x="888" y="249"/>
                  </a:lnTo>
                  <a:lnTo>
                    <a:pt x="889" y="243"/>
                  </a:lnTo>
                  <a:lnTo>
                    <a:pt x="888" y="237"/>
                  </a:lnTo>
                  <a:lnTo>
                    <a:pt x="888" y="230"/>
                  </a:lnTo>
                  <a:lnTo>
                    <a:pt x="888" y="225"/>
                  </a:lnTo>
                  <a:lnTo>
                    <a:pt x="886" y="218"/>
                  </a:lnTo>
                  <a:lnTo>
                    <a:pt x="885" y="212"/>
                  </a:lnTo>
                  <a:lnTo>
                    <a:pt x="883" y="205"/>
                  </a:lnTo>
                  <a:lnTo>
                    <a:pt x="881" y="199"/>
                  </a:lnTo>
                  <a:lnTo>
                    <a:pt x="880" y="193"/>
                  </a:lnTo>
                  <a:lnTo>
                    <a:pt x="877" y="186"/>
                  </a:lnTo>
                  <a:lnTo>
                    <a:pt x="874" y="182"/>
                  </a:lnTo>
                  <a:lnTo>
                    <a:pt x="872" y="175"/>
                  </a:lnTo>
                  <a:lnTo>
                    <a:pt x="869" y="171"/>
                  </a:lnTo>
                  <a:lnTo>
                    <a:pt x="866" y="164"/>
                  </a:lnTo>
                  <a:lnTo>
                    <a:pt x="862" y="159"/>
                  </a:lnTo>
                  <a:lnTo>
                    <a:pt x="858" y="153"/>
                  </a:lnTo>
                  <a:lnTo>
                    <a:pt x="855" y="149"/>
                  </a:lnTo>
                  <a:lnTo>
                    <a:pt x="850" y="143"/>
                  </a:lnTo>
                  <a:lnTo>
                    <a:pt x="846" y="138"/>
                  </a:lnTo>
                  <a:lnTo>
                    <a:pt x="840" y="134"/>
                  </a:lnTo>
                  <a:lnTo>
                    <a:pt x="836" y="129"/>
                  </a:lnTo>
                  <a:lnTo>
                    <a:pt x="831" y="124"/>
                  </a:lnTo>
                  <a:lnTo>
                    <a:pt x="825" y="119"/>
                  </a:lnTo>
                  <a:lnTo>
                    <a:pt x="820" y="115"/>
                  </a:lnTo>
                  <a:lnTo>
                    <a:pt x="814" y="111"/>
                  </a:lnTo>
                  <a:lnTo>
                    <a:pt x="809" y="106"/>
                  </a:lnTo>
                  <a:lnTo>
                    <a:pt x="802" y="102"/>
                  </a:lnTo>
                  <a:lnTo>
                    <a:pt x="795" y="97"/>
                  </a:lnTo>
                  <a:lnTo>
                    <a:pt x="790" y="94"/>
                  </a:lnTo>
                  <a:lnTo>
                    <a:pt x="782" y="90"/>
                  </a:lnTo>
                  <a:lnTo>
                    <a:pt x="777" y="86"/>
                  </a:lnTo>
                  <a:lnTo>
                    <a:pt x="769" y="83"/>
                  </a:lnTo>
                  <a:lnTo>
                    <a:pt x="763" y="80"/>
                  </a:lnTo>
                  <a:lnTo>
                    <a:pt x="755" y="76"/>
                  </a:lnTo>
                  <a:lnTo>
                    <a:pt x="747" y="73"/>
                  </a:lnTo>
                  <a:lnTo>
                    <a:pt x="739" y="70"/>
                  </a:lnTo>
                  <a:lnTo>
                    <a:pt x="732" y="68"/>
                  </a:lnTo>
                  <a:lnTo>
                    <a:pt x="723" y="64"/>
                  </a:lnTo>
                  <a:lnTo>
                    <a:pt x="715" y="61"/>
                  </a:lnTo>
                  <a:lnTo>
                    <a:pt x="707" y="58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81" y="51"/>
                  </a:lnTo>
                  <a:lnTo>
                    <a:pt x="673" y="49"/>
                  </a:lnTo>
                  <a:lnTo>
                    <a:pt x="664" y="48"/>
                  </a:lnTo>
                  <a:lnTo>
                    <a:pt x="654" y="46"/>
                  </a:lnTo>
                  <a:lnTo>
                    <a:pt x="645" y="44"/>
                  </a:lnTo>
                  <a:lnTo>
                    <a:pt x="636" y="42"/>
                  </a:lnTo>
                  <a:lnTo>
                    <a:pt x="626" y="41"/>
                  </a:lnTo>
                  <a:lnTo>
                    <a:pt x="617" y="39"/>
                  </a:lnTo>
                  <a:lnTo>
                    <a:pt x="608" y="39"/>
                  </a:lnTo>
                  <a:lnTo>
                    <a:pt x="598" y="38"/>
                  </a:lnTo>
                  <a:lnTo>
                    <a:pt x="588" y="38"/>
                  </a:lnTo>
                  <a:lnTo>
                    <a:pt x="578" y="37"/>
                  </a:lnTo>
                  <a:lnTo>
                    <a:pt x="567" y="36"/>
                  </a:lnTo>
                  <a:lnTo>
                    <a:pt x="557" y="36"/>
                  </a:lnTo>
                  <a:lnTo>
                    <a:pt x="548" y="36"/>
                  </a:lnTo>
                  <a:lnTo>
                    <a:pt x="537" y="36"/>
                  </a:lnTo>
                  <a:lnTo>
                    <a:pt x="527" y="36"/>
                  </a:lnTo>
                  <a:lnTo>
                    <a:pt x="517" y="37"/>
                  </a:lnTo>
                  <a:lnTo>
                    <a:pt x="506" y="38"/>
                  </a:lnTo>
                  <a:lnTo>
                    <a:pt x="495" y="38"/>
                  </a:lnTo>
                  <a:lnTo>
                    <a:pt x="485" y="39"/>
                  </a:lnTo>
                  <a:lnTo>
                    <a:pt x="474" y="39"/>
                  </a:lnTo>
                  <a:lnTo>
                    <a:pt x="463" y="41"/>
                  </a:lnTo>
                  <a:lnTo>
                    <a:pt x="452" y="42"/>
                  </a:lnTo>
                  <a:lnTo>
                    <a:pt x="441" y="45"/>
                  </a:lnTo>
                  <a:lnTo>
                    <a:pt x="430" y="46"/>
                  </a:lnTo>
                  <a:lnTo>
                    <a:pt x="420" y="48"/>
                  </a:lnTo>
                  <a:lnTo>
                    <a:pt x="408" y="50"/>
                  </a:lnTo>
                  <a:lnTo>
                    <a:pt x="398" y="51"/>
                  </a:lnTo>
                  <a:lnTo>
                    <a:pt x="387" y="53"/>
                  </a:lnTo>
                  <a:lnTo>
                    <a:pt x="376" y="57"/>
                  </a:lnTo>
                  <a:lnTo>
                    <a:pt x="365" y="59"/>
                  </a:lnTo>
                  <a:lnTo>
                    <a:pt x="356" y="61"/>
                  </a:lnTo>
                  <a:lnTo>
                    <a:pt x="346" y="64"/>
                  </a:lnTo>
                  <a:lnTo>
                    <a:pt x="336" y="68"/>
                  </a:lnTo>
                  <a:lnTo>
                    <a:pt x="325" y="71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1"/>
                  </a:lnTo>
                  <a:lnTo>
                    <a:pt x="285" y="84"/>
                  </a:lnTo>
                  <a:lnTo>
                    <a:pt x="277" y="89"/>
                  </a:lnTo>
                  <a:lnTo>
                    <a:pt x="268" y="92"/>
                  </a:lnTo>
                  <a:lnTo>
                    <a:pt x="259" y="96"/>
                  </a:lnTo>
                  <a:lnTo>
                    <a:pt x="249" y="100"/>
                  </a:lnTo>
                  <a:lnTo>
                    <a:pt x="240" y="104"/>
                  </a:lnTo>
                  <a:lnTo>
                    <a:pt x="232" y="108"/>
                  </a:lnTo>
                  <a:lnTo>
                    <a:pt x="223" y="113"/>
                  </a:lnTo>
                  <a:lnTo>
                    <a:pt x="214" y="117"/>
                  </a:lnTo>
                  <a:lnTo>
                    <a:pt x="206" y="122"/>
                  </a:lnTo>
                  <a:lnTo>
                    <a:pt x="198" y="127"/>
                  </a:lnTo>
                  <a:lnTo>
                    <a:pt x="190" y="131"/>
                  </a:lnTo>
                  <a:lnTo>
                    <a:pt x="182" y="137"/>
                  </a:lnTo>
                  <a:lnTo>
                    <a:pt x="175" y="141"/>
                  </a:lnTo>
                  <a:lnTo>
                    <a:pt x="167" y="147"/>
                  </a:lnTo>
                  <a:lnTo>
                    <a:pt x="160" y="151"/>
                  </a:lnTo>
                  <a:lnTo>
                    <a:pt x="153" y="157"/>
                  </a:lnTo>
                  <a:lnTo>
                    <a:pt x="146" y="162"/>
                  </a:lnTo>
                  <a:lnTo>
                    <a:pt x="139" y="168"/>
                  </a:lnTo>
                  <a:lnTo>
                    <a:pt x="134" y="173"/>
                  </a:lnTo>
                  <a:lnTo>
                    <a:pt x="127" y="178"/>
                  </a:lnTo>
                  <a:lnTo>
                    <a:pt x="121" y="183"/>
                  </a:lnTo>
                  <a:lnTo>
                    <a:pt x="114" y="190"/>
                  </a:lnTo>
                  <a:lnTo>
                    <a:pt x="109" y="195"/>
                  </a:lnTo>
                  <a:lnTo>
                    <a:pt x="103" y="201"/>
                  </a:lnTo>
                  <a:lnTo>
                    <a:pt x="98" y="206"/>
                  </a:lnTo>
                  <a:lnTo>
                    <a:pt x="92" y="212"/>
                  </a:lnTo>
                  <a:lnTo>
                    <a:pt x="88" y="218"/>
                  </a:lnTo>
                  <a:lnTo>
                    <a:pt x="82" y="224"/>
                  </a:lnTo>
                  <a:lnTo>
                    <a:pt x="78" y="229"/>
                  </a:lnTo>
                  <a:lnTo>
                    <a:pt x="74" y="236"/>
                  </a:lnTo>
                  <a:lnTo>
                    <a:pt x="70" y="242"/>
                  </a:lnTo>
                  <a:lnTo>
                    <a:pt x="66" y="248"/>
                  </a:lnTo>
                  <a:lnTo>
                    <a:pt x="63" y="254"/>
                  </a:lnTo>
                  <a:lnTo>
                    <a:pt x="59" y="260"/>
                  </a:lnTo>
                  <a:lnTo>
                    <a:pt x="56" y="266"/>
                  </a:lnTo>
                  <a:lnTo>
                    <a:pt x="53" y="273"/>
                  </a:lnTo>
                  <a:lnTo>
                    <a:pt x="51" y="279"/>
                  </a:lnTo>
                  <a:lnTo>
                    <a:pt x="47" y="285"/>
                  </a:lnTo>
                  <a:lnTo>
                    <a:pt x="45" y="292"/>
                  </a:lnTo>
                  <a:lnTo>
                    <a:pt x="43" y="297"/>
                  </a:lnTo>
                  <a:lnTo>
                    <a:pt x="42" y="304"/>
                  </a:lnTo>
                  <a:lnTo>
                    <a:pt x="40" y="310"/>
                  </a:lnTo>
                  <a:lnTo>
                    <a:pt x="40" y="317"/>
                  </a:lnTo>
                  <a:lnTo>
                    <a:pt x="37" y="324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2"/>
                  </a:lnTo>
                  <a:lnTo>
                    <a:pt x="37" y="349"/>
                  </a:lnTo>
                  <a:lnTo>
                    <a:pt x="37" y="354"/>
                  </a:lnTo>
                  <a:lnTo>
                    <a:pt x="39" y="362"/>
                  </a:lnTo>
                  <a:lnTo>
                    <a:pt x="40" y="367"/>
                  </a:lnTo>
                  <a:lnTo>
                    <a:pt x="5" y="375"/>
                  </a:lnTo>
                  <a:lnTo>
                    <a:pt x="3" y="372"/>
                  </a:lnTo>
                  <a:lnTo>
                    <a:pt x="2" y="367"/>
                  </a:lnTo>
                  <a:lnTo>
                    <a:pt x="1" y="363"/>
                  </a:lnTo>
                  <a:lnTo>
                    <a:pt x="1" y="360"/>
                  </a:lnTo>
                  <a:lnTo>
                    <a:pt x="1" y="357"/>
                  </a:lnTo>
                  <a:lnTo>
                    <a:pt x="1" y="353"/>
                  </a:lnTo>
                  <a:lnTo>
                    <a:pt x="1" y="349"/>
                  </a:lnTo>
                  <a:lnTo>
                    <a:pt x="1" y="346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1" y="327"/>
                  </a:lnTo>
                  <a:lnTo>
                    <a:pt x="1" y="324"/>
                  </a:lnTo>
                  <a:lnTo>
                    <a:pt x="1" y="320"/>
                  </a:lnTo>
                  <a:lnTo>
                    <a:pt x="2" y="317"/>
                  </a:lnTo>
                  <a:lnTo>
                    <a:pt x="2" y="313"/>
                  </a:lnTo>
                  <a:lnTo>
                    <a:pt x="3" y="309"/>
                  </a:lnTo>
                  <a:lnTo>
                    <a:pt x="3" y="305"/>
                  </a:lnTo>
                  <a:lnTo>
                    <a:pt x="5" y="302"/>
                  </a:lnTo>
                  <a:lnTo>
                    <a:pt x="6" y="298"/>
                  </a:lnTo>
                  <a:lnTo>
                    <a:pt x="7" y="294"/>
                  </a:lnTo>
                  <a:lnTo>
                    <a:pt x="7" y="291"/>
                  </a:lnTo>
                  <a:lnTo>
                    <a:pt x="8" y="287"/>
                  </a:lnTo>
                  <a:lnTo>
                    <a:pt x="10" y="283"/>
                  </a:lnTo>
                  <a:lnTo>
                    <a:pt x="11" y="280"/>
                  </a:lnTo>
                  <a:lnTo>
                    <a:pt x="12" y="276"/>
                  </a:lnTo>
                  <a:lnTo>
                    <a:pt x="13" y="273"/>
                  </a:lnTo>
                  <a:lnTo>
                    <a:pt x="16" y="269"/>
                  </a:lnTo>
                  <a:lnTo>
                    <a:pt x="17" y="265"/>
                  </a:lnTo>
                  <a:lnTo>
                    <a:pt x="18" y="262"/>
                  </a:lnTo>
                  <a:lnTo>
                    <a:pt x="20" y="259"/>
                  </a:lnTo>
                  <a:lnTo>
                    <a:pt x="21" y="254"/>
                  </a:lnTo>
                  <a:lnTo>
                    <a:pt x="23" y="251"/>
                  </a:lnTo>
                  <a:lnTo>
                    <a:pt x="25" y="247"/>
                  </a:lnTo>
                  <a:lnTo>
                    <a:pt x="26" y="243"/>
                  </a:lnTo>
                  <a:lnTo>
                    <a:pt x="28" y="240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9" y="223"/>
                  </a:lnTo>
                  <a:lnTo>
                    <a:pt x="41" y="218"/>
                  </a:lnTo>
                  <a:lnTo>
                    <a:pt x="44" y="215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51" y="205"/>
                  </a:lnTo>
                  <a:lnTo>
                    <a:pt x="54" y="202"/>
                  </a:lnTo>
                  <a:lnTo>
                    <a:pt x="56" y="197"/>
                  </a:lnTo>
                  <a:lnTo>
                    <a:pt x="59" y="195"/>
                  </a:lnTo>
                  <a:lnTo>
                    <a:pt x="62" y="191"/>
                  </a:lnTo>
                  <a:lnTo>
                    <a:pt x="65" y="187"/>
                  </a:lnTo>
                  <a:lnTo>
                    <a:pt x="68" y="184"/>
                  </a:lnTo>
                  <a:lnTo>
                    <a:pt x="71" y="181"/>
                  </a:lnTo>
                  <a:lnTo>
                    <a:pt x="75" y="178"/>
                  </a:lnTo>
                  <a:lnTo>
                    <a:pt x="78" y="174"/>
                  </a:lnTo>
                  <a:lnTo>
                    <a:pt x="81" y="171"/>
                  </a:lnTo>
                  <a:lnTo>
                    <a:pt x="85" y="168"/>
                  </a:lnTo>
                  <a:lnTo>
                    <a:pt x="88" y="164"/>
                  </a:lnTo>
                  <a:lnTo>
                    <a:pt x="91" y="161"/>
                  </a:lnTo>
                  <a:lnTo>
                    <a:pt x="94" y="158"/>
                  </a:lnTo>
                  <a:lnTo>
                    <a:pt x="99" y="154"/>
                  </a:lnTo>
                  <a:lnTo>
                    <a:pt x="102" y="151"/>
                  </a:lnTo>
                  <a:lnTo>
                    <a:pt x="107" y="149"/>
                  </a:lnTo>
                  <a:lnTo>
                    <a:pt x="110" y="146"/>
                  </a:lnTo>
                  <a:lnTo>
                    <a:pt x="113" y="142"/>
                  </a:lnTo>
                  <a:lnTo>
                    <a:pt x="118" y="139"/>
                  </a:lnTo>
                  <a:lnTo>
                    <a:pt x="121" y="136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2" y="127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5" y="118"/>
                  </a:lnTo>
                  <a:lnTo>
                    <a:pt x="148" y="115"/>
                  </a:lnTo>
                  <a:lnTo>
                    <a:pt x="153" y="113"/>
                  </a:lnTo>
                  <a:lnTo>
                    <a:pt x="156" y="109"/>
                  </a:lnTo>
                  <a:lnTo>
                    <a:pt x="161" y="107"/>
                  </a:lnTo>
                  <a:lnTo>
                    <a:pt x="165" y="104"/>
                  </a:lnTo>
                  <a:lnTo>
                    <a:pt x="170" y="102"/>
                  </a:lnTo>
                  <a:lnTo>
                    <a:pt x="173" y="98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7" y="91"/>
                  </a:lnTo>
                  <a:lnTo>
                    <a:pt x="191" y="89"/>
                  </a:lnTo>
                  <a:lnTo>
                    <a:pt x="195" y="86"/>
                  </a:lnTo>
                  <a:lnTo>
                    <a:pt x="201" y="83"/>
                  </a:lnTo>
                  <a:lnTo>
                    <a:pt x="205" y="82"/>
                  </a:lnTo>
                  <a:lnTo>
                    <a:pt x="210" y="79"/>
                  </a:lnTo>
                  <a:lnTo>
                    <a:pt x="214" y="76"/>
                  </a:lnTo>
                  <a:lnTo>
                    <a:pt x="220" y="74"/>
                  </a:lnTo>
                  <a:lnTo>
                    <a:pt x="224" y="72"/>
                  </a:lnTo>
                  <a:lnTo>
                    <a:pt x="229" y="70"/>
                  </a:lnTo>
                  <a:lnTo>
                    <a:pt x="234" y="68"/>
                  </a:lnTo>
                  <a:lnTo>
                    <a:pt x="239" y="65"/>
                  </a:lnTo>
                  <a:lnTo>
                    <a:pt x="244" y="63"/>
                  </a:lnTo>
                  <a:lnTo>
                    <a:pt x="248" y="61"/>
                  </a:lnTo>
                  <a:lnTo>
                    <a:pt x="254" y="59"/>
                  </a:lnTo>
                  <a:lnTo>
                    <a:pt x="258" y="57"/>
                  </a:lnTo>
                  <a:lnTo>
                    <a:pt x="263" y="55"/>
                  </a:lnTo>
                  <a:lnTo>
                    <a:pt x="268" y="52"/>
                  </a:lnTo>
                  <a:lnTo>
                    <a:pt x="273" y="50"/>
                  </a:lnTo>
                  <a:lnTo>
                    <a:pt x="278" y="49"/>
                  </a:lnTo>
                  <a:lnTo>
                    <a:pt x="283" y="47"/>
                  </a:lnTo>
                  <a:lnTo>
                    <a:pt x="288" y="45"/>
                  </a:lnTo>
                  <a:lnTo>
                    <a:pt x="293" y="42"/>
                  </a:lnTo>
                  <a:lnTo>
                    <a:pt x="299" y="41"/>
                  </a:lnTo>
                  <a:lnTo>
                    <a:pt x="304" y="39"/>
                  </a:lnTo>
                  <a:lnTo>
                    <a:pt x="308" y="38"/>
                  </a:lnTo>
                  <a:lnTo>
                    <a:pt x="314" y="36"/>
                  </a:lnTo>
                  <a:lnTo>
                    <a:pt x="319" y="35"/>
                  </a:lnTo>
                  <a:lnTo>
                    <a:pt x="325" y="33"/>
                  </a:lnTo>
                  <a:lnTo>
                    <a:pt x="330" y="31"/>
                  </a:lnTo>
                  <a:lnTo>
                    <a:pt x="336" y="29"/>
                  </a:lnTo>
                  <a:lnTo>
                    <a:pt x="341" y="28"/>
                  </a:lnTo>
                  <a:lnTo>
                    <a:pt x="347" y="26"/>
                  </a:lnTo>
                  <a:lnTo>
                    <a:pt x="351" y="25"/>
                  </a:lnTo>
                  <a:lnTo>
                    <a:pt x="357" y="24"/>
                  </a:lnTo>
                  <a:lnTo>
                    <a:pt x="362" y="23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80" y="18"/>
                  </a:lnTo>
                  <a:lnTo>
                    <a:pt x="385" y="17"/>
                  </a:lnTo>
                  <a:lnTo>
                    <a:pt x="391" y="16"/>
                  </a:lnTo>
                  <a:lnTo>
                    <a:pt x="396" y="15"/>
                  </a:lnTo>
                  <a:lnTo>
                    <a:pt x="403" y="14"/>
                  </a:lnTo>
                  <a:lnTo>
                    <a:pt x="407" y="13"/>
                  </a:lnTo>
                  <a:lnTo>
                    <a:pt x="414" y="13"/>
                  </a:lnTo>
                  <a:lnTo>
                    <a:pt x="418" y="11"/>
                  </a:lnTo>
                  <a:lnTo>
                    <a:pt x="425" y="9"/>
                  </a:lnTo>
                  <a:lnTo>
                    <a:pt x="430" y="8"/>
                  </a:lnTo>
                  <a:lnTo>
                    <a:pt x="436" y="8"/>
                  </a:lnTo>
                  <a:lnTo>
                    <a:pt x="441" y="7"/>
                  </a:lnTo>
                  <a:lnTo>
                    <a:pt x="447" y="6"/>
                  </a:lnTo>
                  <a:lnTo>
                    <a:pt x="452" y="5"/>
                  </a:lnTo>
                  <a:lnTo>
                    <a:pt x="459" y="5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3"/>
                  </a:lnTo>
                  <a:lnTo>
                    <a:pt x="481" y="3"/>
                  </a:lnTo>
                  <a:lnTo>
                    <a:pt x="486" y="2"/>
                  </a:lnTo>
                  <a:lnTo>
                    <a:pt x="493" y="1"/>
                  </a:lnTo>
                  <a:lnTo>
                    <a:pt x="498" y="1"/>
                  </a:lnTo>
                  <a:lnTo>
                    <a:pt x="504" y="1"/>
                  </a:lnTo>
                  <a:lnTo>
                    <a:pt x="509" y="1"/>
                  </a:lnTo>
                  <a:lnTo>
                    <a:pt x="515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1"/>
                  </a:lnTo>
                  <a:lnTo>
                    <a:pt x="585" y="1"/>
                  </a:lnTo>
                  <a:lnTo>
                    <a:pt x="591" y="2"/>
                  </a:lnTo>
                  <a:lnTo>
                    <a:pt x="596" y="2"/>
                  </a:lnTo>
                  <a:lnTo>
                    <a:pt x="601" y="3"/>
                  </a:lnTo>
                  <a:lnTo>
                    <a:pt x="607" y="3"/>
                  </a:lnTo>
                  <a:lnTo>
                    <a:pt x="612" y="4"/>
                  </a:lnTo>
                  <a:lnTo>
                    <a:pt x="617" y="4"/>
                  </a:lnTo>
                  <a:lnTo>
                    <a:pt x="622" y="4"/>
                  </a:lnTo>
                  <a:lnTo>
                    <a:pt x="628" y="5"/>
                  </a:lnTo>
                  <a:lnTo>
                    <a:pt x="633" y="6"/>
                  </a:lnTo>
                  <a:lnTo>
                    <a:pt x="637" y="6"/>
                  </a:lnTo>
                  <a:lnTo>
                    <a:pt x="643" y="7"/>
                  </a:lnTo>
                  <a:lnTo>
                    <a:pt x="647" y="8"/>
                  </a:lnTo>
                  <a:lnTo>
                    <a:pt x="653" y="8"/>
                  </a:lnTo>
                  <a:lnTo>
                    <a:pt x="657" y="9"/>
                  </a:lnTo>
                  <a:lnTo>
                    <a:pt x="663" y="11"/>
                  </a:lnTo>
                  <a:lnTo>
                    <a:pt x="667" y="12"/>
                  </a:lnTo>
                  <a:lnTo>
                    <a:pt x="673" y="13"/>
                  </a:lnTo>
                  <a:lnTo>
                    <a:pt x="677" y="14"/>
                  </a:lnTo>
                  <a:lnTo>
                    <a:pt x="682" y="15"/>
                  </a:lnTo>
                  <a:lnTo>
                    <a:pt x="687" y="16"/>
                  </a:lnTo>
                  <a:lnTo>
                    <a:pt x="692" y="17"/>
                  </a:lnTo>
                  <a:lnTo>
                    <a:pt x="697" y="18"/>
                  </a:lnTo>
                  <a:lnTo>
                    <a:pt x="702" y="19"/>
                  </a:lnTo>
                  <a:lnTo>
                    <a:pt x="707" y="20"/>
                  </a:lnTo>
                  <a:lnTo>
                    <a:pt x="712" y="23"/>
                  </a:lnTo>
                  <a:lnTo>
                    <a:pt x="716" y="24"/>
                  </a:lnTo>
                  <a:lnTo>
                    <a:pt x="721" y="25"/>
                  </a:lnTo>
                  <a:lnTo>
                    <a:pt x="725" y="27"/>
                  </a:lnTo>
                  <a:lnTo>
                    <a:pt x="731" y="28"/>
                  </a:lnTo>
                  <a:lnTo>
                    <a:pt x="735" y="30"/>
                  </a:lnTo>
                  <a:lnTo>
                    <a:pt x="739" y="31"/>
                  </a:lnTo>
                  <a:lnTo>
                    <a:pt x="744" y="34"/>
                  </a:lnTo>
                  <a:lnTo>
                    <a:pt x="749" y="36"/>
                  </a:lnTo>
                  <a:lnTo>
                    <a:pt x="753" y="37"/>
                  </a:lnTo>
                  <a:lnTo>
                    <a:pt x="758" y="39"/>
                  </a:lnTo>
                  <a:lnTo>
                    <a:pt x="761" y="40"/>
                  </a:lnTo>
                  <a:lnTo>
                    <a:pt x="767" y="42"/>
                  </a:lnTo>
                  <a:lnTo>
                    <a:pt x="770" y="44"/>
                  </a:lnTo>
                  <a:lnTo>
                    <a:pt x="776" y="46"/>
                  </a:lnTo>
                  <a:lnTo>
                    <a:pt x="779" y="48"/>
                  </a:lnTo>
                  <a:lnTo>
                    <a:pt x="783" y="50"/>
                  </a:lnTo>
                  <a:lnTo>
                    <a:pt x="788" y="52"/>
                  </a:lnTo>
                  <a:lnTo>
                    <a:pt x="791" y="55"/>
                  </a:lnTo>
                  <a:lnTo>
                    <a:pt x="795" y="57"/>
                  </a:lnTo>
                  <a:lnTo>
                    <a:pt x="800" y="59"/>
                  </a:lnTo>
                  <a:lnTo>
                    <a:pt x="803" y="60"/>
                  </a:lnTo>
                  <a:lnTo>
                    <a:pt x="807" y="63"/>
                  </a:lnTo>
                  <a:lnTo>
                    <a:pt x="811" y="65"/>
                  </a:lnTo>
                  <a:lnTo>
                    <a:pt x="815" y="68"/>
                  </a:lnTo>
                  <a:lnTo>
                    <a:pt x="818" y="70"/>
                  </a:lnTo>
                  <a:lnTo>
                    <a:pt x="823" y="72"/>
                  </a:lnTo>
                  <a:lnTo>
                    <a:pt x="826" y="74"/>
                  </a:lnTo>
                  <a:lnTo>
                    <a:pt x="829" y="76"/>
                  </a:lnTo>
                  <a:lnTo>
                    <a:pt x="833" y="79"/>
                  </a:lnTo>
                  <a:lnTo>
                    <a:pt x="836" y="82"/>
                  </a:lnTo>
                  <a:lnTo>
                    <a:pt x="839" y="84"/>
                  </a:lnTo>
                  <a:lnTo>
                    <a:pt x="843" y="87"/>
                  </a:lnTo>
                  <a:lnTo>
                    <a:pt x="846" y="90"/>
                  </a:lnTo>
                  <a:lnTo>
                    <a:pt x="849" y="92"/>
                  </a:lnTo>
                  <a:lnTo>
                    <a:pt x="852" y="94"/>
                  </a:lnTo>
                  <a:lnTo>
                    <a:pt x="856" y="97"/>
                  </a:lnTo>
                  <a:lnTo>
                    <a:pt x="858" y="101"/>
                  </a:lnTo>
                  <a:lnTo>
                    <a:pt x="861" y="103"/>
                  </a:lnTo>
                  <a:lnTo>
                    <a:pt x="865" y="106"/>
                  </a:lnTo>
                  <a:lnTo>
                    <a:pt x="868" y="109"/>
                  </a:lnTo>
                  <a:lnTo>
                    <a:pt x="872" y="114"/>
                  </a:lnTo>
                  <a:lnTo>
                    <a:pt x="878" y="120"/>
                  </a:lnTo>
                  <a:lnTo>
                    <a:pt x="880" y="123"/>
                  </a:lnTo>
                  <a:lnTo>
                    <a:pt x="882" y="126"/>
                  </a:lnTo>
                  <a:lnTo>
                    <a:pt x="884" y="129"/>
                  </a:lnTo>
                  <a:lnTo>
                    <a:pt x="888" y="132"/>
                  </a:lnTo>
                  <a:lnTo>
                    <a:pt x="889" y="135"/>
                  </a:lnTo>
                  <a:lnTo>
                    <a:pt x="891" y="138"/>
                  </a:lnTo>
                  <a:lnTo>
                    <a:pt x="893" y="141"/>
                  </a:lnTo>
                  <a:lnTo>
                    <a:pt x="895" y="145"/>
                  </a:lnTo>
                  <a:lnTo>
                    <a:pt x="896" y="148"/>
                  </a:lnTo>
                  <a:lnTo>
                    <a:pt x="900" y="151"/>
                  </a:lnTo>
                  <a:lnTo>
                    <a:pt x="901" y="154"/>
                  </a:lnTo>
                  <a:lnTo>
                    <a:pt x="903" y="158"/>
                  </a:lnTo>
                  <a:lnTo>
                    <a:pt x="904" y="161"/>
                  </a:lnTo>
                  <a:lnTo>
                    <a:pt x="905" y="164"/>
                  </a:lnTo>
                  <a:lnTo>
                    <a:pt x="907" y="168"/>
                  </a:lnTo>
                  <a:lnTo>
                    <a:pt x="909" y="171"/>
                  </a:lnTo>
                  <a:lnTo>
                    <a:pt x="909" y="173"/>
                  </a:lnTo>
                  <a:lnTo>
                    <a:pt x="912" y="178"/>
                  </a:lnTo>
                  <a:lnTo>
                    <a:pt x="913" y="181"/>
                  </a:lnTo>
                  <a:lnTo>
                    <a:pt x="914" y="184"/>
                  </a:lnTo>
                  <a:lnTo>
                    <a:pt x="915" y="187"/>
                  </a:lnTo>
                  <a:lnTo>
                    <a:pt x="916" y="191"/>
                  </a:lnTo>
                  <a:lnTo>
                    <a:pt x="917" y="194"/>
                  </a:lnTo>
                  <a:lnTo>
                    <a:pt x="918" y="197"/>
                  </a:lnTo>
                  <a:lnTo>
                    <a:pt x="919" y="201"/>
                  </a:lnTo>
                  <a:lnTo>
                    <a:pt x="920" y="205"/>
                  </a:lnTo>
                  <a:lnTo>
                    <a:pt x="922" y="208"/>
                  </a:lnTo>
                  <a:lnTo>
                    <a:pt x="923" y="213"/>
                  </a:lnTo>
                  <a:lnTo>
                    <a:pt x="923" y="216"/>
                  </a:lnTo>
                  <a:lnTo>
                    <a:pt x="923" y="219"/>
                  </a:lnTo>
                  <a:lnTo>
                    <a:pt x="924" y="223"/>
                  </a:lnTo>
                  <a:lnTo>
                    <a:pt x="924" y="227"/>
                  </a:lnTo>
                  <a:lnTo>
                    <a:pt x="924" y="230"/>
                  </a:lnTo>
                  <a:lnTo>
                    <a:pt x="925" y="234"/>
                  </a:lnTo>
                  <a:lnTo>
                    <a:pt x="925" y="237"/>
                  </a:lnTo>
                  <a:lnTo>
                    <a:pt x="925" y="241"/>
                  </a:lnTo>
                  <a:lnTo>
                    <a:pt x="925" y="245"/>
                  </a:lnTo>
                  <a:lnTo>
                    <a:pt x="925" y="248"/>
                  </a:lnTo>
                  <a:lnTo>
                    <a:pt x="925" y="251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4" y="262"/>
                  </a:lnTo>
                  <a:lnTo>
                    <a:pt x="923" y="266"/>
                  </a:lnTo>
                  <a:lnTo>
                    <a:pt x="923" y="270"/>
                  </a:lnTo>
                  <a:lnTo>
                    <a:pt x="922" y="273"/>
                  </a:lnTo>
                  <a:lnTo>
                    <a:pt x="922" y="277"/>
                  </a:lnTo>
                  <a:lnTo>
                    <a:pt x="920" y="281"/>
                  </a:lnTo>
                  <a:lnTo>
                    <a:pt x="919" y="284"/>
                  </a:lnTo>
                  <a:lnTo>
                    <a:pt x="918" y="287"/>
                  </a:lnTo>
                  <a:lnTo>
                    <a:pt x="918" y="292"/>
                  </a:lnTo>
                  <a:lnTo>
                    <a:pt x="917" y="295"/>
                  </a:lnTo>
                  <a:lnTo>
                    <a:pt x="916" y="299"/>
                  </a:lnTo>
                  <a:lnTo>
                    <a:pt x="915" y="303"/>
                  </a:lnTo>
                  <a:lnTo>
                    <a:pt x="914" y="306"/>
                  </a:lnTo>
                  <a:lnTo>
                    <a:pt x="913" y="309"/>
                  </a:lnTo>
                  <a:lnTo>
                    <a:pt x="912" y="314"/>
                  </a:lnTo>
                  <a:lnTo>
                    <a:pt x="909" y="317"/>
                  </a:lnTo>
                  <a:lnTo>
                    <a:pt x="909" y="320"/>
                  </a:lnTo>
                  <a:lnTo>
                    <a:pt x="907" y="325"/>
                  </a:lnTo>
                  <a:lnTo>
                    <a:pt x="906" y="328"/>
                  </a:lnTo>
                  <a:lnTo>
                    <a:pt x="904" y="331"/>
                  </a:lnTo>
                  <a:lnTo>
                    <a:pt x="902" y="335"/>
                  </a:lnTo>
                  <a:lnTo>
                    <a:pt x="901" y="338"/>
                  </a:lnTo>
                  <a:lnTo>
                    <a:pt x="899" y="342"/>
                  </a:lnTo>
                  <a:lnTo>
                    <a:pt x="896" y="346"/>
                  </a:lnTo>
                  <a:lnTo>
                    <a:pt x="894" y="349"/>
                  </a:lnTo>
                  <a:lnTo>
                    <a:pt x="892" y="352"/>
                  </a:lnTo>
                  <a:lnTo>
                    <a:pt x="891" y="355"/>
                  </a:lnTo>
                  <a:lnTo>
                    <a:pt x="888" y="359"/>
                  </a:lnTo>
                  <a:lnTo>
                    <a:pt x="885" y="363"/>
                  </a:lnTo>
                  <a:lnTo>
                    <a:pt x="883" y="366"/>
                  </a:lnTo>
                  <a:lnTo>
                    <a:pt x="881" y="370"/>
                  </a:lnTo>
                  <a:lnTo>
                    <a:pt x="879" y="373"/>
                  </a:lnTo>
                  <a:lnTo>
                    <a:pt x="877" y="377"/>
                  </a:lnTo>
                  <a:lnTo>
                    <a:pt x="873" y="381"/>
                  </a:lnTo>
                  <a:lnTo>
                    <a:pt x="871" y="384"/>
                  </a:lnTo>
                  <a:lnTo>
                    <a:pt x="868" y="387"/>
                  </a:lnTo>
                  <a:lnTo>
                    <a:pt x="866" y="391"/>
                  </a:lnTo>
                  <a:lnTo>
                    <a:pt x="862" y="394"/>
                  </a:lnTo>
                  <a:lnTo>
                    <a:pt x="860" y="397"/>
                  </a:lnTo>
                  <a:lnTo>
                    <a:pt x="857" y="400"/>
                  </a:lnTo>
                  <a:lnTo>
                    <a:pt x="854" y="404"/>
                  </a:lnTo>
                  <a:lnTo>
                    <a:pt x="850" y="407"/>
                  </a:lnTo>
                  <a:lnTo>
                    <a:pt x="848" y="411"/>
                  </a:lnTo>
                  <a:lnTo>
                    <a:pt x="844" y="415"/>
                  </a:lnTo>
                  <a:lnTo>
                    <a:pt x="840" y="418"/>
                  </a:lnTo>
                  <a:lnTo>
                    <a:pt x="837" y="421"/>
                  </a:lnTo>
                  <a:lnTo>
                    <a:pt x="834" y="425"/>
                  </a:lnTo>
                  <a:lnTo>
                    <a:pt x="831" y="428"/>
                  </a:lnTo>
                  <a:lnTo>
                    <a:pt x="827" y="431"/>
                  </a:lnTo>
                  <a:lnTo>
                    <a:pt x="824" y="434"/>
                  </a:lnTo>
                  <a:lnTo>
                    <a:pt x="821" y="438"/>
                  </a:lnTo>
                  <a:lnTo>
                    <a:pt x="816" y="441"/>
                  </a:lnTo>
                  <a:lnTo>
                    <a:pt x="813" y="443"/>
                  </a:lnTo>
                  <a:lnTo>
                    <a:pt x="809" y="447"/>
                  </a:lnTo>
                  <a:lnTo>
                    <a:pt x="805" y="450"/>
                  </a:lnTo>
                  <a:lnTo>
                    <a:pt x="801" y="452"/>
                  </a:lnTo>
                  <a:lnTo>
                    <a:pt x="797" y="455"/>
                  </a:lnTo>
                  <a:lnTo>
                    <a:pt x="793" y="459"/>
                  </a:lnTo>
                  <a:lnTo>
                    <a:pt x="789" y="462"/>
                  </a:lnTo>
                  <a:lnTo>
                    <a:pt x="786" y="464"/>
                  </a:lnTo>
                  <a:lnTo>
                    <a:pt x="781" y="467"/>
                  </a:lnTo>
                  <a:lnTo>
                    <a:pt x="777" y="470"/>
                  </a:lnTo>
                  <a:lnTo>
                    <a:pt x="772" y="473"/>
                  </a:lnTo>
                  <a:lnTo>
                    <a:pt x="769" y="475"/>
                  </a:lnTo>
                  <a:lnTo>
                    <a:pt x="765" y="478"/>
                  </a:lnTo>
                  <a:lnTo>
                    <a:pt x="760" y="481"/>
                  </a:lnTo>
                  <a:lnTo>
                    <a:pt x="757" y="484"/>
                  </a:lnTo>
                  <a:lnTo>
                    <a:pt x="752" y="486"/>
                  </a:lnTo>
                  <a:lnTo>
                    <a:pt x="747" y="489"/>
                  </a:lnTo>
                  <a:lnTo>
                    <a:pt x="743" y="492"/>
                  </a:lnTo>
                  <a:lnTo>
                    <a:pt x="738" y="494"/>
                  </a:lnTo>
                  <a:lnTo>
                    <a:pt x="734" y="496"/>
                  </a:lnTo>
                  <a:lnTo>
                    <a:pt x="730" y="499"/>
                  </a:lnTo>
                  <a:lnTo>
                    <a:pt x="725" y="501"/>
                  </a:lnTo>
                  <a:lnTo>
                    <a:pt x="721" y="505"/>
                  </a:lnTo>
                  <a:lnTo>
                    <a:pt x="715" y="507"/>
                  </a:lnTo>
                  <a:lnTo>
                    <a:pt x="711" y="509"/>
                  </a:lnTo>
                  <a:lnTo>
                    <a:pt x="705" y="511"/>
                  </a:lnTo>
                  <a:lnTo>
                    <a:pt x="701" y="514"/>
                  </a:lnTo>
                  <a:lnTo>
                    <a:pt x="697" y="516"/>
                  </a:lnTo>
                  <a:lnTo>
                    <a:pt x="692" y="518"/>
                  </a:lnTo>
                  <a:lnTo>
                    <a:pt x="687" y="520"/>
                  </a:lnTo>
                  <a:lnTo>
                    <a:pt x="682" y="523"/>
                  </a:lnTo>
                  <a:lnTo>
                    <a:pt x="677" y="525"/>
                  </a:lnTo>
                  <a:lnTo>
                    <a:pt x="673" y="527"/>
                  </a:lnTo>
                  <a:lnTo>
                    <a:pt x="667" y="529"/>
                  </a:lnTo>
                  <a:lnTo>
                    <a:pt x="663" y="531"/>
                  </a:lnTo>
                  <a:lnTo>
                    <a:pt x="657" y="532"/>
                  </a:lnTo>
                  <a:lnTo>
                    <a:pt x="652" y="534"/>
                  </a:lnTo>
                  <a:lnTo>
                    <a:pt x="647" y="537"/>
                  </a:lnTo>
                  <a:lnTo>
                    <a:pt x="643" y="539"/>
                  </a:lnTo>
                  <a:lnTo>
                    <a:pt x="637" y="541"/>
                  </a:lnTo>
                  <a:lnTo>
                    <a:pt x="632" y="542"/>
                  </a:lnTo>
                  <a:lnTo>
                    <a:pt x="626" y="544"/>
                  </a:lnTo>
                  <a:lnTo>
                    <a:pt x="622" y="545"/>
                  </a:lnTo>
                  <a:lnTo>
                    <a:pt x="617" y="548"/>
                  </a:lnTo>
                  <a:lnTo>
                    <a:pt x="611" y="550"/>
                  </a:lnTo>
                  <a:lnTo>
                    <a:pt x="606" y="551"/>
                  </a:lnTo>
                  <a:lnTo>
                    <a:pt x="601" y="553"/>
                  </a:lnTo>
                  <a:lnTo>
                    <a:pt x="595" y="554"/>
                  </a:lnTo>
                  <a:lnTo>
                    <a:pt x="589" y="555"/>
                  </a:lnTo>
                  <a:lnTo>
                    <a:pt x="584" y="557"/>
                  </a:lnTo>
                  <a:lnTo>
                    <a:pt x="578" y="559"/>
                  </a:lnTo>
                  <a:lnTo>
                    <a:pt x="573" y="560"/>
                  </a:lnTo>
                  <a:lnTo>
                    <a:pt x="567" y="562"/>
                  </a:lnTo>
                  <a:lnTo>
                    <a:pt x="562" y="563"/>
                  </a:lnTo>
                  <a:lnTo>
                    <a:pt x="556" y="564"/>
                  </a:lnTo>
                  <a:lnTo>
                    <a:pt x="551" y="565"/>
                  </a:lnTo>
                  <a:lnTo>
                    <a:pt x="545" y="566"/>
                  </a:lnTo>
                  <a:lnTo>
                    <a:pt x="540" y="567"/>
                  </a:lnTo>
                  <a:lnTo>
                    <a:pt x="534" y="570"/>
                  </a:lnTo>
                  <a:lnTo>
                    <a:pt x="528" y="571"/>
                  </a:lnTo>
                  <a:lnTo>
                    <a:pt x="523" y="572"/>
                  </a:lnTo>
                  <a:lnTo>
                    <a:pt x="518" y="573"/>
                  </a:lnTo>
                  <a:lnTo>
                    <a:pt x="512" y="574"/>
                  </a:lnTo>
                  <a:lnTo>
                    <a:pt x="507" y="575"/>
                  </a:lnTo>
                  <a:lnTo>
                    <a:pt x="501" y="576"/>
                  </a:lnTo>
                  <a:lnTo>
                    <a:pt x="495" y="576"/>
                  </a:lnTo>
                  <a:lnTo>
                    <a:pt x="489" y="577"/>
                  </a:lnTo>
                  <a:lnTo>
                    <a:pt x="484" y="578"/>
                  </a:lnTo>
                  <a:lnTo>
                    <a:pt x="478" y="579"/>
                  </a:lnTo>
                  <a:lnTo>
                    <a:pt x="472" y="579"/>
                  </a:lnTo>
                  <a:lnTo>
                    <a:pt x="466" y="581"/>
                  </a:lnTo>
                  <a:lnTo>
                    <a:pt x="461" y="581"/>
                  </a:lnTo>
                  <a:lnTo>
                    <a:pt x="455" y="582"/>
                  </a:lnTo>
                  <a:lnTo>
                    <a:pt x="450" y="582"/>
                  </a:lnTo>
                  <a:lnTo>
                    <a:pt x="444" y="583"/>
                  </a:lnTo>
                  <a:lnTo>
                    <a:pt x="438" y="583"/>
                  </a:lnTo>
                  <a:lnTo>
                    <a:pt x="433" y="584"/>
                  </a:lnTo>
                  <a:lnTo>
                    <a:pt x="427" y="584"/>
                  </a:lnTo>
                  <a:lnTo>
                    <a:pt x="422" y="585"/>
                  </a:lnTo>
                  <a:lnTo>
                    <a:pt x="416" y="585"/>
                  </a:lnTo>
                  <a:lnTo>
                    <a:pt x="410" y="585"/>
                  </a:lnTo>
                  <a:lnTo>
                    <a:pt x="405" y="585"/>
                  </a:lnTo>
                  <a:lnTo>
                    <a:pt x="399" y="585"/>
                  </a:lnTo>
                  <a:lnTo>
                    <a:pt x="394" y="585"/>
                  </a:lnTo>
                  <a:lnTo>
                    <a:pt x="390" y="585"/>
                  </a:lnTo>
                  <a:lnTo>
                    <a:pt x="383" y="585"/>
                  </a:lnTo>
                  <a:lnTo>
                    <a:pt x="379" y="586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2" y="585"/>
                  </a:lnTo>
                  <a:lnTo>
                    <a:pt x="357" y="585"/>
                  </a:lnTo>
                  <a:lnTo>
                    <a:pt x="351" y="585"/>
                  </a:lnTo>
                  <a:lnTo>
                    <a:pt x="346" y="585"/>
                  </a:lnTo>
                  <a:lnTo>
                    <a:pt x="340" y="584"/>
                  </a:lnTo>
                  <a:lnTo>
                    <a:pt x="336" y="584"/>
                  </a:lnTo>
                  <a:lnTo>
                    <a:pt x="330" y="583"/>
                  </a:lnTo>
                  <a:lnTo>
                    <a:pt x="325" y="583"/>
                  </a:lnTo>
                  <a:lnTo>
                    <a:pt x="319" y="582"/>
                  </a:lnTo>
                  <a:lnTo>
                    <a:pt x="314" y="582"/>
                  </a:lnTo>
                  <a:lnTo>
                    <a:pt x="308" y="581"/>
                  </a:lnTo>
                  <a:lnTo>
                    <a:pt x="303" y="581"/>
                  </a:lnTo>
                  <a:lnTo>
                    <a:pt x="299" y="579"/>
                  </a:lnTo>
                  <a:lnTo>
                    <a:pt x="293" y="579"/>
                  </a:lnTo>
                  <a:lnTo>
                    <a:pt x="288" y="578"/>
                  </a:lnTo>
                  <a:lnTo>
                    <a:pt x="282" y="577"/>
                  </a:lnTo>
                  <a:lnTo>
                    <a:pt x="278" y="576"/>
                  </a:lnTo>
                  <a:lnTo>
                    <a:pt x="273" y="576"/>
                  </a:lnTo>
                  <a:lnTo>
                    <a:pt x="268" y="575"/>
                  </a:lnTo>
                  <a:lnTo>
                    <a:pt x="263" y="574"/>
                  </a:lnTo>
                  <a:lnTo>
                    <a:pt x="258" y="573"/>
                  </a:lnTo>
                  <a:lnTo>
                    <a:pt x="254" y="573"/>
                  </a:lnTo>
                  <a:lnTo>
                    <a:pt x="248" y="571"/>
                  </a:lnTo>
                  <a:lnTo>
                    <a:pt x="243" y="571"/>
                  </a:lnTo>
                  <a:lnTo>
                    <a:pt x="238" y="568"/>
                  </a:lnTo>
                  <a:lnTo>
                    <a:pt x="233" y="568"/>
                  </a:lnTo>
                  <a:lnTo>
                    <a:pt x="228" y="566"/>
                  </a:lnTo>
                  <a:lnTo>
                    <a:pt x="223" y="565"/>
                  </a:lnTo>
                  <a:lnTo>
                    <a:pt x="218" y="564"/>
                  </a:lnTo>
                  <a:lnTo>
                    <a:pt x="214" y="563"/>
                  </a:lnTo>
                  <a:lnTo>
                    <a:pt x="209" y="562"/>
                  </a:lnTo>
                  <a:lnTo>
                    <a:pt x="204" y="561"/>
                  </a:lnTo>
                  <a:lnTo>
                    <a:pt x="200" y="559"/>
                  </a:lnTo>
                  <a:lnTo>
                    <a:pt x="195" y="557"/>
                  </a:lnTo>
                  <a:lnTo>
                    <a:pt x="190" y="556"/>
                  </a:lnTo>
                  <a:lnTo>
                    <a:pt x="186" y="554"/>
                  </a:lnTo>
                  <a:lnTo>
                    <a:pt x="181" y="553"/>
                  </a:lnTo>
                  <a:lnTo>
                    <a:pt x="177" y="552"/>
                  </a:lnTo>
                  <a:lnTo>
                    <a:pt x="198" y="520"/>
                  </a:lnTo>
                  <a:lnTo>
                    <a:pt x="198" y="5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931988" y="3594100"/>
              <a:ext cx="209550" cy="188912"/>
            </a:xfrm>
            <a:custGeom>
              <a:avLst/>
              <a:gdLst/>
              <a:ahLst/>
              <a:cxnLst>
                <a:cxn ang="0">
                  <a:pos x="167" y="233"/>
                </a:cxn>
                <a:cxn ang="0">
                  <a:pos x="157" y="228"/>
                </a:cxn>
                <a:cxn ang="0">
                  <a:pos x="149" y="224"/>
                </a:cxn>
                <a:cxn ang="0">
                  <a:pos x="140" y="221"/>
                </a:cxn>
                <a:cxn ang="0">
                  <a:pos x="132" y="216"/>
                </a:cxn>
                <a:cxn ang="0">
                  <a:pos x="125" y="212"/>
                </a:cxn>
                <a:cxn ang="0">
                  <a:pos x="116" y="208"/>
                </a:cxn>
                <a:cxn ang="0">
                  <a:pos x="108" y="203"/>
                </a:cxn>
                <a:cxn ang="0">
                  <a:pos x="102" y="199"/>
                </a:cxn>
                <a:cxn ang="0">
                  <a:pos x="94" y="194"/>
                </a:cxn>
                <a:cxn ang="0">
                  <a:pos x="87" y="189"/>
                </a:cxn>
                <a:cxn ang="0">
                  <a:pos x="81" y="184"/>
                </a:cxn>
                <a:cxn ang="0">
                  <a:pos x="74" y="179"/>
                </a:cxn>
                <a:cxn ang="0">
                  <a:pos x="68" y="173"/>
                </a:cxn>
                <a:cxn ang="0">
                  <a:pos x="59" y="166"/>
                </a:cxn>
                <a:cxn ang="0">
                  <a:pos x="50" y="158"/>
                </a:cxn>
                <a:cxn ang="0">
                  <a:pos x="45" y="152"/>
                </a:cxn>
                <a:cxn ang="0">
                  <a:pos x="38" y="143"/>
                </a:cxn>
                <a:cxn ang="0">
                  <a:pos x="30" y="134"/>
                </a:cxn>
                <a:cxn ang="0">
                  <a:pos x="26" y="127"/>
                </a:cxn>
                <a:cxn ang="0">
                  <a:pos x="23" y="122"/>
                </a:cxn>
                <a:cxn ang="0">
                  <a:pos x="19" y="115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9" y="96"/>
                </a:cxn>
                <a:cxn ang="0">
                  <a:pos x="7" y="89"/>
                </a:cxn>
                <a:cxn ang="0">
                  <a:pos x="4" y="82"/>
                </a:cxn>
                <a:cxn ang="0">
                  <a:pos x="3" y="75"/>
                </a:cxn>
                <a:cxn ang="0">
                  <a:pos x="1" y="68"/>
                </a:cxn>
                <a:cxn ang="0">
                  <a:pos x="0" y="61"/>
                </a:cxn>
                <a:cxn ang="0">
                  <a:pos x="11" y="0"/>
                </a:cxn>
                <a:cxn ang="0">
                  <a:pos x="35" y="54"/>
                </a:cxn>
                <a:cxn ang="0">
                  <a:pos x="36" y="59"/>
                </a:cxn>
                <a:cxn ang="0">
                  <a:pos x="38" y="66"/>
                </a:cxn>
                <a:cxn ang="0">
                  <a:pos x="39" y="72"/>
                </a:cxn>
                <a:cxn ang="0">
                  <a:pos x="42" y="81"/>
                </a:cxn>
                <a:cxn ang="0">
                  <a:pos x="47" y="90"/>
                </a:cxn>
                <a:cxn ang="0">
                  <a:pos x="50" y="96"/>
                </a:cxn>
                <a:cxn ang="0">
                  <a:pos x="55" y="104"/>
                </a:cxn>
                <a:cxn ang="0">
                  <a:pos x="62" y="115"/>
                </a:cxn>
                <a:cxn ang="0">
                  <a:pos x="71" y="125"/>
                </a:cxn>
                <a:cxn ang="0">
                  <a:pos x="80" y="136"/>
                </a:cxn>
                <a:cxn ang="0">
                  <a:pos x="91" y="146"/>
                </a:cxn>
                <a:cxn ang="0">
                  <a:pos x="102" y="155"/>
                </a:cxn>
                <a:cxn ang="0">
                  <a:pos x="110" y="161"/>
                </a:cxn>
                <a:cxn ang="0">
                  <a:pos x="116" y="166"/>
                </a:cxn>
                <a:cxn ang="0">
                  <a:pos x="122" y="169"/>
                </a:cxn>
                <a:cxn ang="0">
                  <a:pos x="129" y="173"/>
                </a:cxn>
                <a:cxn ang="0">
                  <a:pos x="136" y="178"/>
                </a:cxn>
                <a:cxn ang="0">
                  <a:pos x="142" y="181"/>
                </a:cxn>
                <a:cxn ang="0">
                  <a:pos x="149" y="184"/>
                </a:cxn>
                <a:cxn ang="0">
                  <a:pos x="156" y="188"/>
                </a:cxn>
                <a:cxn ang="0">
                  <a:pos x="164" y="192"/>
                </a:cxn>
                <a:cxn ang="0">
                  <a:pos x="172" y="195"/>
                </a:cxn>
                <a:cxn ang="0">
                  <a:pos x="179" y="199"/>
                </a:cxn>
                <a:cxn ang="0">
                  <a:pos x="188" y="202"/>
                </a:cxn>
                <a:cxn ang="0">
                  <a:pos x="264" y="237"/>
                </a:cxn>
                <a:cxn ang="0">
                  <a:pos x="172" y="235"/>
                </a:cxn>
              </a:cxnLst>
              <a:rect l="0" t="0" r="r" b="b"/>
              <a:pathLst>
                <a:path w="264" h="237">
                  <a:moveTo>
                    <a:pt x="172" y="235"/>
                  </a:moveTo>
                  <a:lnTo>
                    <a:pt x="167" y="233"/>
                  </a:lnTo>
                  <a:lnTo>
                    <a:pt x="162" y="231"/>
                  </a:lnTo>
                  <a:lnTo>
                    <a:pt x="157" y="228"/>
                  </a:lnTo>
                  <a:lnTo>
                    <a:pt x="153" y="227"/>
                  </a:lnTo>
                  <a:lnTo>
                    <a:pt x="149" y="224"/>
                  </a:lnTo>
                  <a:lnTo>
                    <a:pt x="144" y="223"/>
                  </a:lnTo>
                  <a:lnTo>
                    <a:pt x="140" y="221"/>
                  </a:lnTo>
                  <a:lnTo>
                    <a:pt x="137" y="220"/>
                  </a:lnTo>
                  <a:lnTo>
                    <a:pt x="132" y="216"/>
                  </a:lnTo>
                  <a:lnTo>
                    <a:pt x="129" y="215"/>
                  </a:lnTo>
                  <a:lnTo>
                    <a:pt x="125" y="212"/>
                  </a:lnTo>
                  <a:lnTo>
                    <a:pt x="120" y="211"/>
                  </a:lnTo>
                  <a:lnTo>
                    <a:pt x="116" y="208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2"/>
                  </a:lnTo>
                  <a:lnTo>
                    <a:pt x="102" y="199"/>
                  </a:lnTo>
                  <a:lnTo>
                    <a:pt x="97" y="197"/>
                  </a:lnTo>
                  <a:lnTo>
                    <a:pt x="94" y="194"/>
                  </a:lnTo>
                  <a:lnTo>
                    <a:pt x="91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4"/>
                  </a:lnTo>
                  <a:lnTo>
                    <a:pt x="77" y="182"/>
                  </a:lnTo>
                  <a:lnTo>
                    <a:pt x="74" y="179"/>
                  </a:lnTo>
                  <a:lnTo>
                    <a:pt x="71" y="177"/>
                  </a:lnTo>
                  <a:lnTo>
                    <a:pt x="68" y="173"/>
                  </a:lnTo>
                  <a:lnTo>
                    <a:pt x="64" y="171"/>
                  </a:lnTo>
                  <a:lnTo>
                    <a:pt x="59" y="166"/>
                  </a:lnTo>
                  <a:lnTo>
                    <a:pt x="53" y="161"/>
                  </a:lnTo>
                  <a:lnTo>
                    <a:pt x="50" y="158"/>
                  </a:lnTo>
                  <a:lnTo>
                    <a:pt x="48" y="155"/>
                  </a:lnTo>
                  <a:lnTo>
                    <a:pt x="45" y="152"/>
                  </a:lnTo>
                  <a:lnTo>
                    <a:pt x="42" y="149"/>
                  </a:lnTo>
                  <a:lnTo>
                    <a:pt x="38" y="143"/>
                  </a:lnTo>
                  <a:lnTo>
                    <a:pt x="34" y="137"/>
                  </a:lnTo>
                  <a:lnTo>
                    <a:pt x="30" y="134"/>
                  </a:lnTo>
                  <a:lnTo>
                    <a:pt x="28" y="131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0" y="119"/>
                  </a:lnTo>
                  <a:lnTo>
                    <a:pt x="19" y="115"/>
                  </a:lnTo>
                  <a:lnTo>
                    <a:pt x="17" y="112"/>
                  </a:lnTo>
                  <a:lnTo>
                    <a:pt x="16" y="109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11" y="99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7" y="89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1" y="0"/>
                  </a:lnTo>
                  <a:lnTo>
                    <a:pt x="35" y="50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7" y="63"/>
                  </a:lnTo>
                  <a:lnTo>
                    <a:pt x="38" y="66"/>
                  </a:lnTo>
                  <a:lnTo>
                    <a:pt x="39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6" y="87"/>
                  </a:lnTo>
                  <a:lnTo>
                    <a:pt x="47" y="90"/>
                  </a:lnTo>
                  <a:lnTo>
                    <a:pt x="49" y="93"/>
                  </a:lnTo>
                  <a:lnTo>
                    <a:pt x="50" y="96"/>
                  </a:lnTo>
                  <a:lnTo>
                    <a:pt x="52" y="99"/>
                  </a:lnTo>
                  <a:lnTo>
                    <a:pt x="55" y="104"/>
                  </a:lnTo>
                  <a:lnTo>
                    <a:pt x="59" y="110"/>
                  </a:lnTo>
                  <a:lnTo>
                    <a:pt x="62" y="115"/>
                  </a:lnTo>
                  <a:lnTo>
                    <a:pt x="66" y="121"/>
                  </a:lnTo>
                  <a:lnTo>
                    <a:pt x="71" y="125"/>
                  </a:lnTo>
                  <a:lnTo>
                    <a:pt x="75" y="131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91" y="146"/>
                  </a:lnTo>
                  <a:lnTo>
                    <a:pt x="96" y="150"/>
                  </a:lnTo>
                  <a:lnTo>
                    <a:pt x="102" y="155"/>
                  </a:lnTo>
                  <a:lnTo>
                    <a:pt x="107" y="159"/>
                  </a:lnTo>
                  <a:lnTo>
                    <a:pt x="110" y="161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9" y="168"/>
                  </a:lnTo>
                  <a:lnTo>
                    <a:pt x="122" y="169"/>
                  </a:lnTo>
                  <a:lnTo>
                    <a:pt x="126" y="171"/>
                  </a:lnTo>
                  <a:lnTo>
                    <a:pt x="129" y="173"/>
                  </a:lnTo>
                  <a:lnTo>
                    <a:pt x="133" y="176"/>
                  </a:lnTo>
                  <a:lnTo>
                    <a:pt x="136" y="178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5" y="183"/>
                  </a:lnTo>
                  <a:lnTo>
                    <a:pt x="149" y="184"/>
                  </a:lnTo>
                  <a:lnTo>
                    <a:pt x="153" y="187"/>
                  </a:lnTo>
                  <a:lnTo>
                    <a:pt x="156" y="188"/>
                  </a:lnTo>
                  <a:lnTo>
                    <a:pt x="161" y="190"/>
                  </a:lnTo>
                  <a:lnTo>
                    <a:pt x="164" y="192"/>
                  </a:lnTo>
                  <a:lnTo>
                    <a:pt x="168" y="193"/>
                  </a:lnTo>
                  <a:lnTo>
                    <a:pt x="172" y="195"/>
                  </a:lnTo>
                  <a:lnTo>
                    <a:pt x="176" y="197"/>
                  </a:lnTo>
                  <a:lnTo>
                    <a:pt x="179" y="199"/>
                  </a:lnTo>
                  <a:lnTo>
                    <a:pt x="184" y="200"/>
                  </a:lnTo>
                  <a:lnTo>
                    <a:pt x="188" y="202"/>
                  </a:lnTo>
                  <a:lnTo>
                    <a:pt x="193" y="203"/>
                  </a:lnTo>
                  <a:lnTo>
                    <a:pt x="264" y="237"/>
                  </a:lnTo>
                  <a:lnTo>
                    <a:pt x="172" y="235"/>
                  </a:lnTo>
                  <a:lnTo>
                    <a:pt x="172" y="2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184401" y="3490913"/>
              <a:ext cx="200025" cy="130175"/>
            </a:xfrm>
            <a:custGeom>
              <a:avLst/>
              <a:gdLst/>
              <a:ahLst/>
              <a:cxnLst>
                <a:cxn ang="0">
                  <a:pos x="144" y="105"/>
                </a:cxn>
                <a:cxn ang="0">
                  <a:pos x="160" y="96"/>
                </a:cxn>
                <a:cxn ang="0">
                  <a:pos x="173" y="77"/>
                </a:cxn>
                <a:cxn ang="0">
                  <a:pos x="163" y="57"/>
                </a:cxn>
                <a:cxn ang="0">
                  <a:pos x="148" y="51"/>
                </a:cxn>
                <a:cxn ang="0">
                  <a:pos x="131" y="50"/>
                </a:cxn>
                <a:cxn ang="0">
                  <a:pos x="127" y="41"/>
                </a:cxn>
                <a:cxn ang="0">
                  <a:pos x="127" y="28"/>
                </a:cxn>
                <a:cxn ang="0">
                  <a:pos x="126" y="15"/>
                </a:cxn>
                <a:cxn ang="0">
                  <a:pos x="131" y="1"/>
                </a:cxn>
                <a:cxn ang="0">
                  <a:pos x="154" y="0"/>
                </a:cxn>
                <a:cxn ang="0">
                  <a:pos x="175" y="0"/>
                </a:cxn>
                <a:cxn ang="0">
                  <a:pos x="194" y="6"/>
                </a:cxn>
                <a:cxn ang="0">
                  <a:pos x="205" y="15"/>
                </a:cxn>
                <a:cxn ang="0">
                  <a:pos x="219" y="18"/>
                </a:cxn>
                <a:cxn ang="0">
                  <a:pos x="231" y="24"/>
                </a:cxn>
                <a:cxn ang="0">
                  <a:pos x="242" y="34"/>
                </a:cxn>
                <a:cxn ang="0">
                  <a:pos x="250" y="49"/>
                </a:cxn>
                <a:cxn ang="0">
                  <a:pos x="252" y="68"/>
                </a:cxn>
                <a:cxn ang="0">
                  <a:pos x="249" y="84"/>
                </a:cxn>
                <a:cxn ang="0">
                  <a:pos x="243" y="97"/>
                </a:cxn>
                <a:cxn ang="0">
                  <a:pos x="234" y="112"/>
                </a:cxn>
                <a:cxn ang="0">
                  <a:pos x="222" y="128"/>
                </a:cxn>
                <a:cxn ang="0">
                  <a:pos x="208" y="141"/>
                </a:cxn>
                <a:cxn ang="0">
                  <a:pos x="193" y="150"/>
                </a:cxn>
                <a:cxn ang="0">
                  <a:pos x="176" y="157"/>
                </a:cxn>
                <a:cxn ang="0">
                  <a:pos x="158" y="162"/>
                </a:cxn>
                <a:cxn ang="0">
                  <a:pos x="139" y="164"/>
                </a:cxn>
                <a:cxn ang="0">
                  <a:pos x="120" y="164"/>
                </a:cxn>
                <a:cxn ang="0">
                  <a:pos x="103" y="164"/>
                </a:cxn>
                <a:cxn ang="0">
                  <a:pos x="84" y="161"/>
                </a:cxn>
                <a:cxn ang="0">
                  <a:pos x="68" y="157"/>
                </a:cxn>
                <a:cxn ang="0">
                  <a:pos x="51" y="153"/>
                </a:cxn>
                <a:cxn ang="0">
                  <a:pos x="37" y="149"/>
                </a:cxn>
                <a:cxn ang="0">
                  <a:pos x="24" y="144"/>
                </a:cxn>
                <a:cxn ang="0">
                  <a:pos x="9" y="135"/>
                </a:cxn>
                <a:cxn ang="0">
                  <a:pos x="2" y="127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1" y="82"/>
                </a:cxn>
                <a:cxn ang="0">
                  <a:pos x="6" y="65"/>
                </a:cxn>
                <a:cxn ang="0">
                  <a:pos x="13" y="50"/>
                </a:cxn>
                <a:cxn ang="0">
                  <a:pos x="24" y="35"/>
                </a:cxn>
                <a:cxn ang="0">
                  <a:pos x="39" y="27"/>
                </a:cxn>
                <a:cxn ang="0">
                  <a:pos x="53" y="20"/>
                </a:cxn>
                <a:cxn ang="0">
                  <a:pos x="70" y="15"/>
                </a:cxn>
                <a:cxn ang="0">
                  <a:pos x="82" y="11"/>
                </a:cxn>
                <a:cxn ang="0">
                  <a:pos x="95" y="8"/>
                </a:cxn>
                <a:cxn ang="0">
                  <a:pos x="109" y="5"/>
                </a:cxn>
                <a:cxn ang="0">
                  <a:pos x="121" y="7"/>
                </a:cxn>
                <a:cxn ang="0">
                  <a:pos x="121" y="21"/>
                </a:cxn>
                <a:cxn ang="0">
                  <a:pos x="122" y="33"/>
                </a:cxn>
                <a:cxn ang="0">
                  <a:pos x="122" y="48"/>
                </a:cxn>
                <a:cxn ang="0">
                  <a:pos x="115" y="52"/>
                </a:cxn>
                <a:cxn ang="0">
                  <a:pos x="97" y="59"/>
                </a:cxn>
                <a:cxn ang="0">
                  <a:pos x="82" y="71"/>
                </a:cxn>
                <a:cxn ang="0">
                  <a:pos x="76" y="86"/>
                </a:cxn>
                <a:cxn ang="0">
                  <a:pos x="85" y="100"/>
                </a:cxn>
                <a:cxn ang="0">
                  <a:pos x="98" y="107"/>
                </a:cxn>
                <a:cxn ang="0">
                  <a:pos x="116" y="109"/>
                </a:cxn>
                <a:cxn ang="0">
                  <a:pos x="131" y="109"/>
                </a:cxn>
              </a:cxnLst>
              <a:rect l="0" t="0" r="r" b="b"/>
              <a:pathLst>
                <a:path w="253" h="164">
                  <a:moveTo>
                    <a:pt x="131" y="109"/>
                  </a:moveTo>
                  <a:lnTo>
                    <a:pt x="136" y="107"/>
                  </a:lnTo>
                  <a:lnTo>
                    <a:pt x="140" y="106"/>
                  </a:lnTo>
                  <a:lnTo>
                    <a:pt x="144" y="105"/>
                  </a:lnTo>
                  <a:lnTo>
                    <a:pt x="149" y="102"/>
                  </a:lnTo>
                  <a:lnTo>
                    <a:pt x="153" y="100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3" y="94"/>
                  </a:lnTo>
                  <a:lnTo>
                    <a:pt x="168" y="88"/>
                  </a:lnTo>
                  <a:lnTo>
                    <a:pt x="172" y="83"/>
                  </a:lnTo>
                  <a:lnTo>
                    <a:pt x="173" y="77"/>
                  </a:lnTo>
                  <a:lnTo>
                    <a:pt x="174" y="72"/>
                  </a:lnTo>
                  <a:lnTo>
                    <a:pt x="172" y="66"/>
                  </a:lnTo>
                  <a:lnTo>
                    <a:pt x="168" y="62"/>
                  </a:lnTo>
                  <a:lnTo>
                    <a:pt x="163" y="57"/>
                  </a:lnTo>
                  <a:lnTo>
                    <a:pt x="159" y="55"/>
                  </a:lnTo>
                  <a:lnTo>
                    <a:pt x="154" y="53"/>
                  </a:lnTo>
                  <a:lnTo>
                    <a:pt x="151" y="52"/>
                  </a:lnTo>
                  <a:lnTo>
                    <a:pt x="148" y="51"/>
                  </a:lnTo>
                  <a:lnTo>
                    <a:pt x="144" y="51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1" y="50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7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28"/>
                  </a:lnTo>
                  <a:lnTo>
                    <a:pt x="127" y="24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2"/>
                  </a:lnTo>
                  <a:lnTo>
                    <a:pt x="126" y="7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9" y="5"/>
                  </a:lnTo>
                  <a:lnTo>
                    <a:pt x="194" y="6"/>
                  </a:lnTo>
                  <a:lnTo>
                    <a:pt x="197" y="9"/>
                  </a:lnTo>
                  <a:lnTo>
                    <a:pt x="200" y="11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11" y="16"/>
                  </a:lnTo>
                  <a:lnTo>
                    <a:pt x="217" y="18"/>
                  </a:lnTo>
                  <a:lnTo>
                    <a:pt x="219" y="18"/>
                  </a:lnTo>
                  <a:lnTo>
                    <a:pt x="222" y="19"/>
                  </a:lnTo>
                  <a:lnTo>
                    <a:pt x="224" y="21"/>
                  </a:lnTo>
                  <a:lnTo>
                    <a:pt x="228" y="23"/>
                  </a:lnTo>
                  <a:lnTo>
                    <a:pt x="231" y="24"/>
                  </a:lnTo>
                  <a:lnTo>
                    <a:pt x="234" y="27"/>
                  </a:lnTo>
                  <a:lnTo>
                    <a:pt x="236" y="29"/>
                  </a:lnTo>
                  <a:lnTo>
                    <a:pt x="240" y="32"/>
                  </a:lnTo>
                  <a:lnTo>
                    <a:pt x="242" y="34"/>
                  </a:lnTo>
                  <a:lnTo>
                    <a:pt x="244" y="38"/>
                  </a:lnTo>
                  <a:lnTo>
                    <a:pt x="246" y="41"/>
                  </a:lnTo>
                  <a:lnTo>
                    <a:pt x="249" y="45"/>
                  </a:lnTo>
                  <a:lnTo>
                    <a:pt x="250" y="49"/>
                  </a:lnTo>
                  <a:lnTo>
                    <a:pt x="252" y="54"/>
                  </a:lnTo>
                  <a:lnTo>
                    <a:pt x="252" y="59"/>
                  </a:lnTo>
                  <a:lnTo>
                    <a:pt x="253" y="64"/>
                  </a:lnTo>
                  <a:lnTo>
                    <a:pt x="252" y="68"/>
                  </a:lnTo>
                  <a:lnTo>
                    <a:pt x="251" y="74"/>
                  </a:lnTo>
                  <a:lnTo>
                    <a:pt x="250" y="77"/>
                  </a:lnTo>
                  <a:lnTo>
                    <a:pt x="250" y="80"/>
                  </a:lnTo>
                  <a:lnTo>
                    <a:pt x="249" y="84"/>
                  </a:lnTo>
                  <a:lnTo>
                    <a:pt x="247" y="87"/>
                  </a:lnTo>
                  <a:lnTo>
                    <a:pt x="246" y="90"/>
                  </a:lnTo>
                  <a:lnTo>
                    <a:pt x="244" y="94"/>
                  </a:lnTo>
                  <a:lnTo>
                    <a:pt x="243" y="97"/>
                  </a:lnTo>
                  <a:lnTo>
                    <a:pt x="241" y="101"/>
                  </a:lnTo>
                  <a:lnTo>
                    <a:pt x="239" y="105"/>
                  </a:lnTo>
                  <a:lnTo>
                    <a:pt x="236" y="109"/>
                  </a:lnTo>
                  <a:lnTo>
                    <a:pt x="234" y="112"/>
                  </a:lnTo>
                  <a:lnTo>
                    <a:pt x="232" y="118"/>
                  </a:lnTo>
                  <a:lnTo>
                    <a:pt x="229" y="121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8" y="141"/>
                  </a:lnTo>
                  <a:lnTo>
                    <a:pt x="205" y="144"/>
                  </a:lnTo>
                  <a:lnTo>
                    <a:pt x="200" y="146"/>
                  </a:lnTo>
                  <a:lnTo>
                    <a:pt x="197" y="149"/>
                  </a:lnTo>
                  <a:lnTo>
                    <a:pt x="193" y="150"/>
                  </a:lnTo>
                  <a:lnTo>
                    <a:pt x="189" y="152"/>
                  </a:lnTo>
                  <a:lnTo>
                    <a:pt x="185" y="154"/>
                  </a:lnTo>
                  <a:lnTo>
                    <a:pt x="181" y="155"/>
                  </a:lnTo>
                  <a:lnTo>
                    <a:pt x="176" y="157"/>
                  </a:lnTo>
                  <a:lnTo>
                    <a:pt x="172" y="158"/>
                  </a:lnTo>
                  <a:lnTo>
                    <a:pt x="167" y="160"/>
                  </a:lnTo>
                  <a:lnTo>
                    <a:pt x="163" y="161"/>
                  </a:lnTo>
                  <a:lnTo>
                    <a:pt x="158" y="162"/>
                  </a:lnTo>
                  <a:lnTo>
                    <a:pt x="153" y="163"/>
                  </a:lnTo>
                  <a:lnTo>
                    <a:pt x="149" y="163"/>
                  </a:lnTo>
                  <a:lnTo>
                    <a:pt x="144" y="164"/>
                  </a:lnTo>
                  <a:lnTo>
                    <a:pt x="139" y="164"/>
                  </a:lnTo>
                  <a:lnTo>
                    <a:pt x="134" y="164"/>
                  </a:lnTo>
                  <a:lnTo>
                    <a:pt x="130" y="164"/>
                  </a:lnTo>
                  <a:lnTo>
                    <a:pt x="126" y="164"/>
                  </a:lnTo>
                  <a:lnTo>
                    <a:pt x="120" y="164"/>
                  </a:lnTo>
                  <a:lnTo>
                    <a:pt x="116" y="164"/>
                  </a:lnTo>
                  <a:lnTo>
                    <a:pt x="111" y="164"/>
                  </a:lnTo>
                  <a:lnTo>
                    <a:pt x="107" y="164"/>
                  </a:lnTo>
                  <a:lnTo>
                    <a:pt x="103" y="164"/>
                  </a:lnTo>
                  <a:lnTo>
                    <a:pt x="98" y="164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4" y="161"/>
                  </a:lnTo>
                  <a:lnTo>
                    <a:pt x="80" y="161"/>
                  </a:lnTo>
                  <a:lnTo>
                    <a:pt x="75" y="160"/>
                  </a:lnTo>
                  <a:lnTo>
                    <a:pt x="72" y="158"/>
                  </a:lnTo>
                  <a:lnTo>
                    <a:pt x="68" y="157"/>
                  </a:lnTo>
                  <a:lnTo>
                    <a:pt x="63" y="156"/>
                  </a:lnTo>
                  <a:lnTo>
                    <a:pt x="59" y="155"/>
                  </a:lnTo>
                  <a:lnTo>
                    <a:pt x="55" y="154"/>
                  </a:lnTo>
                  <a:lnTo>
                    <a:pt x="51" y="153"/>
                  </a:lnTo>
                  <a:lnTo>
                    <a:pt x="48" y="152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37" y="149"/>
                  </a:lnTo>
                  <a:lnTo>
                    <a:pt x="34" y="147"/>
                  </a:lnTo>
                  <a:lnTo>
                    <a:pt x="30" y="146"/>
                  </a:lnTo>
                  <a:lnTo>
                    <a:pt x="27" y="145"/>
                  </a:lnTo>
                  <a:lnTo>
                    <a:pt x="24" y="144"/>
                  </a:lnTo>
                  <a:lnTo>
                    <a:pt x="21" y="143"/>
                  </a:lnTo>
                  <a:lnTo>
                    <a:pt x="17" y="140"/>
                  </a:lnTo>
                  <a:lnTo>
                    <a:pt x="13" y="138"/>
                  </a:lnTo>
                  <a:lnTo>
                    <a:pt x="9" y="135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2" y="127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0" y="39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50" y="22"/>
                  </a:lnTo>
                  <a:lnTo>
                    <a:pt x="53" y="20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0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2" y="24"/>
                  </a:lnTo>
                  <a:lnTo>
                    <a:pt x="122" y="27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2" y="38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4" y="51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5" y="52"/>
                  </a:lnTo>
                  <a:lnTo>
                    <a:pt x="110" y="53"/>
                  </a:lnTo>
                  <a:lnTo>
                    <a:pt x="106" y="55"/>
                  </a:lnTo>
                  <a:lnTo>
                    <a:pt x="102" y="56"/>
                  </a:lnTo>
                  <a:lnTo>
                    <a:pt x="97" y="59"/>
                  </a:lnTo>
                  <a:lnTo>
                    <a:pt x="94" y="61"/>
                  </a:lnTo>
                  <a:lnTo>
                    <a:pt x="91" y="63"/>
                  </a:lnTo>
                  <a:lnTo>
                    <a:pt x="87" y="66"/>
                  </a:lnTo>
                  <a:lnTo>
                    <a:pt x="82" y="71"/>
                  </a:lnTo>
                  <a:lnTo>
                    <a:pt x="79" y="76"/>
                  </a:lnTo>
                  <a:lnTo>
                    <a:pt x="77" y="79"/>
                  </a:lnTo>
                  <a:lnTo>
                    <a:pt x="77" y="83"/>
                  </a:lnTo>
                  <a:lnTo>
                    <a:pt x="76" y="86"/>
                  </a:lnTo>
                  <a:lnTo>
                    <a:pt x="77" y="89"/>
                  </a:lnTo>
                  <a:lnTo>
                    <a:pt x="80" y="94"/>
                  </a:lnTo>
                  <a:lnTo>
                    <a:pt x="83" y="99"/>
                  </a:lnTo>
                  <a:lnTo>
                    <a:pt x="85" y="100"/>
                  </a:lnTo>
                  <a:lnTo>
                    <a:pt x="87" y="102"/>
                  </a:lnTo>
                  <a:lnTo>
                    <a:pt x="91" y="105"/>
                  </a:lnTo>
                  <a:lnTo>
                    <a:pt x="95" y="106"/>
                  </a:lnTo>
                  <a:lnTo>
                    <a:pt x="98" y="107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11" y="109"/>
                  </a:lnTo>
                  <a:lnTo>
                    <a:pt x="116" y="109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31" y="109"/>
                  </a:lnTo>
                  <a:lnTo>
                    <a:pt x="131" y="109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2268538" y="3492500"/>
              <a:ext cx="25400" cy="3810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20" y="0"/>
                </a:cxn>
                <a:cxn ang="0">
                  <a:pos x="33" y="20"/>
                </a:cxn>
                <a:cxn ang="0">
                  <a:pos x="22" y="49"/>
                </a:cxn>
                <a:cxn ang="0">
                  <a:pos x="18" y="49"/>
                </a:cxn>
                <a:cxn ang="0">
                  <a:pos x="0" y="32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33" h="49">
                  <a:moveTo>
                    <a:pt x="15" y="2"/>
                  </a:moveTo>
                  <a:lnTo>
                    <a:pt x="20" y="0"/>
                  </a:lnTo>
                  <a:lnTo>
                    <a:pt x="33" y="20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0" y="3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2138363" y="3273425"/>
              <a:ext cx="236538" cy="98425"/>
            </a:xfrm>
            <a:custGeom>
              <a:avLst/>
              <a:gdLst/>
              <a:ahLst/>
              <a:cxnLst>
                <a:cxn ang="0">
                  <a:pos x="134" y="34"/>
                </a:cxn>
                <a:cxn ang="0">
                  <a:pos x="123" y="36"/>
                </a:cxn>
                <a:cxn ang="0">
                  <a:pos x="106" y="40"/>
                </a:cxn>
                <a:cxn ang="0">
                  <a:pos x="92" y="46"/>
                </a:cxn>
                <a:cxn ang="0">
                  <a:pos x="77" y="52"/>
                </a:cxn>
                <a:cxn ang="0">
                  <a:pos x="66" y="59"/>
                </a:cxn>
                <a:cxn ang="0">
                  <a:pos x="55" y="67"/>
                </a:cxn>
                <a:cxn ang="0">
                  <a:pos x="46" y="78"/>
                </a:cxn>
                <a:cxn ang="0">
                  <a:pos x="37" y="95"/>
                </a:cxn>
                <a:cxn ang="0">
                  <a:pos x="37" y="118"/>
                </a:cxn>
                <a:cxn ang="0">
                  <a:pos x="0" y="104"/>
                </a:cxn>
                <a:cxn ang="0">
                  <a:pos x="1" y="89"/>
                </a:cxn>
                <a:cxn ang="0">
                  <a:pos x="5" y="76"/>
                </a:cxn>
                <a:cxn ang="0">
                  <a:pos x="13" y="61"/>
                </a:cxn>
                <a:cxn ang="0">
                  <a:pos x="23" y="49"/>
                </a:cxn>
                <a:cxn ang="0">
                  <a:pos x="37" y="38"/>
                </a:cxn>
                <a:cxn ang="0">
                  <a:pos x="51" y="27"/>
                </a:cxn>
                <a:cxn ang="0">
                  <a:pos x="69" y="17"/>
                </a:cxn>
                <a:cxn ang="0">
                  <a:pos x="78" y="14"/>
                </a:cxn>
                <a:cxn ang="0">
                  <a:pos x="88" y="11"/>
                </a:cxn>
                <a:cxn ang="0">
                  <a:pos x="98" y="7"/>
                </a:cxn>
                <a:cxn ang="0">
                  <a:pos x="109" y="5"/>
                </a:cxn>
                <a:cxn ang="0">
                  <a:pos x="120" y="3"/>
                </a:cxn>
                <a:cxn ang="0">
                  <a:pos x="132" y="1"/>
                </a:cxn>
                <a:cxn ang="0">
                  <a:pos x="143" y="1"/>
                </a:cxn>
                <a:cxn ang="0">
                  <a:pos x="154" y="0"/>
                </a:cxn>
                <a:cxn ang="0">
                  <a:pos x="166" y="0"/>
                </a:cxn>
                <a:cxn ang="0">
                  <a:pos x="177" y="0"/>
                </a:cxn>
                <a:cxn ang="0">
                  <a:pos x="187" y="1"/>
                </a:cxn>
                <a:cxn ang="0">
                  <a:pos x="198" y="3"/>
                </a:cxn>
                <a:cxn ang="0">
                  <a:pos x="208" y="4"/>
                </a:cxn>
                <a:cxn ang="0">
                  <a:pos x="218" y="7"/>
                </a:cxn>
                <a:cxn ang="0">
                  <a:pos x="230" y="11"/>
                </a:cxn>
                <a:cxn ang="0">
                  <a:pos x="247" y="20"/>
                </a:cxn>
                <a:cxn ang="0">
                  <a:pos x="262" y="28"/>
                </a:cxn>
                <a:cxn ang="0">
                  <a:pos x="274" y="39"/>
                </a:cxn>
                <a:cxn ang="0">
                  <a:pos x="284" y="51"/>
                </a:cxn>
                <a:cxn ang="0">
                  <a:pos x="291" y="65"/>
                </a:cxn>
                <a:cxn ang="0">
                  <a:pos x="296" y="79"/>
                </a:cxn>
                <a:cxn ang="0">
                  <a:pos x="262" y="107"/>
                </a:cxn>
                <a:cxn ang="0">
                  <a:pos x="256" y="78"/>
                </a:cxn>
                <a:cxn ang="0">
                  <a:pos x="244" y="61"/>
                </a:cxn>
                <a:cxn ang="0">
                  <a:pos x="231" y="51"/>
                </a:cxn>
                <a:cxn ang="0">
                  <a:pos x="220" y="46"/>
                </a:cxn>
                <a:cxn ang="0">
                  <a:pos x="207" y="40"/>
                </a:cxn>
                <a:cxn ang="0">
                  <a:pos x="191" y="36"/>
                </a:cxn>
                <a:cxn ang="0">
                  <a:pos x="176" y="34"/>
                </a:cxn>
                <a:cxn ang="0">
                  <a:pos x="162" y="33"/>
                </a:cxn>
                <a:cxn ang="0">
                  <a:pos x="153" y="33"/>
                </a:cxn>
                <a:cxn ang="0">
                  <a:pos x="141" y="34"/>
                </a:cxn>
              </a:cxnLst>
              <a:rect l="0" t="0" r="r" b="b"/>
              <a:pathLst>
                <a:path w="298" h="124">
                  <a:moveTo>
                    <a:pt x="141" y="34"/>
                  </a:moveTo>
                  <a:lnTo>
                    <a:pt x="138" y="34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8" y="37"/>
                  </a:lnTo>
                  <a:lnTo>
                    <a:pt x="111" y="38"/>
                  </a:lnTo>
                  <a:lnTo>
                    <a:pt x="106" y="40"/>
                  </a:lnTo>
                  <a:lnTo>
                    <a:pt x="102" y="41"/>
                  </a:lnTo>
                  <a:lnTo>
                    <a:pt x="96" y="44"/>
                  </a:lnTo>
                  <a:lnTo>
                    <a:pt x="92" y="46"/>
                  </a:lnTo>
                  <a:lnTo>
                    <a:pt x="86" y="47"/>
                  </a:lnTo>
                  <a:lnTo>
                    <a:pt x="82" y="49"/>
                  </a:lnTo>
                  <a:lnTo>
                    <a:pt x="77" y="52"/>
                  </a:lnTo>
                  <a:lnTo>
                    <a:pt x="73" y="54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3" y="62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2" y="83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18"/>
                  </a:lnTo>
                  <a:lnTo>
                    <a:pt x="2" y="12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4" y="80"/>
                  </a:lnTo>
                  <a:lnTo>
                    <a:pt x="5" y="76"/>
                  </a:lnTo>
                  <a:lnTo>
                    <a:pt x="8" y="71"/>
                  </a:lnTo>
                  <a:lnTo>
                    <a:pt x="9" y="66"/>
                  </a:lnTo>
                  <a:lnTo>
                    <a:pt x="13" y="61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3" y="49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6" y="31"/>
                  </a:lnTo>
                  <a:lnTo>
                    <a:pt x="51" y="27"/>
                  </a:lnTo>
                  <a:lnTo>
                    <a:pt x="58" y="24"/>
                  </a:lnTo>
                  <a:lnTo>
                    <a:pt x="63" y="21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5"/>
                  </a:lnTo>
                  <a:lnTo>
                    <a:pt x="78" y="14"/>
                  </a:lnTo>
                  <a:lnTo>
                    <a:pt x="82" y="13"/>
                  </a:lnTo>
                  <a:lnTo>
                    <a:pt x="85" y="12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5" y="9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5"/>
                  </a:lnTo>
                  <a:lnTo>
                    <a:pt x="112" y="4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5" y="4"/>
                  </a:lnTo>
                  <a:lnTo>
                    <a:pt x="208" y="4"/>
                  </a:lnTo>
                  <a:lnTo>
                    <a:pt x="211" y="5"/>
                  </a:lnTo>
                  <a:lnTo>
                    <a:pt x="215" y="6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4" y="10"/>
                  </a:lnTo>
                  <a:lnTo>
                    <a:pt x="230" y="11"/>
                  </a:lnTo>
                  <a:lnTo>
                    <a:pt x="236" y="14"/>
                  </a:lnTo>
                  <a:lnTo>
                    <a:pt x="242" y="16"/>
                  </a:lnTo>
                  <a:lnTo>
                    <a:pt x="247" y="20"/>
                  </a:lnTo>
                  <a:lnTo>
                    <a:pt x="253" y="22"/>
                  </a:lnTo>
                  <a:lnTo>
                    <a:pt x="257" y="25"/>
                  </a:lnTo>
                  <a:lnTo>
                    <a:pt x="262" y="28"/>
                  </a:lnTo>
                  <a:lnTo>
                    <a:pt x="267" y="32"/>
                  </a:lnTo>
                  <a:lnTo>
                    <a:pt x="270" y="35"/>
                  </a:lnTo>
                  <a:lnTo>
                    <a:pt x="274" y="39"/>
                  </a:lnTo>
                  <a:lnTo>
                    <a:pt x="278" y="43"/>
                  </a:lnTo>
                  <a:lnTo>
                    <a:pt x="281" y="47"/>
                  </a:lnTo>
                  <a:lnTo>
                    <a:pt x="284" y="51"/>
                  </a:lnTo>
                  <a:lnTo>
                    <a:pt x="287" y="56"/>
                  </a:lnTo>
                  <a:lnTo>
                    <a:pt x="289" y="59"/>
                  </a:lnTo>
                  <a:lnTo>
                    <a:pt x="291" y="65"/>
                  </a:lnTo>
                  <a:lnTo>
                    <a:pt x="293" y="69"/>
                  </a:lnTo>
                  <a:lnTo>
                    <a:pt x="295" y="73"/>
                  </a:lnTo>
                  <a:lnTo>
                    <a:pt x="296" y="79"/>
                  </a:lnTo>
                  <a:lnTo>
                    <a:pt x="297" y="83"/>
                  </a:lnTo>
                  <a:lnTo>
                    <a:pt x="298" y="106"/>
                  </a:lnTo>
                  <a:lnTo>
                    <a:pt x="262" y="107"/>
                  </a:lnTo>
                  <a:lnTo>
                    <a:pt x="259" y="88"/>
                  </a:lnTo>
                  <a:lnTo>
                    <a:pt x="258" y="82"/>
                  </a:lnTo>
                  <a:lnTo>
                    <a:pt x="256" y="78"/>
                  </a:lnTo>
                  <a:lnTo>
                    <a:pt x="253" y="71"/>
                  </a:lnTo>
                  <a:lnTo>
                    <a:pt x="250" y="67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4" y="54"/>
                  </a:lnTo>
                  <a:lnTo>
                    <a:pt x="231" y="51"/>
                  </a:lnTo>
                  <a:lnTo>
                    <a:pt x="228" y="49"/>
                  </a:lnTo>
                  <a:lnTo>
                    <a:pt x="224" y="48"/>
                  </a:lnTo>
                  <a:lnTo>
                    <a:pt x="220" y="46"/>
                  </a:lnTo>
                  <a:lnTo>
                    <a:pt x="216" y="44"/>
                  </a:lnTo>
                  <a:lnTo>
                    <a:pt x="211" y="41"/>
                  </a:lnTo>
                  <a:lnTo>
                    <a:pt x="207" y="40"/>
                  </a:lnTo>
                  <a:lnTo>
                    <a:pt x="201" y="38"/>
                  </a:lnTo>
                  <a:lnTo>
                    <a:pt x="197" y="37"/>
                  </a:lnTo>
                  <a:lnTo>
                    <a:pt x="191" y="36"/>
                  </a:lnTo>
                  <a:lnTo>
                    <a:pt x="187" y="36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1" y="33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59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6" y="33"/>
                  </a:lnTo>
                  <a:lnTo>
                    <a:pt x="141" y="34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2168526" y="3476625"/>
              <a:ext cx="233363" cy="155575"/>
            </a:xfrm>
            <a:custGeom>
              <a:avLst/>
              <a:gdLst/>
              <a:ahLst/>
              <a:cxnLst>
                <a:cxn ang="0">
                  <a:pos x="46" y="134"/>
                </a:cxn>
                <a:cxn ang="0">
                  <a:pos x="62" y="147"/>
                </a:cxn>
                <a:cxn ang="0">
                  <a:pos x="54" y="161"/>
                </a:cxn>
                <a:cxn ang="0">
                  <a:pos x="36" y="174"/>
                </a:cxn>
                <a:cxn ang="0">
                  <a:pos x="18" y="160"/>
                </a:cxn>
                <a:cxn ang="0">
                  <a:pos x="7" y="142"/>
                </a:cxn>
                <a:cxn ang="0">
                  <a:pos x="1" y="124"/>
                </a:cxn>
                <a:cxn ang="0">
                  <a:pos x="0" y="99"/>
                </a:cxn>
                <a:cxn ang="0">
                  <a:pos x="10" y="74"/>
                </a:cxn>
                <a:cxn ang="0">
                  <a:pos x="26" y="52"/>
                </a:cxn>
                <a:cxn ang="0">
                  <a:pos x="50" y="34"/>
                </a:cxn>
                <a:cxn ang="0">
                  <a:pos x="71" y="22"/>
                </a:cxn>
                <a:cxn ang="0">
                  <a:pos x="88" y="15"/>
                </a:cxn>
                <a:cxn ang="0">
                  <a:pos x="104" y="9"/>
                </a:cxn>
                <a:cxn ang="0">
                  <a:pos x="123" y="5"/>
                </a:cxn>
                <a:cxn ang="0">
                  <a:pos x="142" y="2"/>
                </a:cxn>
                <a:cxn ang="0">
                  <a:pos x="161" y="1"/>
                </a:cxn>
                <a:cxn ang="0">
                  <a:pos x="179" y="0"/>
                </a:cxn>
                <a:cxn ang="0">
                  <a:pos x="196" y="1"/>
                </a:cxn>
                <a:cxn ang="0">
                  <a:pos x="213" y="4"/>
                </a:cxn>
                <a:cxn ang="0">
                  <a:pos x="228" y="7"/>
                </a:cxn>
                <a:cxn ang="0">
                  <a:pos x="244" y="14"/>
                </a:cxn>
                <a:cxn ang="0">
                  <a:pos x="267" y="29"/>
                </a:cxn>
                <a:cxn ang="0">
                  <a:pos x="285" y="48"/>
                </a:cxn>
                <a:cxn ang="0">
                  <a:pos x="294" y="72"/>
                </a:cxn>
                <a:cxn ang="0">
                  <a:pos x="293" y="96"/>
                </a:cxn>
                <a:cxn ang="0">
                  <a:pos x="284" y="121"/>
                </a:cxn>
                <a:cxn ang="0">
                  <a:pos x="267" y="142"/>
                </a:cxn>
                <a:cxn ang="0">
                  <a:pos x="243" y="162"/>
                </a:cxn>
                <a:cxn ang="0">
                  <a:pos x="222" y="173"/>
                </a:cxn>
                <a:cxn ang="0">
                  <a:pos x="207" y="180"/>
                </a:cxn>
                <a:cxn ang="0">
                  <a:pos x="190" y="185"/>
                </a:cxn>
                <a:cxn ang="0">
                  <a:pos x="171" y="191"/>
                </a:cxn>
                <a:cxn ang="0">
                  <a:pos x="152" y="194"/>
                </a:cxn>
                <a:cxn ang="0">
                  <a:pos x="135" y="195"/>
                </a:cxn>
                <a:cxn ang="0">
                  <a:pos x="117" y="195"/>
                </a:cxn>
                <a:cxn ang="0">
                  <a:pos x="101" y="194"/>
                </a:cxn>
                <a:cxn ang="0">
                  <a:pos x="84" y="192"/>
                </a:cxn>
                <a:cxn ang="0">
                  <a:pos x="70" y="189"/>
                </a:cxn>
                <a:cxn ang="0">
                  <a:pos x="69" y="174"/>
                </a:cxn>
                <a:cxn ang="0">
                  <a:pos x="85" y="156"/>
                </a:cxn>
                <a:cxn ang="0">
                  <a:pos x="105" y="158"/>
                </a:cxn>
                <a:cxn ang="0">
                  <a:pos x="127" y="159"/>
                </a:cxn>
                <a:cxn ang="0">
                  <a:pos x="152" y="158"/>
                </a:cxn>
                <a:cxn ang="0">
                  <a:pos x="181" y="151"/>
                </a:cxn>
                <a:cxn ang="0">
                  <a:pos x="206" y="140"/>
                </a:cxn>
                <a:cxn ang="0">
                  <a:pos x="227" y="128"/>
                </a:cxn>
                <a:cxn ang="0">
                  <a:pos x="243" y="115"/>
                </a:cxn>
                <a:cxn ang="0">
                  <a:pos x="258" y="90"/>
                </a:cxn>
                <a:cxn ang="0">
                  <a:pos x="251" y="63"/>
                </a:cxn>
                <a:cxn ang="0">
                  <a:pos x="235" y="50"/>
                </a:cxn>
                <a:cxn ang="0">
                  <a:pos x="216" y="43"/>
                </a:cxn>
                <a:cxn ang="0">
                  <a:pos x="193" y="37"/>
                </a:cxn>
                <a:cxn ang="0">
                  <a:pos x="167" y="36"/>
                </a:cxn>
                <a:cxn ang="0">
                  <a:pos x="149" y="37"/>
                </a:cxn>
                <a:cxn ang="0">
                  <a:pos x="127" y="40"/>
                </a:cxn>
                <a:cxn ang="0">
                  <a:pos x="103" y="48"/>
                </a:cxn>
                <a:cxn ang="0">
                  <a:pos x="79" y="59"/>
                </a:cxn>
                <a:cxn ang="0">
                  <a:pos x="61" y="72"/>
                </a:cxn>
                <a:cxn ang="0">
                  <a:pos x="45" y="89"/>
                </a:cxn>
                <a:cxn ang="0">
                  <a:pos x="37" y="118"/>
                </a:cxn>
              </a:cxnLst>
              <a:rect l="0" t="0" r="r" b="b"/>
              <a:pathLst>
                <a:path w="295" h="195">
                  <a:moveTo>
                    <a:pt x="37" y="118"/>
                  </a:moveTo>
                  <a:lnTo>
                    <a:pt x="38" y="122"/>
                  </a:lnTo>
                  <a:lnTo>
                    <a:pt x="39" y="126"/>
                  </a:lnTo>
                  <a:lnTo>
                    <a:pt x="43" y="129"/>
                  </a:lnTo>
                  <a:lnTo>
                    <a:pt x="46" y="134"/>
                  </a:lnTo>
                  <a:lnTo>
                    <a:pt x="49" y="138"/>
                  </a:lnTo>
                  <a:lnTo>
                    <a:pt x="54" y="141"/>
                  </a:lnTo>
                  <a:lnTo>
                    <a:pt x="56" y="144"/>
                  </a:lnTo>
                  <a:lnTo>
                    <a:pt x="59" y="145"/>
                  </a:lnTo>
                  <a:lnTo>
                    <a:pt x="62" y="147"/>
                  </a:lnTo>
                  <a:lnTo>
                    <a:pt x="66" y="148"/>
                  </a:lnTo>
                  <a:lnTo>
                    <a:pt x="62" y="151"/>
                  </a:lnTo>
                  <a:lnTo>
                    <a:pt x="59" y="155"/>
                  </a:lnTo>
                  <a:lnTo>
                    <a:pt x="56" y="158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9"/>
                  </a:lnTo>
                  <a:lnTo>
                    <a:pt x="44" y="173"/>
                  </a:lnTo>
                  <a:lnTo>
                    <a:pt x="40" y="177"/>
                  </a:lnTo>
                  <a:lnTo>
                    <a:pt x="36" y="174"/>
                  </a:lnTo>
                  <a:lnTo>
                    <a:pt x="32" y="171"/>
                  </a:lnTo>
                  <a:lnTo>
                    <a:pt x="28" y="169"/>
                  </a:lnTo>
                  <a:lnTo>
                    <a:pt x="25" y="166"/>
                  </a:lnTo>
                  <a:lnTo>
                    <a:pt x="22" y="162"/>
                  </a:lnTo>
                  <a:lnTo>
                    <a:pt x="18" y="160"/>
                  </a:lnTo>
                  <a:lnTo>
                    <a:pt x="16" y="157"/>
                  </a:lnTo>
                  <a:lnTo>
                    <a:pt x="14" y="153"/>
                  </a:lnTo>
                  <a:lnTo>
                    <a:pt x="11" y="150"/>
                  </a:lnTo>
                  <a:lnTo>
                    <a:pt x="9" y="146"/>
                  </a:lnTo>
                  <a:lnTo>
                    <a:pt x="7" y="142"/>
                  </a:lnTo>
                  <a:lnTo>
                    <a:pt x="5" y="139"/>
                  </a:lnTo>
                  <a:lnTo>
                    <a:pt x="4" y="135"/>
                  </a:lnTo>
                  <a:lnTo>
                    <a:pt x="2" y="132"/>
                  </a:lnTo>
                  <a:lnTo>
                    <a:pt x="1" y="127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4"/>
                  </a:lnTo>
                  <a:lnTo>
                    <a:pt x="3" y="89"/>
                  </a:lnTo>
                  <a:lnTo>
                    <a:pt x="5" y="84"/>
                  </a:lnTo>
                  <a:lnTo>
                    <a:pt x="7" y="80"/>
                  </a:lnTo>
                  <a:lnTo>
                    <a:pt x="10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18" y="61"/>
                  </a:lnTo>
                  <a:lnTo>
                    <a:pt x="23" y="57"/>
                  </a:lnTo>
                  <a:lnTo>
                    <a:pt x="26" y="52"/>
                  </a:lnTo>
                  <a:lnTo>
                    <a:pt x="32" y="49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0" y="34"/>
                  </a:lnTo>
                  <a:lnTo>
                    <a:pt x="56" y="29"/>
                  </a:lnTo>
                  <a:lnTo>
                    <a:pt x="62" y="26"/>
                  </a:lnTo>
                  <a:lnTo>
                    <a:pt x="65" y="25"/>
                  </a:lnTo>
                  <a:lnTo>
                    <a:pt x="68" y="23"/>
                  </a:lnTo>
                  <a:lnTo>
                    <a:pt x="71" y="22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1" y="17"/>
                  </a:lnTo>
                  <a:lnTo>
                    <a:pt x="84" y="16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1" y="11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9" y="6"/>
                  </a:lnTo>
                  <a:lnTo>
                    <a:pt x="123" y="5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57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9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3" y="4"/>
                  </a:lnTo>
                  <a:lnTo>
                    <a:pt x="216" y="4"/>
                  </a:lnTo>
                  <a:lnTo>
                    <a:pt x="219" y="4"/>
                  </a:lnTo>
                  <a:lnTo>
                    <a:pt x="221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0" y="9"/>
                  </a:lnTo>
                  <a:lnTo>
                    <a:pt x="233" y="10"/>
                  </a:lnTo>
                  <a:lnTo>
                    <a:pt x="237" y="11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50" y="17"/>
                  </a:lnTo>
                  <a:lnTo>
                    <a:pt x="254" y="19"/>
                  </a:lnTo>
                  <a:lnTo>
                    <a:pt x="260" y="23"/>
                  </a:lnTo>
                  <a:lnTo>
                    <a:pt x="263" y="26"/>
                  </a:lnTo>
                  <a:lnTo>
                    <a:pt x="267" y="29"/>
                  </a:lnTo>
                  <a:lnTo>
                    <a:pt x="272" y="33"/>
                  </a:lnTo>
                  <a:lnTo>
                    <a:pt x="276" y="37"/>
                  </a:lnTo>
                  <a:lnTo>
                    <a:pt x="278" y="40"/>
                  </a:lnTo>
                  <a:lnTo>
                    <a:pt x="282" y="45"/>
                  </a:lnTo>
                  <a:lnTo>
                    <a:pt x="285" y="48"/>
                  </a:lnTo>
                  <a:lnTo>
                    <a:pt x="287" y="52"/>
                  </a:lnTo>
                  <a:lnTo>
                    <a:pt x="289" y="57"/>
                  </a:lnTo>
                  <a:lnTo>
                    <a:pt x="292" y="62"/>
                  </a:lnTo>
                  <a:lnTo>
                    <a:pt x="293" y="67"/>
                  </a:lnTo>
                  <a:lnTo>
                    <a:pt x="294" y="72"/>
                  </a:lnTo>
                  <a:lnTo>
                    <a:pt x="294" y="77"/>
                  </a:lnTo>
                  <a:lnTo>
                    <a:pt x="295" y="81"/>
                  </a:lnTo>
                  <a:lnTo>
                    <a:pt x="294" y="86"/>
                  </a:lnTo>
                  <a:lnTo>
                    <a:pt x="294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90" y="106"/>
                  </a:lnTo>
                  <a:lnTo>
                    <a:pt x="289" y="111"/>
                  </a:lnTo>
                  <a:lnTo>
                    <a:pt x="286" y="115"/>
                  </a:lnTo>
                  <a:lnTo>
                    <a:pt x="284" y="121"/>
                  </a:lnTo>
                  <a:lnTo>
                    <a:pt x="281" y="125"/>
                  </a:lnTo>
                  <a:lnTo>
                    <a:pt x="278" y="129"/>
                  </a:lnTo>
                  <a:lnTo>
                    <a:pt x="274" y="134"/>
                  </a:lnTo>
                  <a:lnTo>
                    <a:pt x="271" y="138"/>
                  </a:lnTo>
                  <a:lnTo>
                    <a:pt x="267" y="142"/>
                  </a:lnTo>
                  <a:lnTo>
                    <a:pt x="263" y="147"/>
                  </a:lnTo>
                  <a:lnTo>
                    <a:pt x="259" y="150"/>
                  </a:lnTo>
                  <a:lnTo>
                    <a:pt x="253" y="155"/>
                  </a:lnTo>
                  <a:lnTo>
                    <a:pt x="249" y="158"/>
                  </a:lnTo>
                  <a:lnTo>
                    <a:pt x="243" y="162"/>
                  </a:lnTo>
                  <a:lnTo>
                    <a:pt x="238" y="166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6" y="172"/>
                  </a:lnTo>
                  <a:lnTo>
                    <a:pt x="222" y="173"/>
                  </a:lnTo>
                  <a:lnTo>
                    <a:pt x="220" y="175"/>
                  </a:lnTo>
                  <a:lnTo>
                    <a:pt x="217" y="177"/>
                  </a:lnTo>
                  <a:lnTo>
                    <a:pt x="214" y="178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4" y="181"/>
                  </a:lnTo>
                  <a:lnTo>
                    <a:pt x="201" y="183"/>
                  </a:lnTo>
                  <a:lnTo>
                    <a:pt x="197" y="184"/>
                  </a:lnTo>
                  <a:lnTo>
                    <a:pt x="194" y="185"/>
                  </a:lnTo>
                  <a:lnTo>
                    <a:pt x="190" y="185"/>
                  </a:lnTo>
                  <a:lnTo>
                    <a:pt x="186" y="186"/>
                  </a:lnTo>
                  <a:lnTo>
                    <a:pt x="182" y="189"/>
                  </a:lnTo>
                  <a:lnTo>
                    <a:pt x="179" y="190"/>
                  </a:lnTo>
                  <a:lnTo>
                    <a:pt x="175" y="190"/>
                  </a:lnTo>
                  <a:lnTo>
                    <a:pt x="171" y="191"/>
                  </a:lnTo>
                  <a:lnTo>
                    <a:pt x="168" y="192"/>
                  </a:lnTo>
                  <a:lnTo>
                    <a:pt x="164" y="193"/>
                  </a:lnTo>
                  <a:lnTo>
                    <a:pt x="160" y="193"/>
                  </a:lnTo>
                  <a:lnTo>
                    <a:pt x="157" y="194"/>
                  </a:lnTo>
                  <a:lnTo>
                    <a:pt x="152" y="194"/>
                  </a:lnTo>
                  <a:lnTo>
                    <a:pt x="149" y="194"/>
                  </a:lnTo>
                  <a:lnTo>
                    <a:pt x="146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27" y="195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7" y="195"/>
                  </a:lnTo>
                  <a:lnTo>
                    <a:pt x="114" y="195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4" y="195"/>
                  </a:lnTo>
                  <a:lnTo>
                    <a:pt x="101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1" y="193"/>
                  </a:lnTo>
                  <a:lnTo>
                    <a:pt x="88" y="193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79" y="191"/>
                  </a:lnTo>
                  <a:lnTo>
                    <a:pt x="75" y="190"/>
                  </a:lnTo>
                  <a:lnTo>
                    <a:pt x="72" y="190"/>
                  </a:lnTo>
                  <a:lnTo>
                    <a:pt x="70" y="189"/>
                  </a:lnTo>
                  <a:lnTo>
                    <a:pt x="63" y="186"/>
                  </a:lnTo>
                  <a:lnTo>
                    <a:pt x="59" y="185"/>
                  </a:lnTo>
                  <a:lnTo>
                    <a:pt x="62" y="181"/>
                  </a:lnTo>
                  <a:lnTo>
                    <a:pt x="66" y="178"/>
                  </a:lnTo>
                  <a:lnTo>
                    <a:pt x="69" y="174"/>
                  </a:lnTo>
                  <a:lnTo>
                    <a:pt x="72" y="170"/>
                  </a:lnTo>
                  <a:lnTo>
                    <a:pt x="75" y="167"/>
                  </a:lnTo>
                  <a:lnTo>
                    <a:pt x="79" y="162"/>
                  </a:lnTo>
                  <a:lnTo>
                    <a:pt x="82" y="159"/>
                  </a:lnTo>
                  <a:lnTo>
                    <a:pt x="85" y="156"/>
                  </a:lnTo>
                  <a:lnTo>
                    <a:pt x="89" y="157"/>
                  </a:lnTo>
                  <a:lnTo>
                    <a:pt x="93" y="157"/>
                  </a:lnTo>
                  <a:lnTo>
                    <a:pt x="96" y="158"/>
                  </a:lnTo>
                  <a:lnTo>
                    <a:pt x="101" y="158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8" y="160"/>
                  </a:lnTo>
                  <a:lnTo>
                    <a:pt x="123" y="159"/>
                  </a:lnTo>
                  <a:lnTo>
                    <a:pt x="127" y="159"/>
                  </a:lnTo>
                  <a:lnTo>
                    <a:pt x="133" y="159"/>
                  </a:lnTo>
                  <a:lnTo>
                    <a:pt x="137" y="159"/>
                  </a:lnTo>
                  <a:lnTo>
                    <a:pt x="142" y="159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63" y="156"/>
                  </a:lnTo>
                  <a:lnTo>
                    <a:pt x="170" y="153"/>
                  </a:lnTo>
                  <a:lnTo>
                    <a:pt x="175" y="152"/>
                  </a:lnTo>
                  <a:lnTo>
                    <a:pt x="181" y="151"/>
                  </a:lnTo>
                  <a:lnTo>
                    <a:pt x="186" y="149"/>
                  </a:lnTo>
                  <a:lnTo>
                    <a:pt x="192" y="147"/>
                  </a:lnTo>
                  <a:lnTo>
                    <a:pt x="196" y="145"/>
                  </a:lnTo>
                  <a:lnTo>
                    <a:pt x="202" y="144"/>
                  </a:lnTo>
                  <a:lnTo>
                    <a:pt x="206" y="140"/>
                  </a:lnTo>
                  <a:lnTo>
                    <a:pt x="212" y="138"/>
                  </a:lnTo>
                  <a:lnTo>
                    <a:pt x="216" y="136"/>
                  </a:lnTo>
                  <a:lnTo>
                    <a:pt x="220" y="134"/>
                  </a:lnTo>
                  <a:lnTo>
                    <a:pt x="224" y="132"/>
                  </a:lnTo>
                  <a:lnTo>
                    <a:pt x="227" y="128"/>
                  </a:lnTo>
                  <a:lnTo>
                    <a:pt x="230" y="126"/>
                  </a:lnTo>
                  <a:lnTo>
                    <a:pt x="235" y="124"/>
                  </a:lnTo>
                  <a:lnTo>
                    <a:pt x="237" y="121"/>
                  </a:lnTo>
                  <a:lnTo>
                    <a:pt x="240" y="117"/>
                  </a:lnTo>
                  <a:lnTo>
                    <a:pt x="243" y="115"/>
                  </a:lnTo>
                  <a:lnTo>
                    <a:pt x="246" y="112"/>
                  </a:lnTo>
                  <a:lnTo>
                    <a:pt x="250" y="106"/>
                  </a:lnTo>
                  <a:lnTo>
                    <a:pt x="254" y="101"/>
                  </a:lnTo>
                  <a:lnTo>
                    <a:pt x="256" y="95"/>
                  </a:lnTo>
                  <a:lnTo>
                    <a:pt x="258" y="90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6" y="73"/>
                  </a:lnTo>
                  <a:lnTo>
                    <a:pt x="254" y="68"/>
                  </a:lnTo>
                  <a:lnTo>
                    <a:pt x="251" y="63"/>
                  </a:lnTo>
                  <a:lnTo>
                    <a:pt x="247" y="59"/>
                  </a:lnTo>
                  <a:lnTo>
                    <a:pt x="243" y="57"/>
                  </a:lnTo>
                  <a:lnTo>
                    <a:pt x="241" y="55"/>
                  </a:lnTo>
                  <a:lnTo>
                    <a:pt x="238" y="52"/>
                  </a:lnTo>
                  <a:lnTo>
                    <a:pt x="235" y="50"/>
                  </a:lnTo>
                  <a:lnTo>
                    <a:pt x="231" y="48"/>
                  </a:lnTo>
                  <a:lnTo>
                    <a:pt x="228" y="47"/>
                  </a:lnTo>
                  <a:lnTo>
                    <a:pt x="225" y="45"/>
                  </a:lnTo>
                  <a:lnTo>
                    <a:pt x="220" y="44"/>
                  </a:lnTo>
                  <a:lnTo>
                    <a:pt x="216" y="43"/>
                  </a:lnTo>
                  <a:lnTo>
                    <a:pt x="212" y="40"/>
                  </a:lnTo>
                  <a:lnTo>
                    <a:pt x="207" y="39"/>
                  </a:lnTo>
                  <a:lnTo>
                    <a:pt x="203" y="39"/>
                  </a:lnTo>
                  <a:lnTo>
                    <a:pt x="197" y="37"/>
                  </a:lnTo>
                  <a:lnTo>
                    <a:pt x="193" y="37"/>
                  </a:lnTo>
                  <a:lnTo>
                    <a:pt x="187" y="36"/>
                  </a:lnTo>
                  <a:lnTo>
                    <a:pt x="183" y="36"/>
                  </a:lnTo>
                  <a:lnTo>
                    <a:pt x="178" y="36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61" y="36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6"/>
                  </a:lnTo>
                  <a:lnTo>
                    <a:pt x="149" y="37"/>
                  </a:lnTo>
                  <a:lnTo>
                    <a:pt x="142" y="37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30" y="39"/>
                  </a:lnTo>
                  <a:lnTo>
                    <a:pt x="127" y="40"/>
                  </a:lnTo>
                  <a:lnTo>
                    <a:pt x="125" y="41"/>
                  </a:lnTo>
                  <a:lnTo>
                    <a:pt x="118" y="43"/>
                  </a:lnTo>
                  <a:lnTo>
                    <a:pt x="114" y="45"/>
                  </a:lnTo>
                  <a:lnTo>
                    <a:pt x="107" y="46"/>
                  </a:lnTo>
                  <a:lnTo>
                    <a:pt x="103" y="48"/>
                  </a:lnTo>
                  <a:lnTo>
                    <a:pt x="97" y="50"/>
                  </a:lnTo>
                  <a:lnTo>
                    <a:pt x="93" y="52"/>
                  </a:lnTo>
                  <a:lnTo>
                    <a:pt x="88" y="54"/>
                  </a:lnTo>
                  <a:lnTo>
                    <a:pt x="83" y="57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68" y="67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8" y="74"/>
                  </a:lnTo>
                  <a:lnTo>
                    <a:pt x="55" y="78"/>
                  </a:lnTo>
                  <a:lnTo>
                    <a:pt x="51" y="80"/>
                  </a:lnTo>
                  <a:lnTo>
                    <a:pt x="49" y="83"/>
                  </a:lnTo>
                  <a:lnTo>
                    <a:pt x="45" y="89"/>
                  </a:lnTo>
                  <a:lnTo>
                    <a:pt x="41" y="95"/>
                  </a:lnTo>
                  <a:lnTo>
                    <a:pt x="38" y="101"/>
                  </a:lnTo>
                  <a:lnTo>
                    <a:pt x="37" y="106"/>
                  </a:lnTo>
                  <a:lnTo>
                    <a:pt x="36" y="112"/>
                  </a:lnTo>
                  <a:lnTo>
                    <a:pt x="37" y="118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2198688" y="3594100"/>
              <a:ext cx="38100" cy="301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8"/>
                </a:cxn>
                <a:cxn ang="0">
                  <a:pos x="49" y="32"/>
                </a:cxn>
                <a:cxn ang="0">
                  <a:pos x="22" y="37"/>
                </a:cxn>
                <a:cxn ang="0">
                  <a:pos x="3" y="29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9" h="37">
                  <a:moveTo>
                    <a:pt x="29" y="0"/>
                  </a:moveTo>
                  <a:lnTo>
                    <a:pt x="48" y="8"/>
                  </a:lnTo>
                  <a:lnTo>
                    <a:pt x="49" y="32"/>
                  </a:lnTo>
                  <a:lnTo>
                    <a:pt x="22" y="37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86200" y="175260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A free CD of this message will be available following the service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" y="4514671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This message will also be available for podcast later in the week a calvaryokc.com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57400" y="3636871"/>
            <a:ext cx="501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25000"/>
                    </a:srgbClr>
                  </a:glow>
                </a:effectLst>
                <a:latin typeface="Felix Titling" pitchFamily="82" charset="0"/>
              </a:rPr>
              <a:t>5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25000"/>
                    </a:srgbClr>
                  </a:glow>
                </a:effectLst>
                <a:latin typeface="Felix Titling" pitchFamily="82" charset="0"/>
              </a:rPr>
              <a:t>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25000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24:5 ~ </a:t>
            </a:r>
            <a:r>
              <a:rPr lang="en-US" sz="3200" dirty="0">
                <a:solidFill>
                  <a:srgbClr val="FFC000"/>
                </a:solidFill>
              </a:rPr>
              <a:t>For many will come in My name, saying, "I am the Christ," and will deceive many.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89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Thess. 2:6-10 ~ </a:t>
            </a:r>
            <a:r>
              <a:rPr lang="en-US" sz="3200" baseline="30000" dirty="0"/>
              <a:t>6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And now you know what is restraining, that he may be revealed in his own time. </a:t>
            </a:r>
            <a:r>
              <a:rPr lang="en-US" sz="3200" baseline="30000" dirty="0"/>
              <a:t>7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For the mystery of lawlessness is already at work; only He who now restrains will do so until He is taken out of the way.</a:t>
            </a:r>
            <a:r>
              <a:rPr lang="en-US" sz="3200" dirty="0"/>
              <a:t> </a:t>
            </a:r>
            <a:r>
              <a:rPr lang="en-US" sz="3200" baseline="30000" dirty="0"/>
              <a:t>8 </a:t>
            </a:r>
            <a:r>
              <a:rPr lang="en-US" sz="3200" dirty="0">
                <a:solidFill>
                  <a:srgbClr val="FFC000"/>
                </a:solidFill>
              </a:rPr>
              <a:t>And then the lawless </a:t>
            </a:r>
            <a:r>
              <a:rPr lang="en-US" sz="3200" dirty="0" smtClean="0">
                <a:solidFill>
                  <a:srgbClr val="FFC000"/>
                </a:solidFill>
              </a:rPr>
              <a:t>one </a:t>
            </a:r>
            <a:r>
              <a:rPr lang="en-US" sz="3200" dirty="0">
                <a:solidFill>
                  <a:srgbClr val="FFC000"/>
                </a:solidFill>
              </a:rPr>
              <a:t>will be revealed, whom the Lord will consume with the breath of His mouth and destroy with the brightness of His coming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  <a:r>
              <a:rPr lang="en-US" sz="3200" b="1" dirty="0" smtClean="0"/>
              <a:t> </a:t>
            </a:r>
            <a:r>
              <a:rPr lang="en-US" sz="3200" baseline="30000" dirty="0"/>
              <a:t>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The coming </a:t>
            </a:r>
            <a:r>
              <a:rPr lang="en-US" sz="3200" dirty="0" smtClean="0">
                <a:solidFill>
                  <a:srgbClr val="FFC000"/>
                </a:solidFill>
              </a:rPr>
              <a:t>of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79" y="932675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the lawless one is according to the working of Satan, with all power, signs, and lying wonders, </a:t>
            </a:r>
            <a:r>
              <a:rPr lang="en-US" sz="3200" baseline="30000" dirty="0"/>
              <a:t>10 </a:t>
            </a:r>
            <a:r>
              <a:rPr lang="en-US" sz="3200" dirty="0">
                <a:solidFill>
                  <a:srgbClr val="FFC000"/>
                </a:solidFill>
              </a:rPr>
              <a:t>and with all unrighteous deception among those who perish, because they did not receive the love of the truth, that they might be saved. </a:t>
            </a:r>
          </a:p>
        </p:txBody>
      </p:sp>
    </p:spTree>
    <p:extLst>
      <p:ext uri="{BB962C8B-B14F-4D97-AF65-F5344CB8AC3E}">
        <p14:creationId xmlns:p14="http://schemas.microsoft.com/office/powerpoint/2010/main" xmlns="" val="427046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5:43 ~ </a:t>
            </a:r>
            <a:r>
              <a:rPr lang="en-US" sz="3200" dirty="0">
                <a:solidFill>
                  <a:srgbClr val="FFC000"/>
                </a:solidFill>
              </a:rPr>
              <a:t>I have come in My Father's name, and you do not receive Me; if another comes </a:t>
            </a:r>
            <a:r>
              <a:rPr lang="en-US" sz="3200" dirty="0" smtClean="0">
                <a:solidFill>
                  <a:srgbClr val="FFC000"/>
                </a:solidFill>
              </a:rPr>
              <a:t>in his </a:t>
            </a:r>
            <a:r>
              <a:rPr lang="en-US" sz="3200" dirty="0">
                <a:solidFill>
                  <a:srgbClr val="FFC000"/>
                </a:solidFill>
              </a:rPr>
              <a:t>own name, him you will receive.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99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24:6 ~ </a:t>
            </a:r>
            <a:r>
              <a:rPr lang="en-US" sz="3200" dirty="0">
                <a:solidFill>
                  <a:srgbClr val="FFC000"/>
                </a:solidFill>
              </a:rPr>
              <a:t>And you will hear of wars and rumors of wars. See that you are not troubled; for all these things must come to pass, but the end is not yet."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3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Statistics on </a:t>
            </a:r>
            <a:r>
              <a:rPr lang="en-US" sz="3200" dirty="0" smtClean="0"/>
              <a:t>warfare: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7262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3,000 years ~ 286 w/ no wars / 15,000 wars, 4 billion deaths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2466997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In 20</a:t>
            </a:r>
            <a:r>
              <a:rPr lang="en-US" sz="3200" baseline="30000" dirty="0"/>
              <a:t>th</a:t>
            </a:r>
            <a:r>
              <a:rPr lang="en-US" sz="3200" dirty="0"/>
              <a:t> century, 140,000,000-200,000,000 </a:t>
            </a:r>
            <a:r>
              <a:rPr lang="en-US" sz="3200" dirty="0" smtClean="0"/>
              <a:t>deaths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3095" y="342712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8,000 peace treaties lasting average 2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095" y="446405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1970-86 ~ 7.1 million killed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095" y="508041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30-40 nations at war / 19 wars at any given </a:t>
            </a:r>
            <a:r>
              <a:rPr lang="en-US" sz="3200" dirty="0" smtClean="0"/>
              <a:t>time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4042" y="147485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1.4 million active gang members comprising more than 33,000 gangs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337" y="246922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/>
              <a:t>15,000 gang related deaths each year </a:t>
            </a:r>
          </a:p>
        </p:txBody>
      </p:sp>
    </p:spTree>
    <p:extLst>
      <p:ext uri="{BB962C8B-B14F-4D97-AF65-F5344CB8AC3E}">
        <p14:creationId xmlns:p14="http://schemas.microsoft.com/office/powerpoint/2010/main" xmlns="" val="14901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Thess. 2:7 ~ </a:t>
            </a:r>
            <a:r>
              <a:rPr lang="en-US" sz="3200" dirty="0">
                <a:solidFill>
                  <a:srgbClr val="FFC000"/>
                </a:solidFill>
              </a:rPr>
              <a:t>For the mystery of lawlessness is already at work; only He who now restrains </a:t>
            </a:r>
            <a:r>
              <a:rPr lang="en-US" sz="3200" i="1" dirty="0">
                <a:solidFill>
                  <a:srgbClr val="FFC000"/>
                </a:solidFill>
              </a:rPr>
              <a:t>will do so</a:t>
            </a:r>
            <a:r>
              <a:rPr lang="en-US" sz="3200" dirty="0">
                <a:solidFill>
                  <a:srgbClr val="FFC000"/>
                </a:solidFill>
              </a:rPr>
              <a:t> until He is taken out of the way.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34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goals for 6-18: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1) </a:t>
            </a:r>
            <a:r>
              <a:rPr lang="en-US" sz="3200" dirty="0"/>
              <a:t>Burden for souls</a:t>
            </a:r>
            <a:endParaRPr lang="en-U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3509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2) </a:t>
            </a:r>
            <a:r>
              <a:rPr lang="en-US" sz="3200" dirty="0"/>
              <a:t>Evangelize those present</a:t>
            </a:r>
            <a:endParaRPr lang="en-U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2239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3) </a:t>
            </a:r>
            <a:r>
              <a:rPr lang="en-US" sz="3200" dirty="0"/>
              <a:t>Increase faith </a:t>
            </a:r>
            <a:endParaRPr lang="en-U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5398" y="1918576"/>
            <a:ext cx="1731963" cy="1227138"/>
            <a:chOff x="3533775" y="1477963"/>
            <a:chExt cx="1731963" cy="1227138"/>
          </a:xfrm>
        </p:grpSpPr>
        <p:grpSp>
          <p:nvGrpSpPr>
            <p:cNvPr id="9" name="Group 28"/>
            <p:cNvGrpSpPr>
              <a:grpSpLocks noChangeAspect="1"/>
            </p:cNvGrpSpPr>
            <p:nvPr/>
          </p:nvGrpSpPr>
          <p:grpSpPr bwMode="auto">
            <a:xfrm>
              <a:off x="3533775" y="1477963"/>
              <a:ext cx="1731963" cy="1227138"/>
              <a:chOff x="2226" y="931"/>
              <a:chExt cx="1091" cy="773"/>
            </a:xfrm>
          </p:grpSpPr>
          <p:sp>
            <p:nvSpPr>
              <p:cNvPr id="11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20410973">
              <a:off x="4175126" y="1717434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 rot="490674">
            <a:off x="1404769" y="1373560"/>
            <a:ext cx="1731963" cy="1227138"/>
            <a:chOff x="5504497" y="1591469"/>
            <a:chExt cx="1731963" cy="1227138"/>
          </a:xfrm>
        </p:grpSpPr>
        <p:grpSp>
          <p:nvGrpSpPr>
            <p:cNvPr id="58" name="Group 28"/>
            <p:cNvGrpSpPr>
              <a:grpSpLocks noChangeAspect="1"/>
            </p:cNvGrpSpPr>
            <p:nvPr/>
          </p:nvGrpSpPr>
          <p:grpSpPr bwMode="auto">
            <a:xfrm>
              <a:off x="5504497" y="1591469"/>
              <a:ext cx="1731963" cy="1227138"/>
              <a:chOff x="2226" y="931"/>
              <a:chExt cx="1091" cy="773"/>
            </a:xfrm>
          </p:grpSpPr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 rot="20410973">
              <a:off x="6154563" y="182258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2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 rot="21371297">
            <a:off x="2135583" y="1884990"/>
            <a:ext cx="1731963" cy="1227138"/>
            <a:chOff x="6455251" y="3065463"/>
            <a:chExt cx="1731963" cy="1227138"/>
          </a:xfrm>
        </p:grpSpPr>
        <p:grpSp>
          <p:nvGrpSpPr>
            <p:cNvPr id="107" name="Group 28"/>
            <p:cNvGrpSpPr>
              <a:grpSpLocks noChangeAspect="1"/>
            </p:cNvGrpSpPr>
            <p:nvPr/>
          </p:nvGrpSpPr>
          <p:grpSpPr bwMode="auto">
            <a:xfrm>
              <a:off x="6455251" y="3065463"/>
              <a:ext cx="1731963" cy="1227138"/>
              <a:chOff x="2226" y="931"/>
              <a:chExt cx="1091" cy="773"/>
            </a:xfrm>
          </p:grpSpPr>
          <p:sp>
            <p:nvSpPr>
              <p:cNvPr id="109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 rot="20410973">
              <a:off x="7105317" y="3296583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pSp>
        <p:nvGrpSpPr>
          <p:cNvPr id="155" name="Group 154"/>
          <p:cNvGrpSpPr/>
          <p:nvPr/>
        </p:nvGrpSpPr>
        <p:grpSpPr>
          <a:xfrm rot="1660932">
            <a:off x="3692164" y="1392890"/>
            <a:ext cx="1731963" cy="1227138"/>
            <a:chOff x="6597491" y="2710355"/>
            <a:chExt cx="1731963" cy="1227138"/>
          </a:xfrm>
        </p:grpSpPr>
        <p:grpSp>
          <p:nvGrpSpPr>
            <p:cNvPr id="156" name="Group 28"/>
            <p:cNvGrpSpPr>
              <a:grpSpLocks noChangeAspect="1"/>
            </p:cNvGrpSpPr>
            <p:nvPr/>
          </p:nvGrpSpPr>
          <p:grpSpPr bwMode="auto">
            <a:xfrm>
              <a:off x="6597491" y="2710355"/>
              <a:ext cx="1731963" cy="1227138"/>
              <a:chOff x="2226" y="931"/>
              <a:chExt cx="1091" cy="773"/>
            </a:xfrm>
          </p:grpSpPr>
          <p:sp>
            <p:nvSpPr>
              <p:cNvPr id="158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 rot="20410973">
              <a:off x="7247557" y="2941475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949372" y="3105716"/>
            <a:ext cx="1731963" cy="1227138"/>
            <a:chOff x="5504497" y="3859212"/>
            <a:chExt cx="1731963" cy="1227138"/>
          </a:xfrm>
        </p:grpSpPr>
        <p:grpSp>
          <p:nvGrpSpPr>
            <p:cNvPr id="205" name="Group 28"/>
            <p:cNvGrpSpPr>
              <a:grpSpLocks noChangeAspect="1"/>
            </p:cNvGrpSpPr>
            <p:nvPr/>
          </p:nvGrpSpPr>
          <p:grpSpPr bwMode="auto">
            <a:xfrm>
              <a:off x="5504497" y="3859212"/>
              <a:ext cx="1731963" cy="1227138"/>
              <a:chOff x="2226" y="931"/>
              <a:chExt cx="1091" cy="773"/>
            </a:xfrm>
          </p:grpSpPr>
          <p:sp>
            <p:nvSpPr>
              <p:cNvPr id="207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 rot="20410973">
              <a:off x="5906784" y="4094107"/>
              <a:ext cx="915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10</a:t>
              </a:r>
              <a:endParaRPr lang="en-US" sz="3600" b="1" dirty="0"/>
            </a:p>
          </p:txBody>
        </p:sp>
      </p:grpSp>
      <p:grpSp>
        <p:nvGrpSpPr>
          <p:cNvPr id="253" name="Group 252"/>
          <p:cNvGrpSpPr/>
          <p:nvPr/>
        </p:nvGrpSpPr>
        <p:grpSpPr>
          <a:xfrm rot="1335508">
            <a:off x="5216511" y="1422904"/>
            <a:ext cx="1731963" cy="1227138"/>
            <a:chOff x="6469698" y="2641600"/>
            <a:chExt cx="1731963" cy="1227138"/>
          </a:xfrm>
        </p:grpSpPr>
        <p:grpSp>
          <p:nvGrpSpPr>
            <p:cNvPr id="254" name="Group 28"/>
            <p:cNvGrpSpPr>
              <a:grpSpLocks noChangeAspect="1"/>
            </p:cNvGrpSpPr>
            <p:nvPr/>
          </p:nvGrpSpPr>
          <p:grpSpPr bwMode="auto">
            <a:xfrm>
              <a:off x="6469698" y="2641600"/>
              <a:ext cx="1731963" cy="1227138"/>
              <a:chOff x="2226" y="931"/>
              <a:chExt cx="1091" cy="773"/>
            </a:xfrm>
          </p:grpSpPr>
          <p:sp>
            <p:nvSpPr>
              <p:cNvPr id="256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5" name="TextBox 254"/>
            <p:cNvSpPr txBox="1"/>
            <p:nvPr/>
          </p:nvSpPr>
          <p:spPr>
            <a:xfrm rot="20410973">
              <a:off x="7119764" y="2872720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7</a:t>
              </a:r>
              <a:endParaRPr lang="en-US" sz="3600" b="1" dirty="0"/>
            </a:p>
          </p:txBody>
        </p:sp>
      </p:grpSp>
      <p:grpSp>
        <p:nvGrpSpPr>
          <p:cNvPr id="302" name="Group 301"/>
          <p:cNvGrpSpPr/>
          <p:nvPr/>
        </p:nvGrpSpPr>
        <p:grpSpPr>
          <a:xfrm rot="3111376">
            <a:off x="6387369" y="1954273"/>
            <a:ext cx="1731963" cy="1227138"/>
            <a:chOff x="6495097" y="2093479"/>
            <a:chExt cx="1731963" cy="1227138"/>
          </a:xfrm>
        </p:grpSpPr>
        <p:grpSp>
          <p:nvGrpSpPr>
            <p:cNvPr id="303" name="Group 28"/>
            <p:cNvGrpSpPr>
              <a:grpSpLocks noChangeAspect="1"/>
            </p:cNvGrpSpPr>
            <p:nvPr/>
          </p:nvGrpSpPr>
          <p:grpSpPr bwMode="auto">
            <a:xfrm>
              <a:off x="6495097" y="2093479"/>
              <a:ext cx="1731963" cy="1227138"/>
              <a:chOff x="2226" y="931"/>
              <a:chExt cx="1091" cy="773"/>
            </a:xfrm>
          </p:grpSpPr>
          <p:sp>
            <p:nvSpPr>
              <p:cNvPr id="305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4" name="TextBox 303"/>
            <p:cNvSpPr txBox="1"/>
            <p:nvPr/>
          </p:nvSpPr>
          <p:spPr>
            <a:xfrm rot="20410973">
              <a:off x="7145163" y="232459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9</a:t>
              </a:r>
              <a:endParaRPr lang="en-US" sz="3600" b="1" dirty="0"/>
            </a:p>
          </p:txBody>
        </p:sp>
      </p:grpSp>
      <p:grpSp>
        <p:nvGrpSpPr>
          <p:cNvPr id="406" name="Group 405"/>
          <p:cNvGrpSpPr/>
          <p:nvPr/>
        </p:nvGrpSpPr>
        <p:grpSpPr>
          <a:xfrm rot="1208297">
            <a:off x="2710837" y="988522"/>
            <a:ext cx="1731963" cy="1227138"/>
            <a:chOff x="5504497" y="1591469"/>
            <a:chExt cx="1731963" cy="1227138"/>
          </a:xfrm>
        </p:grpSpPr>
        <p:grpSp>
          <p:nvGrpSpPr>
            <p:cNvPr id="407" name="Group 28"/>
            <p:cNvGrpSpPr>
              <a:grpSpLocks noChangeAspect="1"/>
            </p:cNvGrpSpPr>
            <p:nvPr/>
          </p:nvGrpSpPr>
          <p:grpSpPr bwMode="auto">
            <a:xfrm>
              <a:off x="5504497" y="1591469"/>
              <a:ext cx="1731963" cy="1227138"/>
              <a:chOff x="2226" y="931"/>
              <a:chExt cx="1091" cy="773"/>
            </a:xfrm>
          </p:grpSpPr>
          <p:sp>
            <p:nvSpPr>
              <p:cNvPr id="409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8" name="TextBox 407"/>
            <p:cNvSpPr txBox="1"/>
            <p:nvPr/>
          </p:nvSpPr>
          <p:spPr>
            <a:xfrm rot="20410973">
              <a:off x="6154563" y="182258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455" name="Group 454"/>
          <p:cNvGrpSpPr/>
          <p:nvPr/>
        </p:nvGrpSpPr>
        <p:grpSpPr>
          <a:xfrm rot="2737165">
            <a:off x="5606641" y="1079265"/>
            <a:ext cx="1731963" cy="1227138"/>
            <a:chOff x="6482529" y="3006725"/>
            <a:chExt cx="1731963" cy="1227138"/>
          </a:xfrm>
        </p:grpSpPr>
        <p:grpSp>
          <p:nvGrpSpPr>
            <p:cNvPr id="456" name="Group 28"/>
            <p:cNvGrpSpPr>
              <a:grpSpLocks noChangeAspect="1"/>
            </p:cNvGrpSpPr>
            <p:nvPr/>
          </p:nvGrpSpPr>
          <p:grpSpPr bwMode="auto">
            <a:xfrm>
              <a:off x="6482529" y="3006725"/>
              <a:ext cx="1731963" cy="1227138"/>
              <a:chOff x="2226" y="931"/>
              <a:chExt cx="1091" cy="773"/>
            </a:xfrm>
          </p:grpSpPr>
          <p:sp>
            <p:nvSpPr>
              <p:cNvPr id="458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7" name="TextBox 456"/>
            <p:cNvSpPr txBox="1"/>
            <p:nvPr/>
          </p:nvSpPr>
          <p:spPr>
            <a:xfrm rot="20410973">
              <a:off x="7132595" y="3237845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8</a:t>
              </a:r>
              <a:endParaRPr lang="en-US" sz="3600" b="1" dirty="0"/>
            </a:p>
          </p:txBody>
        </p:sp>
      </p:grpSp>
      <p:grpSp>
        <p:nvGrpSpPr>
          <p:cNvPr id="504" name="Group 503"/>
          <p:cNvGrpSpPr/>
          <p:nvPr/>
        </p:nvGrpSpPr>
        <p:grpSpPr>
          <a:xfrm rot="1660932">
            <a:off x="4008431" y="674480"/>
            <a:ext cx="1731963" cy="1227138"/>
            <a:chOff x="6597491" y="2710355"/>
            <a:chExt cx="1731963" cy="1227138"/>
          </a:xfrm>
        </p:grpSpPr>
        <p:grpSp>
          <p:nvGrpSpPr>
            <p:cNvPr id="505" name="Group 28"/>
            <p:cNvGrpSpPr>
              <a:grpSpLocks noChangeAspect="1"/>
            </p:cNvGrpSpPr>
            <p:nvPr/>
          </p:nvGrpSpPr>
          <p:grpSpPr bwMode="auto">
            <a:xfrm>
              <a:off x="6597491" y="2710355"/>
              <a:ext cx="1731963" cy="1227138"/>
              <a:chOff x="2226" y="931"/>
              <a:chExt cx="1091" cy="773"/>
            </a:xfrm>
          </p:grpSpPr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79"/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80"/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81"/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82"/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83"/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84"/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85"/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86"/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87"/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88"/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89"/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90"/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91"/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92"/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93"/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94"/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95"/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96"/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97"/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98"/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99"/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00"/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01"/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02"/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03"/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04"/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05"/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06"/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07"/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08"/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09"/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10"/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11"/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12"/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14"/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15"/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16"/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17"/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18"/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19"/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20"/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21"/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6" name="TextBox 505"/>
            <p:cNvSpPr txBox="1"/>
            <p:nvPr/>
          </p:nvSpPr>
          <p:spPr>
            <a:xfrm rot="20410973">
              <a:off x="7247557" y="2941475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</a:t>
              </a:r>
              <a:endParaRPr lang="en-US" sz="3600" b="1" dirty="0"/>
            </a:p>
          </p:txBody>
        </p:sp>
      </p:grpSp>
      <p:grpSp>
        <p:nvGrpSpPr>
          <p:cNvPr id="352" name="Group 351"/>
          <p:cNvGrpSpPr/>
          <p:nvPr/>
        </p:nvGrpSpPr>
        <p:grpSpPr>
          <a:xfrm flipH="1" flipV="1">
            <a:off x="2997618" y="3285313"/>
            <a:ext cx="3481388" cy="2640012"/>
            <a:chOff x="2571750" y="2290763"/>
            <a:chExt cx="3481388" cy="2640012"/>
          </a:xfrm>
        </p:grpSpPr>
        <p:sp>
          <p:nvSpPr>
            <p:cNvPr id="353" name="Freeform 5"/>
            <p:cNvSpPr>
              <a:spLocks/>
            </p:cNvSpPr>
            <p:nvPr/>
          </p:nvSpPr>
          <p:spPr bwMode="auto">
            <a:xfrm>
              <a:off x="2587625" y="2308225"/>
              <a:ext cx="3443288" cy="2608263"/>
            </a:xfrm>
            <a:custGeom>
              <a:avLst/>
              <a:gdLst>
                <a:gd name="T0" fmla="*/ 382 w 2169"/>
                <a:gd name="T1" fmla="*/ 1059 h 1643"/>
                <a:gd name="T2" fmla="*/ 408 w 2169"/>
                <a:gd name="T3" fmla="*/ 874 h 1643"/>
                <a:gd name="T4" fmla="*/ 404 w 2169"/>
                <a:gd name="T5" fmla="*/ 684 h 1643"/>
                <a:gd name="T6" fmla="*/ 374 w 2169"/>
                <a:gd name="T7" fmla="*/ 466 h 1643"/>
                <a:gd name="T8" fmla="*/ 342 w 2169"/>
                <a:gd name="T9" fmla="*/ 343 h 1643"/>
                <a:gd name="T10" fmla="*/ 338 w 2169"/>
                <a:gd name="T11" fmla="*/ 239 h 1643"/>
                <a:gd name="T12" fmla="*/ 388 w 2169"/>
                <a:gd name="T13" fmla="*/ 156 h 1643"/>
                <a:gd name="T14" fmla="*/ 487 w 2169"/>
                <a:gd name="T15" fmla="*/ 77 h 1643"/>
                <a:gd name="T16" fmla="*/ 618 w 2169"/>
                <a:gd name="T17" fmla="*/ 33 h 1643"/>
                <a:gd name="T18" fmla="*/ 797 w 2169"/>
                <a:gd name="T19" fmla="*/ 2 h 1643"/>
                <a:gd name="T20" fmla="*/ 1002 w 2169"/>
                <a:gd name="T21" fmla="*/ 0 h 1643"/>
                <a:gd name="T22" fmla="*/ 1227 w 2169"/>
                <a:gd name="T23" fmla="*/ 10 h 1643"/>
                <a:gd name="T24" fmla="*/ 1463 w 2169"/>
                <a:gd name="T25" fmla="*/ 10 h 1643"/>
                <a:gd name="T26" fmla="*/ 1535 w 2169"/>
                <a:gd name="T27" fmla="*/ 16 h 1643"/>
                <a:gd name="T28" fmla="*/ 1601 w 2169"/>
                <a:gd name="T29" fmla="*/ 40 h 1643"/>
                <a:gd name="T30" fmla="*/ 1660 w 2169"/>
                <a:gd name="T31" fmla="*/ 74 h 1643"/>
                <a:gd name="T32" fmla="*/ 1708 w 2169"/>
                <a:gd name="T33" fmla="*/ 167 h 1643"/>
                <a:gd name="T34" fmla="*/ 1714 w 2169"/>
                <a:gd name="T35" fmla="*/ 271 h 1643"/>
                <a:gd name="T36" fmla="*/ 1676 w 2169"/>
                <a:gd name="T37" fmla="*/ 394 h 1643"/>
                <a:gd name="T38" fmla="*/ 1648 w 2169"/>
                <a:gd name="T39" fmla="*/ 464 h 1643"/>
                <a:gd name="T40" fmla="*/ 1656 w 2169"/>
                <a:gd name="T41" fmla="*/ 591 h 1643"/>
                <a:gd name="T42" fmla="*/ 1696 w 2169"/>
                <a:gd name="T43" fmla="*/ 844 h 1643"/>
                <a:gd name="T44" fmla="*/ 1728 w 2169"/>
                <a:gd name="T45" fmla="*/ 955 h 1643"/>
                <a:gd name="T46" fmla="*/ 1847 w 2169"/>
                <a:gd name="T47" fmla="*/ 939 h 1643"/>
                <a:gd name="T48" fmla="*/ 1982 w 2169"/>
                <a:gd name="T49" fmla="*/ 945 h 1643"/>
                <a:gd name="T50" fmla="*/ 2088 w 2169"/>
                <a:gd name="T51" fmla="*/ 980 h 1643"/>
                <a:gd name="T52" fmla="*/ 2153 w 2169"/>
                <a:gd name="T53" fmla="*/ 1027 h 1643"/>
                <a:gd name="T54" fmla="*/ 2169 w 2169"/>
                <a:gd name="T55" fmla="*/ 1129 h 1643"/>
                <a:gd name="T56" fmla="*/ 2149 w 2169"/>
                <a:gd name="T57" fmla="*/ 1203 h 1643"/>
                <a:gd name="T58" fmla="*/ 2038 w 2169"/>
                <a:gd name="T59" fmla="*/ 1314 h 1643"/>
                <a:gd name="T60" fmla="*/ 1851 w 2169"/>
                <a:gd name="T61" fmla="*/ 1434 h 1643"/>
                <a:gd name="T62" fmla="*/ 1730 w 2169"/>
                <a:gd name="T63" fmla="*/ 1506 h 1643"/>
                <a:gd name="T64" fmla="*/ 1567 w 2169"/>
                <a:gd name="T65" fmla="*/ 1562 h 1643"/>
                <a:gd name="T66" fmla="*/ 1432 w 2169"/>
                <a:gd name="T67" fmla="*/ 1603 h 1643"/>
                <a:gd name="T68" fmla="*/ 1199 w 2169"/>
                <a:gd name="T69" fmla="*/ 1632 h 1643"/>
                <a:gd name="T70" fmla="*/ 980 w 2169"/>
                <a:gd name="T71" fmla="*/ 1638 h 1643"/>
                <a:gd name="T72" fmla="*/ 712 w 2169"/>
                <a:gd name="T73" fmla="*/ 1643 h 1643"/>
                <a:gd name="T74" fmla="*/ 519 w 2169"/>
                <a:gd name="T75" fmla="*/ 1620 h 1643"/>
                <a:gd name="T76" fmla="*/ 392 w 2169"/>
                <a:gd name="T77" fmla="*/ 1604 h 1643"/>
                <a:gd name="T78" fmla="*/ 237 w 2169"/>
                <a:gd name="T79" fmla="*/ 1543 h 1643"/>
                <a:gd name="T80" fmla="*/ 127 w 2169"/>
                <a:gd name="T81" fmla="*/ 1472 h 1643"/>
                <a:gd name="T82" fmla="*/ 20 w 2169"/>
                <a:gd name="T83" fmla="*/ 1370 h 1643"/>
                <a:gd name="T84" fmla="*/ 0 w 2169"/>
                <a:gd name="T85" fmla="*/ 1274 h 1643"/>
                <a:gd name="T86" fmla="*/ 42 w 2169"/>
                <a:gd name="T87" fmla="*/ 1163 h 1643"/>
                <a:gd name="T88" fmla="*/ 161 w 2169"/>
                <a:gd name="T89" fmla="*/ 1087 h 1643"/>
                <a:gd name="T90" fmla="*/ 284 w 2169"/>
                <a:gd name="T91" fmla="*/ 1045 h 1643"/>
                <a:gd name="T92" fmla="*/ 382 w 2169"/>
                <a:gd name="T93" fmla="*/ 1059 h 1643"/>
                <a:gd name="T94" fmla="*/ 382 w 2169"/>
                <a:gd name="T95" fmla="*/ 1059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9" h="1643">
                  <a:moveTo>
                    <a:pt x="382" y="1059"/>
                  </a:moveTo>
                  <a:lnTo>
                    <a:pt x="408" y="874"/>
                  </a:lnTo>
                  <a:lnTo>
                    <a:pt x="404" y="684"/>
                  </a:lnTo>
                  <a:lnTo>
                    <a:pt x="374" y="466"/>
                  </a:lnTo>
                  <a:lnTo>
                    <a:pt x="342" y="343"/>
                  </a:lnTo>
                  <a:lnTo>
                    <a:pt x="338" y="239"/>
                  </a:lnTo>
                  <a:lnTo>
                    <a:pt x="388" y="156"/>
                  </a:lnTo>
                  <a:lnTo>
                    <a:pt x="487" y="77"/>
                  </a:lnTo>
                  <a:lnTo>
                    <a:pt x="618" y="33"/>
                  </a:lnTo>
                  <a:lnTo>
                    <a:pt x="797" y="2"/>
                  </a:lnTo>
                  <a:lnTo>
                    <a:pt x="1002" y="0"/>
                  </a:lnTo>
                  <a:lnTo>
                    <a:pt x="1227" y="10"/>
                  </a:lnTo>
                  <a:lnTo>
                    <a:pt x="1463" y="10"/>
                  </a:lnTo>
                  <a:lnTo>
                    <a:pt x="1535" y="16"/>
                  </a:lnTo>
                  <a:lnTo>
                    <a:pt x="1601" y="40"/>
                  </a:lnTo>
                  <a:lnTo>
                    <a:pt x="1660" y="74"/>
                  </a:lnTo>
                  <a:lnTo>
                    <a:pt x="1708" y="167"/>
                  </a:lnTo>
                  <a:lnTo>
                    <a:pt x="1714" y="271"/>
                  </a:lnTo>
                  <a:lnTo>
                    <a:pt x="1676" y="394"/>
                  </a:lnTo>
                  <a:lnTo>
                    <a:pt x="1648" y="464"/>
                  </a:lnTo>
                  <a:lnTo>
                    <a:pt x="1656" y="591"/>
                  </a:lnTo>
                  <a:lnTo>
                    <a:pt x="1696" y="844"/>
                  </a:lnTo>
                  <a:lnTo>
                    <a:pt x="1728" y="955"/>
                  </a:lnTo>
                  <a:lnTo>
                    <a:pt x="1847" y="939"/>
                  </a:lnTo>
                  <a:lnTo>
                    <a:pt x="1982" y="945"/>
                  </a:lnTo>
                  <a:lnTo>
                    <a:pt x="2088" y="980"/>
                  </a:lnTo>
                  <a:lnTo>
                    <a:pt x="2153" y="1027"/>
                  </a:lnTo>
                  <a:lnTo>
                    <a:pt x="2169" y="1129"/>
                  </a:lnTo>
                  <a:lnTo>
                    <a:pt x="2149" y="1203"/>
                  </a:lnTo>
                  <a:lnTo>
                    <a:pt x="2038" y="1314"/>
                  </a:lnTo>
                  <a:lnTo>
                    <a:pt x="1851" y="1434"/>
                  </a:lnTo>
                  <a:lnTo>
                    <a:pt x="1730" y="1506"/>
                  </a:lnTo>
                  <a:lnTo>
                    <a:pt x="1567" y="1562"/>
                  </a:lnTo>
                  <a:lnTo>
                    <a:pt x="1432" y="1603"/>
                  </a:lnTo>
                  <a:lnTo>
                    <a:pt x="1199" y="1632"/>
                  </a:lnTo>
                  <a:lnTo>
                    <a:pt x="980" y="1638"/>
                  </a:lnTo>
                  <a:lnTo>
                    <a:pt x="712" y="1643"/>
                  </a:lnTo>
                  <a:lnTo>
                    <a:pt x="519" y="1620"/>
                  </a:lnTo>
                  <a:lnTo>
                    <a:pt x="392" y="1604"/>
                  </a:lnTo>
                  <a:lnTo>
                    <a:pt x="237" y="1543"/>
                  </a:lnTo>
                  <a:lnTo>
                    <a:pt x="127" y="1472"/>
                  </a:lnTo>
                  <a:lnTo>
                    <a:pt x="20" y="1370"/>
                  </a:lnTo>
                  <a:lnTo>
                    <a:pt x="0" y="1274"/>
                  </a:lnTo>
                  <a:lnTo>
                    <a:pt x="42" y="1163"/>
                  </a:lnTo>
                  <a:lnTo>
                    <a:pt x="161" y="1087"/>
                  </a:lnTo>
                  <a:lnTo>
                    <a:pt x="284" y="1045"/>
                  </a:lnTo>
                  <a:lnTo>
                    <a:pt x="382" y="1059"/>
                  </a:lnTo>
                  <a:lnTo>
                    <a:pt x="382" y="1059"/>
                  </a:lnTo>
                  <a:close/>
                </a:path>
              </a:pathLst>
            </a:custGeom>
            <a:solidFill>
              <a:srgbClr val="758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6"/>
            <p:cNvSpPr>
              <a:spLocks/>
            </p:cNvSpPr>
            <p:nvPr/>
          </p:nvSpPr>
          <p:spPr bwMode="auto">
            <a:xfrm>
              <a:off x="3146425" y="3754438"/>
              <a:ext cx="2244725" cy="738188"/>
            </a:xfrm>
            <a:custGeom>
              <a:avLst/>
              <a:gdLst>
                <a:gd name="T0" fmla="*/ 36 w 1414"/>
                <a:gd name="T1" fmla="*/ 153 h 465"/>
                <a:gd name="T2" fmla="*/ 99 w 1414"/>
                <a:gd name="T3" fmla="*/ 176 h 465"/>
                <a:gd name="T4" fmla="*/ 248 w 1414"/>
                <a:gd name="T5" fmla="*/ 190 h 465"/>
                <a:gd name="T6" fmla="*/ 411 w 1414"/>
                <a:gd name="T7" fmla="*/ 206 h 465"/>
                <a:gd name="T8" fmla="*/ 455 w 1414"/>
                <a:gd name="T9" fmla="*/ 192 h 465"/>
                <a:gd name="T10" fmla="*/ 608 w 1414"/>
                <a:gd name="T11" fmla="*/ 225 h 465"/>
                <a:gd name="T12" fmla="*/ 642 w 1414"/>
                <a:gd name="T13" fmla="*/ 206 h 465"/>
                <a:gd name="T14" fmla="*/ 700 w 1414"/>
                <a:gd name="T15" fmla="*/ 201 h 465"/>
                <a:gd name="T16" fmla="*/ 791 w 1414"/>
                <a:gd name="T17" fmla="*/ 227 h 465"/>
                <a:gd name="T18" fmla="*/ 833 w 1414"/>
                <a:gd name="T19" fmla="*/ 190 h 465"/>
                <a:gd name="T20" fmla="*/ 928 w 1414"/>
                <a:gd name="T21" fmla="*/ 158 h 465"/>
                <a:gd name="T22" fmla="*/ 1048 w 1414"/>
                <a:gd name="T23" fmla="*/ 127 h 465"/>
                <a:gd name="T24" fmla="*/ 1086 w 1414"/>
                <a:gd name="T25" fmla="*/ 150 h 465"/>
                <a:gd name="T26" fmla="*/ 1159 w 1414"/>
                <a:gd name="T27" fmla="*/ 134 h 465"/>
                <a:gd name="T28" fmla="*/ 1251 w 1414"/>
                <a:gd name="T29" fmla="*/ 92 h 465"/>
                <a:gd name="T30" fmla="*/ 1358 w 1414"/>
                <a:gd name="T31" fmla="*/ 0 h 465"/>
                <a:gd name="T32" fmla="*/ 1374 w 1414"/>
                <a:gd name="T33" fmla="*/ 76 h 465"/>
                <a:gd name="T34" fmla="*/ 1414 w 1414"/>
                <a:gd name="T35" fmla="*/ 180 h 465"/>
                <a:gd name="T36" fmla="*/ 1338 w 1414"/>
                <a:gd name="T37" fmla="*/ 253 h 465"/>
                <a:gd name="T38" fmla="*/ 1175 w 1414"/>
                <a:gd name="T39" fmla="*/ 345 h 465"/>
                <a:gd name="T40" fmla="*/ 1032 w 1414"/>
                <a:gd name="T41" fmla="*/ 398 h 465"/>
                <a:gd name="T42" fmla="*/ 990 w 1414"/>
                <a:gd name="T43" fmla="*/ 426 h 465"/>
                <a:gd name="T44" fmla="*/ 887 w 1414"/>
                <a:gd name="T45" fmla="*/ 426 h 465"/>
                <a:gd name="T46" fmla="*/ 682 w 1414"/>
                <a:gd name="T47" fmla="*/ 456 h 465"/>
                <a:gd name="T48" fmla="*/ 431 w 1414"/>
                <a:gd name="T49" fmla="*/ 465 h 465"/>
                <a:gd name="T50" fmla="*/ 199 w 1414"/>
                <a:gd name="T51" fmla="*/ 451 h 465"/>
                <a:gd name="T52" fmla="*/ 0 w 1414"/>
                <a:gd name="T53" fmla="*/ 385 h 465"/>
                <a:gd name="T54" fmla="*/ 10 w 1414"/>
                <a:gd name="T55" fmla="*/ 276 h 465"/>
                <a:gd name="T56" fmla="*/ 36 w 1414"/>
                <a:gd name="T57" fmla="*/ 153 h 465"/>
                <a:gd name="T58" fmla="*/ 36 w 1414"/>
                <a:gd name="T59" fmla="*/ 1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4" h="465">
                  <a:moveTo>
                    <a:pt x="36" y="153"/>
                  </a:moveTo>
                  <a:lnTo>
                    <a:pt x="99" y="176"/>
                  </a:lnTo>
                  <a:lnTo>
                    <a:pt x="248" y="190"/>
                  </a:lnTo>
                  <a:lnTo>
                    <a:pt x="411" y="206"/>
                  </a:lnTo>
                  <a:lnTo>
                    <a:pt x="455" y="192"/>
                  </a:lnTo>
                  <a:lnTo>
                    <a:pt x="608" y="225"/>
                  </a:lnTo>
                  <a:lnTo>
                    <a:pt x="642" y="206"/>
                  </a:lnTo>
                  <a:lnTo>
                    <a:pt x="700" y="201"/>
                  </a:lnTo>
                  <a:lnTo>
                    <a:pt x="791" y="227"/>
                  </a:lnTo>
                  <a:lnTo>
                    <a:pt x="833" y="190"/>
                  </a:lnTo>
                  <a:lnTo>
                    <a:pt x="928" y="158"/>
                  </a:lnTo>
                  <a:lnTo>
                    <a:pt x="1048" y="127"/>
                  </a:lnTo>
                  <a:lnTo>
                    <a:pt x="1086" y="150"/>
                  </a:lnTo>
                  <a:lnTo>
                    <a:pt x="1159" y="134"/>
                  </a:lnTo>
                  <a:lnTo>
                    <a:pt x="1251" y="92"/>
                  </a:lnTo>
                  <a:lnTo>
                    <a:pt x="1358" y="0"/>
                  </a:lnTo>
                  <a:lnTo>
                    <a:pt x="1374" y="76"/>
                  </a:lnTo>
                  <a:lnTo>
                    <a:pt x="1414" y="180"/>
                  </a:lnTo>
                  <a:lnTo>
                    <a:pt x="1338" y="253"/>
                  </a:lnTo>
                  <a:lnTo>
                    <a:pt x="1175" y="345"/>
                  </a:lnTo>
                  <a:lnTo>
                    <a:pt x="1032" y="398"/>
                  </a:lnTo>
                  <a:lnTo>
                    <a:pt x="990" y="426"/>
                  </a:lnTo>
                  <a:lnTo>
                    <a:pt x="887" y="426"/>
                  </a:lnTo>
                  <a:lnTo>
                    <a:pt x="682" y="456"/>
                  </a:lnTo>
                  <a:lnTo>
                    <a:pt x="431" y="465"/>
                  </a:lnTo>
                  <a:lnTo>
                    <a:pt x="199" y="451"/>
                  </a:lnTo>
                  <a:lnTo>
                    <a:pt x="0" y="385"/>
                  </a:lnTo>
                  <a:lnTo>
                    <a:pt x="10" y="276"/>
                  </a:lnTo>
                  <a:lnTo>
                    <a:pt x="36" y="153"/>
                  </a:lnTo>
                  <a:lnTo>
                    <a:pt x="36" y="153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7"/>
            <p:cNvSpPr>
              <a:spLocks/>
            </p:cNvSpPr>
            <p:nvPr/>
          </p:nvSpPr>
          <p:spPr bwMode="auto">
            <a:xfrm>
              <a:off x="2571750" y="3949700"/>
              <a:ext cx="3071813" cy="981075"/>
            </a:xfrm>
            <a:custGeom>
              <a:avLst/>
              <a:gdLst>
                <a:gd name="T0" fmla="*/ 396 w 1935"/>
                <a:gd name="T1" fmla="*/ 18 h 618"/>
                <a:gd name="T2" fmla="*/ 372 w 1935"/>
                <a:gd name="T3" fmla="*/ 21 h 618"/>
                <a:gd name="T4" fmla="*/ 344 w 1935"/>
                <a:gd name="T5" fmla="*/ 21 h 618"/>
                <a:gd name="T6" fmla="*/ 316 w 1935"/>
                <a:gd name="T7" fmla="*/ 23 h 618"/>
                <a:gd name="T8" fmla="*/ 231 w 1935"/>
                <a:gd name="T9" fmla="*/ 39 h 618"/>
                <a:gd name="T10" fmla="*/ 151 w 1935"/>
                <a:gd name="T11" fmla="*/ 69 h 618"/>
                <a:gd name="T12" fmla="*/ 91 w 1935"/>
                <a:gd name="T13" fmla="*/ 120 h 618"/>
                <a:gd name="T14" fmla="*/ 40 w 1935"/>
                <a:gd name="T15" fmla="*/ 192 h 618"/>
                <a:gd name="T16" fmla="*/ 28 w 1935"/>
                <a:gd name="T17" fmla="*/ 273 h 618"/>
                <a:gd name="T18" fmla="*/ 56 w 1935"/>
                <a:gd name="T19" fmla="*/ 347 h 618"/>
                <a:gd name="T20" fmla="*/ 129 w 1935"/>
                <a:gd name="T21" fmla="*/ 417 h 618"/>
                <a:gd name="T22" fmla="*/ 227 w 1935"/>
                <a:gd name="T23" fmla="*/ 484 h 618"/>
                <a:gd name="T24" fmla="*/ 332 w 1935"/>
                <a:gd name="T25" fmla="*/ 535 h 618"/>
                <a:gd name="T26" fmla="*/ 461 w 1935"/>
                <a:gd name="T27" fmla="*/ 569 h 618"/>
                <a:gd name="T28" fmla="*/ 664 w 1935"/>
                <a:gd name="T29" fmla="*/ 588 h 618"/>
                <a:gd name="T30" fmla="*/ 869 w 1935"/>
                <a:gd name="T31" fmla="*/ 597 h 618"/>
                <a:gd name="T32" fmla="*/ 1080 w 1935"/>
                <a:gd name="T33" fmla="*/ 593 h 618"/>
                <a:gd name="T34" fmla="*/ 1245 w 1935"/>
                <a:gd name="T35" fmla="*/ 579 h 618"/>
                <a:gd name="T36" fmla="*/ 1384 w 1935"/>
                <a:gd name="T37" fmla="*/ 562 h 618"/>
                <a:gd name="T38" fmla="*/ 1505 w 1935"/>
                <a:gd name="T39" fmla="*/ 535 h 618"/>
                <a:gd name="T40" fmla="*/ 1575 w 1935"/>
                <a:gd name="T41" fmla="*/ 516 h 618"/>
                <a:gd name="T42" fmla="*/ 1630 w 1935"/>
                <a:gd name="T43" fmla="*/ 500 h 618"/>
                <a:gd name="T44" fmla="*/ 1688 w 1935"/>
                <a:gd name="T45" fmla="*/ 481 h 618"/>
                <a:gd name="T46" fmla="*/ 1754 w 1935"/>
                <a:gd name="T47" fmla="*/ 451 h 618"/>
                <a:gd name="T48" fmla="*/ 1825 w 1935"/>
                <a:gd name="T49" fmla="*/ 410 h 618"/>
                <a:gd name="T50" fmla="*/ 1885 w 1935"/>
                <a:gd name="T51" fmla="*/ 370 h 618"/>
                <a:gd name="T52" fmla="*/ 1929 w 1935"/>
                <a:gd name="T53" fmla="*/ 366 h 618"/>
                <a:gd name="T54" fmla="*/ 1905 w 1935"/>
                <a:gd name="T55" fmla="*/ 386 h 618"/>
                <a:gd name="T56" fmla="*/ 1881 w 1935"/>
                <a:gd name="T57" fmla="*/ 401 h 618"/>
                <a:gd name="T58" fmla="*/ 1849 w 1935"/>
                <a:gd name="T59" fmla="*/ 421 h 618"/>
                <a:gd name="T60" fmla="*/ 1724 w 1935"/>
                <a:gd name="T61" fmla="*/ 482 h 618"/>
                <a:gd name="T62" fmla="*/ 1597 w 1935"/>
                <a:gd name="T63" fmla="*/ 532 h 618"/>
                <a:gd name="T64" fmla="*/ 1463 w 1935"/>
                <a:gd name="T65" fmla="*/ 567 h 618"/>
                <a:gd name="T66" fmla="*/ 1281 w 1935"/>
                <a:gd name="T67" fmla="*/ 597 h 618"/>
                <a:gd name="T68" fmla="*/ 1074 w 1935"/>
                <a:gd name="T69" fmla="*/ 611 h 618"/>
                <a:gd name="T70" fmla="*/ 871 w 1935"/>
                <a:gd name="T71" fmla="*/ 616 h 618"/>
                <a:gd name="T72" fmla="*/ 777 w 1935"/>
                <a:gd name="T73" fmla="*/ 618 h 618"/>
                <a:gd name="T74" fmla="*/ 694 w 1935"/>
                <a:gd name="T75" fmla="*/ 611 h 618"/>
                <a:gd name="T76" fmla="*/ 596 w 1935"/>
                <a:gd name="T77" fmla="*/ 604 h 618"/>
                <a:gd name="T78" fmla="*/ 501 w 1935"/>
                <a:gd name="T79" fmla="*/ 593 h 618"/>
                <a:gd name="T80" fmla="*/ 402 w 1935"/>
                <a:gd name="T81" fmla="*/ 576 h 618"/>
                <a:gd name="T82" fmla="*/ 304 w 1935"/>
                <a:gd name="T83" fmla="*/ 546 h 618"/>
                <a:gd name="T84" fmla="*/ 211 w 1935"/>
                <a:gd name="T85" fmla="*/ 500 h 618"/>
                <a:gd name="T86" fmla="*/ 139 w 1935"/>
                <a:gd name="T87" fmla="*/ 458 h 618"/>
                <a:gd name="T88" fmla="*/ 97 w 1935"/>
                <a:gd name="T89" fmla="*/ 424 h 618"/>
                <a:gd name="T90" fmla="*/ 60 w 1935"/>
                <a:gd name="T91" fmla="*/ 389 h 618"/>
                <a:gd name="T92" fmla="*/ 22 w 1935"/>
                <a:gd name="T93" fmla="*/ 349 h 618"/>
                <a:gd name="T94" fmla="*/ 2 w 1935"/>
                <a:gd name="T95" fmla="*/ 282 h 618"/>
                <a:gd name="T96" fmla="*/ 8 w 1935"/>
                <a:gd name="T97" fmla="*/ 208 h 618"/>
                <a:gd name="T98" fmla="*/ 44 w 1935"/>
                <a:gd name="T99" fmla="*/ 139 h 618"/>
                <a:gd name="T100" fmla="*/ 115 w 1935"/>
                <a:gd name="T101" fmla="*/ 65 h 618"/>
                <a:gd name="T102" fmla="*/ 205 w 1935"/>
                <a:gd name="T103" fmla="*/ 21 h 618"/>
                <a:gd name="T104" fmla="*/ 304 w 1935"/>
                <a:gd name="T105" fmla="*/ 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5" h="618">
                  <a:moveTo>
                    <a:pt x="390" y="0"/>
                  </a:moveTo>
                  <a:lnTo>
                    <a:pt x="390" y="7"/>
                  </a:lnTo>
                  <a:lnTo>
                    <a:pt x="394" y="11"/>
                  </a:lnTo>
                  <a:lnTo>
                    <a:pt x="396" y="14"/>
                  </a:lnTo>
                  <a:lnTo>
                    <a:pt x="396" y="18"/>
                  </a:lnTo>
                  <a:lnTo>
                    <a:pt x="392" y="18"/>
                  </a:lnTo>
                  <a:lnTo>
                    <a:pt x="388" y="20"/>
                  </a:lnTo>
                  <a:lnTo>
                    <a:pt x="384" y="21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8" y="21"/>
                  </a:lnTo>
                  <a:lnTo>
                    <a:pt x="362" y="21"/>
                  </a:lnTo>
                  <a:lnTo>
                    <a:pt x="356" y="23"/>
                  </a:lnTo>
                  <a:lnTo>
                    <a:pt x="350" y="21"/>
                  </a:lnTo>
                  <a:lnTo>
                    <a:pt x="344" y="21"/>
                  </a:lnTo>
                  <a:lnTo>
                    <a:pt x="336" y="21"/>
                  </a:lnTo>
                  <a:lnTo>
                    <a:pt x="332" y="21"/>
                  </a:lnTo>
                  <a:lnTo>
                    <a:pt x="324" y="21"/>
                  </a:lnTo>
                  <a:lnTo>
                    <a:pt x="320" y="23"/>
                  </a:lnTo>
                  <a:lnTo>
                    <a:pt x="316" y="23"/>
                  </a:lnTo>
                  <a:lnTo>
                    <a:pt x="310" y="25"/>
                  </a:lnTo>
                  <a:lnTo>
                    <a:pt x="288" y="27"/>
                  </a:lnTo>
                  <a:lnTo>
                    <a:pt x="268" y="30"/>
                  </a:lnTo>
                  <a:lnTo>
                    <a:pt x="248" y="34"/>
                  </a:lnTo>
                  <a:lnTo>
                    <a:pt x="231" y="39"/>
                  </a:lnTo>
                  <a:lnTo>
                    <a:pt x="213" y="42"/>
                  </a:lnTo>
                  <a:lnTo>
                    <a:pt x="197" y="50"/>
                  </a:lnTo>
                  <a:lnTo>
                    <a:pt x="181" y="55"/>
                  </a:lnTo>
                  <a:lnTo>
                    <a:pt x="167" y="62"/>
                  </a:lnTo>
                  <a:lnTo>
                    <a:pt x="151" y="69"/>
                  </a:lnTo>
                  <a:lnTo>
                    <a:pt x="139" y="78"/>
                  </a:lnTo>
                  <a:lnTo>
                    <a:pt x="125" y="86"/>
                  </a:lnTo>
                  <a:lnTo>
                    <a:pt x="115" y="97"/>
                  </a:lnTo>
                  <a:lnTo>
                    <a:pt x="103" y="108"/>
                  </a:lnTo>
                  <a:lnTo>
                    <a:pt x="91" y="120"/>
                  </a:lnTo>
                  <a:lnTo>
                    <a:pt x="79" y="132"/>
                  </a:lnTo>
                  <a:lnTo>
                    <a:pt x="70" y="146"/>
                  </a:lnTo>
                  <a:lnTo>
                    <a:pt x="58" y="160"/>
                  </a:lnTo>
                  <a:lnTo>
                    <a:pt x="50" y="176"/>
                  </a:lnTo>
                  <a:lnTo>
                    <a:pt x="40" y="192"/>
                  </a:lnTo>
                  <a:lnTo>
                    <a:pt x="36" y="208"/>
                  </a:lnTo>
                  <a:lnTo>
                    <a:pt x="30" y="224"/>
                  </a:lnTo>
                  <a:lnTo>
                    <a:pt x="28" y="240"/>
                  </a:lnTo>
                  <a:lnTo>
                    <a:pt x="26" y="257"/>
                  </a:lnTo>
                  <a:lnTo>
                    <a:pt x="28" y="273"/>
                  </a:lnTo>
                  <a:lnTo>
                    <a:pt x="30" y="289"/>
                  </a:lnTo>
                  <a:lnTo>
                    <a:pt x="34" y="305"/>
                  </a:lnTo>
                  <a:lnTo>
                    <a:pt x="40" y="319"/>
                  </a:lnTo>
                  <a:lnTo>
                    <a:pt x="48" y="335"/>
                  </a:lnTo>
                  <a:lnTo>
                    <a:pt x="56" y="347"/>
                  </a:lnTo>
                  <a:lnTo>
                    <a:pt x="68" y="361"/>
                  </a:lnTo>
                  <a:lnTo>
                    <a:pt x="79" y="373"/>
                  </a:lnTo>
                  <a:lnTo>
                    <a:pt x="95" y="386"/>
                  </a:lnTo>
                  <a:lnTo>
                    <a:pt x="111" y="401"/>
                  </a:lnTo>
                  <a:lnTo>
                    <a:pt x="129" y="417"/>
                  </a:lnTo>
                  <a:lnTo>
                    <a:pt x="147" y="433"/>
                  </a:lnTo>
                  <a:lnTo>
                    <a:pt x="167" y="447"/>
                  </a:lnTo>
                  <a:lnTo>
                    <a:pt x="185" y="461"/>
                  </a:lnTo>
                  <a:lnTo>
                    <a:pt x="205" y="474"/>
                  </a:lnTo>
                  <a:lnTo>
                    <a:pt x="227" y="484"/>
                  </a:lnTo>
                  <a:lnTo>
                    <a:pt x="247" y="496"/>
                  </a:lnTo>
                  <a:lnTo>
                    <a:pt x="266" y="507"/>
                  </a:lnTo>
                  <a:lnTo>
                    <a:pt x="288" y="516"/>
                  </a:lnTo>
                  <a:lnTo>
                    <a:pt x="308" y="525"/>
                  </a:lnTo>
                  <a:lnTo>
                    <a:pt x="332" y="535"/>
                  </a:lnTo>
                  <a:lnTo>
                    <a:pt x="354" y="542"/>
                  </a:lnTo>
                  <a:lnTo>
                    <a:pt x="376" y="549"/>
                  </a:lnTo>
                  <a:lnTo>
                    <a:pt x="398" y="556"/>
                  </a:lnTo>
                  <a:lnTo>
                    <a:pt x="420" y="563"/>
                  </a:lnTo>
                  <a:lnTo>
                    <a:pt x="461" y="569"/>
                  </a:lnTo>
                  <a:lnTo>
                    <a:pt x="501" y="574"/>
                  </a:lnTo>
                  <a:lnTo>
                    <a:pt x="543" y="577"/>
                  </a:lnTo>
                  <a:lnTo>
                    <a:pt x="583" y="583"/>
                  </a:lnTo>
                  <a:lnTo>
                    <a:pt x="624" y="584"/>
                  </a:lnTo>
                  <a:lnTo>
                    <a:pt x="664" y="588"/>
                  </a:lnTo>
                  <a:lnTo>
                    <a:pt x="704" y="590"/>
                  </a:lnTo>
                  <a:lnTo>
                    <a:pt x="746" y="593"/>
                  </a:lnTo>
                  <a:lnTo>
                    <a:pt x="787" y="595"/>
                  </a:lnTo>
                  <a:lnTo>
                    <a:pt x="827" y="597"/>
                  </a:lnTo>
                  <a:lnTo>
                    <a:pt x="869" y="597"/>
                  </a:lnTo>
                  <a:lnTo>
                    <a:pt x="911" y="597"/>
                  </a:lnTo>
                  <a:lnTo>
                    <a:pt x="952" y="597"/>
                  </a:lnTo>
                  <a:lnTo>
                    <a:pt x="994" y="595"/>
                  </a:lnTo>
                  <a:lnTo>
                    <a:pt x="1036" y="593"/>
                  </a:lnTo>
                  <a:lnTo>
                    <a:pt x="1080" y="593"/>
                  </a:lnTo>
                  <a:lnTo>
                    <a:pt x="1115" y="590"/>
                  </a:lnTo>
                  <a:lnTo>
                    <a:pt x="1149" y="588"/>
                  </a:lnTo>
                  <a:lnTo>
                    <a:pt x="1183" y="584"/>
                  </a:lnTo>
                  <a:lnTo>
                    <a:pt x="1215" y="583"/>
                  </a:lnTo>
                  <a:lnTo>
                    <a:pt x="1245" y="579"/>
                  </a:lnTo>
                  <a:lnTo>
                    <a:pt x="1275" y="577"/>
                  </a:lnTo>
                  <a:lnTo>
                    <a:pt x="1304" y="574"/>
                  </a:lnTo>
                  <a:lnTo>
                    <a:pt x="1332" y="570"/>
                  </a:lnTo>
                  <a:lnTo>
                    <a:pt x="1358" y="565"/>
                  </a:lnTo>
                  <a:lnTo>
                    <a:pt x="1384" y="562"/>
                  </a:lnTo>
                  <a:lnTo>
                    <a:pt x="1410" y="556"/>
                  </a:lnTo>
                  <a:lnTo>
                    <a:pt x="1434" y="553"/>
                  </a:lnTo>
                  <a:lnTo>
                    <a:pt x="1457" y="547"/>
                  </a:lnTo>
                  <a:lnTo>
                    <a:pt x="1481" y="542"/>
                  </a:lnTo>
                  <a:lnTo>
                    <a:pt x="1505" y="535"/>
                  </a:lnTo>
                  <a:lnTo>
                    <a:pt x="1527" y="530"/>
                  </a:lnTo>
                  <a:lnTo>
                    <a:pt x="1539" y="526"/>
                  </a:lnTo>
                  <a:lnTo>
                    <a:pt x="1551" y="521"/>
                  </a:lnTo>
                  <a:lnTo>
                    <a:pt x="1563" y="519"/>
                  </a:lnTo>
                  <a:lnTo>
                    <a:pt x="1575" y="516"/>
                  </a:lnTo>
                  <a:lnTo>
                    <a:pt x="1585" y="512"/>
                  </a:lnTo>
                  <a:lnTo>
                    <a:pt x="1597" y="509"/>
                  </a:lnTo>
                  <a:lnTo>
                    <a:pt x="1609" y="505"/>
                  </a:lnTo>
                  <a:lnTo>
                    <a:pt x="1621" y="503"/>
                  </a:lnTo>
                  <a:lnTo>
                    <a:pt x="1630" y="500"/>
                  </a:lnTo>
                  <a:lnTo>
                    <a:pt x="1642" y="496"/>
                  </a:lnTo>
                  <a:lnTo>
                    <a:pt x="1654" y="493"/>
                  </a:lnTo>
                  <a:lnTo>
                    <a:pt x="1664" y="489"/>
                  </a:lnTo>
                  <a:lnTo>
                    <a:pt x="1676" y="484"/>
                  </a:lnTo>
                  <a:lnTo>
                    <a:pt x="1688" y="481"/>
                  </a:lnTo>
                  <a:lnTo>
                    <a:pt x="1698" y="475"/>
                  </a:lnTo>
                  <a:lnTo>
                    <a:pt x="1710" y="472"/>
                  </a:lnTo>
                  <a:lnTo>
                    <a:pt x="1724" y="465"/>
                  </a:lnTo>
                  <a:lnTo>
                    <a:pt x="1738" y="458"/>
                  </a:lnTo>
                  <a:lnTo>
                    <a:pt x="1754" y="451"/>
                  </a:lnTo>
                  <a:lnTo>
                    <a:pt x="1768" y="444"/>
                  </a:lnTo>
                  <a:lnTo>
                    <a:pt x="1782" y="435"/>
                  </a:lnTo>
                  <a:lnTo>
                    <a:pt x="1796" y="426"/>
                  </a:lnTo>
                  <a:lnTo>
                    <a:pt x="1809" y="419"/>
                  </a:lnTo>
                  <a:lnTo>
                    <a:pt x="1825" y="410"/>
                  </a:lnTo>
                  <a:lnTo>
                    <a:pt x="1837" y="401"/>
                  </a:lnTo>
                  <a:lnTo>
                    <a:pt x="1851" y="394"/>
                  </a:lnTo>
                  <a:lnTo>
                    <a:pt x="1863" y="386"/>
                  </a:lnTo>
                  <a:lnTo>
                    <a:pt x="1875" y="379"/>
                  </a:lnTo>
                  <a:lnTo>
                    <a:pt x="1885" y="370"/>
                  </a:lnTo>
                  <a:lnTo>
                    <a:pt x="1895" y="364"/>
                  </a:lnTo>
                  <a:lnTo>
                    <a:pt x="1903" y="357"/>
                  </a:lnTo>
                  <a:lnTo>
                    <a:pt x="1913" y="352"/>
                  </a:lnTo>
                  <a:lnTo>
                    <a:pt x="1935" y="363"/>
                  </a:lnTo>
                  <a:lnTo>
                    <a:pt x="1929" y="366"/>
                  </a:lnTo>
                  <a:lnTo>
                    <a:pt x="1925" y="371"/>
                  </a:lnTo>
                  <a:lnTo>
                    <a:pt x="1919" y="375"/>
                  </a:lnTo>
                  <a:lnTo>
                    <a:pt x="1915" y="379"/>
                  </a:lnTo>
                  <a:lnTo>
                    <a:pt x="1911" y="382"/>
                  </a:lnTo>
                  <a:lnTo>
                    <a:pt x="1905" y="386"/>
                  </a:lnTo>
                  <a:lnTo>
                    <a:pt x="1901" y="389"/>
                  </a:lnTo>
                  <a:lnTo>
                    <a:pt x="1897" y="393"/>
                  </a:lnTo>
                  <a:lnTo>
                    <a:pt x="1891" y="394"/>
                  </a:lnTo>
                  <a:lnTo>
                    <a:pt x="1887" y="398"/>
                  </a:lnTo>
                  <a:lnTo>
                    <a:pt x="1881" y="401"/>
                  </a:lnTo>
                  <a:lnTo>
                    <a:pt x="1875" y="405"/>
                  </a:lnTo>
                  <a:lnTo>
                    <a:pt x="1869" y="408"/>
                  </a:lnTo>
                  <a:lnTo>
                    <a:pt x="1863" y="412"/>
                  </a:lnTo>
                  <a:lnTo>
                    <a:pt x="1855" y="417"/>
                  </a:lnTo>
                  <a:lnTo>
                    <a:pt x="1849" y="421"/>
                  </a:lnTo>
                  <a:lnTo>
                    <a:pt x="1823" y="435"/>
                  </a:lnTo>
                  <a:lnTo>
                    <a:pt x="1798" y="447"/>
                  </a:lnTo>
                  <a:lnTo>
                    <a:pt x="1774" y="459"/>
                  </a:lnTo>
                  <a:lnTo>
                    <a:pt x="1750" y="472"/>
                  </a:lnTo>
                  <a:lnTo>
                    <a:pt x="1724" y="482"/>
                  </a:lnTo>
                  <a:lnTo>
                    <a:pt x="1698" y="495"/>
                  </a:lnTo>
                  <a:lnTo>
                    <a:pt x="1672" y="503"/>
                  </a:lnTo>
                  <a:lnTo>
                    <a:pt x="1648" y="514"/>
                  </a:lnTo>
                  <a:lnTo>
                    <a:pt x="1623" y="523"/>
                  </a:lnTo>
                  <a:lnTo>
                    <a:pt x="1597" y="532"/>
                  </a:lnTo>
                  <a:lnTo>
                    <a:pt x="1571" y="539"/>
                  </a:lnTo>
                  <a:lnTo>
                    <a:pt x="1545" y="546"/>
                  </a:lnTo>
                  <a:lnTo>
                    <a:pt x="1517" y="553"/>
                  </a:lnTo>
                  <a:lnTo>
                    <a:pt x="1491" y="560"/>
                  </a:lnTo>
                  <a:lnTo>
                    <a:pt x="1463" y="567"/>
                  </a:lnTo>
                  <a:lnTo>
                    <a:pt x="1438" y="574"/>
                  </a:lnTo>
                  <a:lnTo>
                    <a:pt x="1400" y="579"/>
                  </a:lnTo>
                  <a:lnTo>
                    <a:pt x="1360" y="586"/>
                  </a:lnTo>
                  <a:lnTo>
                    <a:pt x="1320" y="591"/>
                  </a:lnTo>
                  <a:lnTo>
                    <a:pt x="1281" y="597"/>
                  </a:lnTo>
                  <a:lnTo>
                    <a:pt x="1241" y="600"/>
                  </a:lnTo>
                  <a:lnTo>
                    <a:pt x="1199" y="604"/>
                  </a:lnTo>
                  <a:lnTo>
                    <a:pt x="1157" y="607"/>
                  </a:lnTo>
                  <a:lnTo>
                    <a:pt x="1115" y="609"/>
                  </a:lnTo>
                  <a:lnTo>
                    <a:pt x="1074" y="611"/>
                  </a:lnTo>
                  <a:lnTo>
                    <a:pt x="1034" y="613"/>
                  </a:lnTo>
                  <a:lnTo>
                    <a:pt x="990" y="613"/>
                  </a:lnTo>
                  <a:lnTo>
                    <a:pt x="950" y="614"/>
                  </a:lnTo>
                  <a:lnTo>
                    <a:pt x="911" y="614"/>
                  </a:lnTo>
                  <a:lnTo>
                    <a:pt x="871" y="616"/>
                  </a:lnTo>
                  <a:lnTo>
                    <a:pt x="831" y="616"/>
                  </a:lnTo>
                  <a:lnTo>
                    <a:pt x="793" y="618"/>
                  </a:lnTo>
                  <a:lnTo>
                    <a:pt x="787" y="618"/>
                  </a:lnTo>
                  <a:lnTo>
                    <a:pt x="783" y="618"/>
                  </a:lnTo>
                  <a:lnTo>
                    <a:pt x="777" y="618"/>
                  </a:lnTo>
                  <a:lnTo>
                    <a:pt x="773" y="618"/>
                  </a:lnTo>
                  <a:lnTo>
                    <a:pt x="752" y="616"/>
                  </a:lnTo>
                  <a:lnTo>
                    <a:pt x="732" y="614"/>
                  </a:lnTo>
                  <a:lnTo>
                    <a:pt x="712" y="613"/>
                  </a:lnTo>
                  <a:lnTo>
                    <a:pt x="694" y="611"/>
                  </a:lnTo>
                  <a:lnTo>
                    <a:pt x="674" y="609"/>
                  </a:lnTo>
                  <a:lnTo>
                    <a:pt x="654" y="609"/>
                  </a:lnTo>
                  <a:lnTo>
                    <a:pt x="636" y="605"/>
                  </a:lnTo>
                  <a:lnTo>
                    <a:pt x="616" y="605"/>
                  </a:lnTo>
                  <a:lnTo>
                    <a:pt x="596" y="604"/>
                  </a:lnTo>
                  <a:lnTo>
                    <a:pt x="579" y="600"/>
                  </a:lnTo>
                  <a:lnTo>
                    <a:pt x="559" y="598"/>
                  </a:lnTo>
                  <a:lnTo>
                    <a:pt x="539" y="597"/>
                  </a:lnTo>
                  <a:lnTo>
                    <a:pt x="521" y="595"/>
                  </a:lnTo>
                  <a:lnTo>
                    <a:pt x="501" y="593"/>
                  </a:lnTo>
                  <a:lnTo>
                    <a:pt x="481" y="590"/>
                  </a:lnTo>
                  <a:lnTo>
                    <a:pt x="463" y="588"/>
                  </a:lnTo>
                  <a:lnTo>
                    <a:pt x="441" y="584"/>
                  </a:lnTo>
                  <a:lnTo>
                    <a:pt x="421" y="581"/>
                  </a:lnTo>
                  <a:lnTo>
                    <a:pt x="402" y="576"/>
                  </a:lnTo>
                  <a:lnTo>
                    <a:pt x="382" y="572"/>
                  </a:lnTo>
                  <a:lnTo>
                    <a:pt x="360" y="565"/>
                  </a:lnTo>
                  <a:lnTo>
                    <a:pt x="342" y="558"/>
                  </a:lnTo>
                  <a:lnTo>
                    <a:pt x="322" y="553"/>
                  </a:lnTo>
                  <a:lnTo>
                    <a:pt x="304" y="546"/>
                  </a:lnTo>
                  <a:lnTo>
                    <a:pt x="284" y="537"/>
                  </a:lnTo>
                  <a:lnTo>
                    <a:pt x="264" y="528"/>
                  </a:lnTo>
                  <a:lnTo>
                    <a:pt x="247" y="519"/>
                  </a:lnTo>
                  <a:lnTo>
                    <a:pt x="229" y="510"/>
                  </a:lnTo>
                  <a:lnTo>
                    <a:pt x="211" y="500"/>
                  </a:lnTo>
                  <a:lnTo>
                    <a:pt x="193" y="489"/>
                  </a:lnTo>
                  <a:lnTo>
                    <a:pt x="175" y="481"/>
                  </a:lnTo>
                  <a:lnTo>
                    <a:pt x="157" y="470"/>
                  </a:lnTo>
                  <a:lnTo>
                    <a:pt x="147" y="463"/>
                  </a:lnTo>
                  <a:lnTo>
                    <a:pt x="139" y="458"/>
                  </a:lnTo>
                  <a:lnTo>
                    <a:pt x="129" y="451"/>
                  </a:lnTo>
                  <a:lnTo>
                    <a:pt x="121" y="445"/>
                  </a:lnTo>
                  <a:lnTo>
                    <a:pt x="113" y="438"/>
                  </a:lnTo>
                  <a:lnTo>
                    <a:pt x="105" y="431"/>
                  </a:lnTo>
                  <a:lnTo>
                    <a:pt x="97" y="424"/>
                  </a:lnTo>
                  <a:lnTo>
                    <a:pt x="89" y="419"/>
                  </a:lnTo>
                  <a:lnTo>
                    <a:pt x="81" y="410"/>
                  </a:lnTo>
                  <a:lnTo>
                    <a:pt x="74" y="403"/>
                  </a:lnTo>
                  <a:lnTo>
                    <a:pt x="66" y="396"/>
                  </a:lnTo>
                  <a:lnTo>
                    <a:pt x="60" y="389"/>
                  </a:lnTo>
                  <a:lnTo>
                    <a:pt x="52" y="382"/>
                  </a:lnTo>
                  <a:lnTo>
                    <a:pt x="46" y="375"/>
                  </a:lnTo>
                  <a:lnTo>
                    <a:pt x="38" y="366"/>
                  </a:lnTo>
                  <a:lnTo>
                    <a:pt x="32" y="359"/>
                  </a:lnTo>
                  <a:lnTo>
                    <a:pt x="22" y="349"/>
                  </a:lnTo>
                  <a:lnTo>
                    <a:pt x="16" y="338"/>
                  </a:lnTo>
                  <a:lnTo>
                    <a:pt x="10" y="324"/>
                  </a:lnTo>
                  <a:lnTo>
                    <a:pt x="6" y="312"/>
                  </a:lnTo>
                  <a:lnTo>
                    <a:pt x="2" y="298"/>
                  </a:lnTo>
                  <a:lnTo>
                    <a:pt x="2" y="282"/>
                  </a:lnTo>
                  <a:lnTo>
                    <a:pt x="0" y="268"/>
                  </a:lnTo>
                  <a:lnTo>
                    <a:pt x="2" y="254"/>
                  </a:lnTo>
                  <a:lnTo>
                    <a:pt x="2" y="238"/>
                  </a:lnTo>
                  <a:lnTo>
                    <a:pt x="4" y="222"/>
                  </a:lnTo>
                  <a:lnTo>
                    <a:pt x="8" y="208"/>
                  </a:lnTo>
                  <a:lnTo>
                    <a:pt x="14" y="192"/>
                  </a:lnTo>
                  <a:lnTo>
                    <a:pt x="20" y="178"/>
                  </a:lnTo>
                  <a:lnTo>
                    <a:pt x="26" y="164"/>
                  </a:lnTo>
                  <a:lnTo>
                    <a:pt x="34" y="152"/>
                  </a:lnTo>
                  <a:lnTo>
                    <a:pt x="44" y="139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3" y="92"/>
                  </a:lnTo>
                  <a:lnTo>
                    <a:pt x="99" y="78"/>
                  </a:lnTo>
                  <a:lnTo>
                    <a:pt x="115" y="65"/>
                  </a:lnTo>
                  <a:lnTo>
                    <a:pt x="131" y="55"/>
                  </a:lnTo>
                  <a:lnTo>
                    <a:pt x="147" y="46"/>
                  </a:lnTo>
                  <a:lnTo>
                    <a:pt x="167" y="37"/>
                  </a:lnTo>
                  <a:lnTo>
                    <a:pt x="185" y="28"/>
                  </a:lnTo>
                  <a:lnTo>
                    <a:pt x="205" y="21"/>
                  </a:lnTo>
                  <a:lnTo>
                    <a:pt x="223" y="16"/>
                  </a:lnTo>
                  <a:lnTo>
                    <a:pt x="245" y="11"/>
                  </a:lnTo>
                  <a:lnTo>
                    <a:pt x="264" y="6"/>
                  </a:lnTo>
                  <a:lnTo>
                    <a:pt x="284" y="4"/>
                  </a:lnTo>
                  <a:lnTo>
                    <a:pt x="304" y="2"/>
                  </a:lnTo>
                  <a:lnTo>
                    <a:pt x="326" y="0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"/>
            <p:cNvSpPr>
              <a:spLocks/>
            </p:cNvSpPr>
            <p:nvPr/>
          </p:nvSpPr>
          <p:spPr bwMode="auto">
            <a:xfrm>
              <a:off x="5318125" y="3779838"/>
              <a:ext cx="735013" cy="771525"/>
            </a:xfrm>
            <a:custGeom>
              <a:avLst/>
              <a:gdLst>
                <a:gd name="T0" fmla="*/ 24 w 463"/>
                <a:gd name="T1" fmla="*/ 14 h 486"/>
                <a:gd name="T2" fmla="*/ 71 w 463"/>
                <a:gd name="T3" fmla="*/ 5 h 486"/>
                <a:gd name="T4" fmla="*/ 119 w 463"/>
                <a:gd name="T5" fmla="*/ 0 h 486"/>
                <a:gd name="T6" fmla="*/ 171 w 463"/>
                <a:gd name="T7" fmla="*/ 0 h 486"/>
                <a:gd name="T8" fmla="*/ 223 w 463"/>
                <a:gd name="T9" fmla="*/ 3 h 486"/>
                <a:gd name="T10" fmla="*/ 274 w 463"/>
                <a:gd name="T11" fmla="*/ 12 h 486"/>
                <a:gd name="T12" fmla="*/ 322 w 463"/>
                <a:gd name="T13" fmla="*/ 26 h 486"/>
                <a:gd name="T14" fmla="*/ 368 w 463"/>
                <a:gd name="T15" fmla="*/ 42 h 486"/>
                <a:gd name="T16" fmla="*/ 400 w 463"/>
                <a:gd name="T17" fmla="*/ 58 h 486"/>
                <a:gd name="T18" fmla="*/ 417 w 463"/>
                <a:gd name="T19" fmla="*/ 72 h 486"/>
                <a:gd name="T20" fmla="*/ 433 w 463"/>
                <a:gd name="T21" fmla="*/ 90 h 486"/>
                <a:gd name="T22" fmla="*/ 445 w 463"/>
                <a:gd name="T23" fmla="*/ 109 h 486"/>
                <a:gd name="T24" fmla="*/ 453 w 463"/>
                <a:gd name="T25" fmla="*/ 130 h 486"/>
                <a:gd name="T26" fmla="*/ 459 w 463"/>
                <a:gd name="T27" fmla="*/ 153 h 486"/>
                <a:gd name="T28" fmla="*/ 461 w 463"/>
                <a:gd name="T29" fmla="*/ 174 h 486"/>
                <a:gd name="T30" fmla="*/ 463 w 463"/>
                <a:gd name="T31" fmla="*/ 195 h 486"/>
                <a:gd name="T32" fmla="*/ 457 w 463"/>
                <a:gd name="T33" fmla="*/ 229 h 486"/>
                <a:gd name="T34" fmla="*/ 441 w 463"/>
                <a:gd name="T35" fmla="*/ 273 h 486"/>
                <a:gd name="T36" fmla="*/ 414 w 463"/>
                <a:gd name="T37" fmla="*/ 311 h 486"/>
                <a:gd name="T38" fmla="*/ 378 w 463"/>
                <a:gd name="T39" fmla="*/ 347 h 486"/>
                <a:gd name="T40" fmla="*/ 336 w 463"/>
                <a:gd name="T41" fmla="*/ 378 h 486"/>
                <a:gd name="T42" fmla="*/ 292 w 463"/>
                <a:gd name="T43" fmla="*/ 410 h 486"/>
                <a:gd name="T44" fmla="*/ 248 w 463"/>
                <a:gd name="T45" fmla="*/ 440 h 486"/>
                <a:gd name="T46" fmla="*/ 205 w 463"/>
                <a:gd name="T47" fmla="*/ 470 h 486"/>
                <a:gd name="T48" fmla="*/ 161 w 463"/>
                <a:gd name="T49" fmla="*/ 473 h 486"/>
                <a:gd name="T50" fmla="*/ 209 w 463"/>
                <a:gd name="T51" fmla="*/ 442 h 486"/>
                <a:gd name="T52" fmla="*/ 262 w 463"/>
                <a:gd name="T53" fmla="*/ 408 h 486"/>
                <a:gd name="T54" fmla="*/ 314 w 463"/>
                <a:gd name="T55" fmla="*/ 371 h 486"/>
                <a:gd name="T56" fmla="*/ 364 w 463"/>
                <a:gd name="T57" fmla="*/ 332 h 486"/>
                <a:gd name="T58" fmla="*/ 404 w 463"/>
                <a:gd name="T59" fmla="*/ 290 h 486"/>
                <a:gd name="T60" fmla="*/ 431 w 463"/>
                <a:gd name="T61" fmla="*/ 243 h 486"/>
                <a:gd name="T62" fmla="*/ 441 w 463"/>
                <a:gd name="T63" fmla="*/ 190 h 486"/>
                <a:gd name="T64" fmla="*/ 433 w 463"/>
                <a:gd name="T65" fmla="*/ 134 h 486"/>
                <a:gd name="T66" fmla="*/ 417 w 463"/>
                <a:gd name="T67" fmla="*/ 106 h 486"/>
                <a:gd name="T68" fmla="*/ 398 w 463"/>
                <a:gd name="T69" fmla="*/ 83 h 486"/>
                <a:gd name="T70" fmla="*/ 372 w 463"/>
                <a:gd name="T71" fmla="*/ 67 h 486"/>
                <a:gd name="T72" fmla="*/ 344 w 463"/>
                <a:gd name="T73" fmla="*/ 54 h 486"/>
                <a:gd name="T74" fmla="*/ 312 w 463"/>
                <a:gd name="T75" fmla="*/ 44 h 486"/>
                <a:gd name="T76" fmla="*/ 280 w 463"/>
                <a:gd name="T77" fmla="*/ 35 h 486"/>
                <a:gd name="T78" fmla="*/ 248 w 463"/>
                <a:gd name="T79" fmla="*/ 30 h 486"/>
                <a:gd name="T80" fmla="*/ 219 w 463"/>
                <a:gd name="T81" fmla="*/ 23 h 486"/>
                <a:gd name="T82" fmla="*/ 191 w 463"/>
                <a:gd name="T83" fmla="*/ 19 h 486"/>
                <a:gd name="T84" fmla="*/ 161 w 463"/>
                <a:gd name="T85" fmla="*/ 18 h 486"/>
                <a:gd name="T86" fmla="*/ 127 w 463"/>
                <a:gd name="T87" fmla="*/ 18 h 486"/>
                <a:gd name="T88" fmla="*/ 93 w 463"/>
                <a:gd name="T89" fmla="*/ 21 h 486"/>
                <a:gd name="T90" fmla="*/ 62 w 463"/>
                <a:gd name="T91" fmla="*/ 25 h 486"/>
                <a:gd name="T92" fmla="*/ 36 w 463"/>
                <a:gd name="T93" fmla="*/ 30 h 486"/>
                <a:gd name="T94" fmla="*/ 14 w 463"/>
                <a:gd name="T95" fmla="*/ 35 h 486"/>
                <a:gd name="T96" fmla="*/ 4 w 463"/>
                <a:gd name="T97" fmla="*/ 42 h 486"/>
                <a:gd name="T98" fmla="*/ 2 w 463"/>
                <a:gd name="T99" fmla="*/ 32 h 486"/>
                <a:gd name="T100" fmla="*/ 4 w 463"/>
                <a:gd name="T101" fmla="*/ 2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3" h="486">
                  <a:moveTo>
                    <a:pt x="4" y="23"/>
                  </a:moveTo>
                  <a:lnTo>
                    <a:pt x="24" y="14"/>
                  </a:lnTo>
                  <a:lnTo>
                    <a:pt x="48" y="9"/>
                  </a:lnTo>
                  <a:lnTo>
                    <a:pt x="71" y="5"/>
                  </a:lnTo>
                  <a:lnTo>
                    <a:pt x="95" y="2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1" y="0"/>
                  </a:lnTo>
                  <a:lnTo>
                    <a:pt x="199" y="2"/>
                  </a:lnTo>
                  <a:lnTo>
                    <a:pt x="223" y="3"/>
                  </a:lnTo>
                  <a:lnTo>
                    <a:pt x="248" y="9"/>
                  </a:lnTo>
                  <a:lnTo>
                    <a:pt x="274" y="12"/>
                  </a:lnTo>
                  <a:lnTo>
                    <a:pt x="300" y="19"/>
                  </a:lnTo>
                  <a:lnTo>
                    <a:pt x="322" y="26"/>
                  </a:lnTo>
                  <a:lnTo>
                    <a:pt x="346" y="33"/>
                  </a:lnTo>
                  <a:lnTo>
                    <a:pt x="368" y="42"/>
                  </a:lnTo>
                  <a:lnTo>
                    <a:pt x="390" y="53"/>
                  </a:lnTo>
                  <a:lnTo>
                    <a:pt x="400" y="58"/>
                  </a:lnTo>
                  <a:lnTo>
                    <a:pt x="410" y="65"/>
                  </a:lnTo>
                  <a:lnTo>
                    <a:pt x="417" y="72"/>
                  </a:lnTo>
                  <a:lnTo>
                    <a:pt x="427" y="81"/>
                  </a:lnTo>
                  <a:lnTo>
                    <a:pt x="433" y="90"/>
                  </a:lnTo>
                  <a:lnTo>
                    <a:pt x="439" y="100"/>
                  </a:lnTo>
                  <a:lnTo>
                    <a:pt x="445" y="109"/>
                  </a:lnTo>
                  <a:lnTo>
                    <a:pt x="451" y="121"/>
                  </a:lnTo>
                  <a:lnTo>
                    <a:pt x="453" y="130"/>
                  </a:lnTo>
                  <a:lnTo>
                    <a:pt x="457" y="141"/>
                  </a:lnTo>
                  <a:lnTo>
                    <a:pt x="459" y="153"/>
                  </a:lnTo>
                  <a:lnTo>
                    <a:pt x="461" y="164"/>
                  </a:lnTo>
                  <a:lnTo>
                    <a:pt x="461" y="174"/>
                  </a:lnTo>
                  <a:lnTo>
                    <a:pt x="463" y="185"/>
                  </a:lnTo>
                  <a:lnTo>
                    <a:pt x="463" y="195"/>
                  </a:lnTo>
                  <a:lnTo>
                    <a:pt x="463" y="206"/>
                  </a:lnTo>
                  <a:lnTo>
                    <a:pt x="457" y="229"/>
                  </a:lnTo>
                  <a:lnTo>
                    <a:pt x="451" y="252"/>
                  </a:lnTo>
                  <a:lnTo>
                    <a:pt x="441" y="273"/>
                  </a:lnTo>
                  <a:lnTo>
                    <a:pt x="429" y="294"/>
                  </a:lnTo>
                  <a:lnTo>
                    <a:pt x="414" y="311"/>
                  </a:lnTo>
                  <a:lnTo>
                    <a:pt x="398" y="329"/>
                  </a:lnTo>
                  <a:lnTo>
                    <a:pt x="378" y="347"/>
                  </a:lnTo>
                  <a:lnTo>
                    <a:pt x="358" y="364"/>
                  </a:lnTo>
                  <a:lnTo>
                    <a:pt x="336" y="378"/>
                  </a:lnTo>
                  <a:lnTo>
                    <a:pt x="316" y="394"/>
                  </a:lnTo>
                  <a:lnTo>
                    <a:pt x="292" y="410"/>
                  </a:lnTo>
                  <a:lnTo>
                    <a:pt x="270" y="426"/>
                  </a:lnTo>
                  <a:lnTo>
                    <a:pt x="248" y="440"/>
                  </a:lnTo>
                  <a:lnTo>
                    <a:pt x="227" y="456"/>
                  </a:lnTo>
                  <a:lnTo>
                    <a:pt x="205" y="470"/>
                  </a:lnTo>
                  <a:lnTo>
                    <a:pt x="185" y="486"/>
                  </a:lnTo>
                  <a:lnTo>
                    <a:pt x="161" y="473"/>
                  </a:lnTo>
                  <a:lnTo>
                    <a:pt x="185" y="457"/>
                  </a:lnTo>
                  <a:lnTo>
                    <a:pt x="209" y="442"/>
                  </a:lnTo>
                  <a:lnTo>
                    <a:pt x="235" y="424"/>
                  </a:lnTo>
                  <a:lnTo>
                    <a:pt x="262" y="408"/>
                  </a:lnTo>
                  <a:lnTo>
                    <a:pt x="288" y="389"/>
                  </a:lnTo>
                  <a:lnTo>
                    <a:pt x="314" y="371"/>
                  </a:lnTo>
                  <a:lnTo>
                    <a:pt x="340" y="352"/>
                  </a:lnTo>
                  <a:lnTo>
                    <a:pt x="364" y="332"/>
                  </a:lnTo>
                  <a:lnTo>
                    <a:pt x="384" y="311"/>
                  </a:lnTo>
                  <a:lnTo>
                    <a:pt x="404" y="290"/>
                  </a:lnTo>
                  <a:lnTo>
                    <a:pt x="417" y="267"/>
                  </a:lnTo>
                  <a:lnTo>
                    <a:pt x="431" y="243"/>
                  </a:lnTo>
                  <a:lnTo>
                    <a:pt x="439" y="216"/>
                  </a:lnTo>
                  <a:lnTo>
                    <a:pt x="441" y="190"/>
                  </a:lnTo>
                  <a:lnTo>
                    <a:pt x="441" y="162"/>
                  </a:lnTo>
                  <a:lnTo>
                    <a:pt x="433" y="134"/>
                  </a:lnTo>
                  <a:lnTo>
                    <a:pt x="425" y="118"/>
                  </a:lnTo>
                  <a:lnTo>
                    <a:pt x="417" y="106"/>
                  </a:lnTo>
                  <a:lnTo>
                    <a:pt x="408" y="93"/>
                  </a:lnTo>
                  <a:lnTo>
                    <a:pt x="398" y="83"/>
                  </a:lnTo>
                  <a:lnTo>
                    <a:pt x="384" y="74"/>
                  </a:lnTo>
                  <a:lnTo>
                    <a:pt x="372" y="67"/>
                  </a:lnTo>
                  <a:lnTo>
                    <a:pt x="358" y="60"/>
                  </a:lnTo>
                  <a:lnTo>
                    <a:pt x="344" y="54"/>
                  </a:lnTo>
                  <a:lnTo>
                    <a:pt x="328" y="47"/>
                  </a:lnTo>
                  <a:lnTo>
                    <a:pt x="312" y="44"/>
                  </a:lnTo>
                  <a:lnTo>
                    <a:pt x="296" y="39"/>
                  </a:lnTo>
                  <a:lnTo>
                    <a:pt x="280" y="35"/>
                  </a:lnTo>
                  <a:lnTo>
                    <a:pt x="264" y="32"/>
                  </a:lnTo>
                  <a:lnTo>
                    <a:pt x="248" y="30"/>
                  </a:lnTo>
                  <a:lnTo>
                    <a:pt x="233" y="25"/>
                  </a:lnTo>
                  <a:lnTo>
                    <a:pt x="219" y="23"/>
                  </a:lnTo>
                  <a:lnTo>
                    <a:pt x="205" y="19"/>
                  </a:lnTo>
                  <a:lnTo>
                    <a:pt x="191" y="19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3" y="18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93" y="21"/>
                  </a:lnTo>
                  <a:lnTo>
                    <a:pt x="77" y="23"/>
                  </a:lnTo>
                  <a:lnTo>
                    <a:pt x="62" y="25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24" y="33"/>
                  </a:lnTo>
                  <a:lnTo>
                    <a:pt x="14" y="35"/>
                  </a:lnTo>
                  <a:lnTo>
                    <a:pt x="8" y="39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9"/>
            <p:cNvSpPr>
              <a:spLocks/>
            </p:cNvSpPr>
            <p:nvPr/>
          </p:nvSpPr>
          <p:spPr bwMode="auto">
            <a:xfrm>
              <a:off x="2782888" y="3894138"/>
              <a:ext cx="3021013" cy="723900"/>
            </a:xfrm>
            <a:custGeom>
              <a:avLst/>
              <a:gdLst>
                <a:gd name="T0" fmla="*/ 1645 w 1903"/>
                <a:gd name="T1" fmla="*/ 2 h 456"/>
                <a:gd name="T2" fmla="*/ 1704 w 1903"/>
                <a:gd name="T3" fmla="*/ 2 h 456"/>
                <a:gd name="T4" fmla="*/ 1770 w 1903"/>
                <a:gd name="T5" fmla="*/ 7 h 456"/>
                <a:gd name="T6" fmla="*/ 1826 w 1903"/>
                <a:gd name="T7" fmla="*/ 18 h 456"/>
                <a:gd name="T8" fmla="*/ 1855 w 1903"/>
                <a:gd name="T9" fmla="*/ 30 h 456"/>
                <a:gd name="T10" fmla="*/ 1879 w 1903"/>
                <a:gd name="T11" fmla="*/ 46 h 456"/>
                <a:gd name="T12" fmla="*/ 1895 w 1903"/>
                <a:gd name="T13" fmla="*/ 65 h 456"/>
                <a:gd name="T14" fmla="*/ 1903 w 1903"/>
                <a:gd name="T15" fmla="*/ 93 h 456"/>
                <a:gd name="T16" fmla="*/ 1883 w 1903"/>
                <a:gd name="T17" fmla="*/ 148 h 456"/>
                <a:gd name="T18" fmla="*/ 1838 w 1903"/>
                <a:gd name="T19" fmla="*/ 202 h 456"/>
                <a:gd name="T20" fmla="*/ 1780 w 1903"/>
                <a:gd name="T21" fmla="*/ 250 h 456"/>
                <a:gd name="T22" fmla="*/ 1716 w 1903"/>
                <a:gd name="T23" fmla="*/ 289 h 456"/>
                <a:gd name="T24" fmla="*/ 1543 w 1903"/>
                <a:gd name="T25" fmla="*/ 363 h 456"/>
                <a:gd name="T26" fmla="*/ 1315 w 1903"/>
                <a:gd name="T27" fmla="*/ 412 h 456"/>
                <a:gd name="T28" fmla="*/ 1078 w 1903"/>
                <a:gd name="T29" fmla="*/ 433 h 456"/>
                <a:gd name="T30" fmla="*/ 837 w 1903"/>
                <a:gd name="T31" fmla="*/ 449 h 456"/>
                <a:gd name="T32" fmla="*/ 688 w 1903"/>
                <a:gd name="T33" fmla="*/ 454 h 456"/>
                <a:gd name="T34" fmla="*/ 567 w 1903"/>
                <a:gd name="T35" fmla="*/ 456 h 456"/>
                <a:gd name="T36" fmla="*/ 446 w 1903"/>
                <a:gd name="T37" fmla="*/ 452 h 456"/>
                <a:gd name="T38" fmla="*/ 326 w 1903"/>
                <a:gd name="T39" fmla="*/ 442 h 456"/>
                <a:gd name="T40" fmla="*/ 251 w 1903"/>
                <a:gd name="T41" fmla="*/ 431 h 456"/>
                <a:gd name="T42" fmla="*/ 193 w 1903"/>
                <a:gd name="T43" fmla="*/ 422 h 456"/>
                <a:gd name="T44" fmla="*/ 135 w 1903"/>
                <a:gd name="T45" fmla="*/ 414 h 456"/>
                <a:gd name="T46" fmla="*/ 84 w 1903"/>
                <a:gd name="T47" fmla="*/ 401 h 456"/>
                <a:gd name="T48" fmla="*/ 56 w 1903"/>
                <a:gd name="T49" fmla="*/ 389 h 456"/>
                <a:gd name="T50" fmla="*/ 34 w 1903"/>
                <a:gd name="T51" fmla="*/ 375 h 456"/>
                <a:gd name="T52" fmla="*/ 14 w 1903"/>
                <a:gd name="T53" fmla="*/ 359 h 456"/>
                <a:gd name="T54" fmla="*/ 2 w 1903"/>
                <a:gd name="T55" fmla="*/ 345 h 456"/>
                <a:gd name="T56" fmla="*/ 8 w 1903"/>
                <a:gd name="T57" fmla="*/ 334 h 456"/>
                <a:gd name="T58" fmla="*/ 18 w 1903"/>
                <a:gd name="T59" fmla="*/ 331 h 456"/>
                <a:gd name="T60" fmla="*/ 32 w 1903"/>
                <a:gd name="T61" fmla="*/ 347 h 456"/>
                <a:gd name="T62" fmla="*/ 54 w 1903"/>
                <a:gd name="T63" fmla="*/ 364 h 456"/>
                <a:gd name="T64" fmla="*/ 80 w 1903"/>
                <a:gd name="T65" fmla="*/ 378 h 456"/>
                <a:gd name="T66" fmla="*/ 121 w 1903"/>
                <a:gd name="T67" fmla="*/ 389 h 456"/>
                <a:gd name="T68" fmla="*/ 209 w 1903"/>
                <a:gd name="T69" fmla="*/ 403 h 456"/>
                <a:gd name="T70" fmla="*/ 298 w 1903"/>
                <a:gd name="T71" fmla="*/ 415 h 456"/>
                <a:gd name="T72" fmla="*/ 388 w 1903"/>
                <a:gd name="T73" fmla="*/ 422 h 456"/>
                <a:gd name="T74" fmla="*/ 495 w 1903"/>
                <a:gd name="T75" fmla="*/ 429 h 456"/>
                <a:gd name="T76" fmla="*/ 646 w 1903"/>
                <a:gd name="T77" fmla="*/ 431 h 456"/>
                <a:gd name="T78" fmla="*/ 802 w 1903"/>
                <a:gd name="T79" fmla="*/ 428 h 456"/>
                <a:gd name="T80" fmla="*/ 953 w 1903"/>
                <a:gd name="T81" fmla="*/ 419 h 456"/>
                <a:gd name="T82" fmla="*/ 1122 w 1903"/>
                <a:gd name="T83" fmla="*/ 405 h 456"/>
                <a:gd name="T84" fmla="*/ 1338 w 1903"/>
                <a:gd name="T85" fmla="*/ 378 h 456"/>
                <a:gd name="T86" fmla="*/ 1549 w 1903"/>
                <a:gd name="T87" fmla="*/ 331 h 456"/>
                <a:gd name="T88" fmla="*/ 1736 w 1903"/>
                <a:gd name="T89" fmla="*/ 245 h 456"/>
                <a:gd name="T90" fmla="*/ 1867 w 1903"/>
                <a:gd name="T91" fmla="*/ 136 h 456"/>
                <a:gd name="T92" fmla="*/ 1879 w 1903"/>
                <a:gd name="T93" fmla="*/ 97 h 456"/>
                <a:gd name="T94" fmla="*/ 1865 w 1903"/>
                <a:gd name="T95" fmla="*/ 63 h 456"/>
                <a:gd name="T96" fmla="*/ 1832 w 1903"/>
                <a:gd name="T97" fmla="*/ 39 h 456"/>
                <a:gd name="T98" fmla="*/ 1784 w 1903"/>
                <a:gd name="T99" fmla="*/ 26 h 456"/>
                <a:gd name="T100" fmla="*/ 1734 w 1903"/>
                <a:gd name="T101" fmla="*/ 19 h 456"/>
                <a:gd name="T102" fmla="*/ 1684 w 1903"/>
                <a:gd name="T103" fmla="*/ 19 h 456"/>
                <a:gd name="T104" fmla="*/ 1641 w 1903"/>
                <a:gd name="T105" fmla="*/ 23 h 456"/>
                <a:gd name="T106" fmla="*/ 1613 w 1903"/>
                <a:gd name="T107" fmla="*/ 26 h 456"/>
                <a:gd name="T108" fmla="*/ 1609 w 1903"/>
                <a:gd name="T109" fmla="*/ 16 h 456"/>
                <a:gd name="T110" fmla="*/ 1611 w 1903"/>
                <a:gd name="T111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3" h="456">
                  <a:moveTo>
                    <a:pt x="1611" y="9"/>
                  </a:moveTo>
                  <a:lnTo>
                    <a:pt x="1621" y="5"/>
                  </a:lnTo>
                  <a:lnTo>
                    <a:pt x="1631" y="4"/>
                  </a:lnTo>
                  <a:lnTo>
                    <a:pt x="1645" y="2"/>
                  </a:lnTo>
                  <a:lnTo>
                    <a:pt x="1659" y="2"/>
                  </a:lnTo>
                  <a:lnTo>
                    <a:pt x="1672" y="0"/>
                  </a:lnTo>
                  <a:lnTo>
                    <a:pt x="1688" y="0"/>
                  </a:lnTo>
                  <a:lnTo>
                    <a:pt x="1704" y="2"/>
                  </a:lnTo>
                  <a:lnTo>
                    <a:pt x="1722" y="4"/>
                  </a:lnTo>
                  <a:lnTo>
                    <a:pt x="1738" y="4"/>
                  </a:lnTo>
                  <a:lnTo>
                    <a:pt x="1754" y="5"/>
                  </a:lnTo>
                  <a:lnTo>
                    <a:pt x="1770" y="7"/>
                  </a:lnTo>
                  <a:lnTo>
                    <a:pt x="1786" y="9"/>
                  </a:lnTo>
                  <a:lnTo>
                    <a:pt x="1800" y="11"/>
                  </a:lnTo>
                  <a:lnTo>
                    <a:pt x="1814" y="14"/>
                  </a:lnTo>
                  <a:lnTo>
                    <a:pt x="1826" y="18"/>
                  </a:lnTo>
                  <a:lnTo>
                    <a:pt x="1836" y="21"/>
                  </a:lnTo>
                  <a:lnTo>
                    <a:pt x="1841" y="25"/>
                  </a:lnTo>
                  <a:lnTo>
                    <a:pt x="1849" y="26"/>
                  </a:lnTo>
                  <a:lnTo>
                    <a:pt x="1855" y="30"/>
                  </a:lnTo>
                  <a:lnTo>
                    <a:pt x="1861" y="34"/>
                  </a:lnTo>
                  <a:lnTo>
                    <a:pt x="1867" y="37"/>
                  </a:lnTo>
                  <a:lnTo>
                    <a:pt x="1873" y="41"/>
                  </a:lnTo>
                  <a:lnTo>
                    <a:pt x="1879" y="46"/>
                  </a:lnTo>
                  <a:lnTo>
                    <a:pt x="1885" y="51"/>
                  </a:lnTo>
                  <a:lnTo>
                    <a:pt x="1889" y="55"/>
                  </a:lnTo>
                  <a:lnTo>
                    <a:pt x="1893" y="60"/>
                  </a:lnTo>
                  <a:lnTo>
                    <a:pt x="1895" y="65"/>
                  </a:lnTo>
                  <a:lnTo>
                    <a:pt x="1899" y="72"/>
                  </a:lnTo>
                  <a:lnTo>
                    <a:pt x="1901" y="77"/>
                  </a:lnTo>
                  <a:lnTo>
                    <a:pt x="1903" y="86"/>
                  </a:lnTo>
                  <a:lnTo>
                    <a:pt x="1903" y="93"/>
                  </a:lnTo>
                  <a:lnTo>
                    <a:pt x="1903" y="102"/>
                  </a:lnTo>
                  <a:lnTo>
                    <a:pt x="1897" y="118"/>
                  </a:lnTo>
                  <a:lnTo>
                    <a:pt x="1891" y="134"/>
                  </a:lnTo>
                  <a:lnTo>
                    <a:pt x="1883" y="148"/>
                  </a:lnTo>
                  <a:lnTo>
                    <a:pt x="1873" y="164"/>
                  </a:lnTo>
                  <a:lnTo>
                    <a:pt x="1861" y="176"/>
                  </a:lnTo>
                  <a:lnTo>
                    <a:pt x="1849" y="190"/>
                  </a:lnTo>
                  <a:lnTo>
                    <a:pt x="1838" y="202"/>
                  </a:lnTo>
                  <a:lnTo>
                    <a:pt x="1824" y="216"/>
                  </a:lnTo>
                  <a:lnTo>
                    <a:pt x="1810" y="227"/>
                  </a:lnTo>
                  <a:lnTo>
                    <a:pt x="1794" y="239"/>
                  </a:lnTo>
                  <a:lnTo>
                    <a:pt x="1780" y="250"/>
                  </a:lnTo>
                  <a:lnTo>
                    <a:pt x="1764" y="260"/>
                  </a:lnTo>
                  <a:lnTo>
                    <a:pt x="1748" y="269"/>
                  </a:lnTo>
                  <a:lnTo>
                    <a:pt x="1732" y="280"/>
                  </a:lnTo>
                  <a:lnTo>
                    <a:pt x="1716" y="289"/>
                  </a:lnTo>
                  <a:lnTo>
                    <a:pt x="1702" y="297"/>
                  </a:lnTo>
                  <a:lnTo>
                    <a:pt x="1651" y="322"/>
                  </a:lnTo>
                  <a:lnTo>
                    <a:pt x="1597" y="343"/>
                  </a:lnTo>
                  <a:lnTo>
                    <a:pt x="1543" y="363"/>
                  </a:lnTo>
                  <a:lnTo>
                    <a:pt x="1488" y="378"/>
                  </a:lnTo>
                  <a:lnTo>
                    <a:pt x="1432" y="391"/>
                  </a:lnTo>
                  <a:lnTo>
                    <a:pt x="1374" y="401"/>
                  </a:lnTo>
                  <a:lnTo>
                    <a:pt x="1315" y="412"/>
                  </a:lnTo>
                  <a:lnTo>
                    <a:pt x="1257" y="419"/>
                  </a:lnTo>
                  <a:lnTo>
                    <a:pt x="1197" y="424"/>
                  </a:lnTo>
                  <a:lnTo>
                    <a:pt x="1138" y="429"/>
                  </a:lnTo>
                  <a:lnTo>
                    <a:pt x="1078" y="433"/>
                  </a:lnTo>
                  <a:lnTo>
                    <a:pt x="1018" y="438"/>
                  </a:lnTo>
                  <a:lnTo>
                    <a:pt x="959" y="440"/>
                  </a:lnTo>
                  <a:lnTo>
                    <a:pt x="897" y="445"/>
                  </a:lnTo>
                  <a:lnTo>
                    <a:pt x="837" y="449"/>
                  </a:lnTo>
                  <a:lnTo>
                    <a:pt x="780" y="452"/>
                  </a:lnTo>
                  <a:lnTo>
                    <a:pt x="748" y="452"/>
                  </a:lnTo>
                  <a:lnTo>
                    <a:pt x="718" y="454"/>
                  </a:lnTo>
                  <a:lnTo>
                    <a:pt x="688" y="454"/>
                  </a:lnTo>
                  <a:lnTo>
                    <a:pt x="658" y="456"/>
                  </a:lnTo>
                  <a:lnTo>
                    <a:pt x="627" y="456"/>
                  </a:lnTo>
                  <a:lnTo>
                    <a:pt x="597" y="456"/>
                  </a:lnTo>
                  <a:lnTo>
                    <a:pt x="567" y="456"/>
                  </a:lnTo>
                  <a:lnTo>
                    <a:pt x="537" y="456"/>
                  </a:lnTo>
                  <a:lnTo>
                    <a:pt x="505" y="454"/>
                  </a:lnTo>
                  <a:lnTo>
                    <a:pt x="475" y="454"/>
                  </a:lnTo>
                  <a:lnTo>
                    <a:pt x="446" y="452"/>
                  </a:lnTo>
                  <a:lnTo>
                    <a:pt x="416" y="450"/>
                  </a:lnTo>
                  <a:lnTo>
                    <a:pt x="386" y="447"/>
                  </a:lnTo>
                  <a:lnTo>
                    <a:pt x="356" y="445"/>
                  </a:lnTo>
                  <a:lnTo>
                    <a:pt x="326" y="442"/>
                  </a:lnTo>
                  <a:lnTo>
                    <a:pt x="296" y="440"/>
                  </a:lnTo>
                  <a:lnTo>
                    <a:pt x="281" y="436"/>
                  </a:lnTo>
                  <a:lnTo>
                    <a:pt x="267" y="433"/>
                  </a:lnTo>
                  <a:lnTo>
                    <a:pt x="251" y="431"/>
                  </a:lnTo>
                  <a:lnTo>
                    <a:pt x="237" y="429"/>
                  </a:lnTo>
                  <a:lnTo>
                    <a:pt x="223" y="426"/>
                  </a:lnTo>
                  <a:lnTo>
                    <a:pt x="209" y="424"/>
                  </a:lnTo>
                  <a:lnTo>
                    <a:pt x="193" y="422"/>
                  </a:lnTo>
                  <a:lnTo>
                    <a:pt x="179" y="421"/>
                  </a:lnTo>
                  <a:lnTo>
                    <a:pt x="165" y="419"/>
                  </a:lnTo>
                  <a:lnTo>
                    <a:pt x="149" y="417"/>
                  </a:lnTo>
                  <a:lnTo>
                    <a:pt x="135" y="414"/>
                  </a:lnTo>
                  <a:lnTo>
                    <a:pt x="123" y="412"/>
                  </a:lnTo>
                  <a:lnTo>
                    <a:pt x="110" y="408"/>
                  </a:lnTo>
                  <a:lnTo>
                    <a:pt x="96" y="405"/>
                  </a:lnTo>
                  <a:lnTo>
                    <a:pt x="84" y="401"/>
                  </a:lnTo>
                  <a:lnTo>
                    <a:pt x="72" y="398"/>
                  </a:lnTo>
                  <a:lnTo>
                    <a:pt x="68" y="396"/>
                  </a:lnTo>
                  <a:lnTo>
                    <a:pt x="62" y="392"/>
                  </a:lnTo>
                  <a:lnTo>
                    <a:pt x="56" y="389"/>
                  </a:lnTo>
                  <a:lnTo>
                    <a:pt x="52" y="387"/>
                  </a:lnTo>
                  <a:lnTo>
                    <a:pt x="46" y="384"/>
                  </a:lnTo>
                  <a:lnTo>
                    <a:pt x="40" y="380"/>
                  </a:lnTo>
                  <a:lnTo>
                    <a:pt x="34" y="375"/>
                  </a:lnTo>
                  <a:lnTo>
                    <a:pt x="30" y="373"/>
                  </a:lnTo>
                  <a:lnTo>
                    <a:pt x="24" y="368"/>
                  </a:lnTo>
                  <a:lnTo>
                    <a:pt x="20" y="364"/>
                  </a:lnTo>
                  <a:lnTo>
                    <a:pt x="14" y="359"/>
                  </a:lnTo>
                  <a:lnTo>
                    <a:pt x="12" y="355"/>
                  </a:lnTo>
                  <a:lnTo>
                    <a:pt x="6" y="352"/>
                  </a:lnTo>
                  <a:lnTo>
                    <a:pt x="4" y="348"/>
                  </a:lnTo>
                  <a:lnTo>
                    <a:pt x="2" y="345"/>
                  </a:lnTo>
                  <a:lnTo>
                    <a:pt x="0" y="343"/>
                  </a:lnTo>
                  <a:lnTo>
                    <a:pt x="4" y="341"/>
                  </a:lnTo>
                  <a:lnTo>
                    <a:pt x="6" y="338"/>
                  </a:lnTo>
                  <a:lnTo>
                    <a:pt x="8" y="334"/>
                  </a:lnTo>
                  <a:lnTo>
                    <a:pt x="12" y="331"/>
                  </a:lnTo>
                  <a:lnTo>
                    <a:pt x="14" y="327"/>
                  </a:lnTo>
                  <a:lnTo>
                    <a:pt x="18" y="329"/>
                  </a:lnTo>
                  <a:lnTo>
                    <a:pt x="18" y="331"/>
                  </a:lnTo>
                  <a:lnTo>
                    <a:pt x="22" y="334"/>
                  </a:lnTo>
                  <a:lnTo>
                    <a:pt x="24" y="338"/>
                  </a:lnTo>
                  <a:lnTo>
                    <a:pt x="28" y="343"/>
                  </a:lnTo>
                  <a:lnTo>
                    <a:pt x="32" y="347"/>
                  </a:lnTo>
                  <a:lnTo>
                    <a:pt x="36" y="352"/>
                  </a:lnTo>
                  <a:lnTo>
                    <a:pt x="42" y="355"/>
                  </a:lnTo>
                  <a:lnTo>
                    <a:pt x="48" y="361"/>
                  </a:lnTo>
                  <a:lnTo>
                    <a:pt x="54" y="364"/>
                  </a:lnTo>
                  <a:lnTo>
                    <a:pt x="60" y="368"/>
                  </a:lnTo>
                  <a:lnTo>
                    <a:pt x="66" y="371"/>
                  </a:lnTo>
                  <a:lnTo>
                    <a:pt x="72" y="375"/>
                  </a:lnTo>
                  <a:lnTo>
                    <a:pt x="80" y="378"/>
                  </a:lnTo>
                  <a:lnTo>
                    <a:pt x="86" y="382"/>
                  </a:lnTo>
                  <a:lnTo>
                    <a:pt x="94" y="384"/>
                  </a:lnTo>
                  <a:lnTo>
                    <a:pt x="100" y="385"/>
                  </a:lnTo>
                  <a:lnTo>
                    <a:pt x="121" y="389"/>
                  </a:lnTo>
                  <a:lnTo>
                    <a:pt x="143" y="392"/>
                  </a:lnTo>
                  <a:lnTo>
                    <a:pt x="165" y="396"/>
                  </a:lnTo>
                  <a:lnTo>
                    <a:pt x="187" y="399"/>
                  </a:lnTo>
                  <a:lnTo>
                    <a:pt x="209" y="403"/>
                  </a:lnTo>
                  <a:lnTo>
                    <a:pt x="231" y="406"/>
                  </a:lnTo>
                  <a:lnTo>
                    <a:pt x="253" y="410"/>
                  </a:lnTo>
                  <a:lnTo>
                    <a:pt x="275" y="414"/>
                  </a:lnTo>
                  <a:lnTo>
                    <a:pt x="298" y="415"/>
                  </a:lnTo>
                  <a:lnTo>
                    <a:pt x="320" y="417"/>
                  </a:lnTo>
                  <a:lnTo>
                    <a:pt x="342" y="419"/>
                  </a:lnTo>
                  <a:lnTo>
                    <a:pt x="364" y="421"/>
                  </a:lnTo>
                  <a:lnTo>
                    <a:pt x="388" y="422"/>
                  </a:lnTo>
                  <a:lnTo>
                    <a:pt x="410" y="424"/>
                  </a:lnTo>
                  <a:lnTo>
                    <a:pt x="434" y="426"/>
                  </a:lnTo>
                  <a:lnTo>
                    <a:pt x="458" y="428"/>
                  </a:lnTo>
                  <a:lnTo>
                    <a:pt x="495" y="429"/>
                  </a:lnTo>
                  <a:lnTo>
                    <a:pt x="533" y="431"/>
                  </a:lnTo>
                  <a:lnTo>
                    <a:pt x="571" y="431"/>
                  </a:lnTo>
                  <a:lnTo>
                    <a:pt x="609" y="431"/>
                  </a:lnTo>
                  <a:lnTo>
                    <a:pt x="646" y="431"/>
                  </a:lnTo>
                  <a:lnTo>
                    <a:pt x="684" y="431"/>
                  </a:lnTo>
                  <a:lnTo>
                    <a:pt x="724" y="431"/>
                  </a:lnTo>
                  <a:lnTo>
                    <a:pt x="762" y="429"/>
                  </a:lnTo>
                  <a:lnTo>
                    <a:pt x="802" y="428"/>
                  </a:lnTo>
                  <a:lnTo>
                    <a:pt x="839" y="426"/>
                  </a:lnTo>
                  <a:lnTo>
                    <a:pt x="877" y="424"/>
                  </a:lnTo>
                  <a:lnTo>
                    <a:pt x="915" y="422"/>
                  </a:lnTo>
                  <a:lnTo>
                    <a:pt x="953" y="419"/>
                  </a:lnTo>
                  <a:lnTo>
                    <a:pt x="990" y="415"/>
                  </a:lnTo>
                  <a:lnTo>
                    <a:pt x="1028" y="414"/>
                  </a:lnTo>
                  <a:lnTo>
                    <a:pt x="1068" y="410"/>
                  </a:lnTo>
                  <a:lnTo>
                    <a:pt x="1122" y="405"/>
                  </a:lnTo>
                  <a:lnTo>
                    <a:pt x="1175" y="399"/>
                  </a:lnTo>
                  <a:lnTo>
                    <a:pt x="1229" y="394"/>
                  </a:lnTo>
                  <a:lnTo>
                    <a:pt x="1285" y="387"/>
                  </a:lnTo>
                  <a:lnTo>
                    <a:pt x="1338" y="378"/>
                  </a:lnTo>
                  <a:lnTo>
                    <a:pt x="1392" y="370"/>
                  </a:lnTo>
                  <a:lnTo>
                    <a:pt x="1444" y="359"/>
                  </a:lnTo>
                  <a:lnTo>
                    <a:pt x="1497" y="347"/>
                  </a:lnTo>
                  <a:lnTo>
                    <a:pt x="1549" y="331"/>
                  </a:lnTo>
                  <a:lnTo>
                    <a:pt x="1597" y="313"/>
                  </a:lnTo>
                  <a:lnTo>
                    <a:pt x="1645" y="294"/>
                  </a:lnTo>
                  <a:lnTo>
                    <a:pt x="1692" y="271"/>
                  </a:lnTo>
                  <a:lnTo>
                    <a:pt x="1736" y="245"/>
                  </a:lnTo>
                  <a:lnTo>
                    <a:pt x="1780" y="216"/>
                  </a:lnTo>
                  <a:lnTo>
                    <a:pt x="1820" y="181"/>
                  </a:lnTo>
                  <a:lnTo>
                    <a:pt x="1859" y="146"/>
                  </a:lnTo>
                  <a:lnTo>
                    <a:pt x="1867" y="136"/>
                  </a:lnTo>
                  <a:lnTo>
                    <a:pt x="1873" y="125"/>
                  </a:lnTo>
                  <a:lnTo>
                    <a:pt x="1877" y="114"/>
                  </a:lnTo>
                  <a:lnTo>
                    <a:pt x="1879" y="106"/>
                  </a:lnTo>
                  <a:lnTo>
                    <a:pt x="1879" y="97"/>
                  </a:lnTo>
                  <a:lnTo>
                    <a:pt x="1879" y="88"/>
                  </a:lnTo>
                  <a:lnTo>
                    <a:pt x="1875" y="79"/>
                  </a:lnTo>
                  <a:lnTo>
                    <a:pt x="1871" y="72"/>
                  </a:lnTo>
                  <a:lnTo>
                    <a:pt x="1865" y="63"/>
                  </a:lnTo>
                  <a:lnTo>
                    <a:pt x="1859" y="56"/>
                  </a:lnTo>
                  <a:lnTo>
                    <a:pt x="1849" y="51"/>
                  </a:lnTo>
                  <a:lnTo>
                    <a:pt x="1841" y="46"/>
                  </a:lnTo>
                  <a:lnTo>
                    <a:pt x="1832" y="39"/>
                  </a:lnTo>
                  <a:lnTo>
                    <a:pt x="1820" y="35"/>
                  </a:lnTo>
                  <a:lnTo>
                    <a:pt x="1808" y="32"/>
                  </a:lnTo>
                  <a:lnTo>
                    <a:pt x="1796" y="30"/>
                  </a:lnTo>
                  <a:lnTo>
                    <a:pt x="1784" y="26"/>
                  </a:lnTo>
                  <a:lnTo>
                    <a:pt x="1772" y="25"/>
                  </a:lnTo>
                  <a:lnTo>
                    <a:pt x="1760" y="23"/>
                  </a:lnTo>
                  <a:lnTo>
                    <a:pt x="1748" y="21"/>
                  </a:lnTo>
                  <a:lnTo>
                    <a:pt x="1734" y="19"/>
                  </a:lnTo>
                  <a:lnTo>
                    <a:pt x="1722" y="19"/>
                  </a:lnTo>
                  <a:lnTo>
                    <a:pt x="1710" y="19"/>
                  </a:lnTo>
                  <a:lnTo>
                    <a:pt x="1698" y="19"/>
                  </a:lnTo>
                  <a:lnTo>
                    <a:pt x="1684" y="19"/>
                  </a:lnTo>
                  <a:lnTo>
                    <a:pt x="1672" y="19"/>
                  </a:lnTo>
                  <a:lnTo>
                    <a:pt x="1663" y="19"/>
                  </a:lnTo>
                  <a:lnTo>
                    <a:pt x="1651" y="21"/>
                  </a:lnTo>
                  <a:lnTo>
                    <a:pt x="1641" y="23"/>
                  </a:lnTo>
                  <a:lnTo>
                    <a:pt x="1631" y="23"/>
                  </a:lnTo>
                  <a:lnTo>
                    <a:pt x="1623" y="25"/>
                  </a:lnTo>
                  <a:lnTo>
                    <a:pt x="1617" y="28"/>
                  </a:lnTo>
                  <a:lnTo>
                    <a:pt x="1613" y="26"/>
                  </a:lnTo>
                  <a:lnTo>
                    <a:pt x="1611" y="25"/>
                  </a:lnTo>
                  <a:lnTo>
                    <a:pt x="1609" y="23"/>
                  </a:lnTo>
                  <a:lnTo>
                    <a:pt x="1609" y="19"/>
                  </a:lnTo>
                  <a:lnTo>
                    <a:pt x="1609" y="16"/>
                  </a:lnTo>
                  <a:lnTo>
                    <a:pt x="1611" y="12"/>
                  </a:lnTo>
                  <a:lnTo>
                    <a:pt x="1611" y="9"/>
                  </a:lnTo>
                  <a:lnTo>
                    <a:pt x="1611" y="9"/>
                  </a:lnTo>
                  <a:lnTo>
                    <a:pt x="16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0"/>
            <p:cNvSpPr>
              <a:spLocks/>
            </p:cNvSpPr>
            <p:nvPr/>
          </p:nvSpPr>
          <p:spPr bwMode="auto">
            <a:xfrm>
              <a:off x="2763838" y="4062413"/>
              <a:ext cx="407988" cy="407988"/>
            </a:xfrm>
            <a:custGeom>
              <a:avLst/>
              <a:gdLst>
                <a:gd name="T0" fmla="*/ 253 w 257"/>
                <a:gd name="T1" fmla="*/ 23 h 257"/>
                <a:gd name="T2" fmla="*/ 245 w 257"/>
                <a:gd name="T3" fmla="*/ 19 h 257"/>
                <a:gd name="T4" fmla="*/ 229 w 257"/>
                <a:gd name="T5" fmla="*/ 17 h 257"/>
                <a:gd name="T6" fmla="*/ 209 w 257"/>
                <a:gd name="T7" fmla="*/ 17 h 257"/>
                <a:gd name="T8" fmla="*/ 187 w 257"/>
                <a:gd name="T9" fmla="*/ 23 h 257"/>
                <a:gd name="T10" fmla="*/ 161 w 257"/>
                <a:gd name="T11" fmla="*/ 28 h 257"/>
                <a:gd name="T12" fmla="*/ 137 w 257"/>
                <a:gd name="T13" fmla="*/ 37 h 257"/>
                <a:gd name="T14" fmla="*/ 114 w 257"/>
                <a:gd name="T15" fmla="*/ 49 h 257"/>
                <a:gd name="T16" fmla="*/ 94 w 257"/>
                <a:gd name="T17" fmla="*/ 63 h 257"/>
                <a:gd name="T18" fmla="*/ 74 w 257"/>
                <a:gd name="T19" fmla="*/ 81 h 257"/>
                <a:gd name="T20" fmla="*/ 56 w 257"/>
                <a:gd name="T21" fmla="*/ 100 h 257"/>
                <a:gd name="T22" fmla="*/ 42 w 257"/>
                <a:gd name="T23" fmla="*/ 123 h 257"/>
                <a:gd name="T24" fmla="*/ 32 w 257"/>
                <a:gd name="T25" fmla="*/ 146 h 257"/>
                <a:gd name="T26" fmla="*/ 24 w 257"/>
                <a:gd name="T27" fmla="*/ 170 h 257"/>
                <a:gd name="T28" fmla="*/ 24 w 257"/>
                <a:gd name="T29" fmla="*/ 195 h 257"/>
                <a:gd name="T30" fmla="*/ 26 w 257"/>
                <a:gd name="T31" fmla="*/ 218 h 257"/>
                <a:gd name="T32" fmla="*/ 36 w 257"/>
                <a:gd name="T33" fmla="*/ 242 h 257"/>
                <a:gd name="T34" fmla="*/ 36 w 257"/>
                <a:gd name="T35" fmla="*/ 248 h 257"/>
                <a:gd name="T36" fmla="*/ 34 w 257"/>
                <a:gd name="T37" fmla="*/ 257 h 257"/>
                <a:gd name="T38" fmla="*/ 16 w 257"/>
                <a:gd name="T39" fmla="*/ 241 h 257"/>
                <a:gd name="T40" fmla="*/ 4 w 257"/>
                <a:gd name="T41" fmla="*/ 223 h 257"/>
                <a:gd name="T42" fmla="*/ 0 w 257"/>
                <a:gd name="T43" fmla="*/ 202 h 257"/>
                <a:gd name="T44" fmla="*/ 2 w 257"/>
                <a:gd name="T45" fmla="*/ 181 h 257"/>
                <a:gd name="T46" fmla="*/ 6 w 257"/>
                <a:gd name="T47" fmla="*/ 158 h 257"/>
                <a:gd name="T48" fmla="*/ 16 w 257"/>
                <a:gd name="T49" fmla="*/ 137 h 257"/>
                <a:gd name="T50" fmla="*/ 24 w 257"/>
                <a:gd name="T51" fmla="*/ 116 h 257"/>
                <a:gd name="T52" fmla="*/ 34 w 257"/>
                <a:gd name="T53" fmla="*/ 98 h 257"/>
                <a:gd name="T54" fmla="*/ 54 w 257"/>
                <a:gd name="T55" fmla="*/ 72 h 257"/>
                <a:gd name="T56" fmla="*/ 78 w 257"/>
                <a:gd name="T57" fmla="*/ 51 h 257"/>
                <a:gd name="T58" fmla="*/ 106 w 257"/>
                <a:gd name="T59" fmla="*/ 31 h 257"/>
                <a:gd name="T60" fmla="*/ 137 w 257"/>
                <a:gd name="T61" fmla="*/ 17 h 257"/>
                <a:gd name="T62" fmla="*/ 167 w 257"/>
                <a:gd name="T63" fmla="*/ 7 h 257"/>
                <a:gd name="T64" fmla="*/ 199 w 257"/>
                <a:gd name="T65" fmla="*/ 1 h 257"/>
                <a:gd name="T66" fmla="*/ 229 w 257"/>
                <a:gd name="T67" fmla="*/ 0 h 257"/>
                <a:gd name="T68" fmla="*/ 257 w 257"/>
                <a:gd name="T69" fmla="*/ 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257">
                  <a:moveTo>
                    <a:pt x="257" y="5"/>
                  </a:moveTo>
                  <a:lnTo>
                    <a:pt x="253" y="23"/>
                  </a:lnTo>
                  <a:lnTo>
                    <a:pt x="249" y="19"/>
                  </a:lnTo>
                  <a:lnTo>
                    <a:pt x="245" y="19"/>
                  </a:lnTo>
                  <a:lnTo>
                    <a:pt x="237" y="17"/>
                  </a:lnTo>
                  <a:lnTo>
                    <a:pt x="229" y="17"/>
                  </a:lnTo>
                  <a:lnTo>
                    <a:pt x="219" y="17"/>
                  </a:lnTo>
                  <a:lnTo>
                    <a:pt x="209" y="17"/>
                  </a:lnTo>
                  <a:lnTo>
                    <a:pt x="199" y="19"/>
                  </a:lnTo>
                  <a:lnTo>
                    <a:pt x="187" y="23"/>
                  </a:lnTo>
                  <a:lnTo>
                    <a:pt x="175" y="24"/>
                  </a:lnTo>
                  <a:lnTo>
                    <a:pt x="161" y="28"/>
                  </a:lnTo>
                  <a:lnTo>
                    <a:pt x="149" y="31"/>
                  </a:lnTo>
                  <a:lnTo>
                    <a:pt x="137" y="37"/>
                  </a:lnTo>
                  <a:lnTo>
                    <a:pt x="126" y="42"/>
                  </a:lnTo>
                  <a:lnTo>
                    <a:pt x="114" y="49"/>
                  </a:lnTo>
                  <a:lnTo>
                    <a:pt x="102" y="54"/>
                  </a:lnTo>
                  <a:lnTo>
                    <a:pt x="94" y="63"/>
                  </a:lnTo>
                  <a:lnTo>
                    <a:pt x="82" y="70"/>
                  </a:lnTo>
                  <a:lnTo>
                    <a:pt x="74" y="81"/>
                  </a:lnTo>
                  <a:lnTo>
                    <a:pt x="64" y="89"/>
                  </a:lnTo>
                  <a:lnTo>
                    <a:pt x="56" y="100"/>
                  </a:lnTo>
                  <a:lnTo>
                    <a:pt x="48" y="110"/>
                  </a:lnTo>
                  <a:lnTo>
                    <a:pt x="42" y="123"/>
                  </a:lnTo>
                  <a:lnTo>
                    <a:pt x="36" y="133"/>
                  </a:lnTo>
                  <a:lnTo>
                    <a:pt x="32" y="146"/>
                  </a:lnTo>
                  <a:lnTo>
                    <a:pt x="26" y="158"/>
                  </a:lnTo>
                  <a:lnTo>
                    <a:pt x="24" y="170"/>
                  </a:lnTo>
                  <a:lnTo>
                    <a:pt x="22" y="183"/>
                  </a:lnTo>
                  <a:lnTo>
                    <a:pt x="24" y="195"/>
                  </a:lnTo>
                  <a:lnTo>
                    <a:pt x="24" y="205"/>
                  </a:lnTo>
                  <a:lnTo>
                    <a:pt x="26" y="218"/>
                  </a:lnTo>
                  <a:lnTo>
                    <a:pt x="30" y="230"/>
                  </a:lnTo>
                  <a:lnTo>
                    <a:pt x="36" y="242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4" y="253"/>
                  </a:lnTo>
                  <a:lnTo>
                    <a:pt x="34" y="257"/>
                  </a:lnTo>
                  <a:lnTo>
                    <a:pt x="24" y="249"/>
                  </a:lnTo>
                  <a:lnTo>
                    <a:pt x="16" y="241"/>
                  </a:lnTo>
                  <a:lnTo>
                    <a:pt x="8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1"/>
                  </a:lnTo>
                  <a:lnTo>
                    <a:pt x="2" y="181"/>
                  </a:lnTo>
                  <a:lnTo>
                    <a:pt x="4" y="169"/>
                  </a:lnTo>
                  <a:lnTo>
                    <a:pt x="6" y="158"/>
                  </a:lnTo>
                  <a:lnTo>
                    <a:pt x="10" y="146"/>
                  </a:lnTo>
                  <a:lnTo>
                    <a:pt x="16" y="137"/>
                  </a:lnTo>
                  <a:lnTo>
                    <a:pt x="20" y="125"/>
                  </a:lnTo>
                  <a:lnTo>
                    <a:pt x="24" y="116"/>
                  </a:lnTo>
                  <a:lnTo>
                    <a:pt x="28" y="105"/>
                  </a:lnTo>
                  <a:lnTo>
                    <a:pt x="34" y="98"/>
                  </a:lnTo>
                  <a:lnTo>
                    <a:pt x="42" y="84"/>
                  </a:lnTo>
                  <a:lnTo>
                    <a:pt x="54" y="72"/>
                  </a:lnTo>
                  <a:lnTo>
                    <a:pt x="64" y="61"/>
                  </a:lnTo>
                  <a:lnTo>
                    <a:pt x="78" y="51"/>
                  </a:lnTo>
                  <a:lnTo>
                    <a:pt x="92" y="40"/>
                  </a:lnTo>
                  <a:lnTo>
                    <a:pt x="106" y="31"/>
                  </a:lnTo>
                  <a:lnTo>
                    <a:pt x="122" y="24"/>
                  </a:lnTo>
                  <a:lnTo>
                    <a:pt x="137" y="17"/>
                  </a:lnTo>
                  <a:lnTo>
                    <a:pt x="153" y="12"/>
                  </a:lnTo>
                  <a:lnTo>
                    <a:pt x="167" y="7"/>
                  </a:lnTo>
                  <a:lnTo>
                    <a:pt x="183" y="3"/>
                  </a:lnTo>
                  <a:lnTo>
                    <a:pt x="199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3" y="1"/>
                  </a:lnTo>
                  <a:lnTo>
                    <a:pt x="257" y="5"/>
                  </a:lnTo>
                  <a:lnTo>
                    <a:pt x="25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1"/>
            <p:cNvSpPr>
              <a:spLocks/>
            </p:cNvSpPr>
            <p:nvPr/>
          </p:nvSpPr>
          <p:spPr bwMode="auto">
            <a:xfrm>
              <a:off x="3101975" y="2290763"/>
              <a:ext cx="1370013" cy="2089150"/>
            </a:xfrm>
            <a:custGeom>
              <a:avLst/>
              <a:gdLst>
                <a:gd name="T0" fmla="*/ 642 w 863"/>
                <a:gd name="T1" fmla="*/ 0 h 1316"/>
                <a:gd name="T2" fmla="*/ 704 w 863"/>
                <a:gd name="T3" fmla="*/ 0 h 1316"/>
                <a:gd name="T4" fmla="*/ 768 w 863"/>
                <a:gd name="T5" fmla="*/ 2 h 1316"/>
                <a:gd name="T6" fmla="*/ 831 w 863"/>
                <a:gd name="T7" fmla="*/ 9 h 1316"/>
                <a:gd name="T8" fmla="*/ 861 w 863"/>
                <a:gd name="T9" fmla="*/ 16 h 1316"/>
                <a:gd name="T10" fmla="*/ 853 w 863"/>
                <a:gd name="T11" fmla="*/ 23 h 1316"/>
                <a:gd name="T12" fmla="*/ 829 w 863"/>
                <a:gd name="T13" fmla="*/ 25 h 1316"/>
                <a:gd name="T14" fmla="*/ 785 w 863"/>
                <a:gd name="T15" fmla="*/ 23 h 1316"/>
                <a:gd name="T16" fmla="*/ 664 w 863"/>
                <a:gd name="T17" fmla="*/ 21 h 1316"/>
                <a:gd name="T18" fmla="*/ 545 w 863"/>
                <a:gd name="T19" fmla="*/ 27 h 1316"/>
                <a:gd name="T20" fmla="*/ 428 w 863"/>
                <a:gd name="T21" fmla="*/ 34 h 1316"/>
                <a:gd name="T22" fmla="*/ 322 w 863"/>
                <a:gd name="T23" fmla="*/ 48 h 1316"/>
                <a:gd name="T24" fmla="*/ 251 w 863"/>
                <a:gd name="T25" fmla="*/ 69 h 1316"/>
                <a:gd name="T26" fmla="*/ 181 w 863"/>
                <a:gd name="T27" fmla="*/ 93 h 1316"/>
                <a:gd name="T28" fmla="*/ 115 w 863"/>
                <a:gd name="T29" fmla="*/ 132 h 1316"/>
                <a:gd name="T30" fmla="*/ 60 w 863"/>
                <a:gd name="T31" fmla="*/ 190 h 1316"/>
                <a:gd name="T32" fmla="*/ 30 w 863"/>
                <a:gd name="T33" fmla="*/ 254 h 1316"/>
                <a:gd name="T34" fmla="*/ 26 w 863"/>
                <a:gd name="T35" fmla="*/ 317 h 1316"/>
                <a:gd name="T36" fmla="*/ 32 w 863"/>
                <a:gd name="T37" fmla="*/ 384 h 1316"/>
                <a:gd name="T38" fmla="*/ 50 w 863"/>
                <a:gd name="T39" fmla="*/ 458 h 1316"/>
                <a:gd name="T40" fmla="*/ 74 w 863"/>
                <a:gd name="T41" fmla="*/ 565 h 1316"/>
                <a:gd name="T42" fmla="*/ 84 w 863"/>
                <a:gd name="T43" fmla="*/ 676 h 1316"/>
                <a:gd name="T44" fmla="*/ 87 w 863"/>
                <a:gd name="T45" fmla="*/ 788 h 1316"/>
                <a:gd name="T46" fmla="*/ 87 w 863"/>
                <a:gd name="T47" fmla="*/ 903 h 1316"/>
                <a:gd name="T48" fmla="*/ 76 w 863"/>
                <a:gd name="T49" fmla="*/ 1014 h 1316"/>
                <a:gd name="T50" fmla="*/ 60 w 863"/>
                <a:gd name="T51" fmla="*/ 1123 h 1316"/>
                <a:gd name="T52" fmla="*/ 44 w 863"/>
                <a:gd name="T53" fmla="*/ 1234 h 1316"/>
                <a:gd name="T54" fmla="*/ 30 w 863"/>
                <a:gd name="T55" fmla="*/ 1316 h 1316"/>
                <a:gd name="T56" fmla="*/ 22 w 863"/>
                <a:gd name="T57" fmla="*/ 1237 h 1316"/>
                <a:gd name="T58" fmla="*/ 36 w 863"/>
                <a:gd name="T59" fmla="*/ 1131 h 1316"/>
                <a:gd name="T60" fmla="*/ 54 w 863"/>
                <a:gd name="T61" fmla="*/ 1026 h 1316"/>
                <a:gd name="T62" fmla="*/ 68 w 863"/>
                <a:gd name="T63" fmla="*/ 920 h 1316"/>
                <a:gd name="T64" fmla="*/ 72 w 863"/>
                <a:gd name="T65" fmla="*/ 795 h 1316"/>
                <a:gd name="T66" fmla="*/ 64 w 863"/>
                <a:gd name="T67" fmla="*/ 669 h 1316"/>
                <a:gd name="T68" fmla="*/ 46 w 863"/>
                <a:gd name="T69" fmla="*/ 542 h 1316"/>
                <a:gd name="T70" fmla="*/ 18 w 863"/>
                <a:gd name="T71" fmla="*/ 421 h 1316"/>
                <a:gd name="T72" fmla="*/ 4 w 863"/>
                <a:gd name="T73" fmla="*/ 347 h 1316"/>
                <a:gd name="T74" fmla="*/ 0 w 863"/>
                <a:gd name="T75" fmla="*/ 290 h 1316"/>
                <a:gd name="T76" fmla="*/ 12 w 863"/>
                <a:gd name="T77" fmla="*/ 232 h 1316"/>
                <a:gd name="T78" fmla="*/ 42 w 863"/>
                <a:gd name="T79" fmla="*/ 176 h 1316"/>
                <a:gd name="T80" fmla="*/ 105 w 863"/>
                <a:gd name="T81" fmla="*/ 113 h 1316"/>
                <a:gd name="T82" fmla="*/ 185 w 863"/>
                <a:gd name="T83" fmla="*/ 67 h 1316"/>
                <a:gd name="T84" fmla="*/ 272 w 863"/>
                <a:gd name="T85" fmla="*/ 37 h 1316"/>
                <a:gd name="T86" fmla="*/ 362 w 863"/>
                <a:gd name="T87" fmla="*/ 20 h 1316"/>
                <a:gd name="T88" fmla="*/ 424 w 863"/>
                <a:gd name="T89" fmla="*/ 13 h 1316"/>
                <a:gd name="T90" fmla="*/ 477 w 863"/>
                <a:gd name="T91" fmla="*/ 7 h 1316"/>
                <a:gd name="T92" fmla="*/ 529 w 863"/>
                <a:gd name="T93" fmla="*/ 5 h 1316"/>
                <a:gd name="T94" fmla="*/ 581 w 863"/>
                <a:gd name="T95" fmla="*/ 4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316">
                  <a:moveTo>
                    <a:pt x="595" y="4"/>
                  </a:moveTo>
                  <a:lnTo>
                    <a:pt x="610" y="2"/>
                  </a:lnTo>
                  <a:lnTo>
                    <a:pt x="626" y="2"/>
                  </a:lnTo>
                  <a:lnTo>
                    <a:pt x="642" y="0"/>
                  </a:lnTo>
                  <a:lnTo>
                    <a:pt x="658" y="0"/>
                  </a:lnTo>
                  <a:lnTo>
                    <a:pt x="674" y="0"/>
                  </a:lnTo>
                  <a:lnTo>
                    <a:pt x="690" y="0"/>
                  </a:lnTo>
                  <a:lnTo>
                    <a:pt x="704" y="0"/>
                  </a:lnTo>
                  <a:lnTo>
                    <a:pt x="722" y="0"/>
                  </a:lnTo>
                  <a:lnTo>
                    <a:pt x="738" y="0"/>
                  </a:lnTo>
                  <a:lnTo>
                    <a:pt x="752" y="0"/>
                  </a:lnTo>
                  <a:lnTo>
                    <a:pt x="768" y="2"/>
                  </a:lnTo>
                  <a:lnTo>
                    <a:pt x="783" y="4"/>
                  </a:lnTo>
                  <a:lnTo>
                    <a:pt x="799" y="4"/>
                  </a:lnTo>
                  <a:lnTo>
                    <a:pt x="815" y="5"/>
                  </a:lnTo>
                  <a:lnTo>
                    <a:pt x="831" y="9"/>
                  </a:lnTo>
                  <a:lnTo>
                    <a:pt x="847" y="11"/>
                  </a:lnTo>
                  <a:lnTo>
                    <a:pt x="853" y="11"/>
                  </a:lnTo>
                  <a:lnTo>
                    <a:pt x="859" y="14"/>
                  </a:lnTo>
                  <a:lnTo>
                    <a:pt x="861" y="16"/>
                  </a:lnTo>
                  <a:lnTo>
                    <a:pt x="863" y="18"/>
                  </a:lnTo>
                  <a:lnTo>
                    <a:pt x="863" y="21"/>
                  </a:lnTo>
                  <a:lnTo>
                    <a:pt x="859" y="23"/>
                  </a:lnTo>
                  <a:lnTo>
                    <a:pt x="853" y="23"/>
                  </a:lnTo>
                  <a:lnTo>
                    <a:pt x="849" y="25"/>
                  </a:lnTo>
                  <a:lnTo>
                    <a:pt x="841" y="25"/>
                  </a:lnTo>
                  <a:lnTo>
                    <a:pt x="837" y="25"/>
                  </a:lnTo>
                  <a:lnTo>
                    <a:pt x="829" y="25"/>
                  </a:lnTo>
                  <a:lnTo>
                    <a:pt x="823" y="25"/>
                  </a:lnTo>
                  <a:lnTo>
                    <a:pt x="819" y="25"/>
                  </a:lnTo>
                  <a:lnTo>
                    <a:pt x="815" y="25"/>
                  </a:lnTo>
                  <a:lnTo>
                    <a:pt x="785" y="23"/>
                  </a:lnTo>
                  <a:lnTo>
                    <a:pt x="756" y="23"/>
                  </a:lnTo>
                  <a:lnTo>
                    <a:pt x="724" y="21"/>
                  </a:lnTo>
                  <a:lnTo>
                    <a:pt x="694" y="21"/>
                  </a:lnTo>
                  <a:lnTo>
                    <a:pt x="664" y="21"/>
                  </a:lnTo>
                  <a:lnTo>
                    <a:pt x="634" y="21"/>
                  </a:lnTo>
                  <a:lnTo>
                    <a:pt x="604" y="23"/>
                  </a:lnTo>
                  <a:lnTo>
                    <a:pt x="575" y="25"/>
                  </a:lnTo>
                  <a:lnTo>
                    <a:pt x="545" y="27"/>
                  </a:lnTo>
                  <a:lnTo>
                    <a:pt x="515" y="28"/>
                  </a:lnTo>
                  <a:lnTo>
                    <a:pt x="487" y="30"/>
                  </a:lnTo>
                  <a:lnTo>
                    <a:pt x="457" y="32"/>
                  </a:lnTo>
                  <a:lnTo>
                    <a:pt x="428" y="34"/>
                  </a:lnTo>
                  <a:lnTo>
                    <a:pt x="400" y="37"/>
                  </a:lnTo>
                  <a:lnTo>
                    <a:pt x="370" y="41"/>
                  </a:lnTo>
                  <a:lnTo>
                    <a:pt x="342" y="44"/>
                  </a:lnTo>
                  <a:lnTo>
                    <a:pt x="322" y="48"/>
                  </a:lnTo>
                  <a:lnTo>
                    <a:pt x="304" y="55"/>
                  </a:lnTo>
                  <a:lnTo>
                    <a:pt x="286" y="58"/>
                  </a:lnTo>
                  <a:lnTo>
                    <a:pt x="268" y="64"/>
                  </a:lnTo>
                  <a:lnTo>
                    <a:pt x="251" y="69"/>
                  </a:lnTo>
                  <a:lnTo>
                    <a:pt x="233" y="74"/>
                  </a:lnTo>
                  <a:lnTo>
                    <a:pt x="215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5" y="102"/>
                  </a:lnTo>
                  <a:lnTo>
                    <a:pt x="147" y="111"/>
                  </a:lnTo>
                  <a:lnTo>
                    <a:pt x="131" y="122"/>
                  </a:lnTo>
                  <a:lnTo>
                    <a:pt x="115" y="132"/>
                  </a:lnTo>
                  <a:lnTo>
                    <a:pt x="101" y="144"/>
                  </a:lnTo>
                  <a:lnTo>
                    <a:pt x="86" y="159"/>
                  </a:lnTo>
                  <a:lnTo>
                    <a:pt x="72" y="174"/>
                  </a:lnTo>
                  <a:lnTo>
                    <a:pt x="60" y="190"/>
                  </a:lnTo>
                  <a:lnTo>
                    <a:pt x="50" y="204"/>
                  </a:lnTo>
                  <a:lnTo>
                    <a:pt x="40" y="220"/>
                  </a:lnTo>
                  <a:lnTo>
                    <a:pt x="36" y="238"/>
                  </a:lnTo>
                  <a:lnTo>
                    <a:pt x="30" y="254"/>
                  </a:lnTo>
                  <a:lnTo>
                    <a:pt x="26" y="269"/>
                  </a:lnTo>
                  <a:lnTo>
                    <a:pt x="26" y="285"/>
                  </a:lnTo>
                  <a:lnTo>
                    <a:pt x="26" y="301"/>
                  </a:lnTo>
                  <a:lnTo>
                    <a:pt x="26" y="317"/>
                  </a:lnTo>
                  <a:lnTo>
                    <a:pt x="26" y="334"/>
                  </a:lnTo>
                  <a:lnTo>
                    <a:pt x="28" y="350"/>
                  </a:lnTo>
                  <a:lnTo>
                    <a:pt x="30" y="368"/>
                  </a:lnTo>
                  <a:lnTo>
                    <a:pt x="32" y="384"/>
                  </a:lnTo>
                  <a:lnTo>
                    <a:pt x="36" y="400"/>
                  </a:lnTo>
                  <a:lnTo>
                    <a:pt x="38" y="417"/>
                  </a:lnTo>
                  <a:lnTo>
                    <a:pt x="40" y="433"/>
                  </a:lnTo>
                  <a:lnTo>
                    <a:pt x="50" y="458"/>
                  </a:lnTo>
                  <a:lnTo>
                    <a:pt x="58" y="484"/>
                  </a:lnTo>
                  <a:lnTo>
                    <a:pt x="64" y="510"/>
                  </a:lnTo>
                  <a:lnTo>
                    <a:pt x="70" y="539"/>
                  </a:lnTo>
                  <a:lnTo>
                    <a:pt x="74" y="565"/>
                  </a:lnTo>
                  <a:lnTo>
                    <a:pt x="78" y="593"/>
                  </a:lnTo>
                  <a:lnTo>
                    <a:pt x="80" y="619"/>
                  </a:lnTo>
                  <a:lnTo>
                    <a:pt x="84" y="649"/>
                  </a:lnTo>
                  <a:lnTo>
                    <a:pt x="84" y="676"/>
                  </a:lnTo>
                  <a:lnTo>
                    <a:pt x="86" y="704"/>
                  </a:lnTo>
                  <a:lnTo>
                    <a:pt x="86" y="732"/>
                  </a:lnTo>
                  <a:lnTo>
                    <a:pt x="87" y="760"/>
                  </a:lnTo>
                  <a:lnTo>
                    <a:pt x="87" y="788"/>
                  </a:lnTo>
                  <a:lnTo>
                    <a:pt x="89" y="818"/>
                  </a:lnTo>
                  <a:lnTo>
                    <a:pt x="89" y="846"/>
                  </a:lnTo>
                  <a:lnTo>
                    <a:pt x="91" y="875"/>
                  </a:lnTo>
                  <a:lnTo>
                    <a:pt x="87" y="903"/>
                  </a:lnTo>
                  <a:lnTo>
                    <a:pt x="86" y="931"/>
                  </a:lnTo>
                  <a:lnTo>
                    <a:pt x="82" y="957"/>
                  </a:lnTo>
                  <a:lnTo>
                    <a:pt x="80" y="987"/>
                  </a:lnTo>
                  <a:lnTo>
                    <a:pt x="76" y="1014"/>
                  </a:lnTo>
                  <a:lnTo>
                    <a:pt x="72" y="1042"/>
                  </a:lnTo>
                  <a:lnTo>
                    <a:pt x="68" y="1068"/>
                  </a:lnTo>
                  <a:lnTo>
                    <a:pt x="64" y="1096"/>
                  </a:lnTo>
                  <a:lnTo>
                    <a:pt x="60" y="1123"/>
                  </a:lnTo>
                  <a:lnTo>
                    <a:pt x="56" y="1151"/>
                  </a:lnTo>
                  <a:lnTo>
                    <a:pt x="52" y="1177"/>
                  </a:lnTo>
                  <a:lnTo>
                    <a:pt x="48" y="1205"/>
                  </a:lnTo>
                  <a:lnTo>
                    <a:pt x="44" y="1234"/>
                  </a:lnTo>
                  <a:lnTo>
                    <a:pt x="42" y="1260"/>
                  </a:lnTo>
                  <a:lnTo>
                    <a:pt x="38" y="1288"/>
                  </a:lnTo>
                  <a:lnTo>
                    <a:pt x="36" y="1316"/>
                  </a:lnTo>
                  <a:lnTo>
                    <a:pt x="30" y="1316"/>
                  </a:lnTo>
                  <a:lnTo>
                    <a:pt x="24" y="1316"/>
                  </a:lnTo>
                  <a:lnTo>
                    <a:pt x="22" y="1290"/>
                  </a:lnTo>
                  <a:lnTo>
                    <a:pt x="22" y="1263"/>
                  </a:lnTo>
                  <a:lnTo>
                    <a:pt x="22" y="1237"/>
                  </a:lnTo>
                  <a:lnTo>
                    <a:pt x="24" y="1209"/>
                  </a:lnTo>
                  <a:lnTo>
                    <a:pt x="26" y="1182"/>
                  </a:lnTo>
                  <a:lnTo>
                    <a:pt x="32" y="1158"/>
                  </a:lnTo>
                  <a:lnTo>
                    <a:pt x="36" y="1131"/>
                  </a:lnTo>
                  <a:lnTo>
                    <a:pt x="42" y="1105"/>
                  </a:lnTo>
                  <a:lnTo>
                    <a:pt x="46" y="1079"/>
                  </a:lnTo>
                  <a:lnTo>
                    <a:pt x="50" y="1052"/>
                  </a:lnTo>
                  <a:lnTo>
                    <a:pt x="54" y="1026"/>
                  </a:lnTo>
                  <a:lnTo>
                    <a:pt x="60" y="1000"/>
                  </a:lnTo>
                  <a:lnTo>
                    <a:pt x="62" y="973"/>
                  </a:lnTo>
                  <a:lnTo>
                    <a:pt x="66" y="947"/>
                  </a:lnTo>
                  <a:lnTo>
                    <a:pt x="68" y="920"/>
                  </a:lnTo>
                  <a:lnTo>
                    <a:pt x="68" y="894"/>
                  </a:lnTo>
                  <a:lnTo>
                    <a:pt x="70" y="861"/>
                  </a:lnTo>
                  <a:lnTo>
                    <a:pt x="72" y="829"/>
                  </a:lnTo>
                  <a:lnTo>
                    <a:pt x="72" y="795"/>
                  </a:lnTo>
                  <a:lnTo>
                    <a:pt x="72" y="764"/>
                  </a:lnTo>
                  <a:lnTo>
                    <a:pt x="68" y="732"/>
                  </a:lnTo>
                  <a:lnTo>
                    <a:pt x="68" y="700"/>
                  </a:lnTo>
                  <a:lnTo>
                    <a:pt x="64" y="669"/>
                  </a:lnTo>
                  <a:lnTo>
                    <a:pt x="62" y="637"/>
                  </a:lnTo>
                  <a:lnTo>
                    <a:pt x="56" y="605"/>
                  </a:lnTo>
                  <a:lnTo>
                    <a:pt x="52" y="574"/>
                  </a:lnTo>
                  <a:lnTo>
                    <a:pt x="46" y="542"/>
                  </a:lnTo>
                  <a:lnTo>
                    <a:pt x="40" y="512"/>
                  </a:lnTo>
                  <a:lnTo>
                    <a:pt x="32" y="482"/>
                  </a:lnTo>
                  <a:lnTo>
                    <a:pt x="26" y="451"/>
                  </a:lnTo>
                  <a:lnTo>
                    <a:pt x="18" y="421"/>
                  </a:lnTo>
                  <a:lnTo>
                    <a:pt x="10" y="391"/>
                  </a:lnTo>
                  <a:lnTo>
                    <a:pt x="8" y="375"/>
                  </a:lnTo>
                  <a:lnTo>
                    <a:pt x="6" y="363"/>
                  </a:lnTo>
                  <a:lnTo>
                    <a:pt x="4" y="347"/>
                  </a:lnTo>
                  <a:lnTo>
                    <a:pt x="2" y="333"/>
                  </a:lnTo>
                  <a:lnTo>
                    <a:pt x="0" y="319"/>
                  </a:lnTo>
                  <a:lnTo>
                    <a:pt x="0" y="305"/>
                  </a:lnTo>
                  <a:lnTo>
                    <a:pt x="0" y="290"/>
                  </a:lnTo>
                  <a:lnTo>
                    <a:pt x="2" y="276"/>
                  </a:lnTo>
                  <a:lnTo>
                    <a:pt x="4" y="262"/>
                  </a:lnTo>
                  <a:lnTo>
                    <a:pt x="6" y="247"/>
                  </a:lnTo>
                  <a:lnTo>
                    <a:pt x="12" y="232"/>
                  </a:lnTo>
                  <a:lnTo>
                    <a:pt x="16" y="218"/>
                  </a:lnTo>
                  <a:lnTo>
                    <a:pt x="22" y="204"/>
                  </a:lnTo>
                  <a:lnTo>
                    <a:pt x="32" y="190"/>
                  </a:lnTo>
                  <a:lnTo>
                    <a:pt x="42" y="176"/>
                  </a:lnTo>
                  <a:lnTo>
                    <a:pt x="54" y="164"/>
                  </a:lnTo>
                  <a:lnTo>
                    <a:pt x="70" y="144"/>
                  </a:lnTo>
                  <a:lnTo>
                    <a:pt x="87" y="129"/>
                  </a:lnTo>
                  <a:lnTo>
                    <a:pt x="105" y="113"/>
                  </a:lnTo>
                  <a:lnTo>
                    <a:pt x="125" y="99"/>
                  </a:lnTo>
                  <a:lnTo>
                    <a:pt x="145" y="86"/>
                  </a:lnTo>
                  <a:lnTo>
                    <a:pt x="165" y="76"/>
                  </a:lnTo>
                  <a:lnTo>
                    <a:pt x="185" y="67"/>
                  </a:lnTo>
                  <a:lnTo>
                    <a:pt x="209" y="58"/>
                  </a:lnTo>
                  <a:lnTo>
                    <a:pt x="229" y="49"/>
                  </a:lnTo>
                  <a:lnTo>
                    <a:pt x="251" y="44"/>
                  </a:lnTo>
                  <a:lnTo>
                    <a:pt x="272" y="37"/>
                  </a:lnTo>
                  <a:lnTo>
                    <a:pt x="294" y="32"/>
                  </a:lnTo>
                  <a:lnTo>
                    <a:pt x="318" y="28"/>
                  </a:lnTo>
                  <a:lnTo>
                    <a:pt x="340" y="25"/>
                  </a:lnTo>
                  <a:lnTo>
                    <a:pt x="362" y="20"/>
                  </a:lnTo>
                  <a:lnTo>
                    <a:pt x="386" y="18"/>
                  </a:lnTo>
                  <a:lnTo>
                    <a:pt x="398" y="16"/>
                  </a:lnTo>
                  <a:lnTo>
                    <a:pt x="412" y="14"/>
                  </a:lnTo>
                  <a:lnTo>
                    <a:pt x="424" y="13"/>
                  </a:lnTo>
                  <a:lnTo>
                    <a:pt x="437" y="11"/>
                  </a:lnTo>
                  <a:lnTo>
                    <a:pt x="451" y="9"/>
                  </a:lnTo>
                  <a:lnTo>
                    <a:pt x="463" y="9"/>
                  </a:lnTo>
                  <a:lnTo>
                    <a:pt x="477" y="7"/>
                  </a:lnTo>
                  <a:lnTo>
                    <a:pt x="489" y="7"/>
                  </a:lnTo>
                  <a:lnTo>
                    <a:pt x="503" y="5"/>
                  </a:lnTo>
                  <a:lnTo>
                    <a:pt x="515" y="5"/>
                  </a:lnTo>
                  <a:lnTo>
                    <a:pt x="529" y="5"/>
                  </a:lnTo>
                  <a:lnTo>
                    <a:pt x="541" y="5"/>
                  </a:lnTo>
                  <a:lnTo>
                    <a:pt x="555" y="4"/>
                  </a:lnTo>
                  <a:lnTo>
                    <a:pt x="567" y="4"/>
                  </a:lnTo>
                  <a:lnTo>
                    <a:pt x="581" y="4"/>
                  </a:lnTo>
                  <a:lnTo>
                    <a:pt x="595" y="4"/>
                  </a:lnTo>
                  <a:lnTo>
                    <a:pt x="59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2"/>
            <p:cNvSpPr>
              <a:spLocks/>
            </p:cNvSpPr>
            <p:nvPr/>
          </p:nvSpPr>
          <p:spPr bwMode="auto">
            <a:xfrm>
              <a:off x="4484688" y="2308225"/>
              <a:ext cx="846138" cy="857250"/>
            </a:xfrm>
            <a:custGeom>
              <a:avLst/>
              <a:gdLst>
                <a:gd name="T0" fmla="*/ 68 w 533"/>
                <a:gd name="T1" fmla="*/ 0 h 540"/>
                <a:gd name="T2" fmla="*/ 139 w 533"/>
                <a:gd name="T3" fmla="*/ 2 h 540"/>
                <a:gd name="T4" fmla="*/ 207 w 533"/>
                <a:gd name="T5" fmla="*/ 2 h 540"/>
                <a:gd name="T6" fmla="*/ 274 w 533"/>
                <a:gd name="T7" fmla="*/ 5 h 540"/>
                <a:gd name="T8" fmla="*/ 342 w 533"/>
                <a:gd name="T9" fmla="*/ 14 h 540"/>
                <a:gd name="T10" fmla="*/ 416 w 533"/>
                <a:gd name="T11" fmla="*/ 31 h 540"/>
                <a:gd name="T12" fmla="*/ 481 w 533"/>
                <a:gd name="T13" fmla="*/ 75 h 540"/>
                <a:gd name="T14" fmla="*/ 519 w 533"/>
                <a:gd name="T15" fmla="*/ 137 h 540"/>
                <a:gd name="T16" fmla="*/ 533 w 533"/>
                <a:gd name="T17" fmla="*/ 211 h 540"/>
                <a:gd name="T18" fmla="*/ 527 w 533"/>
                <a:gd name="T19" fmla="*/ 285 h 540"/>
                <a:gd name="T20" fmla="*/ 505 w 533"/>
                <a:gd name="T21" fmla="*/ 357 h 540"/>
                <a:gd name="T22" fmla="*/ 491 w 533"/>
                <a:gd name="T23" fmla="*/ 385 h 540"/>
                <a:gd name="T24" fmla="*/ 479 w 533"/>
                <a:gd name="T25" fmla="*/ 415 h 540"/>
                <a:gd name="T26" fmla="*/ 469 w 533"/>
                <a:gd name="T27" fmla="*/ 445 h 540"/>
                <a:gd name="T28" fmla="*/ 465 w 533"/>
                <a:gd name="T29" fmla="*/ 478 h 540"/>
                <a:gd name="T30" fmla="*/ 465 w 533"/>
                <a:gd name="T31" fmla="*/ 515 h 540"/>
                <a:gd name="T32" fmla="*/ 461 w 533"/>
                <a:gd name="T33" fmla="*/ 540 h 540"/>
                <a:gd name="T34" fmla="*/ 447 w 533"/>
                <a:gd name="T35" fmla="*/ 528 h 540"/>
                <a:gd name="T36" fmla="*/ 443 w 533"/>
                <a:gd name="T37" fmla="*/ 499 h 540"/>
                <a:gd name="T38" fmla="*/ 445 w 533"/>
                <a:gd name="T39" fmla="*/ 470 h 540"/>
                <a:gd name="T40" fmla="*/ 451 w 533"/>
                <a:gd name="T41" fmla="*/ 440 h 540"/>
                <a:gd name="T42" fmla="*/ 459 w 533"/>
                <a:gd name="T43" fmla="*/ 410 h 540"/>
                <a:gd name="T44" fmla="*/ 471 w 533"/>
                <a:gd name="T45" fmla="*/ 382 h 540"/>
                <a:gd name="T46" fmla="*/ 495 w 533"/>
                <a:gd name="T47" fmla="*/ 315 h 540"/>
                <a:gd name="T48" fmla="*/ 507 w 533"/>
                <a:gd name="T49" fmla="*/ 243 h 540"/>
                <a:gd name="T50" fmla="*/ 503 w 533"/>
                <a:gd name="T51" fmla="*/ 170 h 540"/>
                <a:gd name="T52" fmla="*/ 477 w 533"/>
                <a:gd name="T53" fmla="*/ 105 h 540"/>
                <a:gd name="T54" fmla="*/ 420 w 533"/>
                <a:gd name="T55" fmla="*/ 56 h 540"/>
                <a:gd name="T56" fmla="*/ 380 w 533"/>
                <a:gd name="T57" fmla="*/ 38 h 540"/>
                <a:gd name="T58" fmla="*/ 358 w 533"/>
                <a:gd name="T59" fmla="*/ 33 h 540"/>
                <a:gd name="T60" fmla="*/ 336 w 533"/>
                <a:gd name="T61" fmla="*/ 30 h 540"/>
                <a:gd name="T62" fmla="*/ 312 w 533"/>
                <a:gd name="T63" fmla="*/ 26 h 540"/>
                <a:gd name="T64" fmla="*/ 288 w 533"/>
                <a:gd name="T65" fmla="*/ 24 h 540"/>
                <a:gd name="T66" fmla="*/ 268 w 533"/>
                <a:gd name="T67" fmla="*/ 24 h 540"/>
                <a:gd name="T68" fmla="*/ 254 w 533"/>
                <a:gd name="T69" fmla="*/ 24 h 540"/>
                <a:gd name="T70" fmla="*/ 235 w 533"/>
                <a:gd name="T71" fmla="*/ 24 h 540"/>
                <a:gd name="T72" fmla="*/ 213 w 533"/>
                <a:gd name="T73" fmla="*/ 24 h 540"/>
                <a:gd name="T74" fmla="*/ 195 w 533"/>
                <a:gd name="T75" fmla="*/ 24 h 540"/>
                <a:gd name="T76" fmla="*/ 185 w 533"/>
                <a:gd name="T77" fmla="*/ 24 h 540"/>
                <a:gd name="T78" fmla="*/ 149 w 533"/>
                <a:gd name="T79" fmla="*/ 21 h 540"/>
                <a:gd name="T80" fmla="*/ 117 w 533"/>
                <a:gd name="T81" fmla="*/ 19 h 540"/>
                <a:gd name="T82" fmla="*/ 87 w 533"/>
                <a:gd name="T83" fmla="*/ 19 h 540"/>
                <a:gd name="T84" fmla="*/ 58 w 533"/>
                <a:gd name="T85" fmla="*/ 17 h 540"/>
                <a:gd name="T86" fmla="*/ 26 w 533"/>
                <a:gd name="T87" fmla="*/ 16 h 540"/>
                <a:gd name="T88" fmla="*/ 8 w 533"/>
                <a:gd name="T89" fmla="*/ 14 h 540"/>
                <a:gd name="T90" fmla="*/ 0 w 533"/>
                <a:gd name="T91" fmla="*/ 9 h 540"/>
                <a:gd name="T92" fmla="*/ 8 w 533"/>
                <a:gd name="T93" fmla="*/ 0 h 540"/>
                <a:gd name="T94" fmla="*/ 20 w 533"/>
                <a:gd name="T9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3" h="540">
                  <a:moveTo>
                    <a:pt x="20" y="0"/>
                  </a:moveTo>
                  <a:lnTo>
                    <a:pt x="44" y="0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9" y="2"/>
                  </a:lnTo>
                  <a:lnTo>
                    <a:pt x="161" y="2"/>
                  </a:lnTo>
                  <a:lnTo>
                    <a:pt x="183" y="2"/>
                  </a:lnTo>
                  <a:lnTo>
                    <a:pt x="207" y="2"/>
                  </a:lnTo>
                  <a:lnTo>
                    <a:pt x="229" y="2"/>
                  </a:lnTo>
                  <a:lnTo>
                    <a:pt x="252" y="3"/>
                  </a:lnTo>
                  <a:lnTo>
                    <a:pt x="274" y="5"/>
                  </a:lnTo>
                  <a:lnTo>
                    <a:pt x="296" y="7"/>
                  </a:lnTo>
                  <a:lnTo>
                    <a:pt x="318" y="9"/>
                  </a:lnTo>
                  <a:lnTo>
                    <a:pt x="342" y="14"/>
                  </a:lnTo>
                  <a:lnTo>
                    <a:pt x="364" y="17"/>
                  </a:lnTo>
                  <a:lnTo>
                    <a:pt x="388" y="24"/>
                  </a:lnTo>
                  <a:lnTo>
                    <a:pt x="416" y="31"/>
                  </a:lnTo>
                  <a:lnTo>
                    <a:pt x="439" y="44"/>
                  </a:lnTo>
                  <a:lnTo>
                    <a:pt x="461" y="58"/>
                  </a:lnTo>
                  <a:lnTo>
                    <a:pt x="481" y="75"/>
                  </a:lnTo>
                  <a:lnTo>
                    <a:pt x="495" y="93"/>
                  </a:lnTo>
                  <a:lnTo>
                    <a:pt x="509" y="114"/>
                  </a:lnTo>
                  <a:lnTo>
                    <a:pt x="519" y="137"/>
                  </a:lnTo>
                  <a:lnTo>
                    <a:pt x="525" y="162"/>
                  </a:lnTo>
                  <a:lnTo>
                    <a:pt x="529" y="184"/>
                  </a:lnTo>
                  <a:lnTo>
                    <a:pt x="533" y="211"/>
                  </a:lnTo>
                  <a:lnTo>
                    <a:pt x="533" y="236"/>
                  </a:lnTo>
                  <a:lnTo>
                    <a:pt x="531" y="260"/>
                  </a:lnTo>
                  <a:lnTo>
                    <a:pt x="527" y="285"/>
                  </a:lnTo>
                  <a:lnTo>
                    <a:pt x="521" y="311"/>
                  </a:lnTo>
                  <a:lnTo>
                    <a:pt x="513" y="334"/>
                  </a:lnTo>
                  <a:lnTo>
                    <a:pt x="505" y="357"/>
                  </a:lnTo>
                  <a:lnTo>
                    <a:pt x="501" y="366"/>
                  </a:lnTo>
                  <a:lnTo>
                    <a:pt x="497" y="376"/>
                  </a:lnTo>
                  <a:lnTo>
                    <a:pt x="491" y="385"/>
                  </a:lnTo>
                  <a:lnTo>
                    <a:pt x="487" y="396"/>
                  </a:lnTo>
                  <a:lnTo>
                    <a:pt x="483" y="404"/>
                  </a:lnTo>
                  <a:lnTo>
                    <a:pt x="479" y="415"/>
                  </a:lnTo>
                  <a:lnTo>
                    <a:pt x="475" y="426"/>
                  </a:lnTo>
                  <a:lnTo>
                    <a:pt x="473" y="436"/>
                  </a:lnTo>
                  <a:lnTo>
                    <a:pt x="469" y="445"/>
                  </a:lnTo>
                  <a:lnTo>
                    <a:pt x="467" y="455"/>
                  </a:lnTo>
                  <a:lnTo>
                    <a:pt x="465" y="468"/>
                  </a:lnTo>
                  <a:lnTo>
                    <a:pt x="465" y="478"/>
                  </a:lnTo>
                  <a:lnTo>
                    <a:pt x="463" y="491"/>
                  </a:lnTo>
                  <a:lnTo>
                    <a:pt x="465" y="503"/>
                  </a:lnTo>
                  <a:lnTo>
                    <a:pt x="465" y="515"/>
                  </a:lnTo>
                  <a:lnTo>
                    <a:pt x="467" y="531"/>
                  </a:lnTo>
                  <a:lnTo>
                    <a:pt x="465" y="536"/>
                  </a:lnTo>
                  <a:lnTo>
                    <a:pt x="461" y="540"/>
                  </a:lnTo>
                  <a:lnTo>
                    <a:pt x="455" y="540"/>
                  </a:lnTo>
                  <a:lnTo>
                    <a:pt x="449" y="538"/>
                  </a:lnTo>
                  <a:lnTo>
                    <a:pt x="447" y="528"/>
                  </a:lnTo>
                  <a:lnTo>
                    <a:pt x="445" y="519"/>
                  </a:lnTo>
                  <a:lnTo>
                    <a:pt x="443" y="508"/>
                  </a:lnTo>
                  <a:lnTo>
                    <a:pt x="443" y="499"/>
                  </a:lnTo>
                  <a:lnTo>
                    <a:pt x="443" y="489"/>
                  </a:lnTo>
                  <a:lnTo>
                    <a:pt x="443" y="480"/>
                  </a:lnTo>
                  <a:lnTo>
                    <a:pt x="445" y="470"/>
                  </a:lnTo>
                  <a:lnTo>
                    <a:pt x="447" y="461"/>
                  </a:lnTo>
                  <a:lnTo>
                    <a:pt x="449" y="450"/>
                  </a:lnTo>
                  <a:lnTo>
                    <a:pt x="451" y="440"/>
                  </a:lnTo>
                  <a:lnTo>
                    <a:pt x="453" y="429"/>
                  </a:lnTo>
                  <a:lnTo>
                    <a:pt x="457" y="418"/>
                  </a:lnTo>
                  <a:lnTo>
                    <a:pt x="459" y="410"/>
                  </a:lnTo>
                  <a:lnTo>
                    <a:pt x="463" y="399"/>
                  </a:lnTo>
                  <a:lnTo>
                    <a:pt x="467" y="390"/>
                  </a:lnTo>
                  <a:lnTo>
                    <a:pt x="471" y="382"/>
                  </a:lnTo>
                  <a:lnTo>
                    <a:pt x="479" y="360"/>
                  </a:lnTo>
                  <a:lnTo>
                    <a:pt x="489" y="338"/>
                  </a:lnTo>
                  <a:lnTo>
                    <a:pt x="495" y="315"/>
                  </a:lnTo>
                  <a:lnTo>
                    <a:pt x="501" y="292"/>
                  </a:lnTo>
                  <a:lnTo>
                    <a:pt x="505" y="267"/>
                  </a:lnTo>
                  <a:lnTo>
                    <a:pt x="507" y="243"/>
                  </a:lnTo>
                  <a:lnTo>
                    <a:pt x="509" y="218"/>
                  </a:lnTo>
                  <a:lnTo>
                    <a:pt x="507" y="195"/>
                  </a:lnTo>
                  <a:lnTo>
                    <a:pt x="503" y="170"/>
                  </a:lnTo>
                  <a:lnTo>
                    <a:pt x="497" y="148"/>
                  </a:lnTo>
                  <a:lnTo>
                    <a:pt x="487" y="125"/>
                  </a:lnTo>
                  <a:lnTo>
                    <a:pt x="477" y="105"/>
                  </a:lnTo>
                  <a:lnTo>
                    <a:pt x="461" y="86"/>
                  </a:lnTo>
                  <a:lnTo>
                    <a:pt x="443" y="70"/>
                  </a:lnTo>
                  <a:lnTo>
                    <a:pt x="420" y="56"/>
                  </a:lnTo>
                  <a:lnTo>
                    <a:pt x="396" y="44"/>
                  </a:lnTo>
                  <a:lnTo>
                    <a:pt x="388" y="40"/>
                  </a:lnTo>
                  <a:lnTo>
                    <a:pt x="380" y="38"/>
                  </a:lnTo>
                  <a:lnTo>
                    <a:pt x="372" y="37"/>
                  </a:lnTo>
                  <a:lnTo>
                    <a:pt x="364" y="35"/>
                  </a:lnTo>
                  <a:lnTo>
                    <a:pt x="358" y="33"/>
                  </a:lnTo>
                  <a:lnTo>
                    <a:pt x="350" y="31"/>
                  </a:lnTo>
                  <a:lnTo>
                    <a:pt x="342" y="30"/>
                  </a:lnTo>
                  <a:lnTo>
                    <a:pt x="336" y="30"/>
                  </a:lnTo>
                  <a:lnTo>
                    <a:pt x="328" y="28"/>
                  </a:lnTo>
                  <a:lnTo>
                    <a:pt x="320" y="26"/>
                  </a:lnTo>
                  <a:lnTo>
                    <a:pt x="312" y="26"/>
                  </a:lnTo>
                  <a:lnTo>
                    <a:pt x="304" y="2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78" y="24"/>
                  </a:lnTo>
                  <a:lnTo>
                    <a:pt x="270" y="24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47" y="24"/>
                  </a:lnTo>
                  <a:lnTo>
                    <a:pt x="241" y="24"/>
                  </a:lnTo>
                  <a:lnTo>
                    <a:pt x="235" y="24"/>
                  </a:lnTo>
                  <a:lnTo>
                    <a:pt x="229" y="24"/>
                  </a:lnTo>
                  <a:lnTo>
                    <a:pt x="221" y="24"/>
                  </a:lnTo>
                  <a:lnTo>
                    <a:pt x="213" y="24"/>
                  </a:lnTo>
                  <a:lnTo>
                    <a:pt x="207" y="24"/>
                  </a:lnTo>
                  <a:lnTo>
                    <a:pt x="201" y="24"/>
                  </a:lnTo>
                  <a:lnTo>
                    <a:pt x="195" y="24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5" y="24"/>
                  </a:lnTo>
                  <a:lnTo>
                    <a:pt x="171" y="23"/>
                  </a:lnTo>
                  <a:lnTo>
                    <a:pt x="159" y="21"/>
                  </a:lnTo>
                  <a:lnTo>
                    <a:pt x="149" y="21"/>
                  </a:lnTo>
                  <a:lnTo>
                    <a:pt x="139" y="21"/>
                  </a:lnTo>
                  <a:lnTo>
                    <a:pt x="127" y="19"/>
                  </a:lnTo>
                  <a:lnTo>
                    <a:pt x="117" y="19"/>
                  </a:lnTo>
                  <a:lnTo>
                    <a:pt x="107" y="19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6" y="17"/>
                  </a:lnTo>
                  <a:lnTo>
                    <a:pt x="26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3"/>
            <p:cNvSpPr>
              <a:spLocks/>
            </p:cNvSpPr>
            <p:nvPr/>
          </p:nvSpPr>
          <p:spPr bwMode="auto">
            <a:xfrm>
              <a:off x="5194300" y="3170238"/>
              <a:ext cx="206375" cy="889000"/>
            </a:xfrm>
            <a:custGeom>
              <a:avLst/>
              <a:gdLst>
                <a:gd name="T0" fmla="*/ 2 w 130"/>
                <a:gd name="T1" fmla="*/ 2 h 560"/>
                <a:gd name="T2" fmla="*/ 12 w 130"/>
                <a:gd name="T3" fmla="*/ 0 h 560"/>
                <a:gd name="T4" fmla="*/ 18 w 130"/>
                <a:gd name="T5" fmla="*/ 11 h 560"/>
                <a:gd name="T6" fmla="*/ 20 w 130"/>
                <a:gd name="T7" fmla="*/ 25 h 560"/>
                <a:gd name="T8" fmla="*/ 22 w 130"/>
                <a:gd name="T9" fmla="*/ 43 h 560"/>
                <a:gd name="T10" fmla="*/ 24 w 130"/>
                <a:gd name="T11" fmla="*/ 60 h 560"/>
                <a:gd name="T12" fmla="*/ 24 w 130"/>
                <a:gd name="T13" fmla="*/ 80 h 560"/>
                <a:gd name="T14" fmla="*/ 26 w 130"/>
                <a:gd name="T15" fmla="*/ 97 h 560"/>
                <a:gd name="T16" fmla="*/ 26 w 130"/>
                <a:gd name="T17" fmla="*/ 115 h 560"/>
                <a:gd name="T18" fmla="*/ 30 w 130"/>
                <a:gd name="T19" fmla="*/ 131 h 560"/>
                <a:gd name="T20" fmla="*/ 34 w 130"/>
                <a:gd name="T21" fmla="*/ 153 h 560"/>
                <a:gd name="T22" fmla="*/ 42 w 130"/>
                <a:gd name="T23" fmla="*/ 185 h 560"/>
                <a:gd name="T24" fmla="*/ 50 w 130"/>
                <a:gd name="T25" fmla="*/ 219 h 560"/>
                <a:gd name="T26" fmla="*/ 58 w 130"/>
                <a:gd name="T27" fmla="*/ 252 h 560"/>
                <a:gd name="T28" fmla="*/ 66 w 130"/>
                <a:gd name="T29" fmla="*/ 285 h 560"/>
                <a:gd name="T30" fmla="*/ 72 w 130"/>
                <a:gd name="T31" fmla="*/ 319 h 560"/>
                <a:gd name="T32" fmla="*/ 80 w 130"/>
                <a:gd name="T33" fmla="*/ 352 h 560"/>
                <a:gd name="T34" fmla="*/ 86 w 130"/>
                <a:gd name="T35" fmla="*/ 387 h 560"/>
                <a:gd name="T36" fmla="*/ 88 w 130"/>
                <a:gd name="T37" fmla="*/ 414 h 560"/>
                <a:gd name="T38" fmla="*/ 92 w 130"/>
                <a:gd name="T39" fmla="*/ 433 h 560"/>
                <a:gd name="T40" fmla="*/ 98 w 130"/>
                <a:gd name="T41" fmla="*/ 453 h 560"/>
                <a:gd name="T42" fmla="*/ 106 w 130"/>
                <a:gd name="T43" fmla="*/ 472 h 560"/>
                <a:gd name="T44" fmla="*/ 112 w 130"/>
                <a:gd name="T45" fmla="*/ 491 h 560"/>
                <a:gd name="T46" fmla="*/ 118 w 130"/>
                <a:gd name="T47" fmla="*/ 509 h 560"/>
                <a:gd name="T48" fmla="*/ 124 w 130"/>
                <a:gd name="T49" fmla="*/ 526 h 560"/>
                <a:gd name="T50" fmla="*/ 128 w 130"/>
                <a:gd name="T51" fmla="*/ 542 h 560"/>
                <a:gd name="T52" fmla="*/ 122 w 130"/>
                <a:gd name="T53" fmla="*/ 549 h 560"/>
                <a:gd name="T54" fmla="*/ 116 w 130"/>
                <a:gd name="T55" fmla="*/ 558 h 560"/>
                <a:gd name="T56" fmla="*/ 114 w 130"/>
                <a:gd name="T57" fmla="*/ 560 h 560"/>
                <a:gd name="T58" fmla="*/ 110 w 130"/>
                <a:gd name="T59" fmla="*/ 548 h 560"/>
                <a:gd name="T60" fmla="*/ 102 w 130"/>
                <a:gd name="T61" fmla="*/ 528 h 560"/>
                <a:gd name="T62" fmla="*/ 96 w 130"/>
                <a:gd name="T63" fmla="*/ 511 h 560"/>
                <a:gd name="T64" fmla="*/ 90 w 130"/>
                <a:gd name="T65" fmla="*/ 493 h 560"/>
                <a:gd name="T66" fmla="*/ 86 w 130"/>
                <a:gd name="T67" fmla="*/ 475 h 560"/>
                <a:gd name="T68" fmla="*/ 80 w 130"/>
                <a:gd name="T69" fmla="*/ 460 h 560"/>
                <a:gd name="T70" fmla="*/ 76 w 130"/>
                <a:gd name="T71" fmla="*/ 444 h 560"/>
                <a:gd name="T72" fmla="*/ 72 w 130"/>
                <a:gd name="T73" fmla="*/ 430 h 560"/>
                <a:gd name="T74" fmla="*/ 70 w 130"/>
                <a:gd name="T75" fmla="*/ 409 h 560"/>
                <a:gd name="T76" fmla="*/ 64 w 130"/>
                <a:gd name="T77" fmla="*/ 379 h 560"/>
                <a:gd name="T78" fmla="*/ 60 w 130"/>
                <a:gd name="T79" fmla="*/ 352 h 560"/>
                <a:gd name="T80" fmla="*/ 54 w 130"/>
                <a:gd name="T81" fmla="*/ 326 h 560"/>
                <a:gd name="T82" fmla="*/ 50 w 130"/>
                <a:gd name="T83" fmla="*/ 303 h 560"/>
                <a:gd name="T84" fmla="*/ 44 w 130"/>
                <a:gd name="T85" fmla="*/ 278 h 560"/>
                <a:gd name="T86" fmla="*/ 36 w 130"/>
                <a:gd name="T87" fmla="*/ 254 h 560"/>
                <a:gd name="T88" fmla="*/ 30 w 130"/>
                <a:gd name="T89" fmla="*/ 231 h 560"/>
                <a:gd name="T90" fmla="*/ 22 w 130"/>
                <a:gd name="T91" fmla="*/ 204 h 560"/>
                <a:gd name="T92" fmla="*/ 16 w 130"/>
                <a:gd name="T93" fmla="*/ 178 h 560"/>
                <a:gd name="T94" fmla="*/ 12 w 130"/>
                <a:gd name="T95" fmla="*/ 152 h 560"/>
                <a:gd name="T96" fmla="*/ 6 w 130"/>
                <a:gd name="T97" fmla="*/ 125 h 560"/>
                <a:gd name="T98" fmla="*/ 2 w 130"/>
                <a:gd name="T99" fmla="*/ 97 h 560"/>
                <a:gd name="T100" fmla="*/ 0 w 130"/>
                <a:gd name="T101" fmla="*/ 71 h 560"/>
                <a:gd name="T102" fmla="*/ 0 w 130"/>
                <a:gd name="T103" fmla="*/ 44 h 560"/>
                <a:gd name="T104" fmla="*/ 0 w 130"/>
                <a:gd name="T105" fmla="*/ 20 h 560"/>
                <a:gd name="T106" fmla="*/ 2 w 130"/>
                <a:gd name="T107" fmla="*/ 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560">
                  <a:moveTo>
                    <a:pt x="2" y="7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20" y="25"/>
                  </a:lnTo>
                  <a:lnTo>
                    <a:pt x="22" y="34"/>
                  </a:lnTo>
                  <a:lnTo>
                    <a:pt x="22" y="43"/>
                  </a:lnTo>
                  <a:lnTo>
                    <a:pt x="22" y="51"/>
                  </a:lnTo>
                  <a:lnTo>
                    <a:pt x="24" y="60"/>
                  </a:lnTo>
                  <a:lnTo>
                    <a:pt x="24" y="69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26" y="115"/>
                  </a:lnTo>
                  <a:lnTo>
                    <a:pt x="28" y="122"/>
                  </a:lnTo>
                  <a:lnTo>
                    <a:pt x="30" y="131"/>
                  </a:lnTo>
                  <a:lnTo>
                    <a:pt x="32" y="138"/>
                  </a:lnTo>
                  <a:lnTo>
                    <a:pt x="34" y="153"/>
                  </a:lnTo>
                  <a:lnTo>
                    <a:pt x="38" y="169"/>
                  </a:lnTo>
                  <a:lnTo>
                    <a:pt x="42" y="185"/>
                  </a:lnTo>
                  <a:lnTo>
                    <a:pt x="46" y="203"/>
                  </a:lnTo>
                  <a:lnTo>
                    <a:pt x="50" y="219"/>
                  </a:lnTo>
                  <a:lnTo>
                    <a:pt x="54" y="236"/>
                  </a:lnTo>
                  <a:lnTo>
                    <a:pt x="58" y="252"/>
                  </a:lnTo>
                  <a:lnTo>
                    <a:pt x="62" y="270"/>
                  </a:lnTo>
                  <a:lnTo>
                    <a:pt x="66" y="285"/>
                  </a:lnTo>
                  <a:lnTo>
                    <a:pt x="68" y="301"/>
                  </a:lnTo>
                  <a:lnTo>
                    <a:pt x="72" y="319"/>
                  </a:lnTo>
                  <a:lnTo>
                    <a:pt x="76" y="335"/>
                  </a:lnTo>
                  <a:lnTo>
                    <a:pt x="80" y="352"/>
                  </a:lnTo>
                  <a:lnTo>
                    <a:pt x="82" y="370"/>
                  </a:lnTo>
                  <a:lnTo>
                    <a:pt x="86" y="387"/>
                  </a:lnTo>
                  <a:lnTo>
                    <a:pt x="88" y="405"/>
                  </a:lnTo>
                  <a:lnTo>
                    <a:pt x="88" y="414"/>
                  </a:lnTo>
                  <a:lnTo>
                    <a:pt x="90" y="424"/>
                  </a:lnTo>
                  <a:lnTo>
                    <a:pt x="92" y="433"/>
                  </a:lnTo>
                  <a:lnTo>
                    <a:pt x="96" y="444"/>
                  </a:lnTo>
                  <a:lnTo>
                    <a:pt x="98" y="453"/>
                  </a:lnTo>
                  <a:lnTo>
                    <a:pt x="102" y="463"/>
                  </a:lnTo>
                  <a:lnTo>
                    <a:pt x="106" y="472"/>
                  </a:lnTo>
                  <a:lnTo>
                    <a:pt x="110" y="482"/>
                  </a:lnTo>
                  <a:lnTo>
                    <a:pt x="112" y="491"/>
                  </a:lnTo>
                  <a:lnTo>
                    <a:pt x="116" y="500"/>
                  </a:lnTo>
                  <a:lnTo>
                    <a:pt x="118" y="509"/>
                  </a:lnTo>
                  <a:lnTo>
                    <a:pt x="122" y="518"/>
                  </a:lnTo>
                  <a:lnTo>
                    <a:pt x="124" y="526"/>
                  </a:lnTo>
                  <a:lnTo>
                    <a:pt x="126" y="533"/>
                  </a:lnTo>
                  <a:lnTo>
                    <a:pt x="128" y="542"/>
                  </a:lnTo>
                  <a:lnTo>
                    <a:pt x="130" y="549"/>
                  </a:lnTo>
                  <a:lnTo>
                    <a:pt x="122" y="549"/>
                  </a:lnTo>
                  <a:lnTo>
                    <a:pt x="120" y="555"/>
                  </a:lnTo>
                  <a:lnTo>
                    <a:pt x="116" y="558"/>
                  </a:lnTo>
                  <a:lnTo>
                    <a:pt x="116" y="560"/>
                  </a:lnTo>
                  <a:lnTo>
                    <a:pt x="114" y="560"/>
                  </a:lnTo>
                  <a:lnTo>
                    <a:pt x="114" y="558"/>
                  </a:lnTo>
                  <a:lnTo>
                    <a:pt x="110" y="548"/>
                  </a:lnTo>
                  <a:lnTo>
                    <a:pt x="106" y="539"/>
                  </a:lnTo>
                  <a:lnTo>
                    <a:pt x="102" y="528"/>
                  </a:lnTo>
                  <a:lnTo>
                    <a:pt x="100" y="521"/>
                  </a:lnTo>
                  <a:lnTo>
                    <a:pt x="96" y="511"/>
                  </a:lnTo>
                  <a:lnTo>
                    <a:pt x="94" y="502"/>
                  </a:lnTo>
                  <a:lnTo>
                    <a:pt x="90" y="493"/>
                  </a:lnTo>
                  <a:lnTo>
                    <a:pt x="88" y="486"/>
                  </a:lnTo>
                  <a:lnTo>
                    <a:pt x="86" y="475"/>
                  </a:lnTo>
                  <a:lnTo>
                    <a:pt x="82" y="467"/>
                  </a:lnTo>
                  <a:lnTo>
                    <a:pt x="80" y="460"/>
                  </a:lnTo>
                  <a:lnTo>
                    <a:pt x="78" y="453"/>
                  </a:lnTo>
                  <a:lnTo>
                    <a:pt x="76" y="444"/>
                  </a:lnTo>
                  <a:lnTo>
                    <a:pt x="74" y="437"/>
                  </a:lnTo>
                  <a:lnTo>
                    <a:pt x="72" y="430"/>
                  </a:lnTo>
                  <a:lnTo>
                    <a:pt x="72" y="424"/>
                  </a:lnTo>
                  <a:lnTo>
                    <a:pt x="70" y="409"/>
                  </a:lnTo>
                  <a:lnTo>
                    <a:pt x="66" y="394"/>
                  </a:lnTo>
                  <a:lnTo>
                    <a:pt x="64" y="379"/>
                  </a:lnTo>
                  <a:lnTo>
                    <a:pt x="62" y="366"/>
                  </a:lnTo>
                  <a:lnTo>
                    <a:pt x="60" y="352"/>
                  </a:lnTo>
                  <a:lnTo>
                    <a:pt x="56" y="340"/>
                  </a:lnTo>
                  <a:lnTo>
                    <a:pt x="54" y="326"/>
                  </a:lnTo>
                  <a:lnTo>
                    <a:pt x="52" y="315"/>
                  </a:lnTo>
                  <a:lnTo>
                    <a:pt x="50" y="303"/>
                  </a:lnTo>
                  <a:lnTo>
                    <a:pt x="46" y="289"/>
                  </a:lnTo>
                  <a:lnTo>
                    <a:pt x="44" y="278"/>
                  </a:lnTo>
                  <a:lnTo>
                    <a:pt x="40" y="266"/>
                  </a:lnTo>
                  <a:lnTo>
                    <a:pt x="36" y="254"/>
                  </a:lnTo>
                  <a:lnTo>
                    <a:pt x="34" y="241"/>
                  </a:lnTo>
                  <a:lnTo>
                    <a:pt x="30" y="231"/>
                  </a:lnTo>
                  <a:lnTo>
                    <a:pt x="28" y="219"/>
                  </a:lnTo>
                  <a:lnTo>
                    <a:pt x="22" y="204"/>
                  </a:lnTo>
                  <a:lnTo>
                    <a:pt x="20" y="190"/>
                  </a:lnTo>
                  <a:lnTo>
                    <a:pt x="16" y="178"/>
                  </a:lnTo>
                  <a:lnTo>
                    <a:pt x="14" y="164"/>
                  </a:lnTo>
                  <a:lnTo>
                    <a:pt x="12" y="152"/>
                  </a:lnTo>
                  <a:lnTo>
                    <a:pt x="8" y="138"/>
                  </a:lnTo>
                  <a:lnTo>
                    <a:pt x="6" y="125"/>
                  </a:lnTo>
                  <a:lnTo>
                    <a:pt x="6" y="111"/>
                  </a:lnTo>
                  <a:lnTo>
                    <a:pt x="2" y="97"/>
                  </a:lnTo>
                  <a:lnTo>
                    <a:pt x="2" y="85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4"/>
            <p:cNvSpPr>
              <a:spLocks/>
            </p:cNvSpPr>
            <p:nvPr/>
          </p:nvSpPr>
          <p:spPr bwMode="auto">
            <a:xfrm>
              <a:off x="3187700" y="3971925"/>
              <a:ext cx="642938" cy="123825"/>
            </a:xfrm>
            <a:custGeom>
              <a:avLst/>
              <a:gdLst>
                <a:gd name="T0" fmla="*/ 24 w 405"/>
                <a:gd name="T1" fmla="*/ 9 h 78"/>
                <a:gd name="T2" fmla="*/ 73 w 405"/>
                <a:gd name="T3" fmla="*/ 23 h 78"/>
                <a:gd name="T4" fmla="*/ 125 w 405"/>
                <a:gd name="T5" fmla="*/ 34 h 78"/>
                <a:gd name="T6" fmla="*/ 181 w 405"/>
                <a:gd name="T7" fmla="*/ 43 h 78"/>
                <a:gd name="T8" fmla="*/ 234 w 405"/>
                <a:gd name="T9" fmla="*/ 48 h 78"/>
                <a:gd name="T10" fmla="*/ 288 w 405"/>
                <a:gd name="T11" fmla="*/ 50 h 78"/>
                <a:gd name="T12" fmla="*/ 338 w 405"/>
                <a:gd name="T13" fmla="*/ 53 h 78"/>
                <a:gd name="T14" fmla="*/ 383 w 405"/>
                <a:gd name="T15" fmla="*/ 57 h 78"/>
                <a:gd name="T16" fmla="*/ 391 w 405"/>
                <a:gd name="T17" fmla="*/ 78 h 78"/>
                <a:gd name="T18" fmla="*/ 376 w 405"/>
                <a:gd name="T19" fmla="*/ 76 h 78"/>
                <a:gd name="T20" fmla="*/ 358 w 405"/>
                <a:gd name="T21" fmla="*/ 74 h 78"/>
                <a:gd name="T22" fmla="*/ 338 w 405"/>
                <a:gd name="T23" fmla="*/ 72 h 78"/>
                <a:gd name="T24" fmla="*/ 318 w 405"/>
                <a:gd name="T25" fmla="*/ 72 h 78"/>
                <a:gd name="T26" fmla="*/ 296 w 405"/>
                <a:gd name="T27" fmla="*/ 71 h 78"/>
                <a:gd name="T28" fmla="*/ 274 w 405"/>
                <a:gd name="T29" fmla="*/ 69 h 78"/>
                <a:gd name="T30" fmla="*/ 252 w 405"/>
                <a:gd name="T31" fmla="*/ 67 h 78"/>
                <a:gd name="T32" fmla="*/ 234 w 405"/>
                <a:gd name="T33" fmla="*/ 65 h 78"/>
                <a:gd name="T34" fmla="*/ 222 w 405"/>
                <a:gd name="T35" fmla="*/ 64 h 78"/>
                <a:gd name="T36" fmla="*/ 210 w 405"/>
                <a:gd name="T37" fmla="*/ 62 h 78"/>
                <a:gd name="T38" fmla="*/ 199 w 405"/>
                <a:gd name="T39" fmla="*/ 60 h 78"/>
                <a:gd name="T40" fmla="*/ 185 w 405"/>
                <a:gd name="T41" fmla="*/ 60 h 78"/>
                <a:gd name="T42" fmla="*/ 173 w 405"/>
                <a:gd name="T43" fmla="*/ 58 h 78"/>
                <a:gd name="T44" fmla="*/ 159 w 405"/>
                <a:gd name="T45" fmla="*/ 57 h 78"/>
                <a:gd name="T46" fmla="*/ 147 w 405"/>
                <a:gd name="T47" fmla="*/ 55 h 78"/>
                <a:gd name="T48" fmla="*/ 137 w 405"/>
                <a:gd name="T49" fmla="*/ 55 h 78"/>
                <a:gd name="T50" fmla="*/ 119 w 405"/>
                <a:gd name="T51" fmla="*/ 51 h 78"/>
                <a:gd name="T52" fmla="*/ 101 w 405"/>
                <a:gd name="T53" fmla="*/ 48 h 78"/>
                <a:gd name="T54" fmla="*/ 81 w 405"/>
                <a:gd name="T55" fmla="*/ 44 h 78"/>
                <a:gd name="T56" fmla="*/ 65 w 405"/>
                <a:gd name="T57" fmla="*/ 43 h 78"/>
                <a:gd name="T58" fmla="*/ 47 w 405"/>
                <a:gd name="T59" fmla="*/ 39 h 78"/>
                <a:gd name="T60" fmla="*/ 30 w 405"/>
                <a:gd name="T61" fmla="*/ 34 h 78"/>
                <a:gd name="T62" fmla="*/ 14 w 405"/>
                <a:gd name="T63" fmla="*/ 28 h 78"/>
                <a:gd name="T64" fmla="*/ 0 w 405"/>
                <a:gd name="T65" fmla="*/ 25 h 78"/>
                <a:gd name="T66" fmla="*/ 0 w 405"/>
                <a:gd name="T67" fmla="*/ 18 h 78"/>
                <a:gd name="T68" fmla="*/ 0 w 405"/>
                <a:gd name="T69" fmla="*/ 13 h 78"/>
                <a:gd name="T70" fmla="*/ 2 w 405"/>
                <a:gd name="T7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5" h="78">
                  <a:moveTo>
                    <a:pt x="2" y="0"/>
                  </a:moveTo>
                  <a:lnTo>
                    <a:pt x="24" y="9"/>
                  </a:lnTo>
                  <a:lnTo>
                    <a:pt x="47" y="18"/>
                  </a:lnTo>
                  <a:lnTo>
                    <a:pt x="73" y="23"/>
                  </a:lnTo>
                  <a:lnTo>
                    <a:pt x="99" y="30"/>
                  </a:lnTo>
                  <a:lnTo>
                    <a:pt x="125" y="34"/>
                  </a:lnTo>
                  <a:lnTo>
                    <a:pt x="153" y="39"/>
                  </a:lnTo>
                  <a:lnTo>
                    <a:pt x="181" y="43"/>
                  </a:lnTo>
                  <a:lnTo>
                    <a:pt x="208" y="44"/>
                  </a:lnTo>
                  <a:lnTo>
                    <a:pt x="234" y="48"/>
                  </a:lnTo>
                  <a:lnTo>
                    <a:pt x="262" y="50"/>
                  </a:lnTo>
                  <a:lnTo>
                    <a:pt x="288" y="50"/>
                  </a:lnTo>
                  <a:lnTo>
                    <a:pt x="314" y="53"/>
                  </a:lnTo>
                  <a:lnTo>
                    <a:pt x="338" y="53"/>
                  </a:lnTo>
                  <a:lnTo>
                    <a:pt x="362" y="55"/>
                  </a:lnTo>
                  <a:lnTo>
                    <a:pt x="383" y="57"/>
                  </a:lnTo>
                  <a:lnTo>
                    <a:pt x="405" y="60"/>
                  </a:lnTo>
                  <a:lnTo>
                    <a:pt x="391" y="78"/>
                  </a:lnTo>
                  <a:lnTo>
                    <a:pt x="383" y="76"/>
                  </a:lnTo>
                  <a:lnTo>
                    <a:pt x="376" y="76"/>
                  </a:lnTo>
                  <a:lnTo>
                    <a:pt x="368" y="74"/>
                  </a:lnTo>
                  <a:lnTo>
                    <a:pt x="358" y="74"/>
                  </a:lnTo>
                  <a:lnTo>
                    <a:pt x="348" y="74"/>
                  </a:lnTo>
                  <a:lnTo>
                    <a:pt x="338" y="72"/>
                  </a:lnTo>
                  <a:lnTo>
                    <a:pt x="328" y="72"/>
                  </a:lnTo>
                  <a:lnTo>
                    <a:pt x="318" y="72"/>
                  </a:lnTo>
                  <a:lnTo>
                    <a:pt x="306" y="71"/>
                  </a:lnTo>
                  <a:lnTo>
                    <a:pt x="296" y="71"/>
                  </a:lnTo>
                  <a:lnTo>
                    <a:pt x="284" y="69"/>
                  </a:lnTo>
                  <a:lnTo>
                    <a:pt x="274" y="69"/>
                  </a:lnTo>
                  <a:lnTo>
                    <a:pt x="262" y="69"/>
                  </a:lnTo>
                  <a:lnTo>
                    <a:pt x="252" y="67"/>
                  </a:lnTo>
                  <a:lnTo>
                    <a:pt x="242" y="65"/>
                  </a:lnTo>
                  <a:lnTo>
                    <a:pt x="234" y="65"/>
                  </a:lnTo>
                  <a:lnTo>
                    <a:pt x="228" y="64"/>
                  </a:lnTo>
                  <a:lnTo>
                    <a:pt x="222" y="64"/>
                  </a:lnTo>
                  <a:lnTo>
                    <a:pt x="218" y="62"/>
                  </a:lnTo>
                  <a:lnTo>
                    <a:pt x="210" y="62"/>
                  </a:lnTo>
                  <a:lnTo>
                    <a:pt x="204" y="60"/>
                  </a:lnTo>
                  <a:lnTo>
                    <a:pt x="199" y="60"/>
                  </a:lnTo>
                  <a:lnTo>
                    <a:pt x="191" y="60"/>
                  </a:lnTo>
                  <a:lnTo>
                    <a:pt x="185" y="60"/>
                  </a:lnTo>
                  <a:lnTo>
                    <a:pt x="179" y="58"/>
                  </a:lnTo>
                  <a:lnTo>
                    <a:pt x="173" y="58"/>
                  </a:lnTo>
                  <a:lnTo>
                    <a:pt x="165" y="57"/>
                  </a:lnTo>
                  <a:lnTo>
                    <a:pt x="159" y="57"/>
                  </a:lnTo>
                  <a:lnTo>
                    <a:pt x="153" y="55"/>
                  </a:lnTo>
                  <a:lnTo>
                    <a:pt x="147" y="55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27" y="53"/>
                  </a:lnTo>
                  <a:lnTo>
                    <a:pt x="119" y="51"/>
                  </a:lnTo>
                  <a:lnTo>
                    <a:pt x="109" y="50"/>
                  </a:lnTo>
                  <a:lnTo>
                    <a:pt x="101" y="48"/>
                  </a:lnTo>
                  <a:lnTo>
                    <a:pt x="91" y="46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5" y="43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6" y="2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5"/>
            <p:cNvSpPr>
              <a:spLocks/>
            </p:cNvSpPr>
            <p:nvPr/>
          </p:nvSpPr>
          <p:spPr bwMode="auto">
            <a:xfrm>
              <a:off x="3136900" y="4224338"/>
              <a:ext cx="2025650" cy="280988"/>
            </a:xfrm>
            <a:custGeom>
              <a:avLst/>
              <a:gdLst>
                <a:gd name="T0" fmla="*/ 1259 w 1276"/>
                <a:gd name="T1" fmla="*/ 16 h 177"/>
                <a:gd name="T2" fmla="*/ 1223 w 1276"/>
                <a:gd name="T3" fmla="*/ 35 h 177"/>
                <a:gd name="T4" fmla="*/ 1181 w 1276"/>
                <a:gd name="T5" fmla="*/ 56 h 177"/>
                <a:gd name="T6" fmla="*/ 1127 w 1276"/>
                <a:gd name="T7" fmla="*/ 77 h 177"/>
                <a:gd name="T8" fmla="*/ 1068 w 1276"/>
                <a:gd name="T9" fmla="*/ 98 h 177"/>
                <a:gd name="T10" fmla="*/ 994 w 1276"/>
                <a:gd name="T11" fmla="*/ 137 h 177"/>
                <a:gd name="T12" fmla="*/ 887 w 1276"/>
                <a:gd name="T13" fmla="*/ 142 h 177"/>
                <a:gd name="T14" fmla="*/ 805 w 1276"/>
                <a:gd name="T15" fmla="*/ 156 h 177"/>
                <a:gd name="T16" fmla="*/ 720 w 1276"/>
                <a:gd name="T17" fmla="*/ 167 h 177"/>
                <a:gd name="T18" fmla="*/ 626 w 1276"/>
                <a:gd name="T19" fmla="*/ 174 h 177"/>
                <a:gd name="T20" fmla="*/ 531 w 1276"/>
                <a:gd name="T21" fmla="*/ 177 h 177"/>
                <a:gd name="T22" fmla="*/ 459 w 1276"/>
                <a:gd name="T23" fmla="*/ 177 h 177"/>
                <a:gd name="T24" fmla="*/ 443 w 1276"/>
                <a:gd name="T25" fmla="*/ 177 h 177"/>
                <a:gd name="T26" fmla="*/ 429 w 1276"/>
                <a:gd name="T27" fmla="*/ 177 h 177"/>
                <a:gd name="T28" fmla="*/ 415 w 1276"/>
                <a:gd name="T29" fmla="*/ 177 h 177"/>
                <a:gd name="T30" fmla="*/ 400 w 1276"/>
                <a:gd name="T31" fmla="*/ 177 h 177"/>
                <a:gd name="T32" fmla="*/ 386 w 1276"/>
                <a:gd name="T33" fmla="*/ 177 h 177"/>
                <a:gd name="T34" fmla="*/ 368 w 1276"/>
                <a:gd name="T35" fmla="*/ 177 h 177"/>
                <a:gd name="T36" fmla="*/ 352 w 1276"/>
                <a:gd name="T37" fmla="*/ 176 h 177"/>
                <a:gd name="T38" fmla="*/ 332 w 1276"/>
                <a:gd name="T39" fmla="*/ 176 h 177"/>
                <a:gd name="T40" fmla="*/ 316 w 1276"/>
                <a:gd name="T41" fmla="*/ 176 h 177"/>
                <a:gd name="T42" fmla="*/ 298 w 1276"/>
                <a:gd name="T43" fmla="*/ 174 h 177"/>
                <a:gd name="T44" fmla="*/ 252 w 1276"/>
                <a:gd name="T45" fmla="*/ 170 h 177"/>
                <a:gd name="T46" fmla="*/ 195 w 1276"/>
                <a:gd name="T47" fmla="*/ 162 h 177"/>
                <a:gd name="T48" fmla="*/ 141 w 1276"/>
                <a:gd name="T49" fmla="*/ 151 h 177"/>
                <a:gd name="T50" fmla="*/ 87 w 1276"/>
                <a:gd name="T51" fmla="*/ 135 h 177"/>
                <a:gd name="T52" fmla="*/ 34 w 1276"/>
                <a:gd name="T53" fmla="*/ 114 h 177"/>
                <a:gd name="T54" fmla="*/ 2 w 1276"/>
                <a:gd name="T55" fmla="*/ 96 h 177"/>
                <a:gd name="T56" fmla="*/ 6 w 1276"/>
                <a:gd name="T57" fmla="*/ 86 h 177"/>
                <a:gd name="T58" fmla="*/ 16 w 1276"/>
                <a:gd name="T59" fmla="*/ 82 h 177"/>
                <a:gd name="T60" fmla="*/ 34 w 1276"/>
                <a:gd name="T61" fmla="*/ 89 h 177"/>
                <a:gd name="T62" fmla="*/ 52 w 1276"/>
                <a:gd name="T63" fmla="*/ 96 h 177"/>
                <a:gd name="T64" fmla="*/ 69 w 1276"/>
                <a:gd name="T65" fmla="*/ 105 h 177"/>
                <a:gd name="T66" fmla="*/ 87 w 1276"/>
                <a:gd name="T67" fmla="*/ 112 h 177"/>
                <a:gd name="T68" fmla="*/ 105 w 1276"/>
                <a:gd name="T69" fmla="*/ 119 h 177"/>
                <a:gd name="T70" fmla="*/ 209 w 1276"/>
                <a:gd name="T71" fmla="*/ 140 h 177"/>
                <a:gd name="T72" fmla="*/ 324 w 1276"/>
                <a:gd name="T73" fmla="*/ 153 h 177"/>
                <a:gd name="T74" fmla="*/ 445 w 1276"/>
                <a:gd name="T75" fmla="*/ 158 h 177"/>
                <a:gd name="T76" fmla="*/ 565 w 1276"/>
                <a:gd name="T77" fmla="*/ 156 h 177"/>
                <a:gd name="T78" fmla="*/ 676 w 1276"/>
                <a:gd name="T79" fmla="*/ 149 h 177"/>
                <a:gd name="T80" fmla="*/ 736 w 1276"/>
                <a:gd name="T81" fmla="*/ 144 h 177"/>
                <a:gd name="T82" fmla="*/ 769 w 1276"/>
                <a:gd name="T83" fmla="*/ 140 h 177"/>
                <a:gd name="T84" fmla="*/ 805 w 1276"/>
                <a:gd name="T85" fmla="*/ 139 h 177"/>
                <a:gd name="T86" fmla="*/ 837 w 1276"/>
                <a:gd name="T87" fmla="*/ 133 h 177"/>
                <a:gd name="T88" fmla="*/ 867 w 1276"/>
                <a:gd name="T89" fmla="*/ 128 h 177"/>
                <a:gd name="T90" fmla="*/ 990 w 1276"/>
                <a:gd name="T91" fmla="*/ 130 h 177"/>
                <a:gd name="T92" fmla="*/ 1052 w 1276"/>
                <a:gd name="T93" fmla="*/ 84 h 177"/>
                <a:gd name="T94" fmla="*/ 1068 w 1276"/>
                <a:gd name="T95" fmla="*/ 79 h 177"/>
                <a:gd name="T96" fmla="*/ 1084 w 1276"/>
                <a:gd name="T97" fmla="*/ 74 h 177"/>
                <a:gd name="T98" fmla="*/ 1100 w 1276"/>
                <a:gd name="T99" fmla="*/ 68 h 177"/>
                <a:gd name="T100" fmla="*/ 1117 w 1276"/>
                <a:gd name="T101" fmla="*/ 61 h 177"/>
                <a:gd name="T102" fmla="*/ 1139 w 1276"/>
                <a:gd name="T103" fmla="*/ 54 h 177"/>
                <a:gd name="T104" fmla="*/ 1165 w 1276"/>
                <a:gd name="T105" fmla="*/ 44 h 177"/>
                <a:gd name="T106" fmla="*/ 1193 w 1276"/>
                <a:gd name="T107" fmla="*/ 31 h 177"/>
                <a:gd name="T108" fmla="*/ 1217 w 1276"/>
                <a:gd name="T109" fmla="*/ 19 h 177"/>
                <a:gd name="T110" fmla="*/ 1237 w 1276"/>
                <a:gd name="T111" fmla="*/ 7 h 177"/>
                <a:gd name="T112" fmla="*/ 1251 w 1276"/>
                <a:gd name="T113" fmla="*/ 0 h 177"/>
                <a:gd name="T114" fmla="*/ 1259 w 1276"/>
                <a:gd name="T115" fmla="*/ 0 h 177"/>
                <a:gd name="T116" fmla="*/ 1273 w 1276"/>
                <a:gd name="T117" fmla="*/ 1 h 177"/>
                <a:gd name="T118" fmla="*/ 1276 w 1276"/>
                <a:gd name="T119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6" h="177">
                  <a:moveTo>
                    <a:pt x="1276" y="3"/>
                  </a:moveTo>
                  <a:lnTo>
                    <a:pt x="1267" y="10"/>
                  </a:lnTo>
                  <a:lnTo>
                    <a:pt x="1259" y="16"/>
                  </a:lnTo>
                  <a:lnTo>
                    <a:pt x="1247" y="23"/>
                  </a:lnTo>
                  <a:lnTo>
                    <a:pt x="1237" y="30"/>
                  </a:lnTo>
                  <a:lnTo>
                    <a:pt x="1223" y="35"/>
                  </a:lnTo>
                  <a:lnTo>
                    <a:pt x="1209" y="42"/>
                  </a:lnTo>
                  <a:lnTo>
                    <a:pt x="1195" y="49"/>
                  </a:lnTo>
                  <a:lnTo>
                    <a:pt x="1181" y="56"/>
                  </a:lnTo>
                  <a:lnTo>
                    <a:pt x="1163" y="63"/>
                  </a:lnTo>
                  <a:lnTo>
                    <a:pt x="1147" y="70"/>
                  </a:lnTo>
                  <a:lnTo>
                    <a:pt x="1127" y="77"/>
                  </a:lnTo>
                  <a:lnTo>
                    <a:pt x="1109" y="84"/>
                  </a:lnTo>
                  <a:lnTo>
                    <a:pt x="1088" y="91"/>
                  </a:lnTo>
                  <a:lnTo>
                    <a:pt x="1068" y="98"/>
                  </a:lnTo>
                  <a:lnTo>
                    <a:pt x="1044" y="103"/>
                  </a:lnTo>
                  <a:lnTo>
                    <a:pt x="1024" y="112"/>
                  </a:lnTo>
                  <a:lnTo>
                    <a:pt x="994" y="137"/>
                  </a:lnTo>
                  <a:lnTo>
                    <a:pt x="940" y="132"/>
                  </a:lnTo>
                  <a:lnTo>
                    <a:pt x="913" y="137"/>
                  </a:lnTo>
                  <a:lnTo>
                    <a:pt x="887" y="142"/>
                  </a:lnTo>
                  <a:lnTo>
                    <a:pt x="861" y="146"/>
                  </a:lnTo>
                  <a:lnTo>
                    <a:pt x="833" y="151"/>
                  </a:lnTo>
                  <a:lnTo>
                    <a:pt x="805" y="156"/>
                  </a:lnTo>
                  <a:lnTo>
                    <a:pt x="777" y="160"/>
                  </a:lnTo>
                  <a:lnTo>
                    <a:pt x="748" y="163"/>
                  </a:lnTo>
                  <a:lnTo>
                    <a:pt x="720" y="167"/>
                  </a:lnTo>
                  <a:lnTo>
                    <a:pt x="688" y="169"/>
                  </a:lnTo>
                  <a:lnTo>
                    <a:pt x="658" y="172"/>
                  </a:lnTo>
                  <a:lnTo>
                    <a:pt x="626" y="174"/>
                  </a:lnTo>
                  <a:lnTo>
                    <a:pt x="594" y="176"/>
                  </a:lnTo>
                  <a:lnTo>
                    <a:pt x="563" y="176"/>
                  </a:lnTo>
                  <a:lnTo>
                    <a:pt x="531" y="177"/>
                  </a:lnTo>
                  <a:lnTo>
                    <a:pt x="497" y="177"/>
                  </a:lnTo>
                  <a:lnTo>
                    <a:pt x="465" y="177"/>
                  </a:lnTo>
                  <a:lnTo>
                    <a:pt x="459" y="177"/>
                  </a:lnTo>
                  <a:lnTo>
                    <a:pt x="453" y="177"/>
                  </a:lnTo>
                  <a:lnTo>
                    <a:pt x="447" y="177"/>
                  </a:lnTo>
                  <a:lnTo>
                    <a:pt x="443" y="177"/>
                  </a:lnTo>
                  <a:lnTo>
                    <a:pt x="437" y="177"/>
                  </a:lnTo>
                  <a:lnTo>
                    <a:pt x="433" y="177"/>
                  </a:lnTo>
                  <a:lnTo>
                    <a:pt x="429" y="177"/>
                  </a:lnTo>
                  <a:lnTo>
                    <a:pt x="425" y="177"/>
                  </a:lnTo>
                  <a:lnTo>
                    <a:pt x="419" y="177"/>
                  </a:lnTo>
                  <a:lnTo>
                    <a:pt x="415" y="177"/>
                  </a:lnTo>
                  <a:lnTo>
                    <a:pt x="409" y="177"/>
                  </a:lnTo>
                  <a:lnTo>
                    <a:pt x="406" y="177"/>
                  </a:lnTo>
                  <a:lnTo>
                    <a:pt x="400" y="177"/>
                  </a:lnTo>
                  <a:lnTo>
                    <a:pt x="396" y="177"/>
                  </a:lnTo>
                  <a:lnTo>
                    <a:pt x="390" y="177"/>
                  </a:lnTo>
                  <a:lnTo>
                    <a:pt x="386" y="177"/>
                  </a:lnTo>
                  <a:lnTo>
                    <a:pt x="380" y="177"/>
                  </a:lnTo>
                  <a:lnTo>
                    <a:pt x="374" y="177"/>
                  </a:lnTo>
                  <a:lnTo>
                    <a:pt x="368" y="177"/>
                  </a:lnTo>
                  <a:lnTo>
                    <a:pt x="362" y="177"/>
                  </a:lnTo>
                  <a:lnTo>
                    <a:pt x="358" y="176"/>
                  </a:lnTo>
                  <a:lnTo>
                    <a:pt x="352" y="176"/>
                  </a:lnTo>
                  <a:lnTo>
                    <a:pt x="346" y="176"/>
                  </a:lnTo>
                  <a:lnTo>
                    <a:pt x="340" y="176"/>
                  </a:lnTo>
                  <a:lnTo>
                    <a:pt x="332" y="176"/>
                  </a:lnTo>
                  <a:lnTo>
                    <a:pt x="326" y="176"/>
                  </a:lnTo>
                  <a:lnTo>
                    <a:pt x="320" y="176"/>
                  </a:lnTo>
                  <a:lnTo>
                    <a:pt x="316" y="176"/>
                  </a:lnTo>
                  <a:lnTo>
                    <a:pt x="308" y="176"/>
                  </a:lnTo>
                  <a:lnTo>
                    <a:pt x="302" y="176"/>
                  </a:lnTo>
                  <a:lnTo>
                    <a:pt x="298" y="174"/>
                  </a:lnTo>
                  <a:lnTo>
                    <a:pt x="292" y="174"/>
                  </a:lnTo>
                  <a:lnTo>
                    <a:pt x="272" y="172"/>
                  </a:lnTo>
                  <a:lnTo>
                    <a:pt x="252" y="170"/>
                  </a:lnTo>
                  <a:lnTo>
                    <a:pt x="233" y="167"/>
                  </a:lnTo>
                  <a:lnTo>
                    <a:pt x="215" y="165"/>
                  </a:lnTo>
                  <a:lnTo>
                    <a:pt x="195" y="162"/>
                  </a:lnTo>
                  <a:lnTo>
                    <a:pt x="177" y="158"/>
                  </a:lnTo>
                  <a:lnTo>
                    <a:pt x="159" y="155"/>
                  </a:lnTo>
                  <a:lnTo>
                    <a:pt x="141" y="151"/>
                  </a:lnTo>
                  <a:lnTo>
                    <a:pt x="123" y="146"/>
                  </a:lnTo>
                  <a:lnTo>
                    <a:pt x="105" y="140"/>
                  </a:lnTo>
                  <a:lnTo>
                    <a:pt x="87" y="135"/>
                  </a:lnTo>
                  <a:lnTo>
                    <a:pt x="69" y="130"/>
                  </a:lnTo>
                  <a:lnTo>
                    <a:pt x="52" y="121"/>
                  </a:lnTo>
                  <a:lnTo>
                    <a:pt x="34" y="114"/>
                  </a:lnTo>
                  <a:lnTo>
                    <a:pt x="18" y="107"/>
                  </a:lnTo>
                  <a:lnTo>
                    <a:pt x="0" y="98"/>
                  </a:lnTo>
                  <a:lnTo>
                    <a:pt x="2" y="96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2"/>
                  </a:lnTo>
                  <a:lnTo>
                    <a:pt x="22" y="84"/>
                  </a:lnTo>
                  <a:lnTo>
                    <a:pt x="28" y="86"/>
                  </a:lnTo>
                  <a:lnTo>
                    <a:pt x="34" y="89"/>
                  </a:lnTo>
                  <a:lnTo>
                    <a:pt x="40" y="91"/>
                  </a:lnTo>
                  <a:lnTo>
                    <a:pt x="46" y="93"/>
                  </a:lnTo>
                  <a:lnTo>
                    <a:pt x="52" y="96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9" y="105"/>
                  </a:lnTo>
                  <a:lnTo>
                    <a:pt x="75" y="107"/>
                  </a:lnTo>
                  <a:lnTo>
                    <a:pt x="81" y="111"/>
                  </a:lnTo>
                  <a:lnTo>
                    <a:pt x="87" y="112"/>
                  </a:lnTo>
                  <a:lnTo>
                    <a:pt x="93" y="114"/>
                  </a:lnTo>
                  <a:lnTo>
                    <a:pt x="99" y="118"/>
                  </a:lnTo>
                  <a:lnTo>
                    <a:pt x="105" y="119"/>
                  </a:lnTo>
                  <a:lnTo>
                    <a:pt x="137" y="128"/>
                  </a:lnTo>
                  <a:lnTo>
                    <a:pt x="171" y="135"/>
                  </a:lnTo>
                  <a:lnTo>
                    <a:pt x="209" y="140"/>
                  </a:lnTo>
                  <a:lnTo>
                    <a:pt x="246" y="146"/>
                  </a:lnTo>
                  <a:lnTo>
                    <a:pt x="284" y="149"/>
                  </a:lnTo>
                  <a:lnTo>
                    <a:pt x="324" y="153"/>
                  </a:lnTo>
                  <a:lnTo>
                    <a:pt x="366" y="155"/>
                  </a:lnTo>
                  <a:lnTo>
                    <a:pt x="406" y="158"/>
                  </a:lnTo>
                  <a:lnTo>
                    <a:pt x="445" y="158"/>
                  </a:lnTo>
                  <a:lnTo>
                    <a:pt x="485" y="158"/>
                  </a:lnTo>
                  <a:lnTo>
                    <a:pt x="525" y="156"/>
                  </a:lnTo>
                  <a:lnTo>
                    <a:pt x="565" y="156"/>
                  </a:lnTo>
                  <a:lnTo>
                    <a:pt x="602" y="155"/>
                  </a:lnTo>
                  <a:lnTo>
                    <a:pt x="640" y="151"/>
                  </a:lnTo>
                  <a:lnTo>
                    <a:pt x="676" y="149"/>
                  </a:lnTo>
                  <a:lnTo>
                    <a:pt x="712" y="146"/>
                  </a:lnTo>
                  <a:lnTo>
                    <a:pt x="724" y="146"/>
                  </a:lnTo>
                  <a:lnTo>
                    <a:pt x="736" y="144"/>
                  </a:lnTo>
                  <a:lnTo>
                    <a:pt x="748" y="142"/>
                  </a:lnTo>
                  <a:lnTo>
                    <a:pt x="759" y="142"/>
                  </a:lnTo>
                  <a:lnTo>
                    <a:pt x="769" y="140"/>
                  </a:lnTo>
                  <a:lnTo>
                    <a:pt x="781" y="140"/>
                  </a:lnTo>
                  <a:lnTo>
                    <a:pt x="793" y="139"/>
                  </a:lnTo>
                  <a:lnTo>
                    <a:pt x="805" y="139"/>
                  </a:lnTo>
                  <a:lnTo>
                    <a:pt x="815" y="135"/>
                  </a:lnTo>
                  <a:lnTo>
                    <a:pt x="827" y="135"/>
                  </a:lnTo>
                  <a:lnTo>
                    <a:pt x="837" y="133"/>
                  </a:lnTo>
                  <a:lnTo>
                    <a:pt x="847" y="132"/>
                  </a:lnTo>
                  <a:lnTo>
                    <a:pt x="857" y="130"/>
                  </a:lnTo>
                  <a:lnTo>
                    <a:pt x="867" y="128"/>
                  </a:lnTo>
                  <a:lnTo>
                    <a:pt x="877" y="128"/>
                  </a:lnTo>
                  <a:lnTo>
                    <a:pt x="889" y="126"/>
                  </a:lnTo>
                  <a:lnTo>
                    <a:pt x="990" y="130"/>
                  </a:lnTo>
                  <a:lnTo>
                    <a:pt x="1040" y="88"/>
                  </a:lnTo>
                  <a:lnTo>
                    <a:pt x="1046" y="86"/>
                  </a:lnTo>
                  <a:lnTo>
                    <a:pt x="1052" y="84"/>
                  </a:lnTo>
                  <a:lnTo>
                    <a:pt x="1056" y="82"/>
                  </a:lnTo>
                  <a:lnTo>
                    <a:pt x="1062" y="81"/>
                  </a:lnTo>
                  <a:lnTo>
                    <a:pt x="1068" y="79"/>
                  </a:lnTo>
                  <a:lnTo>
                    <a:pt x="1074" y="77"/>
                  </a:lnTo>
                  <a:lnTo>
                    <a:pt x="1078" y="75"/>
                  </a:lnTo>
                  <a:lnTo>
                    <a:pt x="1084" y="74"/>
                  </a:lnTo>
                  <a:lnTo>
                    <a:pt x="1090" y="72"/>
                  </a:lnTo>
                  <a:lnTo>
                    <a:pt x="1096" y="70"/>
                  </a:lnTo>
                  <a:lnTo>
                    <a:pt x="1100" y="68"/>
                  </a:lnTo>
                  <a:lnTo>
                    <a:pt x="1105" y="67"/>
                  </a:lnTo>
                  <a:lnTo>
                    <a:pt x="1111" y="63"/>
                  </a:lnTo>
                  <a:lnTo>
                    <a:pt x="1117" y="61"/>
                  </a:lnTo>
                  <a:lnTo>
                    <a:pt x="1125" y="60"/>
                  </a:lnTo>
                  <a:lnTo>
                    <a:pt x="1131" y="60"/>
                  </a:lnTo>
                  <a:lnTo>
                    <a:pt x="1139" y="54"/>
                  </a:lnTo>
                  <a:lnTo>
                    <a:pt x="1147" y="51"/>
                  </a:lnTo>
                  <a:lnTo>
                    <a:pt x="1157" y="47"/>
                  </a:lnTo>
                  <a:lnTo>
                    <a:pt x="1165" y="44"/>
                  </a:lnTo>
                  <a:lnTo>
                    <a:pt x="1175" y="38"/>
                  </a:lnTo>
                  <a:lnTo>
                    <a:pt x="1183" y="35"/>
                  </a:lnTo>
                  <a:lnTo>
                    <a:pt x="1193" y="31"/>
                  </a:lnTo>
                  <a:lnTo>
                    <a:pt x="1201" y="26"/>
                  </a:lnTo>
                  <a:lnTo>
                    <a:pt x="1209" y="23"/>
                  </a:lnTo>
                  <a:lnTo>
                    <a:pt x="1217" y="19"/>
                  </a:lnTo>
                  <a:lnTo>
                    <a:pt x="1225" y="14"/>
                  </a:lnTo>
                  <a:lnTo>
                    <a:pt x="1231" y="10"/>
                  </a:lnTo>
                  <a:lnTo>
                    <a:pt x="1237" y="7"/>
                  </a:lnTo>
                  <a:lnTo>
                    <a:pt x="1241" y="5"/>
                  </a:lnTo>
                  <a:lnTo>
                    <a:pt x="1247" y="1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5" y="0"/>
                  </a:lnTo>
                  <a:lnTo>
                    <a:pt x="1259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3" y="1"/>
                  </a:lnTo>
                  <a:lnTo>
                    <a:pt x="1274" y="3"/>
                  </a:lnTo>
                  <a:lnTo>
                    <a:pt x="1276" y="3"/>
                  </a:lnTo>
                  <a:lnTo>
                    <a:pt x="127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6"/>
            <p:cNvSpPr>
              <a:spLocks/>
            </p:cNvSpPr>
            <p:nvPr/>
          </p:nvSpPr>
          <p:spPr bwMode="auto">
            <a:xfrm>
              <a:off x="5072063" y="4016375"/>
              <a:ext cx="328613" cy="249238"/>
            </a:xfrm>
            <a:custGeom>
              <a:avLst/>
              <a:gdLst>
                <a:gd name="T0" fmla="*/ 197 w 207"/>
                <a:gd name="T1" fmla="*/ 0 h 157"/>
                <a:gd name="T2" fmla="*/ 201 w 207"/>
                <a:gd name="T3" fmla="*/ 4 h 157"/>
                <a:gd name="T4" fmla="*/ 205 w 207"/>
                <a:gd name="T5" fmla="*/ 9 h 157"/>
                <a:gd name="T6" fmla="*/ 205 w 207"/>
                <a:gd name="T7" fmla="*/ 13 h 157"/>
                <a:gd name="T8" fmla="*/ 207 w 207"/>
                <a:gd name="T9" fmla="*/ 18 h 157"/>
                <a:gd name="T10" fmla="*/ 205 w 207"/>
                <a:gd name="T11" fmla="*/ 22 h 157"/>
                <a:gd name="T12" fmla="*/ 205 w 207"/>
                <a:gd name="T13" fmla="*/ 27 h 157"/>
                <a:gd name="T14" fmla="*/ 201 w 207"/>
                <a:gd name="T15" fmla="*/ 30 h 157"/>
                <a:gd name="T16" fmla="*/ 199 w 207"/>
                <a:gd name="T17" fmla="*/ 36 h 157"/>
                <a:gd name="T18" fmla="*/ 195 w 207"/>
                <a:gd name="T19" fmla="*/ 41 h 157"/>
                <a:gd name="T20" fmla="*/ 191 w 207"/>
                <a:gd name="T21" fmla="*/ 44 h 157"/>
                <a:gd name="T22" fmla="*/ 187 w 207"/>
                <a:gd name="T23" fmla="*/ 50 h 157"/>
                <a:gd name="T24" fmla="*/ 183 w 207"/>
                <a:gd name="T25" fmla="*/ 53 h 157"/>
                <a:gd name="T26" fmla="*/ 179 w 207"/>
                <a:gd name="T27" fmla="*/ 59 h 157"/>
                <a:gd name="T28" fmla="*/ 175 w 207"/>
                <a:gd name="T29" fmla="*/ 62 h 157"/>
                <a:gd name="T30" fmla="*/ 169 w 207"/>
                <a:gd name="T31" fmla="*/ 66 h 157"/>
                <a:gd name="T32" fmla="*/ 167 w 207"/>
                <a:gd name="T33" fmla="*/ 69 h 157"/>
                <a:gd name="T34" fmla="*/ 159 w 207"/>
                <a:gd name="T35" fmla="*/ 76 h 157"/>
                <a:gd name="T36" fmla="*/ 153 w 207"/>
                <a:gd name="T37" fmla="*/ 81 h 157"/>
                <a:gd name="T38" fmla="*/ 145 w 207"/>
                <a:gd name="T39" fmla="*/ 88 h 157"/>
                <a:gd name="T40" fmla="*/ 137 w 207"/>
                <a:gd name="T41" fmla="*/ 94 h 157"/>
                <a:gd name="T42" fmla="*/ 127 w 207"/>
                <a:gd name="T43" fmla="*/ 99 h 157"/>
                <a:gd name="T44" fmla="*/ 117 w 207"/>
                <a:gd name="T45" fmla="*/ 104 h 157"/>
                <a:gd name="T46" fmla="*/ 107 w 207"/>
                <a:gd name="T47" fmla="*/ 110 h 157"/>
                <a:gd name="T48" fmla="*/ 99 w 207"/>
                <a:gd name="T49" fmla="*/ 115 h 157"/>
                <a:gd name="T50" fmla="*/ 89 w 207"/>
                <a:gd name="T51" fmla="*/ 120 h 157"/>
                <a:gd name="T52" fmla="*/ 79 w 207"/>
                <a:gd name="T53" fmla="*/ 125 h 157"/>
                <a:gd name="T54" fmla="*/ 67 w 207"/>
                <a:gd name="T55" fmla="*/ 131 h 157"/>
                <a:gd name="T56" fmla="*/ 59 w 207"/>
                <a:gd name="T57" fmla="*/ 136 h 157"/>
                <a:gd name="T58" fmla="*/ 48 w 207"/>
                <a:gd name="T59" fmla="*/ 141 h 157"/>
                <a:gd name="T60" fmla="*/ 38 w 207"/>
                <a:gd name="T61" fmla="*/ 147 h 157"/>
                <a:gd name="T62" fmla="*/ 30 w 207"/>
                <a:gd name="T63" fmla="*/ 152 h 157"/>
                <a:gd name="T64" fmla="*/ 20 w 207"/>
                <a:gd name="T65" fmla="*/ 157 h 157"/>
                <a:gd name="T66" fmla="*/ 14 w 207"/>
                <a:gd name="T67" fmla="*/ 155 h 157"/>
                <a:gd name="T68" fmla="*/ 8 w 207"/>
                <a:gd name="T69" fmla="*/ 155 h 157"/>
                <a:gd name="T70" fmla="*/ 4 w 207"/>
                <a:gd name="T71" fmla="*/ 152 h 157"/>
                <a:gd name="T72" fmla="*/ 0 w 207"/>
                <a:gd name="T73" fmla="*/ 152 h 157"/>
                <a:gd name="T74" fmla="*/ 10 w 207"/>
                <a:gd name="T75" fmla="*/ 143 h 157"/>
                <a:gd name="T76" fmla="*/ 22 w 207"/>
                <a:gd name="T77" fmla="*/ 134 h 157"/>
                <a:gd name="T78" fmla="*/ 36 w 207"/>
                <a:gd name="T79" fmla="*/ 127 h 157"/>
                <a:gd name="T80" fmla="*/ 48 w 207"/>
                <a:gd name="T81" fmla="*/ 120 h 157"/>
                <a:gd name="T82" fmla="*/ 61 w 207"/>
                <a:gd name="T83" fmla="*/ 111 h 157"/>
                <a:gd name="T84" fmla="*/ 75 w 207"/>
                <a:gd name="T85" fmla="*/ 104 h 157"/>
                <a:gd name="T86" fmla="*/ 89 w 207"/>
                <a:gd name="T87" fmla="*/ 97 h 157"/>
                <a:gd name="T88" fmla="*/ 101 w 207"/>
                <a:gd name="T89" fmla="*/ 90 h 157"/>
                <a:gd name="T90" fmla="*/ 115 w 207"/>
                <a:gd name="T91" fmla="*/ 81 h 157"/>
                <a:gd name="T92" fmla="*/ 127 w 207"/>
                <a:gd name="T93" fmla="*/ 73 h 157"/>
                <a:gd name="T94" fmla="*/ 139 w 207"/>
                <a:gd name="T95" fmla="*/ 64 h 157"/>
                <a:gd name="T96" fmla="*/ 151 w 207"/>
                <a:gd name="T97" fmla="*/ 55 h 157"/>
                <a:gd name="T98" fmla="*/ 161 w 207"/>
                <a:gd name="T99" fmla="*/ 44 h 157"/>
                <a:gd name="T100" fmla="*/ 171 w 207"/>
                <a:gd name="T101" fmla="*/ 34 h 157"/>
                <a:gd name="T102" fmla="*/ 179 w 207"/>
                <a:gd name="T103" fmla="*/ 22 h 157"/>
                <a:gd name="T104" fmla="*/ 187 w 207"/>
                <a:gd name="T105" fmla="*/ 11 h 157"/>
                <a:gd name="T106" fmla="*/ 197 w 207"/>
                <a:gd name="T107" fmla="*/ 0 h 157"/>
                <a:gd name="T108" fmla="*/ 197 w 207"/>
                <a:gd name="T10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157">
                  <a:moveTo>
                    <a:pt x="197" y="0"/>
                  </a:moveTo>
                  <a:lnTo>
                    <a:pt x="201" y="4"/>
                  </a:lnTo>
                  <a:lnTo>
                    <a:pt x="205" y="9"/>
                  </a:lnTo>
                  <a:lnTo>
                    <a:pt x="205" y="13"/>
                  </a:lnTo>
                  <a:lnTo>
                    <a:pt x="207" y="18"/>
                  </a:lnTo>
                  <a:lnTo>
                    <a:pt x="205" y="22"/>
                  </a:lnTo>
                  <a:lnTo>
                    <a:pt x="205" y="27"/>
                  </a:lnTo>
                  <a:lnTo>
                    <a:pt x="201" y="30"/>
                  </a:lnTo>
                  <a:lnTo>
                    <a:pt x="199" y="36"/>
                  </a:lnTo>
                  <a:lnTo>
                    <a:pt x="195" y="41"/>
                  </a:lnTo>
                  <a:lnTo>
                    <a:pt x="191" y="44"/>
                  </a:lnTo>
                  <a:lnTo>
                    <a:pt x="187" y="50"/>
                  </a:lnTo>
                  <a:lnTo>
                    <a:pt x="183" y="53"/>
                  </a:lnTo>
                  <a:lnTo>
                    <a:pt x="179" y="59"/>
                  </a:lnTo>
                  <a:lnTo>
                    <a:pt x="175" y="62"/>
                  </a:lnTo>
                  <a:lnTo>
                    <a:pt x="169" y="66"/>
                  </a:lnTo>
                  <a:lnTo>
                    <a:pt x="167" y="69"/>
                  </a:lnTo>
                  <a:lnTo>
                    <a:pt x="159" y="76"/>
                  </a:lnTo>
                  <a:lnTo>
                    <a:pt x="153" y="81"/>
                  </a:lnTo>
                  <a:lnTo>
                    <a:pt x="145" y="88"/>
                  </a:lnTo>
                  <a:lnTo>
                    <a:pt x="137" y="94"/>
                  </a:lnTo>
                  <a:lnTo>
                    <a:pt x="127" y="99"/>
                  </a:lnTo>
                  <a:lnTo>
                    <a:pt x="117" y="104"/>
                  </a:lnTo>
                  <a:lnTo>
                    <a:pt x="107" y="110"/>
                  </a:lnTo>
                  <a:lnTo>
                    <a:pt x="99" y="115"/>
                  </a:lnTo>
                  <a:lnTo>
                    <a:pt x="89" y="120"/>
                  </a:lnTo>
                  <a:lnTo>
                    <a:pt x="79" y="125"/>
                  </a:lnTo>
                  <a:lnTo>
                    <a:pt x="67" y="131"/>
                  </a:lnTo>
                  <a:lnTo>
                    <a:pt x="59" y="136"/>
                  </a:lnTo>
                  <a:lnTo>
                    <a:pt x="48" y="141"/>
                  </a:lnTo>
                  <a:lnTo>
                    <a:pt x="38" y="147"/>
                  </a:lnTo>
                  <a:lnTo>
                    <a:pt x="30" y="152"/>
                  </a:lnTo>
                  <a:lnTo>
                    <a:pt x="20" y="157"/>
                  </a:lnTo>
                  <a:lnTo>
                    <a:pt x="14" y="155"/>
                  </a:lnTo>
                  <a:lnTo>
                    <a:pt x="8" y="155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10" y="143"/>
                  </a:lnTo>
                  <a:lnTo>
                    <a:pt x="22" y="134"/>
                  </a:lnTo>
                  <a:lnTo>
                    <a:pt x="36" y="127"/>
                  </a:lnTo>
                  <a:lnTo>
                    <a:pt x="48" y="120"/>
                  </a:lnTo>
                  <a:lnTo>
                    <a:pt x="61" y="111"/>
                  </a:lnTo>
                  <a:lnTo>
                    <a:pt x="75" y="104"/>
                  </a:lnTo>
                  <a:lnTo>
                    <a:pt x="89" y="97"/>
                  </a:lnTo>
                  <a:lnTo>
                    <a:pt x="101" y="90"/>
                  </a:lnTo>
                  <a:lnTo>
                    <a:pt x="115" y="81"/>
                  </a:lnTo>
                  <a:lnTo>
                    <a:pt x="127" y="73"/>
                  </a:lnTo>
                  <a:lnTo>
                    <a:pt x="139" y="64"/>
                  </a:lnTo>
                  <a:lnTo>
                    <a:pt x="151" y="55"/>
                  </a:lnTo>
                  <a:lnTo>
                    <a:pt x="161" y="44"/>
                  </a:lnTo>
                  <a:lnTo>
                    <a:pt x="171" y="34"/>
                  </a:lnTo>
                  <a:lnTo>
                    <a:pt x="179" y="22"/>
                  </a:lnTo>
                  <a:lnTo>
                    <a:pt x="187" y="11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3127375" y="2670175"/>
              <a:ext cx="1782763" cy="238125"/>
            </a:xfrm>
            <a:custGeom>
              <a:avLst/>
              <a:gdLst>
                <a:gd name="T0" fmla="*/ 36 w 1123"/>
                <a:gd name="T1" fmla="*/ 25 h 150"/>
                <a:gd name="T2" fmla="*/ 105 w 1123"/>
                <a:gd name="T3" fmla="*/ 64 h 150"/>
                <a:gd name="T4" fmla="*/ 181 w 1123"/>
                <a:gd name="T5" fmla="*/ 94 h 150"/>
                <a:gd name="T6" fmla="*/ 262 w 1123"/>
                <a:gd name="T7" fmla="*/ 113 h 150"/>
                <a:gd name="T8" fmla="*/ 344 w 1123"/>
                <a:gd name="T9" fmla="*/ 124 h 150"/>
                <a:gd name="T10" fmla="*/ 423 w 1123"/>
                <a:gd name="T11" fmla="*/ 129 h 150"/>
                <a:gd name="T12" fmla="*/ 501 w 1123"/>
                <a:gd name="T13" fmla="*/ 129 h 150"/>
                <a:gd name="T14" fmla="*/ 569 w 1123"/>
                <a:gd name="T15" fmla="*/ 129 h 150"/>
                <a:gd name="T16" fmla="*/ 616 w 1123"/>
                <a:gd name="T17" fmla="*/ 125 h 150"/>
                <a:gd name="T18" fmla="*/ 662 w 1123"/>
                <a:gd name="T19" fmla="*/ 120 h 150"/>
                <a:gd name="T20" fmla="*/ 718 w 1123"/>
                <a:gd name="T21" fmla="*/ 113 h 150"/>
                <a:gd name="T22" fmla="*/ 779 w 1123"/>
                <a:gd name="T23" fmla="*/ 106 h 150"/>
                <a:gd name="T24" fmla="*/ 843 w 1123"/>
                <a:gd name="T25" fmla="*/ 97 h 150"/>
                <a:gd name="T26" fmla="*/ 907 w 1123"/>
                <a:gd name="T27" fmla="*/ 87 h 150"/>
                <a:gd name="T28" fmla="*/ 964 w 1123"/>
                <a:gd name="T29" fmla="*/ 76 h 150"/>
                <a:gd name="T30" fmla="*/ 1016 w 1123"/>
                <a:gd name="T31" fmla="*/ 66 h 150"/>
                <a:gd name="T32" fmla="*/ 1040 w 1123"/>
                <a:gd name="T33" fmla="*/ 59 h 150"/>
                <a:gd name="T34" fmla="*/ 1048 w 1123"/>
                <a:gd name="T35" fmla="*/ 57 h 150"/>
                <a:gd name="T36" fmla="*/ 1056 w 1123"/>
                <a:gd name="T37" fmla="*/ 53 h 150"/>
                <a:gd name="T38" fmla="*/ 1066 w 1123"/>
                <a:gd name="T39" fmla="*/ 51 h 150"/>
                <a:gd name="T40" fmla="*/ 1076 w 1123"/>
                <a:gd name="T41" fmla="*/ 48 h 150"/>
                <a:gd name="T42" fmla="*/ 1086 w 1123"/>
                <a:gd name="T43" fmla="*/ 43 h 150"/>
                <a:gd name="T44" fmla="*/ 1096 w 1123"/>
                <a:gd name="T45" fmla="*/ 41 h 150"/>
                <a:gd name="T46" fmla="*/ 1102 w 1123"/>
                <a:gd name="T47" fmla="*/ 37 h 150"/>
                <a:gd name="T48" fmla="*/ 1111 w 1123"/>
                <a:gd name="T49" fmla="*/ 36 h 150"/>
                <a:gd name="T50" fmla="*/ 1119 w 1123"/>
                <a:gd name="T51" fmla="*/ 36 h 150"/>
                <a:gd name="T52" fmla="*/ 1123 w 1123"/>
                <a:gd name="T53" fmla="*/ 41 h 150"/>
                <a:gd name="T54" fmla="*/ 1119 w 1123"/>
                <a:gd name="T55" fmla="*/ 48 h 150"/>
                <a:gd name="T56" fmla="*/ 1100 w 1123"/>
                <a:gd name="T57" fmla="*/ 59 h 150"/>
                <a:gd name="T58" fmla="*/ 1058 w 1123"/>
                <a:gd name="T59" fmla="*/ 73 h 150"/>
                <a:gd name="T60" fmla="*/ 1010 w 1123"/>
                <a:gd name="T61" fmla="*/ 83 h 150"/>
                <a:gd name="T62" fmla="*/ 958 w 1123"/>
                <a:gd name="T63" fmla="*/ 95 h 150"/>
                <a:gd name="T64" fmla="*/ 907 w 1123"/>
                <a:gd name="T65" fmla="*/ 104 h 150"/>
                <a:gd name="T66" fmla="*/ 855 w 1123"/>
                <a:gd name="T67" fmla="*/ 113 h 150"/>
                <a:gd name="T68" fmla="*/ 805 w 1123"/>
                <a:gd name="T69" fmla="*/ 122 h 150"/>
                <a:gd name="T70" fmla="*/ 761 w 1123"/>
                <a:gd name="T71" fmla="*/ 129 h 150"/>
                <a:gd name="T72" fmla="*/ 724 w 1123"/>
                <a:gd name="T73" fmla="*/ 134 h 150"/>
                <a:gd name="T74" fmla="*/ 690 w 1123"/>
                <a:gd name="T75" fmla="*/ 138 h 150"/>
                <a:gd name="T76" fmla="*/ 656 w 1123"/>
                <a:gd name="T77" fmla="*/ 141 h 150"/>
                <a:gd name="T78" fmla="*/ 622 w 1123"/>
                <a:gd name="T79" fmla="*/ 145 h 150"/>
                <a:gd name="T80" fmla="*/ 588 w 1123"/>
                <a:gd name="T81" fmla="*/ 148 h 150"/>
                <a:gd name="T82" fmla="*/ 555 w 1123"/>
                <a:gd name="T83" fmla="*/ 150 h 150"/>
                <a:gd name="T84" fmla="*/ 521 w 1123"/>
                <a:gd name="T85" fmla="*/ 150 h 150"/>
                <a:gd name="T86" fmla="*/ 485 w 1123"/>
                <a:gd name="T87" fmla="*/ 148 h 150"/>
                <a:gd name="T88" fmla="*/ 465 w 1123"/>
                <a:gd name="T89" fmla="*/ 148 h 150"/>
                <a:gd name="T90" fmla="*/ 455 w 1123"/>
                <a:gd name="T91" fmla="*/ 148 h 150"/>
                <a:gd name="T92" fmla="*/ 443 w 1123"/>
                <a:gd name="T93" fmla="*/ 148 h 150"/>
                <a:gd name="T94" fmla="*/ 427 w 1123"/>
                <a:gd name="T95" fmla="*/ 148 h 150"/>
                <a:gd name="T96" fmla="*/ 412 w 1123"/>
                <a:gd name="T97" fmla="*/ 146 h 150"/>
                <a:gd name="T98" fmla="*/ 396 w 1123"/>
                <a:gd name="T99" fmla="*/ 146 h 150"/>
                <a:gd name="T100" fmla="*/ 382 w 1123"/>
                <a:gd name="T101" fmla="*/ 146 h 150"/>
                <a:gd name="T102" fmla="*/ 374 w 1123"/>
                <a:gd name="T103" fmla="*/ 146 h 150"/>
                <a:gd name="T104" fmla="*/ 348 w 1123"/>
                <a:gd name="T105" fmla="*/ 143 h 150"/>
                <a:gd name="T106" fmla="*/ 300 w 1123"/>
                <a:gd name="T107" fmla="*/ 136 h 150"/>
                <a:gd name="T108" fmla="*/ 250 w 1123"/>
                <a:gd name="T109" fmla="*/ 129 h 150"/>
                <a:gd name="T110" fmla="*/ 201 w 1123"/>
                <a:gd name="T111" fmla="*/ 118 h 150"/>
                <a:gd name="T112" fmla="*/ 151 w 1123"/>
                <a:gd name="T113" fmla="*/ 104 h 150"/>
                <a:gd name="T114" fmla="*/ 103 w 1123"/>
                <a:gd name="T115" fmla="*/ 85 h 150"/>
                <a:gd name="T116" fmla="*/ 58 w 1123"/>
                <a:gd name="T117" fmla="*/ 62 h 150"/>
                <a:gd name="T118" fmla="*/ 18 w 1123"/>
                <a:gd name="T119" fmla="*/ 32 h 150"/>
                <a:gd name="T120" fmla="*/ 0 w 1123"/>
                <a:gd name="T121" fmla="*/ 11 h 150"/>
                <a:gd name="T122" fmla="*/ 2 w 1123"/>
                <a:gd name="T123" fmla="*/ 4 h 150"/>
                <a:gd name="T124" fmla="*/ 4 w 1123"/>
                <a:gd name="T1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3" h="150">
                  <a:moveTo>
                    <a:pt x="4" y="0"/>
                  </a:moveTo>
                  <a:lnTo>
                    <a:pt x="36" y="25"/>
                  </a:lnTo>
                  <a:lnTo>
                    <a:pt x="70" y="46"/>
                  </a:lnTo>
                  <a:lnTo>
                    <a:pt x="105" y="64"/>
                  </a:lnTo>
                  <a:lnTo>
                    <a:pt x="143" y="81"/>
                  </a:lnTo>
                  <a:lnTo>
                    <a:pt x="181" y="94"/>
                  </a:lnTo>
                  <a:lnTo>
                    <a:pt x="223" y="104"/>
                  </a:lnTo>
                  <a:lnTo>
                    <a:pt x="262" y="113"/>
                  </a:lnTo>
                  <a:lnTo>
                    <a:pt x="304" y="120"/>
                  </a:lnTo>
                  <a:lnTo>
                    <a:pt x="344" y="124"/>
                  </a:lnTo>
                  <a:lnTo>
                    <a:pt x="384" y="127"/>
                  </a:lnTo>
                  <a:lnTo>
                    <a:pt x="423" y="129"/>
                  </a:lnTo>
                  <a:lnTo>
                    <a:pt x="463" y="131"/>
                  </a:lnTo>
                  <a:lnTo>
                    <a:pt x="501" y="129"/>
                  </a:lnTo>
                  <a:lnTo>
                    <a:pt x="537" y="129"/>
                  </a:lnTo>
                  <a:lnTo>
                    <a:pt x="569" y="129"/>
                  </a:lnTo>
                  <a:lnTo>
                    <a:pt x="600" y="127"/>
                  </a:lnTo>
                  <a:lnTo>
                    <a:pt x="616" y="125"/>
                  </a:lnTo>
                  <a:lnTo>
                    <a:pt x="638" y="124"/>
                  </a:lnTo>
                  <a:lnTo>
                    <a:pt x="662" y="120"/>
                  </a:lnTo>
                  <a:lnTo>
                    <a:pt x="690" y="118"/>
                  </a:lnTo>
                  <a:lnTo>
                    <a:pt x="718" y="113"/>
                  </a:lnTo>
                  <a:lnTo>
                    <a:pt x="748" y="110"/>
                  </a:lnTo>
                  <a:lnTo>
                    <a:pt x="779" y="106"/>
                  </a:lnTo>
                  <a:lnTo>
                    <a:pt x="811" y="103"/>
                  </a:lnTo>
                  <a:lnTo>
                    <a:pt x="843" y="97"/>
                  </a:lnTo>
                  <a:lnTo>
                    <a:pt x="875" y="92"/>
                  </a:lnTo>
                  <a:lnTo>
                    <a:pt x="907" y="87"/>
                  </a:lnTo>
                  <a:lnTo>
                    <a:pt x="936" y="81"/>
                  </a:lnTo>
                  <a:lnTo>
                    <a:pt x="964" y="76"/>
                  </a:lnTo>
                  <a:lnTo>
                    <a:pt x="992" y="71"/>
                  </a:lnTo>
                  <a:lnTo>
                    <a:pt x="1016" y="66"/>
                  </a:lnTo>
                  <a:lnTo>
                    <a:pt x="1038" y="60"/>
                  </a:lnTo>
                  <a:lnTo>
                    <a:pt x="1040" y="59"/>
                  </a:lnTo>
                  <a:lnTo>
                    <a:pt x="1044" y="59"/>
                  </a:lnTo>
                  <a:lnTo>
                    <a:pt x="1048" y="57"/>
                  </a:lnTo>
                  <a:lnTo>
                    <a:pt x="1052" y="57"/>
                  </a:lnTo>
                  <a:lnTo>
                    <a:pt x="1056" y="53"/>
                  </a:lnTo>
                  <a:lnTo>
                    <a:pt x="1060" y="53"/>
                  </a:lnTo>
                  <a:lnTo>
                    <a:pt x="1066" y="51"/>
                  </a:lnTo>
                  <a:lnTo>
                    <a:pt x="1072" y="50"/>
                  </a:lnTo>
                  <a:lnTo>
                    <a:pt x="1076" y="48"/>
                  </a:lnTo>
                  <a:lnTo>
                    <a:pt x="1082" y="46"/>
                  </a:lnTo>
                  <a:lnTo>
                    <a:pt x="1086" y="43"/>
                  </a:lnTo>
                  <a:lnTo>
                    <a:pt x="1092" y="43"/>
                  </a:lnTo>
                  <a:lnTo>
                    <a:pt x="1096" y="41"/>
                  </a:lnTo>
                  <a:lnTo>
                    <a:pt x="1100" y="39"/>
                  </a:lnTo>
                  <a:lnTo>
                    <a:pt x="1102" y="37"/>
                  </a:lnTo>
                  <a:lnTo>
                    <a:pt x="1106" y="37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9" y="36"/>
                  </a:lnTo>
                  <a:lnTo>
                    <a:pt x="1123" y="39"/>
                  </a:lnTo>
                  <a:lnTo>
                    <a:pt x="1123" y="41"/>
                  </a:lnTo>
                  <a:lnTo>
                    <a:pt x="1123" y="43"/>
                  </a:lnTo>
                  <a:lnTo>
                    <a:pt x="1119" y="48"/>
                  </a:lnTo>
                  <a:lnTo>
                    <a:pt x="1117" y="51"/>
                  </a:lnTo>
                  <a:lnTo>
                    <a:pt x="1100" y="59"/>
                  </a:lnTo>
                  <a:lnTo>
                    <a:pt x="1080" y="66"/>
                  </a:lnTo>
                  <a:lnTo>
                    <a:pt x="1058" y="73"/>
                  </a:lnTo>
                  <a:lnTo>
                    <a:pt x="1036" y="78"/>
                  </a:lnTo>
                  <a:lnTo>
                    <a:pt x="1010" y="83"/>
                  </a:lnTo>
                  <a:lnTo>
                    <a:pt x="984" y="90"/>
                  </a:lnTo>
                  <a:lnTo>
                    <a:pt x="958" y="95"/>
                  </a:lnTo>
                  <a:lnTo>
                    <a:pt x="934" y="101"/>
                  </a:lnTo>
                  <a:lnTo>
                    <a:pt x="907" y="104"/>
                  </a:lnTo>
                  <a:lnTo>
                    <a:pt x="881" y="110"/>
                  </a:lnTo>
                  <a:lnTo>
                    <a:pt x="855" y="113"/>
                  </a:lnTo>
                  <a:lnTo>
                    <a:pt x="829" y="118"/>
                  </a:lnTo>
                  <a:lnTo>
                    <a:pt x="805" y="122"/>
                  </a:lnTo>
                  <a:lnTo>
                    <a:pt x="781" y="125"/>
                  </a:lnTo>
                  <a:lnTo>
                    <a:pt x="761" y="129"/>
                  </a:lnTo>
                  <a:lnTo>
                    <a:pt x="742" y="131"/>
                  </a:lnTo>
                  <a:lnTo>
                    <a:pt x="724" y="134"/>
                  </a:lnTo>
                  <a:lnTo>
                    <a:pt x="708" y="136"/>
                  </a:lnTo>
                  <a:lnTo>
                    <a:pt x="690" y="138"/>
                  </a:lnTo>
                  <a:lnTo>
                    <a:pt x="674" y="141"/>
                  </a:lnTo>
                  <a:lnTo>
                    <a:pt x="656" y="141"/>
                  </a:lnTo>
                  <a:lnTo>
                    <a:pt x="640" y="145"/>
                  </a:lnTo>
                  <a:lnTo>
                    <a:pt x="622" y="145"/>
                  </a:lnTo>
                  <a:lnTo>
                    <a:pt x="606" y="146"/>
                  </a:lnTo>
                  <a:lnTo>
                    <a:pt x="588" y="148"/>
                  </a:lnTo>
                  <a:lnTo>
                    <a:pt x="573" y="148"/>
                  </a:lnTo>
                  <a:lnTo>
                    <a:pt x="555" y="150"/>
                  </a:lnTo>
                  <a:lnTo>
                    <a:pt x="539" y="150"/>
                  </a:lnTo>
                  <a:lnTo>
                    <a:pt x="521" y="150"/>
                  </a:lnTo>
                  <a:lnTo>
                    <a:pt x="503" y="150"/>
                  </a:lnTo>
                  <a:lnTo>
                    <a:pt x="485" y="148"/>
                  </a:lnTo>
                  <a:lnTo>
                    <a:pt x="467" y="148"/>
                  </a:lnTo>
                  <a:lnTo>
                    <a:pt x="465" y="148"/>
                  </a:lnTo>
                  <a:lnTo>
                    <a:pt x="461" y="148"/>
                  </a:lnTo>
                  <a:lnTo>
                    <a:pt x="455" y="148"/>
                  </a:lnTo>
                  <a:lnTo>
                    <a:pt x="449" y="148"/>
                  </a:lnTo>
                  <a:lnTo>
                    <a:pt x="443" y="148"/>
                  </a:lnTo>
                  <a:lnTo>
                    <a:pt x="435" y="148"/>
                  </a:lnTo>
                  <a:lnTo>
                    <a:pt x="427" y="148"/>
                  </a:lnTo>
                  <a:lnTo>
                    <a:pt x="419" y="148"/>
                  </a:lnTo>
                  <a:lnTo>
                    <a:pt x="412" y="146"/>
                  </a:lnTo>
                  <a:lnTo>
                    <a:pt x="402" y="146"/>
                  </a:lnTo>
                  <a:lnTo>
                    <a:pt x="396" y="146"/>
                  </a:lnTo>
                  <a:lnTo>
                    <a:pt x="388" y="146"/>
                  </a:lnTo>
                  <a:lnTo>
                    <a:pt x="382" y="146"/>
                  </a:lnTo>
                  <a:lnTo>
                    <a:pt x="378" y="146"/>
                  </a:lnTo>
                  <a:lnTo>
                    <a:pt x="374" y="146"/>
                  </a:lnTo>
                  <a:lnTo>
                    <a:pt x="372" y="146"/>
                  </a:lnTo>
                  <a:lnTo>
                    <a:pt x="348" y="143"/>
                  </a:lnTo>
                  <a:lnTo>
                    <a:pt x="324" y="139"/>
                  </a:lnTo>
                  <a:lnTo>
                    <a:pt x="300" y="136"/>
                  </a:lnTo>
                  <a:lnTo>
                    <a:pt x="276" y="132"/>
                  </a:lnTo>
                  <a:lnTo>
                    <a:pt x="250" y="129"/>
                  </a:lnTo>
                  <a:lnTo>
                    <a:pt x="227" y="124"/>
                  </a:lnTo>
                  <a:lnTo>
                    <a:pt x="201" y="118"/>
                  </a:lnTo>
                  <a:lnTo>
                    <a:pt x="175" y="113"/>
                  </a:lnTo>
                  <a:lnTo>
                    <a:pt x="151" y="104"/>
                  </a:lnTo>
                  <a:lnTo>
                    <a:pt x="127" y="95"/>
                  </a:lnTo>
                  <a:lnTo>
                    <a:pt x="103" y="85"/>
                  </a:lnTo>
                  <a:lnTo>
                    <a:pt x="81" y="76"/>
                  </a:lnTo>
                  <a:lnTo>
                    <a:pt x="58" y="62"/>
                  </a:lnTo>
                  <a:lnTo>
                    <a:pt x="38" y="50"/>
                  </a:lnTo>
                  <a:lnTo>
                    <a:pt x="18" y="3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4049713" y="4059238"/>
              <a:ext cx="419100" cy="387350"/>
            </a:xfrm>
            <a:custGeom>
              <a:avLst/>
              <a:gdLst>
                <a:gd name="T0" fmla="*/ 103 w 264"/>
                <a:gd name="T1" fmla="*/ 0 h 244"/>
                <a:gd name="T2" fmla="*/ 153 w 264"/>
                <a:gd name="T3" fmla="*/ 2 h 244"/>
                <a:gd name="T4" fmla="*/ 202 w 264"/>
                <a:gd name="T5" fmla="*/ 12 h 244"/>
                <a:gd name="T6" fmla="*/ 240 w 264"/>
                <a:gd name="T7" fmla="*/ 33 h 244"/>
                <a:gd name="T8" fmla="*/ 262 w 264"/>
                <a:gd name="T9" fmla="*/ 67 h 244"/>
                <a:gd name="T10" fmla="*/ 262 w 264"/>
                <a:gd name="T11" fmla="*/ 107 h 244"/>
                <a:gd name="T12" fmla="*/ 260 w 264"/>
                <a:gd name="T13" fmla="*/ 142 h 244"/>
                <a:gd name="T14" fmla="*/ 254 w 264"/>
                <a:gd name="T15" fmla="*/ 179 h 244"/>
                <a:gd name="T16" fmla="*/ 244 w 264"/>
                <a:gd name="T17" fmla="*/ 209 h 244"/>
                <a:gd name="T18" fmla="*/ 222 w 264"/>
                <a:gd name="T19" fmla="*/ 232 h 244"/>
                <a:gd name="T20" fmla="*/ 184 w 264"/>
                <a:gd name="T21" fmla="*/ 241 h 244"/>
                <a:gd name="T22" fmla="*/ 177 w 264"/>
                <a:gd name="T23" fmla="*/ 241 h 244"/>
                <a:gd name="T24" fmla="*/ 163 w 264"/>
                <a:gd name="T25" fmla="*/ 241 h 244"/>
                <a:gd name="T26" fmla="*/ 149 w 264"/>
                <a:gd name="T27" fmla="*/ 243 h 244"/>
                <a:gd name="T28" fmla="*/ 135 w 264"/>
                <a:gd name="T29" fmla="*/ 243 h 244"/>
                <a:gd name="T30" fmla="*/ 117 w 264"/>
                <a:gd name="T31" fmla="*/ 243 h 244"/>
                <a:gd name="T32" fmla="*/ 97 w 264"/>
                <a:gd name="T33" fmla="*/ 241 h 244"/>
                <a:gd name="T34" fmla="*/ 83 w 264"/>
                <a:gd name="T35" fmla="*/ 239 h 244"/>
                <a:gd name="T36" fmla="*/ 69 w 264"/>
                <a:gd name="T37" fmla="*/ 237 h 244"/>
                <a:gd name="T38" fmla="*/ 45 w 264"/>
                <a:gd name="T39" fmla="*/ 232 h 244"/>
                <a:gd name="T40" fmla="*/ 13 w 264"/>
                <a:gd name="T41" fmla="*/ 207 h 244"/>
                <a:gd name="T42" fmla="*/ 0 w 264"/>
                <a:gd name="T43" fmla="*/ 171 h 244"/>
                <a:gd name="T44" fmla="*/ 2 w 264"/>
                <a:gd name="T45" fmla="*/ 128 h 244"/>
                <a:gd name="T46" fmla="*/ 9 w 264"/>
                <a:gd name="T47" fmla="*/ 86 h 244"/>
                <a:gd name="T48" fmla="*/ 17 w 264"/>
                <a:gd name="T49" fmla="*/ 49 h 244"/>
                <a:gd name="T50" fmla="*/ 19 w 264"/>
                <a:gd name="T51" fmla="*/ 40 h 244"/>
                <a:gd name="T52" fmla="*/ 23 w 264"/>
                <a:gd name="T53" fmla="*/ 28 h 244"/>
                <a:gd name="T54" fmla="*/ 31 w 264"/>
                <a:gd name="T55" fmla="*/ 16 h 244"/>
                <a:gd name="T56" fmla="*/ 39 w 264"/>
                <a:gd name="T57" fmla="*/ 5 h 244"/>
                <a:gd name="T58" fmla="*/ 53 w 264"/>
                <a:gd name="T59" fmla="*/ 5 h 244"/>
                <a:gd name="T60" fmla="*/ 57 w 264"/>
                <a:gd name="T61" fmla="*/ 19 h 244"/>
                <a:gd name="T62" fmla="*/ 51 w 264"/>
                <a:gd name="T63" fmla="*/ 33 h 244"/>
                <a:gd name="T64" fmla="*/ 43 w 264"/>
                <a:gd name="T65" fmla="*/ 56 h 244"/>
                <a:gd name="T66" fmla="*/ 35 w 264"/>
                <a:gd name="T67" fmla="*/ 84 h 244"/>
                <a:gd name="T68" fmla="*/ 29 w 264"/>
                <a:gd name="T69" fmla="*/ 114 h 244"/>
                <a:gd name="T70" fmla="*/ 23 w 264"/>
                <a:gd name="T71" fmla="*/ 142 h 244"/>
                <a:gd name="T72" fmla="*/ 29 w 264"/>
                <a:gd name="T73" fmla="*/ 183 h 244"/>
                <a:gd name="T74" fmla="*/ 57 w 264"/>
                <a:gd name="T75" fmla="*/ 213 h 244"/>
                <a:gd name="T76" fmla="*/ 103 w 264"/>
                <a:gd name="T77" fmla="*/ 225 h 244"/>
                <a:gd name="T78" fmla="*/ 149 w 264"/>
                <a:gd name="T79" fmla="*/ 225 h 244"/>
                <a:gd name="T80" fmla="*/ 192 w 264"/>
                <a:gd name="T81" fmla="*/ 222 h 244"/>
                <a:gd name="T82" fmla="*/ 216 w 264"/>
                <a:gd name="T83" fmla="*/ 207 h 244"/>
                <a:gd name="T84" fmla="*/ 230 w 264"/>
                <a:gd name="T85" fmla="*/ 181 h 244"/>
                <a:gd name="T86" fmla="*/ 236 w 264"/>
                <a:gd name="T87" fmla="*/ 151 h 244"/>
                <a:gd name="T88" fmla="*/ 238 w 264"/>
                <a:gd name="T89" fmla="*/ 120 h 244"/>
                <a:gd name="T90" fmla="*/ 238 w 264"/>
                <a:gd name="T91" fmla="*/ 90 h 244"/>
                <a:gd name="T92" fmla="*/ 238 w 264"/>
                <a:gd name="T93" fmla="*/ 60 h 244"/>
                <a:gd name="T94" fmla="*/ 212 w 264"/>
                <a:gd name="T95" fmla="*/ 40 h 244"/>
                <a:gd name="T96" fmla="*/ 184 w 264"/>
                <a:gd name="T97" fmla="*/ 28 h 244"/>
                <a:gd name="T98" fmla="*/ 155 w 264"/>
                <a:gd name="T99" fmla="*/ 21 h 244"/>
                <a:gd name="T100" fmla="*/ 125 w 264"/>
                <a:gd name="T101" fmla="*/ 17 h 244"/>
                <a:gd name="T102" fmla="*/ 93 w 264"/>
                <a:gd name="T103" fmla="*/ 19 h 244"/>
                <a:gd name="T104" fmla="*/ 73 w 264"/>
                <a:gd name="T105" fmla="*/ 21 h 244"/>
                <a:gd name="T106" fmla="*/ 63 w 264"/>
                <a:gd name="T107" fmla="*/ 21 h 244"/>
                <a:gd name="T108" fmla="*/ 59 w 264"/>
                <a:gd name="T109" fmla="*/ 14 h 244"/>
                <a:gd name="T110" fmla="*/ 69 w 264"/>
                <a:gd name="T111" fmla="*/ 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" h="244">
                  <a:moveTo>
                    <a:pt x="73" y="0"/>
                  </a:moveTo>
                  <a:lnTo>
                    <a:pt x="87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3" y="2"/>
                  </a:lnTo>
                  <a:lnTo>
                    <a:pt x="171" y="5"/>
                  </a:lnTo>
                  <a:lnTo>
                    <a:pt x="184" y="9"/>
                  </a:lnTo>
                  <a:lnTo>
                    <a:pt x="202" y="12"/>
                  </a:lnTo>
                  <a:lnTo>
                    <a:pt x="216" y="17"/>
                  </a:lnTo>
                  <a:lnTo>
                    <a:pt x="230" y="25"/>
                  </a:lnTo>
                  <a:lnTo>
                    <a:pt x="240" y="33"/>
                  </a:lnTo>
                  <a:lnTo>
                    <a:pt x="250" y="42"/>
                  </a:lnTo>
                  <a:lnTo>
                    <a:pt x="256" y="53"/>
                  </a:lnTo>
                  <a:lnTo>
                    <a:pt x="262" y="67"/>
                  </a:lnTo>
                  <a:lnTo>
                    <a:pt x="264" y="81"/>
                  </a:lnTo>
                  <a:lnTo>
                    <a:pt x="264" y="98"/>
                  </a:lnTo>
                  <a:lnTo>
                    <a:pt x="262" y="107"/>
                  </a:lnTo>
                  <a:lnTo>
                    <a:pt x="260" y="120"/>
                  </a:lnTo>
                  <a:lnTo>
                    <a:pt x="260" y="130"/>
                  </a:lnTo>
                  <a:lnTo>
                    <a:pt x="260" y="142"/>
                  </a:lnTo>
                  <a:lnTo>
                    <a:pt x="258" y="155"/>
                  </a:lnTo>
                  <a:lnTo>
                    <a:pt x="256" y="167"/>
                  </a:lnTo>
                  <a:lnTo>
                    <a:pt x="254" y="179"/>
                  </a:lnTo>
                  <a:lnTo>
                    <a:pt x="252" y="190"/>
                  </a:lnTo>
                  <a:lnTo>
                    <a:pt x="248" y="200"/>
                  </a:lnTo>
                  <a:lnTo>
                    <a:pt x="244" y="209"/>
                  </a:lnTo>
                  <a:lnTo>
                    <a:pt x="238" y="218"/>
                  </a:lnTo>
                  <a:lnTo>
                    <a:pt x="232" y="225"/>
                  </a:lnTo>
                  <a:lnTo>
                    <a:pt x="222" y="232"/>
                  </a:lnTo>
                  <a:lnTo>
                    <a:pt x="212" y="237"/>
                  </a:lnTo>
                  <a:lnTo>
                    <a:pt x="200" y="239"/>
                  </a:lnTo>
                  <a:lnTo>
                    <a:pt x="184" y="241"/>
                  </a:lnTo>
                  <a:lnTo>
                    <a:pt x="182" y="241"/>
                  </a:lnTo>
                  <a:lnTo>
                    <a:pt x="180" y="241"/>
                  </a:lnTo>
                  <a:lnTo>
                    <a:pt x="177" y="241"/>
                  </a:lnTo>
                  <a:lnTo>
                    <a:pt x="173" y="241"/>
                  </a:lnTo>
                  <a:lnTo>
                    <a:pt x="167" y="241"/>
                  </a:lnTo>
                  <a:lnTo>
                    <a:pt x="163" y="241"/>
                  </a:lnTo>
                  <a:lnTo>
                    <a:pt x="159" y="241"/>
                  </a:lnTo>
                  <a:lnTo>
                    <a:pt x="153" y="243"/>
                  </a:lnTo>
                  <a:lnTo>
                    <a:pt x="149" y="243"/>
                  </a:lnTo>
                  <a:lnTo>
                    <a:pt x="143" y="243"/>
                  </a:lnTo>
                  <a:lnTo>
                    <a:pt x="139" y="243"/>
                  </a:lnTo>
                  <a:lnTo>
                    <a:pt x="135" y="243"/>
                  </a:lnTo>
                  <a:lnTo>
                    <a:pt x="127" y="243"/>
                  </a:lnTo>
                  <a:lnTo>
                    <a:pt x="123" y="244"/>
                  </a:lnTo>
                  <a:lnTo>
                    <a:pt x="117" y="243"/>
                  </a:lnTo>
                  <a:lnTo>
                    <a:pt x="111" y="243"/>
                  </a:lnTo>
                  <a:lnTo>
                    <a:pt x="105" y="243"/>
                  </a:lnTo>
                  <a:lnTo>
                    <a:pt x="97" y="241"/>
                  </a:lnTo>
                  <a:lnTo>
                    <a:pt x="91" y="239"/>
                  </a:lnTo>
                  <a:lnTo>
                    <a:pt x="87" y="239"/>
                  </a:lnTo>
                  <a:lnTo>
                    <a:pt x="83" y="239"/>
                  </a:lnTo>
                  <a:lnTo>
                    <a:pt x="77" y="239"/>
                  </a:lnTo>
                  <a:lnTo>
                    <a:pt x="73" y="237"/>
                  </a:lnTo>
                  <a:lnTo>
                    <a:pt x="69" y="237"/>
                  </a:lnTo>
                  <a:lnTo>
                    <a:pt x="65" y="236"/>
                  </a:lnTo>
                  <a:lnTo>
                    <a:pt x="61" y="236"/>
                  </a:lnTo>
                  <a:lnTo>
                    <a:pt x="45" y="232"/>
                  </a:lnTo>
                  <a:lnTo>
                    <a:pt x="31" y="225"/>
                  </a:lnTo>
                  <a:lnTo>
                    <a:pt x="21" y="216"/>
                  </a:lnTo>
                  <a:lnTo>
                    <a:pt x="13" y="207"/>
                  </a:lnTo>
                  <a:lnTo>
                    <a:pt x="7" y="197"/>
                  </a:lnTo>
                  <a:lnTo>
                    <a:pt x="4" y="185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7" y="100"/>
                  </a:lnTo>
                  <a:lnTo>
                    <a:pt x="9" y="86"/>
                  </a:lnTo>
                  <a:lnTo>
                    <a:pt x="11" y="72"/>
                  </a:lnTo>
                  <a:lnTo>
                    <a:pt x="15" y="6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1" y="33"/>
                  </a:lnTo>
                  <a:lnTo>
                    <a:pt x="23" y="28"/>
                  </a:lnTo>
                  <a:lnTo>
                    <a:pt x="27" y="25"/>
                  </a:lnTo>
                  <a:lnTo>
                    <a:pt x="29" y="21"/>
                  </a:lnTo>
                  <a:lnTo>
                    <a:pt x="31" y="16"/>
                  </a:lnTo>
                  <a:lnTo>
                    <a:pt x="33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7" y="19"/>
                  </a:lnTo>
                  <a:lnTo>
                    <a:pt x="53" y="23"/>
                  </a:lnTo>
                  <a:lnTo>
                    <a:pt x="53" y="28"/>
                  </a:lnTo>
                  <a:lnTo>
                    <a:pt x="51" y="33"/>
                  </a:lnTo>
                  <a:lnTo>
                    <a:pt x="49" y="40"/>
                  </a:lnTo>
                  <a:lnTo>
                    <a:pt x="45" y="49"/>
                  </a:lnTo>
                  <a:lnTo>
                    <a:pt x="43" y="56"/>
                  </a:lnTo>
                  <a:lnTo>
                    <a:pt x="41" y="65"/>
                  </a:lnTo>
                  <a:lnTo>
                    <a:pt x="39" y="76"/>
                  </a:lnTo>
                  <a:lnTo>
                    <a:pt x="35" y="84"/>
                  </a:lnTo>
                  <a:lnTo>
                    <a:pt x="33" y="93"/>
                  </a:lnTo>
                  <a:lnTo>
                    <a:pt x="31" y="104"/>
                  </a:lnTo>
                  <a:lnTo>
                    <a:pt x="29" y="114"/>
                  </a:lnTo>
                  <a:lnTo>
                    <a:pt x="27" y="123"/>
                  </a:lnTo>
                  <a:lnTo>
                    <a:pt x="25" y="134"/>
                  </a:lnTo>
                  <a:lnTo>
                    <a:pt x="23" y="142"/>
                  </a:lnTo>
                  <a:lnTo>
                    <a:pt x="23" y="153"/>
                  </a:lnTo>
                  <a:lnTo>
                    <a:pt x="23" y="169"/>
                  </a:lnTo>
                  <a:lnTo>
                    <a:pt x="29" y="183"/>
                  </a:lnTo>
                  <a:lnTo>
                    <a:pt x="35" y="195"/>
                  </a:lnTo>
                  <a:lnTo>
                    <a:pt x="47" y="206"/>
                  </a:lnTo>
                  <a:lnTo>
                    <a:pt x="57" y="213"/>
                  </a:lnTo>
                  <a:lnTo>
                    <a:pt x="71" y="218"/>
                  </a:lnTo>
                  <a:lnTo>
                    <a:pt x="87" y="222"/>
                  </a:lnTo>
                  <a:lnTo>
                    <a:pt x="103" y="225"/>
                  </a:lnTo>
                  <a:lnTo>
                    <a:pt x="119" y="225"/>
                  </a:lnTo>
                  <a:lnTo>
                    <a:pt x="135" y="225"/>
                  </a:lnTo>
                  <a:lnTo>
                    <a:pt x="149" y="225"/>
                  </a:lnTo>
                  <a:lnTo>
                    <a:pt x="165" y="223"/>
                  </a:lnTo>
                  <a:lnTo>
                    <a:pt x="179" y="222"/>
                  </a:lnTo>
                  <a:lnTo>
                    <a:pt x="192" y="222"/>
                  </a:lnTo>
                  <a:lnTo>
                    <a:pt x="202" y="218"/>
                  </a:lnTo>
                  <a:lnTo>
                    <a:pt x="210" y="218"/>
                  </a:lnTo>
                  <a:lnTo>
                    <a:pt x="216" y="207"/>
                  </a:lnTo>
                  <a:lnTo>
                    <a:pt x="222" y="199"/>
                  </a:lnTo>
                  <a:lnTo>
                    <a:pt x="226" y="190"/>
                  </a:lnTo>
                  <a:lnTo>
                    <a:pt x="230" y="181"/>
                  </a:lnTo>
                  <a:lnTo>
                    <a:pt x="232" y="171"/>
                  </a:lnTo>
                  <a:lnTo>
                    <a:pt x="234" y="162"/>
                  </a:lnTo>
                  <a:lnTo>
                    <a:pt x="236" y="151"/>
                  </a:lnTo>
                  <a:lnTo>
                    <a:pt x="238" y="141"/>
                  </a:lnTo>
                  <a:lnTo>
                    <a:pt x="238" y="130"/>
                  </a:lnTo>
                  <a:lnTo>
                    <a:pt x="238" y="120"/>
                  </a:lnTo>
                  <a:lnTo>
                    <a:pt x="238" y="109"/>
                  </a:lnTo>
                  <a:lnTo>
                    <a:pt x="238" y="100"/>
                  </a:lnTo>
                  <a:lnTo>
                    <a:pt x="238" y="90"/>
                  </a:lnTo>
                  <a:lnTo>
                    <a:pt x="238" y="79"/>
                  </a:lnTo>
                  <a:lnTo>
                    <a:pt x="238" y="68"/>
                  </a:lnTo>
                  <a:lnTo>
                    <a:pt x="238" y="60"/>
                  </a:lnTo>
                  <a:lnTo>
                    <a:pt x="230" y="53"/>
                  </a:lnTo>
                  <a:lnTo>
                    <a:pt x="220" y="46"/>
                  </a:lnTo>
                  <a:lnTo>
                    <a:pt x="212" y="40"/>
                  </a:lnTo>
                  <a:lnTo>
                    <a:pt x="204" y="37"/>
                  </a:lnTo>
                  <a:lnTo>
                    <a:pt x="194" y="32"/>
                  </a:lnTo>
                  <a:lnTo>
                    <a:pt x="184" y="28"/>
                  </a:lnTo>
                  <a:lnTo>
                    <a:pt x="175" y="25"/>
                  </a:lnTo>
                  <a:lnTo>
                    <a:pt x="167" y="23"/>
                  </a:lnTo>
                  <a:lnTo>
                    <a:pt x="155" y="21"/>
                  </a:lnTo>
                  <a:lnTo>
                    <a:pt x="145" y="19"/>
                  </a:lnTo>
                  <a:lnTo>
                    <a:pt x="135" y="17"/>
                  </a:lnTo>
                  <a:lnTo>
                    <a:pt x="125" y="17"/>
                  </a:lnTo>
                  <a:lnTo>
                    <a:pt x="115" y="17"/>
                  </a:lnTo>
                  <a:lnTo>
                    <a:pt x="103" y="19"/>
                  </a:lnTo>
                  <a:lnTo>
                    <a:pt x="93" y="19"/>
                  </a:lnTo>
                  <a:lnTo>
                    <a:pt x="83" y="21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9" y="7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4395788" y="3949700"/>
              <a:ext cx="484188" cy="500063"/>
            </a:xfrm>
            <a:custGeom>
              <a:avLst/>
              <a:gdLst>
                <a:gd name="T0" fmla="*/ 273 w 305"/>
                <a:gd name="T1" fmla="*/ 2 h 315"/>
                <a:gd name="T2" fmla="*/ 297 w 305"/>
                <a:gd name="T3" fmla="*/ 25 h 315"/>
                <a:gd name="T4" fmla="*/ 305 w 305"/>
                <a:gd name="T5" fmla="*/ 64 h 315"/>
                <a:gd name="T6" fmla="*/ 303 w 305"/>
                <a:gd name="T7" fmla="*/ 106 h 315"/>
                <a:gd name="T8" fmla="*/ 293 w 305"/>
                <a:gd name="T9" fmla="*/ 148 h 315"/>
                <a:gd name="T10" fmla="*/ 283 w 305"/>
                <a:gd name="T11" fmla="*/ 181 h 315"/>
                <a:gd name="T12" fmla="*/ 273 w 305"/>
                <a:gd name="T13" fmla="*/ 218 h 315"/>
                <a:gd name="T14" fmla="*/ 259 w 305"/>
                <a:gd name="T15" fmla="*/ 254 h 315"/>
                <a:gd name="T16" fmla="*/ 241 w 305"/>
                <a:gd name="T17" fmla="*/ 285 h 315"/>
                <a:gd name="T18" fmla="*/ 209 w 305"/>
                <a:gd name="T19" fmla="*/ 308 h 315"/>
                <a:gd name="T20" fmla="*/ 161 w 305"/>
                <a:gd name="T21" fmla="*/ 315 h 315"/>
                <a:gd name="T22" fmla="*/ 153 w 305"/>
                <a:gd name="T23" fmla="*/ 313 h 315"/>
                <a:gd name="T24" fmla="*/ 139 w 305"/>
                <a:gd name="T25" fmla="*/ 313 h 315"/>
                <a:gd name="T26" fmla="*/ 124 w 305"/>
                <a:gd name="T27" fmla="*/ 313 h 315"/>
                <a:gd name="T28" fmla="*/ 110 w 305"/>
                <a:gd name="T29" fmla="*/ 312 h 315"/>
                <a:gd name="T30" fmla="*/ 100 w 305"/>
                <a:gd name="T31" fmla="*/ 312 h 315"/>
                <a:gd name="T32" fmla="*/ 86 w 305"/>
                <a:gd name="T33" fmla="*/ 308 h 315"/>
                <a:gd name="T34" fmla="*/ 66 w 305"/>
                <a:gd name="T35" fmla="*/ 305 h 315"/>
                <a:gd name="T36" fmla="*/ 48 w 305"/>
                <a:gd name="T37" fmla="*/ 301 h 315"/>
                <a:gd name="T38" fmla="*/ 28 w 305"/>
                <a:gd name="T39" fmla="*/ 294 h 315"/>
                <a:gd name="T40" fmla="*/ 16 w 305"/>
                <a:gd name="T41" fmla="*/ 289 h 315"/>
                <a:gd name="T42" fmla="*/ 20 w 305"/>
                <a:gd name="T43" fmla="*/ 275 h 315"/>
                <a:gd name="T44" fmla="*/ 52 w 305"/>
                <a:gd name="T45" fmla="*/ 282 h 315"/>
                <a:gd name="T46" fmla="*/ 88 w 305"/>
                <a:gd name="T47" fmla="*/ 291 h 315"/>
                <a:gd name="T48" fmla="*/ 126 w 305"/>
                <a:gd name="T49" fmla="*/ 298 h 315"/>
                <a:gd name="T50" fmla="*/ 165 w 305"/>
                <a:gd name="T51" fmla="*/ 298 h 315"/>
                <a:gd name="T52" fmla="*/ 201 w 305"/>
                <a:gd name="T53" fmla="*/ 291 h 315"/>
                <a:gd name="T54" fmla="*/ 221 w 305"/>
                <a:gd name="T55" fmla="*/ 276 h 315"/>
                <a:gd name="T56" fmla="*/ 239 w 305"/>
                <a:gd name="T57" fmla="*/ 241 h 315"/>
                <a:gd name="T58" fmla="*/ 259 w 305"/>
                <a:gd name="T59" fmla="*/ 189 h 315"/>
                <a:gd name="T60" fmla="*/ 273 w 305"/>
                <a:gd name="T61" fmla="*/ 125 h 315"/>
                <a:gd name="T62" fmla="*/ 279 w 305"/>
                <a:gd name="T63" fmla="*/ 64 h 315"/>
                <a:gd name="T64" fmla="*/ 267 w 305"/>
                <a:gd name="T65" fmla="*/ 21 h 315"/>
                <a:gd name="T66" fmla="*/ 235 w 305"/>
                <a:gd name="T67" fmla="*/ 20 h 315"/>
                <a:gd name="T68" fmla="*/ 183 w 305"/>
                <a:gd name="T69" fmla="*/ 32 h 315"/>
                <a:gd name="T70" fmla="*/ 126 w 305"/>
                <a:gd name="T71" fmla="*/ 53 h 315"/>
                <a:gd name="T72" fmla="*/ 66 w 305"/>
                <a:gd name="T73" fmla="*/ 78 h 315"/>
                <a:gd name="T74" fmla="*/ 18 w 305"/>
                <a:gd name="T75" fmla="*/ 106 h 315"/>
                <a:gd name="T76" fmla="*/ 26 w 305"/>
                <a:gd name="T77" fmla="*/ 72 h 315"/>
                <a:gd name="T78" fmla="*/ 70 w 305"/>
                <a:gd name="T79" fmla="*/ 48 h 315"/>
                <a:gd name="T80" fmla="*/ 118 w 305"/>
                <a:gd name="T81" fmla="*/ 30 h 315"/>
                <a:gd name="T82" fmla="*/ 165 w 305"/>
                <a:gd name="T83" fmla="*/ 16 h 315"/>
                <a:gd name="T84" fmla="*/ 213 w 305"/>
                <a:gd name="T85" fmla="*/ 6 h 315"/>
                <a:gd name="T86" fmla="*/ 245 w 305"/>
                <a:gd name="T8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315">
                  <a:moveTo>
                    <a:pt x="245" y="0"/>
                  </a:moveTo>
                  <a:lnTo>
                    <a:pt x="259" y="0"/>
                  </a:lnTo>
                  <a:lnTo>
                    <a:pt x="273" y="2"/>
                  </a:lnTo>
                  <a:lnTo>
                    <a:pt x="283" y="7"/>
                  </a:lnTo>
                  <a:lnTo>
                    <a:pt x="291" y="14"/>
                  </a:lnTo>
                  <a:lnTo>
                    <a:pt x="297" y="25"/>
                  </a:lnTo>
                  <a:lnTo>
                    <a:pt x="303" y="35"/>
                  </a:lnTo>
                  <a:lnTo>
                    <a:pt x="305" y="48"/>
                  </a:lnTo>
                  <a:lnTo>
                    <a:pt x="305" y="64"/>
                  </a:lnTo>
                  <a:lnTo>
                    <a:pt x="305" y="78"/>
                  </a:lnTo>
                  <a:lnTo>
                    <a:pt x="305" y="92"/>
                  </a:lnTo>
                  <a:lnTo>
                    <a:pt x="303" y="106"/>
                  </a:lnTo>
                  <a:lnTo>
                    <a:pt x="299" y="122"/>
                  </a:lnTo>
                  <a:lnTo>
                    <a:pt x="297" y="136"/>
                  </a:lnTo>
                  <a:lnTo>
                    <a:pt x="293" y="148"/>
                  </a:lnTo>
                  <a:lnTo>
                    <a:pt x="289" y="160"/>
                  </a:lnTo>
                  <a:lnTo>
                    <a:pt x="287" y="171"/>
                  </a:lnTo>
                  <a:lnTo>
                    <a:pt x="283" y="181"/>
                  </a:lnTo>
                  <a:lnTo>
                    <a:pt x="279" y="194"/>
                  </a:lnTo>
                  <a:lnTo>
                    <a:pt x="275" y="206"/>
                  </a:lnTo>
                  <a:lnTo>
                    <a:pt x="273" y="218"/>
                  </a:lnTo>
                  <a:lnTo>
                    <a:pt x="269" y="231"/>
                  </a:lnTo>
                  <a:lnTo>
                    <a:pt x="265" y="243"/>
                  </a:lnTo>
                  <a:lnTo>
                    <a:pt x="259" y="254"/>
                  </a:lnTo>
                  <a:lnTo>
                    <a:pt x="255" y="266"/>
                  </a:lnTo>
                  <a:lnTo>
                    <a:pt x="247" y="276"/>
                  </a:lnTo>
                  <a:lnTo>
                    <a:pt x="241" y="285"/>
                  </a:lnTo>
                  <a:lnTo>
                    <a:pt x="231" y="294"/>
                  </a:lnTo>
                  <a:lnTo>
                    <a:pt x="221" y="301"/>
                  </a:lnTo>
                  <a:lnTo>
                    <a:pt x="209" y="308"/>
                  </a:lnTo>
                  <a:lnTo>
                    <a:pt x="195" y="312"/>
                  </a:lnTo>
                  <a:lnTo>
                    <a:pt x="179" y="313"/>
                  </a:lnTo>
                  <a:lnTo>
                    <a:pt x="161" y="315"/>
                  </a:lnTo>
                  <a:lnTo>
                    <a:pt x="159" y="313"/>
                  </a:lnTo>
                  <a:lnTo>
                    <a:pt x="155" y="313"/>
                  </a:lnTo>
                  <a:lnTo>
                    <a:pt x="153" y="313"/>
                  </a:lnTo>
                  <a:lnTo>
                    <a:pt x="149" y="313"/>
                  </a:lnTo>
                  <a:lnTo>
                    <a:pt x="143" y="313"/>
                  </a:lnTo>
                  <a:lnTo>
                    <a:pt x="139" y="313"/>
                  </a:lnTo>
                  <a:lnTo>
                    <a:pt x="134" y="313"/>
                  </a:lnTo>
                  <a:lnTo>
                    <a:pt x="130" y="313"/>
                  </a:lnTo>
                  <a:lnTo>
                    <a:pt x="124" y="313"/>
                  </a:lnTo>
                  <a:lnTo>
                    <a:pt x="120" y="313"/>
                  </a:lnTo>
                  <a:lnTo>
                    <a:pt x="114" y="312"/>
                  </a:lnTo>
                  <a:lnTo>
                    <a:pt x="110" y="312"/>
                  </a:lnTo>
                  <a:lnTo>
                    <a:pt x="106" y="312"/>
                  </a:lnTo>
                  <a:lnTo>
                    <a:pt x="102" y="312"/>
                  </a:lnTo>
                  <a:lnTo>
                    <a:pt x="100" y="312"/>
                  </a:lnTo>
                  <a:lnTo>
                    <a:pt x="98" y="312"/>
                  </a:lnTo>
                  <a:lnTo>
                    <a:pt x="92" y="310"/>
                  </a:lnTo>
                  <a:lnTo>
                    <a:pt x="86" y="308"/>
                  </a:lnTo>
                  <a:lnTo>
                    <a:pt x="80" y="306"/>
                  </a:lnTo>
                  <a:lnTo>
                    <a:pt x="74" y="306"/>
                  </a:lnTo>
                  <a:lnTo>
                    <a:pt x="66" y="305"/>
                  </a:lnTo>
                  <a:lnTo>
                    <a:pt x="60" y="303"/>
                  </a:lnTo>
                  <a:lnTo>
                    <a:pt x="54" y="301"/>
                  </a:lnTo>
                  <a:lnTo>
                    <a:pt x="48" y="301"/>
                  </a:lnTo>
                  <a:lnTo>
                    <a:pt x="42" y="299"/>
                  </a:lnTo>
                  <a:lnTo>
                    <a:pt x="34" y="298"/>
                  </a:lnTo>
                  <a:lnTo>
                    <a:pt x="28" y="294"/>
                  </a:lnTo>
                  <a:lnTo>
                    <a:pt x="24" y="294"/>
                  </a:lnTo>
                  <a:lnTo>
                    <a:pt x="18" y="291"/>
                  </a:lnTo>
                  <a:lnTo>
                    <a:pt x="16" y="289"/>
                  </a:lnTo>
                  <a:lnTo>
                    <a:pt x="10" y="287"/>
                  </a:lnTo>
                  <a:lnTo>
                    <a:pt x="8" y="285"/>
                  </a:lnTo>
                  <a:lnTo>
                    <a:pt x="20" y="275"/>
                  </a:lnTo>
                  <a:lnTo>
                    <a:pt x="30" y="276"/>
                  </a:lnTo>
                  <a:lnTo>
                    <a:pt x="42" y="278"/>
                  </a:lnTo>
                  <a:lnTo>
                    <a:pt x="52" y="282"/>
                  </a:lnTo>
                  <a:lnTo>
                    <a:pt x="64" y="285"/>
                  </a:lnTo>
                  <a:lnTo>
                    <a:pt x="76" y="287"/>
                  </a:lnTo>
                  <a:lnTo>
                    <a:pt x="88" y="291"/>
                  </a:lnTo>
                  <a:lnTo>
                    <a:pt x="102" y="292"/>
                  </a:lnTo>
                  <a:lnTo>
                    <a:pt x="114" y="296"/>
                  </a:lnTo>
                  <a:lnTo>
                    <a:pt x="126" y="298"/>
                  </a:lnTo>
                  <a:lnTo>
                    <a:pt x="139" y="298"/>
                  </a:lnTo>
                  <a:lnTo>
                    <a:pt x="151" y="298"/>
                  </a:lnTo>
                  <a:lnTo>
                    <a:pt x="165" y="298"/>
                  </a:lnTo>
                  <a:lnTo>
                    <a:pt x="177" y="296"/>
                  </a:lnTo>
                  <a:lnTo>
                    <a:pt x="189" y="294"/>
                  </a:lnTo>
                  <a:lnTo>
                    <a:pt x="201" y="291"/>
                  </a:lnTo>
                  <a:lnTo>
                    <a:pt x="213" y="287"/>
                  </a:lnTo>
                  <a:lnTo>
                    <a:pt x="215" y="284"/>
                  </a:lnTo>
                  <a:lnTo>
                    <a:pt x="221" y="276"/>
                  </a:lnTo>
                  <a:lnTo>
                    <a:pt x="227" y="268"/>
                  </a:lnTo>
                  <a:lnTo>
                    <a:pt x="233" y="255"/>
                  </a:lnTo>
                  <a:lnTo>
                    <a:pt x="239" y="241"/>
                  </a:lnTo>
                  <a:lnTo>
                    <a:pt x="245" y="225"/>
                  </a:lnTo>
                  <a:lnTo>
                    <a:pt x="253" y="208"/>
                  </a:lnTo>
                  <a:lnTo>
                    <a:pt x="259" y="189"/>
                  </a:lnTo>
                  <a:lnTo>
                    <a:pt x="265" y="167"/>
                  </a:lnTo>
                  <a:lnTo>
                    <a:pt x="269" y="146"/>
                  </a:lnTo>
                  <a:lnTo>
                    <a:pt x="273" y="125"/>
                  </a:lnTo>
                  <a:lnTo>
                    <a:pt x="277" y="104"/>
                  </a:lnTo>
                  <a:lnTo>
                    <a:pt x="279" y="83"/>
                  </a:lnTo>
                  <a:lnTo>
                    <a:pt x="279" y="64"/>
                  </a:lnTo>
                  <a:lnTo>
                    <a:pt x="277" y="42"/>
                  </a:lnTo>
                  <a:lnTo>
                    <a:pt x="275" y="27"/>
                  </a:lnTo>
                  <a:lnTo>
                    <a:pt x="267" y="21"/>
                  </a:lnTo>
                  <a:lnTo>
                    <a:pt x="259" y="18"/>
                  </a:lnTo>
                  <a:lnTo>
                    <a:pt x="249" y="18"/>
                  </a:lnTo>
                  <a:lnTo>
                    <a:pt x="235" y="20"/>
                  </a:lnTo>
                  <a:lnTo>
                    <a:pt x="219" y="21"/>
                  </a:lnTo>
                  <a:lnTo>
                    <a:pt x="201" y="27"/>
                  </a:lnTo>
                  <a:lnTo>
                    <a:pt x="183" y="32"/>
                  </a:lnTo>
                  <a:lnTo>
                    <a:pt x="165" y="39"/>
                  </a:lnTo>
                  <a:lnTo>
                    <a:pt x="145" y="46"/>
                  </a:lnTo>
                  <a:lnTo>
                    <a:pt x="126" y="53"/>
                  </a:lnTo>
                  <a:lnTo>
                    <a:pt x="106" y="62"/>
                  </a:lnTo>
                  <a:lnTo>
                    <a:pt x="86" y="71"/>
                  </a:lnTo>
                  <a:lnTo>
                    <a:pt x="66" y="78"/>
                  </a:lnTo>
                  <a:lnTo>
                    <a:pt x="48" y="88"/>
                  </a:lnTo>
                  <a:lnTo>
                    <a:pt x="32" y="97"/>
                  </a:lnTo>
                  <a:lnTo>
                    <a:pt x="18" y="106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6" y="72"/>
                  </a:lnTo>
                  <a:lnTo>
                    <a:pt x="40" y="64"/>
                  </a:lnTo>
                  <a:lnTo>
                    <a:pt x="54" y="57"/>
                  </a:lnTo>
                  <a:lnTo>
                    <a:pt x="70" y="48"/>
                  </a:lnTo>
                  <a:lnTo>
                    <a:pt x="86" y="42"/>
                  </a:lnTo>
                  <a:lnTo>
                    <a:pt x="102" y="35"/>
                  </a:lnTo>
                  <a:lnTo>
                    <a:pt x="118" y="30"/>
                  </a:lnTo>
                  <a:lnTo>
                    <a:pt x="132" y="25"/>
                  </a:lnTo>
                  <a:lnTo>
                    <a:pt x="147" y="20"/>
                  </a:lnTo>
                  <a:lnTo>
                    <a:pt x="165" y="16"/>
                  </a:lnTo>
                  <a:lnTo>
                    <a:pt x="181" y="11"/>
                  </a:lnTo>
                  <a:lnTo>
                    <a:pt x="197" y="7"/>
                  </a:lnTo>
                  <a:lnTo>
                    <a:pt x="213" y="6"/>
                  </a:lnTo>
                  <a:lnTo>
                    <a:pt x="227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3705225" y="4052888"/>
              <a:ext cx="403225" cy="425450"/>
            </a:xfrm>
            <a:custGeom>
              <a:avLst/>
              <a:gdLst>
                <a:gd name="T0" fmla="*/ 87 w 254"/>
                <a:gd name="T1" fmla="*/ 2 h 268"/>
                <a:gd name="T2" fmla="*/ 107 w 254"/>
                <a:gd name="T3" fmla="*/ 0 h 268"/>
                <a:gd name="T4" fmla="*/ 131 w 254"/>
                <a:gd name="T5" fmla="*/ 0 h 268"/>
                <a:gd name="T6" fmla="*/ 157 w 254"/>
                <a:gd name="T7" fmla="*/ 0 h 268"/>
                <a:gd name="T8" fmla="*/ 183 w 254"/>
                <a:gd name="T9" fmla="*/ 4 h 268"/>
                <a:gd name="T10" fmla="*/ 207 w 254"/>
                <a:gd name="T11" fmla="*/ 7 h 268"/>
                <a:gd name="T12" fmla="*/ 228 w 254"/>
                <a:gd name="T13" fmla="*/ 14 h 268"/>
                <a:gd name="T14" fmla="*/ 246 w 254"/>
                <a:gd name="T15" fmla="*/ 23 h 268"/>
                <a:gd name="T16" fmla="*/ 246 w 254"/>
                <a:gd name="T17" fmla="*/ 41 h 268"/>
                <a:gd name="T18" fmla="*/ 223 w 254"/>
                <a:gd name="T19" fmla="*/ 37 h 268"/>
                <a:gd name="T20" fmla="*/ 197 w 254"/>
                <a:gd name="T21" fmla="*/ 30 h 268"/>
                <a:gd name="T22" fmla="*/ 167 w 254"/>
                <a:gd name="T23" fmla="*/ 23 h 268"/>
                <a:gd name="T24" fmla="*/ 137 w 254"/>
                <a:gd name="T25" fmla="*/ 20 h 268"/>
                <a:gd name="T26" fmla="*/ 107 w 254"/>
                <a:gd name="T27" fmla="*/ 18 h 268"/>
                <a:gd name="T28" fmla="*/ 79 w 254"/>
                <a:gd name="T29" fmla="*/ 23 h 268"/>
                <a:gd name="T30" fmla="*/ 55 w 254"/>
                <a:gd name="T31" fmla="*/ 36 h 268"/>
                <a:gd name="T32" fmla="*/ 38 w 254"/>
                <a:gd name="T33" fmla="*/ 58 h 268"/>
                <a:gd name="T34" fmla="*/ 32 w 254"/>
                <a:gd name="T35" fmla="*/ 80 h 268"/>
                <a:gd name="T36" fmla="*/ 26 w 254"/>
                <a:gd name="T37" fmla="*/ 104 h 268"/>
                <a:gd name="T38" fmla="*/ 24 w 254"/>
                <a:gd name="T39" fmla="*/ 129 h 268"/>
                <a:gd name="T40" fmla="*/ 24 w 254"/>
                <a:gd name="T41" fmla="*/ 153 h 268"/>
                <a:gd name="T42" fmla="*/ 24 w 254"/>
                <a:gd name="T43" fmla="*/ 176 h 268"/>
                <a:gd name="T44" fmla="*/ 32 w 254"/>
                <a:gd name="T45" fmla="*/ 201 h 268"/>
                <a:gd name="T46" fmla="*/ 42 w 254"/>
                <a:gd name="T47" fmla="*/ 222 h 268"/>
                <a:gd name="T48" fmla="*/ 57 w 254"/>
                <a:gd name="T49" fmla="*/ 243 h 268"/>
                <a:gd name="T50" fmla="*/ 79 w 254"/>
                <a:gd name="T51" fmla="*/ 247 h 268"/>
                <a:gd name="T52" fmla="*/ 101 w 254"/>
                <a:gd name="T53" fmla="*/ 245 h 268"/>
                <a:gd name="T54" fmla="*/ 125 w 254"/>
                <a:gd name="T55" fmla="*/ 240 h 268"/>
                <a:gd name="T56" fmla="*/ 149 w 254"/>
                <a:gd name="T57" fmla="*/ 233 h 268"/>
                <a:gd name="T58" fmla="*/ 169 w 254"/>
                <a:gd name="T59" fmla="*/ 222 h 268"/>
                <a:gd name="T60" fmla="*/ 193 w 254"/>
                <a:gd name="T61" fmla="*/ 213 h 268"/>
                <a:gd name="T62" fmla="*/ 213 w 254"/>
                <a:gd name="T63" fmla="*/ 204 h 268"/>
                <a:gd name="T64" fmla="*/ 232 w 254"/>
                <a:gd name="T65" fmla="*/ 197 h 268"/>
                <a:gd name="T66" fmla="*/ 226 w 254"/>
                <a:gd name="T67" fmla="*/ 219 h 268"/>
                <a:gd name="T68" fmla="*/ 205 w 254"/>
                <a:gd name="T69" fmla="*/ 227 h 268"/>
                <a:gd name="T70" fmla="*/ 183 w 254"/>
                <a:gd name="T71" fmla="*/ 238 h 268"/>
                <a:gd name="T72" fmla="*/ 161 w 254"/>
                <a:gd name="T73" fmla="*/ 247 h 268"/>
                <a:gd name="T74" fmla="*/ 139 w 254"/>
                <a:gd name="T75" fmla="*/ 254 h 268"/>
                <a:gd name="T76" fmla="*/ 117 w 254"/>
                <a:gd name="T77" fmla="*/ 261 h 268"/>
                <a:gd name="T78" fmla="*/ 93 w 254"/>
                <a:gd name="T79" fmla="*/ 264 h 268"/>
                <a:gd name="T80" fmla="*/ 69 w 254"/>
                <a:gd name="T81" fmla="*/ 266 h 268"/>
                <a:gd name="T82" fmla="*/ 44 w 254"/>
                <a:gd name="T83" fmla="*/ 257 h 268"/>
                <a:gd name="T84" fmla="*/ 22 w 254"/>
                <a:gd name="T85" fmla="*/ 234 h 268"/>
                <a:gd name="T86" fmla="*/ 8 w 254"/>
                <a:gd name="T87" fmla="*/ 206 h 268"/>
                <a:gd name="T88" fmla="*/ 0 w 254"/>
                <a:gd name="T89" fmla="*/ 176 h 268"/>
                <a:gd name="T90" fmla="*/ 0 w 254"/>
                <a:gd name="T91" fmla="*/ 145 h 268"/>
                <a:gd name="T92" fmla="*/ 2 w 254"/>
                <a:gd name="T93" fmla="*/ 113 h 268"/>
                <a:gd name="T94" fmla="*/ 10 w 254"/>
                <a:gd name="T95" fmla="*/ 81 h 268"/>
                <a:gd name="T96" fmla="*/ 20 w 254"/>
                <a:gd name="T97" fmla="*/ 53 h 268"/>
                <a:gd name="T98" fmla="*/ 28 w 254"/>
                <a:gd name="T99" fmla="*/ 37 h 268"/>
                <a:gd name="T100" fmla="*/ 32 w 254"/>
                <a:gd name="T101" fmla="*/ 30 h 268"/>
                <a:gd name="T102" fmla="*/ 40 w 254"/>
                <a:gd name="T103" fmla="*/ 20 h 268"/>
                <a:gd name="T104" fmla="*/ 53 w 254"/>
                <a:gd name="T105" fmla="*/ 11 h 268"/>
                <a:gd name="T106" fmla="*/ 65 w 254"/>
                <a:gd name="T107" fmla="*/ 6 h 268"/>
                <a:gd name="T108" fmla="*/ 73 w 254"/>
                <a:gd name="T109" fmla="*/ 4 h 268"/>
                <a:gd name="T110" fmla="*/ 79 w 254"/>
                <a:gd name="T111" fmla="*/ 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68">
                  <a:moveTo>
                    <a:pt x="79" y="4"/>
                  </a:moveTo>
                  <a:lnTo>
                    <a:pt x="87" y="2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1" y="2"/>
                  </a:lnTo>
                  <a:lnTo>
                    <a:pt x="183" y="4"/>
                  </a:lnTo>
                  <a:lnTo>
                    <a:pt x="195" y="6"/>
                  </a:lnTo>
                  <a:lnTo>
                    <a:pt x="207" y="7"/>
                  </a:lnTo>
                  <a:lnTo>
                    <a:pt x="219" y="11"/>
                  </a:lnTo>
                  <a:lnTo>
                    <a:pt x="228" y="14"/>
                  </a:lnTo>
                  <a:lnTo>
                    <a:pt x="238" y="18"/>
                  </a:lnTo>
                  <a:lnTo>
                    <a:pt x="246" y="23"/>
                  </a:lnTo>
                  <a:lnTo>
                    <a:pt x="254" y="29"/>
                  </a:lnTo>
                  <a:lnTo>
                    <a:pt x="246" y="41"/>
                  </a:lnTo>
                  <a:lnTo>
                    <a:pt x="234" y="39"/>
                  </a:lnTo>
                  <a:lnTo>
                    <a:pt x="223" y="37"/>
                  </a:lnTo>
                  <a:lnTo>
                    <a:pt x="209" y="34"/>
                  </a:lnTo>
                  <a:lnTo>
                    <a:pt x="197" y="30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51" y="20"/>
                  </a:lnTo>
                  <a:lnTo>
                    <a:pt x="137" y="20"/>
                  </a:lnTo>
                  <a:lnTo>
                    <a:pt x="121" y="18"/>
                  </a:lnTo>
                  <a:lnTo>
                    <a:pt x="107" y="18"/>
                  </a:lnTo>
                  <a:lnTo>
                    <a:pt x="91" y="20"/>
                  </a:lnTo>
                  <a:lnTo>
                    <a:pt x="79" y="23"/>
                  </a:lnTo>
                  <a:lnTo>
                    <a:pt x="67" y="29"/>
                  </a:lnTo>
                  <a:lnTo>
                    <a:pt x="55" y="36"/>
                  </a:lnTo>
                  <a:lnTo>
                    <a:pt x="46" y="46"/>
                  </a:lnTo>
                  <a:lnTo>
                    <a:pt x="38" y="58"/>
                  </a:lnTo>
                  <a:lnTo>
                    <a:pt x="34" y="67"/>
                  </a:lnTo>
                  <a:lnTo>
                    <a:pt x="32" y="80"/>
                  </a:lnTo>
                  <a:lnTo>
                    <a:pt x="28" y="92"/>
                  </a:lnTo>
                  <a:lnTo>
                    <a:pt x="26" y="104"/>
                  </a:lnTo>
                  <a:lnTo>
                    <a:pt x="24" y="116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53"/>
                  </a:lnTo>
                  <a:lnTo>
                    <a:pt x="24" y="166"/>
                  </a:lnTo>
                  <a:lnTo>
                    <a:pt x="24" y="176"/>
                  </a:lnTo>
                  <a:lnTo>
                    <a:pt x="26" y="189"/>
                  </a:lnTo>
                  <a:lnTo>
                    <a:pt x="32" y="201"/>
                  </a:lnTo>
                  <a:lnTo>
                    <a:pt x="34" y="211"/>
                  </a:lnTo>
                  <a:lnTo>
                    <a:pt x="42" y="222"/>
                  </a:lnTo>
                  <a:lnTo>
                    <a:pt x="48" y="233"/>
                  </a:lnTo>
                  <a:lnTo>
                    <a:pt x="57" y="243"/>
                  </a:lnTo>
                  <a:lnTo>
                    <a:pt x="67" y="245"/>
                  </a:lnTo>
                  <a:lnTo>
                    <a:pt x="79" y="247"/>
                  </a:lnTo>
                  <a:lnTo>
                    <a:pt x="89" y="247"/>
                  </a:lnTo>
                  <a:lnTo>
                    <a:pt x="101" y="245"/>
                  </a:lnTo>
                  <a:lnTo>
                    <a:pt x="113" y="241"/>
                  </a:lnTo>
                  <a:lnTo>
                    <a:pt x="125" y="240"/>
                  </a:lnTo>
                  <a:lnTo>
                    <a:pt x="137" y="236"/>
                  </a:lnTo>
                  <a:lnTo>
                    <a:pt x="149" y="233"/>
                  </a:lnTo>
                  <a:lnTo>
                    <a:pt x="159" y="227"/>
                  </a:lnTo>
                  <a:lnTo>
                    <a:pt x="169" y="222"/>
                  </a:lnTo>
                  <a:lnTo>
                    <a:pt x="181" y="217"/>
                  </a:lnTo>
                  <a:lnTo>
                    <a:pt x="193" y="213"/>
                  </a:lnTo>
                  <a:lnTo>
                    <a:pt x="203" y="208"/>
                  </a:lnTo>
                  <a:lnTo>
                    <a:pt x="213" y="204"/>
                  </a:lnTo>
                  <a:lnTo>
                    <a:pt x="223" y="201"/>
                  </a:lnTo>
                  <a:lnTo>
                    <a:pt x="232" y="197"/>
                  </a:lnTo>
                  <a:lnTo>
                    <a:pt x="238" y="215"/>
                  </a:lnTo>
                  <a:lnTo>
                    <a:pt x="226" y="219"/>
                  </a:lnTo>
                  <a:lnTo>
                    <a:pt x="217" y="224"/>
                  </a:lnTo>
                  <a:lnTo>
                    <a:pt x="205" y="227"/>
                  </a:lnTo>
                  <a:lnTo>
                    <a:pt x="195" y="233"/>
                  </a:lnTo>
                  <a:lnTo>
                    <a:pt x="183" y="238"/>
                  </a:lnTo>
                  <a:lnTo>
                    <a:pt x="173" y="241"/>
                  </a:lnTo>
                  <a:lnTo>
                    <a:pt x="161" y="247"/>
                  </a:lnTo>
                  <a:lnTo>
                    <a:pt x="151" y="252"/>
                  </a:lnTo>
                  <a:lnTo>
                    <a:pt x="139" y="254"/>
                  </a:lnTo>
                  <a:lnTo>
                    <a:pt x="127" y="257"/>
                  </a:lnTo>
                  <a:lnTo>
                    <a:pt x="117" y="261"/>
                  </a:lnTo>
                  <a:lnTo>
                    <a:pt x="105" y="264"/>
                  </a:lnTo>
                  <a:lnTo>
                    <a:pt x="93" y="264"/>
                  </a:lnTo>
                  <a:lnTo>
                    <a:pt x="81" y="266"/>
                  </a:lnTo>
                  <a:lnTo>
                    <a:pt x="69" y="266"/>
                  </a:lnTo>
                  <a:lnTo>
                    <a:pt x="59" y="268"/>
                  </a:lnTo>
                  <a:lnTo>
                    <a:pt x="44" y="257"/>
                  </a:lnTo>
                  <a:lnTo>
                    <a:pt x="32" y="247"/>
                  </a:lnTo>
                  <a:lnTo>
                    <a:pt x="22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2" y="113"/>
                  </a:lnTo>
                  <a:lnTo>
                    <a:pt x="6" y="97"/>
                  </a:lnTo>
                  <a:lnTo>
                    <a:pt x="10" y="81"/>
                  </a:lnTo>
                  <a:lnTo>
                    <a:pt x="14" y="67"/>
                  </a:lnTo>
                  <a:lnTo>
                    <a:pt x="20" y="53"/>
                  </a:lnTo>
                  <a:lnTo>
                    <a:pt x="26" y="41"/>
                  </a:lnTo>
                  <a:lnTo>
                    <a:pt x="28" y="37"/>
                  </a:lnTo>
                  <a:lnTo>
                    <a:pt x="30" y="34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40" y="20"/>
                  </a:lnTo>
                  <a:lnTo>
                    <a:pt x="48" y="16"/>
                  </a:lnTo>
                  <a:lnTo>
                    <a:pt x="53" y="11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4913313" y="2844800"/>
              <a:ext cx="168275" cy="185738"/>
            </a:xfrm>
            <a:custGeom>
              <a:avLst/>
              <a:gdLst>
                <a:gd name="T0" fmla="*/ 14 w 106"/>
                <a:gd name="T1" fmla="*/ 116 h 117"/>
                <a:gd name="T2" fmla="*/ 8 w 106"/>
                <a:gd name="T3" fmla="*/ 117 h 117"/>
                <a:gd name="T4" fmla="*/ 4 w 106"/>
                <a:gd name="T5" fmla="*/ 117 h 117"/>
                <a:gd name="T6" fmla="*/ 2 w 106"/>
                <a:gd name="T7" fmla="*/ 116 h 117"/>
                <a:gd name="T8" fmla="*/ 2 w 106"/>
                <a:gd name="T9" fmla="*/ 114 h 117"/>
                <a:gd name="T10" fmla="*/ 0 w 106"/>
                <a:gd name="T11" fmla="*/ 109 h 117"/>
                <a:gd name="T12" fmla="*/ 2 w 106"/>
                <a:gd name="T13" fmla="*/ 105 h 117"/>
                <a:gd name="T14" fmla="*/ 4 w 106"/>
                <a:gd name="T15" fmla="*/ 98 h 117"/>
                <a:gd name="T16" fmla="*/ 8 w 106"/>
                <a:gd name="T17" fmla="*/ 89 h 117"/>
                <a:gd name="T18" fmla="*/ 10 w 106"/>
                <a:gd name="T19" fmla="*/ 82 h 117"/>
                <a:gd name="T20" fmla="*/ 14 w 106"/>
                <a:gd name="T21" fmla="*/ 77 h 117"/>
                <a:gd name="T22" fmla="*/ 18 w 106"/>
                <a:gd name="T23" fmla="*/ 68 h 117"/>
                <a:gd name="T24" fmla="*/ 24 w 106"/>
                <a:gd name="T25" fmla="*/ 61 h 117"/>
                <a:gd name="T26" fmla="*/ 28 w 106"/>
                <a:gd name="T27" fmla="*/ 54 h 117"/>
                <a:gd name="T28" fmla="*/ 34 w 106"/>
                <a:gd name="T29" fmla="*/ 47 h 117"/>
                <a:gd name="T30" fmla="*/ 40 w 106"/>
                <a:gd name="T31" fmla="*/ 40 h 117"/>
                <a:gd name="T32" fmla="*/ 46 w 106"/>
                <a:gd name="T33" fmla="*/ 35 h 117"/>
                <a:gd name="T34" fmla="*/ 52 w 106"/>
                <a:gd name="T35" fmla="*/ 28 h 117"/>
                <a:gd name="T36" fmla="*/ 60 w 106"/>
                <a:gd name="T37" fmla="*/ 21 h 117"/>
                <a:gd name="T38" fmla="*/ 66 w 106"/>
                <a:gd name="T39" fmla="*/ 15 h 117"/>
                <a:gd name="T40" fmla="*/ 72 w 106"/>
                <a:gd name="T41" fmla="*/ 10 h 117"/>
                <a:gd name="T42" fmla="*/ 78 w 106"/>
                <a:gd name="T43" fmla="*/ 5 h 117"/>
                <a:gd name="T44" fmla="*/ 84 w 106"/>
                <a:gd name="T45" fmla="*/ 1 h 117"/>
                <a:gd name="T46" fmla="*/ 88 w 106"/>
                <a:gd name="T47" fmla="*/ 0 h 117"/>
                <a:gd name="T48" fmla="*/ 94 w 106"/>
                <a:gd name="T49" fmla="*/ 0 h 117"/>
                <a:gd name="T50" fmla="*/ 98 w 106"/>
                <a:gd name="T51" fmla="*/ 0 h 117"/>
                <a:gd name="T52" fmla="*/ 102 w 106"/>
                <a:gd name="T53" fmla="*/ 3 h 117"/>
                <a:gd name="T54" fmla="*/ 106 w 106"/>
                <a:gd name="T55" fmla="*/ 5 h 117"/>
                <a:gd name="T56" fmla="*/ 106 w 106"/>
                <a:gd name="T57" fmla="*/ 10 h 117"/>
                <a:gd name="T58" fmla="*/ 104 w 106"/>
                <a:gd name="T59" fmla="*/ 14 h 117"/>
                <a:gd name="T60" fmla="*/ 100 w 106"/>
                <a:gd name="T61" fmla="*/ 19 h 117"/>
                <a:gd name="T62" fmla="*/ 90 w 106"/>
                <a:gd name="T63" fmla="*/ 22 h 117"/>
                <a:gd name="T64" fmla="*/ 84 w 106"/>
                <a:gd name="T65" fmla="*/ 28 h 117"/>
                <a:gd name="T66" fmla="*/ 76 w 106"/>
                <a:gd name="T67" fmla="*/ 31 h 117"/>
                <a:gd name="T68" fmla="*/ 72 w 106"/>
                <a:gd name="T69" fmla="*/ 38 h 117"/>
                <a:gd name="T70" fmla="*/ 66 w 106"/>
                <a:gd name="T71" fmla="*/ 44 h 117"/>
                <a:gd name="T72" fmla="*/ 60 w 106"/>
                <a:gd name="T73" fmla="*/ 49 h 117"/>
                <a:gd name="T74" fmla="*/ 56 w 106"/>
                <a:gd name="T75" fmla="*/ 56 h 117"/>
                <a:gd name="T76" fmla="*/ 52 w 106"/>
                <a:gd name="T77" fmla="*/ 63 h 117"/>
                <a:gd name="T78" fmla="*/ 48 w 106"/>
                <a:gd name="T79" fmla="*/ 70 h 117"/>
                <a:gd name="T80" fmla="*/ 44 w 106"/>
                <a:gd name="T81" fmla="*/ 75 h 117"/>
                <a:gd name="T82" fmla="*/ 38 w 106"/>
                <a:gd name="T83" fmla="*/ 82 h 117"/>
                <a:gd name="T84" fmla="*/ 34 w 106"/>
                <a:gd name="T85" fmla="*/ 89 h 117"/>
                <a:gd name="T86" fmla="*/ 30 w 106"/>
                <a:gd name="T87" fmla="*/ 96 h 117"/>
                <a:gd name="T88" fmla="*/ 24 w 106"/>
                <a:gd name="T89" fmla="*/ 103 h 117"/>
                <a:gd name="T90" fmla="*/ 20 w 106"/>
                <a:gd name="T91" fmla="*/ 109 h 117"/>
                <a:gd name="T92" fmla="*/ 14 w 106"/>
                <a:gd name="T93" fmla="*/ 116 h 117"/>
                <a:gd name="T94" fmla="*/ 14 w 106"/>
                <a:gd name="T9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17">
                  <a:moveTo>
                    <a:pt x="14" y="116"/>
                  </a:moveTo>
                  <a:lnTo>
                    <a:pt x="8" y="117"/>
                  </a:lnTo>
                  <a:lnTo>
                    <a:pt x="4" y="117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0" y="109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0" y="82"/>
                  </a:lnTo>
                  <a:lnTo>
                    <a:pt x="14" y="77"/>
                  </a:lnTo>
                  <a:lnTo>
                    <a:pt x="18" y="68"/>
                  </a:lnTo>
                  <a:lnTo>
                    <a:pt x="24" y="61"/>
                  </a:lnTo>
                  <a:lnTo>
                    <a:pt x="28" y="54"/>
                  </a:lnTo>
                  <a:lnTo>
                    <a:pt x="34" y="47"/>
                  </a:lnTo>
                  <a:lnTo>
                    <a:pt x="40" y="40"/>
                  </a:lnTo>
                  <a:lnTo>
                    <a:pt x="46" y="35"/>
                  </a:lnTo>
                  <a:lnTo>
                    <a:pt x="52" y="28"/>
                  </a:lnTo>
                  <a:lnTo>
                    <a:pt x="60" y="21"/>
                  </a:lnTo>
                  <a:lnTo>
                    <a:pt x="66" y="15"/>
                  </a:lnTo>
                  <a:lnTo>
                    <a:pt x="72" y="10"/>
                  </a:lnTo>
                  <a:lnTo>
                    <a:pt x="78" y="5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04" y="14"/>
                  </a:lnTo>
                  <a:lnTo>
                    <a:pt x="100" y="19"/>
                  </a:lnTo>
                  <a:lnTo>
                    <a:pt x="90" y="22"/>
                  </a:lnTo>
                  <a:lnTo>
                    <a:pt x="84" y="28"/>
                  </a:lnTo>
                  <a:lnTo>
                    <a:pt x="76" y="31"/>
                  </a:lnTo>
                  <a:lnTo>
                    <a:pt x="72" y="38"/>
                  </a:lnTo>
                  <a:lnTo>
                    <a:pt x="66" y="44"/>
                  </a:lnTo>
                  <a:lnTo>
                    <a:pt x="60" y="49"/>
                  </a:lnTo>
                  <a:lnTo>
                    <a:pt x="56" y="56"/>
                  </a:lnTo>
                  <a:lnTo>
                    <a:pt x="52" y="63"/>
                  </a:lnTo>
                  <a:lnTo>
                    <a:pt x="48" y="70"/>
                  </a:lnTo>
                  <a:lnTo>
                    <a:pt x="44" y="75"/>
                  </a:lnTo>
                  <a:lnTo>
                    <a:pt x="38" y="82"/>
                  </a:lnTo>
                  <a:lnTo>
                    <a:pt x="34" y="89"/>
                  </a:lnTo>
                  <a:lnTo>
                    <a:pt x="30" y="96"/>
                  </a:lnTo>
                  <a:lnTo>
                    <a:pt x="24" y="103"/>
                  </a:lnTo>
                  <a:lnTo>
                    <a:pt x="20" y="109"/>
                  </a:lnTo>
                  <a:lnTo>
                    <a:pt x="14" y="116"/>
                  </a:lnTo>
                  <a:lnTo>
                    <a:pt x="1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4970463" y="2695575"/>
              <a:ext cx="220663" cy="161925"/>
            </a:xfrm>
            <a:custGeom>
              <a:avLst/>
              <a:gdLst>
                <a:gd name="T0" fmla="*/ 4 w 139"/>
                <a:gd name="T1" fmla="*/ 16 h 102"/>
                <a:gd name="T2" fmla="*/ 2 w 139"/>
                <a:gd name="T3" fmla="*/ 14 h 102"/>
                <a:gd name="T4" fmla="*/ 0 w 139"/>
                <a:gd name="T5" fmla="*/ 11 h 102"/>
                <a:gd name="T6" fmla="*/ 0 w 139"/>
                <a:gd name="T7" fmla="*/ 7 h 102"/>
                <a:gd name="T8" fmla="*/ 0 w 139"/>
                <a:gd name="T9" fmla="*/ 6 h 102"/>
                <a:gd name="T10" fmla="*/ 2 w 139"/>
                <a:gd name="T11" fmla="*/ 2 h 102"/>
                <a:gd name="T12" fmla="*/ 6 w 139"/>
                <a:gd name="T13" fmla="*/ 0 h 102"/>
                <a:gd name="T14" fmla="*/ 8 w 139"/>
                <a:gd name="T15" fmla="*/ 0 h 102"/>
                <a:gd name="T16" fmla="*/ 12 w 139"/>
                <a:gd name="T17" fmla="*/ 0 h 102"/>
                <a:gd name="T18" fmla="*/ 16 w 139"/>
                <a:gd name="T19" fmla="*/ 0 h 102"/>
                <a:gd name="T20" fmla="*/ 22 w 139"/>
                <a:gd name="T21" fmla="*/ 2 h 102"/>
                <a:gd name="T22" fmla="*/ 28 w 139"/>
                <a:gd name="T23" fmla="*/ 4 h 102"/>
                <a:gd name="T24" fmla="*/ 36 w 139"/>
                <a:gd name="T25" fmla="*/ 7 h 102"/>
                <a:gd name="T26" fmla="*/ 44 w 139"/>
                <a:gd name="T27" fmla="*/ 11 h 102"/>
                <a:gd name="T28" fmla="*/ 52 w 139"/>
                <a:gd name="T29" fmla="*/ 14 h 102"/>
                <a:gd name="T30" fmla="*/ 60 w 139"/>
                <a:gd name="T31" fmla="*/ 18 h 102"/>
                <a:gd name="T32" fmla="*/ 68 w 139"/>
                <a:gd name="T33" fmla="*/ 23 h 102"/>
                <a:gd name="T34" fmla="*/ 76 w 139"/>
                <a:gd name="T35" fmla="*/ 27 h 102"/>
                <a:gd name="T36" fmla="*/ 84 w 139"/>
                <a:gd name="T37" fmla="*/ 34 h 102"/>
                <a:gd name="T38" fmla="*/ 90 w 139"/>
                <a:gd name="T39" fmla="*/ 37 h 102"/>
                <a:gd name="T40" fmla="*/ 98 w 139"/>
                <a:gd name="T41" fmla="*/ 44 h 102"/>
                <a:gd name="T42" fmla="*/ 104 w 139"/>
                <a:gd name="T43" fmla="*/ 50 h 102"/>
                <a:gd name="T44" fmla="*/ 112 w 139"/>
                <a:gd name="T45" fmla="*/ 55 h 102"/>
                <a:gd name="T46" fmla="*/ 116 w 139"/>
                <a:gd name="T47" fmla="*/ 60 h 102"/>
                <a:gd name="T48" fmla="*/ 123 w 139"/>
                <a:gd name="T49" fmla="*/ 67 h 102"/>
                <a:gd name="T50" fmla="*/ 127 w 139"/>
                <a:gd name="T51" fmla="*/ 72 h 102"/>
                <a:gd name="T52" fmla="*/ 131 w 139"/>
                <a:gd name="T53" fmla="*/ 78 h 102"/>
                <a:gd name="T54" fmla="*/ 133 w 139"/>
                <a:gd name="T55" fmla="*/ 81 h 102"/>
                <a:gd name="T56" fmla="*/ 137 w 139"/>
                <a:gd name="T57" fmla="*/ 87 h 102"/>
                <a:gd name="T58" fmla="*/ 137 w 139"/>
                <a:gd name="T59" fmla="*/ 88 h 102"/>
                <a:gd name="T60" fmla="*/ 139 w 139"/>
                <a:gd name="T61" fmla="*/ 92 h 102"/>
                <a:gd name="T62" fmla="*/ 139 w 139"/>
                <a:gd name="T63" fmla="*/ 95 h 102"/>
                <a:gd name="T64" fmla="*/ 139 w 139"/>
                <a:gd name="T65" fmla="*/ 99 h 102"/>
                <a:gd name="T66" fmla="*/ 133 w 139"/>
                <a:gd name="T67" fmla="*/ 102 h 102"/>
                <a:gd name="T68" fmla="*/ 125 w 139"/>
                <a:gd name="T69" fmla="*/ 101 h 102"/>
                <a:gd name="T70" fmla="*/ 119 w 139"/>
                <a:gd name="T71" fmla="*/ 92 h 102"/>
                <a:gd name="T72" fmla="*/ 112 w 139"/>
                <a:gd name="T73" fmla="*/ 85 h 102"/>
                <a:gd name="T74" fmla="*/ 104 w 139"/>
                <a:gd name="T75" fmla="*/ 78 h 102"/>
                <a:gd name="T76" fmla="*/ 98 w 139"/>
                <a:gd name="T77" fmla="*/ 72 h 102"/>
                <a:gd name="T78" fmla="*/ 90 w 139"/>
                <a:gd name="T79" fmla="*/ 67 h 102"/>
                <a:gd name="T80" fmla="*/ 84 w 139"/>
                <a:gd name="T81" fmla="*/ 60 h 102"/>
                <a:gd name="T82" fmla="*/ 76 w 139"/>
                <a:gd name="T83" fmla="*/ 55 h 102"/>
                <a:gd name="T84" fmla="*/ 70 w 139"/>
                <a:gd name="T85" fmla="*/ 51 h 102"/>
                <a:gd name="T86" fmla="*/ 62 w 139"/>
                <a:gd name="T87" fmla="*/ 46 h 102"/>
                <a:gd name="T88" fmla="*/ 54 w 139"/>
                <a:gd name="T89" fmla="*/ 41 h 102"/>
                <a:gd name="T90" fmla="*/ 46 w 139"/>
                <a:gd name="T91" fmla="*/ 37 h 102"/>
                <a:gd name="T92" fmla="*/ 38 w 139"/>
                <a:gd name="T93" fmla="*/ 34 h 102"/>
                <a:gd name="T94" fmla="*/ 30 w 139"/>
                <a:gd name="T95" fmla="*/ 28 h 102"/>
                <a:gd name="T96" fmla="*/ 22 w 139"/>
                <a:gd name="T97" fmla="*/ 25 h 102"/>
                <a:gd name="T98" fmla="*/ 12 w 139"/>
                <a:gd name="T99" fmla="*/ 21 h 102"/>
                <a:gd name="T100" fmla="*/ 4 w 139"/>
                <a:gd name="T101" fmla="*/ 16 h 102"/>
                <a:gd name="T102" fmla="*/ 4 w 139"/>
                <a:gd name="T103" fmla="*/ 1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02">
                  <a:moveTo>
                    <a:pt x="4" y="16"/>
                  </a:move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6" y="7"/>
                  </a:lnTo>
                  <a:lnTo>
                    <a:pt x="44" y="11"/>
                  </a:lnTo>
                  <a:lnTo>
                    <a:pt x="52" y="14"/>
                  </a:lnTo>
                  <a:lnTo>
                    <a:pt x="60" y="18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4" y="34"/>
                  </a:lnTo>
                  <a:lnTo>
                    <a:pt x="90" y="37"/>
                  </a:lnTo>
                  <a:lnTo>
                    <a:pt x="98" y="44"/>
                  </a:lnTo>
                  <a:lnTo>
                    <a:pt x="104" y="50"/>
                  </a:lnTo>
                  <a:lnTo>
                    <a:pt x="112" y="55"/>
                  </a:lnTo>
                  <a:lnTo>
                    <a:pt x="116" y="60"/>
                  </a:lnTo>
                  <a:lnTo>
                    <a:pt x="123" y="67"/>
                  </a:lnTo>
                  <a:lnTo>
                    <a:pt x="127" y="72"/>
                  </a:lnTo>
                  <a:lnTo>
                    <a:pt x="131" y="78"/>
                  </a:lnTo>
                  <a:lnTo>
                    <a:pt x="133" y="81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9" y="99"/>
                  </a:lnTo>
                  <a:lnTo>
                    <a:pt x="133" y="102"/>
                  </a:lnTo>
                  <a:lnTo>
                    <a:pt x="125" y="101"/>
                  </a:lnTo>
                  <a:lnTo>
                    <a:pt x="119" y="92"/>
                  </a:lnTo>
                  <a:lnTo>
                    <a:pt x="112" y="85"/>
                  </a:lnTo>
                  <a:lnTo>
                    <a:pt x="104" y="78"/>
                  </a:lnTo>
                  <a:lnTo>
                    <a:pt x="98" y="72"/>
                  </a:lnTo>
                  <a:lnTo>
                    <a:pt x="90" y="67"/>
                  </a:lnTo>
                  <a:lnTo>
                    <a:pt x="84" y="60"/>
                  </a:lnTo>
                  <a:lnTo>
                    <a:pt x="76" y="55"/>
                  </a:lnTo>
                  <a:lnTo>
                    <a:pt x="70" y="51"/>
                  </a:lnTo>
                  <a:lnTo>
                    <a:pt x="62" y="46"/>
                  </a:lnTo>
                  <a:lnTo>
                    <a:pt x="54" y="41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2" y="21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5037138" y="2620963"/>
              <a:ext cx="258763" cy="128588"/>
            </a:xfrm>
            <a:custGeom>
              <a:avLst/>
              <a:gdLst>
                <a:gd name="T0" fmla="*/ 12 w 163"/>
                <a:gd name="T1" fmla="*/ 2 h 81"/>
                <a:gd name="T2" fmla="*/ 22 w 163"/>
                <a:gd name="T3" fmla="*/ 0 h 81"/>
                <a:gd name="T4" fmla="*/ 34 w 163"/>
                <a:gd name="T5" fmla="*/ 0 h 81"/>
                <a:gd name="T6" fmla="*/ 44 w 163"/>
                <a:gd name="T7" fmla="*/ 0 h 81"/>
                <a:gd name="T8" fmla="*/ 58 w 163"/>
                <a:gd name="T9" fmla="*/ 3 h 81"/>
                <a:gd name="T10" fmla="*/ 70 w 163"/>
                <a:gd name="T11" fmla="*/ 5 h 81"/>
                <a:gd name="T12" fmla="*/ 79 w 163"/>
                <a:gd name="T13" fmla="*/ 9 h 81"/>
                <a:gd name="T14" fmla="*/ 91 w 163"/>
                <a:gd name="T15" fmla="*/ 12 h 81"/>
                <a:gd name="T16" fmla="*/ 101 w 163"/>
                <a:gd name="T17" fmla="*/ 17 h 81"/>
                <a:gd name="T18" fmla="*/ 111 w 163"/>
                <a:gd name="T19" fmla="*/ 21 h 81"/>
                <a:gd name="T20" fmla="*/ 119 w 163"/>
                <a:gd name="T21" fmla="*/ 24 h 81"/>
                <a:gd name="T22" fmla="*/ 129 w 163"/>
                <a:gd name="T23" fmla="*/ 30 h 81"/>
                <a:gd name="T24" fmla="*/ 141 w 163"/>
                <a:gd name="T25" fmla="*/ 40 h 81"/>
                <a:gd name="T26" fmla="*/ 151 w 163"/>
                <a:gd name="T27" fmla="*/ 49 h 81"/>
                <a:gd name="T28" fmla="*/ 155 w 163"/>
                <a:gd name="T29" fmla="*/ 58 h 81"/>
                <a:gd name="T30" fmla="*/ 161 w 163"/>
                <a:gd name="T31" fmla="*/ 67 h 81"/>
                <a:gd name="T32" fmla="*/ 161 w 163"/>
                <a:gd name="T33" fmla="*/ 72 h 81"/>
                <a:gd name="T34" fmla="*/ 161 w 163"/>
                <a:gd name="T35" fmla="*/ 79 h 81"/>
                <a:gd name="T36" fmla="*/ 153 w 163"/>
                <a:gd name="T37" fmla="*/ 81 h 81"/>
                <a:gd name="T38" fmla="*/ 145 w 163"/>
                <a:gd name="T39" fmla="*/ 77 h 81"/>
                <a:gd name="T40" fmla="*/ 137 w 163"/>
                <a:gd name="T41" fmla="*/ 70 h 81"/>
                <a:gd name="T42" fmla="*/ 127 w 163"/>
                <a:gd name="T43" fmla="*/ 61 h 81"/>
                <a:gd name="T44" fmla="*/ 119 w 163"/>
                <a:gd name="T45" fmla="*/ 54 h 81"/>
                <a:gd name="T46" fmla="*/ 111 w 163"/>
                <a:gd name="T47" fmla="*/ 46 h 81"/>
                <a:gd name="T48" fmla="*/ 101 w 163"/>
                <a:gd name="T49" fmla="*/ 39 h 81"/>
                <a:gd name="T50" fmla="*/ 93 w 163"/>
                <a:gd name="T51" fmla="*/ 33 h 81"/>
                <a:gd name="T52" fmla="*/ 85 w 163"/>
                <a:gd name="T53" fmla="*/ 30 h 81"/>
                <a:gd name="T54" fmla="*/ 77 w 163"/>
                <a:gd name="T55" fmla="*/ 28 h 81"/>
                <a:gd name="T56" fmla="*/ 70 w 163"/>
                <a:gd name="T57" fmla="*/ 26 h 81"/>
                <a:gd name="T58" fmla="*/ 60 w 163"/>
                <a:gd name="T59" fmla="*/ 26 h 81"/>
                <a:gd name="T60" fmla="*/ 52 w 163"/>
                <a:gd name="T61" fmla="*/ 24 h 81"/>
                <a:gd name="T62" fmla="*/ 42 w 163"/>
                <a:gd name="T63" fmla="*/ 23 h 81"/>
                <a:gd name="T64" fmla="*/ 32 w 163"/>
                <a:gd name="T65" fmla="*/ 21 h 81"/>
                <a:gd name="T66" fmla="*/ 24 w 163"/>
                <a:gd name="T67" fmla="*/ 21 h 81"/>
                <a:gd name="T68" fmla="*/ 14 w 163"/>
                <a:gd name="T69" fmla="*/ 21 h 81"/>
                <a:gd name="T70" fmla="*/ 6 w 163"/>
                <a:gd name="T71" fmla="*/ 21 h 81"/>
                <a:gd name="T72" fmla="*/ 2 w 163"/>
                <a:gd name="T73" fmla="*/ 16 h 81"/>
                <a:gd name="T74" fmla="*/ 2 w 163"/>
                <a:gd name="T75" fmla="*/ 9 h 81"/>
                <a:gd name="T76" fmla="*/ 6 w 163"/>
                <a:gd name="T7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81">
                  <a:moveTo>
                    <a:pt x="6" y="3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5" y="10"/>
                  </a:lnTo>
                  <a:lnTo>
                    <a:pt x="91" y="12"/>
                  </a:lnTo>
                  <a:lnTo>
                    <a:pt x="97" y="16"/>
                  </a:lnTo>
                  <a:lnTo>
                    <a:pt x="101" y="17"/>
                  </a:lnTo>
                  <a:lnTo>
                    <a:pt x="105" y="19"/>
                  </a:lnTo>
                  <a:lnTo>
                    <a:pt x="111" y="21"/>
                  </a:lnTo>
                  <a:lnTo>
                    <a:pt x="115" y="23"/>
                  </a:lnTo>
                  <a:lnTo>
                    <a:pt x="119" y="24"/>
                  </a:lnTo>
                  <a:lnTo>
                    <a:pt x="125" y="28"/>
                  </a:lnTo>
                  <a:lnTo>
                    <a:pt x="129" y="30"/>
                  </a:lnTo>
                  <a:lnTo>
                    <a:pt x="133" y="33"/>
                  </a:lnTo>
                  <a:lnTo>
                    <a:pt x="141" y="40"/>
                  </a:lnTo>
                  <a:lnTo>
                    <a:pt x="147" y="46"/>
                  </a:lnTo>
                  <a:lnTo>
                    <a:pt x="151" y="49"/>
                  </a:lnTo>
                  <a:lnTo>
                    <a:pt x="153" y="54"/>
                  </a:lnTo>
                  <a:lnTo>
                    <a:pt x="155" y="58"/>
                  </a:lnTo>
                  <a:lnTo>
                    <a:pt x="159" y="61"/>
                  </a:lnTo>
                  <a:lnTo>
                    <a:pt x="161" y="67"/>
                  </a:lnTo>
                  <a:lnTo>
                    <a:pt x="161" y="70"/>
                  </a:lnTo>
                  <a:lnTo>
                    <a:pt x="161" y="72"/>
                  </a:lnTo>
                  <a:lnTo>
                    <a:pt x="163" y="75"/>
                  </a:lnTo>
                  <a:lnTo>
                    <a:pt x="161" y="79"/>
                  </a:lnTo>
                  <a:lnTo>
                    <a:pt x="159" y="81"/>
                  </a:lnTo>
                  <a:lnTo>
                    <a:pt x="153" y="81"/>
                  </a:lnTo>
                  <a:lnTo>
                    <a:pt x="149" y="81"/>
                  </a:lnTo>
                  <a:lnTo>
                    <a:pt x="145" y="77"/>
                  </a:lnTo>
                  <a:lnTo>
                    <a:pt x="143" y="77"/>
                  </a:lnTo>
                  <a:lnTo>
                    <a:pt x="137" y="70"/>
                  </a:lnTo>
                  <a:lnTo>
                    <a:pt x="131" y="65"/>
                  </a:lnTo>
                  <a:lnTo>
                    <a:pt x="127" y="61"/>
                  </a:lnTo>
                  <a:lnTo>
                    <a:pt x="123" y="58"/>
                  </a:lnTo>
                  <a:lnTo>
                    <a:pt x="119" y="54"/>
                  </a:lnTo>
                  <a:lnTo>
                    <a:pt x="115" y="51"/>
                  </a:lnTo>
                  <a:lnTo>
                    <a:pt x="111" y="46"/>
                  </a:lnTo>
                  <a:lnTo>
                    <a:pt x="107" y="42"/>
                  </a:lnTo>
                  <a:lnTo>
                    <a:pt x="101" y="39"/>
                  </a:lnTo>
                  <a:lnTo>
                    <a:pt x="99" y="37"/>
                  </a:lnTo>
                  <a:lnTo>
                    <a:pt x="93" y="33"/>
                  </a:lnTo>
                  <a:lnTo>
                    <a:pt x="89" y="31"/>
                  </a:lnTo>
                  <a:lnTo>
                    <a:pt x="85" y="30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4" y="28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0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4999038" y="3017838"/>
              <a:ext cx="123825" cy="161925"/>
            </a:xfrm>
            <a:custGeom>
              <a:avLst/>
              <a:gdLst>
                <a:gd name="T0" fmla="*/ 76 w 78"/>
                <a:gd name="T1" fmla="*/ 15 h 102"/>
                <a:gd name="T2" fmla="*/ 70 w 78"/>
                <a:gd name="T3" fmla="*/ 19 h 102"/>
                <a:gd name="T4" fmla="*/ 66 w 78"/>
                <a:gd name="T5" fmla="*/ 23 h 102"/>
                <a:gd name="T6" fmla="*/ 64 w 78"/>
                <a:gd name="T7" fmla="*/ 28 h 102"/>
                <a:gd name="T8" fmla="*/ 60 w 78"/>
                <a:gd name="T9" fmla="*/ 33 h 102"/>
                <a:gd name="T10" fmla="*/ 54 w 78"/>
                <a:gd name="T11" fmla="*/ 37 h 102"/>
                <a:gd name="T12" fmla="*/ 52 w 78"/>
                <a:gd name="T13" fmla="*/ 42 h 102"/>
                <a:gd name="T14" fmla="*/ 48 w 78"/>
                <a:gd name="T15" fmla="*/ 47 h 102"/>
                <a:gd name="T16" fmla="*/ 46 w 78"/>
                <a:gd name="T17" fmla="*/ 54 h 102"/>
                <a:gd name="T18" fmla="*/ 42 w 78"/>
                <a:gd name="T19" fmla="*/ 58 h 102"/>
                <a:gd name="T20" fmla="*/ 38 w 78"/>
                <a:gd name="T21" fmla="*/ 63 h 102"/>
                <a:gd name="T22" fmla="*/ 34 w 78"/>
                <a:gd name="T23" fmla="*/ 68 h 102"/>
                <a:gd name="T24" fmla="*/ 32 w 78"/>
                <a:gd name="T25" fmla="*/ 74 h 102"/>
                <a:gd name="T26" fmla="*/ 28 w 78"/>
                <a:gd name="T27" fmla="*/ 77 h 102"/>
                <a:gd name="T28" fmla="*/ 26 w 78"/>
                <a:gd name="T29" fmla="*/ 81 h 102"/>
                <a:gd name="T30" fmla="*/ 24 w 78"/>
                <a:gd name="T31" fmla="*/ 84 h 102"/>
                <a:gd name="T32" fmla="*/ 22 w 78"/>
                <a:gd name="T33" fmla="*/ 88 h 102"/>
                <a:gd name="T34" fmla="*/ 16 w 78"/>
                <a:gd name="T35" fmla="*/ 95 h 102"/>
                <a:gd name="T36" fmla="*/ 12 w 78"/>
                <a:gd name="T37" fmla="*/ 98 h 102"/>
                <a:gd name="T38" fmla="*/ 8 w 78"/>
                <a:gd name="T39" fmla="*/ 100 h 102"/>
                <a:gd name="T40" fmla="*/ 6 w 78"/>
                <a:gd name="T41" fmla="*/ 102 h 102"/>
                <a:gd name="T42" fmla="*/ 2 w 78"/>
                <a:gd name="T43" fmla="*/ 100 h 102"/>
                <a:gd name="T44" fmla="*/ 0 w 78"/>
                <a:gd name="T45" fmla="*/ 95 h 102"/>
                <a:gd name="T46" fmla="*/ 4 w 78"/>
                <a:gd name="T47" fmla="*/ 88 h 102"/>
                <a:gd name="T48" fmla="*/ 6 w 78"/>
                <a:gd name="T49" fmla="*/ 81 h 102"/>
                <a:gd name="T50" fmla="*/ 8 w 78"/>
                <a:gd name="T51" fmla="*/ 72 h 102"/>
                <a:gd name="T52" fmla="*/ 12 w 78"/>
                <a:gd name="T53" fmla="*/ 66 h 102"/>
                <a:gd name="T54" fmla="*/ 14 w 78"/>
                <a:gd name="T55" fmla="*/ 59 h 102"/>
                <a:gd name="T56" fmla="*/ 18 w 78"/>
                <a:gd name="T57" fmla="*/ 54 h 102"/>
                <a:gd name="T58" fmla="*/ 22 w 78"/>
                <a:gd name="T59" fmla="*/ 47 h 102"/>
                <a:gd name="T60" fmla="*/ 26 w 78"/>
                <a:gd name="T61" fmla="*/ 42 h 102"/>
                <a:gd name="T62" fmla="*/ 30 w 78"/>
                <a:gd name="T63" fmla="*/ 37 h 102"/>
                <a:gd name="T64" fmla="*/ 34 w 78"/>
                <a:gd name="T65" fmla="*/ 31 h 102"/>
                <a:gd name="T66" fmla="*/ 38 w 78"/>
                <a:gd name="T67" fmla="*/ 26 h 102"/>
                <a:gd name="T68" fmla="*/ 42 w 78"/>
                <a:gd name="T69" fmla="*/ 21 h 102"/>
                <a:gd name="T70" fmla="*/ 48 w 78"/>
                <a:gd name="T71" fmla="*/ 17 h 102"/>
                <a:gd name="T72" fmla="*/ 52 w 78"/>
                <a:gd name="T73" fmla="*/ 12 h 102"/>
                <a:gd name="T74" fmla="*/ 56 w 78"/>
                <a:gd name="T75" fmla="*/ 8 h 102"/>
                <a:gd name="T76" fmla="*/ 64 w 78"/>
                <a:gd name="T77" fmla="*/ 5 h 102"/>
                <a:gd name="T78" fmla="*/ 68 w 78"/>
                <a:gd name="T79" fmla="*/ 1 h 102"/>
                <a:gd name="T80" fmla="*/ 72 w 78"/>
                <a:gd name="T81" fmla="*/ 0 h 102"/>
                <a:gd name="T82" fmla="*/ 76 w 78"/>
                <a:gd name="T83" fmla="*/ 0 h 102"/>
                <a:gd name="T84" fmla="*/ 78 w 78"/>
                <a:gd name="T85" fmla="*/ 1 h 102"/>
                <a:gd name="T86" fmla="*/ 78 w 78"/>
                <a:gd name="T87" fmla="*/ 5 h 102"/>
                <a:gd name="T88" fmla="*/ 78 w 78"/>
                <a:gd name="T89" fmla="*/ 8 h 102"/>
                <a:gd name="T90" fmla="*/ 78 w 78"/>
                <a:gd name="T91" fmla="*/ 10 h 102"/>
                <a:gd name="T92" fmla="*/ 76 w 78"/>
                <a:gd name="T93" fmla="*/ 15 h 102"/>
                <a:gd name="T94" fmla="*/ 76 w 78"/>
                <a:gd name="T95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02">
                  <a:moveTo>
                    <a:pt x="76" y="15"/>
                  </a:moveTo>
                  <a:lnTo>
                    <a:pt x="70" y="19"/>
                  </a:lnTo>
                  <a:lnTo>
                    <a:pt x="66" y="23"/>
                  </a:lnTo>
                  <a:lnTo>
                    <a:pt x="64" y="28"/>
                  </a:lnTo>
                  <a:lnTo>
                    <a:pt x="60" y="33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48" y="47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8" y="63"/>
                  </a:lnTo>
                  <a:lnTo>
                    <a:pt x="34" y="68"/>
                  </a:lnTo>
                  <a:lnTo>
                    <a:pt x="32" y="74"/>
                  </a:lnTo>
                  <a:lnTo>
                    <a:pt x="28" y="77"/>
                  </a:lnTo>
                  <a:lnTo>
                    <a:pt x="26" y="81"/>
                  </a:lnTo>
                  <a:lnTo>
                    <a:pt x="24" y="84"/>
                  </a:lnTo>
                  <a:lnTo>
                    <a:pt x="22" y="88"/>
                  </a:lnTo>
                  <a:lnTo>
                    <a:pt x="16" y="95"/>
                  </a:lnTo>
                  <a:lnTo>
                    <a:pt x="12" y="98"/>
                  </a:lnTo>
                  <a:lnTo>
                    <a:pt x="8" y="100"/>
                  </a:lnTo>
                  <a:lnTo>
                    <a:pt x="6" y="102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6" y="81"/>
                  </a:lnTo>
                  <a:lnTo>
                    <a:pt x="8" y="72"/>
                  </a:lnTo>
                  <a:lnTo>
                    <a:pt x="12" y="66"/>
                  </a:lnTo>
                  <a:lnTo>
                    <a:pt x="14" y="59"/>
                  </a:lnTo>
                  <a:lnTo>
                    <a:pt x="18" y="54"/>
                  </a:lnTo>
                  <a:lnTo>
                    <a:pt x="22" y="47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1"/>
                  </a:lnTo>
                  <a:lnTo>
                    <a:pt x="38" y="26"/>
                  </a:lnTo>
                  <a:lnTo>
                    <a:pt x="42" y="21"/>
                  </a:lnTo>
                  <a:lnTo>
                    <a:pt x="48" y="17"/>
                  </a:lnTo>
                  <a:lnTo>
                    <a:pt x="52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1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6" y="1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5094288" y="2603500"/>
              <a:ext cx="128588" cy="290513"/>
            </a:xfrm>
            <a:custGeom>
              <a:avLst/>
              <a:gdLst>
                <a:gd name="T0" fmla="*/ 16 w 81"/>
                <a:gd name="T1" fmla="*/ 85 h 183"/>
                <a:gd name="T2" fmla="*/ 18 w 81"/>
                <a:gd name="T3" fmla="*/ 72 h 183"/>
                <a:gd name="T4" fmla="*/ 22 w 81"/>
                <a:gd name="T5" fmla="*/ 60 h 183"/>
                <a:gd name="T6" fmla="*/ 26 w 81"/>
                <a:gd name="T7" fmla="*/ 48 h 183"/>
                <a:gd name="T8" fmla="*/ 32 w 81"/>
                <a:gd name="T9" fmla="*/ 35 h 183"/>
                <a:gd name="T10" fmla="*/ 38 w 81"/>
                <a:gd name="T11" fmla="*/ 23 h 183"/>
                <a:gd name="T12" fmla="*/ 47 w 81"/>
                <a:gd name="T13" fmla="*/ 13 h 183"/>
                <a:gd name="T14" fmla="*/ 59 w 81"/>
                <a:gd name="T15" fmla="*/ 4 h 183"/>
                <a:gd name="T16" fmla="*/ 69 w 81"/>
                <a:gd name="T17" fmla="*/ 0 h 183"/>
                <a:gd name="T18" fmla="*/ 77 w 81"/>
                <a:gd name="T19" fmla="*/ 2 h 183"/>
                <a:gd name="T20" fmla="*/ 81 w 81"/>
                <a:gd name="T21" fmla="*/ 9 h 183"/>
                <a:gd name="T22" fmla="*/ 75 w 81"/>
                <a:gd name="T23" fmla="*/ 16 h 183"/>
                <a:gd name="T24" fmla="*/ 65 w 81"/>
                <a:gd name="T25" fmla="*/ 25 h 183"/>
                <a:gd name="T26" fmla="*/ 59 w 81"/>
                <a:gd name="T27" fmla="*/ 35 h 183"/>
                <a:gd name="T28" fmla="*/ 53 w 81"/>
                <a:gd name="T29" fmla="*/ 46 h 183"/>
                <a:gd name="T30" fmla="*/ 47 w 81"/>
                <a:gd name="T31" fmla="*/ 58 h 183"/>
                <a:gd name="T32" fmla="*/ 41 w 81"/>
                <a:gd name="T33" fmla="*/ 72 h 183"/>
                <a:gd name="T34" fmla="*/ 38 w 81"/>
                <a:gd name="T35" fmla="*/ 85 h 183"/>
                <a:gd name="T36" fmla="*/ 36 w 81"/>
                <a:gd name="T37" fmla="*/ 95 h 183"/>
                <a:gd name="T38" fmla="*/ 34 w 81"/>
                <a:gd name="T39" fmla="*/ 106 h 183"/>
                <a:gd name="T40" fmla="*/ 30 w 81"/>
                <a:gd name="T41" fmla="*/ 115 h 183"/>
                <a:gd name="T42" fmla="*/ 28 w 81"/>
                <a:gd name="T43" fmla="*/ 123 h 183"/>
                <a:gd name="T44" fmla="*/ 26 w 81"/>
                <a:gd name="T45" fmla="*/ 132 h 183"/>
                <a:gd name="T46" fmla="*/ 24 w 81"/>
                <a:gd name="T47" fmla="*/ 141 h 183"/>
                <a:gd name="T48" fmla="*/ 24 w 81"/>
                <a:gd name="T49" fmla="*/ 152 h 183"/>
                <a:gd name="T50" fmla="*/ 22 w 81"/>
                <a:gd name="T51" fmla="*/ 160 h 183"/>
                <a:gd name="T52" fmla="*/ 20 w 81"/>
                <a:gd name="T53" fmla="*/ 171 h 183"/>
                <a:gd name="T54" fmla="*/ 18 w 81"/>
                <a:gd name="T55" fmla="*/ 181 h 183"/>
                <a:gd name="T56" fmla="*/ 10 w 81"/>
                <a:gd name="T57" fmla="*/ 183 h 183"/>
                <a:gd name="T58" fmla="*/ 4 w 81"/>
                <a:gd name="T59" fmla="*/ 178 h 183"/>
                <a:gd name="T60" fmla="*/ 0 w 81"/>
                <a:gd name="T61" fmla="*/ 167 h 183"/>
                <a:gd name="T62" fmla="*/ 0 w 81"/>
                <a:gd name="T63" fmla="*/ 159 h 183"/>
                <a:gd name="T64" fmla="*/ 0 w 81"/>
                <a:gd name="T65" fmla="*/ 148 h 183"/>
                <a:gd name="T66" fmla="*/ 0 w 81"/>
                <a:gd name="T67" fmla="*/ 137 h 183"/>
                <a:gd name="T68" fmla="*/ 2 w 81"/>
                <a:gd name="T69" fmla="*/ 127 h 183"/>
                <a:gd name="T70" fmla="*/ 4 w 81"/>
                <a:gd name="T71" fmla="*/ 116 h 183"/>
                <a:gd name="T72" fmla="*/ 8 w 81"/>
                <a:gd name="T73" fmla="*/ 108 h 183"/>
                <a:gd name="T74" fmla="*/ 12 w 81"/>
                <a:gd name="T75" fmla="*/ 97 h 183"/>
                <a:gd name="T76" fmla="*/ 14 w 81"/>
                <a:gd name="T77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83">
                  <a:moveTo>
                    <a:pt x="14" y="92"/>
                  </a:moveTo>
                  <a:lnTo>
                    <a:pt x="16" y="85"/>
                  </a:lnTo>
                  <a:lnTo>
                    <a:pt x="16" y="79"/>
                  </a:lnTo>
                  <a:lnTo>
                    <a:pt x="18" y="72"/>
                  </a:lnTo>
                  <a:lnTo>
                    <a:pt x="20" y="67"/>
                  </a:lnTo>
                  <a:lnTo>
                    <a:pt x="22" y="60"/>
                  </a:lnTo>
                  <a:lnTo>
                    <a:pt x="24" y="53"/>
                  </a:lnTo>
                  <a:lnTo>
                    <a:pt x="26" y="48"/>
                  </a:lnTo>
                  <a:lnTo>
                    <a:pt x="30" y="41"/>
                  </a:lnTo>
                  <a:lnTo>
                    <a:pt x="32" y="35"/>
                  </a:lnTo>
                  <a:lnTo>
                    <a:pt x="36" y="28"/>
                  </a:lnTo>
                  <a:lnTo>
                    <a:pt x="38" y="23"/>
                  </a:lnTo>
                  <a:lnTo>
                    <a:pt x="43" y="18"/>
                  </a:lnTo>
                  <a:lnTo>
                    <a:pt x="47" y="13"/>
                  </a:lnTo>
                  <a:lnTo>
                    <a:pt x="53" y="9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81" y="9"/>
                  </a:lnTo>
                  <a:lnTo>
                    <a:pt x="79" y="14"/>
                  </a:lnTo>
                  <a:lnTo>
                    <a:pt x="75" y="16"/>
                  </a:lnTo>
                  <a:lnTo>
                    <a:pt x="69" y="20"/>
                  </a:lnTo>
                  <a:lnTo>
                    <a:pt x="65" y="25"/>
                  </a:lnTo>
                  <a:lnTo>
                    <a:pt x="63" y="30"/>
                  </a:lnTo>
                  <a:lnTo>
                    <a:pt x="59" y="35"/>
                  </a:lnTo>
                  <a:lnTo>
                    <a:pt x="55" y="41"/>
                  </a:lnTo>
                  <a:lnTo>
                    <a:pt x="53" y="46"/>
                  </a:lnTo>
                  <a:lnTo>
                    <a:pt x="51" y="53"/>
                  </a:lnTo>
                  <a:lnTo>
                    <a:pt x="47" y="58"/>
                  </a:lnTo>
                  <a:lnTo>
                    <a:pt x="45" y="65"/>
                  </a:lnTo>
                  <a:lnTo>
                    <a:pt x="41" y="72"/>
                  </a:lnTo>
                  <a:lnTo>
                    <a:pt x="41" y="78"/>
                  </a:lnTo>
                  <a:lnTo>
                    <a:pt x="38" y="85"/>
                  </a:lnTo>
                  <a:lnTo>
                    <a:pt x="36" y="90"/>
                  </a:lnTo>
                  <a:lnTo>
                    <a:pt x="36" y="95"/>
                  </a:lnTo>
                  <a:lnTo>
                    <a:pt x="34" y="101"/>
                  </a:lnTo>
                  <a:lnTo>
                    <a:pt x="34" y="106"/>
                  </a:lnTo>
                  <a:lnTo>
                    <a:pt x="32" y="109"/>
                  </a:lnTo>
                  <a:lnTo>
                    <a:pt x="30" y="115"/>
                  </a:lnTo>
                  <a:lnTo>
                    <a:pt x="30" y="120"/>
                  </a:lnTo>
                  <a:lnTo>
                    <a:pt x="28" y="123"/>
                  </a:lnTo>
                  <a:lnTo>
                    <a:pt x="28" y="127"/>
                  </a:lnTo>
                  <a:lnTo>
                    <a:pt x="26" y="132"/>
                  </a:lnTo>
                  <a:lnTo>
                    <a:pt x="26" y="137"/>
                  </a:lnTo>
                  <a:lnTo>
                    <a:pt x="24" y="141"/>
                  </a:lnTo>
                  <a:lnTo>
                    <a:pt x="24" y="146"/>
                  </a:lnTo>
                  <a:lnTo>
                    <a:pt x="24" y="152"/>
                  </a:lnTo>
                  <a:lnTo>
                    <a:pt x="22" y="157"/>
                  </a:lnTo>
                  <a:lnTo>
                    <a:pt x="22" y="160"/>
                  </a:lnTo>
                  <a:lnTo>
                    <a:pt x="22" y="166"/>
                  </a:lnTo>
                  <a:lnTo>
                    <a:pt x="20" y="171"/>
                  </a:lnTo>
                  <a:lnTo>
                    <a:pt x="20" y="176"/>
                  </a:lnTo>
                  <a:lnTo>
                    <a:pt x="18" y="181"/>
                  </a:lnTo>
                  <a:lnTo>
                    <a:pt x="12" y="183"/>
                  </a:lnTo>
                  <a:lnTo>
                    <a:pt x="10" y="183"/>
                  </a:lnTo>
                  <a:lnTo>
                    <a:pt x="6" y="181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2" y="134"/>
                  </a:lnTo>
                  <a:lnTo>
                    <a:pt x="2" y="127"/>
                  </a:lnTo>
                  <a:lnTo>
                    <a:pt x="4" y="123"/>
                  </a:lnTo>
                  <a:lnTo>
                    <a:pt x="4" y="116"/>
                  </a:lnTo>
                  <a:lnTo>
                    <a:pt x="6" y="111"/>
                  </a:lnTo>
                  <a:lnTo>
                    <a:pt x="8" y="108"/>
                  </a:lnTo>
                  <a:lnTo>
                    <a:pt x="10" y="102"/>
                  </a:lnTo>
                  <a:lnTo>
                    <a:pt x="12" y="97"/>
                  </a:lnTo>
                  <a:lnTo>
                    <a:pt x="14" y="92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4897438" y="2867025"/>
              <a:ext cx="244475" cy="136525"/>
            </a:xfrm>
            <a:custGeom>
              <a:avLst/>
              <a:gdLst>
                <a:gd name="T0" fmla="*/ 10 w 154"/>
                <a:gd name="T1" fmla="*/ 19 h 86"/>
                <a:gd name="T2" fmla="*/ 4 w 154"/>
                <a:gd name="T3" fmla="*/ 15 h 86"/>
                <a:gd name="T4" fmla="*/ 2 w 154"/>
                <a:gd name="T5" fmla="*/ 10 h 86"/>
                <a:gd name="T6" fmla="*/ 0 w 154"/>
                <a:gd name="T7" fmla="*/ 7 h 86"/>
                <a:gd name="T8" fmla="*/ 2 w 154"/>
                <a:gd name="T9" fmla="*/ 5 h 86"/>
                <a:gd name="T10" fmla="*/ 4 w 154"/>
                <a:gd name="T11" fmla="*/ 1 h 86"/>
                <a:gd name="T12" fmla="*/ 6 w 154"/>
                <a:gd name="T13" fmla="*/ 0 h 86"/>
                <a:gd name="T14" fmla="*/ 10 w 154"/>
                <a:gd name="T15" fmla="*/ 0 h 86"/>
                <a:gd name="T16" fmla="*/ 14 w 154"/>
                <a:gd name="T17" fmla="*/ 1 h 86"/>
                <a:gd name="T18" fmla="*/ 22 w 154"/>
                <a:gd name="T19" fmla="*/ 5 h 86"/>
                <a:gd name="T20" fmla="*/ 30 w 154"/>
                <a:gd name="T21" fmla="*/ 8 h 86"/>
                <a:gd name="T22" fmla="*/ 38 w 154"/>
                <a:gd name="T23" fmla="*/ 14 h 86"/>
                <a:gd name="T24" fmla="*/ 46 w 154"/>
                <a:gd name="T25" fmla="*/ 17 h 86"/>
                <a:gd name="T26" fmla="*/ 52 w 154"/>
                <a:gd name="T27" fmla="*/ 22 h 86"/>
                <a:gd name="T28" fmla="*/ 60 w 154"/>
                <a:gd name="T29" fmla="*/ 28 h 86"/>
                <a:gd name="T30" fmla="*/ 68 w 154"/>
                <a:gd name="T31" fmla="*/ 31 h 86"/>
                <a:gd name="T32" fmla="*/ 74 w 154"/>
                <a:gd name="T33" fmla="*/ 37 h 86"/>
                <a:gd name="T34" fmla="*/ 82 w 154"/>
                <a:gd name="T35" fmla="*/ 42 h 86"/>
                <a:gd name="T36" fmla="*/ 88 w 154"/>
                <a:gd name="T37" fmla="*/ 45 h 86"/>
                <a:gd name="T38" fmla="*/ 96 w 154"/>
                <a:gd name="T39" fmla="*/ 49 h 86"/>
                <a:gd name="T40" fmla="*/ 104 w 154"/>
                <a:gd name="T41" fmla="*/ 54 h 86"/>
                <a:gd name="T42" fmla="*/ 112 w 154"/>
                <a:gd name="T43" fmla="*/ 58 h 86"/>
                <a:gd name="T44" fmla="*/ 120 w 154"/>
                <a:gd name="T45" fmla="*/ 61 h 86"/>
                <a:gd name="T46" fmla="*/ 128 w 154"/>
                <a:gd name="T47" fmla="*/ 65 h 86"/>
                <a:gd name="T48" fmla="*/ 138 w 154"/>
                <a:gd name="T49" fmla="*/ 68 h 86"/>
                <a:gd name="T50" fmla="*/ 144 w 154"/>
                <a:gd name="T51" fmla="*/ 70 h 86"/>
                <a:gd name="T52" fmla="*/ 148 w 154"/>
                <a:gd name="T53" fmla="*/ 72 h 86"/>
                <a:gd name="T54" fmla="*/ 152 w 154"/>
                <a:gd name="T55" fmla="*/ 75 h 86"/>
                <a:gd name="T56" fmla="*/ 154 w 154"/>
                <a:gd name="T57" fmla="*/ 79 h 86"/>
                <a:gd name="T58" fmla="*/ 154 w 154"/>
                <a:gd name="T59" fmla="*/ 81 h 86"/>
                <a:gd name="T60" fmla="*/ 154 w 154"/>
                <a:gd name="T61" fmla="*/ 82 h 86"/>
                <a:gd name="T62" fmla="*/ 150 w 154"/>
                <a:gd name="T63" fmla="*/ 84 h 86"/>
                <a:gd name="T64" fmla="*/ 146 w 154"/>
                <a:gd name="T65" fmla="*/ 86 h 86"/>
                <a:gd name="T66" fmla="*/ 136 w 154"/>
                <a:gd name="T67" fmla="*/ 84 h 86"/>
                <a:gd name="T68" fmla="*/ 124 w 154"/>
                <a:gd name="T69" fmla="*/ 81 h 86"/>
                <a:gd name="T70" fmla="*/ 114 w 154"/>
                <a:gd name="T71" fmla="*/ 77 h 86"/>
                <a:gd name="T72" fmla="*/ 106 w 154"/>
                <a:gd name="T73" fmla="*/ 75 h 86"/>
                <a:gd name="T74" fmla="*/ 96 w 154"/>
                <a:gd name="T75" fmla="*/ 72 h 86"/>
                <a:gd name="T76" fmla="*/ 88 w 154"/>
                <a:gd name="T77" fmla="*/ 66 h 86"/>
                <a:gd name="T78" fmla="*/ 78 w 154"/>
                <a:gd name="T79" fmla="*/ 63 h 86"/>
                <a:gd name="T80" fmla="*/ 72 w 154"/>
                <a:gd name="T81" fmla="*/ 58 h 86"/>
                <a:gd name="T82" fmla="*/ 62 w 154"/>
                <a:gd name="T83" fmla="*/ 52 h 86"/>
                <a:gd name="T84" fmla="*/ 54 w 154"/>
                <a:gd name="T85" fmla="*/ 49 h 86"/>
                <a:gd name="T86" fmla="*/ 46 w 154"/>
                <a:gd name="T87" fmla="*/ 44 h 86"/>
                <a:gd name="T88" fmla="*/ 40 w 154"/>
                <a:gd name="T89" fmla="*/ 38 h 86"/>
                <a:gd name="T90" fmla="*/ 32 w 154"/>
                <a:gd name="T91" fmla="*/ 33 h 86"/>
                <a:gd name="T92" fmla="*/ 24 w 154"/>
                <a:gd name="T93" fmla="*/ 30 h 86"/>
                <a:gd name="T94" fmla="*/ 16 w 154"/>
                <a:gd name="T95" fmla="*/ 22 h 86"/>
                <a:gd name="T96" fmla="*/ 10 w 154"/>
                <a:gd name="T97" fmla="*/ 19 h 86"/>
                <a:gd name="T98" fmla="*/ 10 w 154"/>
                <a:gd name="T9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86">
                  <a:moveTo>
                    <a:pt x="10" y="19"/>
                  </a:moveTo>
                  <a:lnTo>
                    <a:pt x="4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22" y="5"/>
                  </a:lnTo>
                  <a:lnTo>
                    <a:pt x="30" y="8"/>
                  </a:lnTo>
                  <a:lnTo>
                    <a:pt x="38" y="14"/>
                  </a:lnTo>
                  <a:lnTo>
                    <a:pt x="46" y="17"/>
                  </a:lnTo>
                  <a:lnTo>
                    <a:pt x="52" y="22"/>
                  </a:lnTo>
                  <a:lnTo>
                    <a:pt x="60" y="28"/>
                  </a:lnTo>
                  <a:lnTo>
                    <a:pt x="68" y="31"/>
                  </a:lnTo>
                  <a:lnTo>
                    <a:pt x="74" y="37"/>
                  </a:lnTo>
                  <a:lnTo>
                    <a:pt x="82" y="42"/>
                  </a:lnTo>
                  <a:lnTo>
                    <a:pt x="88" y="45"/>
                  </a:lnTo>
                  <a:lnTo>
                    <a:pt x="96" y="49"/>
                  </a:lnTo>
                  <a:lnTo>
                    <a:pt x="104" y="54"/>
                  </a:lnTo>
                  <a:lnTo>
                    <a:pt x="112" y="58"/>
                  </a:lnTo>
                  <a:lnTo>
                    <a:pt x="120" y="61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4" y="70"/>
                  </a:lnTo>
                  <a:lnTo>
                    <a:pt x="148" y="72"/>
                  </a:lnTo>
                  <a:lnTo>
                    <a:pt x="152" y="75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2"/>
                  </a:lnTo>
                  <a:lnTo>
                    <a:pt x="150" y="84"/>
                  </a:lnTo>
                  <a:lnTo>
                    <a:pt x="146" y="86"/>
                  </a:lnTo>
                  <a:lnTo>
                    <a:pt x="136" y="84"/>
                  </a:lnTo>
                  <a:lnTo>
                    <a:pt x="124" y="81"/>
                  </a:lnTo>
                  <a:lnTo>
                    <a:pt x="114" y="77"/>
                  </a:lnTo>
                  <a:lnTo>
                    <a:pt x="106" y="75"/>
                  </a:lnTo>
                  <a:lnTo>
                    <a:pt x="96" y="72"/>
                  </a:lnTo>
                  <a:lnTo>
                    <a:pt x="88" y="66"/>
                  </a:lnTo>
                  <a:lnTo>
                    <a:pt x="78" y="63"/>
                  </a:lnTo>
                  <a:lnTo>
                    <a:pt x="72" y="58"/>
                  </a:lnTo>
                  <a:lnTo>
                    <a:pt x="62" y="52"/>
                  </a:lnTo>
                  <a:lnTo>
                    <a:pt x="54" y="49"/>
                  </a:lnTo>
                  <a:lnTo>
                    <a:pt x="46" y="44"/>
                  </a:lnTo>
                  <a:lnTo>
                    <a:pt x="40" y="38"/>
                  </a:lnTo>
                  <a:lnTo>
                    <a:pt x="32" y="33"/>
                  </a:lnTo>
                  <a:lnTo>
                    <a:pt x="24" y="30"/>
                  </a:lnTo>
                  <a:lnTo>
                    <a:pt x="16" y="22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4960938" y="3033713"/>
              <a:ext cx="204788" cy="69850"/>
            </a:xfrm>
            <a:custGeom>
              <a:avLst/>
              <a:gdLst>
                <a:gd name="T0" fmla="*/ 16 w 129"/>
                <a:gd name="T1" fmla="*/ 4 h 44"/>
                <a:gd name="T2" fmla="*/ 20 w 129"/>
                <a:gd name="T3" fmla="*/ 5 h 44"/>
                <a:gd name="T4" fmla="*/ 28 w 129"/>
                <a:gd name="T5" fmla="*/ 7 h 44"/>
                <a:gd name="T6" fmla="*/ 34 w 129"/>
                <a:gd name="T7" fmla="*/ 9 h 44"/>
                <a:gd name="T8" fmla="*/ 40 w 129"/>
                <a:gd name="T9" fmla="*/ 11 h 44"/>
                <a:gd name="T10" fmla="*/ 46 w 129"/>
                <a:gd name="T11" fmla="*/ 13 h 44"/>
                <a:gd name="T12" fmla="*/ 54 w 129"/>
                <a:gd name="T13" fmla="*/ 14 h 44"/>
                <a:gd name="T14" fmla="*/ 60 w 129"/>
                <a:gd name="T15" fmla="*/ 14 h 44"/>
                <a:gd name="T16" fmla="*/ 68 w 129"/>
                <a:gd name="T17" fmla="*/ 16 h 44"/>
                <a:gd name="T18" fmla="*/ 74 w 129"/>
                <a:gd name="T19" fmla="*/ 18 h 44"/>
                <a:gd name="T20" fmla="*/ 80 w 129"/>
                <a:gd name="T21" fmla="*/ 20 h 44"/>
                <a:gd name="T22" fmla="*/ 86 w 129"/>
                <a:gd name="T23" fmla="*/ 20 h 44"/>
                <a:gd name="T24" fmla="*/ 92 w 129"/>
                <a:gd name="T25" fmla="*/ 21 h 44"/>
                <a:gd name="T26" fmla="*/ 98 w 129"/>
                <a:gd name="T27" fmla="*/ 21 h 44"/>
                <a:gd name="T28" fmla="*/ 102 w 129"/>
                <a:gd name="T29" fmla="*/ 25 h 44"/>
                <a:gd name="T30" fmla="*/ 108 w 129"/>
                <a:gd name="T31" fmla="*/ 25 h 44"/>
                <a:gd name="T32" fmla="*/ 112 w 129"/>
                <a:gd name="T33" fmla="*/ 27 h 44"/>
                <a:gd name="T34" fmla="*/ 116 w 129"/>
                <a:gd name="T35" fmla="*/ 27 h 44"/>
                <a:gd name="T36" fmla="*/ 120 w 129"/>
                <a:gd name="T37" fmla="*/ 30 h 44"/>
                <a:gd name="T38" fmla="*/ 122 w 129"/>
                <a:gd name="T39" fmla="*/ 30 h 44"/>
                <a:gd name="T40" fmla="*/ 125 w 129"/>
                <a:gd name="T41" fmla="*/ 32 h 44"/>
                <a:gd name="T42" fmla="*/ 127 w 129"/>
                <a:gd name="T43" fmla="*/ 34 h 44"/>
                <a:gd name="T44" fmla="*/ 129 w 129"/>
                <a:gd name="T45" fmla="*/ 37 h 44"/>
                <a:gd name="T46" fmla="*/ 127 w 129"/>
                <a:gd name="T47" fmla="*/ 41 h 44"/>
                <a:gd name="T48" fmla="*/ 124 w 129"/>
                <a:gd name="T49" fmla="*/ 44 h 44"/>
                <a:gd name="T50" fmla="*/ 114 w 129"/>
                <a:gd name="T51" fmla="*/ 42 h 44"/>
                <a:gd name="T52" fmla="*/ 106 w 129"/>
                <a:gd name="T53" fmla="*/ 42 h 44"/>
                <a:gd name="T54" fmla="*/ 98 w 129"/>
                <a:gd name="T55" fmla="*/ 42 h 44"/>
                <a:gd name="T56" fmla="*/ 90 w 129"/>
                <a:gd name="T57" fmla="*/ 41 h 44"/>
                <a:gd name="T58" fmla="*/ 80 w 129"/>
                <a:gd name="T59" fmla="*/ 41 h 44"/>
                <a:gd name="T60" fmla="*/ 74 w 129"/>
                <a:gd name="T61" fmla="*/ 39 h 44"/>
                <a:gd name="T62" fmla="*/ 66 w 129"/>
                <a:gd name="T63" fmla="*/ 37 h 44"/>
                <a:gd name="T64" fmla="*/ 60 w 129"/>
                <a:gd name="T65" fmla="*/ 37 h 44"/>
                <a:gd name="T66" fmla="*/ 52 w 129"/>
                <a:gd name="T67" fmla="*/ 34 h 44"/>
                <a:gd name="T68" fmla="*/ 46 w 129"/>
                <a:gd name="T69" fmla="*/ 32 h 44"/>
                <a:gd name="T70" fmla="*/ 38 w 129"/>
                <a:gd name="T71" fmla="*/ 30 h 44"/>
                <a:gd name="T72" fmla="*/ 32 w 129"/>
                <a:gd name="T73" fmla="*/ 28 h 44"/>
                <a:gd name="T74" fmla="*/ 26 w 129"/>
                <a:gd name="T75" fmla="*/ 25 h 44"/>
                <a:gd name="T76" fmla="*/ 20 w 129"/>
                <a:gd name="T77" fmla="*/ 23 h 44"/>
                <a:gd name="T78" fmla="*/ 14 w 129"/>
                <a:gd name="T79" fmla="*/ 20 h 44"/>
                <a:gd name="T80" fmla="*/ 8 w 129"/>
                <a:gd name="T81" fmla="*/ 18 h 44"/>
                <a:gd name="T82" fmla="*/ 2 w 129"/>
                <a:gd name="T83" fmla="*/ 13 h 44"/>
                <a:gd name="T84" fmla="*/ 0 w 129"/>
                <a:gd name="T85" fmla="*/ 9 h 44"/>
                <a:gd name="T86" fmla="*/ 0 w 129"/>
                <a:gd name="T87" fmla="*/ 5 h 44"/>
                <a:gd name="T88" fmla="*/ 2 w 129"/>
                <a:gd name="T89" fmla="*/ 4 h 44"/>
                <a:gd name="T90" fmla="*/ 4 w 129"/>
                <a:gd name="T91" fmla="*/ 2 h 44"/>
                <a:gd name="T92" fmla="*/ 8 w 129"/>
                <a:gd name="T93" fmla="*/ 0 h 44"/>
                <a:gd name="T94" fmla="*/ 12 w 129"/>
                <a:gd name="T95" fmla="*/ 0 h 44"/>
                <a:gd name="T96" fmla="*/ 16 w 129"/>
                <a:gd name="T97" fmla="*/ 4 h 44"/>
                <a:gd name="T98" fmla="*/ 16 w 129"/>
                <a:gd name="T9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44">
                  <a:moveTo>
                    <a:pt x="16" y="4"/>
                  </a:moveTo>
                  <a:lnTo>
                    <a:pt x="20" y="5"/>
                  </a:lnTo>
                  <a:lnTo>
                    <a:pt x="28" y="7"/>
                  </a:lnTo>
                  <a:lnTo>
                    <a:pt x="34" y="9"/>
                  </a:lnTo>
                  <a:lnTo>
                    <a:pt x="40" y="11"/>
                  </a:lnTo>
                  <a:lnTo>
                    <a:pt x="46" y="13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0"/>
                  </a:lnTo>
                  <a:lnTo>
                    <a:pt x="86" y="20"/>
                  </a:lnTo>
                  <a:lnTo>
                    <a:pt x="92" y="21"/>
                  </a:lnTo>
                  <a:lnTo>
                    <a:pt x="98" y="21"/>
                  </a:lnTo>
                  <a:lnTo>
                    <a:pt x="102" y="25"/>
                  </a:lnTo>
                  <a:lnTo>
                    <a:pt x="108" y="25"/>
                  </a:lnTo>
                  <a:lnTo>
                    <a:pt x="112" y="27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9" y="37"/>
                  </a:lnTo>
                  <a:lnTo>
                    <a:pt x="127" y="41"/>
                  </a:lnTo>
                  <a:lnTo>
                    <a:pt x="124" y="44"/>
                  </a:lnTo>
                  <a:lnTo>
                    <a:pt x="114" y="42"/>
                  </a:lnTo>
                  <a:lnTo>
                    <a:pt x="106" y="42"/>
                  </a:lnTo>
                  <a:lnTo>
                    <a:pt x="98" y="42"/>
                  </a:lnTo>
                  <a:lnTo>
                    <a:pt x="90" y="41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6" y="37"/>
                  </a:lnTo>
                  <a:lnTo>
                    <a:pt x="60" y="37"/>
                  </a:lnTo>
                  <a:lnTo>
                    <a:pt x="52" y="34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32" y="28"/>
                  </a:lnTo>
                  <a:lnTo>
                    <a:pt x="26" y="25"/>
                  </a:lnTo>
                  <a:lnTo>
                    <a:pt x="20" y="23"/>
                  </a:lnTo>
                  <a:lnTo>
                    <a:pt x="14" y="20"/>
                  </a:lnTo>
                  <a:lnTo>
                    <a:pt x="8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4848225" y="3724275"/>
              <a:ext cx="473075" cy="280988"/>
            </a:xfrm>
            <a:custGeom>
              <a:avLst/>
              <a:gdLst>
                <a:gd name="T0" fmla="*/ 298 w 298"/>
                <a:gd name="T1" fmla="*/ 14 h 177"/>
                <a:gd name="T2" fmla="*/ 286 w 298"/>
                <a:gd name="T3" fmla="*/ 28 h 177"/>
                <a:gd name="T4" fmla="*/ 276 w 298"/>
                <a:gd name="T5" fmla="*/ 42 h 177"/>
                <a:gd name="T6" fmla="*/ 262 w 298"/>
                <a:gd name="T7" fmla="*/ 54 h 177"/>
                <a:gd name="T8" fmla="*/ 246 w 298"/>
                <a:gd name="T9" fmla="*/ 70 h 177"/>
                <a:gd name="T10" fmla="*/ 228 w 298"/>
                <a:gd name="T11" fmla="*/ 84 h 177"/>
                <a:gd name="T12" fmla="*/ 210 w 298"/>
                <a:gd name="T13" fmla="*/ 97 h 177"/>
                <a:gd name="T14" fmla="*/ 193 w 298"/>
                <a:gd name="T15" fmla="*/ 111 h 177"/>
                <a:gd name="T16" fmla="*/ 173 w 298"/>
                <a:gd name="T17" fmla="*/ 123 h 177"/>
                <a:gd name="T18" fmla="*/ 151 w 298"/>
                <a:gd name="T19" fmla="*/ 135 h 177"/>
                <a:gd name="T20" fmla="*/ 131 w 298"/>
                <a:gd name="T21" fmla="*/ 146 h 177"/>
                <a:gd name="T22" fmla="*/ 109 w 298"/>
                <a:gd name="T23" fmla="*/ 155 h 177"/>
                <a:gd name="T24" fmla="*/ 89 w 298"/>
                <a:gd name="T25" fmla="*/ 163 h 177"/>
                <a:gd name="T26" fmla="*/ 69 w 298"/>
                <a:gd name="T27" fmla="*/ 169 h 177"/>
                <a:gd name="T28" fmla="*/ 47 w 298"/>
                <a:gd name="T29" fmla="*/ 174 h 177"/>
                <a:gd name="T30" fmla="*/ 29 w 298"/>
                <a:gd name="T31" fmla="*/ 176 h 177"/>
                <a:gd name="T32" fmla="*/ 12 w 298"/>
                <a:gd name="T33" fmla="*/ 177 h 177"/>
                <a:gd name="T34" fmla="*/ 10 w 298"/>
                <a:gd name="T35" fmla="*/ 172 h 177"/>
                <a:gd name="T36" fmla="*/ 6 w 298"/>
                <a:gd name="T37" fmla="*/ 167 h 177"/>
                <a:gd name="T38" fmla="*/ 2 w 298"/>
                <a:gd name="T39" fmla="*/ 162 h 177"/>
                <a:gd name="T40" fmla="*/ 0 w 298"/>
                <a:gd name="T41" fmla="*/ 158 h 177"/>
                <a:gd name="T42" fmla="*/ 18 w 298"/>
                <a:gd name="T43" fmla="*/ 156 h 177"/>
                <a:gd name="T44" fmla="*/ 35 w 298"/>
                <a:gd name="T45" fmla="*/ 155 h 177"/>
                <a:gd name="T46" fmla="*/ 55 w 298"/>
                <a:gd name="T47" fmla="*/ 149 h 177"/>
                <a:gd name="T48" fmla="*/ 75 w 298"/>
                <a:gd name="T49" fmla="*/ 144 h 177"/>
                <a:gd name="T50" fmla="*/ 95 w 298"/>
                <a:gd name="T51" fmla="*/ 137 h 177"/>
                <a:gd name="T52" fmla="*/ 113 w 298"/>
                <a:gd name="T53" fmla="*/ 130 h 177"/>
                <a:gd name="T54" fmla="*/ 133 w 298"/>
                <a:gd name="T55" fmla="*/ 119 h 177"/>
                <a:gd name="T56" fmla="*/ 153 w 298"/>
                <a:gd name="T57" fmla="*/ 111 h 177"/>
                <a:gd name="T58" fmla="*/ 171 w 298"/>
                <a:gd name="T59" fmla="*/ 97 h 177"/>
                <a:gd name="T60" fmla="*/ 191 w 298"/>
                <a:gd name="T61" fmla="*/ 86 h 177"/>
                <a:gd name="T62" fmla="*/ 206 w 298"/>
                <a:gd name="T63" fmla="*/ 72 h 177"/>
                <a:gd name="T64" fmla="*/ 224 w 298"/>
                <a:gd name="T65" fmla="*/ 60 h 177"/>
                <a:gd name="T66" fmla="*/ 238 w 298"/>
                <a:gd name="T67" fmla="*/ 45 h 177"/>
                <a:gd name="T68" fmla="*/ 254 w 298"/>
                <a:gd name="T69" fmla="*/ 33 h 177"/>
                <a:gd name="T70" fmla="*/ 268 w 298"/>
                <a:gd name="T71" fmla="*/ 19 h 177"/>
                <a:gd name="T72" fmla="*/ 280 w 298"/>
                <a:gd name="T73" fmla="*/ 7 h 177"/>
                <a:gd name="T74" fmla="*/ 284 w 298"/>
                <a:gd name="T75" fmla="*/ 2 h 177"/>
                <a:gd name="T76" fmla="*/ 288 w 298"/>
                <a:gd name="T77" fmla="*/ 0 h 177"/>
                <a:gd name="T78" fmla="*/ 292 w 298"/>
                <a:gd name="T79" fmla="*/ 0 h 177"/>
                <a:gd name="T80" fmla="*/ 296 w 298"/>
                <a:gd name="T81" fmla="*/ 2 h 177"/>
                <a:gd name="T82" fmla="*/ 296 w 298"/>
                <a:gd name="T83" fmla="*/ 2 h 177"/>
                <a:gd name="T84" fmla="*/ 298 w 298"/>
                <a:gd name="T85" fmla="*/ 5 h 177"/>
                <a:gd name="T86" fmla="*/ 298 w 298"/>
                <a:gd name="T87" fmla="*/ 9 h 177"/>
                <a:gd name="T88" fmla="*/ 298 w 298"/>
                <a:gd name="T89" fmla="*/ 14 h 177"/>
                <a:gd name="T90" fmla="*/ 298 w 298"/>
                <a:gd name="T91" fmla="*/ 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177">
                  <a:moveTo>
                    <a:pt x="298" y="14"/>
                  </a:moveTo>
                  <a:lnTo>
                    <a:pt x="286" y="28"/>
                  </a:lnTo>
                  <a:lnTo>
                    <a:pt x="276" y="42"/>
                  </a:lnTo>
                  <a:lnTo>
                    <a:pt x="262" y="54"/>
                  </a:lnTo>
                  <a:lnTo>
                    <a:pt x="246" y="70"/>
                  </a:lnTo>
                  <a:lnTo>
                    <a:pt x="228" y="84"/>
                  </a:lnTo>
                  <a:lnTo>
                    <a:pt x="210" y="97"/>
                  </a:lnTo>
                  <a:lnTo>
                    <a:pt x="193" y="111"/>
                  </a:lnTo>
                  <a:lnTo>
                    <a:pt x="173" y="123"/>
                  </a:lnTo>
                  <a:lnTo>
                    <a:pt x="151" y="135"/>
                  </a:lnTo>
                  <a:lnTo>
                    <a:pt x="131" y="146"/>
                  </a:lnTo>
                  <a:lnTo>
                    <a:pt x="109" y="155"/>
                  </a:lnTo>
                  <a:lnTo>
                    <a:pt x="89" y="163"/>
                  </a:lnTo>
                  <a:lnTo>
                    <a:pt x="69" y="169"/>
                  </a:lnTo>
                  <a:lnTo>
                    <a:pt x="47" y="174"/>
                  </a:lnTo>
                  <a:lnTo>
                    <a:pt x="29" y="176"/>
                  </a:lnTo>
                  <a:lnTo>
                    <a:pt x="12" y="177"/>
                  </a:lnTo>
                  <a:lnTo>
                    <a:pt x="10" y="172"/>
                  </a:lnTo>
                  <a:lnTo>
                    <a:pt x="6" y="167"/>
                  </a:lnTo>
                  <a:lnTo>
                    <a:pt x="2" y="162"/>
                  </a:lnTo>
                  <a:lnTo>
                    <a:pt x="0" y="158"/>
                  </a:lnTo>
                  <a:lnTo>
                    <a:pt x="18" y="156"/>
                  </a:lnTo>
                  <a:lnTo>
                    <a:pt x="35" y="155"/>
                  </a:lnTo>
                  <a:lnTo>
                    <a:pt x="55" y="149"/>
                  </a:lnTo>
                  <a:lnTo>
                    <a:pt x="75" y="144"/>
                  </a:lnTo>
                  <a:lnTo>
                    <a:pt x="95" y="137"/>
                  </a:lnTo>
                  <a:lnTo>
                    <a:pt x="113" y="130"/>
                  </a:lnTo>
                  <a:lnTo>
                    <a:pt x="133" y="119"/>
                  </a:lnTo>
                  <a:lnTo>
                    <a:pt x="153" y="111"/>
                  </a:lnTo>
                  <a:lnTo>
                    <a:pt x="171" y="97"/>
                  </a:lnTo>
                  <a:lnTo>
                    <a:pt x="191" y="86"/>
                  </a:lnTo>
                  <a:lnTo>
                    <a:pt x="206" y="72"/>
                  </a:lnTo>
                  <a:lnTo>
                    <a:pt x="224" y="60"/>
                  </a:lnTo>
                  <a:lnTo>
                    <a:pt x="238" y="45"/>
                  </a:lnTo>
                  <a:lnTo>
                    <a:pt x="254" y="33"/>
                  </a:lnTo>
                  <a:lnTo>
                    <a:pt x="268" y="19"/>
                  </a:lnTo>
                  <a:lnTo>
                    <a:pt x="280" y="7"/>
                  </a:lnTo>
                  <a:lnTo>
                    <a:pt x="284" y="2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5"/>
                  </a:lnTo>
                  <a:lnTo>
                    <a:pt x="298" y="9"/>
                  </a:lnTo>
                  <a:lnTo>
                    <a:pt x="298" y="14"/>
                  </a:lnTo>
                  <a:lnTo>
                    <a:pt x="29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3105150" y="4678363"/>
              <a:ext cx="114300" cy="149225"/>
            </a:xfrm>
            <a:custGeom>
              <a:avLst/>
              <a:gdLst>
                <a:gd name="T0" fmla="*/ 18 w 72"/>
                <a:gd name="T1" fmla="*/ 9 h 94"/>
                <a:gd name="T2" fmla="*/ 18 w 72"/>
                <a:gd name="T3" fmla="*/ 13 h 94"/>
                <a:gd name="T4" fmla="*/ 18 w 72"/>
                <a:gd name="T5" fmla="*/ 16 h 94"/>
                <a:gd name="T6" fmla="*/ 22 w 72"/>
                <a:gd name="T7" fmla="*/ 20 h 94"/>
                <a:gd name="T8" fmla="*/ 24 w 72"/>
                <a:gd name="T9" fmla="*/ 25 h 94"/>
                <a:gd name="T10" fmla="*/ 26 w 72"/>
                <a:gd name="T11" fmla="*/ 30 h 94"/>
                <a:gd name="T12" fmla="*/ 28 w 72"/>
                <a:gd name="T13" fmla="*/ 36 h 94"/>
                <a:gd name="T14" fmla="*/ 32 w 72"/>
                <a:gd name="T15" fmla="*/ 39 h 94"/>
                <a:gd name="T16" fmla="*/ 36 w 72"/>
                <a:gd name="T17" fmla="*/ 44 h 94"/>
                <a:gd name="T18" fmla="*/ 38 w 72"/>
                <a:gd name="T19" fmla="*/ 50 h 94"/>
                <a:gd name="T20" fmla="*/ 42 w 72"/>
                <a:gd name="T21" fmla="*/ 53 h 94"/>
                <a:gd name="T22" fmla="*/ 46 w 72"/>
                <a:gd name="T23" fmla="*/ 59 h 94"/>
                <a:gd name="T24" fmla="*/ 50 w 72"/>
                <a:gd name="T25" fmla="*/ 64 h 94"/>
                <a:gd name="T26" fmla="*/ 54 w 72"/>
                <a:gd name="T27" fmla="*/ 67 h 94"/>
                <a:gd name="T28" fmla="*/ 58 w 72"/>
                <a:gd name="T29" fmla="*/ 73 h 94"/>
                <a:gd name="T30" fmla="*/ 64 w 72"/>
                <a:gd name="T31" fmla="*/ 76 h 94"/>
                <a:gd name="T32" fmla="*/ 68 w 72"/>
                <a:gd name="T33" fmla="*/ 80 h 94"/>
                <a:gd name="T34" fmla="*/ 70 w 72"/>
                <a:gd name="T35" fmla="*/ 81 h 94"/>
                <a:gd name="T36" fmla="*/ 72 w 72"/>
                <a:gd name="T37" fmla="*/ 85 h 94"/>
                <a:gd name="T38" fmla="*/ 70 w 72"/>
                <a:gd name="T39" fmla="*/ 88 h 94"/>
                <a:gd name="T40" fmla="*/ 70 w 72"/>
                <a:gd name="T41" fmla="*/ 92 h 94"/>
                <a:gd name="T42" fmla="*/ 66 w 72"/>
                <a:gd name="T43" fmla="*/ 94 h 94"/>
                <a:gd name="T44" fmla="*/ 64 w 72"/>
                <a:gd name="T45" fmla="*/ 94 h 94"/>
                <a:gd name="T46" fmla="*/ 60 w 72"/>
                <a:gd name="T47" fmla="*/ 92 h 94"/>
                <a:gd name="T48" fmla="*/ 54 w 72"/>
                <a:gd name="T49" fmla="*/ 88 h 94"/>
                <a:gd name="T50" fmla="*/ 48 w 72"/>
                <a:gd name="T51" fmla="*/ 85 h 94"/>
                <a:gd name="T52" fmla="*/ 44 w 72"/>
                <a:gd name="T53" fmla="*/ 80 h 94"/>
                <a:gd name="T54" fmla="*/ 40 w 72"/>
                <a:gd name="T55" fmla="*/ 76 h 94"/>
                <a:gd name="T56" fmla="*/ 36 w 72"/>
                <a:gd name="T57" fmla="*/ 71 h 94"/>
                <a:gd name="T58" fmla="*/ 32 w 72"/>
                <a:gd name="T59" fmla="*/ 67 h 94"/>
                <a:gd name="T60" fmla="*/ 28 w 72"/>
                <a:gd name="T61" fmla="*/ 62 h 94"/>
                <a:gd name="T62" fmla="*/ 24 w 72"/>
                <a:gd name="T63" fmla="*/ 57 h 94"/>
                <a:gd name="T64" fmla="*/ 22 w 72"/>
                <a:gd name="T65" fmla="*/ 53 h 94"/>
                <a:gd name="T66" fmla="*/ 18 w 72"/>
                <a:gd name="T67" fmla="*/ 48 h 94"/>
                <a:gd name="T68" fmla="*/ 16 w 72"/>
                <a:gd name="T69" fmla="*/ 43 h 94"/>
                <a:gd name="T70" fmla="*/ 12 w 72"/>
                <a:gd name="T71" fmla="*/ 37 h 94"/>
                <a:gd name="T72" fmla="*/ 10 w 72"/>
                <a:gd name="T73" fmla="*/ 34 h 94"/>
                <a:gd name="T74" fmla="*/ 8 w 72"/>
                <a:gd name="T75" fmla="*/ 27 h 94"/>
                <a:gd name="T76" fmla="*/ 6 w 72"/>
                <a:gd name="T77" fmla="*/ 22 h 94"/>
                <a:gd name="T78" fmla="*/ 4 w 72"/>
                <a:gd name="T79" fmla="*/ 16 h 94"/>
                <a:gd name="T80" fmla="*/ 4 w 72"/>
                <a:gd name="T81" fmla="*/ 11 h 94"/>
                <a:gd name="T82" fmla="*/ 0 w 72"/>
                <a:gd name="T83" fmla="*/ 6 h 94"/>
                <a:gd name="T84" fmla="*/ 2 w 72"/>
                <a:gd name="T85" fmla="*/ 2 h 94"/>
                <a:gd name="T86" fmla="*/ 4 w 72"/>
                <a:gd name="T87" fmla="*/ 0 h 94"/>
                <a:gd name="T88" fmla="*/ 6 w 72"/>
                <a:gd name="T89" fmla="*/ 0 h 94"/>
                <a:gd name="T90" fmla="*/ 12 w 72"/>
                <a:gd name="T91" fmla="*/ 4 h 94"/>
                <a:gd name="T92" fmla="*/ 18 w 72"/>
                <a:gd name="T93" fmla="*/ 9 h 94"/>
                <a:gd name="T94" fmla="*/ 18 w 72"/>
                <a:gd name="T95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94">
                  <a:moveTo>
                    <a:pt x="18" y="9"/>
                  </a:moveTo>
                  <a:lnTo>
                    <a:pt x="18" y="13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5"/>
                  </a:lnTo>
                  <a:lnTo>
                    <a:pt x="26" y="30"/>
                  </a:lnTo>
                  <a:lnTo>
                    <a:pt x="28" y="36"/>
                  </a:lnTo>
                  <a:lnTo>
                    <a:pt x="32" y="39"/>
                  </a:lnTo>
                  <a:lnTo>
                    <a:pt x="36" y="44"/>
                  </a:lnTo>
                  <a:lnTo>
                    <a:pt x="38" y="50"/>
                  </a:lnTo>
                  <a:lnTo>
                    <a:pt x="42" y="53"/>
                  </a:lnTo>
                  <a:lnTo>
                    <a:pt x="46" y="59"/>
                  </a:lnTo>
                  <a:lnTo>
                    <a:pt x="50" y="64"/>
                  </a:lnTo>
                  <a:lnTo>
                    <a:pt x="54" y="67"/>
                  </a:lnTo>
                  <a:lnTo>
                    <a:pt x="58" y="73"/>
                  </a:lnTo>
                  <a:lnTo>
                    <a:pt x="64" y="76"/>
                  </a:lnTo>
                  <a:lnTo>
                    <a:pt x="68" y="80"/>
                  </a:lnTo>
                  <a:lnTo>
                    <a:pt x="70" y="81"/>
                  </a:lnTo>
                  <a:lnTo>
                    <a:pt x="72" y="85"/>
                  </a:lnTo>
                  <a:lnTo>
                    <a:pt x="70" y="88"/>
                  </a:lnTo>
                  <a:lnTo>
                    <a:pt x="70" y="92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4" y="88"/>
                  </a:lnTo>
                  <a:lnTo>
                    <a:pt x="48" y="85"/>
                  </a:lnTo>
                  <a:lnTo>
                    <a:pt x="44" y="80"/>
                  </a:lnTo>
                  <a:lnTo>
                    <a:pt x="40" y="76"/>
                  </a:lnTo>
                  <a:lnTo>
                    <a:pt x="36" y="71"/>
                  </a:lnTo>
                  <a:lnTo>
                    <a:pt x="32" y="67"/>
                  </a:lnTo>
                  <a:lnTo>
                    <a:pt x="28" y="62"/>
                  </a:lnTo>
                  <a:lnTo>
                    <a:pt x="24" y="57"/>
                  </a:lnTo>
                  <a:lnTo>
                    <a:pt x="22" y="53"/>
                  </a:lnTo>
                  <a:lnTo>
                    <a:pt x="18" y="48"/>
                  </a:lnTo>
                  <a:lnTo>
                    <a:pt x="16" y="43"/>
                  </a:lnTo>
                  <a:lnTo>
                    <a:pt x="12" y="37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3000375" y="4667250"/>
              <a:ext cx="95250" cy="104775"/>
            </a:xfrm>
            <a:custGeom>
              <a:avLst/>
              <a:gdLst>
                <a:gd name="T0" fmla="*/ 14 w 60"/>
                <a:gd name="T1" fmla="*/ 4 h 66"/>
                <a:gd name="T2" fmla="*/ 14 w 60"/>
                <a:gd name="T3" fmla="*/ 6 h 66"/>
                <a:gd name="T4" fmla="*/ 16 w 60"/>
                <a:gd name="T5" fmla="*/ 9 h 66"/>
                <a:gd name="T6" fmla="*/ 16 w 60"/>
                <a:gd name="T7" fmla="*/ 13 h 66"/>
                <a:gd name="T8" fmla="*/ 18 w 60"/>
                <a:gd name="T9" fmla="*/ 18 h 66"/>
                <a:gd name="T10" fmla="*/ 22 w 60"/>
                <a:gd name="T11" fmla="*/ 22 h 66"/>
                <a:gd name="T12" fmla="*/ 24 w 60"/>
                <a:gd name="T13" fmla="*/ 25 h 66"/>
                <a:gd name="T14" fmla="*/ 26 w 60"/>
                <a:gd name="T15" fmla="*/ 29 h 66"/>
                <a:gd name="T16" fmla="*/ 30 w 60"/>
                <a:gd name="T17" fmla="*/ 32 h 66"/>
                <a:gd name="T18" fmla="*/ 36 w 60"/>
                <a:gd name="T19" fmla="*/ 37 h 66"/>
                <a:gd name="T20" fmla="*/ 42 w 60"/>
                <a:gd name="T21" fmla="*/ 44 h 66"/>
                <a:gd name="T22" fmla="*/ 48 w 60"/>
                <a:gd name="T23" fmla="*/ 50 h 66"/>
                <a:gd name="T24" fmla="*/ 54 w 60"/>
                <a:gd name="T25" fmla="*/ 53 h 66"/>
                <a:gd name="T26" fmla="*/ 58 w 60"/>
                <a:gd name="T27" fmla="*/ 58 h 66"/>
                <a:gd name="T28" fmla="*/ 60 w 60"/>
                <a:gd name="T29" fmla="*/ 62 h 66"/>
                <a:gd name="T30" fmla="*/ 58 w 60"/>
                <a:gd name="T31" fmla="*/ 64 h 66"/>
                <a:gd name="T32" fmla="*/ 56 w 60"/>
                <a:gd name="T33" fmla="*/ 66 h 66"/>
                <a:gd name="T34" fmla="*/ 52 w 60"/>
                <a:gd name="T35" fmla="*/ 66 h 66"/>
                <a:gd name="T36" fmla="*/ 48 w 60"/>
                <a:gd name="T37" fmla="*/ 66 h 66"/>
                <a:gd name="T38" fmla="*/ 40 w 60"/>
                <a:gd name="T39" fmla="*/ 62 h 66"/>
                <a:gd name="T40" fmla="*/ 34 w 60"/>
                <a:gd name="T41" fmla="*/ 57 h 66"/>
                <a:gd name="T42" fmla="*/ 28 w 60"/>
                <a:gd name="T43" fmla="*/ 53 h 66"/>
                <a:gd name="T44" fmla="*/ 26 w 60"/>
                <a:gd name="T45" fmla="*/ 50 h 66"/>
                <a:gd name="T46" fmla="*/ 22 w 60"/>
                <a:gd name="T47" fmla="*/ 46 h 66"/>
                <a:gd name="T48" fmla="*/ 18 w 60"/>
                <a:gd name="T49" fmla="*/ 43 h 66"/>
                <a:gd name="T50" fmla="*/ 14 w 60"/>
                <a:gd name="T51" fmla="*/ 39 h 66"/>
                <a:gd name="T52" fmla="*/ 12 w 60"/>
                <a:gd name="T53" fmla="*/ 34 h 66"/>
                <a:gd name="T54" fmla="*/ 8 w 60"/>
                <a:gd name="T55" fmla="*/ 29 h 66"/>
                <a:gd name="T56" fmla="*/ 6 w 60"/>
                <a:gd name="T57" fmla="*/ 25 h 66"/>
                <a:gd name="T58" fmla="*/ 4 w 60"/>
                <a:gd name="T59" fmla="*/ 22 h 66"/>
                <a:gd name="T60" fmla="*/ 0 w 60"/>
                <a:gd name="T61" fmla="*/ 18 h 66"/>
                <a:gd name="T62" fmla="*/ 0 w 60"/>
                <a:gd name="T63" fmla="*/ 13 h 66"/>
                <a:gd name="T64" fmla="*/ 0 w 60"/>
                <a:gd name="T65" fmla="*/ 11 h 66"/>
                <a:gd name="T66" fmla="*/ 0 w 60"/>
                <a:gd name="T67" fmla="*/ 6 h 66"/>
                <a:gd name="T68" fmla="*/ 4 w 60"/>
                <a:gd name="T69" fmla="*/ 0 h 66"/>
                <a:gd name="T70" fmla="*/ 8 w 60"/>
                <a:gd name="T71" fmla="*/ 0 h 66"/>
                <a:gd name="T72" fmla="*/ 14 w 60"/>
                <a:gd name="T73" fmla="*/ 4 h 66"/>
                <a:gd name="T74" fmla="*/ 14 w 60"/>
                <a:gd name="T75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6">
                  <a:moveTo>
                    <a:pt x="14" y="4"/>
                  </a:moveTo>
                  <a:lnTo>
                    <a:pt x="14" y="6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4" y="25"/>
                  </a:lnTo>
                  <a:lnTo>
                    <a:pt x="26" y="29"/>
                  </a:lnTo>
                  <a:lnTo>
                    <a:pt x="30" y="32"/>
                  </a:lnTo>
                  <a:lnTo>
                    <a:pt x="36" y="37"/>
                  </a:lnTo>
                  <a:lnTo>
                    <a:pt x="42" y="44"/>
                  </a:lnTo>
                  <a:lnTo>
                    <a:pt x="48" y="50"/>
                  </a:lnTo>
                  <a:lnTo>
                    <a:pt x="54" y="53"/>
                  </a:lnTo>
                  <a:lnTo>
                    <a:pt x="58" y="58"/>
                  </a:lnTo>
                  <a:lnTo>
                    <a:pt x="60" y="62"/>
                  </a:lnTo>
                  <a:lnTo>
                    <a:pt x="58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0" y="62"/>
                  </a:lnTo>
                  <a:lnTo>
                    <a:pt x="34" y="57"/>
                  </a:lnTo>
                  <a:lnTo>
                    <a:pt x="28" y="53"/>
                  </a:lnTo>
                  <a:lnTo>
                    <a:pt x="26" y="50"/>
                  </a:lnTo>
                  <a:lnTo>
                    <a:pt x="22" y="46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2" y="34"/>
                  </a:lnTo>
                  <a:lnTo>
                    <a:pt x="8" y="29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4894263" y="4746625"/>
              <a:ext cx="117475" cy="41275"/>
            </a:xfrm>
            <a:custGeom>
              <a:avLst/>
              <a:gdLst>
                <a:gd name="T0" fmla="*/ 20 w 74"/>
                <a:gd name="T1" fmla="*/ 1 h 26"/>
                <a:gd name="T2" fmla="*/ 22 w 74"/>
                <a:gd name="T3" fmla="*/ 1 h 26"/>
                <a:gd name="T4" fmla="*/ 26 w 74"/>
                <a:gd name="T5" fmla="*/ 3 h 26"/>
                <a:gd name="T6" fmla="*/ 32 w 74"/>
                <a:gd name="T7" fmla="*/ 3 h 26"/>
                <a:gd name="T8" fmla="*/ 38 w 74"/>
                <a:gd name="T9" fmla="*/ 3 h 26"/>
                <a:gd name="T10" fmla="*/ 44 w 74"/>
                <a:gd name="T11" fmla="*/ 3 h 26"/>
                <a:gd name="T12" fmla="*/ 50 w 74"/>
                <a:gd name="T13" fmla="*/ 5 h 26"/>
                <a:gd name="T14" fmla="*/ 56 w 74"/>
                <a:gd name="T15" fmla="*/ 7 h 26"/>
                <a:gd name="T16" fmla="*/ 60 w 74"/>
                <a:gd name="T17" fmla="*/ 8 h 26"/>
                <a:gd name="T18" fmla="*/ 64 w 74"/>
                <a:gd name="T19" fmla="*/ 10 h 26"/>
                <a:gd name="T20" fmla="*/ 70 w 74"/>
                <a:gd name="T21" fmla="*/ 14 h 26"/>
                <a:gd name="T22" fmla="*/ 72 w 74"/>
                <a:gd name="T23" fmla="*/ 16 h 26"/>
                <a:gd name="T24" fmla="*/ 74 w 74"/>
                <a:gd name="T25" fmla="*/ 19 h 26"/>
                <a:gd name="T26" fmla="*/ 74 w 74"/>
                <a:gd name="T27" fmla="*/ 21 h 26"/>
                <a:gd name="T28" fmla="*/ 72 w 74"/>
                <a:gd name="T29" fmla="*/ 23 h 26"/>
                <a:gd name="T30" fmla="*/ 68 w 74"/>
                <a:gd name="T31" fmla="*/ 24 h 26"/>
                <a:gd name="T32" fmla="*/ 62 w 74"/>
                <a:gd name="T33" fmla="*/ 26 h 26"/>
                <a:gd name="T34" fmla="*/ 60 w 74"/>
                <a:gd name="T35" fmla="*/ 26 h 26"/>
                <a:gd name="T36" fmla="*/ 56 w 74"/>
                <a:gd name="T37" fmla="*/ 26 h 26"/>
                <a:gd name="T38" fmla="*/ 50 w 74"/>
                <a:gd name="T39" fmla="*/ 24 h 26"/>
                <a:gd name="T40" fmla="*/ 44 w 74"/>
                <a:gd name="T41" fmla="*/ 24 h 26"/>
                <a:gd name="T42" fmla="*/ 36 w 74"/>
                <a:gd name="T43" fmla="*/ 23 h 26"/>
                <a:gd name="T44" fmla="*/ 28 w 74"/>
                <a:gd name="T45" fmla="*/ 21 h 26"/>
                <a:gd name="T46" fmla="*/ 20 w 74"/>
                <a:gd name="T47" fmla="*/ 19 h 26"/>
                <a:gd name="T48" fmla="*/ 14 w 74"/>
                <a:gd name="T49" fmla="*/ 19 h 26"/>
                <a:gd name="T50" fmla="*/ 10 w 74"/>
                <a:gd name="T51" fmla="*/ 16 h 26"/>
                <a:gd name="T52" fmla="*/ 6 w 74"/>
                <a:gd name="T53" fmla="*/ 14 h 26"/>
                <a:gd name="T54" fmla="*/ 2 w 74"/>
                <a:gd name="T55" fmla="*/ 10 h 26"/>
                <a:gd name="T56" fmla="*/ 0 w 74"/>
                <a:gd name="T57" fmla="*/ 7 h 26"/>
                <a:gd name="T58" fmla="*/ 0 w 74"/>
                <a:gd name="T59" fmla="*/ 3 h 26"/>
                <a:gd name="T60" fmla="*/ 4 w 74"/>
                <a:gd name="T61" fmla="*/ 1 h 26"/>
                <a:gd name="T62" fmla="*/ 6 w 74"/>
                <a:gd name="T63" fmla="*/ 0 h 26"/>
                <a:gd name="T64" fmla="*/ 10 w 74"/>
                <a:gd name="T65" fmla="*/ 0 h 26"/>
                <a:gd name="T66" fmla="*/ 14 w 74"/>
                <a:gd name="T67" fmla="*/ 0 h 26"/>
                <a:gd name="T68" fmla="*/ 20 w 74"/>
                <a:gd name="T69" fmla="*/ 1 h 26"/>
                <a:gd name="T70" fmla="*/ 20 w 74"/>
                <a:gd name="T7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26">
                  <a:moveTo>
                    <a:pt x="20" y="1"/>
                  </a:moveTo>
                  <a:lnTo>
                    <a:pt x="22" y="1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68" y="24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36" y="23"/>
                  </a:lnTo>
                  <a:lnTo>
                    <a:pt x="28" y="21"/>
                  </a:lnTo>
                  <a:lnTo>
                    <a:pt x="20" y="19"/>
                  </a:lnTo>
                  <a:lnTo>
                    <a:pt x="14" y="19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3249613" y="4757738"/>
              <a:ext cx="149225" cy="69850"/>
            </a:xfrm>
            <a:custGeom>
              <a:avLst/>
              <a:gdLst>
                <a:gd name="T0" fmla="*/ 2 w 94"/>
                <a:gd name="T1" fmla="*/ 31 h 44"/>
                <a:gd name="T2" fmla="*/ 4 w 94"/>
                <a:gd name="T3" fmla="*/ 31 h 44"/>
                <a:gd name="T4" fmla="*/ 10 w 94"/>
                <a:gd name="T5" fmla="*/ 30 h 44"/>
                <a:gd name="T6" fmla="*/ 16 w 94"/>
                <a:gd name="T7" fmla="*/ 28 h 44"/>
                <a:gd name="T8" fmla="*/ 20 w 94"/>
                <a:gd name="T9" fmla="*/ 26 h 44"/>
                <a:gd name="T10" fmla="*/ 26 w 94"/>
                <a:gd name="T11" fmla="*/ 24 h 44"/>
                <a:gd name="T12" fmla="*/ 32 w 94"/>
                <a:gd name="T13" fmla="*/ 23 h 44"/>
                <a:gd name="T14" fmla="*/ 38 w 94"/>
                <a:gd name="T15" fmla="*/ 19 h 44"/>
                <a:gd name="T16" fmla="*/ 44 w 94"/>
                <a:gd name="T17" fmla="*/ 17 h 44"/>
                <a:gd name="T18" fmla="*/ 50 w 94"/>
                <a:gd name="T19" fmla="*/ 16 h 44"/>
                <a:gd name="T20" fmla="*/ 56 w 94"/>
                <a:gd name="T21" fmla="*/ 14 h 44"/>
                <a:gd name="T22" fmla="*/ 62 w 94"/>
                <a:gd name="T23" fmla="*/ 12 h 44"/>
                <a:gd name="T24" fmla="*/ 66 w 94"/>
                <a:gd name="T25" fmla="*/ 10 h 44"/>
                <a:gd name="T26" fmla="*/ 70 w 94"/>
                <a:gd name="T27" fmla="*/ 9 h 44"/>
                <a:gd name="T28" fmla="*/ 74 w 94"/>
                <a:gd name="T29" fmla="*/ 7 h 44"/>
                <a:gd name="T30" fmla="*/ 76 w 94"/>
                <a:gd name="T31" fmla="*/ 3 h 44"/>
                <a:gd name="T32" fmla="*/ 82 w 94"/>
                <a:gd name="T33" fmla="*/ 1 h 44"/>
                <a:gd name="T34" fmla="*/ 86 w 94"/>
                <a:gd name="T35" fmla="*/ 0 h 44"/>
                <a:gd name="T36" fmla="*/ 90 w 94"/>
                <a:gd name="T37" fmla="*/ 0 h 44"/>
                <a:gd name="T38" fmla="*/ 92 w 94"/>
                <a:gd name="T39" fmla="*/ 1 h 44"/>
                <a:gd name="T40" fmla="*/ 94 w 94"/>
                <a:gd name="T41" fmla="*/ 7 h 44"/>
                <a:gd name="T42" fmla="*/ 92 w 94"/>
                <a:gd name="T43" fmla="*/ 9 h 44"/>
                <a:gd name="T44" fmla="*/ 90 w 94"/>
                <a:gd name="T45" fmla="*/ 12 h 44"/>
                <a:gd name="T46" fmla="*/ 86 w 94"/>
                <a:gd name="T47" fmla="*/ 16 h 44"/>
                <a:gd name="T48" fmla="*/ 82 w 94"/>
                <a:gd name="T49" fmla="*/ 19 h 44"/>
                <a:gd name="T50" fmla="*/ 76 w 94"/>
                <a:gd name="T51" fmla="*/ 23 h 44"/>
                <a:gd name="T52" fmla="*/ 72 w 94"/>
                <a:gd name="T53" fmla="*/ 26 h 44"/>
                <a:gd name="T54" fmla="*/ 66 w 94"/>
                <a:gd name="T55" fmla="*/ 30 h 44"/>
                <a:gd name="T56" fmla="*/ 60 w 94"/>
                <a:gd name="T57" fmla="*/ 33 h 44"/>
                <a:gd name="T58" fmla="*/ 54 w 94"/>
                <a:gd name="T59" fmla="*/ 35 h 44"/>
                <a:gd name="T60" fmla="*/ 50 w 94"/>
                <a:gd name="T61" fmla="*/ 37 h 44"/>
                <a:gd name="T62" fmla="*/ 44 w 94"/>
                <a:gd name="T63" fmla="*/ 37 h 44"/>
                <a:gd name="T64" fmla="*/ 38 w 94"/>
                <a:gd name="T65" fmla="*/ 38 h 44"/>
                <a:gd name="T66" fmla="*/ 32 w 94"/>
                <a:gd name="T67" fmla="*/ 38 h 44"/>
                <a:gd name="T68" fmla="*/ 26 w 94"/>
                <a:gd name="T69" fmla="*/ 42 h 44"/>
                <a:gd name="T70" fmla="*/ 20 w 94"/>
                <a:gd name="T71" fmla="*/ 42 h 44"/>
                <a:gd name="T72" fmla="*/ 14 w 94"/>
                <a:gd name="T73" fmla="*/ 44 h 44"/>
                <a:gd name="T74" fmla="*/ 8 w 94"/>
                <a:gd name="T75" fmla="*/ 44 h 44"/>
                <a:gd name="T76" fmla="*/ 4 w 94"/>
                <a:gd name="T77" fmla="*/ 44 h 44"/>
                <a:gd name="T78" fmla="*/ 2 w 94"/>
                <a:gd name="T79" fmla="*/ 42 h 44"/>
                <a:gd name="T80" fmla="*/ 0 w 94"/>
                <a:gd name="T81" fmla="*/ 38 h 44"/>
                <a:gd name="T82" fmla="*/ 0 w 94"/>
                <a:gd name="T83" fmla="*/ 33 h 44"/>
                <a:gd name="T84" fmla="*/ 2 w 94"/>
                <a:gd name="T85" fmla="*/ 31 h 44"/>
                <a:gd name="T86" fmla="*/ 2 w 94"/>
                <a:gd name="T8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44">
                  <a:moveTo>
                    <a:pt x="2" y="31"/>
                  </a:moveTo>
                  <a:lnTo>
                    <a:pt x="4" y="31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6" y="24"/>
                  </a:lnTo>
                  <a:lnTo>
                    <a:pt x="32" y="23"/>
                  </a:lnTo>
                  <a:lnTo>
                    <a:pt x="38" y="19"/>
                  </a:lnTo>
                  <a:lnTo>
                    <a:pt x="44" y="17"/>
                  </a:lnTo>
                  <a:lnTo>
                    <a:pt x="50" y="16"/>
                  </a:lnTo>
                  <a:lnTo>
                    <a:pt x="56" y="14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0" y="9"/>
                  </a:lnTo>
                  <a:lnTo>
                    <a:pt x="74" y="7"/>
                  </a:lnTo>
                  <a:lnTo>
                    <a:pt x="76" y="3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82" y="19"/>
                  </a:lnTo>
                  <a:lnTo>
                    <a:pt x="76" y="23"/>
                  </a:lnTo>
                  <a:lnTo>
                    <a:pt x="72" y="26"/>
                  </a:lnTo>
                  <a:lnTo>
                    <a:pt x="66" y="30"/>
                  </a:lnTo>
                  <a:lnTo>
                    <a:pt x="60" y="33"/>
                  </a:lnTo>
                  <a:lnTo>
                    <a:pt x="54" y="35"/>
                  </a:lnTo>
                  <a:lnTo>
                    <a:pt x="50" y="37"/>
                  </a:lnTo>
                  <a:lnTo>
                    <a:pt x="44" y="37"/>
                  </a:lnTo>
                  <a:lnTo>
                    <a:pt x="38" y="38"/>
                  </a:lnTo>
                  <a:lnTo>
                    <a:pt x="32" y="38"/>
                  </a:lnTo>
                  <a:lnTo>
                    <a:pt x="26" y="42"/>
                  </a:lnTo>
                  <a:lnTo>
                    <a:pt x="20" y="42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3271838" y="4713288"/>
              <a:ext cx="146050" cy="152400"/>
            </a:xfrm>
            <a:custGeom>
              <a:avLst/>
              <a:gdLst>
                <a:gd name="T0" fmla="*/ 0 w 92"/>
                <a:gd name="T1" fmla="*/ 15 h 96"/>
                <a:gd name="T2" fmla="*/ 0 w 92"/>
                <a:gd name="T3" fmla="*/ 17 h 96"/>
                <a:gd name="T4" fmla="*/ 4 w 92"/>
                <a:gd name="T5" fmla="*/ 21 h 96"/>
                <a:gd name="T6" fmla="*/ 6 w 92"/>
                <a:gd name="T7" fmla="*/ 24 h 96"/>
                <a:gd name="T8" fmla="*/ 8 w 92"/>
                <a:gd name="T9" fmla="*/ 28 h 96"/>
                <a:gd name="T10" fmla="*/ 10 w 92"/>
                <a:gd name="T11" fmla="*/ 31 h 96"/>
                <a:gd name="T12" fmla="*/ 14 w 92"/>
                <a:gd name="T13" fmla="*/ 38 h 96"/>
                <a:gd name="T14" fmla="*/ 18 w 92"/>
                <a:gd name="T15" fmla="*/ 42 h 96"/>
                <a:gd name="T16" fmla="*/ 22 w 92"/>
                <a:gd name="T17" fmla="*/ 47 h 96"/>
                <a:gd name="T18" fmla="*/ 26 w 92"/>
                <a:gd name="T19" fmla="*/ 51 h 96"/>
                <a:gd name="T20" fmla="*/ 30 w 92"/>
                <a:gd name="T21" fmla="*/ 56 h 96"/>
                <a:gd name="T22" fmla="*/ 36 w 92"/>
                <a:gd name="T23" fmla="*/ 61 h 96"/>
                <a:gd name="T24" fmla="*/ 40 w 92"/>
                <a:gd name="T25" fmla="*/ 66 h 96"/>
                <a:gd name="T26" fmla="*/ 44 w 92"/>
                <a:gd name="T27" fmla="*/ 70 h 96"/>
                <a:gd name="T28" fmla="*/ 50 w 92"/>
                <a:gd name="T29" fmla="*/ 75 h 96"/>
                <a:gd name="T30" fmla="*/ 54 w 92"/>
                <a:gd name="T31" fmla="*/ 77 h 96"/>
                <a:gd name="T32" fmla="*/ 58 w 92"/>
                <a:gd name="T33" fmla="*/ 81 h 96"/>
                <a:gd name="T34" fmla="*/ 62 w 92"/>
                <a:gd name="T35" fmla="*/ 84 h 96"/>
                <a:gd name="T36" fmla="*/ 66 w 92"/>
                <a:gd name="T37" fmla="*/ 86 h 96"/>
                <a:gd name="T38" fmla="*/ 70 w 92"/>
                <a:gd name="T39" fmla="*/ 91 h 96"/>
                <a:gd name="T40" fmla="*/ 76 w 92"/>
                <a:gd name="T41" fmla="*/ 93 h 96"/>
                <a:gd name="T42" fmla="*/ 80 w 92"/>
                <a:gd name="T43" fmla="*/ 96 h 96"/>
                <a:gd name="T44" fmla="*/ 88 w 92"/>
                <a:gd name="T45" fmla="*/ 96 h 96"/>
                <a:gd name="T46" fmla="*/ 92 w 92"/>
                <a:gd name="T47" fmla="*/ 91 h 96"/>
                <a:gd name="T48" fmla="*/ 92 w 92"/>
                <a:gd name="T49" fmla="*/ 86 h 96"/>
                <a:gd name="T50" fmla="*/ 86 w 92"/>
                <a:gd name="T51" fmla="*/ 79 h 96"/>
                <a:gd name="T52" fmla="*/ 80 w 92"/>
                <a:gd name="T53" fmla="*/ 73 h 96"/>
                <a:gd name="T54" fmla="*/ 76 w 92"/>
                <a:gd name="T55" fmla="*/ 70 h 96"/>
                <a:gd name="T56" fmla="*/ 70 w 92"/>
                <a:gd name="T57" fmla="*/ 65 h 96"/>
                <a:gd name="T58" fmla="*/ 64 w 92"/>
                <a:gd name="T59" fmla="*/ 59 h 96"/>
                <a:gd name="T60" fmla="*/ 58 w 92"/>
                <a:gd name="T61" fmla="*/ 56 h 96"/>
                <a:gd name="T62" fmla="*/ 54 w 92"/>
                <a:gd name="T63" fmla="*/ 49 h 96"/>
                <a:gd name="T64" fmla="*/ 48 w 92"/>
                <a:gd name="T65" fmla="*/ 45 h 96"/>
                <a:gd name="T66" fmla="*/ 44 w 92"/>
                <a:gd name="T67" fmla="*/ 42 h 96"/>
                <a:gd name="T68" fmla="*/ 42 w 92"/>
                <a:gd name="T69" fmla="*/ 40 h 96"/>
                <a:gd name="T70" fmla="*/ 40 w 92"/>
                <a:gd name="T71" fmla="*/ 35 h 96"/>
                <a:gd name="T72" fmla="*/ 36 w 92"/>
                <a:gd name="T73" fmla="*/ 31 h 96"/>
                <a:gd name="T74" fmla="*/ 32 w 92"/>
                <a:gd name="T75" fmla="*/ 28 h 96"/>
                <a:gd name="T76" fmla="*/ 30 w 92"/>
                <a:gd name="T77" fmla="*/ 22 h 96"/>
                <a:gd name="T78" fmla="*/ 26 w 92"/>
                <a:gd name="T79" fmla="*/ 17 h 96"/>
                <a:gd name="T80" fmla="*/ 22 w 92"/>
                <a:gd name="T81" fmla="*/ 12 h 96"/>
                <a:gd name="T82" fmla="*/ 18 w 92"/>
                <a:gd name="T83" fmla="*/ 8 h 96"/>
                <a:gd name="T84" fmla="*/ 16 w 92"/>
                <a:gd name="T85" fmla="*/ 5 h 96"/>
                <a:gd name="T86" fmla="*/ 10 w 92"/>
                <a:gd name="T87" fmla="*/ 0 h 96"/>
                <a:gd name="T88" fmla="*/ 6 w 92"/>
                <a:gd name="T89" fmla="*/ 0 h 96"/>
                <a:gd name="T90" fmla="*/ 2 w 92"/>
                <a:gd name="T91" fmla="*/ 3 h 96"/>
                <a:gd name="T92" fmla="*/ 0 w 92"/>
                <a:gd name="T93" fmla="*/ 8 h 96"/>
                <a:gd name="T94" fmla="*/ 0 w 92"/>
                <a:gd name="T95" fmla="*/ 12 h 96"/>
                <a:gd name="T96" fmla="*/ 0 w 92"/>
                <a:gd name="T97" fmla="*/ 15 h 96"/>
                <a:gd name="T98" fmla="*/ 0 w 92"/>
                <a:gd name="T99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96">
                  <a:moveTo>
                    <a:pt x="0" y="15"/>
                  </a:moveTo>
                  <a:lnTo>
                    <a:pt x="0" y="17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22" y="47"/>
                  </a:lnTo>
                  <a:lnTo>
                    <a:pt x="26" y="51"/>
                  </a:lnTo>
                  <a:lnTo>
                    <a:pt x="30" y="56"/>
                  </a:lnTo>
                  <a:lnTo>
                    <a:pt x="36" y="61"/>
                  </a:lnTo>
                  <a:lnTo>
                    <a:pt x="40" y="66"/>
                  </a:lnTo>
                  <a:lnTo>
                    <a:pt x="44" y="70"/>
                  </a:lnTo>
                  <a:lnTo>
                    <a:pt x="50" y="75"/>
                  </a:lnTo>
                  <a:lnTo>
                    <a:pt x="54" y="77"/>
                  </a:lnTo>
                  <a:lnTo>
                    <a:pt x="58" y="81"/>
                  </a:lnTo>
                  <a:lnTo>
                    <a:pt x="62" y="84"/>
                  </a:lnTo>
                  <a:lnTo>
                    <a:pt x="66" y="86"/>
                  </a:lnTo>
                  <a:lnTo>
                    <a:pt x="70" y="91"/>
                  </a:lnTo>
                  <a:lnTo>
                    <a:pt x="76" y="93"/>
                  </a:lnTo>
                  <a:lnTo>
                    <a:pt x="80" y="96"/>
                  </a:lnTo>
                  <a:lnTo>
                    <a:pt x="88" y="96"/>
                  </a:lnTo>
                  <a:lnTo>
                    <a:pt x="92" y="91"/>
                  </a:lnTo>
                  <a:lnTo>
                    <a:pt x="92" y="86"/>
                  </a:lnTo>
                  <a:lnTo>
                    <a:pt x="86" y="79"/>
                  </a:lnTo>
                  <a:lnTo>
                    <a:pt x="80" y="73"/>
                  </a:lnTo>
                  <a:lnTo>
                    <a:pt x="76" y="70"/>
                  </a:lnTo>
                  <a:lnTo>
                    <a:pt x="70" y="65"/>
                  </a:lnTo>
                  <a:lnTo>
                    <a:pt x="64" y="59"/>
                  </a:lnTo>
                  <a:lnTo>
                    <a:pt x="58" y="56"/>
                  </a:lnTo>
                  <a:lnTo>
                    <a:pt x="54" y="49"/>
                  </a:lnTo>
                  <a:lnTo>
                    <a:pt x="48" y="45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35"/>
                  </a:lnTo>
                  <a:lnTo>
                    <a:pt x="36" y="31"/>
                  </a:lnTo>
                  <a:lnTo>
                    <a:pt x="32" y="28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2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3511550" y="4740275"/>
              <a:ext cx="212725" cy="128588"/>
            </a:xfrm>
            <a:custGeom>
              <a:avLst/>
              <a:gdLst>
                <a:gd name="T0" fmla="*/ 6 w 134"/>
                <a:gd name="T1" fmla="*/ 65 h 81"/>
                <a:gd name="T2" fmla="*/ 6 w 134"/>
                <a:gd name="T3" fmla="*/ 65 h 81"/>
                <a:gd name="T4" fmla="*/ 10 w 134"/>
                <a:gd name="T5" fmla="*/ 65 h 81"/>
                <a:gd name="T6" fmla="*/ 14 w 134"/>
                <a:gd name="T7" fmla="*/ 64 h 81"/>
                <a:gd name="T8" fmla="*/ 18 w 134"/>
                <a:gd name="T9" fmla="*/ 62 h 81"/>
                <a:gd name="T10" fmla="*/ 24 w 134"/>
                <a:gd name="T11" fmla="*/ 58 h 81"/>
                <a:gd name="T12" fmla="*/ 32 w 134"/>
                <a:gd name="T13" fmla="*/ 55 h 81"/>
                <a:gd name="T14" fmla="*/ 40 w 134"/>
                <a:gd name="T15" fmla="*/ 53 h 81"/>
                <a:gd name="T16" fmla="*/ 50 w 134"/>
                <a:gd name="T17" fmla="*/ 49 h 81"/>
                <a:gd name="T18" fmla="*/ 58 w 134"/>
                <a:gd name="T19" fmla="*/ 44 h 81"/>
                <a:gd name="T20" fmla="*/ 66 w 134"/>
                <a:gd name="T21" fmla="*/ 41 h 81"/>
                <a:gd name="T22" fmla="*/ 74 w 134"/>
                <a:gd name="T23" fmla="*/ 35 h 81"/>
                <a:gd name="T24" fmla="*/ 84 w 134"/>
                <a:gd name="T25" fmla="*/ 32 h 81"/>
                <a:gd name="T26" fmla="*/ 92 w 134"/>
                <a:gd name="T27" fmla="*/ 27 h 81"/>
                <a:gd name="T28" fmla="*/ 98 w 134"/>
                <a:gd name="T29" fmla="*/ 21 h 81"/>
                <a:gd name="T30" fmla="*/ 104 w 134"/>
                <a:gd name="T31" fmla="*/ 18 h 81"/>
                <a:gd name="T32" fmla="*/ 110 w 134"/>
                <a:gd name="T33" fmla="*/ 12 h 81"/>
                <a:gd name="T34" fmla="*/ 112 w 134"/>
                <a:gd name="T35" fmla="*/ 7 h 81"/>
                <a:gd name="T36" fmla="*/ 116 w 134"/>
                <a:gd name="T37" fmla="*/ 4 h 81"/>
                <a:gd name="T38" fmla="*/ 120 w 134"/>
                <a:gd name="T39" fmla="*/ 2 h 81"/>
                <a:gd name="T40" fmla="*/ 124 w 134"/>
                <a:gd name="T41" fmla="*/ 0 h 81"/>
                <a:gd name="T42" fmla="*/ 128 w 134"/>
                <a:gd name="T43" fmla="*/ 0 h 81"/>
                <a:gd name="T44" fmla="*/ 132 w 134"/>
                <a:gd name="T45" fmla="*/ 2 h 81"/>
                <a:gd name="T46" fmla="*/ 134 w 134"/>
                <a:gd name="T47" fmla="*/ 5 h 81"/>
                <a:gd name="T48" fmla="*/ 134 w 134"/>
                <a:gd name="T49" fmla="*/ 11 h 81"/>
                <a:gd name="T50" fmla="*/ 134 w 134"/>
                <a:gd name="T51" fmla="*/ 14 h 81"/>
                <a:gd name="T52" fmla="*/ 132 w 134"/>
                <a:gd name="T53" fmla="*/ 21 h 81"/>
                <a:gd name="T54" fmla="*/ 128 w 134"/>
                <a:gd name="T55" fmla="*/ 23 h 81"/>
                <a:gd name="T56" fmla="*/ 124 w 134"/>
                <a:gd name="T57" fmla="*/ 28 h 81"/>
                <a:gd name="T58" fmla="*/ 116 w 134"/>
                <a:gd name="T59" fmla="*/ 34 h 81"/>
                <a:gd name="T60" fmla="*/ 110 w 134"/>
                <a:gd name="T61" fmla="*/ 39 h 81"/>
                <a:gd name="T62" fmla="*/ 106 w 134"/>
                <a:gd name="T63" fmla="*/ 42 h 81"/>
                <a:gd name="T64" fmla="*/ 102 w 134"/>
                <a:gd name="T65" fmla="*/ 44 h 81"/>
                <a:gd name="T66" fmla="*/ 96 w 134"/>
                <a:gd name="T67" fmla="*/ 48 h 81"/>
                <a:gd name="T68" fmla="*/ 94 w 134"/>
                <a:gd name="T69" fmla="*/ 51 h 81"/>
                <a:gd name="T70" fmla="*/ 88 w 134"/>
                <a:gd name="T71" fmla="*/ 53 h 81"/>
                <a:gd name="T72" fmla="*/ 84 w 134"/>
                <a:gd name="T73" fmla="*/ 56 h 81"/>
                <a:gd name="T74" fmla="*/ 80 w 134"/>
                <a:gd name="T75" fmla="*/ 58 h 81"/>
                <a:gd name="T76" fmla="*/ 76 w 134"/>
                <a:gd name="T77" fmla="*/ 62 h 81"/>
                <a:gd name="T78" fmla="*/ 72 w 134"/>
                <a:gd name="T79" fmla="*/ 64 h 81"/>
                <a:gd name="T80" fmla="*/ 66 w 134"/>
                <a:gd name="T81" fmla="*/ 64 h 81"/>
                <a:gd name="T82" fmla="*/ 62 w 134"/>
                <a:gd name="T83" fmla="*/ 65 h 81"/>
                <a:gd name="T84" fmla="*/ 60 w 134"/>
                <a:gd name="T85" fmla="*/ 67 h 81"/>
                <a:gd name="T86" fmla="*/ 52 w 134"/>
                <a:gd name="T87" fmla="*/ 71 h 81"/>
                <a:gd name="T88" fmla="*/ 46 w 134"/>
                <a:gd name="T89" fmla="*/ 74 h 81"/>
                <a:gd name="T90" fmla="*/ 38 w 134"/>
                <a:gd name="T91" fmla="*/ 76 h 81"/>
                <a:gd name="T92" fmla="*/ 32 w 134"/>
                <a:gd name="T93" fmla="*/ 78 h 81"/>
                <a:gd name="T94" fmla="*/ 26 w 134"/>
                <a:gd name="T95" fmla="*/ 79 h 81"/>
                <a:gd name="T96" fmla="*/ 22 w 134"/>
                <a:gd name="T97" fmla="*/ 81 h 81"/>
                <a:gd name="T98" fmla="*/ 16 w 134"/>
                <a:gd name="T99" fmla="*/ 81 h 81"/>
                <a:gd name="T100" fmla="*/ 10 w 134"/>
                <a:gd name="T101" fmla="*/ 81 h 81"/>
                <a:gd name="T102" fmla="*/ 6 w 134"/>
                <a:gd name="T103" fmla="*/ 79 h 81"/>
                <a:gd name="T104" fmla="*/ 2 w 134"/>
                <a:gd name="T105" fmla="*/ 78 h 81"/>
                <a:gd name="T106" fmla="*/ 0 w 134"/>
                <a:gd name="T107" fmla="*/ 74 h 81"/>
                <a:gd name="T108" fmla="*/ 0 w 134"/>
                <a:gd name="T109" fmla="*/ 71 h 81"/>
                <a:gd name="T110" fmla="*/ 2 w 134"/>
                <a:gd name="T111" fmla="*/ 69 h 81"/>
                <a:gd name="T112" fmla="*/ 6 w 134"/>
                <a:gd name="T113" fmla="*/ 65 h 81"/>
                <a:gd name="T114" fmla="*/ 6 w 134"/>
                <a:gd name="T1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" h="81">
                  <a:moveTo>
                    <a:pt x="6" y="65"/>
                  </a:moveTo>
                  <a:lnTo>
                    <a:pt x="6" y="65"/>
                  </a:lnTo>
                  <a:lnTo>
                    <a:pt x="10" y="65"/>
                  </a:lnTo>
                  <a:lnTo>
                    <a:pt x="14" y="64"/>
                  </a:lnTo>
                  <a:lnTo>
                    <a:pt x="18" y="62"/>
                  </a:lnTo>
                  <a:lnTo>
                    <a:pt x="24" y="58"/>
                  </a:lnTo>
                  <a:lnTo>
                    <a:pt x="32" y="55"/>
                  </a:lnTo>
                  <a:lnTo>
                    <a:pt x="40" y="53"/>
                  </a:lnTo>
                  <a:lnTo>
                    <a:pt x="50" y="49"/>
                  </a:lnTo>
                  <a:lnTo>
                    <a:pt x="58" y="44"/>
                  </a:lnTo>
                  <a:lnTo>
                    <a:pt x="66" y="41"/>
                  </a:lnTo>
                  <a:lnTo>
                    <a:pt x="74" y="35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98" y="21"/>
                  </a:lnTo>
                  <a:lnTo>
                    <a:pt x="104" y="18"/>
                  </a:lnTo>
                  <a:lnTo>
                    <a:pt x="110" y="12"/>
                  </a:lnTo>
                  <a:lnTo>
                    <a:pt x="112" y="7"/>
                  </a:lnTo>
                  <a:lnTo>
                    <a:pt x="116" y="4"/>
                  </a:lnTo>
                  <a:lnTo>
                    <a:pt x="120" y="2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5"/>
                  </a:lnTo>
                  <a:lnTo>
                    <a:pt x="134" y="11"/>
                  </a:lnTo>
                  <a:lnTo>
                    <a:pt x="134" y="14"/>
                  </a:lnTo>
                  <a:lnTo>
                    <a:pt x="132" y="21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6" y="34"/>
                  </a:lnTo>
                  <a:lnTo>
                    <a:pt x="110" y="39"/>
                  </a:lnTo>
                  <a:lnTo>
                    <a:pt x="106" y="42"/>
                  </a:lnTo>
                  <a:lnTo>
                    <a:pt x="102" y="44"/>
                  </a:lnTo>
                  <a:lnTo>
                    <a:pt x="96" y="48"/>
                  </a:lnTo>
                  <a:lnTo>
                    <a:pt x="94" y="51"/>
                  </a:lnTo>
                  <a:lnTo>
                    <a:pt x="88" y="53"/>
                  </a:lnTo>
                  <a:lnTo>
                    <a:pt x="84" y="56"/>
                  </a:lnTo>
                  <a:lnTo>
                    <a:pt x="80" y="58"/>
                  </a:lnTo>
                  <a:lnTo>
                    <a:pt x="76" y="62"/>
                  </a:lnTo>
                  <a:lnTo>
                    <a:pt x="72" y="64"/>
                  </a:lnTo>
                  <a:lnTo>
                    <a:pt x="66" y="64"/>
                  </a:lnTo>
                  <a:lnTo>
                    <a:pt x="62" y="65"/>
                  </a:lnTo>
                  <a:lnTo>
                    <a:pt x="60" y="67"/>
                  </a:lnTo>
                  <a:lnTo>
                    <a:pt x="52" y="71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2" y="81"/>
                  </a:lnTo>
                  <a:lnTo>
                    <a:pt x="16" y="81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3581400" y="4692650"/>
              <a:ext cx="242888" cy="223838"/>
            </a:xfrm>
            <a:custGeom>
              <a:avLst/>
              <a:gdLst>
                <a:gd name="T0" fmla="*/ 2 w 153"/>
                <a:gd name="T1" fmla="*/ 16 h 141"/>
                <a:gd name="T2" fmla="*/ 8 w 153"/>
                <a:gd name="T3" fmla="*/ 25 h 141"/>
                <a:gd name="T4" fmla="*/ 14 w 153"/>
                <a:gd name="T5" fmla="*/ 32 h 141"/>
                <a:gd name="T6" fmla="*/ 22 w 153"/>
                <a:gd name="T7" fmla="*/ 42 h 141"/>
                <a:gd name="T8" fmla="*/ 30 w 153"/>
                <a:gd name="T9" fmla="*/ 53 h 141"/>
                <a:gd name="T10" fmla="*/ 40 w 153"/>
                <a:gd name="T11" fmla="*/ 62 h 141"/>
                <a:gd name="T12" fmla="*/ 48 w 153"/>
                <a:gd name="T13" fmla="*/ 72 h 141"/>
                <a:gd name="T14" fmla="*/ 58 w 153"/>
                <a:gd name="T15" fmla="*/ 81 h 141"/>
                <a:gd name="T16" fmla="*/ 68 w 153"/>
                <a:gd name="T17" fmla="*/ 90 h 141"/>
                <a:gd name="T18" fmla="*/ 78 w 153"/>
                <a:gd name="T19" fmla="*/ 101 h 141"/>
                <a:gd name="T20" fmla="*/ 90 w 153"/>
                <a:gd name="T21" fmla="*/ 109 h 141"/>
                <a:gd name="T22" fmla="*/ 102 w 153"/>
                <a:gd name="T23" fmla="*/ 118 h 141"/>
                <a:gd name="T24" fmla="*/ 112 w 153"/>
                <a:gd name="T25" fmla="*/ 125 h 141"/>
                <a:gd name="T26" fmla="*/ 122 w 153"/>
                <a:gd name="T27" fmla="*/ 132 h 141"/>
                <a:gd name="T28" fmla="*/ 131 w 153"/>
                <a:gd name="T29" fmla="*/ 136 h 141"/>
                <a:gd name="T30" fmla="*/ 139 w 153"/>
                <a:gd name="T31" fmla="*/ 139 h 141"/>
                <a:gd name="T32" fmla="*/ 147 w 153"/>
                <a:gd name="T33" fmla="*/ 139 h 141"/>
                <a:gd name="T34" fmla="*/ 153 w 153"/>
                <a:gd name="T35" fmla="*/ 134 h 141"/>
                <a:gd name="T36" fmla="*/ 149 w 153"/>
                <a:gd name="T37" fmla="*/ 129 h 141"/>
                <a:gd name="T38" fmla="*/ 139 w 153"/>
                <a:gd name="T39" fmla="*/ 120 h 141"/>
                <a:gd name="T40" fmla="*/ 126 w 153"/>
                <a:gd name="T41" fmla="*/ 111 h 141"/>
                <a:gd name="T42" fmla="*/ 114 w 153"/>
                <a:gd name="T43" fmla="*/ 102 h 141"/>
                <a:gd name="T44" fmla="*/ 106 w 153"/>
                <a:gd name="T45" fmla="*/ 95 h 141"/>
                <a:gd name="T46" fmla="*/ 96 w 153"/>
                <a:gd name="T47" fmla="*/ 86 h 141"/>
                <a:gd name="T48" fmla="*/ 84 w 153"/>
                <a:gd name="T49" fmla="*/ 74 h 141"/>
                <a:gd name="T50" fmla="*/ 70 w 153"/>
                <a:gd name="T51" fmla="*/ 62 h 141"/>
                <a:gd name="T52" fmla="*/ 58 w 153"/>
                <a:gd name="T53" fmla="*/ 51 h 141"/>
                <a:gd name="T54" fmla="*/ 50 w 153"/>
                <a:gd name="T55" fmla="*/ 42 h 141"/>
                <a:gd name="T56" fmla="*/ 44 w 153"/>
                <a:gd name="T57" fmla="*/ 34 h 141"/>
                <a:gd name="T58" fmla="*/ 38 w 153"/>
                <a:gd name="T59" fmla="*/ 27 h 141"/>
                <a:gd name="T60" fmla="*/ 30 w 153"/>
                <a:gd name="T61" fmla="*/ 16 h 141"/>
                <a:gd name="T62" fmla="*/ 22 w 153"/>
                <a:gd name="T63" fmla="*/ 6 h 141"/>
                <a:gd name="T64" fmla="*/ 10 w 153"/>
                <a:gd name="T65" fmla="*/ 0 h 141"/>
                <a:gd name="T66" fmla="*/ 2 w 153"/>
                <a:gd name="T67" fmla="*/ 6 h 141"/>
                <a:gd name="T68" fmla="*/ 0 w 153"/>
                <a:gd name="T69" fmla="*/ 11 h 141"/>
                <a:gd name="T70" fmla="*/ 2 w 153"/>
                <a:gd name="T71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41">
                  <a:moveTo>
                    <a:pt x="2" y="14"/>
                  </a:moveTo>
                  <a:lnTo>
                    <a:pt x="2" y="16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7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30" y="53"/>
                  </a:lnTo>
                  <a:lnTo>
                    <a:pt x="36" y="58"/>
                  </a:lnTo>
                  <a:lnTo>
                    <a:pt x="40" y="62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54" y="78"/>
                  </a:lnTo>
                  <a:lnTo>
                    <a:pt x="58" y="81"/>
                  </a:lnTo>
                  <a:lnTo>
                    <a:pt x="62" y="86"/>
                  </a:lnTo>
                  <a:lnTo>
                    <a:pt x="68" y="90"/>
                  </a:lnTo>
                  <a:lnTo>
                    <a:pt x="74" y="95"/>
                  </a:lnTo>
                  <a:lnTo>
                    <a:pt x="78" y="101"/>
                  </a:lnTo>
                  <a:lnTo>
                    <a:pt x="84" y="104"/>
                  </a:lnTo>
                  <a:lnTo>
                    <a:pt x="90" y="109"/>
                  </a:lnTo>
                  <a:lnTo>
                    <a:pt x="96" y="115"/>
                  </a:lnTo>
                  <a:lnTo>
                    <a:pt x="102" y="118"/>
                  </a:lnTo>
                  <a:lnTo>
                    <a:pt x="108" y="122"/>
                  </a:lnTo>
                  <a:lnTo>
                    <a:pt x="112" y="125"/>
                  </a:lnTo>
                  <a:lnTo>
                    <a:pt x="118" y="129"/>
                  </a:lnTo>
                  <a:lnTo>
                    <a:pt x="122" y="132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5" y="137"/>
                  </a:lnTo>
                  <a:lnTo>
                    <a:pt x="139" y="139"/>
                  </a:lnTo>
                  <a:lnTo>
                    <a:pt x="143" y="141"/>
                  </a:lnTo>
                  <a:lnTo>
                    <a:pt x="147" y="139"/>
                  </a:lnTo>
                  <a:lnTo>
                    <a:pt x="151" y="137"/>
                  </a:lnTo>
                  <a:lnTo>
                    <a:pt x="153" y="134"/>
                  </a:lnTo>
                  <a:lnTo>
                    <a:pt x="153" y="130"/>
                  </a:lnTo>
                  <a:lnTo>
                    <a:pt x="149" y="129"/>
                  </a:lnTo>
                  <a:lnTo>
                    <a:pt x="145" y="125"/>
                  </a:lnTo>
                  <a:lnTo>
                    <a:pt x="139" y="120"/>
                  </a:lnTo>
                  <a:lnTo>
                    <a:pt x="133" y="116"/>
                  </a:lnTo>
                  <a:lnTo>
                    <a:pt x="126" y="111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0" y="99"/>
                  </a:lnTo>
                  <a:lnTo>
                    <a:pt x="106" y="95"/>
                  </a:lnTo>
                  <a:lnTo>
                    <a:pt x="102" y="90"/>
                  </a:lnTo>
                  <a:lnTo>
                    <a:pt x="96" y="86"/>
                  </a:lnTo>
                  <a:lnTo>
                    <a:pt x="90" y="81"/>
                  </a:lnTo>
                  <a:lnTo>
                    <a:pt x="84" y="74"/>
                  </a:lnTo>
                  <a:lnTo>
                    <a:pt x="78" y="69"/>
                  </a:lnTo>
                  <a:lnTo>
                    <a:pt x="70" y="62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6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40" y="30"/>
                  </a:lnTo>
                  <a:lnTo>
                    <a:pt x="38" y="27"/>
                  </a:lnTo>
                  <a:lnTo>
                    <a:pt x="36" y="23"/>
                  </a:lnTo>
                  <a:lnTo>
                    <a:pt x="30" y="16"/>
                  </a:lnTo>
                  <a:lnTo>
                    <a:pt x="26" y="11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3689350" y="4791075"/>
              <a:ext cx="198438" cy="107950"/>
            </a:xfrm>
            <a:custGeom>
              <a:avLst/>
              <a:gdLst>
                <a:gd name="T0" fmla="*/ 4 w 125"/>
                <a:gd name="T1" fmla="*/ 54 h 68"/>
                <a:gd name="T2" fmla="*/ 6 w 125"/>
                <a:gd name="T3" fmla="*/ 53 h 68"/>
                <a:gd name="T4" fmla="*/ 10 w 125"/>
                <a:gd name="T5" fmla="*/ 53 h 68"/>
                <a:gd name="T6" fmla="*/ 12 w 125"/>
                <a:gd name="T7" fmla="*/ 49 h 68"/>
                <a:gd name="T8" fmla="*/ 16 w 125"/>
                <a:gd name="T9" fmla="*/ 49 h 68"/>
                <a:gd name="T10" fmla="*/ 22 w 125"/>
                <a:gd name="T11" fmla="*/ 47 h 68"/>
                <a:gd name="T12" fmla="*/ 26 w 125"/>
                <a:gd name="T13" fmla="*/ 46 h 68"/>
                <a:gd name="T14" fmla="*/ 30 w 125"/>
                <a:gd name="T15" fmla="*/ 44 h 68"/>
                <a:gd name="T16" fmla="*/ 36 w 125"/>
                <a:gd name="T17" fmla="*/ 42 h 68"/>
                <a:gd name="T18" fmla="*/ 40 w 125"/>
                <a:gd name="T19" fmla="*/ 39 h 68"/>
                <a:gd name="T20" fmla="*/ 46 w 125"/>
                <a:gd name="T21" fmla="*/ 37 h 68"/>
                <a:gd name="T22" fmla="*/ 50 w 125"/>
                <a:gd name="T23" fmla="*/ 35 h 68"/>
                <a:gd name="T24" fmla="*/ 54 w 125"/>
                <a:gd name="T25" fmla="*/ 33 h 68"/>
                <a:gd name="T26" fmla="*/ 60 w 125"/>
                <a:gd name="T27" fmla="*/ 32 h 68"/>
                <a:gd name="T28" fmla="*/ 63 w 125"/>
                <a:gd name="T29" fmla="*/ 32 h 68"/>
                <a:gd name="T30" fmla="*/ 69 w 125"/>
                <a:gd name="T31" fmla="*/ 28 h 68"/>
                <a:gd name="T32" fmla="*/ 75 w 125"/>
                <a:gd name="T33" fmla="*/ 24 h 68"/>
                <a:gd name="T34" fmla="*/ 83 w 125"/>
                <a:gd name="T35" fmla="*/ 21 h 68"/>
                <a:gd name="T36" fmla="*/ 89 w 125"/>
                <a:gd name="T37" fmla="*/ 17 h 68"/>
                <a:gd name="T38" fmla="*/ 95 w 125"/>
                <a:gd name="T39" fmla="*/ 12 h 68"/>
                <a:gd name="T40" fmla="*/ 101 w 125"/>
                <a:gd name="T41" fmla="*/ 9 h 68"/>
                <a:gd name="T42" fmla="*/ 105 w 125"/>
                <a:gd name="T43" fmla="*/ 5 h 68"/>
                <a:gd name="T44" fmla="*/ 111 w 125"/>
                <a:gd name="T45" fmla="*/ 3 h 68"/>
                <a:gd name="T46" fmla="*/ 115 w 125"/>
                <a:gd name="T47" fmla="*/ 0 h 68"/>
                <a:gd name="T48" fmla="*/ 119 w 125"/>
                <a:gd name="T49" fmla="*/ 0 h 68"/>
                <a:gd name="T50" fmla="*/ 121 w 125"/>
                <a:gd name="T51" fmla="*/ 0 h 68"/>
                <a:gd name="T52" fmla="*/ 123 w 125"/>
                <a:gd name="T53" fmla="*/ 2 h 68"/>
                <a:gd name="T54" fmla="*/ 125 w 125"/>
                <a:gd name="T55" fmla="*/ 5 h 68"/>
                <a:gd name="T56" fmla="*/ 123 w 125"/>
                <a:gd name="T57" fmla="*/ 12 h 68"/>
                <a:gd name="T58" fmla="*/ 121 w 125"/>
                <a:gd name="T59" fmla="*/ 14 h 68"/>
                <a:gd name="T60" fmla="*/ 117 w 125"/>
                <a:gd name="T61" fmla="*/ 17 h 68"/>
                <a:gd name="T62" fmla="*/ 111 w 125"/>
                <a:gd name="T63" fmla="*/ 23 h 68"/>
                <a:gd name="T64" fmla="*/ 105 w 125"/>
                <a:gd name="T65" fmla="*/ 28 h 68"/>
                <a:gd name="T66" fmla="*/ 95 w 125"/>
                <a:gd name="T67" fmla="*/ 32 h 68"/>
                <a:gd name="T68" fmla="*/ 89 w 125"/>
                <a:gd name="T69" fmla="*/ 37 h 68"/>
                <a:gd name="T70" fmla="*/ 81 w 125"/>
                <a:gd name="T71" fmla="*/ 42 h 68"/>
                <a:gd name="T72" fmla="*/ 75 w 125"/>
                <a:gd name="T73" fmla="*/ 46 h 68"/>
                <a:gd name="T74" fmla="*/ 71 w 125"/>
                <a:gd name="T75" fmla="*/ 47 h 68"/>
                <a:gd name="T76" fmla="*/ 69 w 125"/>
                <a:gd name="T77" fmla="*/ 49 h 68"/>
                <a:gd name="T78" fmla="*/ 63 w 125"/>
                <a:gd name="T79" fmla="*/ 49 h 68"/>
                <a:gd name="T80" fmla="*/ 60 w 125"/>
                <a:gd name="T81" fmla="*/ 53 h 68"/>
                <a:gd name="T82" fmla="*/ 56 w 125"/>
                <a:gd name="T83" fmla="*/ 53 h 68"/>
                <a:gd name="T84" fmla="*/ 52 w 125"/>
                <a:gd name="T85" fmla="*/ 54 h 68"/>
                <a:gd name="T86" fmla="*/ 48 w 125"/>
                <a:gd name="T87" fmla="*/ 58 h 68"/>
                <a:gd name="T88" fmla="*/ 44 w 125"/>
                <a:gd name="T89" fmla="*/ 60 h 68"/>
                <a:gd name="T90" fmla="*/ 40 w 125"/>
                <a:gd name="T91" fmla="*/ 60 h 68"/>
                <a:gd name="T92" fmla="*/ 34 w 125"/>
                <a:gd name="T93" fmla="*/ 61 h 68"/>
                <a:gd name="T94" fmla="*/ 30 w 125"/>
                <a:gd name="T95" fmla="*/ 63 h 68"/>
                <a:gd name="T96" fmla="*/ 26 w 125"/>
                <a:gd name="T97" fmla="*/ 65 h 68"/>
                <a:gd name="T98" fmla="*/ 18 w 125"/>
                <a:gd name="T99" fmla="*/ 67 h 68"/>
                <a:gd name="T100" fmla="*/ 14 w 125"/>
                <a:gd name="T101" fmla="*/ 68 h 68"/>
                <a:gd name="T102" fmla="*/ 10 w 125"/>
                <a:gd name="T103" fmla="*/ 68 h 68"/>
                <a:gd name="T104" fmla="*/ 6 w 125"/>
                <a:gd name="T105" fmla="*/ 67 h 68"/>
                <a:gd name="T106" fmla="*/ 2 w 125"/>
                <a:gd name="T107" fmla="*/ 65 h 68"/>
                <a:gd name="T108" fmla="*/ 0 w 125"/>
                <a:gd name="T109" fmla="*/ 63 h 68"/>
                <a:gd name="T110" fmla="*/ 0 w 125"/>
                <a:gd name="T111" fmla="*/ 58 h 68"/>
                <a:gd name="T112" fmla="*/ 4 w 125"/>
                <a:gd name="T113" fmla="*/ 54 h 68"/>
                <a:gd name="T114" fmla="*/ 4 w 125"/>
                <a:gd name="T115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68">
                  <a:moveTo>
                    <a:pt x="4" y="54"/>
                  </a:moveTo>
                  <a:lnTo>
                    <a:pt x="6" y="53"/>
                  </a:lnTo>
                  <a:lnTo>
                    <a:pt x="10" y="53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22" y="47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40" y="39"/>
                  </a:lnTo>
                  <a:lnTo>
                    <a:pt x="46" y="37"/>
                  </a:lnTo>
                  <a:lnTo>
                    <a:pt x="50" y="35"/>
                  </a:lnTo>
                  <a:lnTo>
                    <a:pt x="54" y="33"/>
                  </a:lnTo>
                  <a:lnTo>
                    <a:pt x="60" y="32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4"/>
                  </a:lnTo>
                  <a:lnTo>
                    <a:pt x="83" y="21"/>
                  </a:lnTo>
                  <a:lnTo>
                    <a:pt x="89" y="17"/>
                  </a:lnTo>
                  <a:lnTo>
                    <a:pt x="95" y="12"/>
                  </a:lnTo>
                  <a:lnTo>
                    <a:pt x="101" y="9"/>
                  </a:lnTo>
                  <a:lnTo>
                    <a:pt x="105" y="5"/>
                  </a:lnTo>
                  <a:lnTo>
                    <a:pt x="111" y="3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21" y="14"/>
                  </a:lnTo>
                  <a:lnTo>
                    <a:pt x="117" y="17"/>
                  </a:lnTo>
                  <a:lnTo>
                    <a:pt x="111" y="23"/>
                  </a:lnTo>
                  <a:lnTo>
                    <a:pt x="105" y="28"/>
                  </a:lnTo>
                  <a:lnTo>
                    <a:pt x="95" y="32"/>
                  </a:lnTo>
                  <a:lnTo>
                    <a:pt x="89" y="37"/>
                  </a:lnTo>
                  <a:lnTo>
                    <a:pt x="81" y="42"/>
                  </a:lnTo>
                  <a:lnTo>
                    <a:pt x="75" y="46"/>
                  </a:lnTo>
                  <a:lnTo>
                    <a:pt x="71" y="47"/>
                  </a:lnTo>
                  <a:lnTo>
                    <a:pt x="69" y="49"/>
                  </a:lnTo>
                  <a:lnTo>
                    <a:pt x="63" y="49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2" y="54"/>
                  </a:lnTo>
                  <a:lnTo>
                    <a:pt x="48" y="58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6" y="65"/>
                  </a:lnTo>
                  <a:lnTo>
                    <a:pt x="18" y="67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3983038" y="4787900"/>
              <a:ext cx="185738" cy="128588"/>
            </a:xfrm>
            <a:custGeom>
              <a:avLst/>
              <a:gdLst>
                <a:gd name="T0" fmla="*/ 10 w 117"/>
                <a:gd name="T1" fmla="*/ 65 h 81"/>
                <a:gd name="T2" fmla="*/ 12 w 117"/>
                <a:gd name="T3" fmla="*/ 63 h 81"/>
                <a:gd name="T4" fmla="*/ 18 w 117"/>
                <a:gd name="T5" fmla="*/ 60 h 81"/>
                <a:gd name="T6" fmla="*/ 22 w 117"/>
                <a:gd name="T7" fmla="*/ 56 h 81"/>
                <a:gd name="T8" fmla="*/ 28 w 117"/>
                <a:gd name="T9" fmla="*/ 55 h 81"/>
                <a:gd name="T10" fmla="*/ 32 w 117"/>
                <a:gd name="T11" fmla="*/ 51 h 81"/>
                <a:gd name="T12" fmla="*/ 38 w 117"/>
                <a:gd name="T13" fmla="*/ 48 h 81"/>
                <a:gd name="T14" fmla="*/ 44 w 117"/>
                <a:gd name="T15" fmla="*/ 44 h 81"/>
                <a:gd name="T16" fmla="*/ 49 w 117"/>
                <a:gd name="T17" fmla="*/ 41 h 81"/>
                <a:gd name="T18" fmla="*/ 55 w 117"/>
                <a:gd name="T19" fmla="*/ 35 h 81"/>
                <a:gd name="T20" fmla="*/ 61 w 117"/>
                <a:gd name="T21" fmla="*/ 32 h 81"/>
                <a:gd name="T22" fmla="*/ 67 w 117"/>
                <a:gd name="T23" fmla="*/ 28 h 81"/>
                <a:gd name="T24" fmla="*/ 73 w 117"/>
                <a:gd name="T25" fmla="*/ 25 h 81"/>
                <a:gd name="T26" fmla="*/ 77 w 117"/>
                <a:gd name="T27" fmla="*/ 21 h 81"/>
                <a:gd name="T28" fmla="*/ 81 w 117"/>
                <a:gd name="T29" fmla="*/ 19 h 81"/>
                <a:gd name="T30" fmla="*/ 87 w 117"/>
                <a:gd name="T31" fmla="*/ 12 h 81"/>
                <a:gd name="T32" fmla="*/ 93 w 117"/>
                <a:gd name="T33" fmla="*/ 9 h 81"/>
                <a:gd name="T34" fmla="*/ 97 w 117"/>
                <a:gd name="T35" fmla="*/ 5 h 81"/>
                <a:gd name="T36" fmla="*/ 101 w 117"/>
                <a:gd name="T37" fmla="*/ 4 h 81"/>
                <a:gd name="T38" fmla="*/ 107 w 117"/>
                <a:gd name="T39" fmla="*/ 0 h 81"/>
                <a:gd name="T40" fmla="*/ 113 w 117"/>
                <a:gd name="T41" fmla="*/ 2 h 81"/>
                <a:gd name="T42" fmla="*/ 115 w 117"/>
                <a:gd name="T43" fmla="*/ 4 h 81"/>
                <a:gd name="T44" fmla="*/ 117 w 117"/>
                <a:gd name="T45" fmla="*/ 11 h 81"/>
                <a:gd name="T46" fmla="*/ 115 w 117"/>
                <a:gd name="T47" fmla="*/ 14 h 81"/>
                <a:gd name="T48" fmla="*/ 113 w 117"/>
                <a:gd name="T49" fmla="*/ 18 h 81"/>
                <a:gd name="T50" fmla="*/ 109 w 117"/>
                <a:gd name="T51" fmla="*/ 23 h 81"/>
                <a:gd name="T52" fmla="*/ 105 w 117"/>
                <a:gd name="T53" fmla="*/ 26 h 81"/>
                <a:gd name="T54" fmla="*/ 99 w 117"/>
                <a:gd name="T55" fmla="*/ 30 h 81"/>
                <a:gd name="T56" fmla="*/ 91 w 117"/>
                <a:gd name="T57" fmla="*/ 35 h 81"/>
                <a:gd name="T58" fmla="*/ 87 w 117"/>
                <a:gd name="T59" fmla="*/ 39 h 81"/>
                <a:gd name="T60" fmla="*/ 81 w 117"/>
                <a:gd name="T61" fmla="*/ 42 h 81"/>
                <a:gd name="T62" fmla="*/ 77 w 117"/>
                <a:gd name="T63" fmla="*/ 44 h 81"/>
                <a:gd name="T64" fmla="*/ 73 w 117"/>
                <a:gd name="T65" fmla="*/ 48 h 81"/>
                <a:gd name="T66" fmla="*/ 69 w 117"/>
                <a:gd name="T67" fmla="*/ 51 h 81"/>
                <a:gd name="T68" fmla="*/ 65 w 117"/>
                <a:gd name="T69" fmla="*/ 53 h 81"/>
                <a:gd name="T70" fmla="*/ 61 w 117"/>
                <a:gd name="T71" fmla="*/ 56 h 81"/>
                <a:gd name="T72" fmla="*/ 57 w 117"/>
                <a:gd name="T73" fmla="*/ 60 h 81"/>
                <a:gd name="T74" fmla="*/ 49 w 117"/>
                <a:gd name="T75" fmla="*/ 63 h 81"/>
                <a:gd name="T76" fmla="*/ 46 w 117"/>
                <a:gd name="T77" fmla="*/ 69 h 81"/>
                <a:gd name="T78" fmla="*/ 40 w 117"/>
                <a:gd name="T79" fmla="*/ 70 h 81"/>
                <a:gd name="T80" fmla="*/ 36 w 117"/>
                <a:gd name="T81" fmla="*/ 72 h 81"/>
                <a:gd name="T82" fmla="*/ 30 w 117"/>
                <a:gd name="T83" fmla="*/ 74 h 81"/>
                <a:gd name="T84" fmla="*/ 28 w 117"/>
                <a:gd name="T85" fmla="*/ 76 h 81"/>
                <a:gd name="T86" fmla="*/ 22 w 117"/>
                <a:gd name="T87" fmla="*/ 77 h 81"/>
                <a:gd name="T88" fmla="*/ 18 w 117"/>
                <a:gd name="T89" fmla="*/ 79 h 81"/>
                <a:gd name="T90" fmla="*/ 12 w 117"/>
                <a:gd name="T91" fmla="*/ 81 h 81"/>
                <a:gd name="T92" fmla="*/ 8 w 117"/>
                <a:gd name="T93" fmla="*/ 81 h 81"/>
                <a:gd name="T94" fmla="*/ 4 w 117"/>
                <a:gd name="T95" fmla="*/ 81 h 81"/>
                <a:gd name="T96" fmla="*/ 0 w 117"/>
                <a:gd name="T97" fmla="*/ 79 h 81"/>
                <a:gd name="T98" fmla="*/ 0 w 117"/>
                <a:gd name="T99" fmla="*/ 76 h 81"/>
                <a:gd name="T100" fmla="*/ 0 w 117"/>
                <a:gd name="T101" fmla="*/ 74 h 81"/>
                <a:gd name="T102" fmla="*/ 4 w 117"/>
                <a:gd name="T103" fmla="*/ 69 h 81"/>
                <a:gd name="T104" fmla="*/ 10 w 117"/>
                <a:gd name="T105" fmla="*/ 65 h 81"/>
                <a:gd name="T106" fmla="*/ 10 w 117"/>
                <a:gd name="T107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81">
                  <a:moveTo>
                    <a:pt x="10" y="65"/>
                  </a:moveTo>
                  <a:lnTo>
                    <a:pt x="12" y="63"/>
                  </a:lnTo>
                  <a:lnTo>
                    <a:pt x="18" y="60"/>
                  </a:lnTo>
                  <a:lnTo>
                    <a:pt x="22" y="56"/>
                  </a:lnTo>
                  <a:lnTo>
                    <a:pt x="28" y="55"/>
                  </a:lnTo>
                  <a:lnTo>
                    <a:pt x="32" y="51"/>
                  </a:lnTo>
                  <a:lnTo>
                    <a:pt x="38" y="48"/>
                  </a:lnTo>
                  <a:lnTo>
                    <a:pt x="44" y="44"/>
                  </a:lnTo>
                  <a:lnTo>
                    <a:pt x="49" y="41"/>
                  </a:lnTo>
                  <a:lnTo>
                    <a:pt x="55" y="35"/>
                  </a:lnTo>
                  <a:lnTo>
                    <a:pt x="61" y="32"/>
                  </a:lnTo>
                  <a:lnTo>
                    <a:pt x="67" y="28"/>
                  </a:lnTo>
                  <a:lnTo>
                    <a:pt x="73" y="25"/>
                  </a:lnTo>
                  <a:lnTo>
                    <a:pt x="77" y="21"/>
                  </a:lnTo>
                  <a:lnTo>
                    <a:pt x="81" y="19"/>
                  </a:lnTo>
                  <a:lnTo>
                    <a:pt x="87" y="12"/>
                  </a:lnTo>
                  <a:lnTo>
                    <a:pt x="93" y="9"/>
                  </a:lnTo>
                  <a:lnTo>
                    <a:pt x="97" y="5"/>
                  </a:lnTo>
                  <a:lnTo>
                    <a:pt x="101" y="4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17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5" y="26"/>
                  </a:lnTo>
                  <a:lnTo>
                    <a:pt x="99" y="30"/>
                  </a:lnTo>
                  <a:lnTo>
                    <a:pt x="91" y="35"/>
                  </a:lnTo>
                  <a:lnTo>
                    <a:pt x="87" y="39"/>
                  </a:lnTo>
                  <a:lnTo>
                    <a:pt x="81" y="42"/>
                  </a:lnTo>
                  <a:lnTo>
                    <a:pt x="77" y="44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5" y="53"/>
                  </a:lnTo>
                  <a:lnTo>
                    <a:pt x="61" y="56"/>
                  </a:lnTo>
                  <a:lnTo>
                    <a:pt x="57" y="60"/>
                  </a:lnTo>
                  <a:lnTo>
                    <a:pt x="49" y="63"/>
                  </a:lnTo>
                  <a:lnTo>
                    <a:pt x="46" y="69"/>
                  </a:lnTo>
                  <a:lnTo>
                    <a:pt x="40" y="70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8" y="76"/>
                  </a:lnTo>
                  <a:lnTo>
                    <a:pt x="22" y="77"/>
                  </a:lnTo>
                  <a:lnTo>
                    <a:pt x="18" y="79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4" y="69"/>
                  </a:lnTo>
                  <a:lnTo>
                    <a:pt x="1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3983038" y="4799013"/>
              <a:ext cx="166688" cy="117475"/>
            </a:xfrm>
            <a:custGeom>
              <a:avLst/>
              <a:gdLst>
                <a:gd name="T0" fmla="*/ 18 w 105"/>
                <a:gd name="T1" fmla="*/ 2 h 74"/>
                <a:gd name="T2" fmla="*/ 18 w 105"/>
                <a:gd name="T3" fmla="*/ 4 h 74"/>
                <a:gd name="T4" fmla="*/ 22 w 105"/>
                <a:gd name="T5" fmla="*/ 7 h 74"/>
                <a:gd name="T6" fmla="*/ 24 w 105"/>
                <a:gd name="T7" fmla="*/ 11 h 74"/>
                <a:gd name="T8" fmla="*/ 28 w 105"/>
                <a:gd name="T9" fmla="*/ 14 h 74"/>
                <a:gd name="T10" fmla="*/ 32 w 105"/>
                <a:gd name="T11" fmla="*/ 18 h 74"/>
                <a:gd name="T12" fmla="*/ 36 w 105"/>
                <a:gd name="T13" fmla="*/ 21 h 74"/>
                <a:gd name="T14" fmla="*/ 42 w 105"/>
                <a:gd name="T15" fmla="*/ 27 h 74"/>
                <a:gd name="T16" fmla="*/ 46 w 105"/>
                <a:gd name="T17" fmla="*/ 30 h 74"/>
                <a:gd name="T18" fmla="*/ 51 w 105"/>
                <a:gd name="T19" fmla="*/ 34 h 74"/>
                <a:gd name="T20" fmla="*/ 57 w 105"/>
                <a:gd name="T21" fmla="*/ 39 h 74"/>
                <a:gd name="T22" fmla="*/ 63 w 105"/>
                <a:gd name="T23" fmla="*/ 42 h 74"/>
                <a:gd name="T24" fmla="*/ 69 w 105"/>
                <a:gd name="T25" fmla="*/ 46 h 74"/>
                <a:gd name="T26" fmla="*/ 75 w 105"/>
                <a:gd name="T27" fmla="*/ 49 h 74"/>
                <a:gd name="T28" fmla="*/ 81 w 105"/>
                <a:gd name="T29" fmla="*/ 53 h 74"/>
                <a:gd name="T30" fmla="*/ 87 w 105"/>
                <a:gd name="T31" fmla="*/ 55 h 74"/>
                <a:gd name="T32" fmla="*/ 93 w 105"/>
                <a:gd name="T33" fmla="*/ 58 h 74"/>
                <a:gd name="T34" fmla="*/ 95 w 105"/>
                <a:gd name="T35" fmla="*/ 60 h 74"/>
                <a:gd name="T36" fmla="*/ 99 w 105"/>
                <a:gd name="T37" fmla="*/ 62 h 74"/>
                <a:gd name="T38" fmla="*/ 103 w 105"/>
                <a:gd name="T39" fmla="*/ 65 h 74"/>
                <a:gd name="T40" fmla="*/ 105 w 105"/>
                <a:gd name="T41" fmla="*/ 69 h 74"/>
                <a:gd name="T42" fmla="*/ 105 w 105"/>
                <a:gd name="T43" fmla="*/ 70 h 74"/>
                <a:gd name="T44" fmla="*/ 101 w 105"/>
                <a:gd name="T45" fmla="*/ 74 h 74"/>
                <a:gd name="T46" fmla="*/ 99 w 105"/>
                <a:gd name="T47" fmla="*/ 74 h 74"/>
                <a:gd name="T48" fmla="*/ 95 w 105"/>
                <a:gd name="T49" fmla="*/ 74 h 74"/>
                <a:gd name="T50" fmla="*/ 89 w 105"/>
                <a:gd name="T51" fmla="*/ 74 h 74"/>
                <a:gd name="T52" fmla="*/ 83 w 105"/>
                <a:gd name="T53" fmla="*/ 72 h 74"/>
                <a:gd name="T54" fmla="*/ 77 w 105"/>
                <a:gd name="T55" fmla="*/ 70 h 74"/>
                <a:gd name="T56" fmla="*/ 71 w 105"/>
                <a:gd name="T57" fmla="*/ 69 h 74"/>
                <a:gd name="T58" fmla="*/ 63 w 105"/>
                <a:gd name="T59" fmla="*/ 65 h 74"/>
                <a:gd name="T60" fmla="*/ 57 w 105"/>
                <a:gd name="T61" fmla="*/ 62 h 74"/>
                <a:gd name="T62" fmla="*/ 51 w 105"/>
                <a:gd name="T63" fmla="*/ 58 h 74"/>
                <a:gd name="T64" fmla="*/ 48 w 105"/>
                <a:gd name="T65" fmla="*/ 56 h 74"/>
                <a:gd name="T66" fmla="*/ 42 w 105"/>
                <a:gd name="T67" fmla="*/ 51 h 74"/>
                <a:gd name="T68" fmla="*/ 36 w 105"/>
                <a:gd name="T69" fmla="*/ 46 h 74"/>
                <a:gd name="T70" fmla="*/ 28 w 105"/>
                <a:gd name="T71" fmla="*/ 41 h 74"/>
                <a:gd name="T72" fmla="*/ 22 w 105"/>
                <a:gd name="T73" fmla="*/ 34 h 74"/>
                <a:gd name="T74" fmla="*/ 16 w 105"/>
                <a:gd name="T75" fmla="*/ 28 h 74"/>
                <a:gd name="T76" fmla="*/ 10 w 105"/>
                <a:gd name="T77" fmla="*/ 23 h 74"/>
                <a:gd name="T78" fmla="*/ 6 w 105"/>
                <a:gd name="T79" fmla="*/ 16 h 74"/>
                <a:gd name="T80" fmla="*/ 4 w 105"/>
                <a:gd name="T81" fmla="*/ 12 h 74"/>
                <a:gd name="T82" fmla="*/ 0 w 105"/>
                <a:gd name="T83" fmla="*/ 5 h 74"/>
                <a:gd name="T84" fmla="*/ 4 w 105"/>
                <a:gd name="T85" fmla="*/ 2 h 74"/>
                <a:gd name="T86" fmla="*/ 6 w 105"/>
                <a:gd name="T87" fmla="*/ 0 h 74"/>
                <a:gd name="T88" fmla="*/ 10 w 105"/>
                <a:gd name="T89" fmla="*/ 0 h 74"/>
                <a:gd name="T90" fmla="*/ 14 w 105"/>
                <a:gd name="T91" fmla="*/ 0 h 74"/>
                <a:gd name="T92" fmla="*/ 18 w 105"/>
                <a:gd name="T93" fmla="*/ 2 h 74"/>
                <a:gd name="T94" fmla="*/ 18 w 105"/>
                <a:gd name="T9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74">
                  <a:moveTo>
                    <a:pt x="18" y="2"/>
                  </a:moveTo>
                  <a:lnTo>
                    <a:pt x="18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6" y="30"/>
                  </a:lnTo>
                  <a:lnTo>
                    <a:pt x="51" y="34"/>
                  </a:lnTo>
                  <a:lnTo>
                    <a:pt x="57" y="39"/>
                  </a:lnTo>
                  <a:lnTo>
                    <a:pt x="63" y="42"/>
                  </a:lnTo>
                  <a:lnTo>
                    <a:pt x="69" y="46"/>
                  </a:lnTo>
                  <a:lnTo>
                    <a:pt x="75" y="49"/>
                  </a:lnTo>
                  <a:lnTo>
                    <a:pt x="81" y="53"/>
                  </a:lnTo>
                  <a:lnTo>
                    <a:pt x="87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99" y="62"/>
                  </a:lnTo>
                  <a:lnTo>
                    <a:pt x="103" y="65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1" y="74"/>
                  </a:lnTo>
                  <a:lnTo>
                    <a:pt x="99" y="74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83" y="72"/>
                  </a:lnTo>
                  <a:lnTo>
                    <a:pt x="77" y="70"/>
                  </a:lnTo>
                  <a:lnTo>
                    <a:pt x="71" y="69"/>
                  </a:lnTo>
                  <a:lnTo>
                    <a:pt x="63" y="65"/>
                  </a:lnTo>
                  <a:lnTo>
                    <a:pt x="57" y="62"/>
                  </a:lnTo>
                  <a:lnTo>
                    <a:pt x="51" y="58"/>
                  </a:lnTo>
                  <a:lnTo>
                    <a:pt x="48" y="56"/>
                  </a:lnTo>
                  <a:lnTo>
                    <a:pt x="42" y="51"/>
                  </a:lnTo>
                  <a:lnTo>
                    <a:pt x="36" y="46"/>
                  </a:lnTo>
                  <a:lnTo>
                    <a:pt x="28" y="41"/>
                  </a:lnTo>
                  <a:lnTo>
                    <a:pt x="22" y="34"/>
                  </a:lnTo>
                  <a:lnTo>
                    <a:pt x="16" y="28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4241800" y="4783138"/>
              <a:ext cx="115888" cy="127000"/>
            </a:xfrm>
            <a:custGeom>
              <a:avLst/>
              <a:gdLst>
                <a:gd name="T0" fmla="*/ 4 w 73"/>
                <a:gd name="T1" fmla="*/ 66 h 80"/>
                <a:gd name="T2" fmla="*/ 4 w 73"/>
                <a:gd name="T3" fmla="*/ 65 h 80"/>
                <a:gd name="T4" fmla="*/ 8 w 73"/>
                <a:gd name="T5" fmla="*/ 59 h 80"/>
                <a:gd name="T6" fmla="*/ 10 w 73"/>
                <a:gd name="T7" fmla="*/ 56 h 80"/>
                <a:gd name="T8" fmla="*/ 12 w 73"/>
                <a:gd name="T9" fmla="*/ 52 h 80"/>
                <a:gd name="T10" fmla="*/ 16 w 73"/>
                <a:gd name="T11" fmla="*/ 49 h 80"/>
                <a:gd name="T12" fmla="*/ 20 w 73"/>
                <a:gd name="T13" fmla="*/ 44 h 80"/>
                <a:gd name="T14" fmla="*/ 22 w 73"/>
                <a:gd name="T15" fmla="*/ 38 h 80"/>
                <a:gd name="T16" fmla="*/ 26 w 73"/>
                <a:gd name="T17" fmla="*/ 35 h 80"/>
                <a:gd name="T18" fmla="*/ 28 w 73"/>
                <a:gd name="T19" fmla="*/ 31 h 80"/>
                <a:gd name="T20" fmla="*/ 32 w 73"/>
                <a:gd name="T21" fmla="*/ 26 h 80"/>
                <a:gd name="T22" fmla="*/ 34 w 73"/>
                <a:gd name="T23" fmla="*/ 22 h 80"/>
                <a:gd name="T24" fmla="*/ 38 w 73"/>
                <a:gd name="T25" fmla="*/ 19 h 80"/>
                <a:gd name="T26" fmla="*/ 42 w 73"/>
                <a:gd name="T27" fmla="*/ 15 h 80"/>
                <a:gd name="T28" fmla="*/ 46 w 73"/>
                <a:gd name="T29" fmla="*/ 12 h 80"/>
                <a:gd name="T30" fmla="*/ 50 w 73"/>
                <a:gd name="T31" fmla="*/ 7 h 80"/>
                <a:gd name="T32" fmla="*/ 56 w 73"/>
                <a:gd name="T33" fmla="*/ 3 h 80"/>
                <a:gd name="T34" fmla="*/ 59 w 73"/>
                <a:gd name="T35" fmla="*/ 1 h 80"/>
                <a:gd name="T36" fmla="*/ 63 w 73"/>
                <a:gd name="T37" fmla="*/ 0 h 80"/>
                <a:gd name="T38" fmla="*/ 71 w 73"/>
                <a:gd name="T39" fmla="*/ 1 h 80"/>
                <a:gd name="T40" fmla="*/ 73 w 73"/>
                <a:gd name="T41" fmla="*/ 7 h 80"/>
                <a:gd name="T42" fmla="*/ 71 w 73"/>
                <a:gd name="T43" fmla="*/ 10 h 80"/>
                <a:gd name="T44" fmla="*/ 67 w 73"/>
                <a:gd name="T45" fmla="*/ 14 h 80"/>
                <a:gd name="T46" fmla="*/ 61 w 73"/>
                <a:gd name="T47" fmla="*/ 21 h 80"/>
                <a:gd name="T48" fmla="*/ 58 w 73"/>
                <a:gd name="T49" fmla="*/ 26 h 80"/>
                <a:gd name="T50" fmla="*/ 52 w 73"/>
                <a:gd name="T51" fmla="*/ 31 h 80"/>
                <a:gd name="T52" fmla="*/ 46 w 73"/>
                <a:gd name="T53" fmla="*/ 38 h 80"/>
                <a:gd name="T54" fmla="*/ 42 w 73"/>
                <a:gd name="T55" fmla="*/ 44 h 80"/>
                <a:gd name="T56" fmla="*/ 40 w 73"/>
                <a:gd name="T57" fmla="*/ 47 h 80"/>
                <a:gd name="T58" fmla="*/ 34 w 73"/>
                <a:gd name="T59" fmla="*/ 54 h 80"/>
                <a:gd name="T60" fmla="*/ 30 w 73"/>
                <a:gd name="T61" fmla="*/ 59 h 80"/>
                <a:gd name="T62" fmla="*/ 28 w 73"/>
                <a:gd name="T63" fmla="*/ 63 h 80"/>
                <a:gd name="T64" fmla="*/ 26 w 73"/>
                <a:gd name="T65" fmla="*/ 68 h 80"/>
                <a:gd name="T66" fmla="*/ 24 w 73"/>
                <a:gd name="T67" fmla="*/ 72 h 80"/>
                <a:gd name="T68" fmla="*/ 20 w 73"/>
                <a:gd name="T69" fmla="*/ 77 h 80"/>
                <a:gd name="T70" fmla="*/ 16 w 73"/>
                <a:gd name="T71" fmla="*/ 80 h 80"/>
                <a:gd name="T72" fmla="*/ 12 w 73"/>
                <a:gd name="T73" fmla="*/ 80 h 80"/>
                <a:gd name="T74" fmla="*/ 8 w 73"/>
                <a:gd name="T75" fmla="*/ 80 h 80"/>
                <a:gd name="T76" fmla="*/ 4 w 73"/>
                <a:gd name="T77" fmla="*/ 80 h 80"/>
                <a:gd name="T78" fmla="*/ 2 w 73"/>
                <a:gd name="T79" fmla="*/ 77 h 80"/>
                <a:gd name="T80" fmla="*/ 0 w 73"/>
                <a:gd name="T81" fmla="*/ 73 h 80"/>
                <a:gd name="T82" fmla="*/ 2 w 73"/>
                <a:gd name="T83" fmla="*/ 70 h 80"/>
                <a:gd name="T84" fmla="*/ 4 w 73"/>
                <a:gd name="T85" fmla="*/ 66 h 80"/>
                <a:gd name="T86" fmla="*/ 4 w 73"/>
                <a:gd name="T8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80">
                  <a:moveTo>
                    <a:pt x="4" y="66"/>
                  </a:moveTo>
                  <a:lnTo>
                    <a:pt x="4" y="65"/>
                  </a:lnTo>
                  <a:lnTo>
                    <a:pt x="8" y="59"/>
                  </a:lnTo>
                  <a:lnTo>
                    <a:pt x="10" y="56"/>
                  </a:lnTo>
                  <a:lnTo>
                    <a:pt x="12" y="52"/>
                  </a:lnTo>
                  <a:lnTo>
                    <a:pt x="16" y="49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28" y="31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2" y="15"/>
                  </a:lnTo>
                  <a:lnTo>
                    <a:pt x="46" y="12"/>
                  </a:lnTo>
                  <a:lnTo>
                    <a:pt x="50" y="7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7" y="14"/>
                  </a:lnTo>
                  <a:lnTo>
                    <a:pt x="61" y="21"/>
                  </a:lnTo>
                  <a:lnTo>
                    <a:pt x="58" y="26"/>
                  </a:lnTo>
                  <a:lnTo>
                    <a:pt x="52" y="31"/>
                  </a:lnTo>
                  <a:lnTo>
                    <a:pt x="46" y="38"/>
                  </a:lnTo>
                  <a:lnTo>
                    <a:pt x="42" y="44"/>
                  </a:lnTo>
                  <a:lnTo>
                    <a:pt x="40" y="47"/>
                  </a:lnTo>
                  <a:lnTo>
                    <a:pt x="34" y="54"/>
                  </a:lnTo>
                  <a:lnTo>
                    <a:pt x="30" y="59"/>
                  </a:lnTo>
                  <a:lnTo>
                    <a:pt x="28" y="63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7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2" y="77"/>
                  </a:lnTo>
                  <a:lnTo>
                    <a:pt x="0" y="73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244975" y="4776788"/>
              <a:ext cx="319088" cy="87313"/>
            </a:xfrm>
            <a:custGeom>
              <a:avLst/>
              <a:gdLst>
                <a:gd name="T0" fmla="*/ 14 w 201"/>
                <a:gd name="T1" fmla="*/ 0 h 55"/>
                <a:gd name="T2" fmla="*/ 14 w 201"/>
                <a:gd name="T3" fmla="*/ 0 h 55"/>
                <a:gd name="T4" fmla="*/ 20 w 201"/>
                <a:gd name="T5" fmla="*/ 0 h 55"/>
                <a:gd name="T6" fmla="*/ 26 w 201"/>
                <a:gd name="T7" fmla="*/ 2 h 55"/>
                <a:gd name="T8" fmla="*/ 36 w 201"/>
                <a:gd name="T9" fmla="*/ 5 h 55"/>
                <a:gd name="T10" fmla="*/ 46 w 201"/>
                <a:gd name="T11" fmla="*/ 7 h 55"/>
                <a:gd name="T12" fmla="*/ 59 w 201"/>
                <a:gd name="T13" fmla="*/ 11 h 55"/>
                <a:gd name="T14" fmla="*/ 73 w 201"/>
                <a:gd name="T15" fmla="*/ 12 h 55"/>
                <a:gd name="T16" fmla="*/ 87 w 201"/>
                <a:gd name="T17" fmla="*/ 16 h 55"/>
                <a:gd name="T18" fmla="*/ 101 w 201"/>
                <a:gd name="T19" fmla="*/ 19 h 55"/>
                <a:gd name="T20" fmla="*/ 117 w 201"/>
                <a:gd name="T21" fmla="*/ 23 h 55"/>
                <a:gd name="T22" fmla="*/ 131 w 201"/>
                <a:gd name="T23" fmla="*/ 26 h 55"/>
                <a:gd name="T24" fmla="*/ 143 w 201"/>
                <a:gd name="T25" fmla="*/ 30 h 55"/>
                <a:gd name="T26" fmla="*/ 155 w 201"/>
                <a:gd name="T27" fmla="*/ 32 h 55"/>
                <a:gd name="T28" fmla="*/ 167 w 201"/>
                <a:gd name="T29" fmla="*/ 33 h 55"/>
                <a:gd name="T30" fmla="*/ 175 w 201"/>
                <a:gd name="T31" fmla="*/ 35 h 55"/>
                <a:gd name="T32" fmla="*/ 181 w 201"/>
                <a:gd name="T33" fmla="*/ 37 h 55"/>
                <a:gd name="T34" fmla="*/ 185 w 201"/>
                <a:gd name="T35" fmla="*/ 37 h 55"/>
                <a:gd name="T36" fmla="*/ 189 w 201"/>
                <a:gd name="T37" fmla="*/ 39 h 55"/>
                <a:gd name="T38" fmla="*/ 191 w 201"/>
                <a:gd name="T39" fmla="*/ 39 h 55"/>
                <a:gd name="T40" fmla="*/ 195 w 201"/>
                <a:gd name="T41" fmla="*/ 41 h 55"/>
                <a:gd name="T42" fmla="*/ 197 w 201"/>
                <a:gd name="T43" fmla="*/ 44 h 55"/>
                <a:gd name="T44" fmla="*/ 201 w 201"/>
                <a:gd name="T45" fmla="*/ 48 h 55"/>
                <a:gd name="T46" fmla="*/ 199 w 201"/>
                <a:gd name="T47" fmla="*/ 51 h 55"/>
                <a:gd name="T48" fmla="*/ 195 w 201"/>
                <a:gd name="T49" fmla="*/ 53 h 55"/>
                <a:gd name="T50" fmla="*/ 191 w 201"/>
                <a:gd name="T51" fmla="*/ 55 h 55"/>
                <a:gd name="T52" fmla="*/ 185 w 201"/>
                <a:gd name="T53" fmla="*/ 55 h 55"/>
                <a:gd name="T54" fmla="*/ 179 w 201"/>
                <a:gd name="T55" fmla="*/ 53 h 55"/>
                <a:gd name="T56" fmla="*/ 173 w 201"/>
                <a:gd name="T57" fmla="*/ 53 h 55"/>
                <a:gd name="T58" fmla="*/ 163 w 201"/>
                <a:gd name="T59" fmla="*/ 51 h 55"/>
                <a:gd name="T60" fmla="*/ 153 w 201"/>
                <a:gd name="T61" fmla="*/ 49 h 55"/>
                <a:gd name="T62" fmla="*/ 141 w 201"/>
                <a:gd name="T63" fmla="*/ 46 h 55"/>
                <a:gd name="T64" fmla="*/ 127 w 201"/>
                <a:gd name="T65" fmla="*/ 44 h 55"/>
                <a:gd name="T66" fmla="*/ 113 w 201"/>
                <a:gd name="T67" fmla="*/ 42 h 55"/>
                <a:gd name="T68" fmla="*/ 101 w 201"/>
                <a:gd name="T69" fmla="*/ 41 h 55"/>
                <a:gd name="T70" fmla="*/ 85 w 201"/>
                <a:gd name="T71" fmla="*/ 37 h 55"/>
                <a:gd name="T72" fmla="*/ 71 w 201"/>
                <a:gd name="T73" fmla="*/ 33 h 55"/>
                <a:gd name="T74" fmla="*/ 59 w 201"/>
                <a:gd name="T75" fmla="*/ 30 h 55"/>
                <a:gd name="T76" fmla="*/ 48 w 201"/>
                <a:gd name="T77" fmla="*/ 28 h 55"/>
                <a:gd name="T78" fmla="*/ 36 w 201"/>
                <a:gd name="T79" fmla="*/ 25 h 55"/>
                <a:gd name="T80" fmla="*/ 26 w 201"/>
                <a:gd name="T81" fmla="*/ 23 h 55"/>
                <a:gd name="T82" fmla="*/ 18 w 201"/>
                <a:gd name="T83" fmla="*/ 19 h 55"/>
                <a:gd name="T84" fmla="*/ 14 w 201"/>
                <a:gd name="T85" fmla="*/ 18 h 55"/>
                <a:gd name="T86" fmla="*/ 8 w 201"/>
                <a:gd name="T87" fmla="*/ 16 h 55"/>
                <a:gd name="T88" fmla="*/ 6 w 201"/>
                <a:gd name="T89" fmla="*/ 14 h 55"/>
                <a:gd name="T90" fmla="*/ 2 w 201"/>
                <a:gd name="T91" fmla="*/ 12 h 55"/>
                <a:gd name="T92" fmla="*/ 2 w 201"/>
                <a:gd name="T93" fmla="*/ 11 h 55"/>
                <a:gd name="T94" fmla="*/ 0 w 201"/>
                <a:gd name="T95" fmla="*/ 7 h 55"/>
                <a:gd name="T96" fmla="*/ 2 w 201"/>
                <a:gd name="T97" fmla="*/ 5 h 55"/>
                <a:gd name="T98" fmla="*/ 4 w 201"/>
                <a:gd name="T99" fmla="*/ 2 h 55"/>
                <a:gd name="T100" fmla="*/ 8 w 201"/>
                <a:gd name="T101" fmla="*/ 0 h 55"/>
                <a:gd name="T102" fmla="*/ 10 w 201"/>
                <a:gd name="T103" fmla="*/ 0 h 55"/>
                <a:gd name="T104" fmla="*/ 14 w 201"/>
                <a:gd name="T105" fmla="*/ 0 h 55"/>
                <a:gd name="T106" fmla="*/ 14 w 201"/>
                <a:gd name="T10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55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6" y="5"/>
                  </a:lnTo>
                  <a:lnTo>
                    <a:pt x="46" y="7"/>
                  </a:lnTo>
                  <a:lnTo>
                    <a:pt x="59" y="11"/>
                  </a:lnTo>
                  <a:lnTo>
                    <a:pt x="73" y="12"/>
                  </a:lnTo>
                  <a:lnTo>
                    <a:pt x="87" y="16"/>
                  </a:lnTo>
                  <a:lnTo>
                    <a:pt x="101" y="19"/>
                  </a:lnTo>
                  <a:lnTo>
                    <a:pt x="117" y="23"/>
                  </a:lnTo>
                  <a:lnTo>
                    <a:pt x="131" y="26"/>
                  </a:lnTo>
                  <a:lnTo>
                    <a:pt x="143" y="30"/>
                  </a:lnTo>
                  <a:lnTo>
                    <a:pt x="155" y="32"/>
                  </a:lnTo>
                  <a:lnTo>
                    <a:pt x="167" y="33"/>
                  </a:lnTo>
                  <a:lnTo>
                    <a:pt x="175" y="35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1" y="39"/>
                  </a:lnTo>
                  <a:lnTo>
                    <a:pt x="195" y="41"/>
                  </a:lnTo>
                  <a:lnTo>
                    <a:pt x="197" y="44"/>
                  </a:lnTo>
                  <a:lnTo>
                    <a:pt x="201" y="48"/>
                  </a:lnTo>
                  <a:lnTo>
                    <a:pt x="199" y="51"/>
                  </a:lnTo>
                  <a:lnTo>
                    <a:pt x="195" y="53"/>
                  </a:lnTo>
                  <a:lnTo>
                    <a:pt x="191" y="55"/>
                  </a:lnTo>
                  <a:lnTo>
                    <a:pt x="185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3" y="51"/>
                  </a:lnTo>
                  <a:lnTo>
                    <a:pt x="153" y="49"/>
                  </a:lnTo>
                  <a:lnTo>
                    <a:pt x="141" y="46"/>
                  </a:lnTo>
                  <a:lnTo>
                    <a:pt x="127" y="44"/>
                  </a:lnTo>
                  <a:lnTo>
                    <a:pt x="113" y="42"/>
                  </a:lnTo>
                  <a:lnTo>
                    <a:pt x="101" y="41"/>
                  </a:lnTo>
                  <a:lnTo>
                    <a:pt x="85" y="37"/>
                  </a:lnTo>
                  <a:lnTo>
                    <a:pt x="71" y="33"/>
                  </a:lnTo>
                  <a:lnTo>
                    <a:pt x="59" y="30"/>
                  </a:lnTo>
                  <a:lnTo>
                    <a:pt x="48" y="28"/>
                  </a:lnTo>
                  <a:lnTo>
                    <a:pt x="36" y="25"/>
                  </a:lnTo>
                  <a:lnTo>
                    <a:pt x="26" y="23"/>
                  </a:lnTo>
                  <a:lnTo>
                    <a:pt x="18" y="19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4427538" y="4768850"/>
              <a:ext cx="101600" cy="139700"/>
            </a:xfrm>
            <a:custGeom>
              <a:avLst/>
              <a:gdLst>
                <a:gd name="T0" fmla="*/ 4 w 64"/>
                <a:gd name="T1" fmla="*/ 75 h 88"/>
                <a:gd name="T2" fmla="*/ 4 w 64"/>
                <a:gd name="T3" fmla="*/ 74 h 88"/>
                <a:gd name="T4" fmla="*/ 8 w 64"/>
                <a:gd name="T5" fmla="*/ 70 h 88"/>
                <a:gd name="T6" fmla="*/ 12 w 64"/>
                <a:gd name="T7" fmla="*/ 65 h 88"/>
                <a:gd name="T8" fmla="*/ 18 w 64"/>
                <a:gd name="T9" fmla="*/ 58 h 88"/>
                <a:gd name="T10" fmla="*/ 20 w 64"/>
                <a:gd name="T11" fmla="*/ 54 h 88"/>
                <a:gd name="T12" fmla="*/ 22 w 64"/>
                <a:gd name="T13" fmla="*/ 51 h 88"/>
                <a:gd name="T14" fmla="*/ 26 w 64"/>
                <a:gd name="T15" fmla="*/ 46 h 88"/>
                <a:gd name="T16" fmla="*/ 28 w 64"/>
                <a:gd name="T17" fmla="*/ 42 h 88"/>
                <a:gd name="T18" fmla="*/ 32 w 64"/>
                <a:gd name="T19" fmla="*/ 38 h 88"/>
                <a:gd name="T20" fmla="*/ 34 w 64"/>
                <a:gd name="T21" fmla="*/ 35 h 88"/>
                <a:gd name="T22" fmla="*/ 36 w 64"/>
                <a:gd name="T23" fmla="*/ 31 h 88"/>
                <a:gd name="T24" fmla="*/ 40 w 64"/>
                <a:gd name="T25" fmla="*/ 28 h 88"/>
                <a:gd name="T26" fmla="*/ 42 w 64"/>
                <a:gd name="T27" fmla="*/ 21 h 88"/>
                <a:gd name="T28" fmla="*/ 46 w 64"/>
                <a:gd name="T29" fmla="*/ 14 h 88"/>
                <a:gd name="T30" fmla="*/ 48 w 64"/>
                <a:gd name="T31" fmla="*/ 9 h 88"/>
                <a:gd name="T32" fmla="*/ 50 w 64"/>
                <a:gd name="T33" fmla="*/ 5 h 88"/>
                <a:gd name="T34" fmla="*/ 56 w 64"/>
                <a:gd name="T35" fmla="*/ 0 h 88"/>
                <a:gd name="T36" fmla="*/ 62 w 64"/>
                <a:gd name="T37" fmla="*/ 0 h 88"/>
                <a:gd name="T38" fmla="*/ 62 w 64"/>
                <a:gd name="T39" fmla="*/ 2 h 88"/>
                <a:gd name="T40" fmla="*/ 64 w 64"/>
                <a:gd name="T41" fmla="*/ 7 h 88"/>
                <a:gd name="T42" fmla="*/ 62 w 64"/>
                <a:gd name="T43" fmla="*/ 9 h 88"/>
                <a:gd name="T44" fmla="*/ 62 w 64"/>
                <a:gd name="T45" fmla="*/ 12 h 88"/>
                <a:gd name="T46" fmla="*/ 62 w 64"/>
                <a:gd name="T47" fmla="*/ 16 h 88"/>
                <a:gd name="T48" fmla="*/ 62 w 64"/>
                <a:gd name="T49" fmla="*/ 21 h 88"/>
                <a:gd name="T50" fmla="*/ 60 w 64"/>
                <a:gd name="T51" fmla="*/ 24 h 88"/>
                <a:gd name="T52" fmla="*/ 58 w 64"/>
                <a:gd name="T53" fmla="*/ 26 h 88"/>
                <a:gd name="T54" fmla="*/ 58 w 64"/>
                <a:gd name="T55" fmla="*/ 30 h 88"/>
                <a:gd name="T56" fmla="*/ 56 w 64"/>
                <a:gd name="T57" fmla="*/ 35 h 88"/>
                <a:gd name="T58" fmla="*/ 54 w 64"/>
                <a:gd name="T59" fmla="*/ 40 h 88"/>
                <a:gd name="T60" fmla="*/ 52 w 64"/>
                <a:gd name="T61" fmla="*/ 46 h 88"/>
                <a:gd name="T62" fmla="*/ 48 w 64"/>
                <a:gd name="T63" fmla="*/ 47 h 88"/>
                <a:gd name="T64" fmla="*/ 46 w 64"/>
                <a:gd name="T65" fmla="*/ 53 h 88"/>
                <a:gd name="T66" fmla="*/ 42 w 64"/>
                <a:gd name="T67" fmla="*/ 60 h 88"/>
                <a:gd name="T68" fmla="*/ 38 w 64"/>
                <a:gd name="T69" fmla="*/ 65 h 88"/>
                <a:gd name="T70" fmla="*/ 34 w 64"/>
                <a:gd name="T71" fmla="*/ 70 h 88"/>
                <a:gd name="T72" fmla="*/ 30 w 64"/>
                <a:gd name="T73" fmla="*/ 75 h 88"/>
                <a:gd name="T74" fmla="*/ 26 w 64"/>
                <a:gd name="T75" fmla="*/ 81 h 88"/>
                <a:gd name="T76" fmla="*/ 22 w 64"/>
                <a:gd name="T77" fmla="*/ 84 h 88"/>
                <a:gd name="T78" fmla="*/ 16 w 64"/>
                <a:gd name="T79" fmla="*/ 86 h 88"/>
                <a:gd name="T80" fmla="*/ 12 w 64"/>
                <a:gd name="T81" fmla="*/ 88 h 88"/>
                <a:gd name="T82" fmla="*/ 6 w 64"/>
                <a:gd name="T83" fmla="*/ 88 h 88"/>
                <a:gd name="T84" fmla="*/ 4 w 64"/>
                <a:gd name="T85" fmla="*/ 88 h 88"/>
                <a:gd name="T86" fmla="*/ 0 w 64"/>
                <a:gd name="T87" fmla="*/ 84 h 88"/>
                <a:gd name="T88" fmla="*/ 0 w 64"/>
                <a:gd name="T89" fmla="*/ 82 h 88"/>
                <a:gd name="T90" fmla="*/ 0 w 64"/>
                <a:gd name="T91" fmla="*/ 79 h 88"/>
                <a:gd name="T92" fmla="*/ 4 w 64"/>
                <a:gd name="T93" fmla="*/ 75 h 88"/>
                <a:gd name="T94" fmla="*/ 4 w 64"/>
                <a:gd name="T95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88">
                  <a:moveTo>
                    <a:pt x="4" y="75"/>
                  </a:moveTo>
                  <a:lnTo>
                    <a:pt x="4" y="74"/>
                  </a:lnTo>
                  <a:lnTo>
                    <a:pt x="8" y="70"/>
                  </a:lnTo>
                  <a:lnTo>
                    <a:pt x="12" y="65"/>
                  </a:lnTo>
                  <a:lnTo>
                    <a:pt x="18" y="58"/>
                  </a:lnTo>
                  <a:lnTo>
                    <a:pt x="20" y="54"/>
                  </a:lnTo>
                  <a:lnTo>
                    <a:pt x="22" y="51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4" y="35"/>
                  </a:lnTo>
                  <a:lnTo>
                    <a:pt x="36" y="31"/>
                  </a:lnTo>
                  <a:lnTo>
                    <a:pt x="40" y="28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48" y="9"/>
                  </a:lnTo>
                  <a:lnTo>
                    <a:pt x="50" y="5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4" y="7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2" y="21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52" y="46"/>
                  </a:lnTo>
                  <a:lnTo>
                    <a:pt x="48" y="47"/>
                  </a:lnTo>
                  <a:lnTo>
                    <a:pt x="46" y="53"/>
                  </a:lnTo>
                  <a:lnTo>
                    <a:pt x="42" y="60"/>
                  </a:lnTo>
                  <a:lnTo>
                    <a:pt x="38" y="65"/>
                  </a:lnTo>
                  <a:lnTo>
                    <a:pt x="34" y="70"/>
                  </a:lnTo>
                  <a:lnTo>
                    <a:pt x="30" y="75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86"/>
                  </a:lnTo>
                  <a:lnTo>
                    <a:pt x="12" y="88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4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4679950" y="4721225"/>
              <a:ext cx="82550" cy="139700"/>
            </a:xfrm>
            <a:custGeom>
              <a:avLst/>
              <a:gdLst>
                <a:gd name="T0" fmla="*/ 34 w 52"/>
                <a:gd name="T1" fmla="*/ 7 h 88"/>
                <a:gd name="T2" fmla="*/ 32 w 52"/>
                <a:gd name="T3" fmla="*/ 7 h 88"/>
                <a:gd name="T4" fmla="*/ 32 w 52"/>
                <a:gd name="T5" fmla="*/ 9 h 88"/>
                <a:gd name="T6" fmla="*/ 30 w 52"/>
                <a:gd name="T7" fmla="*/ 12 h 88"/>
                <a:gd name="T8" fmla="*/ 28 w 52"/>
                <a:gd name="T9" fmla="*/ 16 h 88"/>
                <a:gd name="T10" fmla="*/ 26 w 52"/>
                <a:gd name="T11" fmla="*/ 21 h 88"/>
                <a:gd name="T12" fmla="*/ 24 w 52"/>
                <a:gd name="T13" fmla="*/ 26 h 88"/>
                <a:gd name="T14" fmla="*/ 22 w 52"/>
                <a:gd name="T15" fmla="*/ 32 h 88"/>
                <a:gd name="T16" fmla="*/ 20 w 52"/>
                <a:gd name="T17" fmla="*/ 39 h 88"/>
                <a:gd name="T18" fmla="*/ 16 w 52"/>
                <a:gd name="T19" fmla="*/ 44 h 88"/>
                <a:gd name="T20" fmla="*/ 14 w 52"/>
                <a:gd name="T21" fmla="*/ 51 h 88"/>
                <a:gd name="T22" fmla="*/ 12 w 52"/>
                <a:gd name="T23" fmla="*/ 56 h 88"/>
                <a:gd name="T24" fmla="*/ 10 w 52"/>
                <a:gd name="T25" fmla="*/ 61 h 88"/>
                <a:gd name="T26" fmla="*/ 6 w 52"/>
                <a:gd name="T27" fmla="*/ 67 h 88"/>
                <a:gd name="T28" fmla="*/ 4 w 52"/>
                <a:gd name="T29" fmla="*/ 72 h 88"/>
                <a:gd name="T30" fmla="*/ 4 w 52"/>
                <a:gd name="T31" fmla="*/ 76 h 88"/>
                <a:gd name="T32" fmla="*/ 4 w 52"/>
                <a:gd name="T33" fmla="*/ 77 h 88"/>
                <a:gd name="T34" fmla="*/ 0 w 52"/>
                <a:gd name="T35" fmla="*/ 81 h 88"/>
                <a:gd name="T36" fmla="*/ 2 w 52"/>
                <a:gd name="T37" fmla="*/ 84 h 88"/>
                <a:gd name="T38" fmla="*/ 4 w 52"/>
                <a:gd name="T39" fmla="*/ 86 h 88"/>
                <a:gd name="T40" fmla="*/ 6 w 52"/>
                <a:gd name="T41" fmla="*/ 88 h 88"/>
                <a:gd name="T42" fmla="*/ 10 w 52"/>
                <a:gd name="T43" fmla="*/ 88 h 88"/>
                <a:gd name="T44" fmla="*/ 14 w 52"/>
                <a:gd name="T45" fmla="*/ 88 h 88"/>
                <a:gd name="T46" fmla="*/ 18 w 52"/>
                <a:gd name="T47" fmla="*/ 86 h 88"/>
                <a:gd name="T48" fmla="*/ 20 w 52"/>
                <a:gd name="T49" fmla="*/ 84 h 88"/>
                <a:gd name="T50" fmla="*/ 22 w 52"/>
                <a:gd name="T51" fmla="*/ 81 h 88"/>
                <a:gd name="T52" fmla="*/ 26 w 52"/>
                <a:gd name="T53" fmla="*/ 74 h 88"/>
                <a:gd name="T54" fmla="*/ 28 w 52"/>
                <a:gd name="T55" fmla="*/ 70 h 88"/>
                <a:gd name="T56" fmla="*/ 30 w 52"/>
                <a:gd name="T57" fmla="*/ 67 h 88"/>
                <a:gd name="T58" fmla="*/ 32 w 52"/>
                <a:gd name="T59" fmla="*/ 61 h 88"/>
                <a:gd name="T60" fmla="*/ 34 w 52"/>
                <a:gd name="T61" fmla="*/ 58 h 88"/>
                <a:gd name="T62" fmla="*/ 36 w 52"/>
                <a:gd name="T63" fmla="*/ 53 h 88"/>
                <a:gd name="T64" fmla="*/ 38 w 52"/>
                <a:gd name="T65" fmla="*/ 49 h 88"/>
                <a:gd name="T66" fmla="*/ 40 w 52"/>
                <a:gd name="T67" fmla="*/ 44 h 88"/>
                <a:gd name="T68" fmla="*/ 42 w 52"/>
                <a:gd name="T69" fmla="*/ 39 h 88"/>
                <a:gd name="T70" fmla="*/ 44 w 52"/>
                <a:gd name="T71" fmla="*/ 33 h 88"/>
                <a:gd name="T72" fmla="*/ 46 w 52"/>
                <a:gd name="T73" fmla="*/ 30 h 88"/>
                <a:gd name="T74" fmla="*/ 48 w 52"/>
                <a:gd name="T75" fmla="*/ 24 h 88"/>
                <a:gd name="T76" fmla="*/ 52 w 52"/>
                <a:gd name="T77" fmla="*/ 19 h 88"/>
                <a:gd name="T78" fmla="*/ 52 w 52"/>
                <a:gd name="T79" fmla="*/ 16 h 88"/>
                <a:gd name="T80" fmla="*/ 52 w 52"/>
                <a:gd name="T81" fmla="*/ 10 h 88"/>
                <a:gd name="T82" fmla="*/ 52 w 52"/>
                <a:gd name="T83" fmla="*/ 9 h 88"/>
                <a:gd name="T84" fmla="*/ 52 w 52"/>
                <a:gd name="T85" fmla="*/ 7 h 88"/>
                <a:gd name="T86" fmla="*/ 50 w 52"/>
                <a:gd name="T87" fmla="*/ 3 h 88"/>
                <a:gd name="T88" fmla="*/ 48 w 52"/>
                <a:gd name="T89" fmla="*/ 2 h 88"/>
                <a:gd name="T90" fmla="*/ 42 w 52"/>
                <a:gd name="T91" fmla="*/ 0 h 88"/>
                <a:gd name="T92" fmla="*/ 38 w 52"/>
                <a:gd name="T93" fmla="*/ 3 h 88"/>
                <a:gd name="T94" fmla="*/ 34 w 52"/>
                <a:gd name="T95" fmla="*/ 5 h 88"/>
                <a:gd name="T96" fmla="*/ 34 w 52"/>
                <a:gd name="T97" fmla="*/ 7 h 88"/>
                <a:gd name="T98" fmla="*/ 34 w 52"/>
                <a:gd name="T99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88">
                  <a:moveTo>
                    <a:pt x="34" y="7"/>
                  </a:moveTo>
                  <a:lnTo>
                    <a:pt x="32" y="7"/>
                  </a:lnTo>
                  <a:lnTo>
                    <a:pt x="32" y="9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9"/>
                  </a:lnTo>
                  <a:lnTo>
                    <a:pt x="16" y="44"/>
                  </a:lnTo>
                  <a:lnTo>
                    <a:pt x="14" y="51"/>
                  </a:lnTo>
                  <a:lnTo>
                    <a:pt x="12" y="56"/>
                  </a:lnTo>
                  <a:lnTo>
                    <a:pt x="10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88"/>
                  </a:lnTo>
                  <a:lnTo>
                    <a:pt x="14" y="88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2" y="81"/>
                  </a:lnTo>
                  <a:lnTo>
                    <a:pt x="26" y="74"/>
                  </a:lnTo>
                  <a:lnTo>
                    <a:pt x="28" y="70"/>
                  </a:lnTo>
                  <a:lnTo>
                    <a:pt x="30" y="67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6" y="53"/>
                  </a:lnTo>
                  <a:lnTo>
                    <a:pt x="38" y="49"/>
                  </a:lnTo>
                  <a:lnTo>
                    <a:pt x="40" y="44"/>
                  </a:lnTo>
                  <a:lnTo>
                    <a:pt x="42" y="39"/>
                  </a:lnTo>
                  <a:lnTo>
                    <a:pt x="44" y="33"/>
                  </a:lnTo>
                  <a:lnTo>
                    <a:pt x="46" y="30"/>
                  </a:lnTo>
                  <a:lnTo>
                    <a:pt x="48" y="24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3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43"/>
            <p:cNvSpPr>
              <a:spLocks/>
            </p:cNvSpPr>
            <p:nvPr/>
          </p:nvSpPr>
          <p:spPr bwMode="auto">
            <a:xfrm>
              <a:off x="4638675" y="4748213"/>
              <a:ext cx="180975" cy="47625"/>
            </a:xfrm>
            <a:custGeom>
              <a:avLst/>
              <a:gdLst>
                <a:gd name="T0" fmla="*/ 16 w 114"/>
                <a:gd name="T1" fmla="*/ 0 h 30"/>
                <a:gd name="T2" fmla="*/ 18 w 114"/>
                <a:gd name="T3" fmla="*/ 0 h 30"/>
                <a:gd name="T4" fmla="*/ 20 w 114"/>
                <a:gd name="T5" fmla="*/ 0 h 30"/>
                <a:gd name="T6" fmla="*/ 24 w 114"/>
                <a:gd name="T7" fmla="*/ 0 h 30"/>
                <a:gd name="T8" fmla="*/ 28 w 114"/>
                <a:gd name="T9" fmla="*/ 2 h 30"/>
                <a:gd name="T10" fmla="*/ 32 w 114"/>
                <a:gd name="T11" fmla="*/ 2 h 30"/>
                <a:gd name="T12" fmla="*/ 38 w 114"/>
                <a:gd name="T13" fmla="*/ 4 h 30"/>
                <a:gd name="T14" fmla="*/ 44 w 114"/>
                <a:gd name="T15" fmla="*/ 4 h 30"/>
                <a:gd name="T16" fmla="*/ 52 w 114"/>
                <a:gd name="T17" fmla="*/ 6 h 30"/>
                <a:gd name="T18" fmla="*/ 58 w 114"/>
                <a:gd name="T19" fmla="*/ 6 h 30"/>
                <a:gd name="T20" fmla="*/ 64 w 114"/>
                <a:gd name="T21" fmla="*/ 7 h 30"/>
                <a:gd name="T22" fmla="*/ 70 w 114"/>
                <a:gd name="T23" fmla="*/ 9 h 30"/>
                <a:gd name="T24" fmla="*/ 78 w 114"/>
                <a:gd name="T25" fmla="*/ 9 h 30"/>
                <a:gd name="T26" fmla="*/ 82 w 114"/>
                <a:gd name="T27" fmla="*/ 11 h 30"/>
                <a:gd name="T28" fmla="*/ 88 w 114"/>
                <a:gd name="T29" fmla="*/ 13 h 30"/>
                <a:gd name="T30" fmla="*/ 92 w 114"/>
                <a:gd name="T31" fmla="*/ 15 h 30"/>
                <a:gd name="T32" fmla="*/ 96 w 114"/>
                <a:gd name="T33" fmla="*/ 16 h 30"/>
                <a:gd name="T34" fmla="*/ 102 w 114"/>
                <a:gd name="T35" fmla="*/ 16 h 30"/>
                <a:gd name="T36" fmla="*/ 108 w 114"/>
                <a:gd name="T37" fmla="*/ 18 h 30"/>
                <a:gd name="T38" fmla="*/ 112 w 114"/>
                <a:gd name="T39" fmla="*/ 22 h 30"/>
                <a:gd name="T40" fmla="*/ 114 w 114"/>
                <a:gd name="T41" fmla="*/ 23 h 30"/>
                <a:gd name="T42" fmla="*/ 114 w 114"/>
                <a:gd name="T43" fmla="*/ 25 h 30"/>
                <a:gd name="T44" fmla="*/ 114 w 114"/>
                <a:gd name="T45" fmla="*/ 27 h 30"/>
                <a:gd name="T46" fmla="*/ 108 w 114"/>
                <a:gd name="T47" fmla="*/ 29 h 30"/>
                <a:gd name="T48" fmla="*/ 102 w 114"/>
                <a:gd name="T49" fmla="*/ 30 h 30"/>
                <a:gd name="T50" fmla="*/ 96 w 114"/>
                <a:gd name="T51" fmla="*/ 29 h 30"/>
                <a:gd name="T52" fmla="*/ 90 w 114"/>
                <a:gd name="T53" fmla="*/ 29 h 30"/>
                <a:gd name="T54" fmla="*/ 84 w 114"/>
                <a:gd name="T55" fmla="*/ 29 h 30"/>
                <a:gd name="T56" fmla="*/ 78 w 114"/>
                <a:gd name="T57" fmla="*/ 29 h 30"/>
                <a:gd name="T58" fmla="*/ 70 w 114"/>
                <a:gd name="T59" fmla="*/ 27 h 30"/>
                <a:gd name="T60" fmla="*/ 62 w 114"/>
                <a:gd name="T61" fmla="*/ 25 h 30"/>
                <a:gd name="T62" fmla="*/ 54 w 114"/>
                <a:gd name="T63" fmla="*/ 25 h 30"/>
                <a:gd name="T64" fmla="*/ 48 w 114"/>
                <a:gd name="T65" fmla="*/ 23 h 30"/>
                <a:gd name="T66" fmla="*/ 40 w 114"/>
                <a:gd name="T67" fmla="*/ 22 h 30"/>
                <a:gd name="T68" fmla="*/ 32 w 114"/>
                <a:gd name="T69" fmla="*/ 22 h 30"/>
                <a:gd name="T70" fmla="*/ 26 w 114"/>
                <a:gd name="T71" fmla="*/ 20 h 30"/>
                <a:gd name="T72" fmla="*/ 20 w 114"/>
                <a:gd name="T73" fmla="*/ 18 h 30"/>
                <a:gd name="T74" fmla="*/ 16 w 114"/>
                <a:gd name="T75" fmla="*/ 16 h 30"/>
                <a:gd name="T76" fmla="*/ 12 w 114"/>
                <a:gd name="T77" fmla="*/ 16 h 30"/>
                <a:gd name="T78" fmla="*/ 8 w 114"/>
                <a:gd name="T79" fmla="*/ 15 h 30"/>
                <a:gd name="T80" fmla="*/ 6 w 114"/>
                <a:gd name="T81" fmla="*/ 15 h 30"/>
                <a:gd name="T82" fmla="*/ 2 w 114"/>
                <a:gd name="T83" fmla="*/ 11 h 30"/>
                <a:gd name="T84" fmla="*/ 0 w 114"/>
                <a:gd name="T85" fmla="*/ 9 h 30"/>
                <a:gd name="T86" fmla="*/ 0 w 114"/>
                <a:gd name="T87" fmla="*/ 6 h 30"/>
                <a:gd name="T88" fmla="*/ 0 w 114"/>
                <a:gd name="T89" fmla="*/ 4 h 30"/>
                <a:gd name="T90" fmla="*/ 2 w 114"/>
                <a:gd name="T91" fmla="*/ 2 h 30"/>
                <a:gd name="T92" fmla="*/ 6 w 114"/>
                <a:gd name="T93" fmla="*/ 0 h 30"/>
                <a:gd name="T94" fmla="*/ 10 w 114"/>
                <a:gd name="T95" fmla="*/ 0 h 30"/>
                <a:gd name="T96" fmla="*/ 16 w 114"/>
                <a:gd name="T97" fmla="*/ 0 h 30"/>
                <a:gd name="T98" fmla="*/ 16 w 114"/>
                <a:gd name="T9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30">
                  <a:moveTo>
                    <a:pt x="16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58" y="6"/>
                  </a:lnTo>
                  <a:lnTo>
                    <a:pt x="64" y="7"/>
                  </a:lnTo>
                  <a:lnTo>
                    <a:pt x="70" y="9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8" y="13"/>
                  </a:lnTo>
                  <a:lnTo>
                    <a:pt x="92" y="15"/>
                  </a:lnTo>
                  <a:lnTo>
                    <a:pt x="96" y="16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2" y="22"/>
                  </a:lnTo>
                  <a:lnTo>
                    <a:pt x="114" y="23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08" y="29"/>
                  </a:lnTo>
                  <a:lnTo>
                    <a:pt x="102" y="30"/>
                  </a:lnTo>
                  <a:lnTo>
                    <a:pt x="96" y="29"/>
                  </a:lnTo>
                  <a:lnTo>
                    <a:pt x="90" y="29"/>
                  </a:lnTo>
                  <a:lnTo>
                    <a:pt x="84" y="29"/>
                  </a:lnTo>
                  <a:lnTo>
                    <a:pt x="78" y="29"/>
                  </a:lnTo>
                  <a:lnTo>
                    <a:pt x="70" y="27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3"/>
                  </a:lnTo>
                  <a:lnTo>
                    <a:pt x="40" y="22"/>
                  </a:lnTo>
                  <a:lnTo>
                    <a:pt x="32" y="22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44"/>
            <p:cNvSpPr>
              <a:spLocks/>
            </p:cNvSpPr>
            <p:nvPr/>
          </p:nvSpPr>
          <p:spPr bwMode="auto">
            <a:xfrm>
              <a:off x="2919413" y="4117975"/>
              <a:ext cx="119063" cy="92075"/>
            </a:xfrm>
            <a:custGeom>
              <a:avLst/>
              <a:gdLst>
                <a:gd name="T0" fmla="*/ 4 w 75"/>
                <a:gd name="T1" fmla="*/ 9 h 58"/>
                <a:gd name="T2" fmla="*/ 0 w 75"/>
                <a:gd name="T3" fmla="*/ 3 h 58"/>
                <a:gd name="T4" fmla="*/ 4 w 75"/>
                <a:gd name="T5" fmla="*/ 0 h 58"/>
                <a:gd name="T6" fmla="*/ 8 w 75"/>
                <a:gd name="T7" fmla="*/ 0 h 58"/>
                <a:gd name="T8" fmla="*/ 12 w 75"/>
                <a:gd name="T9" fmla="*/ 0 h 58"/>
                <a:gd name="T10" fmla="*/ 16 w 75"/>
                <a:gd name="T11" fmla="*/ 0 h 58"/>
                <a:gd name="T12" fmla="*/ 20 w 75"/>
                <a:gd name="T13" fmla="*/ 2 h 58"/>
                <a:gd name="T14" fmla="*/ 26 w 75"/>
                <a:gd name="T15" fmla="*/ 3 h 58"/>
                <a:gd name="T16" fmla="*/ 33 w 75"/>
                <a:gd name="T17" fmla="*/ 9 h 58"/>
                <a:gd name="T18" fmla="*/ 37 w 75"/>
                <a:gd name="T19" fmla="*/ 10 h 58"/>
                <a:gd name="T20" fmla="*/ 43 w 75"/>
                <a:gd name="T21" fmla="*/ 14 h 58"/>
                <a:gd name="T22" fmla="*/ 47 w 75"/>
                <a:gd name="T23" fmla="*/ 17 h 58"/>
                <a:gd name="T24" fmla="*/ 51 w 75"/>
                <a:gd name="T25" fmla="*/ 21 h 58"/>
                <a:gd name="T26" fmla="*/ 59 w 75"/>
                <a:gd name="T27" fmla="*/ 28 h 58"/>
                <a:gd name="T28" fmla="*/ 65 w 75"/>
                <a:gd name="T29" fmla="*/ 35 h 58"/>
                <a:gd name="T30" fmla="*/ 69 w 75"/>
                <a:gd name="T31" fmla="*/ 40 h 58"/>
                <a:gd name="T32" fmla="*/ 73 w 75"/>
                <a:gd name="T33" fmla="*/ 47 h 58"/>
                <a:gd name="T34" fmla="*/ 73 w 75"/>
                <a:gd name="T35" fmla="*/ 51 h 58"/>
                <a:gd name="T36" fmla="*/ 75 w 75"/>
                <a:gd name="T37" fmla="*/ 54 h 58"/>
                <a:gd name="T38" fmla="*/ 73 w 75"/>
                <a:gd name="T39" fmla="*/ 56 h 58"/>
                <a:gd name="T40" fmla="*/ 71 w 75"/>
                <a:gd name="T41" fmla="*/ 58 h 58"/>
                <a:gd name="T42" fmla="*/ 67 w 75"/>
                <a:gd name="T43" fmla="*/ 56 h 58"/>
                <a:gd name="T44" fmla="*/ 63 w 75"/>
                <a:gd name="T45" fmla="*/ 56 h 58"/>
                <a:gd name="T46" fmla="*/ 59 w 75"/>
                <a:gd name="T47" fmla="*/ 54 h 58"/>
                <a:gd name="T48" fmla="*/ 55 w 75"/>
                <a:gd name="T49" fmla="*/ 51 h 58"/>
                <a:gd name="T50" fmla="*/ 49 w 75"/>
                <a:gd name="T51" fmla="*/ 46 h 58"/>
                <a:gd name="T52" fmla="*/ 47 w 75"/>
                <a:gd name="T53" fmla="*/ 42 h 58"/>
                <a:gd name="T54" fmla="*/ 43 w 75"/>
                <a:gd name="T55" fmla="*/ 40 h 58"/>
                <a:gd name="T56" fmla="*/ 41 w 75"/>
                <a:gd name="T57" fmla="*/ 37 h 58"/>
                <a:gd name="T58" fmla="*/ 35 w 75"/>
                <a:gd name="T59" fmla="*/ 31 h 58"/>
                <a:gd name="T60" fmla="*/ 31 w 75"/>
                <a:gd name="T61" fmla="*/ 26 h 58"/>
                <a:gd name="T62" fmla="*/ 26 w 75"/>
                <a:gd name="T63" fmla="*/ 23 h 58"/>
                <a:gd name="T64" fmla="*/ 20 w 75"/>
                <a:gd name="T65" fmla="*/ 17 h 58"/>
                <a:gd name="T66" fmla="*/ 16 w 75"/>
                <a:gd name="T67" fmla="*/ 14 h 58"/>
                <a:gd name="T68" fmla="*/ 12 w 75"/>
                <a:gd name="T69" fmla="*/ 12 h 58"/>
                <a:gd name="T70" fmla="*/ 8 w 75"/>
                <a:gd name="T71" fmla="*/ 10 h 58"/>
                <a:gd name="T72" fmla="*/ 4 w 75"/>
                <a:gd name="T73" fmla="*/ 9 h 58"/>
                <a:gd name="T74" fmla="*/ 4 w 75"/>
                <a:gd name="T75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58">
                  <a:moveTo>
                    <a:pt x="4" y="9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3" y="9"/>
                  </a:lnTo>
                  <a:lnTo>
                    <a:pt x="37" y="10"/>
                  </a:lnTo>
                  <a:lnTo>
                    <a:pt x="43" y="14"/>
                  </a:lnTo>
                  <a:lnTo>
                    <a:pt x="47" y="17"/>
                  </a:lnTo>
                  <a:lnTo>
                    <a:pt x="51" y="21"/>
                  </a:lnTo>
                  <a:lnTo>
                    <a:pt x="59" y="28"/>
                  </a:lnTo>
                  <a:lnTo>
                    <a:pt x="65" y="35"/>
                  </a:lnTo>
                  <a:lnTo>
                    <a:pt x="69" y="40"/>
                  </a:lnTo>
                  <a:lnTo>
                    <a:pt x="73" y="47"/>
                  </a:lnTo>
                  <a:lnTo>
                    <a:pt x="73" y="51"/>
                  </a:lnTo>
                  <a:lnTo>
                    <a:pt x="75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7" y="56"/>
                  </a:lnTo>
                  <a:lnTo>
                    <a:pt x="63" y="56"/>
                  </a:lnTo>
                  <a:lnTo>
                    <a:pt x="59" y="54"/>
                  </a:lnTo>
                  <a:lnTo>
                    <a:pt x="55" y="51"/>
                  </a:lnTo>
                  <a:lnTo>
                    <a:pt x="49" y="46"/>
                  </a:lnTo>
                  <a:lnTo>
                    <a:pt x="47" y="42"/>
                  </a:lnTo>
                  <a:lnTo>
                    <a:pt x="43" y="40"/>
                  </a:lnTo>
                  <a:lnTo>
                    <a:pt x="41" y="37"/>
                  </a:lnTo>
                  <a:lnTo>
                    <a:pt x="35" y="31"/>
                  </a:lnTo>
                  <a:lnTo>
                    <a:pt x="31" y="26"/>
                  </a:lnTo>
                  <a:lnTo>
                    <a:pt x="26" y="23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45"/>
            <p:cNvSpPr>
              <a:spLocks/>
            </p:cNvSpPr>
            <p:nvPr/>
          </p:nvSpPr>
          <p:spPr bwMode="auto">
            <a:xfrm>
              <a:off x="2782888" y="4184650"/>
              <a:ext cx="182563" cy="209550"/>
            </a:xfrm>
            <a:custGeom>
              <a:avLst/>
              <a:gdLst>
                <a:gd name="T0" fmla="*/ 100 w 115"/>
                <a:gd name="T1" fmla="*/ 7 h 132"/>
                <a:gd name="T2" fmla="*/ 104 w 115"/>
                <a:gd name="T3" fmla="*/ 2 h 132"/>
                <a:gd name="T4" fmla="*/ 108 w 115"/>
                <a:gd name="T5" fmla="*/ 0 h 132"/>
                <a:gd name="T6" fmla="*/ 110 w 115"/>
                <a:gd name="T7" fmla="*/ 0 h 132"/>
                <a:gd name="T8" fmla="*/ 114 w 115"/>
                <a:gd name="T9" fmla="*/ 4 h 132"/>
                <a:gd name="T10" fmla="*/ 114 w 115"/>
                <a:gd name="T11" fmla="*/ 7 h 132"/>
                <a:gd name="T12" fmla="*/ 115 w 115"/>
                <a:gd name="T13" fmla="*/ 11 h 132"/>
                <a:gd name="T14" fmla="*/ 115 w 115"/>
                <a:gd name="T15" fmla="*/ 14 h 132"/>
                <a:gd name="T16" fmla="*/ 115 w 115"/>
                <a:gd name="T17" fmla="*/ 19 h 132"/>
                <a:gd name="T18" fmla="*/ 114 w 115"/>
                <a:gd name="T19" fmla="*/ 23 h 132"/>
                <a:gd name="T20" fmla="*/ 112 w 115"/>
                <a:gd name="T21" fmla="*/ 26 h 132"/>
                <a:gd name="T22" fmla="*/ 108 w 115"/>
                <a:gd name="T23" fmla="*/ 32 h 132"/>
                <a:gd name="T24" fmla="*/ 104 w 115"/>
                <a:gd name="T25" fmla="*/ 37 h 132"/>
                <a:gd name="T26" fmla="*/ 100 w 115"/>
                <a:gd name="T27" fmla="*/ 41 h 132"/>
                <a:gd name="T28" fmla="*/ 96 w 115"/>
                <a:gd name="T29" fmla="*/ 46 h 132"/>
                <a:gd name="T30" fmla="*/ 92 w 115"/>
                <a:gd name="T31" fmla="*/ 51 h 132"/>
                <a:gd name="T32" fmla="*/ 88 w 115"/>
                <a:gd name="T33" fmla="*/ 56 h 132"/>
                <a:gd name="T34" fmla="*/ 84 w 115"/>
                <a:gd name="T35" fmla="*/ 60 h 132"/>
                <a:gd name="T36" fmla="*/ 78 w 115"/>
                <a:gd name="T37" fmla="*/ 65 h 132"/>
                <a:gd name="T38" fmla="*/ 74 w 115"/>
                <a:gd name="T39" fmla="*/ 70 h 132"/>
                <a:gd name="T40" fmla="*/ 70 w 115"/>
                <a:gd name="T41" fmla="*/ 74 h 132"/>
                <a:gd name="T42" fmla="*/ 66 w 115"/>
                <a:gd name="T43" fmla="*/ 77 h 132"/>
                <a:gd name="T44" fmla="*/ 62 w 115"/>
                <a:gd name="T45" fmla="*/ 83 h 132"/>
                <a:gd name="T46" fmla="*/ 58 w 115"/>
                <a:gd name="T47" fmla="*/ 86 h 132"/>
                <a:gd name="T48" fmla="*/ 56 w 115"/>
                <a:gd name="T49" fmla="*/ 90 h 132"/>
                <a:gd name="T50" fmla="*/ 52 w 115"/>
                <a:gd name="T51" fmla="*/ 93 h 132"/>
                <a:gd name="T52" fmla="*/ 46 w 115"/>
                <a:gd name="T53" fmla="*/ 99 h 132"/>
                <a:gd name="T54" fmla="*/ 38 w 115"/>
                <a:gd name="T55" fmla="*/ 104 h 132"/>
                <a:gd name="T56" fmla="*/ 32 w 115"/>
                <a:gd name="T57" fmla="*/ 111 h 132"/>
                <a:gd name="T58" fmla="*/ 24 w 115"/>
                <a:gd name="T59" fmla="*/ 118 h 132"/>
                <a:gd name="T60" fmla="*/ 18 w 115"/>
                <a:gd name="T61" fmla="*/ 123 h 132"/>
                <a:gd name="T62" fmla="*/ 12 w 115"/>
                <a:gd name="T63" fmla="*/ 128 h 132"/>
                <a:gd name="T64" fmla="*/ 8 w 115"/>
                <a:gd name="T65" fmla="*/ 132 h 132"/>
                <a:gd name="T66" fmla="*/ 4 w 115"/>
                <a:gd name="T67" fmla="*/ 130 h 132"/>
                <a:gd name="T68" fmla="*/ 4 w 115"/>
                <a:gd name="T69" fmla="*/ 127 h 132"/>
                <a:gd name="T70" fmla="*/ 4 w 115"/>
                <a:gd name="T71" fmla="*/ 120 h 132"/>
                <a:gd name="T72" fmla="*/ 0 w 115"/>
                <a:gd name="T73" fmla="*/ 116 h 132"/>
                <a:gd name="T74" fmla="*/ 4 w 115"/>
                <a:gd name="T75" fmla="*/ 109 h 132"/>
                <a:gd name="T76" fmla="*/ 8 w 115"/>
                <a:gd name="T77" fmla="*/ 102 h 132"/>
                <a:gd name="T78" fmla="*/ 14 w 115"/>
                <a:gd name="T79" fmla="*/ 97 h 132"/>
                <a:gd name="T80" fmla="*/ 20 w 115"/>
                <a:gd name="T81" fmla="*/ 90 h 132"/>
                <a:gd name="T82" fmla="*/ 26 w 115"/>
                <a:gd name="T83" fmla="*/ 83 h 132"/>
                <a:gd name="T84" fmla="*/ 34 w 115"/>
                <a:gd name="T85" fmla="*/ 76 h 132"/>
                <a:gd name="T86" fmla="*/ 40 w 115"/>
                <a:gd name="T87" fmla="*/ 69 h 132"/>
                <a:gd name="T88" fmla="*/ 48 w 115"/>
                <a:gd name="T89" fmla="*/ 63 h 132"/>
                <a:gd name="T90" fmla="*/ 54 w 115"/>
                <a:gd name="T91" fmla="*/ 56 h 132"/>
                <a:gd name="T92" fmla="*/ 60 w 115"/>
                <a:gd name="T93" fmla="*/ 49 h 132"/>
                <a:gd name="T94" fmla="*/ 68 w 115"/>
                <a:gd name="T95" fmla="*/ 41 h 132"/>
                <a:gd name="T96" fmla="*/ 74 w 115"/>
                <a:gd name="T97" fmla="*/ 35 h 132"/>
                <a:gd name="T98" fmla="*/ 80 w 115"/>
                <a:gd name="T99" fmla="*/ 28 h 132"/>
                <a:gd name="T100" fmla="*/ 86 w 115"/>
                <a:gd name="T101" fmla="*/ 19 h 132"/>
                <a:gd name="T102" fmla="*/ 94 w 115"/>
                <a:gd name="T103" fmla="*/ 12 h 132"/>
                <a:gd name="T104" fmla="*/ 100 w 115"/>
                <a:gd name="T105" fmla="*/ 7 h 132"/>
                <a:gd name="T106" fmla="*/ 100 w 115"/>
                <a:gd name="T107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32">
                  <a:moveTo>
                    <a:pt x="100" y="7"/>
                  </a:moveTo>
                  <a:lnTo>
                    <a:pt x="104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4"/>
                  </a:lnTo>
                  <a:lnTo>
                    <a:pt x="114" y="7"/>
                  </a:lnTo>
                  <a:lnTo>
                    <a:pt x="115" y="11"/>
                  </a:lnTo>
                  <a:lnTo>
                    <a:pt x="115" y="14"/>
                  </a:lnTo>
                  <a:lnTo>
                    <a:pt x="115" y="19"/>
                  </a:lnTo>
                  <a:lnTo>
                    <a:pt x="114" y="23"/>
                  </a:lnTo>
                  <a:lnTo>
                    <a:pt x="112" y="26"/>
                  </a:lnTo>
                  <a:lnTo>
                    <a:pt x="108" y="32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6" y="46"/>
                  </a:lnTo>
                  <a:lnTo>
                    <a:pt x="92" y="51"/>
                  </a:lnTo>
                  <a:lnTo>
                    <a:pt x="88" y="56"/>
                  </a:lnTo>
                  <a:lnTo>
                    <a:pt x="84" y="60"/>
                  </a:lnTo>
                  <a:lnTo>
                    <a:pt x="78" y="65"/>
                  </a:lnTo>
                  <a:lnTo>
                    <a:pt x="74" y="70"/>
                  </a:lnTo>
                  <a:lnTo>
                    <a:pt x="70" y="74"/>
                  </a:lnTo>
                  <a:lnTo>
                    <a:pt x="66" y="77"/>
                  </a:lnTo>
                  <a:lnTo>
                    <a:pt x="62" y="83"/>
                  </a:lnTo>
                  <a:lnTo>
                    <a:pt x="58" y="86"/>
                  </a:lnTo>
                  <a:lnTo>
                    <a:pt x="56" y="90"/>
                  </a:lnTo>
                  <a:lnTo>
                    <a:pt x="52" y="93"/>
                  </a:lnTo>
                  <a:lnTo>
                    <a:pt x="46" y="99"/>
                  </a:lnTo>
                  <a:lnTo>
                    <a:pt x="38" y="104"/>
                  </a:lnTo>
                  <a:lnTo>
                    <a:pt x="32" y="111"/>
                  </a:lnTo>
                  <a:lnTo>
                    <a:pt x="24" y="118"/>
                  </a:lnTo>
                  <a:lnTo>
                    <a:pt x="18" y="123"/>
                  </a:lnTo>
                  <a:lnTo>
                    <a:pt x="12" y="128"/>
                  </a:lnTo>
                  <a:lnTo>
                    <a:pt x="8" y="132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0" y="116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6" y="83"/>
                  </a:lnTo>
                  <a:lnTo>
                    <a:pt x="34" y="76"/>
                  </a:lnTo>
                  <a:lnTo>
                    <a:pt x="40" y="69"/>
                  </a:lnTo>
                  <a:lnTo>
                    <a:pt x="48" y="63"/>
                  </a:lnTo>
                  <a:lnTo>
                    <a:pt x="54" y="56"/>
                  </a:lnTo>
                  <a:lnTo>
                    <a:pt x="60" y="49"/>
                  </a:lnTo>
                  <a:lnTo>
                    <a:pt x="68" y="41"/>
                  </a:lnTo>
                  <a:lnTo>
                    <a:pt x="74" y="35"/>
                  </a:lnTo>
                  <a:lnTo>
                    <a:pt x="80" y="28"/>
                  </a:lnTo>
                  <a:lnTo>
                    <a:pt x="86" y="19"/>
                  </a:lnTo>
                  <a:lnTo>
                    <a:pt x="94" y="12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46"/>
            <p:cNvSpPr>
              <a:spLocks/>
            </p:cNvSpPr>
            <p:nvPr/>
          </p:nvSpPr>
          <p:spPr bwMode="auto">
            <a:xfrm>
              <a:off x="2820988" y="4306888"/>
              <a:ext cx="157163" cy="176213"/>
            </a:xfrm>
            <a:custGeom>
              <a:avLst/>
              <a:gdLst>
                <a:gd name="T0" fmla="*/ 86 w 99"/>
                <a:gd name="T1" fmla="*/ 4 h 111"/>
                <a:gd name="T2" fmla="*/ 90 w 99"/>
                <a:gd name="T3" fmla="*/ 0 h 111"/>
                <a:gd name="T4" fmla="*/ 95 w 99"/>
                <a:gd name="T5" fmla="*/ 0 h 111"/>
                <a:gd name="T6" fmla="*/ 97 w 99"/>
                <a:gd name="T7" fmla="*/ 2 h 111"/>
                <a:gd name="T8" fmla="*/ 99 w 99"/>
                <a:gd name="T9" fmla="*/ 8 h 111"/>
                <a:gd name="T10" fmla="*/ 97 w 99"/>
                <a:gd name="T11" fmla="*/ 9 h 111"/>
                <a:gd name="T12" fmla="*/ 97 w 99"/>
                <a:gd name="T13" fmla="*/ 11 h 111"/>
                <a:gd name="T14" fmla="*/ 97 w 99"/>
                <a:gd name="T15" fmla="*/ 15 h 111"/>
                <a:gd name="T16" fmla="*/ 95 w 99"/>
                <a:gd name="T17" fmla="*/ 20 h 111"/>
                <a:gd name="T18" fmla="*/ 93 w 99"/>
                <a:gd name="T19" fmla="*/ 23 h 111"/>
                <a:gd name="T20" fmla="*/ 91 w 99"/>
                <a:gd name="T21" fmla="*/ 27 h 111"/>
                <a:gd name="T22" fmla="*/ 90 w 99"/>
                <a:gd name="T23" fmla="*/ 30 h 111"/>
                <a:gd name="T24" fmla="*/ 88 w 99"/>
                <a:gd name="T25" fmla="*/ 36 h 111"/>
                <a:gd name="T26" fmla="*/ 84 w 99"/>
                <a:gd name="T27" fmla="*/ 41 h 111"/>
                <a:gd name="T28" fmla="*/ 80 w 99"/>
                <a:gd name="T29" fmla="*/ 46 h 111"/>
                <a:gd name="T30" fmla="*/ 76 w 99"/>
                <a:gd name="T31" fmla="*/ 50 h 111"/>
                <a:gd name="T32" fmla="*/ 72 w 99"/>
                <a:gd name="T33" fmla="*/ 55 h 111"/>
                <a:gd name="T34" fmla="*/ 66 w 99"/>
                <a:gd name="T35" fmla="*/ 60 h 111"/>
                <a:gd name="T36" fmla="*/ 60 w 99"/>
                <a:gd name="T37" fmla="*/ 66 h 111"/>
                <a:gd name="T38" fmla="*/ 54 w 99"/>
                <a:gd name="T39" fmla="*/ 71 h 111"/>
                <a:gd name="T40" fmla="*/ 48 w 99"/>
                <a:gd name="T41" fmla="*/ 76 h 111"/>
                <a:gd name="T42" fmla="*/ 42 w 99"/>
                <a:gd name="T43" fmla="*/ 81 h 111"/>
                <a:gd name="T44" fmla="*/ 36 w 99"/>
                <a:gd name="T45" fmla="*/ 85 h 111"/>
                <a:gd name="T46" fmla="*/ 30 w 99"/>
                <a:gd name="T47" fmla="*/ 90 h 111"/>
                <a:gd name="T48" fmla="*/ 24 w 99"/>
                <a:gd name="T49" fmla="*/ 94 h 111"/>
                <a:gd name="T50" fmla="*/ 18 w 99"/>
                <a:gd name="T51" fmla="*/ 99 h 111"/>
                <a:gd name="T52" fmla="*/ 12 w 99"/>
                <a:gd name="T53" fmla="*/ 103 h 111"/>
                <a:gd name="T54" fmla="*/ 8 w 99"/>
                <a:gd name="T55" fmla="*/ 108 h 111"/>
                <a:gd name="T56" fmla="*/ 4 w 99"/>
                <a:gd name="T57" fmla="*/ 111 h 111"/>
                <a:gd name="T58" fmla="*/ 2 w 99"/>
                <a:gd name="T59" fmla="*/ 108 h 111"/>
                <a:gd name="T60" fmla="*/ 2 w 99"/>
                <a:gd name="T61" fmla="*/ 103 h 111"/>
                <a:gd name="T62" fmla="*/ 2 w 99"/>
                <a:gd name="T63" fmla="*/ 97 h 111"/>
                <a:gd name="T64" fmla="*/ 0 w 99"/>
                <a:gd name="T65" fmla="*/ 94 h 111"/>
                <a:gd name="T66" fmla="*/ 6 w 99"/>
                <a:gd name="T67" fmla="*/ 88 h 111"/>
                <a:gd name="T68" fmla="*/ 12 w 99"/>
                <a:gd name="T69" fmla="*/ 83 h 111"/>
                <a:gd name="T70" fmla="*/ 18 w 99"/>
                <a:gd name="T71" fmla="*/ 78 h 111"/>
                <a:gd name="T72" fmla="*/ 24 w 99"/>
                <a:gd name="T73" fmla="*/ 73 h 111"/>
                <a:gd name="T74" fmla="*/ 30 w 99"/>
                <a:gd name="T75" fmla="*/ 66 h 111"/>
                <a:gd name="T76" fmla="*/ 36 w 99"/>
                <a:gd name="T77" fmla="*/ 60 h 111"/>
                <a:gd name="T78" fmla="*/ 42 w 99"/>
                <a:gd name="T79" fmla="*/ 55 h 111"/>
                <a:gd name="T80" fmla="*/ 48 w 99"/>
                <a:gd name="T81" fmla="*/ 50 h 111"/>
                <a:gd name="T82" fmla="*/ 52 w 99"/>
                <a:gd name="T83" fmla="*/ 44 h 111"/>
                <a:gd name="T84" fmla="*/ 58 w 99"/>
                <a:gd name="T85" fmla="*/ 39 h 111"/>
                <a:gd name="T86" fmla="*/ 62 w 99"/>
                <a:gd name="T87" fmla="*/ 34 h 111"/>
                <a:gd name="T88" fmla="*/ 68 w 99"/>
                <a:gd name="T89" fmla="*/ 27 h 111"/>
                <a:gd name="T90" fmla="*/ 72 w 99"/>
                <a:gd name="T91" fmla="*/ 22 h 111"/>
                <a:gd name="T92" fmla="*/ 78 w 99"/>
                <a:gd name="T93" fmla="*/ 16 h 111"/>
                <a:gd name="T94" fmla="*/ 82 w 99"/>
                <a:gd name="T95" fmla="*/ 9 h 111"/>
                <a:gd name="T96" fmla="*/ 86 w 99"/>
                <a:gd name="T97" fmla="*/ 4 h 111"/>
                <a:gd name="T98" fmla="*/ 86 w 99"/>
                <a:gd name="T99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11">
                  <a:moveTo>
                    <a:pt x="86" y="4"/>
                  </a:moveTo>
                  <a:lnTo>
                    <a:pt x="90" y="0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99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5" y="20"/>
                  </a:lnTo>
                  <a:lnTo>
                    <a:pt x="93" y="23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88" y="36"/>
                  </a:lnTo>
                  <a:lnTo>
                    <a:pt x="84" y="41"/>
                  </a:lnTo>
                  <a:lnTo>
                    <a:pt x="80" y="46"/>
                  </a:lnTo>
                  <a:lnTo>
                    <a:pt x="76" y="50"/>
                  </a:lnTo>
                  <a:lnTo>
                    <a:pt x="72" y="55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54" y="71"/>
                  </a:lnTo>
                  <a:lnTo>
                    <a:pt x="48" y="76"/>
                  </a:lnTo>
                  <a:lnTo>
                    <a:pt x="42" y="81"/>
                  </a:lnTo>
                  <a:lnTo>
                    <a:pt x="36" y="85"/>
                  </a:lnTo>
                  <a:lnTo>
                    <a:pt x="30" y="90"/>
                  </a:lnTo>
                  <a:lnTo>
                    <a:pt x="24" y="94"/>
                  </a:lnTo>
                  <a:lnTo>
                    <a:pt x="18" y="99"/>
                  </a:lnTo>
                  <a:lnTo>
                    <a:pt x="12" y="103"/>
                  </a:lnTo>
                  <a:lnTo>
                    <a:pt x="8" y="108"/>
                  </a:lnTo>
                  <a:lnTo>
                    <a:pt x="4" y="111"/>
                  </a:lnTo>
                  <a:lnTo>
                    <a:pt x="2" y="108"/>
                  </a:lnTo>
                  <a:lnTo>
                    <a:pt x="2" y="103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6" y="88"/>
                  </a:lnTo>
                  <a:lnTo>
                    <a:pt x="12" y="83"/>
                  </a:lnTo>
                  <a:lnTo>
                    <a:pt x="18" y="78"/>
                  </a:lnTo>
                  <a:lnTo>
                    <a:pt x="24" y="73"/>
                  </a:lnTo>
                  <a:lnTo>
                    <a:pt x="30" y="66"/>
                  </a:lnTo>
                  <a:lnTo>
                    <a:pt x="36" y="60"/>
                  </a:lnTo>
                  <a:lnTo>
                    <a:pt x="42" y="55"/>
                  </a:lnTo>
                  <a:lnTo>
                    <a:pt x="48" y="50"/>
                  </a:lnTo>
                  <a:lnTo>
                    <a:pt x="52" y="44"/>
                  </a:lnTo>
                  <a:lnTo>
                    <a:pt x="58" y="39"/>
                  </a:lnTo>
                  <a:lnTo>
                    <a:pt x="62" y="34"/>
                  </a:lnTo>
                  <a:lnTo>
                    <a:pt x="68" y="27"/>
                  </a:lnTo>
                  <a:lnTo>
                    <a:pt x="72" y="22"/>
                  </a:lnTo>
                  <a:lnTo>
                    <a:pt x="78" y="16"/>
                  </a:lnTo>
                  <a:lnTo>
                    <a:pt x="82" y="9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47"/>
            <p:cNvSpPr>
              <a:spLocks/>
            </p:cNvSpPr>
            <p:nvPr/>
          </p:nvSpPr>
          <p:spPr bwMode="auto">
            <a:xfrm>
              <a:off x="2944813" y="4427538"/>
              <a:ext cx="287338" cy="76200"/>
            </a:xfrm>
            <a:custGeom>
              <a:avLst/>
              <a:gdLst>
                <a:gd name="T0" fmla="*/ 13 w 181"/>
                <a:gd name="T1" fmla="*/ 2 h 48"/>
                <a:gd name="T2" fmla="*/ 21 w 181"/>
                <a:gd name="T3" fmla="*/ 5 h 48"/>
                <a:gd name="T4" fmla="*/ 31 w 181"/>
                <a:gd name="T5" fmla="*/ 11 h 48"/>
                <a:gd name="T6" fmla="*/ 41 w 181"/>
                <a:gd name="T7" fmla="*/ 12 h 48"/>
                <a:gd name="T8" fmla="*/ 51 w 181"/>
                <a:gd name="T9" fmla="*/ 16 h 48"/>
                <a:gd name="T10" fmla="*/ 59 w 181"/>
                <a:gd name="T11" fmla="*/ 18 h 48"/>
                <a:gd name="T12" fmla="*/ 71 w 181"/>
                <a:gd name="T13" fmla="*/ 21 h 48"/>
                <a:gd name="T14" fmla="*/ 79 w 181"/>
                <a:gd name="T15" fmla="*/ 23 h 48"/>
                <a:gd name="T16" fmla="*/ 89 w 181"/>
                <a:gd name="T17" fmla="*/ 25 h 48"/>
                <a:gd name="T18" fmla="*/ 99 w 181"/>
                <a:gd name="T19" fmla="*/ 25 h 48"/>
                <a:gd name="T20" fmla="*/ 109 w 181"/>
                <a:gd name="T21" fmla="*/ 27 h 48"/>
                <a:gd name="T22" fmla="*/ 119 w 181"/>
                <a:gd name="T23" fmla="*/ 27 h 48"/>
                <a:gd name="T24" fmla="*/ 129 w 181"/>
                <a:gd name="T25" fmla="*/ 27 h 48"/>
                <a:gd name="T26" fmla="*/ 139 w 181"/>
                <a:gd name="T27" fmla="*/ 27 h 48"/>
                <a:gd name="T28" fmla="*/ 149 w 181"/>
                <a:gd name="T29" fmla="*/ 27 h 48"/>
                <a:gd name="T30" fmla="*/ 159 w 181"/>
                <a:gd name="T31" fmla="*/ 27 h 48"/>
                <a:gd name="T32" fmla="*/ 169 w 181"/>
                <a:gd name="T33" fmla="*/ 28 h 48"/>
                <a:gd name="T34" fmla="*/ 175 w 181"/>
                <a:gd name="T35" fmla="*/ 28 h 48"/>
                <a:gd name="T36" fmla="*/ 179 w 181"/>
                <a:gd name="T37" fmla="*/ 34 h 48"/>
                <a:gd name="T38" fmla="*/ 181 w 181"/>
                <a:gd name="T39" fmla="*/ 39 h 48"/>
                <a:gd name="T40" fmla="*/ 177 w 181"/>
                <a:gd name="T41" fmla="*/ 44 h 48"/>
                <a:gd name="T42" fmla="*/ 167 w 181"/>
                <a:gd name="T43" fmla="*/ 44 h 48"/>
                <a:gd name="T44" fmla="*/ 157 w 181"/>
                <a:gd name="T45" fmla="*/ 46 h 48"/>
                <a:gd name="T46" fmla="*/ 147 w 181"/>
                <a:gd name="T47" fmla="*/ 46 h 48"/>
                <a:gd name="T48" fmla="*/ 137 w 181"/>
                <a:gd name="T49" fmla="*/ 48 h 48"/>
                <a:gd name="T50" fmla="*/ 127 w 181"/>
                <a:gd name="T51" fmla="*/ 46 h 48"/>
                <a:gd name="T52" fmla="*/ 117 w 181"/>
                <a:gd name="T53" fmla="*/ 46 h 48"/>
                <a:gd name="T54" fmla="*/ 107 w 181"/>
                <a:gd name="T55" fmla="*/ 44 h 48"/>
                <a:gd name="T56" fmla="*/ 97 w 181"/>
                <a:gd name="T57" fmla="*/ 44 h 48"/>
                <a:gd name="T58" fmla="*/ 87 w 181"/>
                <a:gd name="T59" fmla="*/ 42 h 48"/>
                <a:gd name="T60" fmla="*/ 77 w 181"/>
                <a:gd name="T61" fmla="*/ 39 h 48"/>
                <a:gd name="T62" fmla="*/ 67 w 181"/>
                <a:gd name="T63" fmla="*/ 37 h 48"/>
                <a:gd name="T64" fmla="*/ 59 w 181"/>
                <a:gd name="T65" fmla="*/ 35 h 48"/>
                <a:gd name="T66" fmla="*/ 49 w 181"/>
                <a:gd name="T67" fmla="*/ 32 h 48"/>
                <a:gd name="T68" fmla="*/ 39 w 181"/>
                <a:gd name="T69" fmla="*/ 30 h 48"/>
                <a:gd name="T70" fmla="*/ 29 w 181"/>
                <a:gd name="T71" fmla="*/ 27 h 48"/>
                <a:gd name="T72" fmla="*/ 21 w 181"/>
                <a:gd name="T73" fmla="*/ 25 h 48"/>
                <a:gd name="T74" fmla="*/ 15 w 181"/>
                <a:gd name="T75" fmla="*/ 21 h 48"/>
                <a:gd name="T76" fmla="*/ 12 w 181"/>
                <a:gd name="T77" fmla="*/ 19 h 48"/>
                <a:gd name="T78" fmla="*/ 8 w 181"/>
                <a:gd name="T79" fmla="*/ 16 h 48"/>
                <a:gd name="T80" fmla="*/ 6 w 181"/>
                <a:gd name="T81" fmla="*/ 14 h 48"/>
                <a:gd name="T82" fmla="*/ 0 w 181"/>
                <a:gd name="T83" fmla="*/ 11 h 48"/>
                <a:gd name="T84" fmla="*/ 0 w 181"/>
                <a:gd name="T85" fmla="*/ 7 h 48"/>
                <a:gd name="T86" fmla="*/ 0 w 181"/>
                <a:gd name="T87" fmla="*/ 4 h 48"/>
                <a:gd name="T88" fmla="*/ 4 w 181"/>
                <a:gd name="T89" fmla="*/ 2 h 48"/>
                <a:gd name="T90" fmla="*/ 6 w 181"/>
                <a:gd name="T91" fmla="*/ 0 h 48"/>
                <a:gd name="T92" fmla="*/ 13 w 181"/>
                <a:gd name="T93" fmla="*/ 2 h 48"/>
                <a:gd name="T94" fmla="*/ 13 w 181"/>
                <a:gd name="T9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1" h="48">
                  <a:moveTo>
                    <a:pt x="13" y="2"/>
                  </a:moveTo>
                  <a:lnTo>
                    <a:pt x="21" y="5"/>
                  </a:lnTo>
                  <a:lnTo>
                    <a:pt x="31" y="11"/>
                  </a:lnTo>
                  <a:lnTo>
                    <a:pt x="41" y="12"/>
                  </a:lnTo>
                  <a:lnTo>
                    <a:pt x="51" y="16"/>
                  </a:lnTo>
                  <a:lnTo>
                    <a:pt x="59" y="18"/>
                  </a:lnTo>
                  <a:lnTo>
                    <a:pt x="71" y="21"/>
                  </a:lnTo>
                  <a:lnTo>
                    <a:pt x="79" y="23"/>
                  </a:lnTo>
                  <a:lnTo>
                    <a:pt x="89" y="25"/>
                  </a:lnTo>
                  <a:lnTo>
                    <a:pt x="99" y="25"/>
                  </a:lnTo>
                  <a:lnTo>
                    <a:pt x="109" y="27"/>
                  </a:lnTo>
                  <a:lnTo>
                    <a:pt x="119" y="27"/>
                  </a:lnTo>
                  <a:lnTo>
                    <a:pt x="129" y="27"/>
                  </a:lnTo>
                  <a:lnTo>
                    <a:pt x="139" y="27"/>
                  </a:lnTo>
                  <a:lnTo>
                    <a:pt x="149" y="27"/>
                  </a:lnTo>
                  <a:lnTo>
                    <a:pt x="159" y="27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77" y="44"/>
                  </a:lnTo>
                  <a:lnTo>
                    <a:pt x="167" y="44"/>
                  </a:lnTo>
                  <a:lnTo>
                    <a:pt x="157" y="46"/>
                  </a:lnTo>
                  <a:lnTo>
                    <a:pt x="147" y="46"/>
                  </a:lnTo>
                  <a:lnTo>
                    <a:pt x="137" y="48"/>
                  </a:lnTo>
                  <a:lnTo>
                    <a:pt x="127" y="46"/>
                  </a:lnTo>
                  <a:lnTo>
                    <a:pt x="117" y="46"/>
                  </a:lnTo>
                  <a:lnTo>
                    <a:pt x="107" y="44"/>
                  </a:lnTo>
                  <a:lnTo>
                    <a:pt x="97" y="44"/>
                  </a:lnTo>
                  <a:lnTo>
                    <a:pt x="87" y="42"/>
                  </a:lnTo>
                  <a:lnTo>
                    <a:pt x="77" y="39"/>
                  </a:lnTo>
                  <a:lnTo>
                    <a:pt x="67" y="37"/>
                  </a:lnTo>
                  <a:lnTo>
                    <a:pt x="59" y="35"/>
                  </a:lnTo>
                  <a:lnTo>
                    <a:pt x="49" y="32"/>
                  </a:lnTo>
                  <a:lnTo>
                    <a:pt x="39" y="30"/>
                  </a:lnTo>
                  <a:lnTo>
                    <a:pt x="29" y="27"/>
                  </a:lnTo>
                  <a:lnTo>
                    <a:pt x="21" y="25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48"/>
            <p:cNvSpPr>
              <a:spLocks/>
            </p:cNvSpPr>
            <p:nvPr/>
          </p:nvSpPr>
          <p:spPr bwMode="auto">
            <a:xfrm>
              <a:off x="2978150" y="4346575"/>
              <a:ext cx="111125" cy="198438"/>
            </a:xfrm>
            <a:custGeom>
              <a:avLst/>
              <a:gdLst>
                <a:gd name="T0" fmla="*/ 62 w 70"/>
                <a:gd name="T1" fmla="*/ 4 h 125"/>
                <a:gd name="T2" fmla="*/ 66 w 70"/>
                <a:gd name="T3" fmla="*/ 9 h 125"/>
                <a:gd name="T4" fmla="*/ 68 w 70"/>
                <a:gd name="T5" fmla="*/ 16 h 125"/>
                <a:gd name="T6" fmla="*/ 68 w 70"/>
                <a:gd name="T7" fmla="*/ 21 h 125"/>
                <a:gd name="T8" fmla="*/ 70 w 70"/>
                <a:gd name="T9" fmla="*/ 28 h 125"/>
                <a:gd name="T10" fmla="*/ 68 w 70"/>
                <a:gd name="T11" fmla="*/ 35 h 125"/>
                <a:gd name="T12" fmla="*/ 66 w 70"/>
                <a:gd name="T13" fmla="*/ 42 h 125"/>
                <a:gd name="T14" fmla="*/ 64 w 70"/>
                <a:gd name="T15" fmla="*/ 49 h 125"/>
                <a:gd name="T16" fmla="*/ 62 w 70"/>
                <a:gd name="T17" fmla="*/ 56 h 125"/>
                <a:gd name="T18" fmla="*/ 56 w 70"/>
                <a:gd name="T19" fmla="*/ 63 h 125"/>
                <a:gd name="T20" fmla="*/ 52 w 70"/>
                <a:gd name="T21" fmla="*/ 70 h 125"/>
                <a:gd name="T22" fmla="*/ 48 w 70"/>
                <a:gd name="T23" fmla="*/ 78 h 125"/>
                <a:gd name="T24" fmla="*/ 44 w 70"/>
                <a:gd name="T25" fmla="*/ 83 h 125"/>
                <a:gd name="T26" fmla="*/ 40 w 70"/>
                <a:gd name="T27" fmla="*/ 90 h 125"/>
                <a:gd name="T28" fmla="*/ 36 w 70"/>
                <a:gd name="T29" fmla="*/ 95 h 125"/>
                <a:gd name="T30" fmla="*/ 30 w 70"/>
                <a:gd name="T31" fmla="*/ 102 h 125"/>
                <a:gd name="T32" fmla="*/ 28 w 70"/>
                <a:gd name="T33" fmla="*/ 109 h 125"/>
                <a:gd name="T34" fmla="*/ 24 w 70"/>
                <a:gd name="T35" fmla="*/ 113 h 125"/>
                <a:gd name="T36" fmla="*/ 20 w 70"/>
                <a:gd name="T37" fmla="*/ 116 h 125"/>
                <a:gd name="T38" fmla="*/ 18 w 70"/>
                <a:gd name="T39" fmla="*/ 118 h 125"/>
                <a:gd name="T40" fmla="*/ 16 w 70"/>
                <a:gd name="T41" fmla="*/ 121 h 125"/>
                <a:gd name="T42" fmla="*/ 12 w 70"/>
                <a:gd name="T43" fmla="*/ 123 h 125"/>
                <a:gd name="T44" fmla="*/ 8 w 70"/>
                <a:gd name="T45" fmla="*/ 125 h 125"/>
                <a:gd name="T46" fmla="*/ 2 w 70"/>
                <a:gd name="T47" fmla="*/ 121 h 125"/>
                <a:gd name="T48" fmla="*/ 0 w 70"/>
                <a:gd name="T49" fmla="*/ 118 h 125"/>
                <a:gd name="T50" fmla="*/ 2 w 70"/>
                <a:gd name="T51" fmla="*/ 113 h 125"/>
                <a:gd name="T52" fmla="*/ 4 w 70"/>
                <a:gd name="T53" fmla="*/ 106 h 125"/>
                <a:gd name="T54" fmla="*/ 6 w 70"/>
                <a:gd name="T55" fmla="*/ 100 h 125"/>
                <a:gd name="T56" fmla="*/ 10 w 70"/>
                <a:gd name="T57" fmla="*/ 97 h 125"/>
                <a:gd name="T58" fmla="*/ 12 w 70"/>
                <a:gd name="T59" fmla="*/ 92 h 125"/>
                <a:gd name="T60" fmla="*/ 16 w 70"/>
                <a:gd name="T61" fmla="*/ 86 h 125"/>
                <a:gd name="T62" fmla="*/ 20 w 70"/>
                <a:gd name="T63" fmla="*/ 81 h 125"/>
                <a:gd name="T64" fmla="*/ 24 w 70"/>
                <a:gd name="T65" fmla="*/ 78 h 125"/>
                <a:gd name="T66" fmla="*/ 26 w 70"/>
                <a:gd name="T67" fmla="*/ 72 h 125"/>
                <a:gd name="T68" fmla="*/ 30 w 70"/>
                <a:gd name="T69" fmla="*/ 67 h 125"/>
                <a:gd name="T70" fmla="*/ 32 w 70"/>
                <a:gd name="T71" fmla="*/ 63 h 125"/>
                <a:gd name="T72" fmla="*/ 36 w 70"/>
                <a:gd name="T73" fmla="*/ 58 h 125"/>
                <a:gd name="T74" fmla="*/ 38 w 70"/>
                <a:gd name="T75" fmla="*/ 55 h 125"/>
                <a:gd name="T76" fmla="*/ 42 w 70"/>
                <a:gd name="T77" fmla="*/ 49 h 125"/>
                <a:gd name="T78" fmla="*/ 44 w 70"/>
                <a:gd name="T79" fmla="*/ 44 h 125"/>
                <a:gd name="T80" fmla="*/ 46 w 70"/>
                <a:gd name="T81" fmla="*/ 41 h 125"/>
                <a:gd name="T82" fmla="*/ 46 w 70"/>
                <a:gd name="T83" fmla="*/ 39 h 125"/>
                <a:gd name="T84" fmla="*/ 46 w 70"/>
                <a:gd name="T85" fmla="*/ 35 h 125"/>
                <a:gd name="T86" fmla="*/ 46 w 70"/>
                <a:gd name="T87" fmla="*/ 32 h 125"/>
                <a:gd name="T88" fmla="*/ 46 w 70"/>
                <a:gd name="T89" fmla="*/ 28 h 125"/>
                <a:gd name="T90" fmla="*/ 46 w 70"/>
                <a:gd name="T91" fmla="*/ 25 h 125"/>
                <a:gd name="T92" fmla="*/ 46 w 70"/>
                <a:gd name="T93" fmla="*/ 21 h 125"/>
                <a:gd name="T94" fmla="*/ 48 w 70"/>
                <a:gd name="T95" fmla="*/ 18 h 125"/>
                <a:gd name="T96" fmla="*/ 48 w 70"/>
                <a:gd name="T97" fmla="*/ 14 h 125"/>
                <a:gd name="T98" fmla="*/ 48 w 70"/>
                <a:gd name="T99" fmla="*/ 11 h 125"/>
                <a:gd name="T100" fmla="*/ 48 w 70"/>
                <a:gd name="T101" fmla="*/ 7 h 125"/>
                <a:gd name="T102" fmla="*/ 50 w 70"/>
                <a:gd name="T103" fmla="*/ 4 h 125"/>
                <a:gd name="T104" fmla="*/ 52 w 70"/>
                <a:gd name="T105" fmla="*/ 2 h 125"/>
                <a:gd name="T106" fmla="*/ 56 w 70"/>
                <a:gd name="T107" fmla="*/ 0 h 125"/>
                <a:gd name="T108" fmla="*/ 62 w 70"/>
                <a:gd name="T109" fmla="*/ 4 h 125"/>
                <a:gd name="T110" fmla="*/ 62 w 70"/>
                <a:gd name="T111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125">
                  <a:moveTo>
                    <a:pt x="62" y="4"/>
                  </a:moveTo>
                  <a:lnTo>
                    <a:pt x="66" y="9"/>
                  </a:lnTo>
                  <a:lnTo>
                    <a:pt x="68" y="16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68" y="35"/>
                  </a:lnTo>
                  <a:lnTo>
                    <a:pt x="66" y="42"/>
                  </a:lnTo>
                  <a:lnTo>
                    <a:pt x="64" y="49"/>
                  </a:lnTo>
                  <a:lnTo>
                    <a:pt x="62" y="56"/>
                  </a:lnTo>
                  <a:lnTo>
                    <a:pt x="56" y="63"/>
                  </a:lnTo>
                  <a:lnTo>
                    <a:pt x="52" y="70"/>
                  </a:lnTo>
                  <a:lnTo>
                    <a:pt x="48" y="78"/>
                  </a:lnTo>
                  <a:lnTo>
                    <a:pt x="44" y="83"/>
                  </a:lnTo>
                  <a:lnTo>
                    <a:pt x="40" y="90"/>
                  </a:lnTo>
                  <a:lnTo>
                    <a:pt x="36" y="95"/>
                  </a:lnTo>
                  <a:lnTo>
                    <a:pt x="30" y="102"/>
                  </a:lnTo>
                  <a:lnTo>
                    <a:pt x="28" y="109"/>
                  </a:lnTo>
                  <a:lnTo>
                    <a:pt x="24" y="113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6" y="121"/>
                  </a:lnTo>
                  <a:lnTo>
                    <a:pt x="12" y="123"/>
                  </a:lnTo>
                  <a:lnTo>
                    <a:pt x="8" y="125"/>
                  </a:lnTo>
                  <a:lnTo>
                    <a:pt x="2" y="121"/>
                  </a:lnTo>
                  <a:lnTo>
                    <a:pt x="0" y="118"/>
                  </a:lnTo>
                  <a:lnTo>
                    <a:pt x="2" y="113"/>
                  </a:lnTo>
                  <a:lnTo>
                    <a:pt x="4" y="106"/>
                  </a:lnTo>
                  <a:lnTo>
                    <a:pt x="6" y="100"/>
                  </a:lnTo>
                  <a:lnTo>
                    <a:pt x="10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20" y="81"/>
                  </a:lnTo>
                  <a:lnTo>
                    <a:pt x="24" y="78"/>
                  </a:lnTo>
                  <a:lnTo>
                    <a:pt x="26" y="72"/>
                  </a:lnTo>
                  <a:lnTo>
                    <a:pt x="30" y="67"/>
                  </a:lnTo>
                  <a:lnTo>
                    <a:pt x="32" y="63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2" y="49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6" y="21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49"/>
            <p:cNvSpPr>
              <a:spLocks/>
            </p:cNvSpPr>
            <p:nvPr/>
          </p:nvSpPr>
          <p:spPr bwMode="auto">
            <a:xfrm>
              <a:off x="5021263" y="3425825"/>
              <a:ext cx="223838" cy="169863"/>
            </a:xfrm>
            <a:custGeom>
              <a:avLst/>
              <a:gdLst>
                <a:gd name="T0" fmla="*/ 12 w 141"/>
                <a:gd name="T1" fmla="*/ 3 h 107"/>
                <a:gd name="T2" fmla="*/ 18 w 141"/>
                <a:gd name="T3" fmla="*/ 8 h 107"/>
                <a:gd name="T4" fmla="*/ 24 w 141"/>
                <a:gd name="T5" fmla="*/ 17 h 107"/>
                <a:gd name="T6" fmla="*/ 32 w 141"/>
                <a:gd name="T7" fmla="*/ 22 h 107"/>
                <a:gd name="T8" fmla="*/ 38 w 141"/>
                <a:gd name="T9" fmla="*/ 29 h 107"/>
                <a:gd name="T10" fmla="*/ 46 w 141"/>
                <a:gd name="T11" fmla="*/ 35 h 107"/>
                <a:gd name="T12" fmla="*/ 52 w 141"/>
                <a:gd name="T13" fmla="*/ 42 h 107"/>
                <a:gd name="T14" fmla="*/ 60 w 141"/>
                <a:gd name="T15" fmla="*/ 47 h 107"/>
                <a:gd name="T16" fmla="*/ 70 w 141"/>
                <a:gd name="T17" fmla="*/ 54 h 107"/>
                <a:gd name="T18" fmla="*/ 76 w 141"/>
                <a:gd name="T19" fmla="*/ 58 h 107"/>
                <a:gd name="T20" fmla="*/ 84 w 141"/>
                <a:gd name="T21" fmla="*/ 63 h 107"/>
                <a:gd name="T22" fmla="*/ 91 w 141"/>
                <a:gd name="T23" fmla="*/ 68 h 107"/>
                <a:gd name="T24" fmla="*/ 101 w 141"/>
                <a:gd name="T25" fmla="*/ 73 h 107"/>
                <a:gd name="T26" fmla="*/ 109 w 141"/>
                <a:gd name="T27" fmla="*/ 79 h 107"/>
                <a:gd name="T28" fmla="*/ 117 w 141"/>
                <a:gd name="T29" fmla="*/ 84 h 107"/>
                <a:gd name="T30" fmla="*/ 127 w 141"/>
                <a:gd name="T31" fmla="*/ 89 h 107"/>
                <a:gd name="T32" fmla="*/ 135 w 141"/>
                <a:gd name="T33" fmla="*/ 95 h 107"/>
                <a:gd name="T34" fmla="*/ 141 w 141"/>
                <a:gd name="T35" fmla="*/ 100 h 107"/>
                <a:gd name="T36" fmla="*/ 141 w 141"/>
                <a:gd name="T37" fmla="*/ 103 h 107"/>
                <a:gd name="T38" fmla="*/ 139 w 141"/>
                <a:gd name="T39" fmla="*/ 105 h 107"/>
                <a:gd name="T40" fmla="*/ 137 w 141"/>
                <a:gd name="T41" fmla="*/ 107 h 107"/>
                <a:gd name="T42" fmla="*/ 133 w 141"/>
                <a:gd name="T43" fmla="*/ 107 h 107"/>
                <a:gd name="T44" fmla="*/ 129 w 141"/>
                <a:gd name="T45" fmla="*/ 107 h 107"/>
                <a:gd name="T46" fmla="*/ 119 w 141"/>
                <a:gd name="T47" fmla="*/ 102 h 107"/>
                <a:gd name="T48" fmla="*/ 109 w 141"/>
                <a:gd name="T49" fmla="*/ 98 h 107"/>
                <a:gd name="T50" fmla="*/ 99 w 141"/>
                <a:gd name="T51" fmla="*/ 93 h 107"/>
                <a:gd name="T52" fmla="*/ 91 w 141"/>
                <a:gd name="T53" fmla="*/ 89 h 107"/>
                <a:gd name="T54" fmla="*/ 82 w 141"/>
                <a:gd name="T55" fmla="*/ 84 h 107"/>
                <a:gd name="T56" fmla="*/ 74 w 141"/>
                <a:gd name="T57" fmla="*/ 79 h 107"/>
                <a:gd name="T58" fmla="*/ 64 w 141"/>
                <a:gd name="T59" fmla="*/ 73 h 107"/>
                <a:gd name="T60" fmla="*/ 56 w 141"/>
                <a:gd name="T61" fmla="*/ 70 h 107"/>
                <a:gd name="T62" fmla="*/ 48 w 141"/>
                <a:gd name="T63" fmla="*/ 63 h 107"/>
                <a:gd name="T64" fmla="*/ 40 w 141"/>
                <a:gd name="T65" fmla="*/ 58 h 107"/>
                <a:gd name="T66" fmla="*/ 32 w 141"/>
                <a:gd name="T67" fmla="*/ 51 h 107"/>
                <a:gd name="T68" fmla="*/ 24 w 141"/>
                <a:gd name="T69" fmla="*/ 45 h 107"/>
                <a:gd name="T70" fmla="*/ 18 w 141"/>
                <a:gd name="T71" fmla="*/ 38 h 107"/>
                <a:gd name="T72" fmla="*/ 12 w 141"/>
                <a:gd name="T73" fmla="*/ 29 h 107"/>
                <a:gd name="T74" fmla="*/ 8 w 141"/>
                <a:gd name="T75" fmla="*/ 22 h 107"/>
                <a:gd name="T76" fmla="*/ 2 w 141"/>
                <a:gd name="T77" fmla="*/ 15 h 107"/>
                <a:gd name="T78" fmla="*/ 0 w 141"/>
                <a:gd name="T79" fmla="*/ 10 h 107"/>
                <a:gd name="T80" fmla="*/ 0 w 141"/>
                <a:gd name="T81" fmla="*/ 7 h 107"/>
                <a:gd name="T82" fmla="*/ 0 w 141"/>
                <a:gd name="T83" fmla="*/ 3 h 107"/>
                <a:gd name="T84" fmla="*/ 2 w 141"/>
                <a:gd name="T85" fmla="*/ 1 h 107"/>
                <a:gd name="T86" fmla="*/ 8 w 141"/>
                <a:gd name="T87" fmla="*/ 0 h 107"/>
                <a:gd name="T88" fmla="*/ 12 w 141"/>
                <a:gd name="T89" fmla="*/ 3 h 107"/>
                <a:gd name="T90" fmla="*/ 12 w 141"/>
                <a:gd name="T9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107">
                  <a:moveTo>
                    <a:pt x="12" y="3"/>
                  </a:moveTo>
                  <a:lnTo>
                    <a:pt x="18" y="8"/>
                  </a:lnTo>
                  <a:lnTo>
                    <a:pt x="24" y="17"/>
                  </a:lnTo>
                  <a:lnTo>
                    <a:pt x="32" y="22"/>
                  </a:lnTo>
                  <a:lnTo>
                    <a:pt x="38" y="29"/>
                  </a:lnTo>
                  <a:lnTo>
                    <a:pt x="46" y="35"/>
                  </a:lnTo>
                  <a:lnTo>
                    <a:pt x="52" y="42"/>
                  </a:lnTo>
                  <a:lnTo>
                    <a:pt x="60" y="47"/>
                  </a:lnTo>
                  <a:lnTo>
                    <a:pt x="70" y="54"/>
                  </a:lnTo>
                  <a:lnTo>
                    <a:pt x="76" y="58"/>
                  </a:lnTo>
                  <a:lnTo>
                    <a:pt x="84" y="63"/>
                  </a:lnTo>
                  <a:lnTo>
                    <a:pt x="91" y="68"/>
                  </a:lnTo>
                  <a:lnTo>
                    <a:pt x="101" y="73"/>
                  </a:lnTo>
                  <a:lnTo>
                    <a:pt x="109" y="79"/>
                  </a:lnTo>
                  <a:lnTo>
                    <a:pt x="117" y="84"/>
                  </a:lnTo>
                  <a:lnTo>
                    <a:pt x="127" y="89"/>
                  </a:lnTo>
                  <a:lnTo>
                    <a:pt x="135" y="95"/>
                  </a:lnTo>
                  <a:lnTo>
                    <a:pt x="141" y="100"/>
                  </a:lnTo>
                  <a:lnTo>
                    <a:pt x="141" y="103"/>
                  </a:lnTo>
                  <a:lnTo>
                    <a:pt x="139" y="105"/>
                  </a:lnTo>
                  <a:lnTo>
                    <a:pt x="137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19" y="102"/>
                  </a:lnTo>
                  <a:lnTo>
                    <a:pt x="109" y="98"/>
                  </a:lnTo>
                  <a:lnTo>
                    <a:pt x="99" y="93"/>
                  </a:lnTo>
                  <a:lnTo>
                    <a:pt x="91" y="89"/>
                  </a:lnTo>
                  <a:lnTo>
                    <a:pt x="82" y="84"/>
                  </a:lnTo>
                  <a:lnTo>
                    <a:pt x="74" y="79"/>
                  </a:lnTo>
                  <a:lnTo>
                    <a:pt x="64" y="73"/>
                  </a:lnTo>
                  <a:lnTo>
                    <a:pt x="56" y="70"/>
                  </a:lnTo>
                  <a:lnTo>
                    <a:pt x="48" y="63"/>
                  </a:lnTo>
                  <a:lnTo>
                    <a:pt x="40" y="58"/>
                  </a:lnTo>
                  <a:lnTo>
                    <a:pt x="32" y="51"/>
                  </a:lnTo>
                  <a:lnTo>
                    <a:pt x="24" y="45"/>
                  </a:lnTo>
                  <a:lnTo>
                    <a:pt x="18" y="38"/>
                  </a:lnTo>
                  <a:lnTo>
                    <a:pt x="12" y="29"/>
                  </a:lnTo>
                  <a:lnTo>
                    <a:pt x="8" y="22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50"/>
            <p:cNvSpPr>
              <a:spLocks/>
            </p:cNvSpPr>
            <p:nvPr/>
          </p:nvSpPr>
          <p:spPr bwMode="auto">
            <a:xfrm>
              <a:off x="5008563" y="3198813"/>
              <a:ext cx="207963" cy="198438"/>
            </a:xfrm>
            <a:custGeom>
              <a:avLst/>
              <a:gdLst>
                <a:gd name="T0" fmla="*/ 123 w 131"/>
                <a:gd name="T1" fmla="*/ 0 h 125"/>
                <a:gd name="T2" fmla="*/ 127 w 131"/>
                <a:gd name="T3" fmla="*/ 0 h 125"/>
                <a:gd name="T4" fmla="*/ 129 w 131"/>
                <a:gd name="T5" fmla="*/ 2 h 125"/>
                <a:gd name="T6" fmla="*/ 131 w 131"/>
                <a:gd name="T7" fmla="*/ 4 h 125"/>
                <a:gd name="T8" fmla="*/ 131 w 131"/>
                <a:gd name="T9" fmla="*/ 7 h 125"/>
                <a:gd name="T10" fmla="*/ 127 w 131"/>
                <a:gd name="T11" fmla="*/ 12 h 125"/>
                <a:gd name="T12" fmla="*/ 123 w 131"/>
                <a:gd name="T13" fmla="*/ 19 h 125"/>
                <a:gd name="T14" fmla="*/ 117 w 131"/>
                <a:gd name="T15" fmla="*/ 25 h 125"/>
                <a:gd name="T16" fmla="*/ 111 w 131"/>
                <a:gd name="T17" fmla="*/ 28 h 125"/>
                <a:gd name="T18" fmla="*/ 105 w 131"/>
                <a:gd name="T19" fmla="*/ 32 h 125"/>
                <a:gd name="T20" fmla="*/ 99 w 131"/>
                <a:gd name="T21" fmla="*/ 35 h 125"/>
                <a:gd name="T22" fmla="*/ 92 w 131"/>
                <a:gd name="T23" fmla="*/ 40 h 125"/>
                <a:gd name="T24" fmla="*/ 86 w 131"/>
                <a:gd name="T25" fmla="*/ 44 h 125"/>
                <a:gd name="T26" fmla="*/ 80 w 131"/>
                <a:gd name="T27" fmla="*/ 49 h 125"/>
                <a:gd name="T28" fmla="*/ 72 w 131"/>
                <a:gd name="T29" fmla="*/ 55 h 125"/>
                <a:gd name="T30" fmla="*/ 66 w 131"/>
                <a:gd name="T31" fmla="*/ 58 h 125"/>
                <a:gd name="T32" fmla="*/ 58 w 131"/>
                <a:gd name="T33" fmla="*/ 63 h 125"/>
                <a:gd name="T34" fmla="*/ 52 w 131"/>
                <a:gd name="T35" fmla="*/ 69 h 125"/>
                <a:gd name="T36" fmla="*/ 46 w 131"/>
                <a:gd name="T37" fmla="*/ 74 h 125"/>
                <a:gd name="T38" fmla="*/ 40 w 131"/>
                <a:gd name="T39" fmla="*/ 77 h 125"/>
                <a:gd name="T40" fmla="*/ 36 w 131"/>
                <a:gd name="T41" fmla="*/ 83 h 125"/>
                <a:gd name="T42" fmla="*/ 32 w 131"/>
                <a:gd name="T43" fmla="*/ 90 h 125"/>
                <a:gd name="T44" fmla="*/ 30 w 131"/>
                <a:gd name="T45" fmla="*/ 95 h 125"/>
                <a:gd name="T46" fmla="*/ 28 w 131"/>
                <a:gd name="T47" fmla="*/ 99 h 125"/>
                <a:gd name="T48" fmla="*/ 26 w 131"/>
                <a:gd name="T49" fmla="*/ 106 h 125"/>
                <a:gd name="T50" fmla="*/ 22 w 131"/>
                <a:gd name="T51" fmla="*/ 113 h 125"/>
                <a:gd name="T52" fmla="*/ 20 w 131"/>
                <a:gd name="T53" fmla="*/ 118 h 125"/>
                <a:gd name="T54" fmla="*/ 16 w 131"/>
                <a:gd name="T55" fmla="*/ 123 h 125"/>
                <a:gd name="T56" fmla="*/ 10 w 131"/>
                <a:gd name="T57" fmla="*/ 125 h 125"/>
                <a:gd name="T58" fmla="*/ 6 w 131"/>
                <a:gd name="T59" fmla="*/ 125 h 125"/>
                <a:gd name="T60" fmla="*/ 0 w 131"/>
                <a:gd name="T61" fmla="*/ 120 h 125"/>
                <a:gd name="T62" fmla="*/ 0 w 131"/>
                <a:gd name="T63" fmla="*/ 111 h 125"/>
                <a:gd name="T64" fmla="*/ 2 w 131"/>
                <a:gd name="T65" fmla="*/ 102 h 125"/>
                <a:gd name="T66" fmla="*/ 6 w 131"/>
                <a:gd name="T67" fmla="*/ 93 h 125"/>
                <a:gd name="T68" fmla="*/ 10 w 131"/>
                <a:gd name="T69" fmla="*/ 84 h 125"/>
                <a:gd name="T70" fmla="*/ 16 w 131"/>
                <a:gd name="T71" fmla="*/ 77 h 125"/>
                <a:gd name="T72" fmla="*/ 22 w 131"/>
                <a:gd name="T73" fmla="*/ 69 h 125"/>
                <a:gd name="T74" fmla="*/ 30 w 131"/>
                <a:gd name="T75" fmla="*/ 62 h 125"/>
                <a:gd name="T76" fmla="*/ 38 w 131"/>
                <a:gd name="T77" fmla="*/ 56 h 125"/>
                <a:gd name="T78" fmla="*/ 46 w 131"/>
                <a:gd name="T79" fmla="*/ 49 h 125"/>
                <a:gd name="T80" fmla="*/ 54 w 131"/>
                <a:gd name="T81" fmla="*/ 44 h 125"/>
                <a:gd name="T82" fmla="*/ 62 w 131"/>
                <a:gd name="T83" fmla="*/ 37 h 125"/>
                <a:gd name="T84" fmla="*/ 72 w 131"/>
                <a:gd name="T85" fmla="*/ 32 h 125"/>
                <a:gd name="T86" fmla="*/ 80 w 131"/>
                <a:gd name="T87" fmla="*/ 26 h 125"/>
                <a:gd name="T88" fmla="*/ 88 w 131"/>
                <a:gd name="T89" fmla="*/ 21 h 125"/>
                <a:gd name="T90" fmla="*/ 95 w 131"/>
                <a:gd name="T91" fmla="*/ 16 h 125"/>
                <a:gd name="T92" fmla="*/ 105 w 131"/>
                <a:gd name="T93" fmla="*/ 11 h 125"/>
                <a:gd name="T94" fmla="*/ 107 w 131"/>
                <a:gd name="T95" fmla="*/ 7 h 125"/>
                <a:gd name="T96" fmla="*/ 111 w 131"/>
                <a:gd name="T97" fmla="*/ 4 h 125"/>
                <a:gd name="T98" fmla="*/ 117 w 131"/>
                <a:gd name="T99" fmla="*/ 2 h 125"/>
                <a:gd name="T100" fmla="*/ 123 w 131"/>
                <a:gd name="T101" fmla="*/ 0 h 125"/>
                <a:gd name="T102" fmla="*/ 123 w 131"/>
                <a:gd name="T10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" h="125">
                  <a:moveTo>
                    <a:pt x="123" y="0"/>
                  </a:moveTo>
                  <a:lnTo>
                    <a:pt x="127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7"/>
                  </a:lnTo>
                  <a:lnTo>
                    <a:pt x="127" y="12"/>
                  </a:lnTo>
                  <a:lnTo>
                    <a:pt x="123" y="19"/>
                  </a:lnTo>
                  <a:lnTo>
                    <a:pt x="117" y="25"/>
                  </a:lnTo>
                  <a:lnTo>
                    <a:pt x="111" y="28"/>
                  </a:lnTo>
                  <a:lnTo>
                    <a:pt x="105" y="32"/>
                  </a:lnTo>
                  <a:lnTo>
                    <a:pt x="99" y="35"/>
                  </a:lnTo>
                  <a:lnTo>
                    <a:pt x="92" y="40"/>
                  </a:lnTo>
                  <a:lnTo>
                    <a:pt x="86" y="44"/>
                  </a:lnTo>
                  <a:lnTo>
                    <a:pt x="80" y="49"/>
                  </a:lnTo>
                  <a:lnTo>
                    <a:pt x="72" y="55"/>
                  </a:lnTo>
                  <a:lnTo>
                    <a:pt x="66" y="58"/>
                  </a:lnTo>
                  <a:lnTo>
                    <a:pt x="58" y="63"/>
                  </a:lnTo>
                  <a:lnTo>
                    <a:pt x="52" y="69"/>
                  </a:lnTo>
                  <a:lnTo>
                    <a:pt x="46" y="74"/>
                  </a:lnTo>
                  <a:lnTo>
                    <a:pt x="40" y="77"/>
                  </a:lnTo>
                  <a:lnTo>
                    <a:pt x="36" y="83"/>
                  </a:lnTo>
                  <a:lnTo>
                    <a:pt x="32" y="90"/>
                  </a:lnTo>
                  <a:lnTo>
                    <a:pt x="30" y="95"/>
                  </a:lnTo>
                  <a:lnTo>
                    <a:pt x="28" y="99"/>
                  </a:lnTo>
                  <a:lnTo>
                    <a:pt x="26" y="106"/>
                  </a:lnTo>
                  <a:lnTo>
                    <a:pt x="22" y="113"/>
                  </a:lnTo>
                  <a:lnTo>
                    <a:pt x="20" y="118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2"/>
                  </a:lnTo>
                  <a:lnTo>
                    <a:pt x="6" y="93"/>
                  </a:lnTo>
                  <a:lnTo>
                    <a:pt x="10" y="84"/>
                  </a:lnTo>
                  <a:lnTo>
                    <a:pt x="16" y="77"/>
                  </a:lnTo>
                  <a:lnTo>
                    <a:pt x="22" y="69"/>
                  </a:lnTo>
                  <a:lnTo>
                    <a:pt x="30" y="62"/>
                  </a:lnTo>
                  <a:lnTo>
                    <a:pt x="38" y="56"/>
                  </a:lnTo>
                  <a:lnTo>
                    <a:pt x="46" y="49"/>
                  </a:lnTo>
                  <a:lnTo>
                    <a:pt x="54" y="44"/>
                  </a:lnTo>
                  <a:lnTo>
                    <a:pt x="62" y="37"/>
                  </a:lnTo>
                  <a:lnTo>
                    <a:pt x="72" y="32"/>
                  </a:lnTo>
                  <a:lnTo>
                    <a:pt x="80" y="26"/>
                  </a:lnTo>
                  <a:lnTo>
                    <a:pt x="88" y="21"/>
                  </a:lnTo>
                  <a:lnTo>
                    <a:pt x="95" y="16"/>
                  </a:lnTo>
                  <a:lnTo>
                    <a:pt x="105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7" y="2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51"/>
            <p:cNvSpPr>
              <a:spLocks/>
            </p:cNvSpPr>
            <p:nvPr/>
          </p:nvSpPr>
          <p:spPr bwMode="auto">
            <a:xfrm>
              <a:off x="4992688" y="3205163"/>
              <a:ext cx="255588" cy="269875"/>
            </a:xfrm>
            <a:custGeom>
              <a:avLst/>
              <a:gdLst>
                <a:gd name="T0" fmla="*/ 18 w 161"/>
                <a:gd name="T1" fmla="*/ 8 h 170"/>
                <a:gd name="T2" fmla="*/ 24 w 161"/>
                <a:gd name="T3" fmla="*/ 19 h 170"/>
                <a:gd name="T4" fmla="*/ 30 w 161"/>
                <a:gd name="T5" fmla="*/ 31 h 170"/>
                <a:gd name="T6" fmla="*/ 36 w 161"/>
                <a:gd name="T7" fmla="*/ 42 h 170"/>
                <a:gd name="T8" fmla="*/ 42 w 161"/>
                <a:gd name="T9" fmla="*/ 52 h 170"/>
                <a:gd name="T10" fmla="*/ 50 w 161"/>
                <a:gd name="T11" fmla="*/ 63 h 170"/>
                <a:gd name="T12" fmla="*/ 58 w 161"/>
                <a:gd name="T13" fmla="*/ 72 h 170"/>
                <a:gd name="T14" fmla="*/ 68 w 161"/>
                <a:gd name="T15" fmla="*/ 80 h 170"/>
                <a:gd name="T16" fmla="*/ 76 w 161"/>
                <a:gd name="T17" fmla="*/ 91 h 170"/>
                <a:gd name="T18" fmla="*/ 86 w 161"/>
                <a:gd name="T19" fmla="*/ 100 h 170"/>
                <a:gd name="T20" fmla="*/ 94 w 161"/>
                <a:gd name="T21" fmla="*/ 109 h 170"/>
                <a:gd name="T22" fmla="*/ 104 w 161"/>
                <a:gd name="T23" fmla="*/ 117 h 170"/>
                <a:gd name="T24" fmla="*/ 115 w 161"/>
                <a:gd name="T25" fmla="*/ 126 h 170"/>
                <a:gd name="T26" fmla="*/ 123 w 161"/>
                <a:gd name="T27" fmla="*/ 133 h 170"/>
                <a:gd name="T28" fmla="*/ 135 w 161"/>
                <a:gd name="T29" fmla="*/ 142 h 170"/>
                <a:gd name="T30" fmla="*/ 147 w 161"/>
                <a:gd name="T31" fmla="*/ 151 h 170"/>
                <a:gd name="T32" fmla="*/ 159 w 161"/>
                <a:gd name="T33" fmla="*/ 158 h 170"/>
                <a:gd name="T34" fmla="*/ 161 w 161"/>
                <a:gd name="T35" fmla="*/ 161 h 170"/>
                <a:gd name="T36" fmla="*/ 161 w 161"/>
                <a:gd name="T37" fmla="*/ 165 h 170"/>
                <a:gd name="T38" fmla="*/ 161 w 161"/>
                <a:gd name="T39" fmla="*/ 167 h 170"/>
                <a:gd name="T40" fmla="*/ 161 w 161"/>
                <a:gd name="T41" fmla="*/ 168 h 170"/>
                <a:gd name="T42" fmla="*/ 155 w 161"/>
                <a:gd name="T43" fmla="*/ 170 h 170"/>
                <a:gd name="T44" fmla="*/ 149 w 161"/>
                <a:gd name="T45" fmla="*/ 170 h 170"/>
                <a:gd name="T46" fmla="*/ 145 w 161"/>
                <a:gd name="T47" fmla="*/ 167 h 170"/>
                <a:gd name="T48" fmla="*/ 139 w 161"/>
                <a:gd name="T49" fmla="*/ 165 h 170"/>
                <a:gd name="T50" fmla="*/ 133 w 161"/>
                <a:gd name="T51" fmla="*/ 161 h 170"/>
                <a:gd name="T52" fmla="*/ 125 w 161"/>
                <a:gd name="T53" fmla="*/ 158 h 170"/>
                <a:gd name="T54" fmla="*/ 117 w 161"/>
                <a:gd name="T55" fmla="*/ 153 h 170"/>
                <a:gd name="T56" fmla="*/ 111 w 161"/>
                <a:gd name="T57" fmla="*/ 149 h 170"/>
                <a:gd name="T58" fmla="*/ 105 w 161"/>
                <a:gd name="T59" fmla="*/ 146 h 170"/>
                <a:gd name="T60" fmla="*/ 102 w 161"/>
                <a:gd name="T61" fmla="*/ 144 h 170"/>
                <a:gd name="T62" fmla="*/ 94 w 161"/>
                <a:gd name="T63" fmla="*/ 137 h 170"/>
                <a:gd name="T64" fmla="*/ 86 w 161"/>
                <a:gd name="T65" fmla="*/ 130 h 170"/>
                <a:gd name="T66" fmla="*/ 78 w 161"/>
                <a:gd name="T67" fmla="*/ 121 h 170"/>
                <a:gd name="T68" fmla="*/ 70 w 161"/>
                <a:gd name="T69" fmla="*/ 116 h 170"/>
                <a:gd name="T70" fmla="*/ 60 w 161"/>
                <a:gd name="T71" fmla="*/ 109 h 170"/>
                <a:gd name="T72" fmla="*/ 52 w 161"/>
                <a:gd name="T73" fmla="*/ 100 h 170"/>
                <a:gd name="T74" fmla="*/ 44 w 161"/>
                <a:gd name="T75" fmla="*/ 93 h 170"/>
                <a:gd name="T76" fmla="*/ 38 w 161"/>
                <a:gd name="T77" fmla="*/ 86 h 170"/>
                <a:gd name="T78" fmla="*/ 28 w 161"/>
                <a:gd name="T79" fmla="*/ 77 h 170"/>
                <a:gd name="T80" fmla="*/ 22 w 161"/>
                <a:gd name="T81" fmla="*/ 68 h 170"/>
                <a:gd name="T82" fmla="*/ 16 w 161"/>
                <a:gd name="T83" fmla="*/ 59 h 170"/>
                <a:gd name="T84" fmla="*/ 12 w 161"/>
                <a:gd name="T85" fmla="*/ 52 h 170"/>
                <a:gd name="T86" fmla="*/ 6 w 161"/>
                <a:gd name="T87" fmla="*/ 42 h 170"/>
                <a:gd name="T88" fmla="*/ 4 w 161"/>
                <a:gd name="T89" fmla="*/ 33 h 170"/>
                <a:gd name="T90" fmla="*/ 0 w 161"/>
                <a:gd name="T91" fmla="*/ 22 h 170"/>
                <a:gd name="T92" fmla="*/ 0 w 161"/>
                <a:gd name="T93" fmla="*/ 12 h 170"/>
                <a:gd name="T94" fmla="*/ 2 w 161"/>
                <a:gd name="T95" fmla="*/ 7 h 170"/>
                <a:gd name="T96" fmla="*/ 4 w 161"/>
                <a:gd name="T97" fmla="*/ 5 h 170"/>
                <a:gd name="T98" fmla="*/ 8 w 161"/>
                <a:gd name="T99" fmla="*/ 1 h 170"/>
                <a:gd name="T100" fmla="*/ 10 w 161"/>
                <a:gd name="T101" fmla="*/ 1 h 170"/>
                <a:gd name="T102" fmla="*/ 12 w 161"/>
                <a:gd name="T103" fmla="*/ 0 h 170"/>
                <a:gd name="T104" fmla="*/ 14 w 161"/>
                <a:gd name="T105" fmla="*/ 1 h 170"/>
                <a:gd name="T106" fmla="*/ 16 w 161"/>
                <a:gd name="T107" fmla="*/ 5 h 170"/>
                <a:gd name="T108" fmla="*/ 18 w 161"/>
                <a:gd name="T109" fmla="*/ 8 h 170"/>
                <a:gd name="T110" fmla="*/ 18 w 161"/>
                <a:gd name="T111" fmla="*/ 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170">
                  <a:moveTo>
                    <a:pt x="18" y="8"/>
                  </a:moveTo>
                  <a:lnTo>
                    <a:pt x="24" y="19"/>
                  </a:lnTo>
                  <a:lnTo>
                    <a:pt x="30" y="31"/>
                  </a:lnTo>
                  <a:lnTo>
                    <a:pt x="36" y="42"/>
                  </a:lnTo>
                  <a:lnTo>
                    <a:pt x="42" y="52"/>
                  </a:lnTo>
                  <a:lnTo>
                    <a:pt x="50" y="63"/>
                  </a:lnTo>
                  <a:lnTo>
                    <a:pt x="58" y="72"/>
                  </a:lnTo>
                  <a:lnTo>
                    <a:pt x="68" y="80"/>
                  </a:lnTo>
                  <a:lnTo>
                    <a:pt x="76" y="91"/>
                  </a:lnTo>
                  <a:lnTo>
                    <a:pt x="86" y="100"/>
                  </a:lnTo>
                  <a:lnTo>
                    <a:pt x="94" y="109"/>
                  </a:lnTo>
                  <a:lnTo>
                    <a:pt x="104" y="117"/>
                  </a:lnTo>
                  <a:lnTo>
                    <a:pt x="115" y="126"/>
                  </a:lnTo>
                  <a:lnTo>
                    <a:pt x="123" y="133"/>
                  </a:lnTo>
                  <a:lnTo>
                    <a:pt x="135" y="142"/>
                  </a:lnTo>
                  <a:lnTo>
                    <a:pt x="147" y="151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1" y="167"/>
                  </a:lnTo>
                  <a:lnTo>
                    <a:pt x="161" y="168"/>
                  </a:lnTo>
                  <a:lnTo>
                    <a:pt x="155" y="170"/>
                  </a:lnTo>
                  <a:lnTo>
                    <a:pt x="149" y="170"/>
                  </a:lnTo>
                  <a:lnTo>
                    <a:pt x="145" y="167"/>
                  </a:lnTo>
                  <a:lnTo>
                    <a:pt x="139" y="165"/>
                  </a:lnTo>
                  <a:lnTo>
                    <a:pt x="133" y="161"/>
                  </a:lnTo>
                  <a:lnTo>
                    <a:pt x="125" y="158"/>
                  </a:lnTo>
                  <a:lnTo>
                    <a:pt x="117" y="153"/>
                  </a:lnTo>
                  <a:lnTo>
                    <a:pt x="111" y="149"/>
                  </a:lnTo>
                  <a:lnTo>
                    <a:pt x="105" y="146"/>
                  </a:lnTo>
                  <a:lnTo>
                    <a:pt x="102" y="144"/>
                  </a:lnTo>
                  <a:lnTo>
                    <a:pt x="94" y="137"/>
                  </a:lnTo>
                  <a:lnTo>
                    <a:pt x="86" y="130"/>
                  </a:lnTo>
                  <a:lnTo>
                    <a:pt x="78" y="121"/>
                  </a:lnTo>
                  <a:lnTo>
                    <a:pt x="70" y="116"/>
                  </a:lnTo>
                  <a:lnTo>
                    <a:pt x="60" y="109"/>
                  </a:lnTo>
                  <a:lnTo>
                    <a:pt x="52" y="100"/>
                  </a:lnTo>
                  <a:lnTo>
                    <a:pt x="44" y="93"/>
                  </a:lnTo>
                  <a:lnTo>
                    <a:pt x="38" y="86"/>
                  </a:lnTo>
                  <a:lnTo>
                    <a:pt x="28" y="77"/>
                  </a:lnTo>
                  <a:lnTo>
                    <a:pt x="22" y="68"/>
                  </a:lnTo>
                  <a:lnTo>
                    <a:pt x="16" y="59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4" y="33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52"/>
            <p:cNvSpPr>
              <a:spLocks/>
            </p:cNvSpPr>
            <p:nvPr/>
          </p:nvSpPr>
          <p:spPr bwMode="auto">
            <a:xfrm>
              <a:off x="2817813" y="4251325"/>
              <a:ext cx="236538" cy="80963"/>
            </a:xfrm>
            <a:custGeom>
              <a:avLst/>
              <a:gdLst>
                <a:gd name="T0" fmla="*/ 10 w 149"/>
                <a:gd name="T1" fmla="*/ 2 h 51"/>
                <a:gd name="T2" fmla="*/ 14 w 149"/>
                <a:gd name="T3" fmla="*/ 6 h 51"/>
                <a:gd name="T4" fmla="*/ 22 w 149"/>
                <a:gd name="T5" fmla="*/ 9 h 51"/>
                <a:gd name="T6" fmla="*/ 28 w 149"/>
                <a:gd name="T7" fmla="*/ 13 h 51"/>
                <a:gd name="T8" fmla="*/ 36 w 149"/>
                <a:gd name="T9" fmla="*/ 18 h 51"/>
                <a:gd name="T10" fmla="*/ 42 w 149"/>
                <a:gd name="T11" fmla="*/ 20 h 51"/>
                <a:gd name="T12" fmla="*/ 50 w 149"/>
                <a:gd name="T13" fmla="*/ 23 h 51"/>
                <a:gd name="T14" fmla="*/ 58 w 149"/>
                <a:gd name="T15" fmla="*/ 25 h 51"/>
                <a:gd name="T16" fmla="*/ 68 w 149"/>
                <a:gd name="T17" fmla="*/ 27 h 51"/>
                <a:gd name="T18" fmla="*/ 74 w 149"/>
                <a:gd name="T19" fmla="*/ 28 h 51"/>
                <a:gd name="T20" fmla="*/ 84 w 149"/>
                <a:gd name="T21" fmla="*/ 30 h 51"/>
                <a:gd name="T22" fmla="*/ 92 w 149"/>
                <a:gd name="T23" fmla="*/ 32 h 51"/>
                <a:gd name="T24" fmla="*/ 99 w 149"/>
                <a:gd name="T25" fmla="*/ 34 h 51"/>
                <a:gd name="T26" fmla="*/ 107 w 149"/>
                <a:gd name="T27" fmla="*/ 34 h 51"/>
                <a:gd name="T28" fmla="*/ 113 w 149"/>
                <a:gd name="T29" fmla="*/ 35 h 51"/>
                <a:gd name="T30" fmla="*/ 121 w 149"/>
                <a:gd name="T31" fmla="*/ 35 h 51"/>
                <a:gd name="T32" fmla="*/ 127 w 149"/>
                <a:gd name="T33" fmla="*/ 37 h 51"/>
                <a:gd name="T34" fmla="*/ 131 w 149"/>
                <a:gd name="T35" fmla="*/ 37 h 51"/>
                <a:gd name="T36" fmla="*/ 137 w 149"/>
                <a:gd name="T37" fmla="*/ 37 h 51"/>
                <a:gd name="T38" fmla="*/ 141 w 149"/>
                <a:gd name="T39" fmla="*/ 39 h 51"/>
                <a:gd name="T40" fmla="*/ 145 w 149"/>
                <a:gd name="T41" fmla="*/ 43 h 51"/>
                <a:gd name="T42" fmla="*/ 149 w 149"/>
                <a:gd name="T43" fmla="*/ 44 h 51"/>
                <a:gd name="T44" fmla="*/ 149 w 149"/>
                <a:gd name="T45" fmla="*/ 46 h 51"/>
                <a:gd name="T46" fmla="*/ 147 w 149"/>
                <a:gd name="T47" fmla="*/ 48 h 51"/>
                <a:gd name="T48" fmla="*/ 145 w 149"/>
                <a:gd name="T49" fmla="*/ 50 h 51"/>
                <a:gd name="T50" fmla="*/ 143 w 149"/>
                <a:gd name="T51" fmla="*/ 50 h 51"/>
                <a:gd name="T52" fmla="*/ 139 w 149"/>
                <a:gd name="T53" fmla="*/ 51 h 51"/>
                <a:gd name="T54" fmla="*/ 129 w 149"/>
                <a:gd name="T55" fmla="*/ 51 h 51"/>
                <a:gd name="T56" fmla="*/ 121 w 149"/>
                <a:gd name="T57" fmla="*/ 51 h 51"/>
                <a:gd name="T58" fmla="*/ 111 w 149"/>
                <a:gd name="T59" fmla="*/ 51 h 51"/>
                <a:gd name="T60" fmla="*/ 101 w 149"/>
                <a:gd name="T61" fmla="*/ 51 h 51"/>
                <a:gd name="T62" fmla="*/ 92 w 149"/>
                <a:gd name="T63" fmla="*/ 51 h 51"/>
                <a:gd name="T64" fmla="*/ 82 w 149"/>
                <a:gd name="T65" fmla="*/ 50 h 51"/>
                <a:gd name="T66" fmla="*/ 72 w 149"/>
                <a:gd name="T67" fmla="*/ 48 h 51"/>
                <a:gd name="T68" fmla="*/ 62 w 149"/>
                <a:gd name="T69" fmla="*/ 46 h 51"/>
                <a:gd name="T70" fmla="*/ 54 w 149"/>
                <a:gd name="T71" fmla="*/ 44 h 51"/>
                <a:gd name="T72" fmla="*/ 44 w 149"/>
                <a:gd name="T73" fmla="*/ 43 h 51"/>
                <a:gd name="T74" fmla="*/ 34 w 149"/>
                <a:gd name="T75" fmla="*/ 37 h 51"/>
                <a:gd name="T76" fmla="*/ 26 w 149"/>
                <a:gd name="T77" fmla="*/ 34 h 51"/>
                <a:gd name="T78" fmla="*/ 18 w 149"/>
                <a:gd name="T79" fmla="*/ 28 h 51"/>
                <a:gd name="T80" fmla="*/ 12 w 149"/>
                <a:gd name="T81" fmla="*/ 23 h 51"/>
                <a:gd name="T82" fmla="*/ 4 w 149"/>
                <a:gd name="T83" fmla="*/ 18 h 51"/>
                <a:gd name="T84" fmla="*/ 0 w 149"/>
                <a:gd name="T85" fmla="*/ 13 h 51"/>
                <a:gd name="T86" fmla="*/ 0 w 149"/>
                <a:gd name="T87" fmla="*/ 7 h 51"/>
                <a:gd name="T88" fmla="*/ 0 w 149"/>
                <a:gd name="T89" fmla="*/ 2 h 51"/>
                <a:gd name="T90" fmla="*/ 4 w 149"/>
                <a:gd name="T91" fmla="*/ 0 h 51"/>
                <a:gd name="T92" fmla="*/ 10 w 149"/>
                <a:gd name="T93" fmla="*/ 2 h 51"/>
                <a:gd name="T94" fmla="*/ 10 w 149"/>
                <a:gd name="T95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51">
                  <a:moveTo>
                    <a:pt x="10" y="2"/>
                  </a:moveTo>
                  <a:lnTo>
                    <a:pt x="14" y="6"/>
                  </a:lnTo>
                  <a:lnTo>
                    <a:pt x="22" y="9"/>
                  </a:lnTo>
                  <a:lnTo>
                    <a:pt x="28" y="13"/>
                  </a:lnTo>
                  <a:lnTo>
                    <a:pt x="36" y="18"/>
                  </a:lnTo>
                  <a:lnTo>
                    <a:pt x="42" y="20"/>
                  </a:lnTo>
                  <a:lnTo>
                    <a:pt x="50" y="23"/>
                  </a:lnTo>
                  <a:lnTo>
                    <a:pt x="58" y="25"/>
                  </a:lnTo>
                  <a:lnTo>
                    <a:pt x="68" y="27"/>
                  </a:lnTo>
                  <a:lnTo>
                    <a:pt x="74" y="28"/>
                  </a:lnTo>
                  <a:lnTo>
                    <a:pt x="84" y="30"/>
                  </a:lnTo>
                  <a:lnTo>
                    <a:pt x="92" y="32"/>
                  </a:lnTo>
                  <a:lnTo>
                    <a:pt x="99" y="34"/>
                  </a:lnTo>
                  <a:lnTo>
                    <a:pt x="107" y="34"/>
                  </a:lnTo>
                  <a:lnTo>
                    <a:pt x="113" y="35"/>
                  </a:lnTo>
                  <a:lnTo>
                    <a:pt x="121" y="35"/>
                  </a:lnTo>
                  <a:lnTo>
                    <a:pt x="127" y="37"/>
                  </a:lnTo>
                  <a:lnTo>
                    <a:pt x="131" y="37"/>
                  </a:lnTo>
                  <a:lnTo>
                    <a:pt x="137" y="37"/>
                  </a:lnTo>
                  <a:lnTo>
                    <a:pt x="141" y="39"/>
                  </a:lnTo>
                  <a:lnTo>
                    <a:pt x="145" y="43"/>
                  </a:lnTo>
                  <a:lnTo>
                    <a:pt x="149" y="44"/>
                  </a:lnTo>
                  <a:lnTo>
                    <a:pt x="149" y="46"/>
                  </a:lnTo>
                  <a:lnTo>
                    <a:pt x="147" y="48"/>
                  </a:lnTo>
                  <a:lnTo>
                    <a:pt x="145" y="50"/>
                  </a:lnTo>
                  <a:lnTo>
                    <a:pt x="143" y="50"/>
                  </a:lnTo>
                  <a:lnTo>
                    <a:pt x="139" y="51"/>
                  </a:lnTo>
                  <a:lnTo>
                    <a:pt x="129" y="51"/>
                  </a:lnTo>
                  <a:lnTo>
                    <a:pt x="121" y="51"/>
                  </a:lnTo>
                  <a:lnTo>
                    <a:pt x="111" y="51"/>
                  </a:lnTo>
                  <a:lnTo>
                    <a:pt x="101" y="51"/>
                  </a:lnTo>
                  <a:lnTo>
                    <a:pt x="92" y="51"/>
                  </a:lnTo>
                  <a:lnTo>
                    <a:pt x="82" y="50"/>
                  </a:lnTo>
                  <a:lnTo>
                    <a:pt x="72" y="48"/>
                  </a:lnTo>
                  <a:lnTo>
                    <a:pt x="62" y="46"/>
                  </a:lnTo>
                  <a:lnTo>
                    <a:pt x="54" y="44"/>
                  </a:lnTo>
                  <a:lnTo>
                    <a:pt x="44" y="43"/>
                  </a:lnTo>
                  <a:lnTo>
                    <a:pt x="34" y="37"/>
                  </a:lnTo>
                  <a:lnTo>
                    <a:pt x="26" y="3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53"/>
            <p:cNvSpPr>
              <a:spLocks/>
            </p:cNvSpPr>
            <p:nvPr/>
          </p:nvSpPr>
          <p:spPr bwMode="auto">
            <a:xfrm>
              <a:off x="5122863" y="3600450"/>
              <a:ext cx="106363" cy="230188"/>
            </a:xfrm>
            <a:custGeom>
              <a:avLst/>
              <a:gdLst>
                <a:gd name="T0" fmla="*/ 55 w 67"/>
                <a:gd name="T1" fmla="*/ 4 h 145"/>
                <a:gd name="T2" fmla="*/ 61 w 67"/>
                <a:gd name="T3" fmla="*/ 0 h 145"/>
                <a:gd name="T4" fmla="*/ 65 w 67"/>
                <a:gd name="T5" fmla="*/ 2 h 145"/>
                <a:gd name="T6" fmla="*/ 67 w 67"/>
                <a:gd name="T7" fmla="*/ 4 h 145"/>
                <a:gd name="T8" fmla="*/ 67 w 67"/>
                <a:gd name="T9" fmla="*/ 9 h 145"/>
                <a:gd name="T10" fmla="*/ 65 w 67"/>
                <a:gd name="T11" fmla="*/ 14 h 145"/>
                <a:gd name="T12" fmla="*/ 63 w 67"/>
                <a:gd name="T13" fmla="*/ 20 h 145"/>
                <a:gd name="T14" fmla="*/ 59 w 67"/>
                <a:gd name="T15" fmla="*/ 25 h 145"/>
                <a:gd name="T16" fmla="*/ 55 w 67"/>
                <a:gd name="T17" fmla="*/ 30 h 145"/>
                <a:gd name="T18" fmla="*/ 53 w 67"/>
                <a:gd name="T19" fmla="*/ 32 h 145"/>
                <a:gd name="T20" fmla="*/ 51 w 67"/>
                <a:gd name="T21" fmla="*/ 37 h 145"/>
                <a:gd name="T22" fmla="*/ 47 w 67"/>
                <a:gd name="T23" fmla="*/ 39 h 145"/>
                <a:gd name="T24" fmla="*/ 45 w 67"/>
                <a:gd name="T25" fmla="*/ 44 h 145"/>
                <a:gd name="T26" fmla="*/ 43 w 67"/>
                <a:gd name="T27" fmla="*/ 48 h 145"/>
                <a:gd name="T28" fmla="*/ 41 w 67"/>
                <a:gd name="T29" fmla="*/ 53 h 145"/>
                <a:gd name="T30" fmla="*/ 37 w 67"/>
                <a:gd name="T31" fmla="*/ 58 h 145"/>
                <a:gd name="T32" fmla="*/ 35 w 67"/>
                <a:gd name="T33" fmla="*/ 64 h 145"/>
                <a:gd name="T34" fmla="*/ 33 w 67"/>
                <a:gd name="T35" fmla="*/ 67 h 145"/>
                <a:gd name="T36" fmla="*/ 31 w 67"/>
                <a:gd name="T37" fmla="*/ 72 h 145"/>
                <a:gd name="T38" fmla="*/ 29 w 67"/>
                <a:gd name="T39" fmla="*/ 78 h 145"/>
                <a:gd name="T40" fmla="*/ 29 w 67"/>
                <a:gd name="T41" fmla="*/ 83 h 145"/>
                <a:gd name="T42" fmla="*/ 27 w 67"/>
                <a:gd name="T43" fmla="*/ 88 h 145"/>
                <a:gd name="T44" fmla="*/ 25 w 67"/>
                <a:gd name="T45" fmla="*/ 92 h 145"/>
                <a:gd name="T46" fmla="*/ 23 w 67"/>
                <a:gd name="T47" fmla="*/ 97 h 145"/>
                <a:gd name="T48" fmla="*/ 23 w 67"/>
                <a:gd name="T49" fmla="*/ 101 h 145"/>
                <a:gd name="T50" fmla="*/ 22 w 67"/>
                <a:gd name="T51" fmla="*/ 106 h 145"/>
                <a:gd name="T52" fmla="*/ 22 w 67"/>
                <a:gd name="T53" fmla="*/ 109 h 145"/>
                <a:gd name="T54" fmla="*/ 20 w 67"/>
                <a:gd name="T55" fmla="*/ 113 h 145"/>
                <a:gd name="T56" fmla="*/ 20 w 67"/>
                <a:gd name="T57" fmla="*/ 116 h 145"/>
                <a:gd name="T58" fmla="*/ 20 w 67"/>
                <a:gd name="T59" fmla="*/ 120 h 145"/>
                <a:gd name="T60" fmla="*/ 20 w 67"/>
                <a:gd name="T61" fmla="*/ 123 h 145"/>
                <a:gd name="T62" fmla="*/ 18 w 67"/>
                <a:gd name="T63" fmla="*/ 129 h 145"/>
                <a:gd name="T64" fmla="*/ 18 w 67"/>
                <a:gd name="T65" fmla="*/ 132 h 145"/>
                <a:gd name="T66" fmla="*/ 16 w 67"/>
                <a:gd name="T67" fmla="*/ 138 h 145"/>
                <a:gd name="T68" fmla="*/ 14 w 67"/>
                <a:gd name="T69" fmla="*/ 143 h 145"/>
                <a:gd name="T70" fmla="*/ 10 w 67"/>
                <a:gd name="T71" fmla="*/ 145 h 145"/>
                <a:gd name="T72" fmla="*/ 8 w 67"/>
                <a:gd name="T73" fmla="*/ 145 h 145"/>
                <a:gd name="T74" fmla="*/ 4 w 67"/>
                <a:gd name="T75" fmla="*/ 143 h 145"/>
                <a:gd name="T76" fmla="*/ 2 w 67"/>
                <a:gd name="T77" fmla="*/ 141 h 145"/>
                <a:gd name="T78" fmla="*/ 0 w 67"/>
                <a:gd name="T79" fmla="*/ 138 h 145"/>
                <a:gd name="T80" fmla="*/ 0 w 67"/>
                <a:gd name="T81" fmla="*/ 134 h 145"/>
                <a:gd name="T82" fmla="*/ 0 w 67"/>
                <a:gd name="T83" fmla="*/ 125 h 145"/>
                <a:gd name="T84" fmla="*/ 2 w 67"/>
                <a:gd name="T85" fmla="*/ 116 h 145"/>
                <a:gd name="T86" fmla="*/ 2 w 67"/>
                <a:gd name="T87" fmla="*/ 108 h 145"/>
                <a:gd name="T88" fmla="*/ 4 w 67"/>
                <a:gd name="T89" fmla="*/ 101 h 145"/>
                <a:gd name="T90" fmla="*/ 6 w 67"/>
                <a:gd name="T91" fmla="*/ 90 h 145"/>
                <a:gd name="T92" fmla="*/ 8 w 67"/>
                <a:gd name="T93" fmla="*/ 81 h 145"/>
                <a:gd name="T94" fmla="*/ 10 w 67"/>
                <a:gd name="T95" fmla="*/ 72 h 145"/>
                <a:gd name="T96" fmla="*/ 14 w 67"/>
                <a:gd name="T97" fmla="*/ 64 h 145"/>
                <a:gd name="T98" fmla="*/ 16 w 67"/>
                <a:gd name="T99" fmla="*/ 55 h 145"/>
                <a:gd name="T100" fmla="*/ 20 w 67"/>
                <a:gd name="T101" fmla="*/ 46 h 145"/>
                <a:gd name="T102" fmla="*/ 23 w 67"/>
                <a:gd name="T103" fmla="*/ 37 h 145"/>
                <a:gd name="T104" fmla="*/ 29 w 67"/>
                <a:gd name="T105" fmla="*/ 30 h 145"/>
                <a:gd name="T106" fmla="*/ 33 w 67"/>
                <a:gd name="T107" fmla="*/ 23 h 145"/>
                <a:gd name="T108" fmla="*/ 41 w 67"/>
                <a:gd name="T109" fmla="*/ 16 h 145"/>
                <a:gd name="T110" fmla="*/ 47 w 67"/>
                <a:gd name="T111" fmla="*/ 9 h 145"/>
                <a:gd name="T112" fmla="*/ 55 w 67"/>
                <a:gd name="T113" fmla="*/ 4 h 145"/>
                <a:gd name="T114" fmla="*/ 55 w 67"/>
                <a:gd name="T115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45">
                  <a:moveTo>
                    <a:pt x="55" y="4"/>
                  </a:moveTo>
                  <a:lnTo>
                    <a:pt x="61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3" y="20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47" y="39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41" y="53"/>
                  </a:lnTo>
                  <a:lnTo>
                    <a:pt x="37" y="58"/>
                  </a:lnTo>
                  <a:lnTo>
                    <a:pt x="35" y="64"/>
                  </a:lnTo>
                  <a:lnTo>
                    <a:pt x="33" y="67"/>
                  </a:lnTo>
                  <a:lnTo>
                    <a:pt x="31" y="72"/>
                  </a:lnTo>
                  <a:lnTo>
                    <a:pt x="29" y="78"/>
                  </a:lnTo>
                  <a:lnTo>
                    <a:pt x="29" y="83"/>
                  </a:lnTo>
                  <a:lnTo>
                    <a:pt x="27" y="88"/>
                  </a:lnTo>
                  <a:lnTo>
                    <a:pt x="25" y="92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2" y="106"/>
                  </a:lnTo>
                  <a:lnTo>
                    <a:pt x="22" y="109"/>
                  </a:lnTo>
                  <a:lnTo>
                    <a:pt x="20" y="113"/>
                  </a:lnTo>
                  <a:lnTo>
                    <a:pt x="20" y="116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5"/>
                  </a:lnTo>
                  <a:lnTo>
                    <a:pt x="4" y="143"/>
                  </a:lnTo>
                  <a:lnTo>
                    <a:pt x="2" y="141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2" y="116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0"/>
                  </a:lnTo>
                  <a:lnTo>
                    <a:pt x="8" y="81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16" y="55"/>
                  </a:lnTo>
                  <a:lnTo>
                    <a:pt x="20" y="46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1" y="16"/>
                  </a:lnTo>
                  <a:lnTo>
                    <a:pt x="47" y="9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54"/>
            <p:cNvSpPr>
              <a:spLocks/>
            </p:cNvSpPr>
            <p:nvPr/>
          </p:nvSpPr>
          <p:spPr bwMode="auto">
            <a:xfrm>
              <a:off x="5059363" y="3397250"/>
              <a:ext cx="182563" cy="192088"/>
            </a:xfrm>
            <a:custGeom>
              <a:avLst/>
              <a:gdLst>
                <a:gd name="T0" fmla="*/ 105 w 115"/>
                <a:gd name="T1" fmla="*/ 2 h 121"/>
                <a:gd name="T2" fmla="*/ 107 w 115"/>
                <a:gd name="T3" fmla="*/ 0 h 121"/>
                <a:gd name="T4" fmla="*/ 111 w 115"/>
                <a:gd name="T5" fmla="*/ 2 h 121"/>
                <a:gd name="T6" fmla="*/ 113 w 115"/>
                <a:gd name="T7" fmla="*/ 2 h 121"/>
                <a:gd name="T8" fmla="*/ 115 w 115"/>
                <a:gd name="T9" fmla="*/ 3 h 121"/>
                <a:gd name="T10" fmla="*/ 115 w 115"/>
                <a:gd name="T11" fmla="*/ 5 h 121"/>
                <a:gd name="T12" fmla="*/ 113 w 115"/>
                <a:gd name="T13" fmla="*/ 10 h 121"/>
                <a:gd name="T14" fmla="*/ 109 w 115"/>
                <a:gd name="T15" fmla="*/ 14 h 121"/>
                <a:gd name="T16" fmla="*/ 105 w 115"/>
                <a:gd name="T17" fmla="*/ 19 h 121"/>
                <a:gd name="T18" fmla="*/ 99 w 115"/>
                <a:gd name="T19" fmla="*/ 25 h 121"/>
                <a:gd name="T20" fmla="*/ 95 w 115"/>
                <a:gd name="T21" fmla="*/ 28 h 121"/>
                <a:gd name="T22" fmla="*/ 91 w 115"/>
                <a:gd name="T23" fmla="*/ 30 h 121"/>
                <a:gd name="T24" fmla="*/ 87 w 115"/>
                <a:gd name="T25" fmla="*/ 32 h 121"/>
                <a:gd name="T26" fmla="*/ 83 w 115"/>
                <a:gd name="T27" fmla="*/ 35 h 121"/>
                <a:gd name="T28" fmla="*/ 79 w 115"/>
                <a:gd name="T29" fmla="*/ 39 h 121"/>
                <a:gd name="T30" fmla="*/ 75 w 115"/>
                <a:gd name="T31" fmla="*/ 40 h 121"/>
                <a:gd name="T32" fmla="*/ 71 w 115"/>
                <a:gd name="T33" fmla="*/ 46 h 121"/>
                <a:gd name="T34" fmla="*/ 67 w 115"/>
                <a:gd name="T35" fmla="*/ 49 h 121"/>
                <a:gd name="T36" fmla="*/ 63 w 115"/>
                <a:gd name="T37" fmla="*/ 53 h 121"/>
                <a:gd name="T38" fmla="*/ 60 w 115"/>
                <a:gd name="T39" fmla="*/ 56 h 121"/>
                <a:gd name="T40" fmla="*/ 56 w 115"/>
                <a:gd name="T41" fmla="*/ 61 h 121"/>
                <a:gd name="T42" fmla="*/ 52 w 115"/>
                <a:gd name="T43" fmla="*/ 65 h 121"/>
                <a:gd name="T44" fmla="*/ 50 w 115"/>
                <a:gd name="T45" fmla="*/ 69 h 121"/>
                <a:gd name="T46" fmla="*/ 46 w 115"/>
                <a:gd name="T47" fmla="*/ 72 h 121"/>
                <a:gd name="T48" fmla="*/ 44 w 115"/>
                <a:gd name="T49" fmla="*/ 77 h 121"/>
                <a:gd name="T50" fmla="*/ 40 w 115"/>
                <a:gd name="T51" fmla="*/ 81 h 121"/>
                <a:gd name="T52" fmla="*/ 40 w 115"/>
                <a:gd name="T53" fmla="*/ 86 h 121"/>
                <a:gd name="T54" fmla="*/ 34 w 115"/>
                <a:gd name="T55" fmla="*/ 91 h 121"/>
                <a:gd name="T56" fmla="*/ 28 w 115"/>
                <a:gd name="T57" fmla="*/ 98 h 121"/>
                <a:gd name="T58" fmla="*/ 26 w 115"/>
                <a:gd name="T59" fmla="*/ 102 h 121"/>
                <a:gd name="T60" fmla="*/ 26 w 115"/>
                <a:gd name="T61" fmla="*/ 105 h 121"/>
                <a:gd name="T62" fmla="*/ 22 w 115"/>
                <a:gd name="T63" fmla="*/ 109 h 121"/>
                <a:gd name="T64" fmla="*/ 22 w 115"/>
                <a:gd name="T65" fmla="*/ 113 h 121"/>
                <a:gd name="T66" fmla="*/ 16 w 115"/>
                <a:gd name="T67" fmla="*/ 118 h 121"/>
                <a:gd name="T68" fmla="*/ 14 w 115"/>
                <a:gd name="T69" fmla="*/ 121 h 121"/>
                <a:gd name="T70" fmla="*/ 8 w 115"/>
                <a:gd name="T71" fmla="*/ 121 h 121"/>
                <a:gd name="T72" fmla="*/ 6 w 115"/>
                <a:gd name="T73" fmla="*/ 121 h 121"/>
                <a:gd name="T74" fmla="*/ 2 w 115"/>
                <a:gd name="T75" fmla="*/ 120 h 121"/>
                <a:gd name="T76" fmla="*/ 0 w 115"/>
                <a:gd name="T77" fmla="*/ 118 h 121"/>
                <a:gd name="T78" fmla="*/ 0 w 115"/>
                <a:gd name="T79" fmla="*/ 114 h 121"/>
                <a:gd name="T80" fmla="*/ 2 w 115"/>
                <a:gd name="T81" fmla="*/ 111 h 121"/>
                <a:gd name="T82" fmla="*/ 6 w 115"/>
                <a:gd name="T83" fmla="*/ 102 h 121"/>
                <a:gd name="T84" fmla="*/ 10 w 115"/>
                <a:gd name="T85" fmla="*/ 95 h 121"/>
                <a:gd name="T86" fmla="*/ 14 w 115"/>
                <a:gd name="T87" fmla="*/ 86 h 121"/>
                <a:gd name="T88" fmla="*/ 20 w 115"/>
                <a:gd name="T89" fmla="*/ 79 h 121"/>
                <a:gd name="T90" fmla="*/ 26 w 115"/>
                <a:gd name="T91" fmla="*/ 70 h 121"/>
                <a:gd name="T92" fmla="*/ 30 w 115"/>
                <a:gd name="T93" fmla="*/ 63 h 121"/>
                <a:gd name="T94" fmla="*/ 36 w 115"/>
                <a:gd name="T95" fmla="*/ 54 h 121"/>
                <a:gd name="T96" fmla="*/ 44 w 115"/>
                <a:gd name="T97" fmla="*/ 47 h 121"/>
                <a:gd name="T98" fmla="*/ 48 w 115"/>
                <a:gd name="T99" fmla="*/ 40 h 121"/>
                <a:gd name="T100" fmla="*/ 56 w 115"/>
                <a:gd name="T101" fmla="*/ 33 h 121"/>
                <a:gd name="T102" fmla="*/ 62 w 115"/>
                <a:gd name="T103" fmla="*/ 26 h 121"/>
                <a:gd name="T104" fmla="*/ 69 w 115"/>
                <a:gd name="T105" fmla="*/ 21 h 121"/>
                <a:gd name="T106" fmla="*/ 77 w 115"/>
                <a:gd name="T107" fmla="*/ 14 h 121"/>
                <a:gd name="T108" fmla="*/ 85 w 115"/>
                <a:gd name="T109" fmla="*/ 9 h 121"/>
                <a:gd name="T110" fmla="*/ 95 w 115"/>
                <a:gd name="T111" fmla="*/ 5 h 121"/>
                <a:gd name="T112" fmla="*/ 105 w 115"/>
                <a:gd name="T113" fmla="*/ 2 h 121"/>
                <a:gd name="T114" fmla="*/ 105 w 115"/>
                <a:gd name="T115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21">
                  <a:moveTo>
                    <a:pt x="105" y="2"/>
                  </a:moveTo>
                  <a:lnTo>
                    <a:pt x="107" y="0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5" y="3"/>
                  </a:lnTo>
                  <a:lnTo>
                    <a:pt x="115" y="5"/>
                  </a:lnTo>
                  <a:lnTo>
                    <a:pt x="113" y="10"/>
                  </a:lnTo>
                  <a:lnTo>
                    <a:pt x="109" y="14"/>
                  </a:lnTo>
                  <a:lnTo>
                    <a:pt x="105" y="19"/>
                  </a:lnTo>
                  <a:lnTo>
                    <a:pt x="99" y="25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7" y="32"/>
                  </a:lnTo>
                  <a:lnTo>
                    <a:pt x="83" y="35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7" y="49"/>
                  </a:lnTo>
                  <a:lnTo>
                    <a:pt x="63" y="53"/>
                  </a:lnTo>
                  <a:lnTo>
                    <a:pt x="60" y="56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50" y="69"/>
                  </a:lnTo>
                  <a:lnTo>
                    <a:pt x="46" y="72"/>
                  </a:lnTo>
                  <a:lnTo>
                    <a:pt x="44" y="77"/>
                  </a:lnTo>
                  <a:lnTo>
                    <a:pt x="40" y="81"/>
                  </a:lnTo>
                  <a:lnTo>
                    <a:pt x="40" y="86"/>
                  </a:lnTo>
                  <a:lnTo>
                    <a:pt x="34" y="91"/>
                  </a:lnTo>
                  <a:lnTo>
                    <a:pt x="28" y="98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2" y="109"/>
                  </a:lnTo>
                  <a:lnTo>
                    <a:pt x="22" y="113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11"/>
                  </a:lnTo>
                  <a:lnTo>
                    <a:pt x="6" y="102"/>
                  </a:lnTo>
                  <a:lnTo>
                    <a:pt x="10" y="95"/>
                  </a:lnTo>
                  <a:lnTo>
                    <a:pt x="14" y="86"/>
                  </a:lnTo>
                  <a:lnTo>
                    <a:pt x="20" y="79"/>
                  </a:lnTo>
                  <a:lnTo>
                    <a:pt x="26" y="70"/>
                  </a:lnTo>
                  <a:lnTo>
                    <a:pt x="30" y="63"/>
                  </a:lnTo>
                  <a:lnTo>
                    <a:pt x="36" y="54"/>
                  </a:lnTo>
                  <a:lnTo>
                    <a:pt x="44" y="47"/>
                  </a:lnTo>
                  <a:lnTo>
                    <a:pt x="48" y="40"/>
                  </a:lnTo>
                  <a:lnTo>
                    <a:pt x="56" y="33"/>
                  </a:lnTo>
                  <a:lnTo>
                    <a:pt x="62" y="26"/>
                  </a:lnTo>
                  <a:lnTo>
                    <a:pt x="69" y="21"/>
                  </a:lnTo>
                  <a:lnTo>
                    <a:pt x="77" y="14"/>
                  </a:lnTo>
                  <a:lnTo>
                    <a:pt x="85" y="9"/>
                  </a:lnTo>
                  <a:lnTo>
                    <a:pt x="95" y="5"/>
                  </a:lnTo>
                  <a:lnTo>
                    <a:pt x="105" y="2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55"/>
            <p:cNvSpPr>
              <a:spLocks/>
            </p:cNvSpPr>
            <p:nvPr/>
          </p:nvSpPr>
          <p:spPr bwMode="auto">
            <a:xfrm>
              <a:off x="5040313" y="3621088"/>
              <a:ext cx="252413" cy="114300"/>
            </a:xfrm>
            <a:custGeom>
              <a:avLst/>
              <a:gdLst>
                <a:gd name="T0" fmla="*/ 10 w 159"/>
                <a:gd name="T1" fmla="*/ 0 h 72"/>
                <a:gd name="T2" fmla="*/ 16 w 159"/>
                <a:gd name="T3" fmla="*/ 5 h 72"/>
                <a:gd name="T4" fmla="*/ 24 w 159"/>
                <a:gd name="T5" fmla="*/ 10 h 72"/>
                <a:gd name="T6" fmla="*/ 32 w 159"/>
                <a:gd name="T7" fmla="*/ 15 h 72"/>
                <a:gd name="T8" fmla="*/ 40 w 159"/>
                <a:gd name="T9" fmla="*/ 21 h 72"/>
                <a:gd name="T10" fmla="*/ 50 w 159"/>
                <a:gd name="T11" fmla="*/ 24 h 72"/>
                <a:gd name="T12" fmla="*/ 58 w 159"/>
                <a:gd name="T13" fmla="*/ 28 h 72"/>
                <a:gd name="T14" fmla="*/ 68 w 159"/>
                <a:gd name="T15" fmla="*/ 31 h 72"/>
                <a:gd name="T16" fmla="*/ 79 w 159"/>
                <a:gd name="T17" fmla="*/ 37 h 72"/>
                <a:gd name="T18" fmla="*/ 87 w 159"/>
                <a:gd name="T19" fmla="*/ 38 h 72"/>
                <a:gd name="T20" fmla="*/ 97 w 159"/>
                <a:gd name="T21" fmla="*/ 42 h 72"/>
                <a:gd name="T22" fmla="*/ 107 w 159"/>
                <a:gd name="T23" fmla="*/ 44 h 72"/>
                <a:gd name="T24" fmla="*/ 117 w 159"/>
                <a:gd name="T25" fmla="*/ 47 h 72"/>
                <a:gd name="T26" fmla="*/ 127 w 159"/>
                <a:gd name="T27" fmla="*/ 49 h 72"/>
                <a:gd name="T28" fmla="*/ 135 w 159"/>
                <a:gd name="T29" fmla="*/ 51 h 72"/>
                <a:gd name="T30" fmla="*/ 143 w 159"/>
                <a:gd name="T31" fmla="*/ 52 h 72"/>
                <a:gd name="T32" fmla="*/ 151 w 159"/>
                <a:gd name="T33" fmla="*/ 56 h 72"/>
                <a:gd name="T34" fmla="*/ 155 w 159"/>
                <a:gd name="T35" fmla="*/ 58 h 72"/>
                <a:gd name="T36" fmla="*/ 157 w 159"/>
                <a:gd name="T37" fmla="*/ 61 h 72"/>
                <a:gd name="T38" fmla="*/ 159 w 159"/>
                <a:gd name="T39" fmla="*/ 63 h 72"/>
                <a:gd name="T40" fmla="*/ 159 w 159"/>
                <a:gd name="T41" fmla="*/ 67 h 72"/>
                <a:gd name="T42" fmla="*/ 157 w 159"/>
                <a:gd name="T43" fmla="*/ 68 h 72"/>
                <a:gd name="T44" fmla="*/ 155 w 159"/>
                <a:gd name="T45" fmla="*/ 70 h 72"/>
                <a:gd name="T46" fmla="*/ 151 w 159"/>
                <a:gd name="T47" fmla="*/ 72 h 72"/>
                <a:gd name="T48" fmla="*/ 147 w 159"/>
                <a:gd name="T49" fmla="*/ 72 h 72"/>
                <a:gd name="T50" fmla="*/ 141 w 159"/>
                <a:gd name="T51" fmla="*/ 72 h 72"/>
                <a:gd name="T52" fmla="*/ 135 w 159"/>
                <a:gd name="T53" fmla="*/ 72 h 72"/>
                <a:gd name="T54" fmla="*/ 131 w 159"/>
                <a:gd name="T55" fmla="*/ 70 h 72"/>
                <a:gd name="T56" fmla="*/ 127 w 159"/>
                <a:gd name="T57" fmla="*/ 70 h 72"/>
                <a:gd name="T58" fmla="*/ 123 w 159"/>
                <a:gd name="T59" fmla="*/ 68 h 72"/>
                <a:gd name="T60" fmla="*/ 119 w 159"/>
                <a:gd name="T61" fmla="*/ 68 h 72"/>
                <a:gd name="T62" fmla="*/ 115 w 159"/>
                <a:gd name="T63" fmla="*/ 67 h 72"/>
                <a:gd name="T64" fmla="*/ 111 w 159"/>
                <a:gd name="T65" fmla="*/ 67 h 72"/>
                <a:gd name="T66" fmla="*/ 105 w 159"/>
                <a:gd name="T67" fmla="*/ 65 h 72"/>
                <a:gd name="T68" fmla="*/ 101 w 159"/>
                <a:gd name="T69" fmla="*/ 63 h 72"/>
                <a:gd name="T70" fmla="*/ 97 w 159"/>
                <a:gd name="T71" fmla="*/ 61 h 72"/>
                <a:gd name="T72" fmla="*/ 93 w 159"/>
                <a:gd name="T73" fmla="*/ 61 h 72"/>
                <a:gd name="T74" fmla="*/ 87 w 159"/>
                <a:gd name="T75" fmla="*/ 59 h 72"/>
                <a:gd name="T76" fmla="*/ 83 w 159"/>
                <a:gd name="T77" fmla="*/ 58 h 72"/>
                <a:gd name="T78" fmla="*/ 79 w 159"/>
                <a:gd name="T79" fmla="*/ 56 h 72"/>
                <a:gd name="T80" fmla="*/ 74 w 159"/>
                <a:gd name="T81" fmla="*/ 56 h 72"/>
                <a:gd name="T82" fmla="*/ 70 w 159"/>
                <a:gd name="T83" fmla="*/ 54 h 72"/>
                <a:gd name="T84" fmla="*/ 68 w 159"/>
                <a:gd name="T85" fmla="*/ 52 h 72"/>
                <a:gd name="T86" fmla="*/ 64 w 159"/>
                <a:gd name="T87" fmla="*/ 51 h 72"/>
                <a:gd name="T88" fmla="*/ 60 w 159"/>
                <a:gd name="T89" fmla="*/ 51 h 72"/>
                <a:gd name="T90" fmla="*/ 56 w 159"/>
                <a:gd name="T91" fmla="*/ 49 h 72"/>
                <a:gd name="T92" fmla="*/ 50 w 159"/>
                <a:gd name="T93" fmla="*/ 45 h 72"/>
                <a:gd name="T94" fmla="*/ 46 w 159"/>
                <a:gd name="T95" fmla="*/ 44 h 72"/>
                <a:gd name="T96" fmla="*/ 40 w 159"/>
                <a:gd name="T97" fmla="*/ 42 h 72"/>
                <a:gd name="T98" fmla="*/ 34 w 159"/>
                <a:gd name="T99" fmla="*/ 38 h 72"/>
                <a:gd name="T100" fmla="*/ 30 w 159"/>
                <a:gd name="T101" fmla="*/ 37 h 72"/>
                <a:gd name="T102" fmla="*/ 26 w 159"/>
                <a:gd name="T103" fmla="*/ 33 h 72"/>
                <a:gd name="T104" fmla="*/ 20 w 159"/>
                <a:gd name="T105" fmla="*/ 31 h 72"/>
                <a:gd name="T106" fmla="*/ 16 w 159"/>
                <a:gd name="T107" fmla="*/ 28 h 72"/>
                <a:gd name="T108" fmla="*/ 12 w 159"/>
                <a:gd name="T109" fmla="*/ 26 h 72"/>
                <a:gd name="T110" fmla="*/ 8 w 159"/>
                <a:gd name="T111" fmla="*/ 23 h 72"/>
                <a:gd name="T112" fmla="*/ 6 w 159"/>
                <a:gd name="T113" fmla="*/ 21 h 72"/>
                <a:gd name="T114" fmla="*/ 0 w 159"/>
                <a:gd name="T115" fmla="*/ 14 h 72"/>
                <a:gd name="T116" fmla="*/ 0 w 159"/>
                <a:gd name="T117" fmla="*/ 8 h 72"/>
                <a:gd name="T118" fmla="*/ 4 w 159"/>
                <a:gd name="T119" fmla="*/ 3 h 72"/>
                <a:gd name="T120" fmla="*/ 10 w 159"/>
                <a:gd name="T121" fmla="*/ 0 h 72"/>
                <a:gd name="T122" fmla="*/ 10 w 159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72">
                  <a:moveTo>
                    <a:pt x="10" y="0"/>
                  </a:moveTo>
                  <a:lnTo>
                    <a:pt x="16" y="5"/>
                  </a:lnTo>
                  <a:lnTo>
                    <a:pt x="24" y="10"/>
                  </a:lnTo>
                  <a:lnTo>
                    <a:pt x="32" y="15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8" y="28"/>
                  </a:lnTo>
                  <a:lnTo>
                    <a:pt x="68" y="31"/>
                  </a:lnTo>
                  <a:lnTo>
                    <a:pt x="79" y="37"/>
                  </a:lnTo>
                  <a:lnTo>
                    <a:pt x="87" y="38"/>
                  </a:lnTo>
                  <a:lnTo>
                    <a:pt x="97" y="42"/>
                  </a:lnTo>
                  <a:lnTo>
                    <a:pt x="107" y="44"/>
                  </a:lnTo>
                  <a:lnTo>
                    <a:pt x="117" y="47"/>
                  </a:lnTo>
                  <a:lnTo>
                    <a:pt x="127" y="49"/>
                  </a:lnTo>
                  <a:lnTo>
                    <a:pt x="135" y="51"/>
                  </a:lnTo>
                  <a:lnTo>
                    <a:pt x="143" y="52"/>
                  </a:lnTo>
                  <a:lnTo>
                    <a:pt x="151" y="56"/>
                  </a:lnTo>
                  <a:lnTo>
                    <a:pt x="155" y="58"/>
                  </a:lnTo>
                  <a:lnTo>
                    <a:pt x="157" y="61"/>
                  </a:lnTo>
                  <a:lnTo>
                    <a:pt x="159" y="63"/>
                  </a:lnTo>
                  <a:lnTo>
                    <a:pt x="159" y="67"/>
                  </a:lnTo>
                  <a:lnTo>
                    <a:pt x="157" y="68"/>
                  </a:lnTo>
                  <a:lnTo>
                    <a:pt x="155" y="70"/>
                  </a:lnTo>
                  <a:lnTo>
                    <a:pt x="151" y="72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35" y="72"/>
                  </a:lnTo>
                  <a:lnTo>
                    <a:pt x="131" y="70"/>
                  </a:lnTo>
                  <a:lnTo>
                    <a:pt x="127" y="70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5" y="67"/>
                  </a:lnTo>
                  <a:lnTo>
                    <a:pt x="111" y="67"/>
                  </a:lnTo>
                  <a:lnTo>
                    <a:pt x="105" y="65"/>
                  </a:lnTo>
                  <a:lnTo>
                    <a:pt x="101" y="63"/>
                  </a:lnTo>
                  <a:lnTo>
                    <a:pt x="97" y="61"/>
                  </a:lnTo>
                  <a:lnTo>
                    <a:pt x="93" y="61"/>
                  </a:lnTo>
                  <a:lnTo>
                    <a:pt x="87" y="59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4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6" y="49"/>
                  </a:lnTo>
                  <a:lnTo>
                    <a:pt x="50" y="45"/>
                  </a:lnTo>
                  <a:lnTo>
                    <a:pt x="46" y="44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0" y="31"/>
                  </a:lnTo>
                  <a:lnTo>
                    <a:pt x="16" y="28"/>
                  </a:lnTo>
                  <a:lnTo>
                    <a:pt x="12" y="26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56"/>
            <p:cNvSpPr>
              <a:spLocks/>
            </p:cNvSpPr>
            <p:nvPr/>
          </p:nvSpPr>
          <p:spPr bwMode="auto">
            <a:xfrm>
              <a:off x="5018088" y="3765550"/>
              <a:ext cx="166688" cy="42863"/>
            </a:xfrm>
            <a:custGeom>
              <a:avLst/>
              <a:gdLst>
                <a:gd name="T0" fmla="*/ 8 w 105"/>
                <a:gd name="T1" fmla="*/ 18 h 27"/>
                <a:gd name="T2" fmla="*/ 2 w 105"/>
                <a:gd name="T3" fmla="*/ 12 h 27"/>
                <a:gd name="T4" fmla="*/ 0 w 105"/>
                <a:gd name="T5" fmla="*/ 9 h 27"/>
                <a:gd name="T6" fmla="*/ 0 w 105"/>
                <a:gd name="T7" fmla="*/ 5 h 27"/>
                <a:gd name="T8" fmla="*/ 2 w 105"/>
                <a:gd name="T9" fmla="*/ 4 h 27"/>
                <a:gd name="T10" fmla="*/ 4 w 105"/>
                <a:gd name="T11" fmla="*/ 4 h 27"/>
                <a:gd name="T12" fmla="*/ 10 w 105"/>
                <a:gd name="T13" fmla="*/ 4 h 27"/>
                <a:gd name="T14" fmla="*/ 16 w 105"/>
                <a:gd name="T15" fmla="*/ 4 h 27"/>
                <a:gd name="T16" fmla="*/ 24 w 105"/>
                <a:gd name="T17" fmla="*/ 4 h 27"/>
                <a:gd name="T18" fmla="*/ 30 w 105"/>
                <a:gd name="T19" fmla="*/ 4 h 27"/>
                <a:gd name="T20" fmla="*/ 40 w 105"/>
                <a:gd name="T21" fmla="*/ 5 h 27"/>
                <a:gd name="T22" fmla="*/ 48 w 105"/>
                <a:gd name="T23" fmla="*/ 5 h 27"/>
                <a:gd name="T24" fmla="*/ 56 w 105"/>
                <a:gd name="T25" fmla="*/ 7 h 27"/>
                <a:gd name="T26" fmla="*/ 64 w 105"/>
                <a:gd name="T27" fmla="*/ 7 h 27"/>
                <a:gd name="T28" fmla="*/ 70 w 105"/>
                <a:gd name="T29" fmla="*/ 7 h 27"/>
                <a:gd name="T30" fmla="*/ 76 w 105"/>
                <a:gd name="T31" fmla="*/ 5 h 27"/>
                <a:gd name="T32" fmla="*/ 82 w 105"/>
                <a:gd name="T33" fmla="*/ 4 h 27"/>
                <a:gd name="T34" fmla="*/ 88 w 105"/>
                <a:gd name="T35" fmla="*/ 0 h 27"/>
                <a:gd name="T36" fmla="*/ 93 w 105"/>
                <a:gd name="T37" fmla="*/ 0 h 27"/>
                <a:gd name="T38" fmla="*/ 99 w 105"/>
                <a:gd name="T39" fmla="*/ 0 h 27"/>
                <a:gd name="T40" fmla="*/ 103 w 105"/>
                <a:gd name="T41" fmla="*/ 2 h 27"/>
                <a:gd name="T42" fmla="*/ 105 w 105"/>
                <a:gd name="T43" fmla="*/ 4 h 27"/>
                <a:gd name="T44" fmla="*/ 105 w 105"/>
                <a:gd name="T45" fmla="*/ 7 h 27"/>
                <a:gd name="T46" fmla="*/ 103 w 105"/>
                <a:gd name="T47" fmla="*/ 11 h 27"/>
                <a:gd name="T48" fmla="*/ 99 w 105"/>
                <a:gd name="T49" fmla="*/ 14 h 27"/>
                <a:gd name="T50" fmla="*/ 93 w 105"/>
                <a:gd name="T51" fmla="*/ 16 h 27"/>
                <a:gd name="T52" fmla="*/ 89 w 105"/>
                <a:gd name="T53" fmla="*/ 18 h 27"/>
                <a:gd name="T54" fmla="*/ 84 w 105"/>
                <a:gd name="T55" fmla="*/ 19 h 27"/>
                <a:gd name="T56" fmla="*/ 78 w 105"/>
                <a:gd name="T57" fmla="*/ 23 h 27"/>
                <a:gd name="T58" fmla="*/ 72 w 105"/>
                <a:gd name="T59" fmla="*/ 23 h 27"/>
                <a:gd name="T60" fmla="*/ 66 w 105"/>
                <a:gd name="T61" fmla="*/ 25 h 27"/>
                <a:gd name="T62" fmla="*/ 60 w 105"/>
                <a:gd name="T63" fmla="*/ 25 h 27"/>
                <a:gd name="T64" fmla="*/ 54 w 105"/>
                <a:gd name="T65" fmla="*/ 27 h 27"/>
                <a:gd name="T66" fmla="*/ 48 w 105"/>
                <a:gd name="T67" fmla="*/ 25 h 27"/>
                <a:gd name="T68" fmla="*/ 42 w 105"/>
                <a:gd name="T69" fmla="*/ 25 h 27"/>
                <a:gd name="T70" fmla="*/ 36 w 105"/>
                <a:gd name="T71" fmla="*/ 25 h 27"/>
                <a:gd name="T72" fmla="*/ 30 w 105"/>
                <a:gd name="T73" fmla="*/ 23 h 27"/>
                <a:gd name="T74" fmla="*/ 24 w 105"/>
                <a:gd name="T75" fmla="*/ 23 h 27"/>
                <a:gd name="T76" fmla="*/ 18 w 105"/>
                <a:gd name="T77" fmla="*/ 21 h 27"/>
                <a:gd name="T78" fmla="*/ 12 w 105"/>
                <a:gd name="T79" fmla="*/ 19 h 27"/>
                <a:gd name="T80" fmla="*/ 8 w 105"/>
                <a:gd name="T81" fmla="*/ 18 h 27"/>
                <a:gd name="T82" fmla="*/ 8 w 105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27">
                  <a:moveTo>
                    <a:pt x="8" y="18"/>
                  </a:move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8" y="5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0" y="7"/>
                  </a:lnTo>
                  <a:lnTo>
                    <a:pt x="76" y="5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5" y="7"/>
                  </a:lnTo>
                  <a:lnTo>
                    <a:pt x="103" y="11"/>
                  </a:lnTo>
                  <a:lnTo>
                    <a:pt x="99" y="14"/>
                  </a:lnTo>
                  <a:lnTo>
                    <a:pt x="93" y="16"/>
                  </a:lnTo>
                  <a:lnTo>
                    <a:pt x="89" y="18"/>
                  </a:lnTo>
                  <a:lnTo>
                    <a:pt x="84" y="19"/>
                  </a:lnTo>
                  <a:lnTo>
                    <a:pt x="78" y="23"/>
                  </a:lnTo>
                  <a:lnTo>
                    <a:pt x="72" y="23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7"/>
                  </a:lnTo>
                  <a:lnTo>
                    <a:pt x="48" y="25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1"/>
                  </a:lnTo>
                  <a:lnTo>
                    <a:pt x="12" y="19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2398" y="4619555"/>
            <a:ext cx="820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1/10 X 9 X 8 X 7 X 6 X 5 X 4 X 3 X 2 X 1 =</a:t>
            </a:r>
          </a:p>
        </p:txBody>
      </p:sp>
      <p:sp>
        <p:nvSpPr>
          <p:cNvPr id="553" name="TextBox 552"/>
          <p:cNvSpPr txBox="1"/>
          <p:nvPr/>
        </p:nvSpPr>
        <p:spPr>
          <a:xfrm>
            <a:off x="479917" y="5110120"/>
            <a:ext cx="820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1/3,628,800</a:t>
            </a:r>
          </a:p>
        </p:txBody>
      </p:sp>
      <p:sp>
        <p:nvSpPr>
          <p:cNvPr id="554" name="TextBox 553"/>
          <p:cNvSpPr txBox="1"/>
          <p:nvPr/>
        </p:nvSpPr>
        <p:spPr>
          <a:xfrm>
            <a:off x="472398" y="5647790"/>
            <a:ext cx="820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Once per minute, 24/7/365 = 7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02934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8025E-6 C 0.00729 -0.00524 0.01441 -0.0071 0.02222 -0.00987 C 0.03333 -0.01975 0.04618 -0.02345 0.05833 -0.02716 C 0.06475 -0.03487 0.0717 -0.03611 0.07916 -0.0395 C 0.09913 -0.03858 0.121 -0.04784 0.13888 -0.0321 C 0.14357 -0.02808 0.14791 -0.02253 0.15277 -0.01975 C 0.15555 -0.01821 0.16111 -0.01481 0.16111 -0.01481 C 0.17222 0.01482 0.15503 -0.0287 0.16805 -0.00247 C 0.17621 0.0142 0.18142 0.03766 0.1875 0.05679 C 0.1901 0.06513 0.19409 0.07223 0.19583 0.08148 C 0.19965 0.10185 0.20156 0.12253 0.20833 0.14074 C 0.21788 0.22531 0.20416 0.30864 0.20416 0.3926 " pathEditMode="relative" ptsTypes="fffffffffffA">
                                      <p:cBhvr>
                                        <p:cTn id="5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625 -3.33333E-6 C 0.01268 -0.00162 0.01962 -0.00069 0.0257 -0.00486 C 0.03039 -0.00833 0.03698 -0.01412 0.04237 -0.01481 C 0.05625 -0.01643 0.07014 -0.01643 0.08403 -0.01736 C 0.154 -0.01504 0.15261 -0.01759 0.19931 -0.00486 C 0.21146 -0.00162 0.225 0.00255 0.23542 0.01482 C 0.24341 0.03611 0.23177 0.00857 0.24375 0.02477 C 0.25799 0.04352 0.24271 0.03311 0.25348 0.03959 C 0.26528 0.06042 0.27882 0.07385 0.2882 0.09885 C 0.29375 0.1382 0.28993 0.18033 0.28542 0.21968 C 0.28438 0.24236 0.28004 0.26412 0.27987 0.28635 C 0.27952 0.34653 0.27987 0.40648 0.27987 0.46667 " pathEditMode="relative" rAng="0" ptsTypes="fffffffffffA">
                                      <p:cBhvr>
                                        <p:cTn id="5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4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51 0.01157 C -0.01163 0.03773 -0.00434 0.06065 -0.00121 0.0875 C 0.0026 0.12014 0.00365 0.15324 0.00851 0.18495 C 0.01024 0.23588 0.01094 0.2868 0.00712 0.3375 C 0.00677 0.34791 0.00712 0.55347 0.00712 0.49259 " pathEditMode="relative" rAng="0" ptsTypes="ffffA">
                                      <p:cBhvr>
                                        <p:cTn id="55" dur="1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7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96296E-6 C -0.00556 -0.00988 -0.01198 -0.01667 -0.01806 -0.0247 C -0.02865 -0.03889 -0.01893 -0.03179 -0.02778 -0.03704 C -0.03195 -0.04291 -0.03525 -0.05217 -0.04028 -0.05433 C -0.05052 -0.05896 -0.06059 -0.0676 -0.07084 -0.07161 C -0.08316 -0.07655 -0.075 -0.07161 -0.08472 -0.07655 C -0.09271 -0.08056 -0.10035 -0.08766 -0.10834 -0.09136 C -0.13594 -0.10463 -0.16493 -0.10865 -0.19306 -0.11852 C -0.21476 -0.11482 -0.20156 -0.12068 -0.2125 -0.10124 C -0.21702 -0.07686 -0.22327 -0.05278 -0.23195 -0.0321 C -0.23368 -0.01667 -0.23559 -0.00371 -0.24028 0.00987 C -0.24288 0.03364 -0.24601 0.04043 -0.25139 0.06172 C -0.25243 0.06574 -0.25313 0.07006 -0.25417 0.07407 C -0.2559 0.08086 -0.25972 0.09382 -0.25972 0.09382 C -0.26511 0.14166 -0.2684 0.18858 -0.27222 0.23703 C -0.27257 0.2503 -0.27361 0.29753 -0.275 0.31604 C -0.27552 0.32283 -0.27778 0.3358 -0.27778 0.3358 " pathEditMode="relative" ptsTypes="ffffffffffffffffA">
                                      <p:cBhvr>
                                        <p:cTn id="57" dur="1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8.64198E-7 C -0.00573 -0.03025 -0.00972 -0.03704 -0.02361 -0.05185 C -0.02882 -0.05741 -0.03247 -0.06574 -0.0375 -0.07161 C -0.04254 -0.08519 -0.04688 -0.09383 -0.05417 -0.1037 C -0.05955 -0.12315 -0.05347 -0.10494 -0.0625 -0.12099 C -0.0717 -0.13735 -0.06181 -0.12469 -0.07084 -0.13827 C -0.07639 -0.14661 -0.08403 -0.15247 -0.09028 -0.15803 C -0.09393 -0.16111 -0.09636 -0.16728 -0.1 -0.17037 C -0.10868 -0.17809 -0.12101 -0.18025 -0.13056 -0.18272 C -0.14132 -0.19228 -0.15365 -0.19105 -0.16528 -0.19506 C -0.17222 -0.20031 -0.17761 -0.20432 -0.18472 -0.20741 C -0.18872 -0.21266 -0.18976 -0.21574 -0.19445 -0.21728 C -0.20087 -0.21945 -0.21389 -0.22222 -0.21389 -0.22191 C -0.22622 -0.23148 -0.2382 -0.23426 -0.25139 -0.23704 C -0.26945 -0.23611 -0.28785 -0.23889 -0.30556 -0.2321 C -0.31129 -0.22994 -0.31545 -0.22284 -0.32084 -0.21975 C -0.32257 -0.21019 -0.32639 -0.2037 -0.32917 -0.19506 C -0.33281 -0.18364 -0.33594 -0.17253 -0.33889 -0.16049 C -0.34097 -0.15185 -0.34306 -0.13333 -0.34306 -0.13303 C -0.34549 -0.06945 -0.34861 -0.00463 -0.34861 0.05926 " pathEditMode="relative" rAng="0" ptsTypes="fffffffffffffffffffA">
                                      <p:cBhvr>
                                        <p:cTn id="59" dur="1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C 0.01528 -0.00895 0.03142 -0.01173 0.04722 -0.01728 C 0.05469 -0.02006 0.06337 -0.02623 0.07083 -0.02716 C 0.09132 -0.02932 0.11146 -0.0324 0.13194 -0.03456 C 0.1717 -0.03302 0.21163 -0.03333 0.25139 -0.02963 C 0.271 -0.02777 0.25729 -0.02191 0.27083 -0.01481 C 0.27708 -0.01142 0.29271 -0.00895 0.3 -0.0074 C 0.30642 -0.00463 0.31007 -0.00308 0.31528 0.00494 C 0.31684 0.0071 0.31788 0.0105 0.31944 0.01235 C 0.33194 0.02716 0.31458 0.00031 0.32778 0.01976 C 0.33437 0.02932 0.34045 0.03704 0.34861 0.04198 C 0.35173 0.05062 0.35486 0.05618 0.35972 0.06173 C 0.36059 0.0642 0.36128 0.06698 0.3625 0.06914 C 0.36371 0.0713 0.36562 0.07192 0.36666 0.07408 C 0.37274 0.08642 0.37552 0.10216 0.38194 0.11358 C 0.38333 0.12099 0.38472 0.1284 0.38611 0.13581 C 0.38698 0.14074 0.38889 0.15062 0.38889 0.15062 C 0.38837 0.19506 0.38837 0.23951 0.3875 0.28395 C 0.3868 0.32006 0.38333 0.35648 0.38333 0.3926 " pathEditMode="relative" ptsTypes="ffffffffffffffffffA">
                                      <p:cBhvr>
                                        <p:cTn id="6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92593E-6 C -0.0118 0.00711 -0.02222 0.01976 -0.03333 0.02964 C -0.04357 0.0389 -0.04896 0.04229 -0.05972 0.0568 C -0.0651 0.0639 -0.06823 0.07192 -0.07361 0.07902 C -0.07448 0.08241 -0.075 0.08612 -0.07639 0.0889 C -0.07743 0.09106 -0.07951 0.09136 -0.08055 0.09383 C -0.08142 0.09599 -0.08298 0.10988 -0.08333 0.11112 C -0.08437 0.11482 -0.08611 0.1176 -0.0875 0.12099 C -0.08993 0.13365 -0.09253 0.14383 -0.09583 0.15556 C -0.0993 0.1676 -0.09948 0.17655 -0.10416 0.18766 C -0.10694 0.20278 -0.11163 0.2176 -0.11528 0.23211 C -0.11614 0.2355 -0.11736 0.23859 -0.11805 0.24198 C -0.11909 0.24692 -0.12083 0.2568 -0.12083 0.2568 C -0.12326 0.28704 -0.12864 0.30649 -0.13611 0.33334 C -0.13767 0.3389 -0.13802 0.34754 -0.13889 0.35309 C -0.14097 0.36729 -0.1434 0.38118 -0.14583 0.39507 C -0.14722 0.4034 -0.14826 0.41173 -0.15 0.41976 C -0.15295 0.43334 -0.15312 0.42717 -0.15694 0.44198 C -0.15816 0.44661 -0.15972 0.4568 -0.15972 0.4568 " pathEditMode="relative" ptsTypes="ffffffffffffffffffA">
                                      <p:cBhvr>
                                        <p:cTn id="64" dur="1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46914E-7 C 0.02414 0.00093 0.06181 -0.00617 0.0889 0.00988 C 0.09168 0.01481 0.09602 0.01821 0.09723 0.02469 C 0.09775 0.02716 0.09775 0.02994 0.09862 0.0321 C 0.09966 0.03457 0.10157 0.03488 0.10279 0.03704 C 0.10435 0.03981 0.10556 0.04352 0.10695 0.04691 C 0.10852 0.05494 0.1139 0.06913 0.1139 0.06913 C 0.11893 0.11358 0.11754 0.15988 0.11945 0.20494 C 0.12015 0.25309 0.11685 0.275 0.12362 0.31111 C 0.12675 0.35062 0.12831 0.39012 0.13056 0.42963 C 0.13213 0.52191 0.13195 0.48734 0.13195 0.53333 " pathEditMode="relative" ptsTypes="ffffffffffA">
                                      <p:cBhvr>
                                        <p:cTn id="66" dur="1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5.67901E-6 C 0.00347 0.02468 0.01077 0.04629 0.01389 0.0716 C 0.01771 0.10215 0.01875 0.13302 0.02361 0.16295 C 0.02535 0.21079 0.02604 0.25863 0.02222 0.30616 C 0.02188 0.31604 0.02222 0.50894 0.02222 0.45184 " pathEditMode="relative" ptsTypes="ffffA">
                                      <p:cBhvr>
                                        <p:cTn id="68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91 0.01551 C -0.01597 0.01689 -0.03021 0.01643 -0.04392 0.0199 C -0.06337 0.02476 -0.05226 0.02661 -0.06354 0.03587 C -0.06528 0.03749 -0.06736 0.03702 -0.0691 0.03818 C -0.07205 0.04026 -0.07483 0.04258 -0.07743 0.04512 C -0.09028 0.05715 -0.08125 0.0516 -0.0901 0.05646 C -0.0941 0.06502 -0.09844 0.06895 -0.1026 0.07682 C -0.11371 0.0988 -0.09844 0.07011 -0.10677 0.0907 C -0.11042 0.09949 -0.11684 0.11014 -0.12083 0.118 C -0.12292 0.12795 -0.12309 0.13304 -0.12778 0.14091 C -0.13125 0.16891 -0.14201 0.19413 -0.15017 0.21842 C -0.1566 0.23716 -0.15243 0.2168 -0.15851 0.23878 C -0.15972 0.24318 -0.16007 0.24827 -0.16128 0.25266 C -0.16441 0.26377 -0.16927 0.27233 -0.17118 0.28459 C -0.17396 0.30102 -0.17274 0.30796 -0.17812 0.32092 C -0.18003 0.33619 -0.1809 0.3503 -0.18507 0.36419 C -0.18663 0.38038 -0.18958 0.39126 -0.19062 0.40769 C -0.19236 0.48427 -0.19201 0.44864 -0.19201 0.51504 " pathEditMode="relative" rAng="0" ptsTypes="fffffffffffffffffA">
                                      <p:cBhvr>
                                        <p:cTn id="70" dur="1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4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3 0.32685 C 0.40086 0.25857 0.40086 0.27431 0.39843 0.17408 C 0.39722 0.12755 0.39375 0.08473 0.37899 0.0456 C 0.37691 0.03172 0.37517 0.02431 0.36927 0.01366 C 0.36666 -0.00463 0.35677 -0.01597 0.34843 -0.02592 C 0.33871 -0.03727 0.33125 -0.04514 0.32066 -0.05301 C 0.31493 -0.06643 0.3085 -0.07986 0.29982 -0.0875 C 0.2901 -0.09606 0.27847 -0.09768 0.26788 -0.10208 C 0.25572 -0.10764 0.01527 -0.01574 0.00243 -0.01574 " pathEditMode="relative" rAng="0" ptsTypes="fffffffff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19 0.42084 C 0.27101 0.41898 0.27067 0.4169 0.27188 0.41204 C 0.27136 0.38033 0.27223 0.34584 0.26823 0.31389 C 0.26702 0.30486 0.2632 0.29746 0.26146 0.28866 C 0.25938 0.27894 0.25938 0.27384 0.25487 0.26597 C 0.25001 0.24931 0.24549 0.22871 0.23698 0.21459 C 0.23577 0.2088 0.23299 0.20648 0.23039 0.20185 C 0.22518 0.19213 0.22136 0.18056 0.21528 0.17176 C 0.2132 0.16875 0.21094 0.16597 0.20869 0.16297 C 0.20747 0.16134 0.20487 0.15787 0.20487 0.15787 C 0.20348 0.15371 0.20209 0.14769 0.20018 0.14398 C 0.19879 0.14121 0.19688 0.13935 0.19549 0.13658 C 0.19393 0.12732 0.19584 0.13542 0.19167 0.12639 C 0.18959 0.12199 0.18907 0.1169 0.18698 0.1125 C 0.18473 0.10764 0.18195 0.10347 0.17952 0.09884 C 0.17692 0.09398 0.17639 0.08797 0.17483 0.08241 C 0.17275 0.07477 0.17362 0.0794 0.16997 0.07361 C 0.1658 0.0669 0.16285 0.06019 0.15678 0.05602 C 0.15417 0.05417 0.14827 0.05232 0.14827 0.05232 C 0.14306 0.04746 0.13768 0.04607 0.13143 0.04468 C 0.11823 0.03889 0.12396 0.04051 0.11442 0.03843 C 0.09428 0.0294 0.07327 0.02014 0.05209 0.0169 C 0.02657 0.01783 0.00035 0.02199 -0.02517 0.02199 " pathEditMode="relative" ptsTypes="ffffffffffffffffffffffA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54 0.38009 C 0.19323 0.36435 0.19393 0.3493 0.19167 0.33356 C 0.19098 0.3162 0.18959 0.30324 0.18681 0.28704 C 0.18629 0.2794 0.18612 0.27153 0.18403 0.26435 C 0.18212 0.23171 0.18039 0.19699 0.17171 0.1662 C 0.17032 0.15463 0.16771 0.14213 0.16337 0.13217 C 0.16129 0.12222 0.15556 0.1118 0.15 0.10463 C 0.14775 0.09791 0.14427 0.08981 0.13976 0.08565 C 0.13646 0.07685 0.13125 0.06921 0.12657 0.0618 C 0.12049 0.05231 0.11441 0.04421 0.10764 0.03541 C 0.10382 0.03032 0.10799 0.03264 0.10296 0.02916 C 0.09844 0.02592 0.09323 0.02454 0.08872 0.02153 C 0.08455 0.01875 0.0823 0.01643 0.07743 0.01528 C 0.07362 0.0118 0.06927 0.01041 0.06511 0.00764 C 0.04098 0.00879 0.0441 0.00694 0.03021 0.01157 C 0.02518 0.01319 0.02014 0.01458 0.01511 0.01643 C 0.01285 0.01713 0.00851 0.01898 0.00851 0.01898 C 0.00382 0.02315 0.00417 0.03148 -0.00173 0.03403 C -0.00364 0.03565 -0.00746 0.03912 -0.00746 0.03912 " pathEditMode="relative" ptsTypes="ffffffffffffffffffA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 0.49283 C 0.16736 0.48241 0.16736 0.472 0.16684 0.46158 C 0.16666 0.4588 0.16545 0.45649 0.16493 0.45394 C 0.16267 0.44306 0.16024 0.43218 0.15833 0.4213 C 0.15885 0.39028 0.16579 0.29908 0.15642 0.27408 C 0.15486 0.26528 0.15086 0.25834 0.14704 0.25139 C 0.14218 0.2426 0.13819 0.23311 0.13385 0.22385 C 0.1302 0.20602 0.1276 0.18403 0.11961 0.16852 C 0.11736 0.15857 0.1092 0.14676 0.10451 0.1382 C 0.10277 0.13102 0.09826 0.12223 0.09409 0.1169 C 0.09218 0.11158 0.09062 0.10834 0.0875 0.10417 C 0.08576 0.09653 0.07899 0.08612 0.07534 0.07917 C 0.06927 0.0676 0.06493 0.05371 0.05729 0.04399 C 0.05538 0.03866 0.05382 0.03542 0.05069 0.03125 C 0.04444 0.01274 0.02986 0.00163 0.01579 -0.00393 C 0.00555 -0.00787 -0.00556 -0.00393 -0.01615 -0.00393 " pathEditMode="relative" rAng="0" ptsTypes="fffffffffffffffA">
                                      <p:cBhvr>
                                        <p:cTn id="83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41806 C 0.02292 0.41505 0.02205 0.40371 0.02361 0.39653 C 0.02483 0.39144 0.02639 0.38658 0.02743 0.38148 C 0.02795 0.36667 0.029 0.35232 0.03021 0.3375 C 0.029 0.31273 0.02917 0.30533 0.02552 0.28588 C 0.02483 0.27616 0.02431 0.26667 0.02361 0.25695 C 0.02327 0.25278 0.02396 0.24838 0.02275 0.24445 C 0.01979 0.23426 0.01823 0.22315 0.01511 0.21297 C 0.0066 0.18519 -0.00364 0.15834 -0.0085 0.12871 C -0.00903 0.11783 -0.00989 0.11088 -0.01128 0.10093 C -0.01198 0.08079 -0.01111 0.08102 -0.01406 0.06829 C -0.0151 0.01412 -0.0151 0.0331 -0.0151 0.01158 " pathEditMode="relative" ptsTypes="fffffffffffA">
                                      <p:cBhvr>
                                        <p:cTn id="8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41806 C 0.02292 0.41505 0.02205 0.40371 0.02361 0.39653 C 0.02483 0.39144 0.02639 0.38658 0.02743 0.38148 C 0.02795 0.36667 0.029 0.35232 0.03021 0.3375 C 0.029 0.31273 0.02917 0.30533 0.02552 0.28588 C 0.02483 0.27616 0.02431 0.26667 0.02361 0.25695 C 0.02327 0.25278 0.02396 0.24838 0.02275 0.24445 C 0.01979 0.23426 0.01823 0.22315 0.01511 0.21297 C 0.0066 0.18519 -0.00364 0.15834 -0.0085 0.12871 C -0.00903 0.11783 -0.00989 0.11088 -0.01128 0.10093 C -0.01198 0.08079 -0.01111 0.08102 -0.01406 0.06829 C -0.0151 0.01412 -0.0151 0.0331 -0.0151 0.01158 " pathEditMode="relative" ptsTypes="fffffffffffA">
                                      <p:cBhvr>
                                        <p:cTn id="89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4 0.44745 C -0.14479 0.42315 -0.14357 0.37222 -0.15104 0.3456 C -0.1533 0.3294 -0.15156 0.33611 -0.15486 0.32546 C -0.1559 0.31273 -0.15694 0.30046 -0.15764 0.28773 C -0.15711 0.25092 -0.15659 0.21875 -0.15295 0.18333 C -0.15225 0.17592 -0.15191 0.15671 -0.14722 0.1493 C -0.1427 0.14213 -0.12187 0.13264 -0.11423 0.13032 C -0.10902 0.12592 -0.10225 0.12037 -0.09635 0.11782 C -0.0934 0.11412 -0.08958 0.1118 -0.0868 0.10787 C -0.08333 0.10301 -0.07951 0.09768 -0.07552 0.09398 C -0.07257 0.08727 -0.06875 0.08495 -0.0651 0.07893 C -0.06267 0.075 -0.06145 0.06643 -0.0585 0.06365 C -0.0559 0.06134 -0.0427 0.0581 -0.03975 0.0574 C -0.03437 0.05602 -0.02882 0.05532 -0.02361 0.0537 C -0.02135 0.05301 -0.01927 0.05208 -0.01701 0.05115 C -0.01614 0.05069 -0.01423 0.05 -0.01423 0.05 C -0.01354 0.04861 -0.01232 0.04606 -0.01232 0.04606 " pathEditMode="relative" ptsTypes="ffffffffffffffff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8 0.49768 C -0.17812 0.4912 -0.17778 0.48426 -0.17691 0.47755 C -0.17656 0.4662 -0.17899 0.41505 -0.17031 0.39699 C -0.16909 0.3919 -0.16614 0.38958 -0.16458 0.38449 C -0.16198 0.37639 -0.16059 0.37014 -0.15712 0.36296 C -0.15399 0.34815 -0.14809 0.3338 -0.14097 0.32153 C -0.13819 0.30949 -0.13403 0.29768 -0.12968 0.28634 C -0.12743 0.27338 -0.125 0.25972 -0.12118 0.24745 C -0.12083 0.24537 -0.12083 0.24305 -0.12031 0.24097 C -0.11996 0.23958 -0.11875 0.23866 -0.1184 0.23727 C -0.11788 0.23472 -0.11805 0.23218 -0.11753 0.22963 C -0.11649 0.22523 -0.11423 0.22106 -0.11267 0.21713 C -0.11041 0.21157 -0.11041 0.20787 -0.10712 0.20324 C -0.10468 0.19468 -0.09982 0.1868 -0.09583 0.1794 C -0.09218 0.17268 -0.09028 0.16458 -0.08628 0.1581 C -0.08472 0.14745 -0.07916 0.14051 -0.075 0.13171 C -0.07291 0.12731 -0.07153 0.12222 -0.06944 0.11782 C -0.06823 0.11111 -0.0684 0.10856 -0.06458 0.10393 C -0.06284 0.0993 -0.06076 0.0912 -0.05798 0.0875 C -0.05607 0.08495 -0.0533 0.0838 -0.05139 0.08125 C -0.05052 0.08009 -0.05034 0.07847 -0.04948 0.07755 C -0.04774 0.07546 -0.04392 0.07245 -0.04392 0.07268 C -0.03507 0.05509 -0.01024 0.01458 -0.00034 -0.00139 " pathEditMode="relative" rAng="0" ptsTypes="fffffffffffffffffffffff">
                                      <p:cBhvr>
                                        <p:cTn id="95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03 0.37291 C -0.28594 0.33865 -0.29323 0.29328 -0.28403 0.25833 C -0.28195 0.2368 -0.27986 0.21319 -0.27361 0.19305 C -0.27292 0.18819 -0.27222 0.18379 -0.27083 0.17916 C -0.26962 0.17083 -0.2691 0.1618 -0.26701 0.15393 C -0.26615 0.14699 -0.2651 0.12847 -0.26233 0.12384 C -0.25347 0.10856 -0.24167 0.09861 -0.23507 0.08101 C -0.23316 0.07592 -0.23333 0.06967 -0.23125 0.06458 C -0.22743 0.05555 -0.22257 0.0456 -0.21615 0.03958 C -0.21285 0.03263 -0.19879 0.02013 -0.19254 0.01805 C -0.1882 0.01666 -0.17934 0.01435 -0.17934 0.01458 C -0.17292 0.00833 -0.1632 0.00763 -0.15573 0.00671 C -0.1526 0.00532 -0.14948 0.00463 -0.14635 0.003 C -0.13524 0.00439 -0.12465 0.00763 -0.11337 0.00925 C -0.11129 0.01342 -0.01215 -0.0095 -0.00833 -0.0095 " pathEditMode="relative" rAng="0" ptsTypes="fffffffffffffff">
                                      <p:cBhvr>
                                        <p:cTn id="9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89 0.21967 C -0.33628 0.19977 -0.33681 0.17546 -0.32951 0.15694 C -0.32865 0.14028 -0.3276 0.12708 -0.32378 0.11157 C -0.32274 0.09722 -0.32118 0.0831 -0.31997 0.06875 C -0.32066 0.025 -0.31962 0.00301 -0.32569 -0.0331 C -0.32656 -0.04699 -0.32812 -0.06065 -0.32951 -0.07454 C -0.32917 -0.09884 -0.32969 -0.12315 -0.32847 -0.14746 C -0.3283 -0.1507 -0.32535 -0.15255 -0.32378 -0.15509 C -0.31684 -0.16597 -0.29913 -0.1669 -0.28993 -0.16759 C -0.28038 -0.16991 -0.27118 -0.17107 -0.26163 -0.17269 C -0.25747 -0.17338 -0.24931 -0.17523 -0.24931 -0.17523 C -0.2217 -0.17477 -0.19392 -0.17454 -0.16632 -0.17384 C -0.14983 -0.17338 -0.13785 -0.15533 -0.12187 -0.15255 C -0.11892 -0.15046 -0.11493 -0.14931 -0.1125 -0.1463 C -0.1059 -0.13796 -0.10608 -0.13611 -0.09931 -0.12986 C -0.09687 -0.12755 -0.0941 -0.12593 -0.09167 -0.12361 C -0.09045 -0.12246 -0.08924 -0.12107 -0.08802 -0.11991 C -0.08646 -0.1125 -0.07639 -0.09468 -0.07101 -0.09097 C -0.06632 -0.08125 -0.07257 -0.09283 -0.06528 -0.08472 C -0.06441 -0.0838 -0.06424 -0.08171 -0.06337 -0.08079 C -0.06076 -0.07778 -0.05694 -0.07477 -0.05399 -0.07199 C -0.0533 -0.07083 -0.05295 -0.06945 -0.05208 -0.06829 C -0.05122 -0.06713 -0.05 -0.0669 -0.04931 -0.06574 C -0.04861 -0.06482 -0.04878 -0.0632 -0.04826 -0.06204 C -0.04549 -0.05602 -0.04219 -0.05 -0.03889 -0.04445 C -0.03681 -0.03472 -0.02986 -0.02639 -0.02569 -0.01806 C -0.02465 -0.01343 -0.02187 -0.00417 -0.02187 -0.00417 C -0.02118 0.00069 -0.02014 0.00509 -0.0191 0.00972 C -0.01771 0.02338 -0.01441 0.03148 -0.01441 0.04629 " pathEditMode="relative" ptsTypes="ffffffffffffffffffffffffffffA">
                                      <p:cBhvr>
                                        <p:cTn id="10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3" grpId="0"/>
      <p:bldP spid="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9255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Corresponding to Olivet Discourse (Matt. 24-25, Mk. 13, Lu. 21) and Dan. 9:24-27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6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331" y="873971"/>
            <a:ext cx="94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Eras Demi ITC" pitchFamily="34" charset="0"/>
              </a:rPr>
              <a:t>Plag</a:t>
            </a:r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47306" y="758757"/>
            <a:ext cx="8467541" cy="5170952"/>
            <a:chOff x="347306" y="758757"/>
            <a:chExt cx="8467541" cy="5170952"/>
          </a:xfrm>
        </p:grpSpPr>
        <p:grpSp>
          <p:nvGrpSpPr>
            <p:cNvPr id="18" name="Group 17"/>
            <p:cNvGrpSpPr/>
            <p:nvPr/>
          </p:nvGrpSpPr>
          <p:grpSpPr>
            <a:xfrm>
              <a:off x="347306" y="758757"/>
              <a:ext cx="8467541" cy="5166568"/>
              <a:chOff x="347306" y="702245"/>
              <a:chExt cx="8467541" cy="46968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47450" y="702245"/>
                <a:ext cx="8458200" cy="469688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47306" y="1355130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6503" y="1931205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56647" y="2507280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47738" y="3083355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7882" y="3659430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8026" y="4235505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48170" y="4811580"/>
                <a:ext cx="84582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1157704" y="758757"/>
              <a:ext cx="0" cy="51665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04035" y="758757"/>
              <a:ext cx="0" cy="51665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07131" y="763141"/>
              <a:ext cx="0" cy="51665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05903" y="1557596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284" y="2181934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itchFamily="34" charset="0"/>
              </a:rPr>
              <a:t>2</a:t>
            </a:r>
            <a:endParaRPr lang="en-US" sz="2400" dirty="0" smtClean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665" y="2806272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950" y="3478651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itchFamily="34" charset="0"/>
              </a:rPr>
              <a:t>4</a:t>
            </a:r>
            <a:endParaRPr lang="en-US" sz="2400" dirty="0" smtClean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129" y="4105765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308" y="4732879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itchFamily="34" charset="0"/>
              </a:rPr>
              <a:t>6</a:t>
            </a:r>
            <a:endParaRPr lang="en-US" sz="2400" dirty="0" smtClean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87" y="5359993"/>
            <a:ext cx="4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5563" y="855865"/>
            <a:ext cx="126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Seal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3470" y="855865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Trumpet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53110" y="855865"/>
            <a:ext cx="126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Bowl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5810" y="1584755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Antichrist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7246" y="2178936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War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8682" y="2800276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Famine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0118" y="3439722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Death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5550" y="4102184"/>
            <a:ext cx="1850423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Martyrdom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2990" y="4754826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Cataclysm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84426" y="5367113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Interlude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51015" y="1576507"/>
            <a:ext cx="246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Hail, fire, blood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88768" y="2209093"/>
            <a:ext cx="29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1/3 water to blood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26475" y="2846065"/>
            <a:ext cx="2709204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Bitter water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53254" y="3458352"/>
            <a:ext cx="3278136" cy="46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1/3 sun, moon, stars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38024" y="4094297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Locusts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22150" y="4737324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War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90126" y="5369549"/>
            <a:ext cx="223901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Jesus Reigns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85054" y="1586396"/>
            <a:ext cx="270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Loathsome sores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45953" y="2218982"/>
            <a:ext cx="29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Sea to blood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17300" y="2855954"/>
            <a:ext cx="3278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Eras Demi ITC" pitchFamily="34" charset="0"/>
              </a:rPr>
              <a:t>Fresh water to blood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10439" y="3468241"/>
            <a:ext cx="3278136" cy="46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Scorched earth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95209" y="4104186"/>
            <a:ext cx="16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Darkness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57533" y="4734770"/>
            <a:ext cx="2980124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Euphrates dried up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7311" y="5379438"/>
            <a:ext cx="223901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“It is done!”</a:t>
            </a:r>
          </a:p>
        </p:txBody>
      </p:sp>
    </p:spTree>
    <p:extLst>
      <p:ext uri="{BB962C8B-B14F-4D97-AF65-F5344CB8AC3E}">
        <p14:creationId xmlns:p14="http://schemas.microsoft.com/office/powerpoint/2010/main" xmlns="" val="67897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2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2" grpId="0"/>
      <p:bldP spid="42" grpId="1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7200" y="560996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SEALS, TRUMPETS, BOWLS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-228599" y="1317360"/>
            <a:ext cx="1371600" cy="317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8012907" y="1316566"/>
            <a:ext cx="1371600" cy="158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049889" y="537072"/>
            <a:ext cx="106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7 YR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530225" y="807773"/>
            <a:ext cx="348138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132388" y="814123"/>
            <a:ext cx="348138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46113" y="1198298"/>
            <a:ext cx="17319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RAPTURE</a:t>
            </a: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>
          <a:xfrm rot="5400000">
            <a:off x="822325" y="1301485"/>
            <a:ext cx="330200" cy="10477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-838200" y="3793861"/>
            <a:ext cx="2586037" cy="476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396956" y="3793067"/>
            <a:ext cx="2586037" cy="63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V="1">
            <a:off x="523875" y="4979723"/>
            <a:ext cx="3194050" cy="476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9" idx="3"/>
          </p:cNvCxnSpPr>
          <p:nvPr/>
        </p:nvCxnSpPr>
        <p:spPr>
          <a:xfrm flipV="1">
            <a:off x="5340350" y="4978135"/>
            <a:ext cx="3267075" cy="142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91712" y="4516153"/>
            <a:ext cx="154838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SEALS 1-6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494145" y="1257278"/>
            <a:ext cx="2137410" cy="4690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COMING</a:t>
            </a: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>
          <a:xfrm>
            <a:off x="7562850" y="1726355"/>
            <a:ext cx="1123949" cy="2432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21"/>
          <p:cNvGrpSpPr>
            <a:grpSpLocks/>
          </p:cNvGrpSpPr>
          <p:nvPr/>
        </p:nvGrpSpPr>
        <p:grpSpPr bwMode="auto">
          <a:xfrm>
            <a:off x="457200" y="2117460"/>
            <a:ext cx="8229600" cy="241300"/>
            <a:chOff x="457200" y="1943100"/>
            <a:chExt cx="8229600" cy="240792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57200" y="2057159"/>
              <a:ext cx="8229600" cy="15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457200" y="1943100"/>
              <a:ext cx="0" cy="2286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>
              <a:off x="8686800" y="1943100"/>
              <a:ext cx="0" cy="2286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4572000" y="1955292"/>
              <a:ext cx="0" cy="2286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>
            <a:endCxn id="69" idx="0"/>
          </p:cNvCxnSpPr>
          <p:nvPr/>
        </p:nvCxnSpPr>
        <p:spPr>
          <a:xfrm rot="5400000">
            <a:off x="3540918" y="3485092"/>
            <a:ext cx="2055813" cy="63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68338" y="2798498"/>
            <a:ext cx="17319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MAGOG?</a:t>
            </a:r>
          </a:p>
        </p:txBody>
      </p:sp>
      <p:cxnSp>
        <p:nvCxnSpPr>
          <p:cNvPr id="79" name="Straight Arrow Connector 78"/>
          <p:cNvCxnSpPr>
            <a:stCxn id="78" idx="0"/>
          </p:cNvCxnSpPr>
          <p:nvPr/>
        </p:nvCxnSpPr>
        <p:spPr>
          <a:xfrm rot="16200000" flipV="1">
            <a:off x="846138" y="2109522"/>
            <a:ext cx="300038" cy="1077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47700" y="333666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RISE OF </a:t>
            </a:r>
            <a:r>
              <a:rPr lang="en-US" sz="2400" b="1" dirty="0" smtClean="0"/>
              <a:t>ANTICHRIST</a:t>
            </a:r>
            <a:endParaRPr lang="en-US" sz="2400" b="1" dirty="0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7784307" y="4069291"/>
            <a:ext cx="1500188" cy="317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69280" y="3519123"/>
            <a:ext cx="1790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TRUMPETS 1-6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0800000">
            <a:off x="4657725" y="4454260"/>
            <a:ext cx="10239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>
            <a:off x="7454900" y="4447910"/>
            <a:ext cx="10239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85841" y="4232355"/>
            <a:ext cx="196977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BOWLS 1-6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0800000">
            <a:off x="4664075" y="3924035"/>
            <a:ext cx="10239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7461250" y="3917685"/>
            <a:ext cx="10239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681728" y="2856600"/>
            <a:ext cx="1658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7</a:t>
            </a:r>
            <a:r>
              <a:rPr lang="en-US" sz="2400" baseline="300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TH</a:t>
            </a: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 SEAL</a:t>
            </a:r>
          </a:p>
        </p:txBody>
      </p:sp>
      <p:cxnSp>
        <p:nvCxnSpPr>
          <p:cNvPr id="89" name="Straight Arrow Connector 88"/>
          <p:cNvCxnSpPr>
            <a:stCxn id="88" idx="2"/>
          </p:cNvCxnSpPr>
          <p:nvPr/>
        </p:nvCxnSpPr>
        <p:spPr>
          <a:xfrm rot="5400000">
            <a:off x="4832351" y="3166797"/>
            <a:ext cx="527050" cy="8286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339840" y="2685912"/>
            <a:ext cx="2133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7</a:t>
            </a:r>
            <a:r>
              <a:rPr lang="en-US" sz="2400" baseline="300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TH</a:t>
            </a: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 TRUMPET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7</a:t>
            </a:r>
            <a:r>
              <a:rPr lang="en-US" sz="2400" baseline="300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TH</a:t>
            </a:r>
            <a:r>
              <a:rPr lang="en-US" sz="2400" dirty="0">
                <a:solidFill>
                  <a:srgbClr val="FFC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 BOWL</a:t>
            </a:r>
          </a:p>
        </p:txBody>
      </p:sp>
      <p:cxnSp>
        <p:nvCxnSpPr>
          <p:cNvPr id="91" name="Straight Arrow Connector 90"/>
          <p:cNvCxnSpPr>
            <a:stCxn id="90" idx="0"/>
          </p:cNvCxnSpPr>
          <p:nvPr/>
        </p:nvCxnSpPr>
        <p:spPr>
          <a:xfrm rot="5400000" flipH="1" flipV="1">
            <a:off x="7940676" y="1969822"/>
            <a:ext cx="182562" cy="124936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51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9" grpId="0"/>
      <p:bldP spid="70" grpId="0" animBg="1"/>
      <p:bldP spid="78" grpId="0" animBg="1"/>
      <p:bldP spid="80" grpId="0"/>
      <p:bldP spid="82" grpId="0"/>
      <p:bldP spid="85" grpId="0"/>
      <p:bldP spid="88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5 . 1 1 – 6 .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6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elation">
  <a:themeElements>
    <a:clrScheme name="Revelation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latin typeface="Eras Demi ITC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</Template>
  <TotalTime>3508</TotalTime>
  <Words>654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Revelation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Dan</cp:lastModifiedBy>
  <cp:revision>35</cp:revision>
  <dcterms:created xsi:type="dcterms:W3CDTF">2013-01-10T15:07:11Z</dcterms:created>
  <dcterms:modified xsi:type="dcterms:W3CDTF">2013-01-14T16:54:27Z</dcterms:modified>
</cp:coreProperties>
</file>