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3" r:id="rId4"/>
    <p:sldId id="259" r:id="rId5"/>
    <p:sldId id="282" r:id="rId6"/>
    <p:sldId id="281" r:id="rId7"/>
    <p:sldId id="257" r:id="rId8"/>
    <p:sldId id="258" r:id="rId9"/>
    <p:sldId id="260" r:id="rId10"/>
    <p:sldId id="261" r:id="rId11"/>
    <p:sldId id="262" r:id="rId12"/>
    <p:sldId id="263" r:id="rId13"/>
    <p:sldId id="264" r:id="rId14"/>
    <p:sldId id="265" r:id="rId15"/>
    <p:sldId id="266" r:id="rId16"/>
    <p:sldId id="267" r:id="rId17"/>
    <p:sldId id="268" r:id="rId18"/>
    <p:sldId id="269" r:id="rId19"/>
    <p:sldId id="271" r:id="rId20"/>
    <p:sldId id="279" r:id="rId21"/>
    <p:sldId id="270" r:id="rId22"/>
    <p:sldId id="284" r:id="rId23"/>
    <p:sldId id="285" r:id="rId24"/>
    <p:sldId id="272" r:id="rId25"/>
    <p:sldId id="273" r:id="rId26"/>
    <p:sldId id="274" r:id="rId27"/>
    <p:sldId id="276" r:id="rId28"/>
    <p:sldId id="275" r:id="rId29"/>
    <p:sldId id="277" r:id="rId30"/>
    <p:sldId id="2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0099"/>
    <a:srgbClr val="CC0099"/>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2178" y="-11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t>
            </a:r>
            <a:r>
              <a:rPr lang="en-US" sz="2400" b="1" dirty="0" smtClean="0">
                <a:solidFill>
                  <a:schemeClr val="bg1"/>
                </a:solidFill>
                <a:latin typeface="Eras Demi ITC" pitchFamily="34" charset="0"/>
              </a:rPr>
              <a:t>at </a:t>
            </a:r>
            <a:r>
              <a:rPr lang="en-US" sz="2400" b="1" dirty="0" smtClean="0">
                <a:solidFill>
                  <a:schemeClr val="bg1"/>
                </a:solidFill>
                <a:latin typeface="Eras Demi ITC" pitchFamily="34" charset="0"/>
              </a:rPr>
              <a:t>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a:solidFill>
                  <a:schemeClr val="bg1"/>
                </a:solidFill>
                <a:effectLst>
                  <a:glow rad="381000">
                    <a:srgbClr val="E20000">
                      <a:alpha val="25000"/>
                    </a:srgbClr>
                  </a:glow>
                </a:effectLst>
                <a:latin typeface="Felix Titling" pitchFamily="82" charset="0"/>
              </a:rPr>
              <a:t>5</a:t>
            </a:r>
            <a:r>
              <a:rPr lang="en-US" sz="2600" b="1" dirty="0" smtClean="0">
                <a:solidFill>
                  <a:schemeClr val="bg1"/>
                </a:solidFill>
                <a:effectLst>
                  <a:glow rad="381000">
                    <a:srgbClr val="E20000">
                      <a:alpha val="25000"/>
                    </a:srgbClr>
                  </a:glow>
                </a:effectLst>
                <a:latin typeface="Felix Titling" pitchFamily="82" charset="0"/>
              </a:rPr>
              <a:t> . 1 – 1 0</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Scroll </a:t>
            </a:r>
            <a:r>
              <a:rPr lang="en-US" sz="3200" dirty="0"/>
              <a:t>~ </a:t>
            </a:r>
            <a:r>
              <a:rPr lang="en-US" sz="3200" b="1" i="1" dirty="0" err="1" smtClean="0">
                <a:solidFill>
                  <a:srgbClr val="FFC000"/>
                </a:solidFill>
                <a:latin typeface="Times New Roman" pitchFamily="18" charset="0"/>
                <a:cs typeface="Times New Roman" pitchFamily="18" charset="0"/>
              </a:rPr>
              <a:t>biblion</a:t>
            </a:r>
            <a:r>
              <a:rPr lang="en-US" sz="3200" dirty="0" smtClean="0"/>
              <a:t> </a:t>
            </a:r>
            <a:r>
              <a:rPr lang="en-US" sz="3200" dirty="0"/>
              <a:t>– </a:t>
            </a:r>
            <a:r>
              <a:rPr lang="en-US" sz="3200" i="1" dirty="0"/>
              <a:t>title deed to the earth</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4" name="AutoShape 5"/>
          <p:cNvSpPr>
            <a:spLocks noChangeAspect="1" noChangeArrowheads="1" noTextEdit="1"/>
          </p:cNvSpPr>
          <p:nvPr/>
        </p:nvSpPr>
        <p:spPr bwMode="auto">
          <a:xfrm>
            <a:off x="3511551" y="1600200"/>
            <a:ext cx="2085977" cy="10160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5" name="Group 4"/>
          <p:cNvGrpSpPr/>
          <p:nvPr/>
        </p:nvGrpSpPr>
        <p:grpSpPr>
          <a:xfrm>
            <a:off x="1038278" y="1921125"/>
            <a:ext cx="6248401" cy="2126674"/>
            <a:chOff x="2622510" y="3147059"/>
            <a:chExt cx="2314656" cy="978306"/>
          </a:xfrm>
        </p:grpSpPr>
        <p:sp>
          <p:nvSpPr>
            <p:cNvPr id="6" name="Freeform 8"/>
            <p:cNvSpPr>
              <a:spLocks/>
            </p:cNvSpPr>
            <p:nvPr/>
          </p:nvSpPr>
          <p:spPr bwMode="auto">
            <a:xfrm>
              <a:off x="2622510" y="3147059"/>
              <a:ext cx="2314656" cy="978306"/>
            </a:xfrm>
            <a:custGeom>
              <a:avLst/>
              <a:gdLst>
                <a:gd name="T0" fmla="*/ 148 w 2409"/>
                <a:gd name="T1" fmla="*/ 95 h 926"/>
                <a:gd name="T2" fmla="*/ 87 w 2409"/>
                <a:gd name="T3" fmla="*/ 173 h 926"/>
                <a:gd name="T4" fmla="*/ 57 w 2409"/>
                <a:gd name="T5" fmla="*/ 230 h 926"/>
                <a:gd name="T6" fmla="*/ 38 w 2409"/>
                <a:gd name="T7" fmla="*/ 282 h 926"/>
                <a:gd name="T8" fmla="*/ 24 w 2409"/>
                <a:gd name="T9" fmla="*/ 337 h 926"/>
                <a:gd name="T10" fmla="*/ 15 w 2409"/>
                <a:gd name="T11" fmla="*/ 398 h 926"/>
                <a:gd name="T12" fmla="*/ 9 w 2409"/>
                <a:gd name="T13" fmla="*/ 455 h 926"/>
                <a:gd name="T14" fmla="*/ 2 w 2409"/>
                <a:gd name="T15" fmla="*/ 517 h 926"/>
                <a:gd name="T16" fmla="*/ 150 w 2409"/>
                <a:gd name="T17" fmla="*/ 540 h 926"/>
                <a:gd name="T18" fmla="*/ 171 w 2409"/>
                <a:gd name="T19" fmla="*/ 599 h 926"/>
                <a:gd name="T20" fmla="*/ 205 w 2409"/>
                <a:gd name="T21" fmla="*/ 683 h 926"/>
                <a:gd name="T22" fmla="*/ 233 w 2409"/>
                <a:gd name="T23" fmla="*/ 742 h 926"/>
                <a:gd name="T24" fmla="*/ 292 w 2409"/>
                <a:gd name="T25" fmla="*/ 829 h 926"/>
                <a:gd name="T26" fmla="*/ 357 w 2409"/>
                <a:gd name="T27" fmla="*/ 896 h 926"/>
                <a:gd name="T28" fmla="*/ 416 w 2409"/>
                <a:gd name="T29" fmla="*/ 926 h 926"/>
                <a:gd name="T30" fmla="*/ 469 w 2409"/>
                <a:gd name="T31" fmla="*/ 915 h 926"/>
                <a:gd name="T32" fmla="*/ 526 w 2409"/>
                <a:gd name="T33" fmla="*/ 900 h 926"/>
                <a:gd name="T34" fmla="*/ 594 w 2409"/>
                <a:gd name="T35" fmla="*/ 886 h 926"/>
                <a:gd name="T36" fmla="*/ 665 w 2409"/>
                <a:gd name="T37" fmla="*/ 869 h 926"/>
                <a:gd name="T38" fmla="*/ 729 w 2409"/>
                <a:gd name="T39" fmla="*/ 854 h 926"/>
                <a:gd name="T40" fmla="*/ 792 w 2409"/>
                <a:gd name="T41" fmla="*/ 839 h 926"/>
                <a:gd name="T42" fmla="*/ 843 w 2409"/>
                <a:gd name="T43" fmla="*/ 826 h 926"/>
                <a:gd name="T44" fmla="*/ 893 w 2409"/>
                <a:gd name="T45" fmla="*/ 810 h 926"/>
                <a:gd name="T46" fmla="*/ 965 w 2409"/>
                <a:gd name="T47" fmla="*/ 793 h 926"/>
                <a:gd name="T48" fmla="*/ 1014 w 2409"/>
                <a:gd name="T49" fmla="*/ 780 h 926"/>
                <a:gd name="T50" fmla="*/ 1064 w 2409"/>
                <a:gd name="T51" fmla="*/ 770 h 926"/>
                <a:gd name="T52" fmla="*/ 1166 w 2409"/>
                <a:gd name="T53" fmla="*/ 751 h 926"/>
                <a:gd name="T54" fmla="*/ 1299 w 2409"/>
                <a:gd name="T55" fmla="*/ 731 h 926"/>
                <a:gd name="T56" fmla="*/ 1440 w 2409"/>
                <a:gd name="T57" fmla="*/ 706 h 926"/>
                <a:gd name="T58" fmla="*/ 1571 w 2409"/>
                <a:gd name="T59" fmla="*/ 685 h 926"/>
                <a:gd name="T60" fmla="*/ 1670 w 2409"/>
                <a:gd name="T61" fmla="*/ 672 h 926"/>
                <a:gd name="T62" fmla="*/ 1742 w 2409"/>
                <a:gd name="T63" fmla="*/ 666 h 926"/>
                <a:gd name="T64" fmla="*/ 1841 w 2409"/>
                <a:gd name="T65" fmla="*/ 660 h 926"/>
                <a:gd name="T66" fmla="*/ 1953 w 2409"/>
                <a:gd name="T67" fmla="*/ 654 h 926"/>
                <a:gd name="T68" fmla="*/ 2065 w 2409"/>
                <a:gd name="T69" fmla="*/ 645 h 926"/>
                <a:gd name="T70" fmla="*/ 2164 w 2409"/>
                <a:gd name="T71" fmla="*/ 637 h 926"/>
                <a:gd name="T72" fmla="*/ 2238 w 2409"/>
                <a:gd name="T73" fmla="*/ 628 h 926"/>
                <a:gd name="T74" fmla="*/ 2301 w 2409"/>
                <a:gd name="T75" fmla="*/ 601 h 926"/>
                <a:gd name="T76" fmla="*/ 2360 w 2409"/>
                <a:gd name="T77" fmla="*/ 533 h 926"/>
                <a:gd name="T78" fmla="*/ 2382 w 2409"/>
                <a:gd name="T79" fmla="*/ 474 h 926"/>
                <a:gd name="T80" fmla="*/ 2400 w 2409"/>
                <a:gd name="T81" fmla="*/ 401 h 926"/>
                <a:gd name="T82" fmla="*/ 2407 w 2409"/>
                <a:gd name="T83" fmla="*/ 310 h 926"/>
                <a:gd name="T84" fmla="*/ 2405 w 2409"/>
                <a:gd name="T85" fmla="*/ 213 h 926"/>
                <a:gd name="T86" fmla="*/ 2386 w 2409"/>
                <a:gd name="T87" fmla="*/ 141 h 926"/>
                <a:gd name="T88" fmla="*/ 2356 w 2409"/>
                <a:gd name="T89" fmla="*/ 90 h 926"/>
                <a:gd name="T90" fmla="*/ 2286 w 2409"/>
                <a:gd name="T91" fmla="*/ 40 h 926"/>
                <a:gd name="T92" fmla="*/ 2232 w 2409"/>
                <a:gd name="T93" fmla="*/ 23 h 926"/>
                <a:gd name="T94" fmla="*/ 2175 w 2409"/>
                <a:gd name="T95" fmla="*/ 12 h 926"/>
                <a:gd name="T96" fmla="*/ 2071 w 2409"/>
                <a:gd name="T97" fmla="*/ 2 h 926"/>
                <a:gd name="T98" fmla="*/ 1904 w 2409"/>
                <a:gd name="T99" fmla="*/ 0 h 926"/>
                <a:gd name="T100" fmla="*/ 1697 w 2409"/>
                <a:gd name="T101" fmla="*/ 2 h 926"/>
                <a:gd name="T102" fmla="*/ 1478 w 2409"/>
                <a:gd name="T103" fmla="*/ 4 h 926"/>
                <a:gd name="T104" fmla="*/ 1277 w 2409"/>
                <a:gd name="T105" fmla="*/ 8 h 926"/>
                <a:gd name="T106" fmla="*/ 1119 w 2409"/>
                <a:gd name="T107" fmla="*/ 12 h 926"/>
                <a:gd name="T108" fmla="*/ 1005 w 2409"/>
                <a:gd name="T109" fmla="*/ 12 h 926"/>
                <a:gd name="T110" fmla="*/ 851 w 2409"/>
                <a:gd name="T111" fmla="*/ 17 h 926"/>
                <a:gd name="T112" fmla="*/ 670 w 2409"/>
                <a:gd name="T113" fmla="*/ 25 h 926"/>
                <a:gd name="T114" fmla="*/ 486 w 2409"/>
                <a:gd name="T115" fmla="*/ 33 h 926"/>
                <a:gd name="T116" fmla="*/ 328 w 2409"/>
                <a:gd name="T117" fmla="*/ 42 h 926"/>
                <a:gd name="T118" fmla="*/ 224 w 2409"/>
                <a:gd name="T119" fmla="*/ 48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409" h="926">
                  <a:moveTo>
                    <a:pt x="195" y="50"/>
                  </a:moveTo>
                  <a:lnTo>
                    <a:pt x="193" y="50"/>
                  </a:lnTo>
                  <a:lnTo>
                    <a:pt x="190" y="53"/>
                  </a:lnTo>
                  <a:lnTo>
                    <a:pt x="182" y="59"/>
                  </a:lnTo>
                  <a:lnTo>
                    <a:pt x="174" y="69"/>
                  </a:lnTo>
                  <a:lnTo>
                    <a:pt x="171" y="72"/>
                  </a:lnTo>
                  <a:lnTo>
                    <a:pt x="165" y="76"/>
                  </a:lnTo>
                  <a:lnTo>
                    <a:pt x="159" y="82"/>
                  </a:lnTo>
                  <a:lnTo>
                    <a:pt x="155" y="90"/>
                  </a:lnTo>
                  <a:lnTo>
                    <a:pt x="148" y="95"/>
                  </a:lnTo>
                  <a:lnTo>
                    <a:pt x="142" y="103"/>
                  </a:lnTo>
                  <a:lnTo>
                    <a:pt x="136" y="110"/>
                  </a:lnTo>
                  <a:lnTo>
                    <a:pt x="131" y="118"/>
                  </a:lnTo>
                  <a:lnTo>
                    <a:pt x="123" y="126"/>
                  </a:lnTo>
                  <a:lnTo>
                    <a:pt x="117" y="133"/>
                  </a:lnTo>
                  <a:lnTo>
                    <a:pt x="110" y="141"/>
                  </a:lnTo>
                  <a:lnTo>
                    <a:pt x="104" y="150"/>
                  </a:lnTo>
                  <a:lnTo>
                    <a:pt x="98" y="158"/>
                  </a:lnTo>
                  <a:lnTo>
                    <a:pt x="91" y="168"/>
                  </a:lnTo>
                  <a:lnTo>
                    <a:pt x="87" y="173"/>
                  </a:lnTo>
                  <a:lnTo>
                    <a:pt x="85" y="177"/>
                  </a:lnTo>
                  <a:lnTo>
                    <a:pt x="83" y="183"/>
                  </a:lnTo>
                  <a:lnTo>
                    <a:pt x="79" y="188"/>
                  </a:lnTo>
                  <a:lnTo>
                    <a:pt x="74" y="196"/>
                  </a:lnTo>
                  <a:lnTo>
                    <a:pt x="68" y="207"/>
                  </a:lnTo>
                  <a:lnTo>
                    <a:pt x="66" y="211"/>
                  </a:lnTo>
                  <a:lnTo>
                    <a:pt x="62" y="215"/>
                  </a:lnTo>
                  <a:lnTo>
                    <a:pt x="60" y="221"/>
                  </a:lnTo>
                  <a:lnTo>
                    <a:pt x="59" y="227"/>
                  </a:lnTo>
                  <a:lnTo>
                    <a:pt x="57" y="230"/>
                  </a:lnTo>
                  <a:lnTo>
                    <a:pt x="53" y="236"/>
                  </a:lnTo>
                  <a:lnTo>
                    <a:pt x="51" y="242"/>
                  </a:lnTo>
                  <a:lnTo>
                    <a:pt x="49" y="246"/>
                  </a:lnTo>
                  <a:lnTo>
                    <a:pt x="47" y="251"/>
                  </a:lnTo>
                  <a:lnTo>
                    <a:pt x="45" y="257"/>
                  </a:lnTo>
                  <a:lnTo>
                    <a:pt x="43" y="261"/>
                  </a:lnTo>
                  <a:lnTo>
                    <a:pt x="43" y="266"/>
                  </a:lnTo>
                  <a:lnTo>
                    <a:pt x="41" y="272"/>
                  </a:lnTo>
                  <a:lnTo>
                    <a:pt x="40" y="276"/>
                  </a:lnTo>
                  <a:lnTo>
                    <a:pt x="38" y="282"/>
                  </a:lnTo>
                  <a:lnTo>
                    <a:pt x="38" y="285"/>
                  </a:lnTo>
                  <a:lnTo>
                    <a:pt x="36" y="291"/>
                  </a:lnTo>
                  <a:lnTo>
                    <a:pt x="34" y="297"/>
                  </a:lnTo>
                  <a:lnTo>
                    <a:pt x="32" y="303"/>
                  </a:lnTo>
                  <a:lnTo>
                    <a:pt x="32" y="308"/>
                  </a:lnTo>
                  <a:lnTo>
                    <a:pt x="30" y="314"/>
                  </a:lnTo>
                  <a:lnTo>
                    <a:pt x="28" y="318"/>
                  </a:lnTo>
                  <a:lnTo>
                    <a:pt x="28" y="325"/>
                  </a:lnTo>
                  <a:lnTo>
                    <a:pt x="26" y="331"/>
                  </a:lnTo>
                  <a:lnTo>
                    <a:pt x="24" y="337"/>
                  </a:lnTo>
                  <a:lnTo>
                    <a:pt x="24" y="343"/>
                  </a:lnTo>
                  <a:lnTo>
                    <a:pt x="22" y="348"/>
                  </a:lnTo>
                  <a:lnTo>
                    <a:pt x="22" y="356"/>
                  </a:lnTo>
                  <a:lnTo>
                    <a:pt x="21" y="362"/>
                  </a:lnTo>
                  <a:lnTo>
                    <a:pt x="21" y="367"/>
                  </a:lnTo>
                  <a:lnTo>
                    <a:pt x="19" y="373"/>
                  </a:lnTo>
                  <a:lnTo>
                    <a:pt x="19" y="379"/>
                  </a:lnTo>
                  <a:lnTo>
                    <a:pt x="17" y="384"/>
                  </a:lnTo>
                  <a:lnTo>
                    <a:pt x="17" y="390"/>
                  </a:lnTo>
                  <a:lnTo>
                    <a:pt x="15" y="398"/>
                  </a:lnTo>
                  <a:lnTo>
                    <a:pt x="15" y="403"/>
                  </a:lnTo>
                  <a:lnTo>
                    <a:pt x="13" y="409"/>
                  </a:lnTo>
                  <a:lnTo>
                    <a:pt x="13" y="415"/>
                  </a:lnTo>
                  <a:lnTo>
                    <a:pt x="13" y="421"/>
                  </a:lnTo>
                  <a:lnTo>
                    <a:pt x="13" y="426"/>
                  </a:lnTo>
                  <a:lnTo>
                    <a:pt x="11" y="432"/>
                  </a:lnTo>
                  <a:lnTo>
                    <a:pt x="11" y="438"/>
                  </a:lnTo>
                  <a:lnTo>
                    <a:pt x="9" y="443"/>
                  </a:lnTo>
                  <a:lnTo>
                    <a:pt x="9" y="451"/>
                  </a:lnTo>
                  <a:lnTo>
                    <a:pt x="9" y="455"/>
                  </a:lnTo>
                  <a:lnTo>
                    <a:pt x="7" y="460"/>
                  </a:lnTo>
                  <a:lnTo>
                    <a:pt x="7" y="466"/>
                  </a:lnTo>
                  <a:lnTo>
                    <a:pt x="7" y="470"/>
                  </a:lnTo>
                  <a:lnTo>
                    <a:pt x="5" y="476"/>
                  </a:lnTo>
                  <a:lnTo>
                    <a:pt x="5" y="479"/>
                  </a:lnTo>
                  <a:lnTo>
                    <a:pt x="3" y="485"/>
                  </a:lnTo>
                  <a:lnTo>
                    <a:pt x="3" y="491"/>
                  </a:lnTo>
                  <a:lnTo>
                    <a:pt x="3" y="500"/>
                  </a:lnTo>
                  <a:lnTo>
                    <a:pt x="2" y="510"/>
                  </a:lnTo>
                  <a:lnTo>
                    <a:pt x="2" y="517"/>
                  </a:lnTo>
                  <a:lnTo>
                    <a:pt x="2" y="525"/>
                  </a:lnTo>
                  <a:lnTo>
                    <a:pt x="0" y="531"/>
                  </a:lnTo>
                  <a:lnTo>
                    <a:pt x="0" y="538"/>
                  </a:lnTo>
                  <a:lnTo>
                    <a:pt x="0" y="542"/>
                  </a:lnTo>
                  <a:lnTo>
                    <a:pt x="0" y="548"/>
                  </a:lnTo>
                  <a:lnTo>
                    <a:pt x="0" y="554"/>
                  </a:lnTo>
                  <a:lnTo>
                    <a:pt x="0" y="556"/>
                  </a:lnTo>
                  <a:lnTo>
                    <a:pt x="148" y="537"/>
                  </a:lnTo>
                  <a:lnTo>
                    <a:pt x="148" y="537"/>
                  </a:lnTo>
                  <a:lnTo>
                    <a:pt x="150" y="540"/>
                  </a:lnTo>
                  <a:lnTo>
                    <a:pt x="152" y="544"/>
                  </a:lnTo>
                  <a:lnTo>
                    <a:pt x="154" y="554"/>
                  </a:lnTo>
                  <a:lnTo>
                    <a:pt x="155" y="556"/>
                  </a:lnTo>
                  <a:lnTo>
                    <a:pt x="157" y="561"/>
                  </a:lnTo>
                  <a:lnTo>
                    <a:pt x="159" y="567"/>
                  </a:lnTo>
                  <a:lnTo>
                    <a:pt x="161" y="573"/>
                  </a:lnTo>
                  <a:lnTo>
                    <a:pt x="163" y="578"/>
                  </a:lnTo>
                  <a:lnTo>
                    <a:pt x="165" y="586"/>
                  </a:lnTo>
                  <a:lnTo>
                    <a:pt x="169" y="592"/>
                  </a:lnTo>
                  <a:lnTo>
                    <a:pt x="171" y="599"/>
                  </a:lnTo>
                  <a:lnTo>
                    <a:pt x="173" y="605"/>
                  </a:lnTo>
                  <a:lnTo>
                    <a:pt x="176" y="614"/>
                  </a:lnTo>
                  <a:lnTo>
                    <a:pt x="178" y="622"/>
                  </a:lnTo>
                  <a:lnTo>
                    <a:pt x="182" y="630"/>
                  </a:lnTo>
                  <a:lnTo>
                    <a:pt x="186" y="637"/>
                  </a:lnTo>
                  <a:lnTo>
                    <a:pt x="190" y="647"/>
                  </a:lnTo>
                  <a:lnTo>
                    <a:pt x="192" y="656"/>
                  </a:lnTo>
                  <a:lnTo>
                    <a:pt x="197" y="666"/>
                  </a:lnTo>
                  <a:lnTo>
                    <a:pt x="201" y="673"/>
                  </a:lnTo>
                  <a:lnTo>
                    <a:pt x="205" y="683"/>
                  </a:lnTo>
                  <a:lnTo>
                    <a:pt x="209" y="692"/>
                  </a:lnTo>
                  <a:lnTo>
                    <a:pt x="212" y="702"/>
                  </a:lnTo>
                  <a:lnTo>
                    <a:pt x="214" y="706"/>
                  </a:lnTo>
                  <a:lnTo>
                    <a:pt x="218" y="711"/>
                  </a:lnTo>
                  <a:lnTo>
                    <a:pt x="218" y="717"/>
                  </a:lnTo>
                  <a:lnTo>
                    <a:pt x="222" y="721"/>
                  </a:lnTo>
                  <a:lnTo>
                    <a:pt x="224" y="727"/>
                  </a:lnTo>
                  <a:lnTo>
                    <a:pt x="228" y="732"/>
                  </a:lnTo>
                  <a:lnTo>
                    <a:pt x="230" y="738"/>
                  </a:lnTo>
                  <a:lnTo>
                    <a:pt x="233" y="742"/>
                  </a:lnTo>
                  <a:lnTo>
                    <a:pt x="237" y="751"/>
                  </a:lnTo>
                  <a:lnTo>
                    <a:pt x="243" y="761"/>
                  </a:lnTo>
                  <a:lnTo>
                    <a:pt x="247" y="770"/>
                  </a:lnTo>
                  <a:lnTo>
                    <a:pt x="254" y="780"/>
                  </a:lnTo>
                  <a:lnTo>
                    <a:pt x="260" y="788"/>
                  </a:lnTo>
                  <a:lnTo>
                    <a:pt x="266" y="797"/>
                  </a:lnTo>
                  <a:lnTo>
                    <a:pt x="271" y="807"/>
                  </a:lnTo>
                  <a:lnTo>
                    <a:pt x="279" y="814"/>
                  </a:lnTo>
                  <a:lnTo>
                    <a:pt x="285" y="822"/>
                  </a:lnTo>
                  <a:lnTo>
                    <a:pt x="292" y="829"/>
                  </a:lnTo>
                  <a:lnTo>
                    <a:pt x="298" y="839"/>
                  </a:lnTo>
                  <a:lnTo>
                    <a:pt x="306" y="847"/>
                  </a:lnTo>
                  <a:lnTo>
                    <a:pt x="311" y="852"/>
                  </a:lnTo>
                  <a:lnTo>
                    <a:pt x="319" y="860"/>
                  </a:lnTo>
                  <a:lnTo>
                    <a:pt x="325" y="867"/>
                  </a:lnTo>
                  <a:lnTo>
                    <a:pt x="332" y="873"/>
                  </a:lnTo>
                  <a:lnTo>
                    <a:pt x="338" y="879"/>
                  </a:lnTo>
                  <a:lnTo>
                    <a:pt x="344" y="885"/>
                  </a:lnTo>
                  <a:lnTo>
                    <a:pt x="349" y="890"/>
                  </a:lnTo>
                  <a:lnTo>
                    <a:pt x="357" y="896"/>
                  </a:lnTo>
                  <a:lnTo>
                    <a:pt x="363" y="900"/>
                  </a:lnTo>
                  <a:lnTo>
                    <a:pt x="368" y="904"/>
                  </a:lnTo>
                  <a:lnTo>
                    <a:pt x="374" y="907"/>
                  </a:lnTo>
                  <a:lnTo>
                    <a:pt x="380" y="913"/>
                  </a:lnTo>
                  <a:lnTo>
                    <a:pt x="385" y="915"/>
                  </a:lnTo>
                  <a:lnTo>
                    <a:pt x="391" y="917"/>
                  </a:lnTo>
                  <a:lnTo>
                    <a:pt x="395" y="919"/>
                  </a:lnTo>
                  <a:lnTo>
                    <a:pt x="401" y="923"/>
                  </a:lnTo>
                  <a:lnTo>
                    <a:pt x="408" y="925"/>
                  </a:lnTo>
                  <a:lnTo>
                    <a:pt x="416" y="926"/>
                  </a:lnTo>
                  <a:lnTo>
                    <a:pt x="418" y="925"/>
                  </a:lnTo>
                  <a:lnTo>
                    <a:pt x="423" y="925"/>
                  </a:lnTo>
                  <a:lnTo>
                    <a:pt x="427" y="923"/>
                  </a:lnTo>
                  <a:lnTo>
                    <a:pt x="435" y="921"/>
                  </a:lnTo>
                  <a:lnTo>
                    <a:pt x="442" y="919"/>
                  </a:lnTo>
                  <a:lnTo>
                    <a:pt x="452" y="917"/>
                  </a:lnTo>
                  <a:lnTo>
                    <a:pt x="454" y="917"/>
                  </a:lnTo>
                  <a:lnTo>
                    <a:pt x="459" y="917"/>
                  </a:lnTo>
                  <a:lnTo>
                    <a:pt x="465" y="915"/>
                  </a:lnTo>
                  <a:lnTo>
                    <a:pt x="469" y="915"/>
                  </a:lnTo>
                  <a:lnTo>
                    <a:pt x="475" y="913"/>
                  </a:lnTo>
                  <a:lnTo>
                    <a:pt x="480" y="911"/>
                  </a:lnTo>
                  <a:lnTo>
                    <a:pt x="484" y="909"/>
                  </a:lnTo>
                  <a:lnTo>
                    <a:pt x="492" y="909"/>
                  </a:lnTo>
                  <a:lnTo>
                    <a:pt x="497" y="907"/>
                  </a:lnTo>
                  <a:lnTo>
                    <a:pt x="501" y="905"/>
                  </a:lnTo>
                  <a:lnTo>
                    <a:pt x="509" y="905"/>
                  </a:lnTo>
                  <a:lnTo>
                    <a:pt x="515" y="904"/>
                  </a:lnTo>
                  <a:lnTo>
                    <a:pt x="520" y="904"/>
                  </a:lnTo>
                  <a:lnTo>
                    <a:pt x="526" y="900"/>
                  </a:lnTo>
                  <a:lnTo>
                    <a:pt x="534" y="900"/>
                  </a:lnTo>
                  <a:lnTo>
                    <a:pt x="541" y="898"/>
                  </a:lnTo>
                  <a:lnTo>
                    <a:pt x="547" y="896"/>
                  </a:lnTo>
                  <a:lnTo>
                    <a:pt x="554" y="896"/>
                  </a:lnTo>
                  <a:lnTo>
                    <a:pt x="560" y="894"/>
                  </a:lnTo>
                  <a:lnTo>
                    <a:pt x="568" y="892"/>
                  </a:lnTo>
                  <a:lnTo>
                    <a:pt x="573" y="890"/>
                  </a:lnTo>
                  <a:lnTo>
                    <a:pt x="581" y="888"/>
                  </a:lnTo>
                  <a:lnTo>
                    <a:pt x="587" y="886"/>
                  </a:lnTo>
                  <a:lnTo>
                    <a:pt x="594" y="886"/>
                  </a:lnTo>
                  <a:lnTo>
                    <a:pt x="600" y="885"/>
                  </a:lnTo>
                  <a:lnTo>
                    <a:pt x="610" y="883"/>
                  </a:lnTo>
                  <a:lnTo>
                    <a:pt x="615" y="881"/>
                  </a:lnTo>
                  <a:lnTo>
                    <a:pt x="623" y="879"/>
                  </a:lnTo>
                  <a:lnTo>
                    <a:pt x="629" y="877"/>
                  </a:lnTo>
                  <a:lnTo>
                    <a:pt x="636" y="875"/>
                  </a:lnTo>
                  <a:lnTo>
                    <a:pt x="644" y="873"/>
                  </a:lnTo>
                  <a:lnTo>
                    <a:pt x="651" y="873"/>
                  </a:lnTo>
                  <a:lnTo>
                    <a:pt x="657" y="871"/>
                  </a:lnTo>
                  <a:lnTo>
                    <a:pt x="665" y="869"/>
                  </a:lnTo>
                  <a:lnTo>
                    <a:pt x="672" y="867"/>
                  </a:lnTo>
                  <a:lnTo>
                    <a:pt x="678" y="867"/>
                  </a:lnTo>
                  <a:lnTo>
                    <a:pt x="686" y="864"/>
                  </a:lnTo>
                  <a:lnTo>
                    <a:pt x="691" y="864"/>
                  </a:lnTo>
                  <a:lnTo>
                    <a:pt x="697" y="862"/>
                  </a:lnTo>
                  <a:lnTo>
                    <a:pt x="705" y="860"/>
                  </a:lnTo>
                  <a:lnTo>
                    <a:pt x="710" y="858"/>
                  </a:lnTo>
                  <a:lnTo>
                    <a:pt x="716" y="856"/>
                  </a:lnTo>
                  <a:lnTo>
                    <a:pt x="722" y="856"/>
                  </a:lnTo>
                  <a:lnTo>
                    <a:pt x="729" y="854"/>
                  </a:lnTo>
                  <a:lnTo>
                    <a:pt x="735" y="852"/>
                  </a:lnTo>
                  <a:lnTo>
                    <a:pt x="741" y="852"/>
                  </a:lnTo>
                  <a:lnTo>
                    <a:pt x="746" y="850"/>
                  </a:lnTo>
                  <a:lnTo>
                    <a:pt x="752" y="848"/>
                  </a:lnTo>
                  <a:lnTo>
                    <a:pt x="758" y="847"/>
                  </a:lnTo>
                  <a:lnTo>
                    <a:pt x="762" y="847"/>
                  </a:lnTo>
                  <a:lnTo>
                    <a:pt x="767" y="845"/>
                  </a:lnTo>
                  <a:lnTo>
                    <a:pt x="773" y="845"/>
                  </a:lnTo>
                  <a:lnTo>
                    <a:pt x="783" y="843"/>
                  </a:lnTo>
                  <a:lnTo>
                    <a:pt x="792" y="839"/>
                  </a:lnTo>
                  <a:lnTo>
                    <a:pt x="796" y="837"/>
                  </a:lnTo>
                  <a:lnTo>
                    <a:pt x="802" y="837"/>
                  </a:lnTo>
                  <a:lnTo>
                    <a:pt x="805" y="835"/>
                  </a:lnTo>
                  <a:lnTo>
                    <a:pt x="811" y="833"/>
                  </a:lnTo>
                  <a:lnTo>
                    <a:pt x="817" y="831"/>
                  </a:lnTo>
                  <a:lnTo>
                    <a:pt x="821" y="831"/>
                  </a:lnTo>
                  <a:lnTo>
                    <a:pt x="826" y="829"/>
                  </a:lnTo>
                  <a:lnTo>
                    <a:pt x="832" y="828"/>
                  </a:lnTo>
                  <a:lnTo>
                    <a:pt x="838" y="828"/>
                  </a:lnTo>
                  <a:lnTo>
                    <a:pt x="843" y="826"/>
                  </a:lnTo>
                  <a:lnTo>
                    <a:pt x="849" y="824"/>
                  </a:lnTo>
                  <a:lnTo>
                    <a:pt x="853" y="824"/>
                  </a:lnTo>
                  <a:lnTo>
                    <a:pt x="859" y="820"/>
                  </a:lnTo>
                  <a:lnTo>
                    <a:pt x="864" y="820"/>
                  </a:lnTo>
                  <a:lnTo>
                    <a:pt x="868" y="818"/>
                  </a:lnTo>
                  <a:lnTo>
                    <a:pt x="874" y="816"/>
                  </a:lnTo>
                  <a:lnTo>
                    <a:pt x="878" y="814"/>
                  </a:lnTo>
                  <a:lnTo>
                    <a:pt x="883" y="814"/>
                  </a:lnTo>
                  <a:lnTo>
                    <a:pt x="889" y="812"/>
                  </a:lnTo>
                  <a:lnTo>
                    <a:pt x="893" y="810"/>
                  </a:lnTo>
                  <a:lnTo>
                    <a:pt x="902" y="808"/>
                  </a:lnTo>
                  <a:lnTo>
                    <a:pt x="912" y="807"/>
                  </a:lnTo>
                  <a:lnTo>
                    <a:pt x="917" y="805"/>
                  </a:lnTo>
                  <a:lnTo>
                    <a:pt x="921" y="803"/>
                  </a:lnTo>
                  <a:lnTo>
                    <a:pt x="927" y="801"/>
                  </a:lnTo>
                  <a:lnTo>
                    <a:pt x="933" y="801"/>
                  </a:lnTo>
                  <a:lnTo>
                    <a:pt x="940" y="799"/>
                  </a:lnTo>
                  <a:lnTo>
                    <a:pt x="950" y="795"/>
                  </a:lnTo>
                  <a:lnTo>
                    <a:pt x="957" y="795"/>
                  </a:lnTo>
                  <a:lnTo>
                    <a:pt x="965" y="793"/>
                  </a:lnTo>
                  <a:lnTo>
                    <a:pt x="971" y="789"/>
                  </a:lnTo>
                  <a:lnTo>
                    <a:pt x="978" y="788"/>
                  </a:lnTo>
                  <a:lnTo>
                    <a:pt x="984" y="786"/>
                  </a:lnTo>
                  <a:lnTo>
                    <a:pt x="992" y="786"/>
                  </a:lnTo>
                  <a:lnTo>
                    <a:pt x="995" y="784"/>
                  </a:lnTo>
                  <a:lnTo>
                    <a:pt x="1001" y="782"/>
                  </a:lnTo>
                  <a:lnTo>
                    <a:pt x="1005" y="782"/>
                  </a:lnTo>
                  <a:lnTo>
                    <a:pt x="1009" y="782"/>
                  </a:lnTo>
                  <a:lnTo>
                    <a:pt x="1012" y="780"/>
                  </a:lnTo>
                  <a:lnTo>
                    <a:pt x="1014" y="780"/>
                  </a:lnTo>
                  <a:lnTo>
                    <a:pt x="1016" y="780"/>
                  </a:lnTo>
                  <a:lnTo>
                    <a:pt x="1020" y="778"/>
                  </a:lnTo>
                  <a:lnTo>
                    <a:pt x="1024" y="778"/>
                  </a:lnTo>
                  <a:lnTo>
                    <a:pt x="1028" y="776"/>
                  </a:lnTo>
                  <a:lnTo>
                    <a:pt x="1031" y="776"/>
                  </a:lnTo>
                  <a:lnTo>
                    <a:pt x="1037" y="776"/>
                  </a:lnTo>
                  <a:lnTo>
                    <a:pt x="1043" y="774"/>
                  </a:lnTo>
                  <a:lnTo>
                    <a:pt x="1049" y="772"/>
                  </a:lnTo>
                  <a:lnTo>
                    <a:pt x="1056" y="770"/>
                  </a:lnTo>
                  <a:lnTo>
                    <a:pt x="1064" y="770"/>
                  </a:lnTo>
                  <a:lnTo>
                    <a:pt x="1071" y="769"/>
                  </a:lnTo>
                  <a:lnTo>
                    <a:pt x="1081" y="767"/>
                  </a:lnTo>
                  <a:lnTo>
                    <a:pt x="1090" y="765"/>
                  </a:lnTo>
                  <a:lnTo>
                    <a:pt x="1100" y="765"/>
                  </a:lnTo>
                  <a:lnTo>
                    <a:pt x="1109" y="761"/>
                  </a:lnTo>
                  <a:lnTo>
                    <a:pt x="1121" y="759"/>
                  </a:lnTo>
                  <a:lnTo>
                    <a:pt x="1130" y="757"/>
                  </a:lnTo>
                  <a:lnTo>
                    <a:pt x="1144" y="755"/>
                  </a:lnTo>
                  <a:lnTo>
                    <a:pt x="1153" y="753"/>
                  </a:lnTo>
                  <a:lnTo>
                    <a:pt x="1166" y="751"/>
                  </a:lnTo>
                  <a:lnTo>
                    <a:pt x="1178" y="750"/>
                  </a:lnTo>
                  <a:lnTo>
                    <a:pt x="1191" y="748"/>
                  </a:lnTo>
                  <a:lnTo>
                    <a:pt x="1204" y="746"/>
                  </a:lnTo>
                  <a:lnTo>
                    <a:pt x="1216" y="744"/>
                  </a:lnTo>
                  <a:lnTo>
                    <a:pt x="1229" y="740"/>
                  </a:lnTo>
                  <a:lnTo>
                    <a:pt x="1244" y="738"/>
                  </a:lnTo>
                  <a:lnTo>
                    <a:pt x="1258" y="736"/>
                  </a:lnTo>
                  <a:lnTo>
                    <a:pt x="1271" y="734"/>
                  </a:lnTo>
                  <a:lnTo>
                    <a:pt x="1284" y="732"/>
                  </a:lnTo>
                  <a:lnTo>
                    <a:pt x="1299" y="731"/>
                  </a:lnTo>
                  <a:lnTo>
                    <a:pt x="1313" y="727"/>
                  </a:lnTo>
                  <a:lnTo>
                    <a:pt x="1328" y="725"/>
                  </a:lnTo>
                  <a:lnTo>
                    <a:pt x="1341" y="721"/>
                  </a:lnTo>
                  <a:lnTo>
                    <a:pt x="1356" y="721"/>
                  </a:lnTo>
                  <a:lnTo>
                    <a:pt x="1370" y="717"/>
                  </a:lnTo>
                  <a:lnTo>
                    <a:pt x="1385" y="715"/>
                  </a:lnTo>
                  <a:lnTo>
                    <a:pt x="1398" y="711"/>
                  </a:lnTo>
                  <a:lnTo>
                    <a:pt x="1413" y="710"/>
                  </a:lnTo>
                  <a:lnTo>
                    <a:pt x="1427" y="708"/>
                  </a:lnTo>
                  <a:lnTo>
                    <a:pt x="1440" y="706"/>
                  </a:lnTo>
                  <a:lnTo>
                    <a:pt x="1455" y="704"/>
                  </a:lnTo>
                  <a:lnTo>
                    <a:pt x="1468" y="702"/>
                  </a:lnTo>
                  <a:lnTo>
                    <a:pt x="1484" y="698"/>
                  </a:lnTo>
                  <a:lnTo>
                    <a:pt x="1497" y="696"/>
                  </a:lnTo>
                  <a:lnTo>
                    <a:pt x="1510" y="694"/>
                  </a:lnTo>
                  <a:lnTo>
                    <a:pt x="1524" y="692"/>
                  </a:lnTo>
                  <a:lnTo>
                    <a:pt x="1535" y="691"/>
                  </a:lnTo>
                  <a:lnTo>
                    <a:pt x="1546" y="689"/>
                  </a:lnTo>
                  <a:lnTo>
                    <a:pt x="1560" y="687"/>
                  </a:lnTo>
                  <a:lnTo>
                    <a:pt x="1571" y="685"/>
                  </a:lnTo>
                  <a:lnTo>
                    <a:pt x="1582" y="683"/>
                  </a:lnTo>
                  <a:lnTo>
                    <a:pt x="1594" y="681"/>
                  </a:lnTo>
                  <a:lnTo>
                    <a:pt x="1605" y="679"/>
                  </a:lnTo>
                  <a:lnTo>
                    <a:pt x="1617" y="679"/>
                  </a:lnTo>
                  <a:lnTo>
                    <a:pt x="1626" y="677"/>
                  </a:lnTo>
                  <a:lnTo>
                    <a:pt x="1636" y="677"/>
                  </a:lnTo>
                  <a:lnTo>
                    <a:pt x="1643" y="675"/>
                  </a:lnTo>
                  <a:lnTo>
                    <a:pt x="1653" y="673"/>
                  </a:lnTo>
                  <a:lnTo>
                    <a:pt x="1660" y="673"/>
                  </a:lnTo>
                  <a:lnTo>
                    <a:pt x="1670" y="672"/>
                  </a:lnTo>
                  <a:lnTo>
                    <a:pt x="1676" y="672"/>
                  </a:lnTo>
                  <a:lnTo>
                    <a:pt x="1683" y="672"/>
                  </a:lnTo>
                  <a:lnTo>
                    <a:pt x="1689" y="672"/>
                  </a:lnTo>
                  <a:lnTo>
                    <a:pt x="1697" y="670"/>
                  </a:lnTo>
                  <a:lnTo>
                    <a:pt x="1702" y="670"/>
                  </a:lnTo>
                  <a:lnTo>
                    <a:pt x="1710" y="670"/>
                  </a:lnTo>
                  <a:lnTo>
                    <a:pt x="1717" y="668"/>
                  </a:lnTo>
                  <a:lnTo>
                    <a:pt x="1725" y="668"/>
                  </a:lnTo>
                  <a:lnTo>
                    <a:pt x="1733" y="666"/>
                  </a:lnTo>
                  <a:lnTo>
                    <a:pt x="1742" y="666"/>
                  </a:lnTo>
                  <a:lnTo>
                    <a:pt x="1750" y="666"/>
                  </a:lnTo>
                  <a:lnTo>
                    <a:pt x="1759" y="664"/>
                  </a:lnTo>
                  <a:lnTo>
                    <a:pt x="1769" y="664"/>
                  </a:lnTo>
                  <a:lnTo>
                    <a:pt x="1778" y="664"/>
                  </a:lnTo>
                  <a:lnTo>
                    <a:pt x="1790" y="662"/>
                  </a:lnTo>
                  <a:lnTo>
                    <a:pt x="1799" y="662"/>
                  </a:lnTo>
                  <a:lnTo>
                    <a:pt x="1809" y="662"/>
                  </a:lnTo>
                  <a:lnTo>
                    <a:pt x="1820" y="662"/>
                  </a:lnTo>
                  <a:lnTo>
                    <a:pt x="1830" y="662"/>
                  </a:lnTo>
                  <a:lnTo>
                    <a:pt x="1841" y="660"/>
                  </a:lnTo>
                  <a:lnTo>
                    <a:pt x="1850" y="660"/>
                  </a:lnTo>
                  <a:lnTo>
                    <a:pt x="1862" y="660"/>
                  </a:lnTo>
                  <a:lnTo>
                    <a:pt x="1873" y="658"/>
                  </a:lnTo>
                  <a:lnTo>
                    <a:pt x="1885" y="658"/>
                  </a:lnTo>
                  <a:lnTo>
                    <a:pt x="1894" y="656"/>
                  </a:lnTo>
                  <a:lnTo>
                    <a:pt x="1907" y="656"/>
                  </a:lnTo>
                  <a:lnTo>
                    <a:pt x="1917" y="656"/>
                  </a:lnTo>
                  <a:lnTo>
                    <a:pt x="1928" y="654"/>
                  </a:lnTo>
                  <a:lnTo>
                    <a:pt x="1940" y="654"/>
                  </a:lnTo>
                  <a:lnTo>
                    <a:pt x="1953" y="654"/>
                  </a:lnTo>
                  <a:lnTo>
                    <a:pt x="1963" y="653"/>
                  </a:lnTo>
                  <a:lnTo>
                    <a:pt x="1976" y="653"/>
                  </a:lnTo>
                  <a:lnTo>
                    <a:pt x="1985" y="651"/>
                  </a:lnTo>
                  <a:lnTo>
                    <a:pt x="1999" y="651"/>
                  </a:lnTo>
                  <a:lnTo>
                    <a:pt x="2010" y="649"/>
                  </a:lnTo>
                  <a:lnTo>
                    <a:pt x="2021" y="649"/>
                  </a:lnTo>
                  <a:lnTo>
                    <a:pt x="2031" y="647"/>
                  </a:lnTo>
                  <a:lnTo>
                    <a:pt x="2042" y="647"/>
                  </a:lnTo>
                  <a:lnTo>
                    <a:pt x="2054" y="645"/>
                  </a:lnTo>
                  <a:lnTo>
                    <a:pt x="2065" y="645"/>
                  </a:lnTo>
                  <a:lnTo>
                    <a:pt x="2075" y="645"/>
                  </a:lnTo>
                  <a:lnTo>
                    <a:pt x="2086" y="645"/>
                  </a:lnTo>
                  <a:lnTo>
                    <a:pt x="2096" y="643"/>
                  </a:lnTo>
                  <a:lnTo>
                    <a:pt x="2107" y="643"/>
                  </a:lnTo>
                  <a:lnTo>
                    <a:pt x="2116" y="641"/>
                  </a:lnTo>
                  <a:lnTo>
                    <a:pt x="2126" y="641"/>
                  </a:lnTo>
                  <a:lnTo>
                    <a:pt x="2135" y="639"/>
                  </a:lnTo>
                  <a:lnTo>
                    <a:pt x="2145" y="639"/>
                  </a:lnTo>
                  <a:lnTo>
                    <a:pt x="2154" y="637"/>
                  </a:lnTo>
                  <a:lnTo>
                    <a:pt x="2164" y="637"/>
                  </a:lnTo>
                  <a:lnTo>
                    <a:pt x="2172" y="635"/>
                  </a:lnTo>
                  <a:lnTo>
                    <a:pt x="2181" y="635"/>
                  </a:lnTo>
                  <a:lnTo>
                    <a:pt x="2189" y="634"/>
                  </a:lnTo>
                  <a:lnTo>
                    <a:pt x="2198" y="634"/>
                  </a:lnTo>
                  <a:lnTo>
                    <a:pt x="2204" y="632"/>
                  </a:lnTo>
                  <a:lnTo>
                    <a:pt x="2211" y="632"/>
                  </a:lnTo>
                  <a:lnTo>
                    <a:pt x="2219" y="632"/>
                  </a:lnTo>
                  <a:lnTo>
                    <a:pt x="2227" y="632"/>
                  </a:lnTo>
                  <a:lnTo>
                    <a:pt x="2232" y="630"/>
                  </a:lnTo>
                  <a:lnTo>
                    <a:pt x="2238" y="628"/>
                  </a:lnTo>
                  <a:lnTo>
                    <a:pt x="2244" y="628"/>
                  </a:lnTo>
                  <a:lnTo>
                    <a:pt x="2248" y="626"/>
                  </a:lnTo>
                  <a:lnTo>
                    <a:pt x="2257" y="624"/>
                  </a:lnTo>
                  <a:lnTo>
                    <a:pt x="2265" y="624"/>
                  </a:lnTo>
                  <a:lnTo>
                    <a:pt x="2270" y="620"/>
                  </a:lnTo>
                  <a:lnTo>
                    <a:pt x="2276" y="616"/>
                  </a:lnTo>
                  <a:lnTo>
                    <a:pt x="2282" y="614"/>
                  </a:lnTo>
                  <a:lnTo>
                    <a:pt x="2289" y="611"/>
                  </a:lnTo>
                  <a:lnTo>
                    <a:pt x="2293" y="607"/>
                  </a:lnTo>
                  <a:lnTo>
                    <a:pt x="2301" y="601"/>
                  </a:lnTo>
                  <a:lnTo>
                    <a:pt x="2306" y="597"/>
                  </a:lnTo>
                  <a:lnTo>
                    <a:pt x="2314" y="594"/>
                  </a:lnTo>
                  <a:lnTo>
                    <a:pt x="2318" y="586"/>
                  </a:lnTo>
                  <a:lnTo>
                    <a:pt x="2325" y="580"/>
                  </a:lnTo>
                  <a:lnTo>
                    <a:pt x="2331" y="573"/>
                  </a:lnTo>
                  <a:lnTo>
                    <a:pt x="2337" y="567"/>
                  </a:lnTo>
                  <a:lnTo>
                    <a:pt x="2343" y="557"/>
                  </a:lnTo>
                  <a:lnTo>
                    <a:pt x="2348" y="550"/>
                  </a:lnTo>
                  <a:lnTo>
                    <a:pt x="2354" y="540"/>
                  </a:lnTo>
                  <a:lnTo>
                    <a:pt x="2360" y="533"/>
                  </a:lnTo>
                  <a:lnTo>
                    <a:pt x="2362" y="527"/>
                  </a:lnTo>
                  <a:lnTo>
                    <a:pt x="2363" y="521"/>
                  </a:lnTo>
                  <a:lnTo>
                    <a:pt x="2367" y="516"/>
                  </a:lnTo>
                  <a:lnTo>
                    <a:pt x="2369" y="512"/>
                  </a:lnTo>
                  <a:lnTo>
                    <a:pt x="2371" y="504"/>
                  </a:lnTo>
                  <a:lnTo>
                    <a:pt x="2375" y="498"/>
                  </a:lnTo>
                  <a:lnTo>
                    <a:pt x="2377" y="493"/>
                  </a:lnTo>
                  <a:lnTo>
                    <a:pt x="2379" y="487"/>
                  </a:lnTo>
                  <a:lnTo>
                    <a:pt x="2381" y="479"/>
                  </a:lnTo>
                  <a:lnTo>
                    <a:pt x="2382" y="474"/>
                  </a:lnTo>
                  <a:lnTo>
                    <a:pt x="2384" y="468"/>
                  </a:lnTo>
                  <a:lnTo>
                    <a:pt x="2386" y="462"/>
                  </a:lnTo>
                  <a:lnTo>
                    <a:pt x="2388" y="455"/>
                  </a:lnTo>
                  <a:lnTo>
                    <a:pt x="2390" y="447"/>
                  </a:lnTo>
                  <a:lnTo>
                    <a:pt x="2392" y="440"/>
                  </a:lnTo>
                  <a:lnTo>
                    <a:pt x="2394" y="434"/>
                  </a:lnTo>
                  <a:lnTo>
                    <a:pt x="2396" y="426"/>
                  </a:lnTo>
                  <a:lnTo>
                    <a:pt x="2398" y="419"/>
                  </a:lnTo>
                  <a:lnTo>
                    <a:pt x="2398" y="409"/>
                  </a:lnTo>
                  <a:lnTo>
                    <a:pt x="2400" y="401"/>
                  </a:lnTo>
                  <a:lnTo>
                    <a:pt x="2401" y="392"/>
                  </a:lnTo>
                  <a:lnTo>
                    <a:pt x="2401" y="384"/>
                  </a:lnTo>
                  <a:lnTo>
                    <a:pt x="2403" y="375"/>
                  </a:lnTo>
                  <a:lnTo>
                    <a:pt x="2405" y="367"/>
                  </a:lnTo>
                  <a:lnTo>
                    <a:pt x="2405" y="358"/>
                  </a:lnTo>
                  <a:lnTo>
                    <a:pt x="2405" y="348"/>
                  </a:lnTo>
                  <a:lnTo>
                    <a:pt x="2405" y="339"/>
                  </a:lnTo>
                  <a:lnTo>
                    <a:pt x="2407" y="331"/>
                  </a:lnTo>
                  <a:lnTo>
                    <a:pt x="2407" y="320"/>
                  </a:lnTo>
                  <a:lnTo>
                    <a:pt x="2407" y="310"/>
                  </a:lnTo>
                  <a:lnTo>
                    <a:pt x="2409" y="301"/>
                  </a:lnTo>
                  <a:lnTo>
                    <a:pt x="2409" y="289"/>
                  </a:lnTo>
                  <a:lnTo>
                    <a:pt x="2409" y="280"/>
                  </a:lnTo>
                  <a:lnTo>
                    <a:pt x="2409" y="268"/>
                  </a:lnTo>
                  <a:lnTo>
                    <a:pt x="2407" y="259"/>
                  </a:lnTo>
                  <a:lnTo>
                    <a:pt x="2407" y="249"/>
                  </a:lnTo>
                  <a:lnTo>
                    <a:pt x="2407" y="240"/>
                  </a:lnTo>
                  <a:lnTo>
                    <a:pt x="2405" y="230"/>
                  </a:lnTo>
                  <a:lnTo>
                    <a:pt x="2405" y="223"/>
                  </a:lnTo>
                  <a:lnTo>
                    <a:pt x="2405" y="213"/>
                  </a:lnTo>
                  <a:lnTo>
                    <a:pt x="2403" y="206"/>
                  </a:lnTo>
                  <a:lnTo>
                    <a:pt x="2401" y="196"/>
                  </a:lnTo>
                  <a:lnTo>
                    <a:pt x="2400" y="188"/>
                  </a:lnTo>
                  <a:lnTo>
                    <a:pt x="2400" y="181"/>
                  </a:lnTo>
                  <a:lnTo>
                    <a:pt x="2396" y="173"/>
                  </a:lnTo>
                  <a:lnTo>
                    <a:pt x="2394" y="168"/>
                  </a:lnTo>
                  <a:lnTo>
                    <a:pt x="2392" y="160"/>
                  </a:lnTo>
                  <a:lnTo>
                    <a:pt x="2392" y="154"/>
                  </a:lnTo>
                  <a:lnTo>
                    <a:pt x="2388" y="149"/>
                  </a:lnTo>
                  <a:lnTo>
                    <a:pt x="2386" y="141"/>
                  </a:lnTo>
                  <a:lnTo>
                    <a:pt x="2382" y="135"/>
                  </a:lnTo>
                  <a:lnTo>
                    <a:pt x="2381" y="130"/>
                  </a:lnTo>
                  <a:lnTo>
                    <a:pt x="2377" y="124"/>
                  </a:lnTo>
                  <a:lnTo>
                    <a:pt x="2375" y="118"/>
                  </a:lnTo>
                  <a:lnTo>
                    <a:pt x="2373" y="112"/>
                  </a:lnTo>
                  <a:lnTo>
                    <a:pt x="2369" y="109"/>
                  </a:lnTo>
                  <a:lnTo>
                    <a:pt x="2365" y="103"/>
                  </a:lnTo>
                  <a:lnTo>
                    <a:pt x="2363" y="97"/>
                  </a:lnTo>
                  <a:lnTo>
                    <a:pt x="2360" y="93"/>
                  </a:lnTo>
                  <a:lnTo>
                    <a:pt x="2356" y="90"/>
                  </a:lnTo>
                  <a:lnTo>
                    <a:pt x="2348" y="82"/>
                  </a:lnTo>
                  <a:lnTo>
                    <a:pt x="2341" y="74"/>
                  </a:lnTo>
                  <a:lnTo>
                    <a:pt x="2333" y="67"/>
                  </a:lnTo>
                  <a:lnTo>
                    <a:pt x="2324" y="59"/>
                  </a:lnTo>
                  <a:lnTo>
                    <a:pt x="2314" y="55"/>
                  </a:lnTo>
                  <a:lnTo>
                    <a:pt x="2305" y="50"/>
                  </a:lnTo>
                  <a:lnTo>
                    <a:pt x="2301" y="46"/>
                  </a:lnTo>
                  <a:lnTo>
                    <a:pt x="2295" y="44"/>
                  </a:lnTo>
                  <a:lnTo>
                    <a:pt x="2289" y="42"/>
                  </a:lnTo>
                  <a:lnTo>
                    <a:pt x="2286" y="40"/>
                  </a:lnTo>
                  <a:lnTo>
                    <a:pt x="2280" y="36"/>
                  </a:lnTo>
                  <a:lnTo>
                    <a:pt x="2276" y="34"/>
                  </a:lnTo>
                  <a:lnTo>
                    <a:pt x="2270" y="33"/>
                  </a:lnTo>
                  <a:lnTo>
                    <a:pt x="2267" y="33"/>
                  </a:lnTo>
                  <a:lnTo>
                    <a:pt x="2261" y="31"/>
                  </a:lnTo>
                  <a:lnTo>
                    <a:pt x="2255" y="29"/>
                  </a:lnTo>
                  <a:lnTo>
                    <a:pt x="2249" y="27"/>
                  </a:lnTo>
                  <a:lnTo>
                    <a:pt x="2244" y="25"/>
                  </a:lnTo>
                  <a:lnTo>
                    <a:pt x="2238" y="23"/>
                  </a:lnTo>
                  <a:lnTo>
                    <a:pt x="2232" y="23"/>
                  </a:lnTo>
                  <a:lnTo>
                    <a:pt x="2227" y="21"/>
                  </a:lnTo>
                  <a:lnTo>
                    <a:pt x="2221" y="19"/>
                  </a:lnTo>
                  <a:lnTo>
                    <a:pt x="2215" y="17"/>
                  </a:lnTo>
                  <a:lnTo>
                    <a:pt x="2210" y="17"/>
                  </a:lnTo>
                  <a:lnTo>
                    <a:pt x="2204" y="15"/>
                  </a:lnTo>
                  <a:lnTo>
                    <a:pt x="2198" y="15"/>
                  </a:lnTo>
                  <a:lnTo>
                    <a:pt x="2192" y="13"/>
                  </a:lnTo>
                  <a:lnTo>
                    <a:pt x="2187" y="13"/>
                  </a:lnTo>
                  <a:lnTo>
                    <a:pt x="2181" y="12"/>
                  </a:lnTo>
                  <a:lnTo>
                    <a:pt x="2175" y="12"/>
                  </a:lnTo>
                  <a:lnTo>
                    <a:pt x="2168" y="10"/>
                  </a:lnTo>
                  <a:lnTo>
                    <a:pt x="2160" y="10"/>
                  </a:lnTo>
                  <a:lnTo>
                    <a:pt x="2153" y="8"/>
                  </a:lnTo>
                  <a:lnTo>
                    <a:pt x="2143" y="6"/>
                  </a:lnTo>
                  <a:lnTo>
                    <a:pt x="2132" y="6"/>
                  </a:lnTo>
                  <a:lnTo>
                    <a:pt x="2122" y="4"/>
                  </a:lnTo>
                  <a:lnTo>
                    <a:pt x="2111" y="4"/>
                  </a:lnTo>
                  <a:lnTo>
                    <a:pt x="2099" y="4"/>
                  </a:lnTo>
                  <a:lnTo>
                    <a:pt x="2084" y="2"/>
                  </a:lnTo>
                  <a:lnTo>
                    <a:pt x="2071" y="2"/>
                  </a:lnTo>
                  <a:lnTo>
                    <a:pt x="2056" y="2"/>
                  </a:lnTo>
                  <a:lnTo>
                    <a:pt x="2042" y="2"/>
                  </a:lnTo>
                  <a:lnTo>
                    <a:pt x="2025" y="2"/>
                  </a:lnTo>
                  <a:lnTo>
                    <a:pt x="2010" y="2"/>
                  </a:lnTo>
                  <a:lnTo>
                    <a:pt x="1993" y="2"/>
                  </a:lnTo>
                  <a:lnTo>
                    <a:pt x="1978" y="2"/>
                  </a:lnTo>
                  <a:lnTo>
                    <a:pt x="1959" y="0"/>
                  </a:lnTo>
                  <a:lnTo>
                    <a:pt x="1940" y="0"/>
                  </a:lnTo>
                  <a:lnTo>
                    <a:pt x="1923" y="0"/>
                  </a:lnTo>
                  <a:lnTo>
                    <a:pt x="1904" y="0"/>
                  </a:lnTo>
                  <a:lnTo>
                    <a:pt x="1883" y="0"/>
                  </a:lnTo>
                  <a:lnTo>
                    <a:pt x="1864" y="0"/>
                  </a:lnTo>
                  <a:lnTo>
                    <a:pt x="1843" y="0"/>
                  </a:lnTo>
                  <a:lnTo>
                    <a:pt x="1824" y="0"/>
                  </a:lnTo>
                  <a:lnTo>
                    <a:pt x="1803" y="0"/>
                  </a:lnTo>
                  <a:lnTo>
                    <a:pt x="1782" y="0"/>
                  </a:lnTo>
                  <a:lnTo>
                    <a:pt x="1759" y="0"/>
                  </a:lnTo>
                  <a:lnTo>
                    <a:pt x="1740" y="0"/>
                  </a:lnTo>
                  <a:lnTo>
                    <a:pt x="1717" y="0"/>
                  </a:lnTo>
                  <a:lnTo>
                    <a:pt x="1697" y="2"/>
                  </a:lnTo>
                  <a:lnTo>
                    <a:pt x="1674" y="2"/>
                  </a:lnTo>
                  <a:lnTo>
                    <a:pt x="1653" y="2"/>
                  </a:lnTo>
                  <a:lnTo>
                    <a:pt x="1630" y="2"/>
                  </a:lnTo>
                  <a:lnTo>
                    <a:pt x="1609" y="2"/>
                  </a:lnTo>
                  <a:lnTo>
                    <a:pt x="1586" y="2"/>
                  </a:lnTo>
                  <a:lnTo>
                    <a:pt x="1565" y="2"/>
                  </a:lnTo>
                  <a:lnTo>
                    <a:pt x="1543" y="2"/>
                  </a:lnTo>
                  <a:lnTo>
                    <a:pt x="1522" y="4"/>
                  </a:lnTo>
                  <a:lnTo>
                    <a:pt x="1499" y="4"/>
                  </a:lnTo>
                  <a:lnTo>
                    <a:pt x="1478" y="4"/>
                  </a:lnTo>
                  <a:lnTo>
                    <a:pt x="1457" y="4"/>
                  </a:lnTo>
                  <a:lnTo>
                    <a:pt x="1436" y="4"/>
                  </a:lnTo>
                  <a:lnTo>
                    <a:pt x="1413" y="4"/>
                  </a:lnTo>
                  <a:lnTo>
                    <a:pt x="1392" y="6"/>
                  </a:lnTo>
                  <a:lnTo>
                    <a:pt x="1373" y="6"/>
                  </a:lnTo>
                  <a:lnTo>
                    <a:pt x="1353" y="6"/>
                  </a:lnTo>
                  <a:lnTo>
                    <a:pt x="1334" y="8"/>
                  </a:lnTo>
                  <a:lnTo>
                    <a:pt x="1315" y="8"/>
                  </a:lnTo>
                  <a:lnTo>
                    <a:pt x="1296" y="8"/>
                  </a:lnTo>
                  <a:lnTo>
                    <a:pt x="1277" y="8"/>
                  </a:lnTo>
                  <a:lnTo>
                    <a:pt x="1258" y="8"/>
                  </a:lnTo>
                  <a:lnTo>
                    <a:pt x="1240" y="10"/>
                  </a:lnTo>
                  <a:lnTo>
                    <a:pt x="1223" y="10"/>
                  </a:lnTo>
                  <a:lnTo>
                    <a:pt x="1206" y="10"/>
                  </a:lnTo>
                  <a:lnTo>
                    <a:pt x="1189" y="10"/>
                  </a:lnTo>
                  <a:lnTo>
                    <a:pt x="1176" y="10"/>
                  </a:lnTo>
                  <a:lnTo>
                    <a:pt x="1159" y="10"/>
                  </a:lnTo>
                  <a:lnTo>
                    <a:pt x="1145" y="10"/>
                  </a:lnTo>
                  <a:lnTo>
                    <a:pt x="1132" y="10"/>
                  </a:lnTo>
                  <a:lnTo>
                    <a:pt x="1119" y="12"/>
                  </a:lnTo>
                  <a:lnTo>
                    <a:pt x="1106" y="12"/>
                  </a:lnTo>
                  <a:lnTo>
                    <a:pt x="1096" y="12"/>
                  </a:lnTo>
                  <a:lnTo>
                    <a:pt x="1085" y="12"/>
                  </a:lnTo>
                  <a:lnTo>
                    <a:pt x="1075" y="12"/>
                  </a:lnTo>
                  <a:lnTo>
                    <a:pt x="1066" y="12"/>
                  </a:lnTo>
                  <a:lnTo>
                    <a:pt x="1054" y="12"/>
                  </a:lnTo>
                  <a:lnTo>
                    <a:pt x="1043" y="12"/>
                  </a:lnTo>
                  <a:lnTo>
                    <a:pt x="1031" y="12"/>
                  </a:lnTo>
                  <a:lnTo>
                    <a:pt x="1018" y="12"/>
                  </a:lnTo>
                  <a:lnTo>
                    <a:pt x="1005" y="12"/>
                  </a:lnTo>
                  <a:lnTo>
                    <a:pt x="992" y="12"/>
                  </a:lnTo>
                  <a:lnTo>
                    <a:pt x="978" y="13"/>
                  </a:lnTo>
                  <a:lnTo>
                    <a:pt x="963" y="13"/>
                  </a:lnTo>
                  <a:lnTo>
                    <a:pt x="950" y="13"/>
                  </a:lnTo>
                  <a:lnTo>
                    <a:pt x="933" y="13"/>
                  </a:lnTo>
                  <a:lnTo>
                    <a:pt x="917" y="15"/>
                  </a:lnTo>
                  <a:lnTo>
                    <a:pt x="900" y="15"/>
                  </a:lnTo>
                  <a:lnTo>
                    <a:pt x="885" y="15"/>
                  </a:lnTo>
                  <a:lnTo>
                    <a:pt x="868" y="15"/>
                  </a:lnTo>
                  <a:lnTo>
                    <a:pt x="851" y="17"/>
                  </a:lnTo>
                  <a:lnTo>
                    <a:pt x="834" y="17"/>
                  </a:lnTo>
                  <a:lnTo>
                    <a:pt x="817" y="17"/>
                  </a:lnTo>
                  <a:lnTo>
                    <a:pt x="798" y="19"/>
                  </a:lnTo>
                  <a:lnTo>
                    <a:pt x="781" y="19"/>
                  </a:lnTo>
                  <a:lnTo>
                    <a:pt x="762" y="19"/>
                  </a:lnTo>
                  <a:lnTo>
                    <a:pt x="744" y="21"/>
                  </a:lnTo>
                  <a:lnTo>
                    <a:pt x="725" y="21"/>
                  </a:lnTo>
                  <a:lnTo>
                    <a:pt x="706" y="23"/>
                  </a:lnTo>
                  <a:lnTo>
                    <a:pt x="687" y="23"/>
                  </a:lnTo>
                  <a:lnTo>
                    <a:pt x="670" y="25"/>
                  </a:lnTo>
                  <a:lnTo>
                    <a:pt x="651" y="25"/>
                  </a:lnTo>
                  <a:lnTo>
                    <a:pt x="632" y="27"/>
                  </a:lnTo>
                  <a:lnTo>
                    <a:pt x="613" y="27"/>
                  </a:lnTo>
                  <a:lnTo>
                    <a:pt x="594" y="29"/>
                  </a:lnTo>
                  <a:lnTo>
                    <a:pt x="577" y="29"/>
                  </a:lnTo>
                  <a:lnTo>
                    <a:pt x="558" y="31"/>
                  </a:lnTo>
                  <a:lnTo>
                    <a:pt x="541" y="31"/>
                  </a:lnTo>
                  <a:lnTo>
                    <a:pt x="522" y="31"/>
                  </a:lnTo>
                  <a:lnTo>
                    <a:pt x="503" y="33"/>
                  </a:lnTo>
                  <a:lnTo>
                    <a:pt x="486" y="33"/>
                  </a:lnTo>
                  <a:lnTo>
                    <a:pt x="469" y="33"/>
                  </a:lnTo>
                  <a:lnTo>
                    <a:pt x="452" y="34"/>
                  </a:lnTo>
                  <a:lnTo>
                    <a:pt x="437" y="34"/>
                  </a:lnTo>
                  <a:lnTo>
                    <a:pt x="420" y="36"/>
                  </a:lnTo>
                  <a:lnTo>
                    <a:pt x="402" y="36"/>
                  </a:lnTo>
                  <a:lnTo>
                    <a:pt x="387" y="38"/>
                  </a:lnTo>
                  <a:lnTo>
                    <a:pt x="372" y="38"/>
                  </a:lnTo>
                  <a:lnTo>
                    <a:pt x="357" y="40"/>
                  </a:lnTo>
                  <a:lnTo>
                    <a:pt x="342" y="40"/>
                  </a:lnTo>
                  <a:lnTo>
                    <a:pt x="328" y="42"/>
                  </a:lnTo>
                  <a:lnTo>
                    <a:pt x="315" y="42"/>
                  </a:lnTo>
                  <a:lnTo>
                    <a:pt x="304" y="44"/>
                  </a:lnTo>
                  <a:lnTo>
                    <a:pt x="290" y="44"/>
                  </a:lnTo>
                  <a:lnTo>
                    <a:pt x="279" y="44"/>
                  </a:lnTo>
                  <a:lnTo>
                    <a:pt x="268" y="44"/>
                  </a:lnTo>
                  <a:lnTo>
                    <a:pt x="258" y="46"/>
                  </a:lnTo>
                  <a:lnTo>
                    <a:pt x="247" y="46"/>
                  </a:lnTo>
                  <a:lnTo>
                    <a:pt x="239" y="46"/>
                  </a:lnTo>
                  <a:lnTo>
                    <a:pt x="231" y="46"/>
                  </a:lnTo>
                  <a:lnTo>
                    <a:pt x="224" y="48"/>
                  </a:lnTo>
                  <a:lnTo>
                    <a:pt x="216" y="48"/>
                  </a:lnTo>
                  <a:lnTo>
                    <a:pt x="211" y="48"/>
                  </a:lnTo>
                  <a:lnTo>
                    <a:pt x="205" y="48"/>
                  </a:lnTo>
                  <a:lnTo>
                    <a:pt x="203" y="48"/>
                  </a:lnTo>
                  <a:lnTo>
                    <a:pt x="195" y="48"/>
                  </a:lnTo>
                  <a:lnTo>
                    <a:pt x="195" y="50"/>
                  </a:lnTo>
                  <a:lnTo>
                    <a:pt x="195" y="50"/>
                  </a:lnTo>
                  <a:close/>
                </a:path>
              </a:pathLst>
            </a:custGeom>
            <a:solidFill>
              <a:srgbClr val="BAADA3"/>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9"/>
            <p:cNvSpPr>
              <a:spLocks/>
            </p:cNvSpPr>
            <p:nvPr/>
          </p:nvSpPr>
          <p:spPr bwMode="auto">
            <a:xfrm>
              <a:off x="4602934" y="3223126"/>
              <a:ext cx="282369" cy="517678"/>
            </a:xfrm>
            <a:custGeom>
              <a:avLst/>
              <a:gdLst>
                <a:gd name="T0" fmla="*/ 74 w 295"/>
                <a:gd name="T1" fmla="*/ 4 h 491"/>
                <a:gd name="T2" fmla="*/ 59 w 295"/>
                <a:gd name="T3" fmla="*/ 16 h 491"/>
                <a:gd name="T4" fmla="*/ 40 w 295"/>
                <a:gd name="T5" fmla="*/ 31 h 491"/>
                <a:gd name="T6" fmla="*/ 21 w 295"/>
                <a:gd name="T7" fmla="*/ 50 h 491"/>
                <a:gd name="T8" fmla="*/ 6 w 295"/>
                <a:gd name="T9" fmla="*/ 77 h 491"/>
                <a:gd name="T10" fmla="*/ 0 w 295"/>
                <a:gd name="T11" fmla="*/ 92 h 491"/>
                <a:gd name="T12" fmla="*/ 0 w 295"/>
                <a:gd name="T13" fmla="*/ 107 h 491"/>
                <a:gd name="T14" fmla="*/ 0 w 295"/>
                <a:gd name="T15" fmla="*/ 124 h 491"/>
                <a:gd name="T16" fmla="*/ 0 w 295"/>
                <a:gd name="T17" fmla="*/ 145 h 491"/>
                <a:gd name="T18" fmla="*/ 2 w 295"/>
                <a:gd name="T19" fmla="*/ 170 h 491"/>
                <a:gd name="T20" fmla="*/ 4 w 295"/>
                <a:gd name="T21" fmla="*/ 194 h 491"/>
                <a:gd name="T22" fmla="*/ 8 w 295"/>
                <a:gd name="T23" fmla="*/ 219 h 491"/>
                <a:gd name="T24" fmla="*/ 12 w 295"/>
                <a:gd name="T25" fmla="*/ 248 h 491"/>
                <a:gd name="T26" fmla="*/ 19 w 295"/>
                <a:gd name="T27" fmla="*/ 274 h 491"/>
                <a:gd name="T28" fmla="*/ 25 w 295"/>
                <a:gd name="T29" fmla="*/ 305 h 491"/>
                <a:gd name="T30" fmla="*/ 33 w 295"/>
                <a:gd name="T31" fmla="*/ 331 h 491"/>
                <a:gd name="T32" fmla="*/ 40 w 295"/>
                <a:gd name="T33" fmla="*/ 358 h 491"/>
                <a:gd name="T34" fmla="*/ 50 w 295"/>
                <a:gd name="T35" fmla="*/ 383 h 491"/>
                <a:gd name="T36" fmla="*/ 59 w 295"/>
                <a:gd name="T37" fmla="*/ 407 h 491"/>
                <a:gd name="T38" fmla="*/ 71 w 295"/>
                <a:gd name="T39" fmla="*/ 430 h 491"/>
                <a:gd name="T40" fmla="*/ 82 w 295"/>
                <a:gd name="T41" fmla="*/ 449 h 491"/>
                <a:gd name="T42" fmla="*/ 95 w 295"/>
                <a:gd name="T43" fmla="*/ 465 h 491"/>
                <a:gd name="T44" fmla="*/ 109 w 295"/>
                <a:gd name="T45" fmla="*/ 478 h 491"/>
                <a:gd name="T46" fmla="*/ 133 w 295"/>
                <a:gd name="T47" fmla="*/ 489 h 491"/>
                <a:gd name="T48" fmla="*/ 149 w 295"/>
                <a:gd name="T49" fmla="*/ 491 h 491"/>
                <a:gd name="T50" fmla="*/ 177 w 295"/>
                <a:gd name="T51" fmla="*/ 484 h 491"/>
                <a:gd name="T52" fmla="*/ 202 w 295"/>
                <a:gd name="T53" fmla="*/ 472 h 491"/>
                <a:gd name="T54" fmla="*/ 225 w 295"/>
                <a:gd name="T55" fmla="*/ 455 h 491"/>
                <a:gd name="T56" fmla="*/ 242 w 295"/>
                <a:gd name="T57" fmla="*/ 434 h 491"/>
                <a:gd name="T58" fmla="*/ 257 w 295"/>
                <a:gd name="T59" fmla="*/ 409 h 491"/>
                <a:gd name="T60" fmla="*/ 268 w 295"/>
                <a:gd name="T61" fmla="*/ 383 h 491"/>
                <a:gd name="T62" fmla="*/ 276 w 295"/>
                <a:gd name="T63" fmla="*/ 358 h 491"/>
                <a:gd name="T64" fmla="*/ 283 w 295"/>
                <a:gd name="T65" fmla="*/ 335 h 491"/>
                <a:gd name="T66" fmla="*/ 287 w 295"/>
                <a:gd name="T67" fmla="*/ 310 h 491"/>
                <a:gd name="T68" fmla="*/ 291 w 295"/>
                <a:gd name="T69" fmla="*/ 293 h 491"/>
                <a:gd name="T70" fmla="*/ 293 w 295"/>
                <a:gd name="T71" fmla="*/ 280 h 491"/>
                <a:gd name="T72" fmla="*/ 295 w 295"/>
                <a:gd name="T73" fmla="*/ 263 h 491"/>
                <a:gd name="T74" fmla="*/ 295 w 295"/>
                <a:gd name="T75" fmla="*/ 244 h 491"/>
                <a:gd name="T76" fmla="*/ 293 w 295"/>
                <a:gd name="T77" fmla="*/ 219 h 491"/>
                <a:gd name="T78" fmla="*/ 291 w 295"/>
                <a:gd name="T79" fmla="*/ 194 h 491"/>
                <a:gd name="T80" fmla="*/ 287 w 295"/>
                <a:gd name="T81" fmla="*/ 170 h 491"/>
                <a:gd name="T82" fmla="*/ 283 w 295"/>
                <a:gd name="T83" fmla="*/ 141 h 491"/>
                <a:gd name="T84" fmla="*/ 276 w 295"/>
                <a:gd name="T85" fmla="*/ 116 h 491"/>
                <a:gd name="T86" fmla="*/ 268 w 295"/>
                <a:gd name="T87" fmla="*/ 94 h 491"/>
                <a:gd name="T88" fmla="*/ 257 w 295"/>
                <a:gd name="T89" fmla="*/ 71 h 491"/>
                <a:gd name="T90" fmla="*/ 245 w 295"/>
                <a:gd name="T91" fmla="*/ 50 h 491"/>
                <a:gd name="T92" fmla="*/ 232 w 295"/>
                <a:gd name="T93" fmla="*/ 35 h 491"/>
                <a:gd name="T94" fmla="*/ 213 w 295"/>
                <a:gd name="T95" fmla="*/ 23 h 491"/>
                <a:gd name="T96" fmla="*/ 196 w 295"/>
                <a:gd name="T97" fmla="*/ 16 h 491"/>
                <a:gd name="T98" fmla="*/ 175 w 295"/>
                <a:gd name="T99" fmla="*/ 8 h 491"/>
                <a:gd name="T100" fmla="*/ 156 w 295"/>
                <a:gd name="T101" fmla="*/ 4 h 491"/>
                <a:gd name="T102" fmla="*/ 137 w 295"/>
                <a:gd name="T103" fmla="*/ 0 h 491"/>
                <a:gd name="T104" fmla="*/ 120 w 295"/>
                <a:gd name="T105" fmla="*/ 0 h 491"/>
                <a:gd name="T106" fmla="*/ 105 w 295"/>
                <a:gd name="T107" fmla="*/ 0 h 491"/>
                <a:gd name="T108" fmla="*/ 90 w 295"/>
                <a:gd name="T109" fmla="*/ 0 h 491"/>
                <a:gd name="T110" fmla="*/ 84 w 295"/>
                <a:gd name="T111" fmla="*/ 0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5" h="491">
                  <a:moveTo>
                    <a:pt x="84" y="0"/>
                  </a:moveTo>
                  <a:lnTo>
                    <a:pt x="82" y="2"/>
                  </a:lnTo>
                  <a:lnTo>
                    <a:pt x="74" y="4"/>
                  </a:lnTo>
                  <a:lnTo>
                    <a:pt x="69" y="8"/>
                  </a:lnTo>
                  <a:lnTo>
                    <a:pt x="65" y="12"/>
                  </a:lnTo>
                  <a:lnTo>
                    <a:pt x="59" y="16"/>
                  </a:lnTo>
                  <a:lnTo>
                    <a:pt x="54" y="19"/>
                  </a:lnTo>
                  <a:lnTo>
                    <a:pt x="48" y="25"/>
                  </a:lnTo>
                  <a:lnTo>
                    <a:pt x="40" y="31"/>
                  </a:lnTo>
                  <a:lnTo>
                    <a:pt x="35" y="35"/>
                  </a:lnTo>
                  <a:lnTo>
                    <a:pt x="27" y="44"/>
                  </a:lnTo>
                  <a:lnTo>
                    <a:pt x="21" y="50"/>
                  </a:lnTo>
                  <a:lnTo>
                    <a:pt x="16" y="58"/>
                  </a:lnTo>
                  <a:lnTo>
                    <a:pt x="10" y="65"/>
                  </a:lnTo>
                  <a:lnTo>
                    <a:pt x="6" y="77"/>
                  </a:lnTo>
                  <a:lnTo>
                    <a:pt x="4" y="80"/>
                  </a:lnTo>
                  <a:lnTo>
                    <a:pt x="2" y="88"/>
                  </a:lnTo>
                  <a:lnTo>
                    <a:pt x="0" y="92"/>
                  </a:lnTo>
                  <a:lnTo>
                    <a:pt x="0" y="96"/>
                  </a:lnTo>
                  <a:lnTo>
                    <a:pt x="0" y="101"/>
                  </a:lnTo>
                  <a:lnTo>
                    <a:pt x="0" y="107"/>
                  </a:lnTo>
                  <a:lnTo>
                    <a:pt x="0" y="113"/>
                  </a:lnTo>
                  <a:lnTo>
                    <a:pt x="0" y="118"/>
                  </a:lnTo>
                  <a:lnTo>
                    <a:pt x="0" y="124"/>
                  </a:lnTo>
                  <a:lnTo>
                    <a:pt x="0" y="132"/>
                  </a:lnTo>
                  <a:lnTo>
                    <a:pt x="0" y="137"/>
                  </a:lnTo>
                  <a:lnTo>
                    <a:pt x="0" y="145"/>
                  </a:lnTo>
                  <a:lnTo>
                    <a:pt x="2" y="153"/>
                  </a:lnTo>
                  <a:lnTo>
                    <a:pt x="2" y="162"/>
                  </a:lnTo>
                  <a:lnTo>
                    <a:pt x="2" y="170"/>
                  </a:lnTo>
                  <a:lnTo>
                    <a:pt x="2" y="177"/>
                  </a:lnTo>
                  <a:lnTo>
                    <a:pt x="4" y="185"/>
                  </a:lnTo>
                  <a:lnTo>
                    <a:pt x="4" y="194"/>
                  </a:lnTo>
                  <a:lnTo>
                    <a:pt x="6" y="202"/>
                  </a:lnTo>
                  <a:lnTo>
                    <a:pt x="8" y="212"/>
                  </a:lnTo>
                  <a:lnTo>
                    <a:pt x="8" y="219"/>
                  </a:lnTo>
                  <a:lnTo>
                    <a:pt x="10" y="229"/>
                  </a:lnTo>
                  <a:lnTo>
                    <a:pt x="10" y="238"/>
                  </a:lnTo>
                  <a:lnTo>
                    <a:pt x="12" y="248"/>
                  </a:lnTo>
                  <a:lnTo>
                    <a:pt x="14" y="257"/>
                  </a:lnTo>
                  <a:lnTo>
                    <a:pt x="17" y="267"/>
                  </a:lnTo>
                  <a:lnTo>
                    <a:pt x="19" y="274"/>
                  </a:lnTo>
                  <a:lnTo>
                    <a:pt x="21" y="286"/>
                  </a:lnTo>
                  <a:lnTo>
                    <a:pt x="23" y="295"/>
                  </a:lnTo>
                  <a:lnTo>
                    <a:pt x="25" y="305"/>
                  </a:lnTo>
                  <a:lnTo>
                    <a:pt x="27" y="312"/>
                  </a:lnTo>
                  <a:lnTo>
                    <a:pt x="29" y="322"/>
                  </a:lnTo>
                  <a:lnTo>
                    <a:pt x="33" y="331"/>
                  </a:lnTo>
                  <a:lnTo>
                    <a:pt x="35" y="341"/>
                  </a:lnTo>
                  <a:lnTo>
                    <a:pt x="38" y="349"/>
                  </a:lnTo>
                  <a:lnTo>
                    <a:pt x="40" y="358"/>
                  </a:lnTo>
                  <a:lnTo>
                    <a:pt x="42" y="366"/>
                  </a:lnTo>
                  <a:lnTo>
                    <a:pt x="46" y="377"/>
                  </a:lnTo>
                  <a:lnTo>
                    <a:pt x="50" y="383"/>
                  </a:lnTo>
                  <a:lnTo>
                    <a:pt x="52" y="392"/>
                  </a:lnTo>
                  <a:lnTo>
                    <a:pt x="55" y="400"/>
                  </a:lnTo>
                  <a:lnTo>
                    <a:pt x="59" y="407"/>
                  </a:lnTo>
                  <a:lnTo>
                    <a:pt x="63" y="415"/>
                  </a:lnTo>
                  <a:lnTo>
                    <a:pt x="67" y="423"/>
                  </a:lnTo>
                  <a:lnTo>
                    <a:pt x="71" y="430"/>
                  </a:lnTo>
                  <a:lnTo>
                    <a:pt x="74" y="438"/>
                  </a:lnTo>
                  <a:lnTo>
                    <a:pt x="78" y="442"/>
                  </a:lnTo>
                  <a:lnTo>
                    <a:pt x="82" y="449"/>
                  </a:lnTo>
                  <a:lnTo>
                    <a:pt x="86" y="455"/>
                  </a:lnTo>
                  <a:lnTo>
                    <a:pt x="90" y="459"/>
                  </a:lnTo>
                  <a:lnTo>
                    <a:pt x="95" y="465"/>
                  </a:lnTo>
                  <a:lnTo>
                    <a:pt x="99" y="468"/>
                  </a:lnTo>
                  <a:lnTo>
                    <a:pt x="103" y="472"/>
                  </a:lnTo>
                  <a:lnTo>
                    <a:pt x="109" y="478"/>
                  </a:lnTo>
                  <a:lnTo>
                    <a:pt x="118" y="484"/>
                  </a:lnTo>
                  <a:lnTo>
                    <a:pt x="128" y="487"/>
                  </a:lnTo>
                  <a:lnTo>
                    <a:pt x="133" y="489"/>
                  </a:lnTo>
                  <a:lnTo>
                    <a:pt x="139" y="491"/>
                  </a:lnTo>
                  <a:lnTo>
                    <a:pt x="143" y="491"/>
                  </a:lnTo>
                  <a:lnTo>
                    <a:pt x="149" y="491"/>
                  </a:lnTo>
                  <a:lnTo>
                    <a:pt x="158" y="489"/>
                  </a:lnTo>
                  <a:lnTo>
                    <a:pt x="168" y="487"/>
                  </a:lnTo>
                  <a:lnTo>
                    <a:pt x="177" y="484"/>
                  </a:lnTo>
                  <a:lnTo>
                    <a:pt x="187" y="482"/>
                  </a:lnTo>
                  <a:lnTo>
                    <a:pt x="194" y="478"/>
                  </a:lnTo>
                  <a:lnTo>
                    <a:pt x="202" y="472"/>
                  </a:lnTo>
                  <a:lnTo>
                    <a:pt x="209" y="468"/>
                  </a:lnTo>
                  <a:lnTo>
                    <a:pt x="217" y="463"/>
                  </a:lnTo>
                  <a:lnTo>
                    <a:pt x="225" y="455"/>
                  </a:lnTo>
                  <a:lnTo>
                    <a:pt x="230" y="447"/>
                  </a:lnTo>
                  <a:lnTo>
                    <a:pt x="236" y="440"/>
                  </a:lnTo>
                  <a:lnTo>
                    <a:pt x="242" y="434"/>
                  </a:lnTo>
                  <a:lnTo>
                    <a:pt x="247" y="425"/>
                  </a:lnTo>
                  <a:lnTo>
                    <a:pt x="253" y="417"/>
                  </a:lnTo>
                  <a:lnTo>
                    <a:pt x="257" y="409"/>
                  </a:lnTo>
                  <a:lnTo>
                    <a:pt x="261" y="402"/>
                  </a:lnTo>
                  <a:lnTo>
                    <a:pt x="264" y="392"/>
                  </a:lnTo>
                  <a:lnTo>
                    <a:pt x="268" y="383"/>
                  </a:lnTo>
                  <a:lnTo>
                    <a:pt x="270" y="375"/>
                  </a:lnTo>
                  <a:lnTo>
                    <a:pt x="274" y="366"/>
                  </a:lnTo>
                  <a:lnTo>
                    <a:pt x="276" y="358"/>
                  </a:lnTo>
                  <a:lnTo>
                    <a:pt x="278" y="350"/>
                  </a:lnTo>
                  <a:lnTo>
                    <a:pt x="282" y="341"/>
                  </a:lnTo>
                  <a:lnTo>
                    <a:pt x="283" y="335"/>
                  </a:lnTo>
                  <a:lnTo>
                    <a:pt x="285" y="326"/>
                  </a:lnTo>
                  <a:lnTo>
                    <a:pt x="287" y="318"/>
                  </a:lnTo>
                  <a:lnTo>
                    <a:pt x="287" y="310"/>
                  </a:lnTo>
                  <a:lnTo>
                    <a:pt x="289" y="305"/>
                  </a:lnTo>
                  <a:lnTo>
                    <a:pt x="289" y="299"/>
                  </a:lnTo>
                  <a:lnTo>
                    <a:pt x="291" y="293"/>
                  </a:lnTo>
                  <a:lnTo>
                    <a:pt x="291" y="290"/>
                  </a:lnTo>
                  <a:lnTo>
                    <a:pt x="293" y="286"/>
                  </a:lnTo>
                  <a:lnTo>
                    <a:pt x="293" y="280"/>
                  </a:lnTo>
                  <a:lnTo>
                    <a:pt x="293" y="274"/>
                  </a:lnTo>
                  <a:lnTo>
                    <a:pt x="293" y="269"/>
                  </a:lnTo>
                  <a:lnTo>
                    <a:pt x="295" y="263"/>
                  </a:lnTo>
                  <a:lnTo>
                    <a:pt x="295" y="257"/>
                  </a:lnTo>
                  <a:lnTo>
                    <a:pt x="295" y="250"/>
                  </a:lnTo>
                  <a:lnTo>
                    <a:pt x="295" y="244"/>
                  </a:lnTo>
                  <a:lnTo>
                    <a:pt x="295" y="236"/>
                  </a:lnTo>
                  <a:lnTo>
                    <a:pt x="293" y="229"/>
                  </a:lnTo>
                  <a:lnTo>
                    <a:pt x="293" y="219"/>
                  </a:lnTo>
                  <a:lnTo>
                    <a:pt x="291" y="212"/>
                  </a:lnTo>
                  <a:lnTo>
                    <a:pt x="291" y="204"/>
                  </a:lnTo>
                  <a:lnTo>
                    <a:pt x="291" y="194"/>
                  </a:lnTo>
                  <a:lnTo>
                    <a:pt x="289" y="187"/>
                  </a:lnTo>
                  <a:lnTo>
                    <a:pt x="289" y="177"/>
                  </a:lnTo>
                  <a:lnTo>
                    <a:pt x="287" y="170"/>
                  </a:lnTo>
                  <a:lnTo>
                    <a:pt x="287" y="160"/>
                  </a:lnTo>
                  <a:lnTo>
                    <a:pt x="285" y="153"/>
                  </a:lnTo>
                  <a:lnTo>
                    <a:pt x="283" y="141"/>
                  </a:lnTo>
                  <a:lnTo>
                    <a:pt x="282" y="134"/>
                  </a:lnTo>
                  <a:lnTo>
                    <a:pt x="278" y="124"/>
                  </a:lnTo>
                  <a:lnTo>
                    <a:pt x="276" y="116"/>
                  </a:lnTo>
                  <a:lnTo>
                    <a:pt x="274" y="109"/>
                  </a:lnTo>
                  <a:lnTo>
                    <a:pt x="272" y="101"/>
                  </a:lnTo>
                  <a:lnTo>
                    <a:pt x="268" y="94"/>
                  </a:lnTo>
                  <a:lnTo>
                    <a:pt x="264" y="84"/>
                  </a:lnTo>
                  <a:lnTo>
                    <a:pt x="261" y="77"/>
                  </a:lnTo>
                  <a:lnTo>
                    <a:pt x="257" y="71"/>
                  </a:lnTo>
                  <a:lnTo>
                    <a:pt x="253" y="63"/>
                  </a:lnTo>
                  <a:lnTo>
                    <a:pt x="249" y="58"/>
                  </a:lnTo>
                  <a:lnTo>
                    <a:pt x="245" y="50"/>
                  </a:lnTo>
                  <a:lnTo>
                    <a:pt x="242" y="46"/>
                  </a:lnTo>
                  <a:lnTo>
                    <a:pt x="238" y="40"/>
                  </a:lnTo>
                  <a:lnTo>
                    <a:pt x="232" y="35"/>
                  </a:lnTo>
                  <a:lnTo>
                    <a:pt x="226" y="31"/>
                  </a:lnTo>
                  <a:lnTo>
                    <a:pt x="221" y="27"/>
                  </a:lnTo>
                  <a:lnTo>
                    <a:pt x="213" y="23"/>
                  </a:lnTo>
                  <a:lnTo>
                    <a:pt x="207" y="19"/>
                  </a:lnTo>
                  <a:lnTo>
                    <a:pt x="202" y="18"/>
                  </a:lnTo>
                  <a:lnTo>
                    <a:pt x="196" y="16"/>
                  </a:lnTo>
                  <a:lnTo>
                    <a:pt x="188" y="12"/>
                  </a:lnTo>
                  <a:lnTo>
                    <a:pt x="183" y="10"/>
                  </a:lnTo>
                  <a:lnTo>
                    <a:pt x="175" y="8"/>
                  </a:lnTo>
                  <a:lnTo>
                    <a:pt x="169" y="6"/>
                  </a:lnTo>
                  <a:lnTo>
                    <a:pt x="162" y="4"/>
                  </a:lnTo>
                  <a:lnTo>
                    <a:pt x="156" y="4"/>
                  </a:lnTo>
                  <a:lnTo>
                    <a:pt x="150" y="2"/>
                  </a:lnTo>
                  <a:lnTo>
                    <a:pt x="145" y="2"/>
                  </a:lnTo>
                  <a:lnTo>
                    <a:pt x="137" y="0"/>
                  </a:lnTo>
                  <a:lnTo>
                    <a:pt x="131" y="0"/>
                  </a:lnTo>
                  <a:lnTo>
                    <a:pt x="126" y="0"/>
                  </a:lnTo>
                  <a:lnTo>
                    <a:pt x="120" y="0"/>
                  </a:lnTo>
                  <a:lnTo>
                    <a:pt x="114" y="0"/>
                  </a:lnTo>
                  <a:lnTo>
                    <a:pt x="111" y="0"/>
                  </a:lnTo>
                  <a:lnTo>
                    <a:pt x="105" y="0"/>
                  </a:lnTo>
                  <a:lnTo>
                    <a:pt x="101" y="0"/>
                  </a:lnTo>
                  <a:lnTo>
                    <a:pt x="93" y="0"/>
                  </a:lnTo>
                  <a:lnTo>
                    <a:pt x="90" y="0"/>
                  </a:lnTo>
                  <a:lnTo>
                    <a:pt x="86" y="0"/>
                  </a:lnTo>
                  <a:lnTo>
                    <a:pt x="84" y="0"/>
                  </a:lnTo>
                  <a:lnTo>
                    <a:pt x="84" y="0"/>
                  </a:lnTo>
                  <a:close/>
                </a:path>
              </a:pathLst>
            </a:custGeom>
            <a:solidFill>
              <a:srgbClr val="A6A16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0"/>
            <p:cNvSpPr>
              <a:spLocks/>
            </p:cNvSpPr>
            <p:nvPr/>
          </p:nvSpPr>
          <p:spPr bwMode="auto">
            <a:xfrm>
              <a:off x="2801151" y="3322436"/>
              <a:ext cx="1936244" cy="733202"/>
            </a:xfrm>
            <a:custGeom>
              <a:avLst/>
              <a:gdLst>
                <a:gd name="T0" fmla="*/ 2001 w 2014"/>
                <a:gd name="T1" fmla="*/ 15 h 694"/>
                <a:gd name="T2" fmla="*/ 1970 w 2014"/>
                <a:gd name="T3" fmla="*/ 43 h 694"/>
                <a:gd name="T4" fmla="*/ 1951 w 2014"/>
                <a:gd name="T5" fmla="*/ 74 h 694"/>
                <a:gd name="T6" fmla="*/ 1940 w 2014"/>
                <a:gd name="T7" fmla="*/ 114 h 694"/>
                <a:gd name="T8" fmla="*/ 1936 w 2014"/>
                <a:gd name="T9" fmla="*/ 142 h 694"/>
                <a:gd name="T10" fmla="*/ 1936 w 2014"/>
                <a:gd name="T11" fmla="*/ 175 h 694"/>
                <a:gd name="T12" fmla="*/ 1936 w 2014"/>
                <a:gd name="T13" fmla="*/ 207 h 694"/>
                <a:gd name="T14" fmla="*/ 1940 w 2014"/>
                <a:gd name="T15" fmla="*/ 237 h 694"/>
                <a:gd name="T16" fmla="*/ 1946 w 2014"/>
                <a:gd name="T17" fmla="*/ 266 h 694"/>
                <a:gd name="T18" fmla="*/ 1957 w 2014"/>
                <a:gd name="T19" fmla="*/ 304 h 694"/>
                <a:gd name="T20" fmla="*/ 1976 w 2014"/>
                <a:gd name="T21" fmla="*/ 344 h 694"/>
                <a:gd name="T22" fmla="*/ 1995 w 2014"/>
                <a:gd name="T23" fmla="*/ 374 h 694"/>
                <a:gd name="T24" fmla="*/ 2014 w 2014"/>
                <a:gd name="T25" fmla="*/ 395 h 694"/>
                <a:gd name="T26" fmla="*/ 230 w 2014"/>
                <a:gd name="T27" fmla="*/ 694 h 694"/>
                <a:gd name="T28" fmla="*/ 211 w 2014"/>
                <a:gd name="T29" fmla="*/ 673 h 694"/>
                <a:gd name="T30" fmla="*/ 182 w 2014"/>
                <a:gd name="T31" fmla="*/ 642 h 694"/>
                <a:gd name="T32" fmla="*/ 148 w 2014"/>
                <a:gd name="T33" fmla="*/ 602 h 694"/>
                <a:gd name="T34" fmla="*/ 114 w 2014"/>
                <a:gd name="T35" fmla="*/ 563 h 694"/>
                <a:gd name="T36" fmla="*/ 87 w 2014"/>
                <a:gd name="T37" fmla="*/ 524 h 694"/>
                <a:gd name="T38" fmla="*/ 74 w 2014"/>
                <a:gd name="T39" fmla="*/ 502 h 694"/>
                <a:gd name="T40" fmla="*/ 63 w 2014"/>
                <a:gd name="T41" fmla="*/ 473 h 694"/>
                <a:gd name="T42" fmla="*/ 49 w 2014"/>
                <a:gd name="T43" fmla="*/ 435 h 694"/>
                <a:gd name="T44" fmla="*/ 34 w 2014"/>
                <a:gd name="T45" fmla="*/ 393 h 694"/>
                <a:gd name="T46" fmla="*/ 19 w 2014"/>
                <a:gd name="T47" fmla="*/ 351 h 694"/>
                <a:gd name="T48" fmla="*/ 6 w 2014"/>
                <a:gd name="T49" fmla="*/ 317 h 694"/>
                <a:gd name="T50" fmla="*/ 0 w 2014"/>
                <a:gd name="T51" fmla="*/ 298 h 694"/>
                <a:gd name="T52" fmla="*/ 28 w 2014"/>
                <a:gd name="T53" fmla="*/ 283 h 694"/>
                <a:gd name="T54" fmla="*/ 66 w 2014"/>
                <a:gd name="T55" fmla="*/ 268 h 694"/>
                <a:gd name="T56" fmla="*/ 93 w 2014"/>
                <a:gd name="T57" fmla="*/ 254 h 694"/>
                <a:gd name="T58" fmla="*/ 123 w 2014"/>
                <a:gd name="T59" fmla="*/ 245 h 694"/>
                <a:gd name="T60" fmla="*/ 150 w 2014"/>
                <a:gd name="T61" fmla="*/ 232 h 694"/>
                <a:gd name="T62" fmla="*/ 178 w 2014"/>
                <a:gd name="T63" fmla="*/ 218 h 694"/>
                <a:gd name="T64" fmla="*/ 203 w 2014"/>
                <a:gd name="T65" fmla="*/ 207 h 694"/>
                <a:gd name="T66" fmla="*/ 237 w 2014"/>
                <a:gd name="T67" fmla="*/ 192 h 694"/>
                <a:gd name="T68" fmla="*/ 254 w 2014"/>
                <a:gd name="T69" fmla="*/ 180 h 694"/>
                <a:gd name="T70" fmla="*/ 275 w 2014"/>
                <a:gd name="T71" fmla="*/ 178 h 694"/>
                <a:gd name="T72" fmla="*/ 310 w 2014"/>
                <a:gd name="T73" fmla="*/ 175 h 694"/>
                <a:gd name="T74" fmla="*/ 353 w 2014"/>
                <a:gd name="T75" fmla="*/ 169 h 694"/>
                <a:gd name="T76" fmla="*/ 405 w 2014"/>
                <a:gd name="T77" fmla="*/ 165 h 694"/>
                <a:gd name="T78" fmla="*/ 460 w 2014"/>
                <a:gd name="T79" fmla="*/ 163 h 694"/>
                <a:gd name="T80" fmla="*/ 519 w 2014"/>
                <a:gd name="T81" fmla="*/ 157 h 694"/>
                <a:gd name="T82" fmla="*/ 577 w 2014"/>
                <a:gd name="T83" fmla="*/ 154 h 694"/>
                <a:gd name="T84" fmla="*/ 633 w 2014"/>
                <a:gd name="T85" fmla="*/ 150 h 694"/>
                <a:gd name="T86" fmla="*/ 684 w 2014"/>
                <a:gd name="T87" fmla="*/ 148 h 694"/>
                <a:gd name="T88" fmla="*/ 722 w 2014"/>
                <a:gd name="T89" fmla="*/ 146 h 694"/>
                <a:gd name="T90" fmla="*/ 752 w 2014"/>
                <a:gd name="T91" fmla="*/ 146 h 694"/>
                <a:gd name="T92" fmla="*/ 768 w 2014"/>
                <a:gd name="T93" fmla="*/ 144 h 694"/>
                <a:gd name="T94" fmla="*/ 796 w 2014"/>
                <a:gd name="T95" fmla="*/ 140 h 694"/>
                <a:gd name="T96" fmla="*/ 857 w 2014"/>
                <a:gd name="T97" fmla="*/ 133 h 694"/>
                <a:gd name="T98" fmla="*/ 946 w 2014"/>
                <a:gd name="T99" fmla="*/ 121 h 694"/>
                <a:gd name="T100" fmla="*/ 1053 w 2014"/>
                <a:gd name="T101" fmla="*/ 106 h 694"/>
                <a:gd name="T102" fmla="*/ 1174 w 2014"/>
                <a:gd name="T103" fmla="*/ 91 h 694"/>
                <a:gd name="T104" fmla="*/ 1301 w 2014"/>
                <a:gd name="T105" fmla="*/ 76 h 694"/>
                <a:gd name="T106" fmla="*/ 1431 w 2014"/>
                <a:gd name="T107" fmla="*/ 59 h 694"/>
                <a:gd name="T108" fmla="*/ 1554 w 2014"/>
                <a:gd name="T109" fmla="*/ 41 h 694"/>
                <a:gd name="T110" fmla="*/ 1666 w 2014"/>
                <a:gd name="T111" fmla="*/ 28 h 694"/>
                <a:gd name="T112" fmla="*/ 1761 w 2014"/>
                <a:gd name="T113" fmla="*/ 15 h 694"/>
                <a:gd name="T114" fmla="*/ 1834 w 2014"/>
                <a:gd name="T115" fmla="*/ 5 h 694"/>
                <a:gd name="T116" fmla="*/ 1873 w 2014"/>
                <a:gd name="T117" fmla="*/ 0 h 694"/>
                <a:gd name="T118" fmla="*/ 2014 w 2014"/>
                <a:gd name="T119" fmla="*/ 9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4" h="694">
                  <a:moveTo>
                    <a:pt x="2014" y="9"/>
                  </a:moveTo>
                  <a:lnTo>
                    <a:pt x="2012" y="9"/>
                  </a:lnTo>
                  <a:lnTo>
                    <a:pt x="2010" y="11"/>
                  </a:lnTo>
                  <a:lnTo>
                    <a:pt x="2005" y="11"/>
                  </a:lnTo>
                  <a:lnTo>
                    <a:pt x="2001" y="15"/>
                  </a:lnTo>
                  <a:lnTo>
                    <a:pt x="1995" y="19"/>
                  </a:lnTo>
                  <a:lnTo>
                    <a:pt x="1987" y="24"/>
                  </a:lnTo>
                  <a:lnTo>
                    <a:pt x="1982" y="30"/>
                  </a:lnTo>
                  <a:lnTo>
                    <a:pt x="1974" y="39"/>
                  </a:lnTo>
                  <a:lnTo>
                    <a:pt x="1970" y="43"/>
                  </a:lnTo>
                  <a:lnTo>
                    <a:pt x="1967" y="49"/>
                  </a:lnTo>
                  <a:lnTo>
                    <a:pt x="1961" y="55"/>
                  </a:lnTo>
                  <a:lnTo>
                    <a:pt x="1959" y="60"/>
                  </a:lnTo>
                  <a:lnTo>
                    <a:pt x="1955" y="68"/>
                  </a:lnTo>
                  <a:lnTo>
                    <a:pt x="1951" y="74"/>
                  </a:lnTo>
                  <a:lnTo>
                    <a:pt x="1949" y="83"/>
                  </a:lnTo>
                  <a:lnTo>
                    <a:pt x="1946" y="91"/>
                  </a:lnTo>
                  <a:lnTo>
                    <a:pt x="1944" y="100"/>
                  </a:lnTo>
                  <a:lnTo>
                    <a:pt x="1942" y="110"/>
                  </a:lnTo>
                  <a:lnTo>
                    <a:pt x="1940" y="114"/>
                  </a:lnTo>
                  <a:lnTo>
                    <a:pt x="1940" y="119"/>
                  </a:lnTo>
                  <a:lnTo>
                    <a:pt x="1938" y="125"/>
                  </a:lnTo>
                  <a:lnTo>
                    <a:pt x="1938" y="131"/>
                  </a:lnTo>
                  <a:lnTo>
                    <a:pt x="1938" y="136"/>
                  </a:lnTo>
                  <a:lnTo>
                    <a:pt x="1936" y="142"/>
                  </a:lnTo>
                  <a:lnTo>
                    <a:pt x="1936" y="148"/>
                  </a:lnTo>
                  <a:lnTo>
                    <a:pt x="1936" y="156"/>
                  </a:lnTo>
                  <a:lnTo>
                    <a:pt x="1936" y="161"/>
                  </a:lnTo>
                  <a:lnTo>
                    <a:pt x="1936" y="167"/>
                  </a:lnTo>
                  <a:lnTo>
                    <a:pt x="1936" y="175"/>
                  </a:lnTo>
                  <a:lnTo>
                    <a:pt x="1936" y="182"/>
                  </a:lnTo>
                  <a:lnTo>
                    <a:pt x="1936" y="188"/>
                  </a:lnTo>
                  <a:lnTo>
                    <a:pt x="1936" y="194"/>
                  </a:lnTo>
                  <a:lnTo>
                    <a:pt x="1936" y="201"/>
                  </a:lnTo>
                  <a:lnTo>
                    <a:pt x="1936" y="207"/>
                  </a:lnTo>
                  <a:lnTo>
                    <a:pt x="1936" y="213"/>
                  </a:lnTo>
                  <a:lnTo>
                    <a:pt x="1938" y="220"/>
                  </a:lnTo>
                  <a:lnTo>
                    <a:pt x="1938" y="226"/>
                  </a:lnTo>
                  <a:lnTo>
                    <a:pt x="1940" y="232"/>
                  </a:lnTo>
                  <a:lnTo>
                    <a:pt x="1940" y="237"/>
                  </a:lnTo>
                  <a:lnTo>
                    <a:pt x="1942" y="243"/>
                  </a:lnTo>
                  <a:lnTo>
                    <a:pt x="1942" y="249"/>
                  </a:lnTo>
                  <a:lnTo>
                    <a:pt x="1944" y="254"/>
                  </a:lnTo>
                  <a:lnTo>
                    <a:pt x="1944" y="260"/>
                  </a:lnTo>
                  <a:lnTo>
                    <a:pt x="1946" y="266"/>
                  </a:lnTo>
                  <a:lnTo>
                    <a:pt x="1948" y="270"/>
                  </a:lnTo>
                  <a:lnTo>
                    <a:pt x="1949" y="275"/>
                  </a:lnTo>
                  <a:lnTo>
                    <a:pt x="1951" y="285"/>
                  </a:lnTo>
                  <a:lnTo>
                    <a:pt x="1955" y="294"/>
                  </a:lnTo>
                  <a:lnTo>
                    <a:pt x="1957" y="304"/>
                  </a:lnTo>
                  <a:lnTo>
                    <a:pt x="1961" y="311"/>
                  </a:lnTo>
                  <a:lnTo>
                    <a:pt x="1965" y="319"/>
                  </a:lnTo>
                  <a:lnTo>
                    <a:pt x="1968" y="329"/>
                  </a:lnTo>
                  <a:lnTo>
                    <a:pt x="1972" y="334"/>
                  </a:lnTo>
                  <a:lnTo>
                    <a:pt x="1976" y="344"/>
                  </a:lnTo>
                  <a:lnTo>
                    <a:pt x="1978" y="348"/>
                  </a:lnTo>
                  <a:lnTo>
                    <a:pt x="1982" y="355"/>
                  </a:lnTo>
                  <a:lnTo>
                    <a:pt x="1986" y="359"/>
                  </a:lnTo>
                  <a:lnTo>
                    <a:pt x="1989" y="365"/>
                  </a:lnTo>
                  <a:lnTo>
                    <a:pt x="1995" y="374"/>
                  </a:lnTo>
                  <a:lnTo>
                    <a:pt x="2001" y="382"/>
                  </a:lnTo>
                  <a:lnTo>
                    <a:pt x="2006" y="388"/>
                  </a:lnTo>
                  <a:lnTo>
                    <a:pt x="2010" y="391"/>
                  </a:lnTo>
                  <a:lnTo>
                    <a:pt x="2012" y="393"/>
                  </a:lnTo>
                  <a:lnTo>
                    <a:pt x="2014" y="395"/>
                  </a:lnTo>
                  <a:lnTo>
                    <a:pt x="1406" y="446"/>
                  </a:lnTo>
                  <a:lnTo>
                    <a:pt x="838" y="547"/>
                  </a:lnTo>
                  <a:lnTo>
                    <a:pt x="758" y="563"/>
                  </a:lnTo>
                  <a:lnTo>
                    <a:pt x="492" y="646"/>
                  </a:lnTo>
                  <a:lnTo>
                    <a:pt x="230" y="694"/>
                  </a:lnTo>
                  <a:lnTo>
                    <a:pt x="228" y="690"/>
                  </a:lnTo>
                  <a:lnTo>
                    <a:pt x="222" y="686"/>
                  </a:lnTo>
                  <a:lnTo>
                    <a:pt x="218" y="682"/>
                  </a:lnTo>
                  <a:lnTo>
                    <a:pt x="215" y="679"/>
                  </a:lnTo>
                  <a:lnTo>
                    <a:pt x="211" y="673"/>
                  </a:lnTo>
                  <a:lnTo>
                    <a:pt x="207" y="669"/>
                  </a:lnTo>
                  <a:lnTo>
                    <a:pt x="199" y="661"/>
                  </a:lnTo>
                  <a:lnTo>
                    <a:pt x="194" y="656"/>
                  </a:lnTo>
                  <a:lnTo>
                    <a:pt x="188" y="648"/>
                  </a:lnTo>
                  <a:lnTo>
                    <a:pt x="182" y="642"/>
                  </a:lnTo>
                  <a:lnTo>
                    <a:pt x="177" y="633"/>
                  </a:lnTo>
                  <a:lnTo>
                    <a:pt x="169" y="627"/>
                  </a:lnTo>
                  <a:lnTo>
                    <a:pt x="163" y="618"/>
                  </a:lnTo>
                  <a:lnTo>
                    <a:pt x="156" y="612"/>
                  </a:lnTo>
                  <a:lnTo>
                    <a:pt x="148" y="602"/>
                  </a:lnTo>
                  <a:lnTo>
                    <a:pt x="140" y="595"/>
                  </a:lnTo>
                  <a:lnTo>
                    <a:pt x="135" y="585"/>
                  </a:lnTo>
                  <a:lnTo>
                    <a:pt x="127" y="578"/>
                  </a:lnTo>
                  <a:lnTo>
                    <a:pt x="120" y="570"/>
                  </a:lnTo>
                  <a:lnTo>
                    <a:pt x="114" y="563"/>
                  </a:lnTo>
                  <a:lnTo>
                    <a:pt x="108" y="553"/>
                  </a:lnTo>
                  <a:lnTo>
                    <a:pt x="102" y="547"/>
                  </a:lnTo>
                  <a:lnTo>
                    <a:pt x="97" y="538"/>
                  </a:lnTo>
                  <a:lnTo>
                    <a:pt x="91" y="532"/>
                  </a:lnTo>
                  <a:lnTo>
                    <a:pt x="87" y="524"/>
                  </a:lnTo>
                  <a:lnTo>
                    <a:pt x="83" y="521"/>
                  </a:lnTo>
                  <a:lnTo>
                    <a:pt x="80" y="513"/>
                  </a:lnTo>
                  <a:lnTo>
                    <a:pt x="76" y="509"/>
                  </a:lnTo>
                  <a:lnTo>
                    <a:pt x="74" y="504"/>
                  </a:lnTo>
                  <a:lnTo>
                    <a:pt x="74" y="502"/>
                  </a:lnTo>
                  <a:lnTo>
                    <a:pt x="72" y="496"/>
                  </a:lnTo>
                  <a:lnTo>
                    <a:pt x="70" y="492"/>
                  </a:lnTo>
                  <a:lnTo>
                    <a:pt x="66" y="486"/>
                  </a:lnTo>
                  <a:lnTo>
                    <a:pt x="64" y="481"/>
                  </a:lnTo>
                  <a:lnTo>
                    <a:pt x="63" y="473"/>
                  </a:lnTo>
                  <a:lnTo>
                    <a:pt x="61" y="467"/>
                  </a:lnTo>
                  <a:lnTo>
                    <a:pt x="57" y="460"/>
                  </a:lnTo>
                  <a:lnTo>
                    <a:pt x="55" y="452"/>
                  </a:lnTo>
                  <a:lnTo>
                    <a:pt x="51" y="445"/>
                  </a:lnTo>
                  <a:lnTo>
                    <a:pt x="49" y="435"/>
                  </a:lnTo>
                  <a:lnTo>
                    <a:pt x="45" y="427"/>
                  </a:lnTo>
                  <a:lnTo>
                    <a:pt x="44" y="420"/>
                  </a:lnTo>
                  <a:lnTo>
                    <a:pt x="40" y="410"/>
                  </a:lnTo>
                  <a:lnTo>
                    <a:pt x="36" y="403"/>
                  </a:lnTo>
                  <a:lnTo>
                    <a:pt x="34" y="393"/>
                  </a:lnTo>
                  <a:lnTo>
                    <a:pt x="32" y="386"/>
                  </a:lnTo>
                  <a:lnTo>
                    <a:pt x="28" y="376"/>
                  </a:lnTo>
                  <a:lnTo>
                    <a:pt x="25" y="367"/>
                  </a:lnTo>
                  <a:lnTo>
                    <a:pt x="21" y="359"/>
                  </a:lnTo>
                  <a:lnTo>
                    <a:pt x="19" y="351"/>
                  </a:lnTo>
                  <a:lnTo>
                    <a:pt x="15" y="344"/>
                  </a:lnTo>
                  <a:lnTo>
                    <a:pt x="13" y="336"/>
                  </a:lnTo>
                  <a:lnTo>
                    <a:pt x="11" y="329"/>
                  </a:lnTo>
                  <a:lnTo>
                    <a:pt x="9" y="323"/>
                  </a:lnTo>
                  <a:lnTo>
                    <a:pt x="6" y="317"/>
                  </a:lnTo>
                  <a:lnTo>
                    <a:pt x="4" y="311"/>
                  </a:lnTo>
                  <a:lnTo>
                    <a:pt x="4" y="306"/>
                  </a:lnTo>
                  <a:lnTo>
                    <a:pt x="2" y="304"/>
                  </a:lnTo>
                  <a:lnTo>
                    <a:pt x="0" y="298"/>
                  </a:lnTo>
                  <a:lnTo>
                    <a:pt x="0" y="298"/>
                  </a:lnTo>
                  <a:lnTo>
                    <a:pt x="2" y="296"/>
                  </a:lnTo>
                  <a:lnTo>
                    <a:pt x="9" y="292"/>
                  </a:lnTo>
                  <a:lnTo>
                    <a:pt x="15" y="289"/>
                  </a:lnTo>
                  <a:lnTo>
                    <a:pt x="21" y="287"/>
                  </a:lnTo>
                  <a:lnTo>
                    <a:pt x="28" y="283"/>
                  </a:lnTo>
                  <a:lnTo>
                    <a:pt x="38" y="281"/>
                  </a:lnTo>
                  <a:lnTo>
                    <a:pt x="45" y="275"/>
                  </a:lnTo>
                  <a:lnTo>
                    <a:pt x="55" y="272"/>
                  </a:lnTo>
                  <a:lnTo>
                    <a:pt x="61" y="268"/>
                  </a:lnTo>
                  <a:lnTo>
                    <a:pt x="66" y="268"/>
                  </a:lnTo>
                  <a:lnTo>
                    <a:pt x="72" y="266"/>
                  </a:lnTo>
                  <a:lnTo>
                    <a:pt x="76" y="264"/>
                  </a:lnTo>
                  <a:lnTo>
                    <a:pt x="82" y="260"/>
                  </a:lnTo>
                  <a:lnTo>
                    <a:pt x="87" y="258"/>
                  </a:lnTo>
                  <a:lnTo>
                    <a:pt x="93" y="254"/>
                  </a:lnTo>
                  <a:lnTo>
                    <a:pt x="99" y="254"/>
                  </a:lnTo>
                  <a:lnTo>
                    <a:pt x="104" y="251"/>
                  </a:lnTo>
                  <a:lnTo>
                    <a:pt x="110" y="249"/>
                  </a:lnTo>
                  <a:lnTo>
                    <a:pt x="118" y="247"/>
                  </a:lnTo>
                  <a:lnTo>
                    <a:pt x="123" y="245"/>
                  </a:lnTo>
                  <a:lnTo>
                    <a:pt x="129" y="241"/>
                  </a:lnTo>
                  <a:lnTo>
                    <a:pt x="135" y="239"/>
                  </a:lnTo>
                  <a:lnTo>
                    <a:pt x="139" y="237"/>
                  </a:lnTo>
                  <a:lnTo>
                    <a:pt x="146" y="233"/>
                  </a:lnTo>
                  <a:lnTo>
                    <a:pt x="150" y="232"/>
                  </a:lnTo>
                  <a:lnTo>
                    <a:pt x="156" y="228"/>
                  </a:lnTo>
                  <a:lnTo>
                    <a:pt x="161" y="226"/>
                  </a:lnTo>
                  <a:lnTo>
                    <a:pt x="167" y="224"/>
                  </a:lnTo>
                  <a:lnTo>
                    <a:pt x="173" y="222"/>
                  </a:lnTo>
                  <a:lnTo>
                    <a:pt x="178" y="218"/>
                  </a:lnTo>
                  <a:lnTo>
                    <a:pt x="184" y="216"/>
                  </a:lnTo>
                  <a:lnTo>
                    <a:pt x="190" y="213"/>
                  </a:lnTo>
                  <a:lnTo>
                    <a:pt x="194" y="211"/>
                  </a:lnTo>
                  <a:lnTo>
                    <a:pt x="199" y="209"/>
                  </a:lnTo>
                  <a:lnTo>
                    <a:pt x="203" y="207"/>
                  </a:lnTo>
                  <a:lnTo>
                    <a:pt x="209" y="205"/>
                  </a:lnTo>
                  <a:lnTo>
                    <a:pt x="216" y="201"/>
                  </a:lnTo>
                  <a:lnTo>
                    <a:pt x="224" y="197"/>
                  </a:lnTo>
                  <a:lnTo>
                    <a:pt x="232" y="194"/>
                  </a:lnTo>
                  <a:lnTo>
                    <a:pt x="237" y="192"/>
                  </a:lnTo>
                  <a:lnTo>
                    <a:pt x="243" y="188"/>
                  </a:lnTo>
                  <a:lnTo>
                    <a:pt x="247" y="186"/>
                  </a:lnTo>
                  <a:lnTo>
                    <a:pt x="251" y="182"/>
                  </a:lnTo>
                  <a:lnTo>
                    <a:pt x="253" y="182"/>
                  </a:lnTo>
                  <a:lnTo>
                    <a:pt x="254" y="180"/>
                  </a:lnTo>
                  <a:lnTo>
                    <a:pt x="258" y="180"/>
                  </a:lnTo>
                  <a:lnTo>
                    <a:pt x="262" y="178"/>
                  </a:lnTo>
                  <a:lnTo>
                    <a:pt x="266" y="178"/>
                  </a:lnTo>
                  <a:lnTo>
                    <a:pt x="270" y="178"/>
                  </a:lnTo>
                  <a:lnTo>
                    <a:pt x="275" y="178"/>
                  </a:lnTo>
                  <a:lnTo>
                    <a:pt x="281" y="176"/>
                  </a:lnTo>
                  <a:lnTo>
                    <a:pt x="287" y="176"/>
                  </a:lnTo>
                  <a:lnTo>
                    <a:pt x="294" y="175"/>
                  </a:lnTo>
                  <a:lnTo>
                    <a:pt x="302" y="175"/>
                  </a:lnTo>
                  <a:lnTo>
                    <a:pt x="310" y="175"/>
                  </a:lnTo>
                  <a:lnTo>
                    <a:pt x="317" y="173"/>
                  </a:lnTo>
                  <a:lnTo>
                    <a:pt x="325" y="173"/>
                  </a:lnTo>
                  <a:lnTo>
                    <a:pt x="334" y="173"/>
                  </a:lnTo>
                  <a:lnTo>
                    <a:pt x="342" y="171"/>
                  </a:lnTo>
                  <a:lnTo>
                    <a:pt x="353" y="169"/>
                  </a:lnTo>
                  <a:lnTo>
                    <a:pt x="363" y="169"/>
                  </a:lnTo>
                  <a:lnTo>
                    <a:pt x="372" y="169"/>
                  </a:lnTo>
                  <a:lnTo>
                    <a:pt x="384" y="167"/>
                  </a:lnTo>
                  <a:lnTo>
                    <a:pt x="393" y="165"/>
                  </a:lnTo>
                  <a:lnTo>
                    <a:pt x="405" y="165"/>
                  </a:lnTo>
                  <a:lnTo>
                    <a:pt x="416" y="165"/>
                  </a:lnTo>
                  <a:lnTo>
                    <a:pt x="427" y="163"/>
                  </a:lnTo>
                  <a:lnTo>
                    <a:pt x="437" y="163"/>
                  </a:lnTo>
                  <a:lnTo>
                    <a:pt x="448" y="163"/>
                  </a:lnTo>
                  <a:lnTo>
                    <a:pt x="460" y="163"/>
                  </a:lnTo>
                  <a:lnTo>
                    <a:pt x="473" y="161"/>
                  </a:lnTo>
                  <a:lnTo>
                    <a:pt x="484" y="161"/>
                  </a:lnTo>
                  <a:lnTo>
                    <a:pt x="496" y="159"/>
                  </a:lnTo>
                  <a:lnTo>
                    <a:pt x="509" y="159"/>
                  </a:lnTo>
                  <a:lnTo>
                    <a:pt x="519" y="157"/>
                  </a:lnTo>
                  <a:lnTo>
                    <a:pt x="532" y="157"/>
                  </a:lnTo>
                  <a:lnTo>
                    <a:pt x="543" y="156"/>
                  </a:lnTo>
                  <a:lnTo>
                    <a:pt x="555" y="156"/>
                  </a:lnTo>
                  <a:lnTo>
                    <a:pt x="566" y="156"/>
                  </a:lnTo>
                  <a:lnTo>
                    <a:pt x="577" y="154"/>
                  </a:lnTo>
                  <a:lnTo>
                    <a:pt x="591" y="154"/>
                  </a:lnTo>
                  <a:lnTo>
                    <a:pt x="602" y="154"/>
                  </a:lnTo>
                  <a:lnTo>
                    <a:pt x="612" y="152"/>
                  </a:lnTo>
                  <a:lnTo>
                    <a:pt x="623" y="152"/>
                  </a:lnTo>
                  <a:lnTo>
                    <a:pt x="633" y="150"/>
                  </a:lnTo>
                  <a:lnTo>
                    <a:pt x="644" y="150"/>
                  </a:lnTo>
                  <a:lnTo>
                    <a:pt x="654" y="150"/>
                  </a:lnTo>
                  <a:lnTo>
                    <a:pt x="665" y="148"/>
                  </a:lnTo>
                  <a:lnTo>
                    <a:pt x="674" y="148"/>
                  </a:lnTo>
                  <a:lnTo>
                    <a:pt x="684" y="148"/>
                  </a:lnTo>
                  <a:lnTo>
                    <a:pt x="692" y="148"/>
                  </a:lnTo>
                  <a:lnTo>
                    <a:pt x="699" y="148"/>
                  </a:lnTo>
                  <a:lnTo>
                    <a:pt x="707" y="146"/>
                  </a:lnTo>
                  <a:lnTo>
                    <a:pt x="716" y="146"/>
                  </a:lnTo>
                  <a:lnTo>
                    <a:pt x="722" y="146"/>
                  </a:lnTo>
                  <a:lnTo>
                    <a:pt x="730" y="146"/>
                  </a:lnTo>
                  <a:lnTo>
                    <a:pt x="735" y="146"/>
                  </a:lnTo>
                  <a:lnTo>
                    <a:pt x="743" y="146"/>
                  </a:lnTo>
                  <a:lnTo>
                    <a:pt x="747" y="146"/>
                  </a:lnTo>
                  <a:lnTo>
                    <a:pt x="752" y="146"/>
                  </a:lnTo>
                  <a:lnTo>
                    <a:pt x="754" y="146"/>
                  </a:lnTo>
                  <a:lnTo>
                    <a:pt x="760" y="146"/>
                  </a:lnTo>
                  <a:lnTo>
                    <a:pt x="766" y="146"/>
                  </a:lnTo>
                  <a:lnTo>
                    <a:pt x="768" y="146"/>
                  </a:lnTo>
                  <a:lnTo>
                    <a:pt x="768" y="144"/>
                  </a:lnTo>
                  <a:lnTo>
                    <a:pt x="771" y="144"/>
                  </a:lnTo>
                  <a:lnTo>
                    <a:pt x="775" y="144"/>
                  </a:lnTo>
                  <a:lnTo>
                    <a:pt x="781" y="142"/>
                  </a:lnTo>
                  <a:lnTo>
                    <a:pt x="788" y="140"/>
                  </a:lnTo>
                  <a:lnTo>
                    <a:pt x="796" y="140"/>
                  </a:lnTo>
                  <a:lnTo>
                    <a:pt x="807" y="138"/>
                  </a:lnTo>
                  <a:lnTo>
                    <a:pt x="819" y="138"/>
                  </a:lnTo>
                  <a:lnTo>
                    <a:pt x="830" y="136"/>
                  </a:lnTo>
                  <a:lnTo>
                    <a:pt x="844" y="135"/>
                  </a:lnTo>
                  <a:lnTo>
                    <a:pt x="857" y="133"/>
                  </a:lnTo>
                  <a:lnTo>
                    <a:pt x="874" y="131"/>
                  </a:lnTo>
                  <a:lnTo>
                    <a:pt x="889" y="129"/>
                  </a:lnTo>
                  <a:lnTo>
                    <a:pt x="908" y="127"/>
                  </a:lnTo>
                  <a:lnTo>
                    <a:pt x="925" y="123"/>
                  </a:lnTo>
                  <a:lnTo>
                    <a:pt x="946" y="121"/>
                  </a:lnTo>
                  <a:lnTo>
                    <a:pt x="965" y="117"/>
                  </a:lnTo>
                  <a:lnTo>
                    <a:pt x="986" y="116"/>
                  </a:lnTo>
                  <a:lnTo>
                    <a:pt x="1007" y="114"/>
                  </a:lnTo>
                  <a:lnTo>
                    <a:pt x="1030" y="110"/>
                  </a:lnTo>
                  <a:lnTo>
                    <a:pt x="1053" y="106"/>
                  </a:lnTo>
                  <a:lnTo>
                    <a:pt x="1075" y="104"/>
                  </a:lnTo>
                  <a:lnTo>
                    <a:pt x="1100" y="102"/>
                  </a:lnTo>
                  <a:lnTo>
                    <a:pt x="1125" y="98"/>
                  </a:lnTo>
                  <a:lnTo>
                    <a:pt x="1149" y="95"/>
                  </a:lnTo>
                  <a:lnTo>
                    <a:pt x="1174" y="91"/>
                  </a:lnTo>
                  <a:lnTo>
                    <a:pt x="1199" y="89"/>
                  </a:lnTo>
                  <a:lnTo>
                    <a:pt x="1224" y="85"/>
                  </a:lnTo>
                  <a:lnTo>
                    <a:pt x="1250" y="81"/>
                  </a:lnTo>
                  <a:lnTo>
                    <a:pt x="1277" y="79"/>
                  </a:lnTo>
                  <a:lnTo>
                    <a:pt x="1301" y="76"/>
                  </a:lnTo>
                  <a:lnTo>
                    <a:pt x="1328" y="74"/>
                  </a:lnTo>
                  <a:lnTo>
                    <a:pt x="1355" y="68"/>
                  </a:lnTo>
                  <a:lnTo>
                    <a:pt x="1379" y="64"/>
                  </a:lnTo>
                  <a:lnTo>
                    <a:pt x="1406" y="60"/>
                  </a:lnTo>
                  <a:lnTo>
                    <a:pt x="1431" y="59"/>
                  </a:lnTo>
                  <a:lnTo>
                    <a:pt x="1457" y="55"/>
                  </a:lnTo>
                  <a:lnTo>
                    <a:pt x="1482" y="51"/>
                  </a:lnTo>
                  <a:lnTo>
                    <a:pt x="1507" y="47"/>
                  </a:lnTo>
                  <a:lnTo>
                    <a:pt x="1531" y="45"/>
                  </a:lnTo>
                  <a:lnTo>
                    <a:pt x="1554" y="41"/>
                  </a:lnTo>
                  <a:lnTo>
                    <a:pt x="1579" y="39"/>
                  </a:lnTo>
                  <a:lnTo>
                    <a:pt x="1602" y="36"/>
                  </a:lnTo>
                  <a:lnTo>
                    <a:pt x="1625" y="32"/>
                  </a:lnTo>
                  <a:lnTo>
                    <a:pt x="1645" y="30"/>
                  </a:lnTo>
                  <a:lnTo>
                    <a:pt x="1666" y="28"/>
                  </a:lnTo>
                  <a:lnTo>
                    <a:pt x="1687" y="24"/>
                  </a:lnTo>
                  <a:lnTo>
                    <a:pt x="1708" y="22"/>
                  </a:lnTo>
                  <a:lnTo>
                    <a:pt x="1725" y="20"/>
                  </a:lnTo>
                  <a:lnTo>
                    <a:pt x="1744" y="17"/>
                  </a:lnTo>
                  <a:lnTo>
                    <a:pt x="1761" y="15"/>
                  </a:lnTo>
                  <a:lnTo>
                    <a:pt x="1778" y="13"/>
                  </a:lnTo>
                  <a:lnTo>
                    <a:pt x="1794" y="11"/>
                  </a:lnTo>
                  <a:lnTo>
                    <a:pt x="1807" y="9"/>
                  </a:lnTo>
                  <a:lnTo>
                    <a:pt x="1820" y="7"/>
                  </a:lnTo>
                  <a:lnTo>
                    <a:pt x="1834" y="5"/>
                  </a:lnTo>
                  <a:lnTo>
                    <a:pt x="1843" y="3"/>
                  </a:lnTo>
                  <a:lnTo>
                    <a:pt x="1853" y="3"/>
                  </a:lnTo>
                  <a:lnTo>
                    <a:pt x="1860" y="1"/>
                  </a:lnTo>
                  <a:lnTo>
                    <a:pt x="1868" y="1"/>
                  </a:lnTo>
                  <a:lnTo>
                    <a:pt x="1873" y="0"/>
                  </a:lnTo>
                  <a:lnTo>
                    <a:pt x="1877" y="0"/>
                  </a:lnTo>
                  <a:lnTo>
                    <a:pt x="1879" y="0"/>
                  </a:lnTo>
                  <a:lnTo>
                    <a:pt x="1881" y="0"/>
                  </a:lnTo>
                  <a:lnTo>
                    <a:pt x="2014" y="9"/>
                  </a:lnTo>
                  <a:lnTo>
                    <a:pt x="2014" y="9"/>
                  </a:lnTo>
                  <a:close/>
                </a:path>
              </a:pathLst>
            </a:custGeom>
            <a:solidFill>
              <a:srgbClr val="D6D1A8"/>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11"/>
            <p:cNvSpPr>
              <a:spLocks/>
            </p:cNvSpPr>
            <p:nvPr/>
          </p:nvSpPr>
          <p:spPr bwMode="auto">
            <a:xfrm>
              <a:off x="4662480" y="3489361"/>
              <a:ext cx="92202" cy="109874"/>
            </a:xfrm>
            <a:custGeom>
              <a:avLst/>
              <a:gdLst>
                <a:gd name="T0" fmla="*/ 0 w 97"/>
                <a:gd name="T1" fmla="*/ 0 h 103"/>
                <a:gd name="T2" fmla="*/ 4 w 97"/>
                <a:gd name="T3" fmla="*/ 103 h 103"/>
                <a:gd name="T4" fmla="*/ 97 w 97"/>
                <a:gd name="T5" fmla="*/ 73 h 103"/>
                <a:gd name="T6" fmla="*/ 74 w 97"/>
                <a:gd name="T7" fmla="*/ 4 h 103"/>
                <a:gd name="T8" fmla="*/ 0 w 97"/>
                <a:gd name="T9" fmla="*/ 0 h 103"/>
                <a:gd name="T10" fmla="*/ 0 w 97"/>
                <a:gd name="T11" fmla="*/ 0 h 103"/>
              </a:gdLst>
              <a:ahLst/>
              <a:cxnLst>
                <a:cxn ang="0">
                  <a:pos x="T0" y="T1"/>
                </a:cxn>
                <a:cxn ang="0">
                  <a:pos x="T2" y="T3"/>
                </a:cxn>
                <a:cxn ang="0">
                  <a:pos x="T4" y="T5"/>
                </a:cxn>
                <a:cxn ang="0">
                  <a:pos x="T6" y="T7"/>
                </a:cxn>
                <a:cxn ang="0">
                  <a:pos x="T8" y="T9"/>
                </a:cxn>
                <a:cxn ang="0">
                  <a:pos x="T10" y="T11"/>
                </a:cxn>
              </a:cxnLst>
              <a:rect l="0" t="0" r="r" b="b"/>
              <a:pathLst>
                <a:path w="97" h="103">
                  <a:moveTo>
                    <a:pt x="0" y="0"/>
                  </a:moveTo>
                  <a:lnTo>
                    <a:pt x="4" y="103"/>
                  </a:lnTo>
                  <a:lnTo>
                    <a:pt x="97" y="73"/>
                  </a:lnTo>
                  <a:lnTo>
                    <a:pt x="74" y="4"/>
                  </a:lnTo>
                  <a:lnTo>
                    <a:pt x="0" y="0"/>
                  </a:lnTo>
                  <a:lnTo>
                    <a:pt x="0" y="0"/>
                  </a:lnTo>
                  <a:close/>
                </a:path>
              </a:pathLst>
            </a:custGeom>
            <a:solidFill>
              <a:srgbClr val="D9D6A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12"/>
            <p:cNvSpPr>
              <a:spLocks/>
            </p:cNvSpPr>
            <p:nvPr/>
          </p:nvSpPr>
          <p:spPr bwMode="auto">
            <a:xfrm>
              <a:off x="2678215" y="3199884"/>
              <a:ext cx="2020763" cy="462741"/>
            </a:xfrm>
            <a:custGeom>
              <a:avLst/>
              <a:gdLst>
                <a:gd name="T0" fmla="*/ 146 w 2103"/>
                <a:gd name="T1" fmla="*/ 62 h 437"/>
                <a:gd name="T2" fmla="*/ 138 w 2103"/>
                <a:gd name="T3" fmla="*/ 72 h 437"/>
                <a:gd name="T4" fmla="*/ 129 w 2103"/>
                <a:gd name="T5" fmla="*/ 85 h 437"/>
                <a:gd name="T6" fmla="*/ 121 w 2103"/>
                <a:gd name="T7" fmla="*/ 97 h 437"/>
                <a:gd name="T8" fmla="*/ 114 w 2103"/>
                <a:gd name="T9" fmla="*/ 108 h 437"/>
                <a:gd name="T10" fmla="*/ 104 w 2103"/>
                <a:gd name="T11" fmla="*/ 121 h 437"/>
                <a:gd name="T12" fmla="*/ 95 w 2103"/>
                <a:gd name="T13" fmla="*/ 136 h 437"/>
                <a:gd name="T14" fmla="*/ 87 w 2103"/>
                <a:gd name="T15" fmla="*/ 150 h 437"/>
                <a:gd name="T16" fmla="*/ 76 w 2103"/>
                <a:gd name="T17" fmla="*/ 163 h 437"/>
                <a:gd name="T18" fmla="*/ 68 w 2103"/>
                <a:gd name="T19" fmla="*/ 176 h 437"/>
                <a:gd name="T20" fmla="*/ 60 w 2103"/>
                <a:gd name="T21" fmla="*/ 190 h 437"/>
                <a:gd name="T22" fmla="*/ 55 w 2103"/>
                <a:gd name="T23" fmla="*/ 201 h 437"/>
                <a:gd name="T24" fmla="*/ 49 w 2103"/>
                <a:gd name="T25" fmla="*/ 211 h 437"/>
                <a:gd name="T26" fmla="*/ 43 w 2103"/>
                <a:gd name="T27" fmla="*/ 220 h 437"/>
                <a:gd name="T28" fmla="*/ 43 w 2103"/>
                <a:gd name="T29" fmla="*/ 226 h 437"/>
                <a:gd name="T30" fmla="*/ 40 w 2103"/>
                <a:gd name="T31" fmla="*/ 233 h 437"/>
                <a:gd name="T32" fmla="*/ 38 w 2103"/>
                <a:gd name="T33" fmla="*/ 247 h 437"/>
                <a:gd name="T34" fmla="*/ 34 w 2103"/>
                <a:gd name="T35" fmla="*/ 262 h 437"/>
                <a:gd name="T36" fmla="*/ 30 w 2103"/>
                <a:gd name="T37" fmla="*/ 277 h 437"/>
                <a:gd name="T38" fmla="*/ 26 w 2103"/>
                <a:gd name="T39" fmla="*/ 294 h 437"/>
                <a:gd name="T40" fmla="*/ 22 w 2103"/>
                <a:gd name="T41" fmla="*/ 311 h 437"/>
                <a:gd name="T42" fmla="*/ 21 w 2103"/>
                <a:gd name="T43" fmla="*/ 327 h 437"/>
                <a:gd name="T44" fmla="*/ 19 w 2103"/>
                <a:gd name="T45" fmla="*/ 336 h 437"/>
                <a:gd name="T46" fmla="*/ 15 w 2103"/>
                <a:gd name="T47" fmla="*/ 349 h 437"/>
                <a:gd name="T48" fmla="*/ 13 w 2103"/>
                <a:gd name="T49" fmla="*/ 369 h 437"/>
                <a:gd name="T50" fmla="*/ 9 w 2103"/>
                <a:gd name="T51" fmla="*/ 384 h 437"/>
                <a:gd name="T52" fmla="*/ 5 w 2103"/>
                <a:gd name="T53" fmla="*/ 399 h 437"/>
                <a:gd name="T54" fmla="*/ 3 w 2103"/>
                <a:gd name="T55" fmla="*/ 412 h 437"/>
                <a:gd name="T56" fmla="*/ 2 w 2103"/>
                <a:gd name="T57" fmla="*/ 424 h 437"/>
                <a:gd name="T58" fmla="*/ 0 w 2103"/>
                <a:gd name="T59" fmla="*/ 433 h 437"/>
                <a:gd name="T60" fmla="*/ 342 w 2103"/>
                <a:gd name="T61" fmla="*/ 389 h 437"/>
                <a:gd name="T62" fmla="*/ 1246 w 2103"/>
                <a:gd name="T63" fmla="*/ 342 h 437"/>
                <a:gd name="T64" fmla="*/ 1949 w 2103"/>
                <a:gd name="T65" fmla="*/ 380 h 437"/>
                <a:gd name="T66" fmla="*/ 1951 w 2103"/>
                <a:gd name="T67" fmla="*/ 370 h 437"/>
                <a:gd name="T68" fmla="*/ 1953 w 2103"/>
                <a:gd name="T69" fmla="*/ 359 h 437"/>
                <a:gd name="T70" fmla="*/ 1955 w 2103"/>
                <a:gd name="T71" fmla="*/ 346 h 437"/>
                <a:gd name="T72" fmla="*/ 1957 w 2103"/>
                <a:gd name="T73" fmla="*/ 329 h 437"/>
                <a:gd name="T74" fmla="*/ 1961 w 2103"/>
                <a:gd name="T75" fmla="*/ 310 h 437"/>
                <a:gd name="T76" fmla="*/ 1963 w 2103"/>
                <a:gd name="T77" fmla="*/ 300 h 437"/>
                <a:gd name="T78" fmla="*/ 1964 w 2103"/>
                <a:gd name="T79" fmla="*/ 291 h 437"/>
                <a:gd name="T80" fmla="*/ 1966 w 2103"/>
                <a:gd name="T81" fmla="*/ 279 h 437"/>
                <a:gd name="T82" fmla="*/ 1968 w 2103"/>
                <a:gd name="T83" fmla="*/ 270 h 437"/>
                <a:gd name="T84" fmla="*/ 1970 w 2103"/>
                <a:gd name="T85" fmla="*/ 258 h 437"/>
                <a:gd name="T86" fmla="*/ 1972 w 2103"/>
                <a:gd name="T87" fmla="*/ 247 h 437"/>
                <a:gd name="T88" fmla="*/ 1974 w 2103"/>
                <a:gd name="T89" fmla="*/ 235 h 437"/>
                <a:gd name="T90" fmla="*/ 1978 w 2103"/>
                <a:gd name="T91" fmla="*/ 226 h 437"/>
                <a:gd name="T92" fmla="*/ 1980 w 2103"/>
                <a:gd name="T93" fmla="*/ 214 h 437"/>
                <a:gd name="T94" fmla="*/ 1982 w 2103"/>
                <a:gd name="T95" fmla="*/ 205 h 437"/>
                <a:gd name="T96" fmla="*/ 1985 w 2103"/>
                <a:gd name="T97" fmla="*/ 186 h 437"/>
                <a:gd name="T98" fmla="*/ 1991 w 2103"/>
                <a:gd name="T99" fmla="*/ 167 h 437"/>
                <a:gd name="T100" fmla="*/ 1995 w 2103"/>
                <a:gd name="T101" fmla="*/ 152 h 437"/>
                <a:gd name="T102" fmla="*/ 1999 w 2103"/>
                <a:gd name="T103" fmla="*/ 138 h 437"/>
                <a:gd name="T104" fmla="*/ 2004 w 2103"/>
                <a:gd name="T105" fmla="*/ 129 h 437"/>
                <a:gd name="T106" fmla="*/ 2012 w 2103"/>
                <a:gd name="T107" fmla="*/ 114 h 437"/>
                <a:gd name="T108" fmla="*/ 2021 w 2103"/>
                <a:gd name="T109" fmla="*/ 97 h 437"/>
                <a:gd name="T110" fmla="*/ 2033 w 2103"/>
                <a:gd name="T111" fmla="*/ 79 h 437"/>
                <a:gd name="T112" fmla="*/ 2042 w 2103"/>
                <a:gd name="T113" fmla="*/ 64 h 437"/>
                <a:gd name="T114" fmla="*/ 2052 w 2103"/>
                <a:gd name="T115" fmla="*/ 49 h 437"/>
                <a:gd name="T116" fmla="*/ 2059 w 2103"/>
                <a:gd name="T117" fmla="*/ 39 h 437"/>
                <a:gd name="T118" fmla="*/ 2069 w 2103"/>
                <a:gd name="T119" fmla="*/ 28 h 437"/>
                <a:gd name="T120" fmla="*/ 1449 w 2103"/>
                <a:gd name="T121" fmla="*/ 0 h 437"/>
                <a:gd name="T122" fmla="*/ 518 w 2103"/>
                <a:gd name="T123" fmla="*/ 36 h 437"/>
                <a:gd name="T124" fmla="*/ 148 w 2103"/>
                <a:gd name="T125" fmla="*/ 6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03" h="437">
                  <a:moveTo>
                    <a:pt x="148" y="60"/>
                  </a:moveTo>
                  <a:lnTo>
                    <a:pt x="146" y="62"/>
                  </a:lnTo>
                  <a:lnTo>
                    <a:pt x="144" y="66"/>
                  </a:lnTo>
                  <a:lnTo>
                    <a:pt x="138" y="72"/>
                  </a:lnTo>
                  <a:lnTo>
                    <a:pt x="133" y="81"/>
                  </a:lnTo>
                  <a:lnTo>
                    <a:pt x="129" y="85"/>
                  </a:lnTo>
                  <a:lnTo>
                    <a:pt x="125" y="91"/>
                  </a:lnTo>
                  <a:lnTo>
                    <a:pt x="121" y="97"/>
                  </a:lnTo>
                  <a:lnTo>
                    <a:pt x="117" y="102"/>
                  </a:lnTo>
                  <a:lnTo>
                    <a:pt x="114" y="108"/>
                  </a:lnTo>
                  <a:lnTo>
                    <a:pt x="108" y="116"/>
                  </a:lnTo>
                  <a:lnTo>
                    <a:pt x="104" y="121"/>
                  </a:lnTo>
                  <a:lnTo>
                    <a:pt x="100" y="129"/>
                  </a:lnTo>
                  <a:lnTo>
                    <a:pt x="95" y="136"/>
                  </a:lnTo>
                  <a:lnTo>
                    <a:pt x="91" y="144"/>
                  </a:lnTo>
                  <a:lnTo>
                    <a:pt x="87" y="150"/>
                  </a:lnTo>
                  <a:lnTo>
                    <a:pt x="81" y="157"/>
                  </a:lnTo>
                  <a:lnTo>
                    <a:pt x="76" y="163"/>
                  </a:lnTo>
                  <a:lnTo>
                    <a:pt x="74" y="171"/>
                  </a:lnTo>
                  <a:lnTo>
                    <a:pt x="68" y="176"/>
                  </a:lnTo>
                  <a:lnTo>
                    <a:pt x="66" y="184"/>
                  </a:lnTo>
                  <a:lnTo>
                    <a:pt x="60" y="190"/>
                  </a:lnTo>
                  <a:lnTo>
                    <a:pt x="59" y="195"/>
                  </a:lnTo>
                  <a:lnTo>
                    <a:pt x="55" y="201"/>
                  </a:lnTo>
                  <a:lnTo>
                    <a:pt x="51" y="207"/>
                  </a:lnTo>
                  <a:lnTo>
                    <a:pt x="49" y="211"/>
                  </a:lnTo>
                  <a:lnTo>
                    <a:pt x="45" y="216"/>
                  </a:lnTo>
                  <a:lnTo>
                    <a:pt x="43" y="220"/>
                  </a:lnTo>
                  <a:lnTo>
                    <a:pt x="43" y="224"/>
                  </a:lnTo>
                  <a:lnTo>
                    <a:pt x="43" y="226"/>
                  </a:lnTo>
                  <a:lnTo>
                    <a:pt x="41" y="230"/>
                  </a:lnTo>
                  <a:lnTo>
                    <a:pt x="40" y="233"/>
                  </a:lnTo>
                  <a:lnTo>
                    <a:pt x="40" y="241"/>
                  </a:lnTo>
                  <a:lnTo>
                    <a:pt x="38" y="247"/>
                  </a:lnTo>
                  <a:lnTo>
                    <a:pt x="36" y="252"/>
                  </a:lnTo>
                  <a:lnTo>
                    <a:pt x="34" y="262"/>
                  </a:lnTo>
                  <a:lnTo>
                    <a:pt x="32" y="270"/>
                  </a:lnTo>
                  <a:lnTo>
                    <a:pt x="30" y="277"/>
                  </a:lnTo>
                  <a:lnTo>
                    <a:pt x="28" y="285"/>
                  </a:lnTo>
                  <a:lnTo>
                    <a:pt x="26" y="294"/>
                  </a:lnTo>
                  <a:lnTo>
                    <a:pt x="24" y="304"/>
                  </a:lnTo>
                  <a:lnTo>
                    <a:pt x="22" y="311"/>
                  </a:lnTo>
                  <a:lnTo>
                    <a:pt x="21" y="323"/>
                  </a:lnTo>
                  <a:lnTo>
                    <a:pt x="21" y="327"/>
                  </a:lnTo>
                  <a:lnTo>
                    <a:pt x="19" y="332"/>
                  </a:lnTo>
                  <a:lnTo>
                    <a:pt x="19" y="336"/>
                  </a:lnTo>
                  <a:lnTo>
                    <a:pt x="19" y="342"/>
                  </a:lnTo>
                  <a:lnTo>
                    <a:pt x="15" y="349"/>
                  </a:lnTo>
                  <a:lnTo>
                    <a:pt x="13" y="359"/>
                  </a:lnTo>
                  <a:lnTo>
                    <a:pt x="13" y="369"/>
                  </a:lnTo>
                  <a:lnTo>
                    <a:pt x="11" y="376"/>
                  </a:lnTo>
                  <a:lnTo>
                    <a:pt x="9" y="384"/>
                  </a:lnTo>
                  <a:lnTo>
                    <a:pt x="7" y="393"/>
                  </a:lnTo>
                  <a:lnTo>
                    <a:pt x="5" y="399"/>
                  </a:lnTo>
                  <a:lnTo>
                    <a:pt x="5" y="407"/>
                  </a:lnTo>
                  <a:lnTo>
                    <a:pt x="3" y="412"/>
                  </a:lnTo>
                  <a:lnTo>
                    <a:pt x="2" y="418"/>
                  </a:lnTo>
                  <a:lnTo>
                    <a:pt x="2" y="424"/>
                  </a:lnTo>
                  <a:lnTo>
                    <a:pt x="2" y="427"/>
                  </a:lnTo>
                  <a:lnTo>
                    <a:pt x="0" y="433"/>
                  </a:lnTo>
                  <a:lnTo>
                    <a:pt x="0" y="437"/>
                  </a:lnTo>
                  <a:lnTo>
                    <a:pt x="342" y="389"/>
                  </a:lnTo>
                  <a:lnTo>
                    <a:pt x="638" y="359"/>
                  </a:lnTo>
                  <a:lnTo>
                    <a:pt x="1246" y="342"/>
                  </a:lnTo>
                  <a:lnTo>
                    <a:pt x="1621" y="359"/>
                  </a:lnTo>
                  <a:lnTo>
                    <a:pt x="1949" y="380"/>
                  </a:lnTo>
                  <a:lnTo>
                    <a:pt x="1949" y="376"/>
                  </a:lnTo>
                  <a:lnTo>
                    <a:pt x="1951" y="370"/>
                  </a:lnTo>
                  <a:lnTo>
                    <a:pt x="1951" y="365"/>
                  </a:lnTo>
                  <a:lnTo>
                    <a:pt x="1953" y="359"/>
                  </a:lnTo>
                  <a:lnTo>
                    <a:pt x="1953" y="351"/>
                  </a:lnTo>
                  <a:lnTo>
                    <a:pt x="1955" y="346"/>
                  </a:lnTo>
                  <a:lnTo>
                    <a:pt x="1955" y="336"/>
                  </a:lnTo>
                  <a:lnTo>
                    <a:pt x="1957" y="329"/>
                  </a:lnTo>
                  <a:lnTo>
                    <a:pt x="1959" y="319"/>
                  </a:lnTo>
                  <a:lnTo>
                    <a:pt x="1961" y="310"/>
                  </a:lnTo>
                  <a:lnTo>
                    <a:pt x="1961" y="304"/>
                  </a:lnTo>
                  <a:lnTo>
                    <a:pt x="1963" y="300"/>
                  </a:lnTo>
                  <a:lnTo>
                    <a:pt x="1963" y="294"/>
                  </a:lnTo>
                  <a:lnTo>
                    <a:pt x="1964" y="291"/>
                  </a:lnTo>
                  <a:lnTo>
                    <a:pt x="1964" y="285"/>
                  </a:lnTo>
                  <a:lnTo>
                    <a:pt x="1966" y="279"/>
                  </a:lnTo>
                  <a:lnTo>
                    <a:pt x="1968" y="273"/>
                  </a:lnTo>
                  <a:lnTo>
                    <a:pt x="1968" y="270"/>
                  </a:lnTo>
                  <a:lnTo>
                    <a:pt x="1968" y="264"/>
                  </a:lnTo>
                  <a:lnTo>
                    <a:pt x="1970" y="258"/>
                  </a:lnTo>
                  <a:lnTo>
                    <a:pt x="1970" y="252"/>
                  </a:lnTo>
                  <a:lnTo>
                    <a:pt x="1972" y="247"/>
                  </a:lnTo>
                  <a:lnTo>
                    <a:pt x="1974" y="241"/>
                  </a:lnTo>
                  <a:lnTo>
                    <a:pt x="1974" y="235"/>
                  </a:lnTo>
                  <a:lnTo>
                    <a:pt x="1976" y="232"/>
                  </a:lnTo>
                  <a:lnTo>
                    <a:pt x="1978" y="226"/>
                  </a:lnTo>
                  <a:lnTo>
                    <a:pt x="1978" y="220"/>
                  </a:lnTo>
                  <a:lnTo>
                    <a:pt x="1980" y="214"/>
                  </a:lnTo>
                  <a:lnTo>
                    <a:pt x="1980" y="209"/>
                  </a:lnTo>
                  <a:lnTo>
                    <a:pt x="1982" y="205"/>
                  </a:lnTo>
                  <a:lnTo>
                    <a:pt x="1983" y="194"/>
                  </a:lnTo>
                  <a:lnTo>
                    <a:pt x="1985" y="186"/>
                  </a:lnTo>
                  <a:lnTo>
                    <a:pt x="1987" y="175"/>
                  </a:lnTo>
                  <a:lnTo>
                    <a:pt x="1991" y="167"/>
                  </a:lnTo>
                  <a:lnTo>
                    <a:pt x="1993" y="159"/>
                  </a:lnTo>
                  <a:lnTo>
                    <a:pt x="1995" y="152"/>
                  </a:lnTo>
                  <a:lnTo>
                    <a:pt x="1997" y="144"/>
                  </a:lnTo>
                  <a:lnTo>
                    <a:pt x="1999" y="138"/>
                  </a:lnTo>
                  <a:lnTo>
                    <a:pt x="2001" y="133"/>
                  </a:lnTo>
                  <a:lnTo>
                    <a:pt x="2004" y="129"/>
                  </a:lnTo>
                  <a:lnTo>
                    <a:pt x="2006" y="121"/>
                  </a:lnTo>
                  <a:lnTo>
                    <a:pt x="2012" y="114"/>
                  </a:lnTo>
                  <a:lnTo>
                    <a:pt x="2016" y="104"/>
                  </a:lnTo>
                  <a:lnTo>
                    <a:pt x="2021" y="97"/>
                  </a:lnTo>
                  <a:lnTo>
                    <a:pt x="2027" y="87"/>
                  </a:lnTo>
                  <a:lnTo>
                    <a:pt x="2033" y="79"/>
                  </a:lnTo>
                  <a:lnTo>
                    <a:pt x="2039" y="70"/>
                  </a:lnTo>
                  <a:lnTo>
                    <a:pt x="2042" y="64"/>
                  </a:lnTo>
                  <a:lnTo>
                    <a:pt x="2048" y="55"/>
                  </a:lnTo>
                  <a:lnTo>
                    <a:pt x="2052" y="49"/>
                  </a:lnTo>
                  <a:lnTo>
                    <a:pt x="2056" y="43"/>
                  </a:lnTo>
                  <a:lnTo>
                    <a:pt x="2059" y="39"/>
                  </a:lnTo>
                  <a:lnTo>
                    <a:pt x="2065" y="30"/>
                  </a:lnTo>
                  <a:lnTo>
                    <a:pt x="2069" y="28"/>
                  </a:lnTo>
                  <a:lnTo>
                    <a:pt x="2103" y="11"/>
                  </a:lnTo>
                  <a:lnTo>
                    <a:pt x="1449" y="0"/>
                  </a:lnTo>
                  <a:lnTo>
                    <a:pt x="908" y="17"/>
                  </a:lnTo>
                  <a:lnTo>
                    <a:pt x="518" y="36"/>
                  </a:lnTo>
                  <a:lnTo>
                    <a:pt x="148" y="60"/>
                  </a:lnTo>
                  <a:lnTo>
                    <a:pt x="148" y="60"/>
                  </a:lnTo>
                  <a:close/>
                </a:path>
              </a:pathLst>
            </a:custGeom>
            <a:solidFill>
              <a:srgbClr val="E8E7C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24"/>
            <p:cNvSpPr>
              <a:spLocks/>
            </p:cNvSpPr>
            <p:nvPr/>
          </p:nvSpPr>
          <p:spPr bwMode="auto">
            <a:xfrm>
              <a:off x="3515756" y="3191432"/>
              <a:ext cx="1223406" cy="40147"/>
            </a:xfrm>
            <a:custGeom>
              <a:avLst/>
              <a:gdLst>
                <a:gd name="T0" fmla="*/ 26 w 1159"/>
                <a:gd name="T1" fmla="*/ 17 h 40"/>
                <a:gd name="T2" fmla="*/ 57 w 1159"/>
                <a:gd name="T3" fmla="*/ 17 h 40"/>
                <a:gd name="T4" fmla="*/ 97 w 1159"/>
                <a:gd name="T5" fmla="*/ 13 h 40"/>
                <a:gd name="T6" fmla="*/ 146 w 1159"/>
                <a:gd name="T7" fmla="*/ 11 h 40"/>
                <a:gd name="T8" fmla="*/ 199 w 1159"/>
                <a:gd name="T9" fmla="*/ 10 h 40"/>
                <a:gd name="T10" fmla="*/ 256 w 1159"/>
                <a:gd name="T11" fmla="*/ 6 h 40"/>
                <a:gd name="T12" fmla="*/ 311 w 1159"/>
                <a:gd name="T13" fmla="*/ 4 h 40"/>
                <a:gd name="T14" fmla="*/ 364 w 1159"/>
                <a:gd name="T15" fmla="*/ 2 h 40"/>
                <a:gd name="T16" fmla="*/ 412 w 1159"/>
                <a:gd name="T17" fmla="*/ 2 h 40"/>
                <a:gd name="T18" fmla="*/ 450 w 1159"/>
                <a:gd name="T19" fmla="*/ 2 h 40"/>
                <a:gd name="T20" fmla="*/ 482 w 1159"/>
                <a:gd name="T21" fmla="*/ 0 h 40"/>
                <a:gd name="T22" fmla="*/ 524 w 1159"/>
                <a:gd name="T23" fmla="*/ 0 h 40"/>
                <a:gd name="T24" fmla="*/ 572 w 1159"/>
                <a:gd name="T25" fmla="*/ 0 h 40"/>
                <a:gd name="T26" fmla="*/ 621 w 1159"/>
                <a:gd name="T27" fmla="*/ 0 h 40"/>
                <a:gd name="T28" fmla="*/ 674 w 1159"/>
                <a:gd name="T29" fmla="*/ 2 h 40"/>
                <a:gd name="T30" fmla="*/ 726 w 1159"/>
                <a:gd name="T31" fmla="*/ 4 h 40"/>
                <a:gd name="T32" fmla="*/ 775 w 1159"/>
                <a:gd name="T33" fmla="*/ 4 h 40"/>
                <a:gd name="T34" fmla="*/ 819 w 1159"/>
                <a:gd name="T35" fmla="*/ 4 h 40"/>
                <a:gd name="T36" fmla="*/ 855 w 1159"/>
                <a:gd name="T37" fmla="*/ 6 h 40"/>
                <a:gd name="T38" fmla="*/ 893 w 1159"/>
                <a:gd name="T39" fmla="*/ 8 h 40"/>
                <a:gd name="T40" fmla="*/ 927 w 1159"/>
                <a:gd name="T41" fmla="*/ 8 h 40"/>
                <a:gd name="T42" fmla="*/ 959 w 1159"/>
                <a:gd name="T43" fmla="*/ 10 h 40"/>
                <a:gd name="T44" fmla="*/ 992 w 1159"/>
                <a:gd name="T45" fmla="*/ 10 h 40"/>
                <a:gd name="T46" fmla="*/ 1026 w 1159"/>
                <a:gd name="T47" fmla="*/ 11 h 40"/>
                <a:gd name="T48" fmla="*/ 1058 w 1159"/>
                <a:gd name="T49" fmla="*/ 11 h 40"/>
                <a:gd name="T50" fmla="*/ 1090 w 1159"/>
                <a:gd name="T51" fmla="*/ 11 h 40"/>
                <a:gd name="T52" fmla="*/ 1130 w 1159"/>
                <a:gd name="T53" fmla="*/ 13 h 40"/>
                <a:gd name="T54" fmla="*/ 1145 w 1159"/>
                <a:gd name="T55" fmla="*/ 34 h 40"/>
                <a:gd name="T56" fmla="*/ 1113 w 1159"/>
                <a:gd name="T57" fmla="*/ 32 h 40"/>
                <a:gd name="T58" fmla="*/ 1077 w 1159"/>
                <a:gd name="T59" fmla="*/ 30 h 40"/>
                <a:gd name="T60" fmla="*/ 1037 w 1159"/>
                <a:gd name="T61" fmla="*/ 30 h 40"/>
                <a:gd name="T62" fmla="*/ 990 w 1159"/>
                <a:gd name="T63" fmla="*/ 29 h 40"/>
                <a:gd name="T64" fmla="*/ 942 w 1159"/>
                <a:gd name="T65" fmla="*/ 27 h 40"/>
                <a:gd name="T66" fmla="*/ 895 w 1159"/>
                <a:gd name="T67" fmla="*/ 25 h 40"/>
                <a:gd name="T68" fmla="*/ 855 w 1159"/>
                <a:gd name="T69" fmla="*/ 25 h 40"/>
                <a:gd name="T70" fmla="*/ 821 w 1159"/>
                <a:gd name="T71" fmla="*/ 23 h 40"/>
                <a:gd name="T72" fmla="*/ 796 w 1159"/>
                <a:gd name="T73" fmla="*/ 23 h 40"/>
                <a:gd name="T74" fmla="*/ 771 w 1159"/>
                <a:gd name="T75" fmla="*/ 21 h 40"/>
                <a:gd name="T76" fmla="*/ 729 w 1159"/>
                <a:gd name="T77" fmla="*/ 21 h 40"/>
                <a:gd name="T78" fmla="*/ 676 w 1159"/>
                <a:gd name="T79" fmla="*/ 21 h 40"/>
                <a:gd name="T80" fmla="*/ 611 w 1159"/>
                <a:gd name="T81" fmla="*/ 21 h 40"/>
                <a:gd name="T82" fmla="*/ 543 w 1159"/>
                <a:gd name="T83" fmla="*/ 23 h 40"/>
                <a:gd name="T84" fmla="*/ 471 w 1159"/>
                <a:gd name="T85" fmla="*/ 23 h 40"/>
                <a:gd name="T86" fmla="*/ 406 w 1159"/>
                <a:gd name="T87" fmla="*/ 23 h 40"/>
                <a:gd name="T88" fmla="*/ 349 w 1159"/>
                <a:gd name="T89" fmla="*/ 23 h 40"/>
                <a:gd name="T90" fmla="*/ 307 w 1159"/>
                <a:gd name="T91" fmla="*/ 23 h 40"/>
                <a:gd name="T92" fmla="*/ 277 w 1159"/>
                <a:gd name="T93" fmla="*/ 25 h 40"/>
                <a:gd name="T94" fmla="*/ 239 w 1159"/>
                <a:gd name="T95" fmla="*/ 25 h 40"/>
                <a:gd name="T96" fmla="*/ 199 w 1159"/>
                <a:gd name="T97" fmla="*/ 27 h 40"/>
                <a:gd name="T98" fmla="*/ 163 w 1159"/>
                <a:gd name="T99" fmla="*/ 29 h 40"/>
                <a:gd name="T100" fmla="*/ 127 w 1159"/>
                <a:gd name="T101" fmla="*/ 32 h 40"/>
                <a:gd name="T102" fmla="*/ 89 w 1159"/>
                <a:gd name="T103" fmla="*/ 34 h 40"/>
                <a:gd name="T104" fmla="*/ 59 w 1159"/>
                <a:gd name="T105" fmla="*/ 34 h 40"/>
                <a:gd name="T106" fmla="*/ 22 w 1159"/>
                <a:gd name="T107" fmla="*/ 36 h 40"/>
                <a:gd name="T108" fmla="*/ 9 w 1159"/>
                <a:gd name="T109" fmla="*/ 1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59" h="40">
                  <a:moveTo>
                    <a:pt x="9" y="19"/>
                  </a:moveTo>
                  <a:lnTo>
                    <a:pt x="9" y="19"/>
                  </a:lnTo>
                  <a:lnTo>
                    <a:pt x="11" y="19"/>
                  </a:lnTo>
                  <a:lnTo>
                    <a:pt x="15" y="17"/>
                  </a:lnTo>
                  <a:lnTo>
                    <a:pt x="22" y="17"/>
                  </a:lnTo>
                  <a:lnTo>
                    <a:pt x="26" y="17"/>
                  </a:lnTo>
                  <a:lnTo>
                    <a:pt x="30" y="17"/>
                  </a:lnTo>
                  <a:lnTo>
                    <a:pt x="34" y="17"/>
                  </a:lnTo>
                  <a:lnTo>
                    <a:pt x="40" y="17"/>
                  </a:lnTo>
                  <a:lnTo>
                    <a:pt x="45" y="17"/>
                  </a:lnTo>
                  <a:lnTo>
                    <a:pt x="49" y="17"/>
                  </a:lnTo>
                  <a:lnTo>
                    <a:pt x="57" y="17"/>
                  </a:lnTo>
                  <a:lnTo>
                    <a:pt x="62" y="17"/>
                  </a:lnTo>
                  <a:lnTo>
                    <a:pt x="68" y="15"/>
                  </a:lnTo>
                  <a:lnTo>
                    <a:pt x="76" y="15"/>
                  </a:lnTo>
                  <a:lnTo>
                    <a:pt x="81" y="15"/>
                  </a:lnTo>
                  <a:lnTo>
                    <a:pt x="89" y="15"/>
                  </a:lnTo>
                  <a:lnTo>
                    <a:pt x="97" y="13"/>
                  </a:lnTo>
                  <a:lnTo>
                    <a:pt x="104" y="13"/>
                  </a:lnTo>
                  <a:lnTo>
                    <a:pt x="112" y="13"/>
                  </a:lnTo>
                  <a:lnTo>
                    <a:pt x="121" y="13"/>
                  </a:lnTo>
                  <a:lnTo>
                    <a:pt x="129" y="11"/>
                  </a:lnTo>
                  <a:lnTo>
                    <a:pt x="136" y="11"/>
                  </a:lnTo>
                  <a:lnTo>
                    <a:pt x="146" y="11"/>
                  </a:lnTo>
                  <a:lnTo>
                    <a:pt x="155" y="11"/>
                  </a:lnTo>
                  <a:lnTo>
                    <a:pt x="163" y="10"/>
                  </a:lnTo>
                  <a:lnTo>
                    <a:pt x="173" y="10"/>
                  </a:lnTo>
                  <a:lnTo>
                    <a:pt x="182" y="10"/>
                  </a:lnTo>
                  <a:lnTo>
                    <a:pt x="192" y="10"/>
                  </a:lnTo>
                  <a:lnTo>
                    <a:pt x="199" y="10"/>
                  </a:lnTo>
                  <a:lnTo>
                    <a:pt x="209" y="8"/>
                  </a:lnTo>
                  <a:lnTo>
                    <a:pt x="218" y="8"/>
                  </a:lnTo>
                  <a:lnTo>
                    <a:pt x="228" y="8"/>
                  </a:lnTo>
                  <a:lnTo>
                    <a:pt x="237" y="6"/>
                  </a:lnTo>
                  <a:lnTo>
                    <a:pt x="247" y="6"/>
                  </a:lnTo>
                  <a:lnTo>
                    <a:pt x="256" y="6"/>
                  </a:lnTo>
                  <a:lnTo>
                    <a:pt x="266" y="6"/>
                  </a:lnTo>
                  <a:lnTo>
                    <a:pt x="275" y="6"/>
                  </a:lnTo>
                  <a:lnTo>
                    <a:pt x="283" y="6"/>
                  </a:lnTo>
                  <a:lnTo>
                    <a:pt x="292" y="4"/>
                  </a:lnTo>
                  <a:lnTo>
                    <a:pt x="302" y="4"/>
                  </a:lnTo>
                  <a:lnTo>
                    <a:pt x="311" y="4"/>
                  </a:lnTo>
                  <a:lnTo>
                    <a:pt x="321" y="4"/>
                  </a:lnTo>
                  <a:lnTo>
                    <a:pt x="330" y="4"/>
                  </a:lnTo>
                  <a:lnTo>
                    <a:pt x="340" y="4"/>
                  </a:lnTo>
                  <a:lnTo>
                    <a:pt x="347" y="4"/>
                  </a:lnTo>
                  <a:lnTo>
                    <a:pt x="357" y="4"/>
                  </a:lnTo>
                  <a:lnTo>
                    <a:pt x="364" y="2"/>
                  </a:lnTo>
                  <a:lnTo>
                    <a:pt x="374" y="2"/>
                  </a:lnTo>
                  <a:lnTo>
                    <a:pt x="382" y="2"/>
                  </a:lnTo>
                  <a:lnTo>
                    <a:pt x="389" y="2"/>
                  </a:lnTo>
                  <a:lnTo>
                    <a:pt x="397" y="2"/>
                  </a:lnTo>
                  <a:lnTo>
                    <a:pt x="404" y="2"/>
                  </a:lnTo>
                  <a:lnTo>
                    <a:pt x="412" y="2"/>
                  </a:lnTo>
                  <a:lnTo>
                    <a:pt x="418" y="2"/>
                  </a:lnTo>
                  <a:lnTo>
                    <a:pt x="425" y="2"/>
                  </a:lnTo>
                  <a:lnTo>
                    <a:pt x="431" y="2"/>
                  </a:lnTo>
                  <a:lnTo>
                    <a:pt x="439" y="2"/>
                  </a:lnTo>
                  <a:lnTo>
                    <a:pt x="444" y="2"/>
                  </a:lnTo>
                  <a:lnTo>
                    <a:pt x="450" y="2"/>
                  </a:lnTo>
                  <a:lnTo>
                    <a:pt x="456" y="2"/>
                  </a:lnTo>
                  <a:lnTo>
                    <a:pt x="459" y="0"/>
                  </a:lnTo>
                  <a:lnTo>
                    <a:pt x="465" y="0"/>
                  </a:lnTo>
                  <a:lnTo>
                    <a:pt x="471" y="0"/>
                  </a:lnTo>
                  <a:lnTo>
                    <a:pt x="477" y="0"/>
                  </a:lnTo>
                  <a:lnTo>
                    <a:pt x="482" y="0"/>
                  </a:lnTo>
                  <a:lnTo>
                    <a:pt x="488" y="0"/>
                  </a:lnTo>
                  <a:lnTo>
                    <a:pt x="496" y="0"/>
                  </a:lnTo>
                  <a:lnTo>
                    <a:pt x="503" y="0"/>
                  </a:lnTo>
                  <a:lnTo>
                    <a:pt x="509" y="0"/>
                  </a:lnTo>
                  <a:lnTo>
                    <a:pt x="516" y="0"/>
                  </a:lnTo>
                  <a:lnTo>
                    <a:pt x="524" y="0"/>
                  </a:lnTo>
                  <a:lnTo>
                    <a:pt x="532" y="0"/>
                  </a:lnTo>
                  <a:lnTo>
                    <a:pt x="539" y="0"/>
                  </a:lnTo>
                  <a:lnTo>
                    <a:pt x="547" y="0"/>
                  </a:lnTo>
                  <a:lnTo>
                    <a:pt x="554" y="0"/>
                  </a:lnTo>
                  <a:lnTo>
                    <a:pt x="564" y="0"/>
                  </a:lnTo>
                  <a:lnTo>
                    <a:pt x="572" y="0"/>
                  </a:lnTo>
                  <a:lnTo>
                    <a:pt x="579" y="0"/>
                  </a:lnTo>
                  <a:lnTo>
                    <a:pt x="589" y="0"/>
                  </a:lnTo>
                  <a:lnTo>
                    <a:pt x="596" y="0"/>
                  </a:lnTo>
                  <a:lnTo>
                    <a:pt x="604" y="0"/>
                  </a:lnTo>
                  <a:lnTo>
                    <a:pt x="613" y="0"/>
                  </a:lnTo>
                  <a:lnTo>
                    <a:pt x="621" y="0"/>
                  </a:lnTo>
                  <a:lnTo>
                    <a:pt x="630" y="0"/>
                  </a:lnTo>
                  <a:lnTo>
                    <a:pt x="638" y="0"/>
                  </a:lnTo>
                  <a:lnTo>
                    <a:pt x="648" y="0"/>
                  </a:lnTo>
                  <a:lnTo>
                    <a:pt x="657" y="0"/>
                  </a:lnTo>
                  <a:lnTo>
                    <a:pt x="665" y="2"/>
                  </a:lnTo>
                  <a:lnTo>
                    <a:pt x="674" y="2"/>
                  </a:lnTo>
                  <a:lnTo>
                    <a:pt x="684" y="2"/>
                  </a:lnTo>
                  <a:lnTo>
                    <a:pt x="691" y="2"/>
                  </a:lnTo>
                  <a:lnTo>
                    <a:pt x="701" y="4"/>
                  </a:lnTo>
                  <a:lnTo>
                    <a:pt x="708" y="4"/>
                  </a:lnTo>
                  <a:lnTo>
                    <a:pt x="718" y="4"/>
                  </a:lnTo>
                  <a:lnTo>
                    <a:pt x="726" y="4"/>
                  </a:lnTo>
                  <a:lnTo>
                    <a:pt x="735" y="4"/>
                  </a:lnTo>
                  <a:lnTo>
                    <a:pt x="743" y="4"/>
                  </a:lnTo>
                  <a:lnTo>
                    <a:pt x="750" y="4"/>
                  </a:lnTo>
                  <a:lnTo>
                    <a:pt x="760" y="4"/>
                  </a:lnTo>
                  <a:lnTo>
                    <a:pt x="767" y="4"/>
                  </a:lnTo>
                  <a:lnTo>
                    <a:pt x="775" y="4"/>
                  </a:lnTo>
                  <a:lnTo>
                    <a:pt x="783" y="4"/>
                  </a:lnTo>
                  <a:lnTo>
                    <a:pt x="790" y="4"/>
                  </a:lnTo>
                  <a:lnTo>
                    <a:pt x="798" y="4"/>
                  </a:lnTo>
                  <a:lnTo>
                    <a:pt x="805" y="4"/>
                  </a:lnTo>
                  <a:lnTo>
                    <a:pt x="811" y="4"/>
                  </a:lnTo>
                  <a:lnTo>
                    <a:pt x="819" y="4"/>
                  </a:lnTo>
                  <a:lnTo>
                    <a:pt x="826" y="6"/>
                  </a:lnTo>
                  <a:lnTo>
                    <a:pt x="832" y="6"/>
                  </a:lnTo>
                  <a:lnTo>
                    <a:pt x="840" y="6"/>
                  </a:lnTo>
                  <a:lnTo>
                    <a:pt x="843" y="6"/>
                  </a:lnTo>
                  <a:lnTo>
                    <a:pt x="851" y="6"/>
                  </a:lnTo>
                  <a:lnTo>
                    <a:pt x="855" y="6"/>
                  </a:lnTo>
                  <a:lnTo>
                    <a:pt x="860" y="6"/>
                  </a:lnTo>
                  <a:lnTo>
                    <a:pt x="866" y="6"/>
                  </a:lnTo>
                  <a:lnTo>
                    <a:pt x="870" y="6"/>
                  </a:lnTo>
                  <a:lnTo>
                    <a:pt x="879" y="6"/>
                  </a:lnTo>
                  <a:lnTo>
                    <a:pt x="887" y="8"/>
                  </a:lnTo>
                  <a:lnTo>
                    <a:pt x="893" y="8"/>
                  </a:lnTo>
                  <a:lnTo>
                    <a:pt x="898" y="8"/>
                  </a:lnTo>
                  <a:lnTo>
                    <a:pt x="900" y="8"/>
                  </a:lnTo>
                  <a:lnTo>
                    <a:pt x="906" y="8"/>
                  </a:lnTo>
                  <a:lnTo>
                    <a:pt x="912" y="8"/>
                  </a:lnTo>
                  <a:lnTo>
                    <a:pt x="919" y="8"/>
                  </a:lnTo>
                  <a:lnTo>
                    <a:pt x="927" y="8"/>
                  </a:lnTo>
                  <a:lnTo>
                    <a:pt x="936" y="8"/>
                  </a:lnTo>
                  <a:lnTo>
                    <a:pt x="940" y="8"/>
                  </a:lnTo>
                  <a:lnTo>
                    <a:pt x="944" y="8"/>
                  </a:lnTo>
                  <a:lnTo>
                    <a:pt x="950" y="8"/>
                  </a:lnTo>
                  <a:lnTo>
                    <a:pt x="955" y="10"/>
                  </a:lnTo>
                  <a:lnTo>
                    <a:pt x="959" y="10"/>
                  </a:lnTo>
                  <a:lnTo>
                    <a:pt x="965" y="10"/>
                  </a:lnTo>
                  <a:lnTo>
                    <a:pt x="971" y="10"/>
                  </a:lnTo>
                  <a:lnTo>
                    <a:pt x="974" y="10"/>
                  </a:lnTo>
                  <a:lnTo>
                    <a:pt x="980" y="10"/>
                  </a:lnTo>
                  <a:lnTo>
                    <a:pt x="986" y="10"/>
                  </a:lnTo>
                  <a:lnTo>
                    <a:pt x="992" y="10"/>
                  </a:lnTo>
                  <a:lnTo>
                    <a:pt x="997" y="10"/>
                  </a:lnTo>
                  <a:lnTo>
                    <a:pt x="1003" y="10"/>
                  </a:lnTo>
                  <a:lnTo>
                    <a:pt x="1009" y="10"/>
                  </a:lnTo>
                  <a:lnTo>
                    <a:pt x="1014" y="10"/>
                  </a:lnTo>
                  <a:lnTo>
                    <a:pt x="1020" y="11"/>
                  </a:lnTo>
                  <a:lnTo>
                    <a:pt x="1026" y="11"/>
                  </a:lnTo>
                  <a:lnTo>
                    <a:pt x="1030" y="11"/>
                  </a:lnTo>
                  <a:lnTo>
                    <a:pt x="1037" y="11"/>
                  </a:lnTo>
                  <a:lnTo>
                    <a:pt x="1043" y="11"/>
                  </a:lnTo>
                  <a:lnTo>
                    <a:pt x="1047" y="11"/>
                  </a:lnTo>
                  <a:lnTo>
                    <a:pt x="1052" y="11"/>
                  </a:lnTo>
                  <a:lnTo>
                    <a:pt x="1058" y="11"/>
                  </a:lnTo>
                  <a:lnTo>
                    <a:pt x="1064" y="11"/>
                  </a:lnTo>
                  <a:lnTo>
                    <a:pt x="1069" y="11"/>
                  </a:lnTo>
                  <a:lnTo>
                    <a:pt x="1075" y="11"/>
                  </a:lnTo>
                  <a:lnTo>
                    <a:pt x="1079" y="11"/>
                  </a:lnTo>
                  <a:lnTo>
                    <a:pt x="1085" y="11"/>
                  </a:lnTo>
                  <a:lnTo>
                    <a:pt x="1090" y="11"/>
                  </a:lnTo>
                  <a:lnTo>
                    <a:pt x="1094" y="11"/>
                  </a:lnTo>
                  <a:lnTo>
                    <a:pt x="1100" y="11"/>
                  </a:lnTo>
                  <a:lnTo>
                    <a:pt x="1104" y="11"/>
                  </a:lnTo>
                  <a:lnTo>
                    <a:pt x="1113" y="11"/>
                  </a:lnTo>
                  <a:lnTo>
                    <a:pt x="1123" y="13"/>
                  </a:lnTo>
                  <a:lnTo>
                    <a:pt x="1130" y="13"/>
                  </a:lnTo>
                  <a:lnTo>
                    <a:pt x="1136" y="13"/>
                  </a:lnTo>
                  <a:lnTo>
                    <a:pt x="1142" y="13"/>
                  </a:lnTo>
                  <a:lnTo>
                    <a:pt x="1149" y="13"/>
                  </a:lnTo>
                  <a:lnTo>
                    <a:pt x="1155" y="13"/>
                  </a:lnTo>
                  <a:lnTo>
                    <a:pt x="1159" y="15"/>
                  </a:lnTo>
                  <a:lnTo>
                    <a:pt x="1145" y="34"/>
                  </a:lnTo>
                  <a:lnTo>
                    <a:pt x="1144" y="32"/>
                  </a:lnTo>
                  <a:lnTo>
                    <a:pt x="1140" y="32"/>
                  </a:lnTo>
                  <a:lnTo>
                    <a:pt x="1134" y="32"/>
                  </a:lnTo>
                  <a:lnTo>
                    <a:pt x="1130" y="32"/>
                  </a:lnTo>
                  <a:lnTo>
                    <a:pt x="1121" y="32"/>
                  </a:lnTo>
                  <a:lnTo>
                    <a:pt x="1113" y="32"/>
                  </a:lnTo>
                  <a:lnTo>
                    <a:pt x="1107" y="32"/>
                  </a:lnTo>
                  <a:lnTo>
                    <a:pt x="1102" y="32"/>
                  </a:lnTo>
                  <a:lnTo>
                    <a:pt x="1096" y="32"/>
                  </a:lnTo>
                  <a:lnTo>
                    <a:pt x="1090" y="32"/>
                  </a:lnTo>
                  <a:lnTo>
                    <a:pt x="1085" y="30"/>
                  </a:lnTo>
                  <a:lnTo>
                    <a:pt x="1077" y="30"/>
                  </a:lnTo>
                  <a:lnTo>
                    <a:pt x="1071" y="30"/>
                  </a:lnTo>
                  <a:lnTo>
                    <a:pt x="1066" y="30"/>
                  </a:lnTo>
                  <a:lnTo>
                    <a:pt x="1058" y="30"/>
                  </a:lnTo>
                  <a:lnTo>
                    <a:pt x="1050" y="30"/>
                  </a:lnTo>
                  <a:lnTo>
                    <a:pt x="1043" y="30"/>
                  </a:lnTo>
                  <a:lnTo>
                    <a:pt x="1037" y="30"/>
                  </a:lnTo>
                  <a:lnTo>
                    <a:pt x="1030" y="29"/>
                  </a:lnTo>
                  <a:lnTo>
                    <a:pt x="1020" y="29"/>
                  </a:lnTo>
                  <a:lnTo>
                    <a:pt x="1012" y="29"/>
                  </a:lnTo>
                  <a:lnTo>
                    <a:pt x="1005" y="29"/>
                  </a:lnTo>
                  <a:lnTo>
                    <a:pt x="997" y="29"/>
                  </a:lnTo>
                  <a:lnTo>
                    <a:pt x="990" y="29"/>
                  </a:lnTo>
                  <a:lnTo>
                    <a:pt x="982" y="29"/>
                  </a:lnTo>
                  <a:lnTo>
                    <a:pt x="974" y="29"/>
                  </a:lnTo>
                  <a:lnTo>
                    <a:pt x="965" y="27"/>
                  </a:lnTo>
                  <a:lnTo>
                    <a:pt x="957" y="27"/>
                  </a:lnTo>
                  <a:lnTo>
                    <a:pt x="950" y="27"/>
                  </a:lnTo>
                  <a:lnTo>
                    <a:pt x="942" y="27"/>
                  </a:lnTo>
                  <a:lnTo>
                    <a:pt x="933" y="27"/>
                  </a:lnTo>
                  <a:lnTo>
                    <a:pt x="925" y="27"/>
                  </a:lnTo>
                  <a:lnTo>
                    <a:pt x="917" y="27"/>
                  </a:lnTo>
                  <a:lnTo>
                    <a:pt x="910" y="27"/>
                  </a:lnTo>
                  <a:lnTo>
                    <a:pt x="902" y="25"/>
                  </a:lnTo>
                  <a:lnTo>
                    <a:pt x="895" y="25"/>
                  </a:lnTo>
                  <a:lnTo>
                    <a:pt x="887" y="25"/>
                  </a:lnTo>
                  <a:lnTo>
                    <a:pt x="881" y="25"/>
                  </a:lnTo>
                  <a:lnTo>
                    <a:pt x="874" y="25"/>
                  </a:lnTo>
                  <a:lnTo>
                    <a:pt x="868" y="25"/>
                  </a:lnTo>
                  <a:lnTo>
                    <a:pt x="860" y="25"/>
                  </a:lnTo>
                  <a:lnTo>
                    <a:pt x="855" y="25"/>
                  </a:lnTo>
                  <a:lnTo>
                    <a:pt x="847" y="23"/>
                  </a:lnTo>
                  <a:lnTo>
                    <a:pt x="841" y="23"/>
                  </a:lnTo>
                  <a:lnTo>
                    <a:pt x="836" y="23"/>
                  </a:lnTo>
                  <a:lnTo>
                    <a:pt x="832" y="23"/>
                  </a:lnTo>
                  <a:lnTo>
                    <a:pt x="826" y="23"/>
                  </a:lnTo>
                  <a:lnTo>
                    <a:pt x="821" y="23"/>
                  </a:lnTo>
                  <a:lnTo>
                    <a:pt x="817" y="23"/>
                  </a:lnTo>
                  <a:lnTo>
                    <a:pt x="813" y="23"/>
                  </a:lnTo>
                  <a:lnTo>
                    <a:pt x="805" y="23"/>
                  </a:lnTo>
                  <a:lnTo>
                    <a:pt x="800" y="23"/>
                  </a:lnTo>
                  <a:lnTo>
                    <a:pt x="796" y="23"/>
                  </a:lnTo>
                  <a:lnTo>
                    <a:pt x="796" y="23"/>
                  </a:lnTo>
                  <a:lnTo>
                    <a:pt x="794" y="21"/>
                  </a:lnTo>
                  <a:lnTo>
                    <a:pt x="788" y="21"/>
                  </a:lnTo>
                  <a:lnTo>
                    <a:pt x="783" y="21"/>
                  </a:lnTo>
                  <a:lnTo>
                    <a:pt x="781" y="21"/>
                  </a:lnTo>
                  <a:lnTo>
                    <a:pt x="775" y="21"/>
                  </a:lnTo>
                  <a:lnTo>
                    <a:pt x="771" y="21"/>
                  </a:lnTo>
                  <a:lnTo>
                    <a:pt x="765" y="21"/>
                  </a:lnTo>
                  <a:lnTo>
                    <a:pt x="758" y="21"/>
                  </a:lnTo>
                  <a:lnTo>
                    <a:pt x="750" y="21"/>
                  </a:lnTo>
                  <a:lnTo>
                    <a:pt x="745" y="21"/>
                  </a:lnTo>
                  <a:lnTo>
                    <a:pt x="737" y="21"/>
                  </a:lnTo>
                  <a:lnTo>
                    <a:pt x="729" y="21"/>
                  </a:lnTo>
                  <a:lnTo>
                    <a:pt x="722" y="21"/>
                  </a:lnTo>
                  <a:lnTo>
                    <a:pt x="714" y="21"/>
                  </a:lnTo>
                  <a:lnTo>
                    <a:pt x="705" y="21"/>
                  </a:lnTo>
                  <a:lnTo>
                    <a:pt x="693" y="21"/>
                  </a:lnTo>
                  <a:lnTo>
                    <a:pt x="684" y="21"/>
                  </a:lnTo>
                  <a:lnTo>
                    <a:pt x="676" y="21"/>
                  </a:lnTo>
                  <a:lnTo>
                    <a:pt x="665" y="21"/>
                  </a:lnTo>
                  <a:lnTo>
                    <a:pt x="653" y="21"/>
                  </a:lnTo>
                  <a:lnTo>
                    <a:pt x="644" y="21"/>
                  </a:lnTo>
                  <a:lnTo>
                    <a:pt x="634" y="21"/>
                  </a:lnTo>
                  <a:lnTo>
                    <a:pt x="621" y="21"/>
                  </a:lnTo>
                  <a:lnTo>
                    <a:pt x="611" y="21"/>
                  </a:lnTo>
                  <a:lnTo>
                    <a:pt x="600" y="21"/>
                  </a:lnTo>
                  <a:lnTo>
                    <a:pt x="589" y="21"/>
                  </a:lnTo>
                  <a:lnTo>
                    <a:pt x="577" y="21"/>
                  </a:lnTo>
                  <a:lnTo>
                    <a:pt x="566" y="21"/>
                  </a:lnTo>
                  <a:lnTo>
                    <a:pt x="554" y="21"/>
                  </a:lnTo>
                  <a:lnTo>
                    <a:pt x="543" y="23"/>
                  </a:lnTo>
                  <a:lnTo>
                    <a:pt x="532" y="23"/>
                  </a:lnTo>
                  <a:lnTo>
                    <a:pt x="518" y="23"/>
                  </a:lnTo>
                  <a:lnTo>
                    <a:pt x="507" y="23"/>
                  </a:lnTo>
                  <a:lnTo>
                    <a:pt x="496" y="23"/>
                  </a:lnTo>
                  <a:lnTo>
                    <a:pt x="484" y="23"/>
                  </a:lnTo>
                  <a:lnTo>
                    <a:pt x="471" y="23"/>
                  </a:lnTo>
                  <a:lnTo>
                    <a:pt x="461" y="23"/>
                  </a:lnTo>
                  <a:lnTo>
                    <a:pt x="450" y="23"/>
                  </a:lnTo>
                  <a:lnTo>
                    <a:pt x="439" y="23"/>
                  </a:lnTo>
                  <a:lnTo>
                    <a:pt x="429" y="23"/>
                  </a:lnTo>
                  <a:lnTo>
                    <a:pt x="418" y="23"/>
                  </a:lnTo>
                  <a:lnTo>
                    <a:pt x="406" y="23"/>
                  </a:lnTo>
                  <a:lnTo>
                    <a:pt x="397" y="23"/>
                  </a:lnTo>
                  <a:lnTo>
                    <a:pt x="385" y="23"/>
                  </a:lnTo>
                  <a:lnTo>
                    <a:pt x="376" y="23"/>
                  </a:lnTo>
                  <a:lnTo>
                    <a:pt x="368" y="23"/>
                  </a:lnTo>
                  <a:lnTo>
                    <a:pt x="359" y="23"/>
                  </a:lnTo>
                  <a:lnTo>
                    <a:pt x="349" y="23"/>
                  </a:lnTo>
                  <a:lnTo>
                    <a:pt x="342" y="23"/>
                  </a:lnTo>
                  <a:lnTo>
                    <a:pt x="334" y="23"/>
                  </a:lnTo>
                  <a:lnTo>
                    <a:pt x="326" y="23"/>
                  </a:lnTo>
                  <a:lnTo>
                    <a:pt x="319" y="23"/>
                  </a:lnTo>
                  <a:lnTo>
                    <a:pt x="311" y="23"/>
                  </a:lnTo>
                  <a:lnTo>
                    <a:pt x="307" y="23"/>
                  </a:lnTo>
                  <a:lnTo>
                    <a:pt x="300" y="23"/>
                  </a:lnTo>
                  <a:lnTo>
                    <a:pt x="294" y="23"/>
                  </a:lnTo>
                  <a:lnTo>
                    <a:pt x="290" y="23"/>
                  </a:lnTo>
                  <a:lnTo>
                    <a:pt x="287" y="23"/>
                  </a:lnTo>
                  <a:lnTo>
                    <a:pt x="281" y="23"/>
                  </a:lnTo>
                  <a:lnTo>
                    <a:pt x="277" y="25"/>
                  </a:lnTo>
                  <a:lnTo>
                    <a:pt x="273" y="25"/>
                  </a:lnTo>
                  <a:lnTo>
                    <a:pt x="269" y="25"/>
                  </a:lnTo>
                  <a:lnTo>
                    <a:pt x="264" y="25"/>
                  </a:lnTo>
                  <a:lnTo>
                    <a:pt x="256" y="25"/>
                  </a:lnTo>
                  <a:lnTo>
                    <a:pt x="249" y="25"/>
                  </a:lnTo>
                  <a:lnTo>
                    <a:pt x="239" y="25"/>
                  </a:lnTo>
                  <a:lnTo>
                    <a:pt x="230" y="25"/>
                  </a:lnTo>
                  <a:lnTo>
                    <a:pt x="222" y="27"/>
                  </a:lnTo>
                  <a:lnTo>
                    <a:pt x="216" y="27"/>
                  </a:lnTo>
                  <a:lnTo>
                    <a:pt x="211" y="27"/>
                  </a:lnTo>
                  <a:lnTo>
                    <a:pt x="205" y="27"/>
                  </a:lnTo>
                  <a:lnTo>
                    <a:pt x="199" y="27"/>
                  </a:lnTo>
                  <a:lnTo>
                    <a:pt x="193" y="27"/>
                  </a:lnTo>
                  <a:lnTo>
                    <a:pt x="188" y="29"/>
                  </a:lnTo>
                  <a:lnTo>
                    <a:pt x="182" y="29"/>
                  </a:lnTo>
                  <a:lnTo>
                    <a:pt x="176" y="29"/>
                  </a:lnTo>
                  <a:lnTo>
                    <a:pt x="169" y="29"/>
                  </a:lnTo>
                  <a:lnTo>
                    <a:pt x="163" y="29"/>
                  </a:lnTo>
                  <a:lnTo>
                    <a:pt x="157" y="29"/>
                  </a:lnTo>
                  <a:lnTo>
                    <a:pt x="152" y="30"/>
                  </a:lnTo>
                  <a:lnTo>
                    <a:pt x="146" y="30"/>
                  </a:lnTo>
                  <a:lnTo>
                    <a:pt x="138" y="30"/>
                  </a:lnTo>
                  <a:lnTo>
                    <a:pt x="133" y="30"/>
                  </a:lnTo>
                  <a:lnTo>
                    <a:pt x="127" y="32"/>
                  </a:lnTo>
                  <a:lnTo>
                    <a:pt x="121" y="32"/>
                  </a:lnTo>
                  <a:lnTo>
                    <a:pt x="114" y="32"/>
                  </a:lnTo>
                  <a:lnTo>
                    <a:pt x="108" y="32"/>
                  </a:lnTo>
                  <a:lnTo>
                    <a:pt x="102" y="32"/>
                  </a:lnTo>
                  <a:lnTo>
                    <a:pt x="97" y="32"/>
                  </a:lnTo>
                  <a:lnTo>
                    <a:pt x="89" y="34"/>
                  </a:lnTo>
                  <a:lnTo>
                    <a:pt x="85" y="34"/>
                  </a:lnTo>
                  <a:lnTo>
                    <a:pt x="79" y="34"/>
                  </a:lnTo>
                  <a:lnTo>
                    <a:pt x="74" y="34"/>
                  </a:lnTo>
                  <a:lnTo>
                    <a:pt x="68" y="34"/>
                  </a:lnTo>
                  <a:lnTo>
                    <a:pt x="62" y="34"/>
                  </a:lnTo>
                  <a:lnTo>
                    <a:pt x="59" y="34"/>
                  </a:lnTo>
                  <a:lnTo>
                    <a:pt x="53" y="34"/>
                  </a:lnTo>
                  <a:lnTo>
                    <a:pt x="47" y="36"/>
                  </a:lnTo>
                  <a:lnTo>
                    <a:pt x="43" y="36"/>
                  </a:lnTo>
                  <a:lnTo>
                    <a:pt x="40" y="36"/>
                  </a:lnTo>
                  <a:lnTo>
                    <a:pt x="30" y="36"/>
                  </a:lnTo>
                  <a:lnTo>
                    <a:pt x="22" y="36"/>
                  </a:lnTo>
                  <a:lnTo>
                    <a:pt x="15" y="36"/>
                  </a:lnTo>
                  <a:lnTo>
                    <a:pt x="9" y="38"/>
                  </a:lnTo>
                  <a:lnTo>
                    <a:pt x="2" y="38"/>
                  </a:lnTo>
                  <a:lnTo>
                    <a:pt x="0" y="40"/>
                  </a:lnTo>
                  <a:lnTo>
                    <a:pt x="9" y="19"/>
                  </a:lnTo>
                  <a:lnTo>
                    <a:pt x="9" y="1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25"/>
            <p:cNvSpPr>
              <a:spLocks/>
            </p:cNvSpPr>
            <p:nvPr/>
          </p:nvSpPr>
          <p:spPr bwMode="auto">
            <a:xfrm>
              <a:off x="3728934" y="3201996"/>
              <a:ext cx="1164051" cy="553599"/>
            </a:xfrm>
            <a:custGeom>
              <a:avLst/>
              <a:gdLst>
                <a:gd name="T0" fmla="*/ 69 w 1212"/>
                <a:gd name="T1" fmla="*/ 333 h 523"/>
                <a:gd name="T2" fmla="*/ 148 w 1212"/>
                <a:gd name="T3" fmla="*/ 333 h 523"/>
                <a:gd name="T4" fmla="*/ 247 w 1212"/>
                <a:gd name="T5" fmla="*/ 333 h 523"/>
                <a:gd name="T6" fmla="*/ 350 w 1212"/>
                <a:gd name="T7" fmla="*/ 337 h 523"/>
                <a:gd name="T8" fmla="*/ 464 w 1212"/>
                <a:gd name="T9" fmla="*/ 343 h 523"/>
                <a:gd name="T10" fmla="*/ 595 w 1212"/>
                <a:gd name="T11" fmla="*/ 350 h 523"/>
                <a:gd name="T12" fmla="*/ 717 w 1212"/>
                <a:gd name="T13" fmla="*/ 358 h 523"/>
                <a:gd name="T14" fmla="*/ 808 w 1212"/>
                <a:gd name="T15" fmla="*/ 366 h 523"/>
                <a:gd name="T16" fmla="*/ 848 w 1212"/>
                <a:gd name="T17" fmla="*/ 339 h 523"/>
                <a:gd name="T18" fmla="*/ 865 w 1212"/>
                <a:gd name="T19" fmla="*/ 244 h 523"/>
                <a:gd name="T20" fmla="*/ 884 w 1212"/>
                <a:gd name="T21" fmla="*/ 175 h 523"/>
                <a:gd name="T22" fmla="*/ 924 w 1212"/>
                <a:gd name="T23" fmla="*/ 82 h 523"/>
                <a:gd name="T24" fmla="*/ 988 w 1212"/>
                <a:gd name="T25" fmla="*/ 12 h 523"/>
                <a:gd name="T26" fmla="*/ 1074 w 1212"/>
                <a:gd name="T27" fmla="*/ 6 h 523"/>
                <a:gd name="T28" fmla="*/ 1167 w 1212"/>
                <a:gd name="T29" fmla="*/ 73 h 523"/>
                <a:gd name="T30" fmla="*/ 1199 w 1212"/>
                <a:gd name="T31" fmla="*/ 143 h 523"/>
                <a:gd name="T32" fmla="*/ 1212 w 1212"/>
                <a:gd name="T33" fmla="*/ 246 h 523"/>
                <a:gd name="T34" fmla="*/ 1201 w 1212"/>
                <a:gd name="T35" fmla="*/ 347 h 523"/>
                <a:gd name="T36" fmla="*/ 1176 w 1212"/>
                <a:gd name="T37" fmla="*/ 426 h 523"/>
                <a:gd name="T38" fmla="*/ 1110 w 1212"/>
                <a:gd name="T39" fmla="*/ 508 h 523"/>
                <a:gd name="T40" fmla="*/ 1019 w 1212"/>
                <a:gd name="T41" fmla="*/ 501 h 523"/>
                <a:gd name="T42" fmla="*/ 975 w 1212"/>
                <a:gd name="T43" fmla="*/ 411 h 523"/>
                <a:gd name="T44" fmla="*/ 960 w 1212"/>
                <a:gd name="T45" fmla="*/ 328 h 523"/>
                <a:gd name="T46" fmla="*/ 964 w 1212"/>
                <a:gd name="T47" fmla="*/ 242 h 523"/>
                <a:gd name="T48" fmla="*/ 990 w 1212"/>
                <a:gd name="T49" fmla="*/ 170 h 523"/>
                <a:gd name="T50" fmla="*/ 1060 w 1212"/>
                <a:gd name="T51" fmla="*/ 118 h 523"/>
                <a:gd name="T52" fmla="*/ 1123 w 1212"/>
                <a:gd name="T53" fmla="*/ 172 h 523"/>
                <a:gd name="T54" fmla="*/ 1131 w 1212"/>
                <a:gd name="T55" fmla="*/ 278 h 523"/>
                <a:gd name="T56" fmla="*/ 1087 w 1212"/>
                <a:gd name="T57" fmla="*/ 354 h 523"/>
                <a:gd name="T58" fmla="*/ 1040 w 1212"/>
                <a:gd name="T59" fmla="*/ 293 h 523"/>
                <a:gd name="T60" fmla="*/ 1062 w 1212"/>
                <a:gd name="T61" fmla="*/ 316 h 523"/>
                <a:gd name="T62" fmla="*/ 1112 w 1212"/>
                <a:gd name="T63" fmla="*/ 286 h 523"/>
                <a:gd name="T64" fmla="*/ 1114 w 1212"/>
                <a:gd name="T65" fmla="*/ 210 h 523"/>
                <a:gd name="T66" fmla="*/ 1062 w 1212"/>
                <a:gd name="T67" fmla="*/ 143 h 523"/>
                <a:gd name="T68" fmla="*/ 994 w 1212"/>
                <a:gd name="T69" fmla="*/ 204 h 523"/>
                <a:gd name="T70" fmla="*/ 983 w 1212"/>
                <a:gd name="T71" fmla="*/ 291 h 523"/>
                <a:gd name="T72" fmla="*/ 988 w 1212"/>
                <a:gd name="T73" fmla="*/ 394 h 523"/>
                <a:gd name="T74" fmla="*/ 1022 w 1212"/>
                <a:gd name="T75" fmla="*/ 476 h 523"/>
                <a:gd name="T76" fmla="*/ 1114 w 1212"/>
                <a:gd name="T77" fmla="*/ 480 h 523"/>
                <a:gd name="T78" fmla="*/ 1169 w 1212"/>
                <a:gd name="T79" fmla="*/ 388 h 523"/>
                <a:gd name="T80" fmla="*/ 1190 w 1212"/>
                <a:gd name="T81" fmla="*/ 307 h 523"/>
                <a:gd name="T82" fmla="*/ 1190 w 1212"/>
                <a:gd name="T83" fmla="*/ 231 h 523"/>
                <a:gd name="T84" fmla="*/ 1178 w 1212"/>
                <a:gd name="T85" fmla="*/ 154 h 523"/>
                <a:gd name="T86" fmla="*/ 1146 w 1212"/>
                <a:gd name="T87" fmla="*/ 73 h 523"/>
                <a:gd name="T88" fmla="*/ 1072 w 1212"/>
                <a:gd name="T89" fmla="*/ 23 h 523"/>
                <a:gd name="T90" fmla="*/ 998 w 1212"/>
                <a:gd name="T91" fmla="*/ 29 h 523"/>
                <a:gd name="T92" fmla="*/ 929 w 1212"/>
                <a:gd name="T93" fmla="*/ 109 h 523"/>
                <a:gd name="T94" fmla="*/ 899 w 1212"/>
                <a:gd name="T95" fmla="*/ 196 h 523"/>
                <a:gd name="T96" fmla="*/ 878 w 1212"/>
                <a:gd name="T97" fmla="*/ 272 h 523"/>
                <a:gd name="T98" fmla="*/ 863 w 1212"/>
                <a:gd name="T99" fmla="*/ 377 h 523"/>
                <a:gd name="T100" fmla="*/ 810 w 1212"/>
                <a:gd name="T101" fmla="*/ 385 h 523"/>
                <a:gd name="T102" fmla="*/ 734 w 1212"/>
                <a:gd name="T103" fmla="*/ 379 h 523"/>
                <a:gd name="T104" fmla="*/ 648 w 1212"/>
                <a:gd name="T105" fmla="*/ 371 h 523"/>
                <a:gd name="T106" fmla="*/ 570 w 1212"/>
                <a:gd name="T107" fmla="*/ 368 h 523"/>
                <a:gd name="T108" fmla="*/ 500 w 1212"/>
                <a:gd name="T109" fmla="*/ 364 h 523"/>
                <a:gd name="T110" fmla="*/ 378 w 1212"/>
                <a:gd name="T111" fmla="*/ 358 h 523"/>
                <a:gd name="T112" fmla="*/ 234 w 1212"/>
                <a:gd name="T113" fmla="*/ 354 h 523"/>
                <a:gd name="T114" fmla="*/ 103 w 1212"/>
                <a:gd name="T115" fmla="*/ 354 h 523"/>
                <a:gd name="T116" fmla="*/ 13 w 1212"/>
                <a:gd name="T117" fmla="*/ 352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12" h="523">
                  <a:moveTo>
                    <a:pt x="2" y="335"/>
                  </a:moveTo>
                  <a:lnTo>
                    <a:pt x="4" y="335"/>
                  </a:lnTo>
                  <a:lnTo>
                    <a:pt x="10" y="335"/>
                  </a:lnTo>
                  <a:lnTo>
                    <a:pt x="13" y="333"/>
                  </a:lnTo>
                  <a:lnTo>
                    <a:pt x="19" y="333"/>
                  </a:lnTo>
                  <a:lnTo>
                    <a:pt x="25" y="333"/>
                  </a:lnTo>
                  <a:lnTo>
                    <a:pt x="34" y="333"/>
                  </a:lnTo>
                  <a:lnTo>
                    <a:pt x="40" y="333"/>
                  </a:lnTo>
                  <a:lnTo>
                    <a:pt x="50" y="333"/>
                  </a:lnTo>
                  <a:lnTo>
                    <a:pt x="53" y="333"/>
                  </a:lnTo>
                  <a:lnTo>
                    <a:pt x="59" y="333"/>
                  </a:lnTo>
                  <a:lnTo>
                    <a:pt x="65" y="333"/>
                  </a:lnTo>
                  <a:lnTo>
                    <a:pt x="69" y="333"/>
                  </a:lnTo>
                  <a:lnTo>
                    <a:pt x="74" y="333"/>
                  </a:lnTo>
                  <a:lnTo>
                    <a:pt x="80" y="333"/>
                  </a:lnTo>
                  <a:lnTo>
                    <a:pt x="86" y="333"/>
                  </a:lnTo>
                  <a:lnTo>
                    <a:pt x="91" y="333"/>
                  </a:lnTo>
                  <a:lnTo>
                    <a:pt x="97" y="333"/>
                  </a:lnTo>
                  <a:lnTo>
                    <a:pt x="103" y="333"/>
                  </a:lnTo>
                  <a:lnTo>
                    <a:pt x="110" y="333"/>
                  </a:lnTo>
                  <a:lnTo>
                    <a:pt x="116" y="333"/>
                  </a:lnTo>
                  <a:lnTo>
                    <a:pt x="122" y="333"/>
                  </a:lnTo>
                  <a:lnTo>
                    <a:pt x="129" y="333"/>
                  </a:lnTo>
                  <a:lnTo>
                    <a:pt x="135" y="333"/>
                  </a:lnTo>
                  <a:lnTo>
                    <a:pt x="143" y="333"/>
                  </a:lnTo>
                  <a:lnTo>
                    <a:pt x="148" y="333"/>
                  </a:lnTo>
                  <a:lnTo>
                    <a:pt x="156" y="333"/>
                  </a:lnTo>
                  <a:lnTo>
                    <a:pt x="164" y="333"/>
                  </a:lnTo>
                  <a:lnTo>
                    <a:pt x="171" y="333"/>
                  </a:lnTo>
                  <a:lnTo>
                    <a:pt x="177" y="333"/>
                  </a:lnTo>
                  <a:lnTo>
                    <a:pt x="184" y="333"/>
                  </a:lnTo>
                  <a:lnTo>
                    <a:pt x="192" y="333"/>
                  </a:lnTo>
                  <a:lnTo>
                    <a:pt x="200" y="333"/>
                  </a:lnTo>
                  <a:lnTo>
                    <a:pt x="207" y="333"/>
                  </a:lnTo>
                  <a:lnTo>
                    <a:pt x="215" y="333"/>
                  </a:lnTo>
                  <a:lnTo>
                    <a:pt x="224" y="333"/>
                  </a:lnTo>
                  <a:lnTo>
                    <a:pt x="232" y="333"/>
                  </a:lnTo>
                  <a:lnTo>
                    <a:pt x="240" y="333"/>
                  </a:lnTo>
                  <a:lnTo>
                    <a:pt x="247" y="333"/>
                  </a:lnTo>
                  <a:lnTo>
                    <a:pt x="255" y="333"/>
                  </a:lnTo>
                  <a:lnTo>
                    <a:pt x="262" y="333"/>
                  </a:lnTo>
                  <a:lnTo>
                    <a:pt x="270" y="333"/>
                  </a:lnTo>
                  <a:lnTo>
                    <a:pt x="278" y="333"/>
                  </a:lnTo>
                  <a:lnTo>
                    <a:pt x="287" y="333"/>
                  </a:lnTo>
                  <a:lnTo>
                    <a:pt x="295" y="333"/>
                  </a:lnTo>
                  <a:lnTo>
                    <a:pt x="300" y="333"/>
                  </a:lnTo>
                  <a:lnTo>
                    <a:pt x="310" y="333"/>
                  </a:lnTo>
                  <a:lnTo>
                    <a:pt x="317" y="333"/>
                  </a:lnTo>
                  <a:lnTo>
                    <a:pt x="325" y="335"/>
                  </a:lnTo>
                  <a:lnTo>
                    <a:pt x="333" y="335"/>
                  </a:lnTo>
                  <a:lnTo>
                    <a:pt x="342" y="335"/>
                  </a:lnTo>
                  <a:lnTo>
                    <a:pt x="350" y="337"/>
                  </a:lnTo>
                  <a:lnTo>
                    <a:pt x="357" y="337"/>
                  </a:lnTo>
                  <a:lnTo>
                    <a:pt x="365" y="337"/>
                  </a:lnTo>
                  <a:lnTo>
                    <a:pt x="373" y="337"/>
                  </a:lnTo>
                  <a:lnTo>
                    <a:pt x="380" y="337"/>
                  </a:lnTo>
                  <a:lnTo>
                    <a:pt x="390" y="337"/>
                  </a:lnTo>
                  <a:lnTo>
                    <a:pt x="397" y="337"/>
                  </a:lnTo>
                  <a:lnTo>
                    <a:pt x="407" y="339"/>
                  </a:lnTo>
                  <a:lnTo>
                    <a:pt x="416" y="339"/>
                  </a:lnTo>
                  <a:lnTo>
                    <a:pt x="426" y="339"/>
                  </a:lnTo>
                  <a:lnTo>
                    <a:pt x="435" y="339"/>
                  </a:lnTo>
                  <a:lnTo>
                    <a:pt x="445" y="341"/>
                  </a:lnTo>
                  <a:lnTo>
                    <a:pt x="452" y="341"/>
                  </a:lnTo>
                  <a:lnTo>
                    <a:pt x="464" y="343"/>
                  </a:lnTo>
                  <a:lnTo>
                    <a:pt x="473" y="343"/>
                  </a:lnTo>
                  <a:lnTo>
                    <a:pt x="483" y="343"/>
                  </a:lnTo>
                  <a:lnTo>
                    <a:pt x="492" y="345"/>
                  </a:lnTo>
                  <a:lnTo>
                    <a:pt x="504" y="345"/>
                  </a:lnTo>
                  <a:lnTo>
                    <a:pt x="513" y="345"/>
                  </a:lnTo>
                  <a:lnTo>
                    <a:pt x="523" y="345"/>
                  </a:lnTo>
                  <a:lnTo>
                    <a:pt x="534" y="347"/>
                  </a:lnTo>
                  <a:lnTo>
                    <a:pt x="544" y="347"/>
                  </a:lnTo>
                  <a:lnTo>
                    <a:pt x="553" y="347"/>
                  </a:lnTo>
                  <a:lnTo>
                    <a:pt x="565" y="348"/>
                  </a:lnTo>
                  <a:lnTo>
                    <a:pt x="574" y="348"/>
                  </a:lnTo>
                  <a:lnTo>
                    <a:pt x="584" y="350"/>
                  </a:lnTo>
                  <a:lnTo>
                    <a:pt x="595" y="350"/>
                  </a:lnTo>
                  <a:lnTo>
                    <a:pt x="604" y="350"/>
                  </a:lnTo>
                  <a:lnTo>
                    <a:pt x="614" y="352"/>
                  </a:lnTo>
                  <a:lnTo>
                    <a:pt x="623" y="352"/>
                  </a:lnTo>
                  <a:lnTo>
                    <a:pt x="633" y="352"/>
                  </a:lnTo>
                  <a:lnTo>
                    <a:pt x="642" y="354"/>
                  </a:lnTo>
                  <a:lnTo>
                    <a:pt x="654" y="354"/>
                  </a:lnTo>
                  <a:lnTo>
                    <a:pt x="663" y="356"/>
                  </a:lnTo>
                  <a:lnTo>
                    <a:pt x="673" y="356"/>
                  </a:lnTo>
                  <a:lnTo>
                    <a:pt x="682" y="356"/>
                  </a:lnTo>
                  <a:lnTo>
                    <a:pt x="690" y="356"/>
                  </a:lnTo>
                  <a:lnTo>
                    <a:pt x="699" y="358"/>
                  </a:lnTo>
                  <a:lnTo>
                    <a:pt x="707" y="358"/>
                  </a:lnTo>
                  <a:lnTo>
                    <a:pt x="717" y="358"/>
                  </a:lnTo>
                  <a:lnTo>
                    <a:pt x="726" y="360"/>
                  </a:lnTo>
                  <a:lnTo>
                    <a:pt x="734" y="360"/>
                  </a:lnTo>
                  <a:lnTo>
                    <a:pt x="741" y="360"/>
                  </a:lnTo>
                  <a:lnTo>
                    <a:pt x="749" y="362"/>
                  </a:lnTo>
                  <a:lnTo>
                    <a:pt x="756" y="362"/>
                  </a:lnTo>
                  <a:lnTo>
                    <a:pt x="764" y="364"/>
                  </a:lnTo>
                  <a:lnTo>
                    <a:pt x="772" y="364"/>
                  </a:lnTo>
                  <a:lnTo>
                    <a:pt x="777" y="364"/>
                  </a:lnTo>
                  <a:lnTo>
                    <a:pt x="785" y="366"/>
                  </a:lnTo>
                  <a:lnTo>
                    <a:pt x="791" y="366"/>
                  </a:lnTo>
                  <a:lnTo>
                    <a:pt x="796" y="366"/>
                  </a:lnTo>
                  <a:lnTo>
                    <a:pt x="802" y="366"/>
                  </a:lnTo>
                  <a:lnTo>
                    <a:pt x="808" y="366"/>
                  </a:lnTo>
                  <a:lnTo>
                    <a:pt x="813" y="368"/>
                  </a:lnTo>
                  <a:lnTo>
                    <a:pt x="821" y="368"/>
                  </a:lnTo>
                  <a:lnTo>
                    <a:pt x="831" y="369"/>
                  </a:lnTo>
                  <a:lnTo>
                    <a:pt x="834" y="369"/>
                  </a:lnTo>
                  <a:lnTo>
                    <a:pt x="840" y="369"/>
                  </a:lnTo>
                  <a:lnTo>
                    <a:pt x="844" y="369"/>
                  </a:lnTo>
                  <a:lnTo>
                    <a:pt x="846" y="369"/>
                  </a:lnTo>
                  <a:lnTo>
                    <a:pt x="846" y="368"/>
                  </a:lnTo>
                  <a:lnTo>
                    <a:pt x="846" y="362"/>
                  </a:lnTo>
                  <a:lnTo>
                    <a:pt x="846" y="356"/>
                  </a:lnTo>
                  <a:lnTo>
                    <a:pt x="846" y="352"/>
                  </a:lnTo>
                  <a:lnTo>
                    <a:pt x="846" y="345"/>
                  </a:lnTo>
                  <a:lnTo>
                    <a:pt x="848" y="339"/>
                  </a:lnTo>
                  <a:lnTo>
                    <a:pt x="848" y="331"/>
                  </a:lnTo>
                  <a:lnTo>
                    <a:pt x="850" y="324"/>
                  </a:lnTo>
                  <a:lnTo>
                    <a:pt x="851" y="316"/>
                  </a:lnTo>
                  <a:lnTo>
                    <a:pt x="853" y="309"/>
                  </a:lnTo>
                  <a:lnTo>
                    <a:pt x="855" y="297"/>
                  </a:lnTo>
                  <a:lnTo>
                    <a:pt x="857" y="290"/>
                  </a:lnTo>
                  <a:lnTo>
                    <a:pt x="859" y="278"/>
                  </a:lnTo>
                  <a:lnTo>
                    <a:pt x="861" y="271"/>
                  </a:lnTo>
                  <a:lnTo>
                    <a:pt x="861" y="265"/>
                  </a:lnTo>
                  <a:lnTo>
                    <a:pt x="863" y="259"/>
                  </a:lnTo>
                  <a:lnTo>
                    <a:pt x="863" y="253"/>
                  </a:lnTo>
                  <a:lnTo>
                    <a:pt x="865" y="248"/>
                  </a:lnTo>
                  <a:lnTo>
                    <a:pt x="865" y="244"/>
                  </a:lnTo>
                  <a:lnTo>
                    <a:pt x="867" y="238"/>
                  </a:lnTo>
                  <a:lnTo>
                    <a:pt x="867" y="232"/>
                  </a:lnTo>
                  <a:lnTo>
                    <a:pt x="869" y="227"/>
                  </a:lnTo>
                  <a:lnTo>
                    <a:pt x="870" y="221"/>
                  </a:lnTo>
                  <a:lnTo>
                    <a:pt x="872" y="217"/>
                  </a:lnTo>
                  <a:lnTo>
                    <a:pt x="872" y="212"/>
                  </a:lnTo>
                  <a:lnTo>
                    <a:pt x="874" y="206"/>
                  </a:lnTo>
                  <a:lnTo>
                    <a:pt x="874" y="200"/>
                  </a:lnTo>
                  <a:lnTo>
                    <a:pt x="876" y="196"/>
                  </a:lnTo>
                  <a:lnTo>
                    <a:pt x="878" y="191"/>
                  </a:lnTo>
                  <a:lnTo>
                    <a:pt x="880" y="187"/>
                  </a:lnTo>
                  <a:lnTo>
                    <a:pt x="882" y="181"/>
                  </a:lnTo>
                  <a:lnTo>
                    <a:pt x="884" y="175"/>
                  </a:lnTo>
                  <a:lnTo>
                    <a:pt x="884" y="170"/>
                  </a:lnTo>
                  <a:lnTo>
                    <a:pt x="886" y="164"/>
                  </a:lnTo>
                  <a:lnTo>
                    <a:pt x="889" y="154"/>
                  </a:lnTo>
                  <a:lnTo>
                    <a:pt x="893" y="147"/>
                  </a:lnTo>
                  <a:lnTo>
                    <a:pt x="895" y="137"/>
                  </a:lnTo>
                  <a:lnTo>
                    <a:pt x="899" y="130"/>
                  </a:lnTo>
                  <a:lnTo>
                    <a:pt x="903" y="122"/>
                  </a:lnTo>
                  <a:lnTo>
                    <a:pt x="907" y="115"/>
                  </a:lnTo>
                  <a:lnTo>
                    <a:pt x="910" y="107"/>
                  </a:lnTo>
                  <a:lnTo>
                    <a:pt x="914" y="101"/>
                  </a:lnTo>
                  <a:lnTo>
                    <a:pt x="918" y="94"/>
                  </a:lnTo>
                  <a:lnTo>
                    <a:pt x="920" y="88"/>
                  </a:lnTo>
                  <a:lnTo>
                    <a:pt x="924" y="82"/>
                  </a:lnTo>
                  <a:lnTo>
                    <a:pt x="927" y="77"/>
                  </a:lnTo>
                  <a:lnTo>
                    <a:pt x="929" y="71"/>
                  </a:lnTo>
                  <a:lnTo>
                    <a:pt x="933" y="67"/>
                  </a:lnTo>
                  <a:lnTo>
                    <a:pt x="935" y="61"/>
                  </a:lnTo>
                  <a:lnTo>
                    <a:pt x="939" y="56"/>
                  </a:lnTo>
                  <a:lnTo>
                    <a:pt x="943" y="52"/>
                  </a:lnTo>
                  <a:lnTo>
                    <a:pt x="946" y="48"/>
                  </a:lnTo>
                  <a:lnTo>
                    <a:pt x="952" y="38"/>
                  </a:lnTo>
                  <a:lnTo>
                    <a:pt x="960" y="33"/>
                  </a:lnTo>
                  <a:lnTo>
                    <a:pt x="965" y="25"/>
                  </a:lnTo>
                  <a:lnTo>
                    <a:pt x="973" y="21"/>
                  </a:lnTo>
                  <a:lnTo>
                    <a:pt x="979" y="16"/>
                  </a:lnTo>
                  <a:lnTo>
                    <a:pt x="988" y="12"/>
                  </a:lnTo>
                  <a:lnTo>
                    <a:pt x="996" y="8"/>
                  </a:lnTo>
                  <a:lnTo>
                    <a:pt x="1007" y="6"/>
                  </a:lnTo>
                  <a:lnTo>
                    <a:pt x="1011" y="4"/>
                  </a:lnTo>
                  <a:lnTo>
                    <a:pt x="1017" y="2"/>
                  </a:lnTo>
                  <a:lnTo>
                    <a:pt x="1022" y="2"/>
                  </a:lnTo>
                  <a:lnTo>
                    <a:pt x="1028" y="2"/>
                  </a:lnTo>
                  <a:lnTo>
                    <a:pt x="1034" y="2"/>
                  </a:lnTo>
                  <a:lnTo>
                    <a:pt x="1040" y="0"/>
                  </a:lnTo>
                  <a:lnTo>
                    <a:pt x="1047" y="0"/>
                  </a:lnTo>
                  <a:lnTo>
                    <a:pt x="1053" y="2"/>
                  </a:lnTo>
                  <a:lnTo>
                    <a:pt x="1060" y="2"/>
                  </a:lnTo>
                  <a:lnTo>
                    <a:pt x="1066" y="4"/>
                  </a:lnTo>
                  <a:lnTo>
                    <a:pt x="1074" y="6"/>
                  </a:lnTo>
                  <a:lnTo>
                    <a:pt x="1081" y="8"/>
                  </a:lnTo>
                  <a:lnTo>
                    <a:pt x="1089" y="10"/>
                  </a:lnTo>
                  <a:lnTo>
                    <a:pt x="1097" y="14"/>
                  </a:lnTo>
                  <a:lnTo>
                    <a:pt x="1104" y="16"/>
                  </a:lnTo>
                  <a:lnTo>
                    <a:pt x="1112" y="21"/>
                  </a:lnTo>
                  <a:lnTo>
                    <a:pt x="1119" y="25"/>
                  </a:lnTo>
                  <a:lnTo>
                    <a:pt x="1127" y="31"/>
                  </a:lnTo>
                  <a:lnTo>
                    <a:pt x="1135" y="37"/>
                  </a:lnTo>
                  <a:lnTo>
                    <a:pt x="1142" y="42"/>
                  </a:lnTo>
                  <a:lnTo>
                    <a:pt x="1148" y="48"/>
                  </a:lnTo>
                  <a:lnTo>
                    <a:pt x="1154" y="56"/>
                  </a:lnTo>
                  <a:lnTo>
                    <a:pt x="1161" y="63"/>
                  </a:lnTo>
                  <a:lnTo>
                    <a:pt x="1167" y="73"/>
                  </a:lnTo>
                  <a:lnTo>
                    <a:pt x="1171" y="77"/>
                  </a:lnTo>
                  <a:lnTo>
                    <a:pt x="1173" y="80"/>
                  </a:lnTo>
                  <a:lnTo>
                    <a:pt x="1176" y="86"/>
                  </a:lnTo>
                  <a:lnTo>
                    <a:pt x="1180" y="92"/>
                  </a:lnTo>
                  <a:lnTo>
                    <a:pt x="1182" y="96"/>
                  </a:lnTo>
                  <a:lnTo>
                    <a:pt x="1184" y="101"/>
                  </a:lnTo>
                  <a:lnTo>
                    <a:pt x="1188" y="107"/>
                  </a:lnTo>
                  <a:lnTo>
                    <a:pt x="1192" y="113"/>
                  </a:lnTo>
                  <a:lnTo>
                    <a:pt x="1193" y="118"/>
                  </a:lnTo>
                  <a:lnTo>
                    <a:pt x="1195" y="124"/>
                  </a:lnTo>
                  <a:lnTo>
                    <a:pt x="1197" y="130"/>
                  </a:lnTo>
                  <a:lnTo>
                    <a:pt x="1199" y="137"/>
                  </a:lnTo>
                  <a:lnTo>
                    <a:pt x="1199" y="143"/>
                  </a:lnTo>
                  <a:lnTo>
                    <a:pt x="1203" y="149"/>
                  </a:lnTo>
                  <a:lnTo>
                    <a:pt x="1203" y="156"/>
                  </a:lnTo>
                  <a:lnTo>
                    <a:pt x="1207" y="164"/>
                  </a:lnTo>
                  <a:lnTo>
                    <a:pt x="1207" y="172"/>
                  </a:lnTo>
                  <a:lnTo>
                    <a:pt x="1209" y="177"/>
                  </a:lnTo>
                  <a:lnTo>
                    <a:pt x="1209" y="187"/>
                  </a:lnTo>
                  <a:lnTo>
                    <a:pt x="1211" y="194"/>
                  </a:lnTo>
                  <a:lnTo>
                    <a:pt x="1211" y="202"/>
                  </a:lnTo>
                  <a:lnTo>
                    <a:pt x="1212" y="210"/>
                  </a:lnTo>
                  <a:lnTo>
                    <a:pt x="1212" y="219"/>
                  </a:lnTo>
                  <a:lnTo>
                    <a:pt x="1212" y="229"/>
                  </a:lnTo>
                  <a:lnTo>
                    <a:pt x="1212" y="236"/>
                  </a:lnTo>
                  <a:lnTo>
                    <a:pt x="1212" y="246"/>
                  </a:lnTo>
                  <a:lnTo>
                    <a:pt x="1212" y="253"/>
                  </a:lnTo>
                  <a:lnTo>
                    <a:pt x="1212" y="263"/>
                  </a:lnTo>
                  <a:lnTo>
                    <a:pt x="1211" y="271"/>
                  </a:lnTo>
                  <a:lnTo>
                    <a:pt x="1211" y="278"/>
                  </a:lnTo>
                  <a:lnTo>
                    <a:pt x="1211" y="286"/>
                  </a:lnTo>
                  <a:lnTo>
                    <a:pt x="1211" y="295"/>
                  </a:lnTo>
                  <a:lnTo>
                    <a:pt x="1209" y="303"/>
                  </a:lnTo>
                  <a:lnTo>
                    <a:pt x="1207" y="309"/>
                  </a:lnTo>
                  <a:lnTo>
                    <a:pt x="1207" y="316"/>
                  </a:lnTo>
                  <a:lnTo>
                    <a:pt x="1205" y="324"/>
                  </a:lnTo>
                  <a:lnTo>
                    <a:pt x="1203" y="331"/>
                  </a:lnTo>
                  <a:lnTo>
                    <a:pt x="1203" y="339"/>
                  </a:lnTo>
                  <a:lnTo>
                    <a:pt x="1201" y="347"/>
                  </a:lnTo>
                  <a:lnTo>
                    <a:pt x="1201" y="354"/>
                  </a:lnTo>
                  <a:lnTo>
                    <a:pt x="1197" y="360"/>
                  </a:lnTo>
                  <a:lnTo>
                    <a:pt x="1197" y="368"/>
                  </a:lnTo>
                  <a:lnTo>
                    <a:pt x="1195" y="373"/>
                  </a:lnTo>
                  <a:lnTo>
                    <a:pt x="1193" y="381"/>
                  </a:lnTo>
                  <a:lnTo>
                    <a:pt x="1192" y="387"/>
                  </a:lnTo>
                  <a:lnTo>
                    <a:pt x="1190" y="392"/>
                  </a:lnTo>
                  <a:lnTo>
                    <a:pt x="1188" y="398"/>
                  </a:lnTo>
                  <a:lnTo>
                    <a:pt x="1186" y="406"/>
                  </a:lnTo>
                  <a:lnTo>
                    <a:pt x="1184" y="411"/>
                  </a:lnTo>
                  <a:lnTo>
                    <a:pt x="1180" y="415"/>
                  </a:lnTo>
                  <a:lnTo>
                    <a:pt x="1178" y="421"/>
                  </a:lnTo>
                  <a:lnTo>
                    <a:pt x="1176" y="426"/>
                  </a:lnTo>
                  <a:lnTo>
                    <a:pt x="1173" y="432"/>
                  </a:lnTo>
                  <a:lnTo>
                    <a:pt x="1171" y="438"/>
                  </a:lnTo>
                  <a:lnTo>
                    <a:pt x="1167" y="444"/>
                  </a:lnTo>
                  <a:lnTo>
                    <a:pt x="1167" y="447"/>
                  </a:lnTo>
                  <a:lnTo>
                    <a:pt x="1159" y="457"/>
                  </a:lnTo>
                  <a:lnTo>
                    <a:pt x="1154" y="464"/>
                  </a:lnTo>
                  <a:lnTo>
                    <a:pt x="1148" y="474"/>
                  </a:lnTo>
                  <a:lnTo>
                    <a:pt x="1142" y="482"/>
                  </a:lnTo>
                  <a:lnTo>
                    <a:pt x="1135" y="487"/>
                  </a:lnTo>
                  <a:lnTo>
                    <a:pt x="1129" y="495"/>
                  </a:lnTo>
                  <a:lnTo>
                    <a:pt x="1123" y="501"/>
                  </a:lnTo>
                  <a:lnTo>
                    <a:pt x="1116" y="504"/>
                  </a:lnTo>
                  <a:lnTo>
                    <a:pt x="1110" y="508"/>
                  </a:lnTo>
                  <a:lnTo>
                    <a:pt x="1102" y="514"/>
                  </a:lnTo>
                  <a:lnTo>
                    <a:pt x="1095" y="516"/>
                  </a:lnTo>
                  <a:lnTo>
                    <a:pt x="1087" y="520"/>
                  </a:lnTo>
                  <a:lnTo>
                    <a:pt x="1081" y="520"/>
                  </a:lnTo>
                  <a:lnTo>
                    <a:pt x="1074" y="522"/>
                  </a:lnTo>
                  <a:lnTo>
                    <a:pt x="1066" y="522"/>
                  </a:lnTo>
                  <a:lnTo>
                    <a:pt x="1060" y="523"/>
                  </a:lnTo>
                  <a:lnTo>
                    <a:pt x="1051" y="522"/>
                  </a:lnTo>
                  <a:lnTo>
                    <a:pt x="1045" y="520"/>
                  </a:lnTo>
                  <a:lnTo>
                    <a:pt x="1038" y="516"/>
                  </a:lnTo>
                  <a:lnTo>
                    <a:pt x="1032" y="512"/>
                  </a:lnTo>
                  <a:lnTo>
                    <a:pt x="1024" y="504"/>
                  </a:lnTo>
                  <a:lnTo>
                    <a:pt x="1019" y="501"/>
                  </a:lnTo>
                  <a:lnTo>
                    <a:pt x="1013" y="493"/>
                  </a:lnTo>
                  <a:lnTo>
                    <a:pt x="1007" y="487"/>
                  </a:lnTo>
                  <a:lnTo>
                    <a:pt x="1002" y="478"/>
                  </a:lnTo>
                  <a:lnTo>
                    <a:pt x="996" y="468"/>
                  </a:lnTo>
                  <a:lnTo>
                    <a:pt x="992" y="459"/>
                  </a:lnTo>
                  <a:lnTo>
                    <a:pt x="988" y="449"/>
                  </a:lnTo>
                  <a:lnTo>
                    <a:pt x="984" y="444"/>
                  </a:lnTo>
                  <a:lnTo>
                    <a:pt x="983" y="440"/>
                  </a:lnTo>
                  <a:lnTo>
                    <a:pt x="981" y="434"/>
                  </a:lnTo>
                  <a:lnTo>
                    <a:pt x="979" y="428"/>
                  </a:lnTo>
                  <a:lnTo>
                    <a:pt x="977" y="423"/>
                  </a:lnTo>
                  <a:lnTo>
                    <a:pt x="977" y="417"/>
                  </a:lnTo>
                  <a:lnTo>
                    <a:pt x="975" y="411"/>
                  </a:lnTo>
                  <a:lnTo>
                    <a:pt x="973" y="406"/>
                  </a:lnTo>
                  <a:lnTo>
                    <a:pt x="971" y="398"/>
                  </a:lnTo>
                  <a:lnTo>
                    <a:pt x="969" y="392"/>
                  </a:lnTo>
                  <a:lnTo>
                    <a:pt x="967" y="385"/>
                  </a:lnTo>
                  <a:lnTo>
                    <a:pt x="967" y="381"/>
                  </a:lnTo>
                  <a:lnTo>
                    <a:pt x="965" y="373"/>
                  </a:lnTo>
                  <a:lnTo>
                    <a:pt x="964" y="368"/>
                  </a:lnTo>
                  <a:lnTo>
                    <a:pt x="962" y="360"/>
                  </a:lnTo>
                  <a:lnTo>
                    <a:pt x="962" y="354"/>
                  </a:lnTo>
                  <a:lnTo>
                    <a:pt x="962" y="347"/>
                  </a:lnTo>
                  <a:lnTo>
                    <a:pt x="962" y="341"/>
                  </a:lnTo>
                  <a:lnTo>
                    <a:pt x="960" y="333"/>
                  </a:lnTo>
                  <a:lnTo>
                    <a:pt x="960" y="328"/>
                  </a:lnTo>
                  <a:lnTo>
                    <a:pt x="960" y="320"/>
                  </a:lnTo>
                  <a:lnTo>
                    <a:pt x="960" y="314"/>
                  </a:lnTo>
                  <a:lnTo>
                    <a:pt x="960" y="309"/>
                  </a:lnTo>
                  <a:lnTo>
                    <a:pt x="960" y="301"/>
                  </a:lnTo>
                  <a:lnTo>
                    <a:pt x="960" y="293"/>
                  </a:lnTo>
                  <a:lnTo>
                    <a:pt x="960" y="288"/>
                  </a:lnTo>
                  <a:lnTo>
                    <a:pt x="960" y="280"/>
                  </a:lnTo>
                  <a:lnTo>
                    <a:pt x="962" y="274"/>
                  </a:lnTo>
                  <a:lnTo>
                    <a:pt x="962" y="267"/>
                  </a:lnTo>
                  <a:lnTo>
                    <a:pt x="962" y="263"/>
                  </a:lnTo>
                  <a:lnTo>
                    <a:pt x="962" y="255"/>
                  </a:lnTo>
                  <a:lnTo>
                    <a:pt x="964" y="250"/>
                  </a:lnTo>
                  <a:lnTo>
                    <a:pt x="964" y="242"/>
                  </a:lnTo>
                  <a:lnTo>
                    <a:pt x="965" y="236"/>
                  </a:lnTo>
                  <a:lnTo>
                    <a:pt x="967" y="231"/>
                  </a:lnTo>
                  <a:lnTo>
                    <a:pt x="969" y="225"/>
                  </a:lnTo>
                  <a:lnTo>
                    <a:pt x="971" y="219"/>
                  </a:lnTo>
                  <a:lnTo>
                    <a:pt x="973" y="212"/>
                  </a:lnTo>
                  <a:lnTo>
                    <a:pt x="975" y="206"/>
                  </a:lnTo>
                  <a:lnTo>
                    <a:pt x="977" y="202"/>
                  </a:lnTo>
                  <a:lnTo>
                    <a:pt x="979" y="194"/>
                  </a:lnTo>
                  <a:lnTo>
                    <a:pt x="981" y="189"/>
                  </a:lnTo>
                  <a:lnTo>
                    <a:pt x="983" y="183"/>
                  </a:lnTo>
                  <a:lnTo>
                    <a:pt x="986" y="179"/>
                  </a:lnTo>
                  <a:lnTo>
                    <a:pt x="988" y="174"/>
                  </a:lnTo>
                  <a:lnTo>
                    <a:pt x="990" y="170"/>
                  </a:lnTo>
                  <a:lnTo>
                    <a:pt x="992" y="164"/>
                  </a:lnTo>
                  <a:lnTo>
                    <a:pt x="996" y="160"/>
                  </a:lnTo>
                  <a:lnTo>
                    <a:pt x="1002" y="153"/>
                  </a:lnTo>
                  <a:lnTo>
                    <a:pt x="1007" y="147"/>
                  </a:lnTo>
                  <a:lnTo>
                    <a:pt x="1011" y="141"/>
                  </a:lnTo>
                  <a:lnTo>
                    <a:pt x="1019" y="135"/>
                  </a:lnTo>
                  <a:lnTo>
                    <a:pt x="1022" y="130"/>
                  </a:lnTo>
                  <a:lnTo>
                    <a:pt x="1030" y="128"/>
                  </a:lnTo>
                  <a:lnTo>
                    <a:pt x="1036" y="124"/>
                  </a:lnTo>
                  <a:lnTo>
                    <a:pt x="1041" y="122"/>
                  </a:lnTo>
                  <a:lnTo>
                    <a:pt x="1047" y="120"/>
                  </a:lnTo>
                  <a:lnTo>
                    <a:pt x="1053" y="120"/>
                  </a:lnTo>
                  <a:lnTo>
                    <a:pt x="1060" y="118"/>
                  </a:lnTo>
                  <a:lnTo>
                    <a:pt x="1066" y="120"/>
                  </a:lnTo>
                  <a:lnTo>
                    <a:pt x="1072" y="120"/>
                  </a:lnTo>
                  <a:lnTo>
                    <a:pt x="1078" y="122"/>
                  </a:lnTo>
                  <a:lnTo>
                    <a:pt x="1081" y="126"/>
                  </a:lnTo>
                  <a:lnTo>
                    <a:pt x="1089" y="128"/>
                  </a:lnTo>
                  <a:lnTo>
                    <a:pt x="1093" y="130"/>
                  </a:lnTo>
                  <a:lnTo>
                    <a:pt x="1098" y="135"/>
                  </a:lnTo>
                  <a:lnTo>
                    <a:pt x="1102" y="141"/>
                  </a:lnTo>
                  <a:lnTo>
                    <a:pt x="1108" y="147"/>
                  </a:lnTo>
                  <a:lnTo>
                    <a:pt x="1112" y="153"/>
                  </a:lnTo>
                  <a:lnTo>
                    <a:pt x="1116" y="158"/>
                  </a:lnTo>
                  <a:lnTo>
                    <a:pt x="1119" y="164"/>
                  </a:lnTo>
                  <a:lnTo>
                    <a:pt x="1123" y="172"/>
                  </a:lnTo>
                  <a:lnTo>
                    <a:pt x="1125" y="179"/>
                  </a:lnTo>
                  <a:lnTo>
                    <a:pt x="1127" y="189"/>
                  </a:lnTo>
                  <a:lnTo>
                    <a:pt x="1129" y="196"/>
                  </a:lnTo>
                  <a:lnTo>
                    <a:pt x="1133" y="206"/>
                  </a:lnTo>
                  <a:lnTo>
                    <a:pt x="1133" y="213"/>
                  </a:lnTo>
                  <a:lnTo>
                    <a:pt x="1133" y="223"/>
                  </a:lnTo>
                  <a:lnTo>
                    <a:pt x="1133" y="231"/>
                  </a:lnTo>
                  <a:lnTo>
                    <a:pt x="1135" y="240"/>
                  </a:lnTo>
                  <a:lnTo>
                    <a:pt x="1133" y="248"/>
                  </a:lnTo>
                  <a:lnTo>
                    <a:pt x="1133" y="255"/>
                  </a:lnTo>
                  <a:lnTo>
                    <a:pt x="1133" y="263"/>
                  </a:lnTo>
                  <a:lnTo>
                    <a:pt x="1133" y="271"/>
                  </a:lnTo>
                  <a:lnTo>
                    <a:pt x="1131" y="278"/>
                  </a:lnTo>
                  <a:lnTo>
                    <a:pt x="1131" y="284"/>
                  </a:lnTo>
                  <a:lnTo>
                    <a:pt x="1129" y="291"/>
                  </a:lnTo>
                  <a:lnTo>
                    <a:pt x="1127" y="297"/>
                  </a:lnTo>
                  <a:lnTo>
                    <a:pt x="1125" y="303"/>
                  </a:lnTo>
                  <a:lnTo>
                    <a:pt x="1123" y="309"/>
                  </a:lnTo>
                  <a:lnTo>
                    <a:pt x="1121" y="314"/>
                  </a:lnTo>
                  <a:lnTo>
                    <a:pt x="1121" y="322"/>
                  </a:lnTo>
                  <a:lnTo>
                    <a:pt x="1116" y="329"/>
                  </a:lnTo>
                  <a:lnTo>
                    <a:pt x="1110" y="337"/>
                  </a:lnTo>
                  <a:lnTo>
                    <a:pt x="1104" y="345"/>
                  </a:lnTo>
                  <a:lnTo>
                    <a:pt x="1098" y="350"/>
                  </a:lnTo>
                  <a:lnTo>
                    <a:pt x="1093" y="352"/>
                  </a:lnTo>
                  <a:lnTo>
                    <a:pt x="1087" y="354"/>
                  </a:lnTo>
                  <a:lnTo>
                    <a:pt x="1079" y="354"/>
                  </a:lnTo>
                  <a:lnTo>
                    <a:pt x="1074" y="354"/>
                  </a:lnTo>
                  <a:lnTo>
                    <a:pt x="1066" y="350"/>
                  </a:lnTo>
                  <a:lnTo>
                    <a:pt x="1062" y="345"/>
                  </a:lnTo>
                  <a:lnTo>
                    <a:pt x="1057" y="339"/>
                  </a:lnTo>
                  <a:lnTo>
                    <a:pt x="1055" y="335"/>
                  </a:lnTo>
                  <a:lnTo>
                    <a:pt x="1051" y="329"/>
                  </a:lnTo>
                  <a:lnTo>
                    <a:pt x="1049" y="322"/>
                  </a:lnTo>
                  <a:lnTo>
                    <a:pt x="1045" y="316"/>
                  </a:lnTo>
                  <a:lnTo>
                    <a:pt x="1045" y="310"/>
                  </a:lnTo>
                  <a:lnTo>
                    <a:pt x="1041" y="305"/>
                  </a:lnTo>
                  <a:lnTo>
                    <a:pt x="1041" y="299"/>
                  </a:lnTo>
                  <a:lnTo>
                    <a:pt x="1040" y="293"/>
                  </a:lnTo>
                  <a:lnTo>
                    <a:pt x="1040" y="290"/>
                  </a:lnTo>
                  <a:lnTo>
                    <a:pt x="1040" y="282"/>
                  </a:lnTo>
                  <a:lnTo>
                    <a:pt x="1040" y="280"/>
                  </a:lnTo>
                  <a:lnTo>
                    <a:pt x="1057" y="267"/>
                  </a:lnTo>
                  <a:lnTo>
                    <a:pt x="1057" y="269"/>
                  </a:lnTo>
                  <a:lnTo>
                    <a:pt x="1057" y="276"/>
                  </a:lnTo>
                  <a:lnTo>
                    <a:pt x="1057" y="280"/>
                  </a:lnTo>
                  <a:lnTo>
                    <a:pt x="1057" y="286"/>
                  </a:lnTo>
                  <a:lnTo>
                    <a:pt x="1057" y="293"/>
                  </a:lnTo>
                  <a:lnTo>
                    <a:pt x="1059" y="299"/>
                  </a:lnTo>
                  <a:lnTo>
                    <a:pt x="1059" y="305"/>
                  </a:lnTo>
                  <a:lnTo>
                    <a:pt x="1060" y="310"/>
                  </a:lnTo>
                  <a:lnTo>
                    <a:pt x="1062" y="316"/>
                  </a:lnTo>
                  <a:lnTo>
                    <a:pt x="1064" y="322"/>
                  </a:lnTo>
                  <a:lnTo>
                    <a:pt x="1070" y="329"/>
                  </a:lnTo>
                  <a:lnTo>
                    <a:pt x="1079" y="335"/>
                  </a:lnTo>
                  <a:lnTo>
                    <a:pt x="1081" y="333"/>
                  </a:lnTo>
                  <a:lnTo>
                    <a:pt x="1087" y="331"/>
                  </a:lnTo>
                  <a:lnTo>
                    <a:pt x="1091" y="328"/>
                  </a:lnTo>
                  <a:lnTo>
                    <a:pt x="1095" y="324"/>
                  </a:lnTo>
                  <a:lnTo>
                    <a:pt x="1098" y="318"/>
                  </a:lnTo>
                  <a:lnTo>
                    <a:pt x="1102" y="310"/>
                  </a:lnTo>
                  <a:lnTo>
                    <a:pt x="1106" y="303"/>
                  </a:lnTo>
                  <a:lnTo>
                    <a:pt x="1110" y="295"/>
                  </a:lnTo>
                  <a:lnTo>
                    <a:pt x="1110" y="290"/>
                  </a:lnTo>
                  <a:lnTo>
                    <a:pt x="1112" y="286"/>
                  </a:lnTo>
                  <a:lnTo>
                    <a:pt x="1112" y="280"/>
                  </a:lnTo>
                  <a:lnTo>
                    <a:pt x="1114" y="276"/>
                  </a:lnTo>
                  <a:lnTo>
                    <a:pt x="1114" y="271"/>
                  </a:lnTo>
                  <a:lnTo>
                    <a:pt x="1116" y="265"/>
                  </a:lnTo>
                  <a:lnTo>
                    <a:pt x="1116" y="259"/>
                  </a:lnTo>
                  <a:lnTo>
                    <a:pt x="1117" y="255"/>
                  </a:lnTo>
                  <a:lnTo>
                    <a:pt x="1117" y="250"/>
                  </a:lnTo>
                  <a:lnTo>
                    <a:pt x="1117" y="244"/>
                  </a:lnTo>
                  <a:lnTo>
                    <a:pt x="1117" y="238"/>
                  </a:lnTo>
                  <a:lnTo>
                    <a:pt x="1117" y="234"/>
                  </a:lnTo>
                  <a:lnTo>
                    <a:pt x="1116" y="225"/>
                  </a:lnTo>
                  <a:lnTo>
                    <a:pt x="1116" y="215"/>
                  </a:lnTo>
                  <a:lnTo>
                    <a:pt x="1114" y="210"/>
                  </a:lnTo>
                  <a:lnTo>
                    <a:pt x="1112" y="204"/>
                  </a:lnTo>
                  <a:lnTo>
                    <a:pt x="1110" y="200"/>
                  </a:lnTo>
                  <a:lnTo>
                    <a:pt x="1110" y="196"/>
                  </a:lnTo>
                  <a:lnTo>
                    <a:pt x="1106" y="187"/>
                  </a:lnTo>
                  <a:lnTo>
                    <a:pt x="1102" y="179"/>
                  </a:lnTo>
                  <a:lnTo>
                    <a:pt x="1098" y="172"/>
                  </a:lnTo>
                  <a:lnTo>
                    <a:pt x="1095" y="164"/>
                  </a:lnTo>
                  <a:lnTo>
                    <a:pt x="1089" y="158"/>
                  </a:lnTo>
                  <a:lnTo>
                    <a:pt x="1085" y="154"/>
                  </a:lnTo>
                  <a:lnTo>
                    <a:pt x="1079" y="149"/>
                  </a:lnTo>
                  <a:lnTo>
                    <a:pt x="1074" y="145"/>
                  </a:lnTo>
                  <a:lnTo>
                    <a:pt x="1066" y="143"/>
                  </a:lnTo>
                  <a:lnTo>
                    <a:pt x="1062" y="143"/>
                  </a:lnTo>
                  <a:lnTo>
                    <a:pt x="1055" y="143"/>
                  </a:lnTo>
                  <a:lnTo>
                    <a:pt x="1049" y="143"/>
                  </a:lnTo>
                  <a:lnTo>
                    <a:pt x="1043" y="145"/>
                  </a:lnTo>
                  <a:lnTo>
                    <a:pt x="1038" y="149"/>
                  </a:lnTo>
                  <a:lnTo>
                    <a:pt x="1032" y="153"/>
                  </a:lnTo>
                  <a:lnTo>
                    <a:pt x="1026" y="156"/>
                  </a:lnTo>
                  <a:lnTo>
                    <a:pt x="1021" y="162"/>
                  </a:lnTo>
                  <a:lnTo>
                    <a:pt x="1015" y="168"/>
                  </a:lnTo>
                  <a:lnTo>
                    <a:pt x="1009" y="172"/>
                  </a:lnTo>
                  <a:lnTo>
                    <a:pt x="1005" y="179"/>
                  </a:lnTo>
                  <a:lnTo>
                    <a:pt x="1002" y="187"/>
                  </a:lnTo>
                  <a:lnTo>
                    <a:pt x="998" y="196"/>
                  </a:lnTo>
                  <a:lnTo>
                    <a:pt x="994" y="204"/>
                  </a:lnTo>
                  <a:lnTo>
                    <a:pt x="990" y="213"/>
                  </a:lnTo>
                  <a:lnTo>
                    <a:pt x="990" y="219"/>
                  </a:lnTo>
                  <a:lnTo>
                    <a:pt x="988" y="223"/>
                  </a:lnTo>
                  <a:lnTo>
                    <a:pt x="986" y="229"/>
                  </a:lnTo>
                  <a:lnTo>
                    <a:pt x="986" y="234"/>
                  </a:lnTo>
                  <a:lnTo>
                    <a:pt x="984" y="240"/>
                  </a:lnTo>
                  <a:lnTo>
                    <a:pt x="984" y="248"/>
                  </a:lnTo>
                  <a:lnTo>
                    <a:pt x="983" y="253"/>
                  </a:lnTo>
                  <a:lnTo>
                    <a:pt x="983" y="261"/>
                  </a:lnTo>
                  <a:lnTo>
                    <a:pt x="983" y="267"/>
                  </a:lnTo>
                  <a:lnTo>
                    <a:pt x="983" y="274"/>
                  </a:lnTo>
                  <a:lnTo>
                    <a:pt x="983" y="282"/>
                  </a:lnTo>
                  <a:lnTo>
                    <a:pt x="983" y="291"/>
                  </a:lnTo>
                  <a:lnTo>
                    <a:pt x="981" y="297"/>
                  </a:lnTo>
                  <a:lnTo>
                    <a:pt x="981" y="307"/>
                  </a:lnTo>
                  <a:lnTo>
                    <a:pt x="981" y="314"/>
                  </a:lnTo>
                  <a:lnTo>
                    <a:pt x="981" y="322"/>
                  </a:lnTo>
                  <a:lnTo>
                    <a:pt x="981" y="329"/>
                  </a:lnTo>
                  <a:lnTo>
                    <a:pt x="981" y="337"/>
                  </a:lnTo>
                  <a:lnTo>
                    <a:pt x="983" y="347"/>
                  </a:lnTo>
                  <a:lnTo>
                    <a:pt x="983" y="354"/>
                  </a:lnTo>
                  <a:lnTo>
                    <a:pt x="983" y="362"/>
                  </a:lnTo>
                  <a:lnTo>
                    <a:pt x="984" y="369"/>
                  </a:lnTo>
                  <a:lnTo>
                    <a:pt x="986" y="379"/>
                  </a:lnTo>
                  <a:lnTo>
                    <a:pt x="988" y="387"/>
                  </a:lnTo>
                  <a:lnTo>
                    <a:pt x="988" y="394"/>
                  </a:lnTo>
                  <a:lnTo>
                    <a:pt x="990" y="402"/>
                  </a:lnTo>
                  <a:lnTo>
                    <a:pt x="992" y="409"/>
                  </a:lnTo>
                  <a:lnTo>
                    <a:pt x="996" y="417"/>
                  </a:lnTo>
                  <a:lnTo>
                    <a:pt x="998" y="423"/>
                  </a:lnTo>
                  <a:lnTo>
                    <a:pt x="1000" y="430"/>
                  </a:lnTo>
                  <a:lnTo>
                    <a:pt x="1002" y="436"/>
                  </a:lnTo>
                  <a:lnTo>
                    <a:pt x="1005" y="444"/>
                  </a:lnTo>
                  <a:lnTo>
                    <a:pt x="1007" y="449"/>
                  </a:lnTo>
                  <a:lnTo>
                    <a:pt x="1009" y="455"/>
                  </a:lnTo>
                  <a:lnTo>
                    <a:pt x="1013" y="461"/>
                  </a:lnTo>
                  <a:lnTo>
                    <a:pt x="1017" y="466"/>
                  </a:lnTo>
                  <a:lnTo>
                    <a:pt x="1021" y="472"/>
                  </a:lnTo>
                  <a:lnTo>
                    <a:pt x="1022" y="476"/>
                  </a:lnTo>
                  <a:lnTo>
                    <a:pt x="1026" y="480"/>
                  </a:lnTo>
                  <a:lnTo>
                    <a:pt x="1032" y="485"/>
                  </a:lnTo>
                  <a:lnTo>
                    <a:pt x="1040" y="491"/>
                  </a:lnTo>
                  <a:lnTo>
                    <a:pt x="1049" y="499"/>
                  </a:lnTo>
                  <a:lnTo>
                    <a:pt x="1059" y="501"/>
                  </a:lnTo>
                  <a:lnTo>
                    <a:pt x="1068" y="503"/>
                  </a:lnTo>
                  <a:lnTo>
                    <a:pt x="1072" y="501"/>
                  </a:lnTo>
                  <a:lnTo>
                    <a:pt x="1078" y="501"/>
                  </a:lnTo>
                  <a:lnTo>
                    <a:pt x="1081" y="501"/>
                  </a:lnTo>
                  <a:lnTo>
                    <a:pt x="1087" y="499"/>
                  </a:lnTo>
                  <a:lnTo>
                    <a:pt x="1097" y="493"/>
                  </a:lnTo>
                  <a:lnTo>
                    <a:pt x="1106" y="487"/>
                  </a:lnTo>
                  <a:lnTo>
                    <a:pt x="1114" y="480"/>
                  </a:lnTo>
                  <a:lnTo>
                    <a:pt x="1123" y="472"/>
                  </a:lnTo>
                  <a:lnTo>
                    <a:pt x="1127" y="466"/>
                  </a:lnTo>
                  <a:lnTo>
                    <a:pt x="1133" y="461"/>
                  </a:lnTo>
                  <a:lnTo>
                    <a:pt x="1136" y="455"/>
                  </a:lnTo>
                  <a:lnTo>
                    <a:pt x="1140" y="449"/>
                  </a:lnTo>
                  <a:lnTo>
                    <a:pt x="1144" y="442"/>
                  </a:lnTo>
                  <a:lnTo>
                    <a:pt x="1148" y="434"/>
                  </a:lnTo>
                  <a:lnTo>
                    <a:pt x="1152" y="426"/>
                  </a:lnTo>
                  <a:lnTo>
                    <a:pt x="1155" y="421"/>
                  </a:lnTo>
                  <a:lnTo>
                    <a:pt x="1159" y="413"/>
                  </a:lnTo>
                  <a:lnTo>
                    <a:pt x="1163" y="404"/>
                  </a:lnTo>
                  <a:lnTo>
                    <a:pt x="1167" y="396"/>
                  </a:lnTo>
                  <a:lnTo>
                    <a:pt x="1169" y="388"/>
                  </a:lnTo>
                  <a:lnTo>
                    <a:pt x="1173" y="379"/>
                  </a:lnTo>
                  <a:lnTo>
                    <a:pt x="1176" y="371"/>
                  </a:lnTo>
                  <a:lnTo>
                    <a:pt x="1178" y="362"/>
                  </a:lnTo>
                  <a:lnTo>
                    <a:pt x="1182" y="354"/>
                  </a:lnTo>
                  <a:lnTo>
                    <a:pt x="1184" y="348"/>
                  </a:lnTo>
                  <a:lnTo>
                    <a:pt x="1184" y="343"/>
                  </a:lnTo>
                  <a:lnTo>
                    <a:pt x="1184" y="337"/>
                  </a:lnTo>
                  <a:lnTo>
                    <a:pt x="1186" y="333"/>
                  </a:lnTo>
                  <a:lnTo>
                    <a:pt x="1186" y="328"/>
                  </a:lnTo>
                  <a:lnTo>
                    <a:pt x="1188" y="322"/>
                  </a:lnTo>
                  <a:lnTo>
                    <a:pt x="1188" y="316"/>
                  </a:lnTo>
                  <a:lnTo>
                    <a:pt x="1190" y="312"/>
                  </a:lnTo>
                  <a:lnTo>
                    <a:pt x="1190" y="307"/>
                  </a:lnTo>
                  <a:lnTo>
                    <a:pt x="1190" y="301"/>
                  </a:lnTo>
                  <a:lnTo>
                    <a:pt x="1190" y="293"/>
                  </a:lnTo>
                  <a:lnTo>
                    <a:pt x="1192" y="290"/>
                  </a:lnTo>
                  <a:lnTo>
                    <a:pt x="1192" y="282"/>
                  </a:lnTo>
                  <a:lnTo>
                    <a:pt x="1192" y="278"/>
                  </a:lnTo>
                  <a:lnTo>
                    <a:pt x="1192" y="272"/>
                  </a:lnTo>
                  <a:lnTo>
                    <a:pt x="1192" y="267"/>
                  </a:lnTo>
                  <a:lnTo>
                    <a:pt x="1192" y="261"/>
                  </a:lnTo>
                  <a:lnTo>
                    <a:pt x="1192" y="253"/>
                  </a:lnTo>
                  <a:lnTo>
                    <a:pt x="1192" y="248"/>
                  </a:lnTo>
                  <a:lnTo>
                    <a:pt x="1192" y="242"/>
                  </a:lnTo>
                  <a:lnTo>
                    <a:pt x="1190" y="236"/>
                  </a:lnTo>
                  <a:lnTo>
                    <a:pt x="1190" y="231"/>
                  </a:lnTo>
                  <a:lnTo>
                    <a:pt x="1190" y="223"/>
                  </a:lnTo>
                  <a:lnTo>
                    <a:pt x="1190" y="219"/>
                  </a:lnTo>
                  <a:lnTo>
                    <a:pt x="1188" y="212"/>
                  </a:lnTo>
                  <a:lnTo>
                    <a:pt x="1188" y="206"/>
                  </a:lnTo>
                  <a:lnTo>
                    <a:pt x="1186" y="200"/>
                  </a:lnTo>
                  <a:lnTo>
                    <a:pt x="1186" y="194"/>
                  </a:lnTo>
                  <a:lnTo>
                    <a:pt x="1184" y="189"/>
                  </a:lnTo>
                  <a:lnTo>
                    <a:pt x="1184" y="183"/>
                  </a:lnTo>
                  <a:lnTo>
                    <a:pt x="1184" y="177"/>
                  </a:lnTo>
                  <a:lnTo>
                    <a:pt x="1184" y="172"/>
                  </a:lnTo>
                  <a:lnTo>
                    <a:pt x="1182" y="166"/>
                  </a:lnTo>
                  <a:lnTo>
                    <a:pt x="1180" y="160"/>
                  </a:lnTo>
                  <a:lnTo>
                    <a:pt x="1178" y="154"/>
                  </a:lnTo>
                  <a:lnTo>
                    <a:pt x="1176" y="149"/>
                  </a:lnTo>
                  <a:lnTo>
                    <a:pt x="1174" y="143"/>
                  </a:lnTo>
                  <a:lnTo>
                    <a:pt x="1173" y="137"/>
                  </a:lnTo>
                  <a:lnTo>
                    <a:pt x="1171" y="132"/>
                  </a:lnTo>
                  <a:lnTo>
                    <a:pt x="1171" y="128"/>
                  </a:lnTo>
                  <a:lnTo>
                    <a:pt x="1167" y="122"/>
                  </a:lnTo>
                  <a:lnTo>
                    <a:pt x="1167" y="116"/>
                  </a:lnTo>
                  <a:lnTo>
                    <a:pt x="1165" y="113"/>
                  </a:lnTo>
                  <a:lnTo>
                    <a:pt x="1163" y="107"/>
                  </a:lnTo>
                  <a:lnTo>
                    <a:pt x="1159" y="97"/>
                  </a:lnTo>
                  <a:lnTo>
                    <a:pt x="1155" y="90"/>
                  </a:lnTo>
                  <a:lnTo>
                    <a:pt x="1152" y="80"/>
                  </a:lnTo>
                  <a:lnTo>
                    <a:pt x="1146" y="73"/>
                  </a:lnTo>
                  <a:lnTo>
                    <a:pt x="1140" y="65"/>
                  </a:lnTo>
                  <a:lnTo>
                    <a:pt x="1136" y="59"/>
                  </a:lnTo>
                  <a:lnTo>
                    <a:pt x="1131" y="54"/>
                  </a:lnTo>
                  <a:lnTo>
                    <a:pt x="1125" y="48"/>
                  </a:lnTo>
                  <a:lnTo>
                    <a:pt x="1121" y="44"/>
                  </a:lnTo>
                  <a:lnTo>
                    <a:pt x="1116" y="40"/>
                  </a:lnTo>
                  <a:lnTo>
                    <a:pt x="1108" y="38"/>
                  </a:lnTo>
                  <a:lnTo>
                    <a:pt x="1102" y="35"/>
                  </a:lnTo>
                  <a:lnTo>
                    <a:pt x="1095" y="33"/>
                  </a:lnTo>
                  <a:lnTo>
                    <a:pt x="1091" y="31"/>
                  </a:lnTo>
                  <a:lnTo>
                    <a:pt x="1083" y="27"/>
                  </a:lnTo>
                  <a:lnTo>
                    <a:pt x="1078" y="25"/>
                  </a:lnTo>
                  <a:lnTo>
                    <a:pt x="1072" y="23"/>
                  </a:lnTo>
                  <a:lnTo>
                    <a:pt x="1066" y="23"/>
                  </a:lnTo>
                  <a:lnTo>
                    <a:pt x="1060" y="23"/>
                  </a:lnTo>
                  <a:lnTo>
                    <a:pt x="1053" y="21"/>
                  </a:lnTo>
                  <a:lnTo>
                    <a:pt x="1049" y="21"/>
                  </a:lnTo>
                  <a:lnTo>
                    <a:pt x="1043" y="21"/>
                  </a:lnTo>
                  <a:lnTo>
                    <a:pt x="1036" y="21"/>
                  </a:lnTo>
                  <a:lnTo>
                    <a:pt x="1032" y="21"/>
                  </a:lnTo>
                  <a:lnTo>
                    <a:pt x="1026" y="21"/>
                  </a:lnTo>
                  <a:lnTo>
                    <a:pt x="1021" y="23"/>
                  </a:lnTo>
                  <a:lnTo>
                    <a:pt x="1015" y="23"/>
                  </a:lnTo>
                  <a:lnTo>
                    <a:pt x="1009" y="25"/>
                  </a:lnTo>
                  <a:lnTo>
                    <a:pt x="1003" y="27"/>
                  </a:lnTo>
                  <a:lnTo>
                    <a:pt x="998" y="29"/>
                  </a:lnTo>
                  <a:lnTo>
                    <a:pt x="988" y="35"/>
                  </a:lnTo>
                  <a:lnTo>
                    <a:pt x="979" y="40"/>
                  </a:lnTo>
                  <a:lnTo>
                    <a:pt x="969" y="48"/>
                  </a:lnTo>
                  <a:lnTo>
                    <a:pt x="962" y="57"/>
                  </a:lnTo>
                  <a:lnTo>
                    <a:pt x="956" y="61"/>
                  </a:lnTo>
                  <a:lnTo>
                    <a:pt x="952" y="67"/>
                  </a:lnTo>
                  <a:lnTo>
                    <a:pt x="948" y="73"/>
                  </a:lnTo>
                  <a:lnTo>
                    <a:pt x="946" y="78"/>
                  </a:lnTo>
                  <a:lnTo>
                    <a:pt x="943" y="84"/>
                  </a:lnTo>
                  <a:lnTo>
                    <a:pt x="939" y="90"/>
                  </a:lnTo>
                  <a:lnTo>
                    <a:pt x="935" y="97"/>
                  </a:lnTo>
                  <a:lnTo>
                    <a:pt x="933" y="103"/>
                  </a:lnTo>
                  <a:lnTo>
                    <a:pt x="929" y="109"/>
                  </a:lnTo>
                  <a:lnTo>
                    <a:pt x="927" y="116"/>
                  </a:lnTo>
                  <a:lnTo>
                    <a:pt x="924" y="122"/>
                  </a:lnTo>
                  <a:lnTo>
                    <a:pt x="922" y="130"/>
                  </a:lnTo>
                  <a:lnTo>
                    <a:pt x="918" y="135"/>
                  </a:lnTo>
                  <a:lnTo>
                    <a:pt x="916" y="143"/>
                  </a:lnTo>
                  <a:lnTo>
                    <a:pt x="914" y="149"/>
                  </a:lnTo>
                  <a:lnTo>
                    <a:pt x="910" y="156"/>
                  </a:lnTo>
                  <a:lnTo>
                    <a:pt x="908" y="162"/>
                  </a:lnTo>
                  <a:lnTo>
                    <a:pt x="907" y="170"/>
                  </a:lnTo>
                  <a:lnTo>
                    <a:pt x="905" y="175"/>
                  </a:lnTo>
                  <a:lnTo>
                    <a:pt x="903" y="183"/>
                  </a:lnTo>
                  <a:lnTo>
                    <a:pt x="901" y="189"/>
                  </a:lnTo>
                  <a:lnTo>
                    <a:pt x="899" y="196"/>
                  </a:lnTo>
                  <a:lnTo>
                    <a:pt x="897" y="202"/>
                  </a:lnTo>
                  <a:lnTo>
                    <a:pt x="895" y="210"/>
                  </a:lnTo>
                  <a:lnTo>
                    <a:pt x="891" y="215"/>
                  </a:lnTo>
                  <a:lnTo>
                    <a:pt x="891" y="221"/>
                  </a:lnTo>
                  <a:lnTo>
                    <a:pt x="889" y="227"/>
                  </a:lnTo>
                  <a:lnTo>
                    <a:pt x="888" y="234"/>
                  </a:lnTo>
                  <a:lnTo>
                    <a:pt x="886" y="240"/>
                  </a:lnTo>
                  <a:lnTo>
                    <a:pt x="886" y="246"/>
                  </a:lnTo>
                  <a:lnTo>
                    <a:pt x="884" y="251"/>
                  </a:lnTo>
                  <a:lnTo>
                    <a:pt x="882" y="257"/>
                  </a:lnTo>
                  <a:lnTo>
                    <a:pt x="880" y="263"/>
                  </a:lnTo>
                  <a:lnTo>
                    <a:pt x="880" y="267"/>
                  </a:lnTo>
                  <a:lnTo>
                    <a:pt x="878" y="272"/>
                  </a:lnTo>
                  <a:lnTo>
                    <a:pt x="878" y="278"/>
                  </a:lnTo>
                  <a:lnTo>
                    <a:pt x="876" y="288"/>
                  </a:lnTo>
                  <a:lnTo>
                    <a:pt x="874" y="297"/>
                  </a:lnTo>
                  <a:lnTo>
                    <a:pt x="872" y="307"/>
                  </a:lnTo>
                  <a:lnTo>
                    <a:pt x="872" y="316"/>
                  </a:lnTo>
                  <a:lnTo>
                    <a:pt x="870" y="324"/>
                  </a:lnTo>
                  <a:lnTo>
                    <a:pt x="869" y="333"/>
                  </a:lnTo>
                  <a:lnTo>
                    <a:pt x="867" y="343"/>
                  </a:lnTo>
                  <a:lnTo>
                    <a:pt x="867" y="352"/>
                  </a:lnTo>
                  <a:lnTo>
                    <a:pt x="867" y="358"/>
                  </a:lnTo>
                  <a:lnTo>
                    <a:pt x="865" y="366"/>
                  </a:lnTo>
                  <a:lnTo>
                    <a:pt x="865" y="371"/>
                  </a:lnTo>
                  <a:lnTo>
                    <a:pt x="863" y="377"/>
                  </a:lnTo>
                  <a:lnTo>
                    <a:pt x="863" y="383"/>
                  </a:lnTo>
                  <a:lnTo>
                    <a:pt x="861" y="385"/>
                  </a:lnTo>
                  <a:lnTo>
                    <a:pt x="861" y="387"/>
                  </a:lnTo>
                  <a:lnTo>
                    <a:pt x="859" y="388"/>
                  </a:lnTo>
                  <a:lnTo>
                    <a:pt x="859" y="388"/>
                  </a:lnTo>
                  <a:lnTo>
                    <a:pt x="855" y="388"/>
                  </a:lnTo>
                  <a:lnTo>
                    <a:pt x="851" y="388"/>
                  </a:lnTo>
                  <a:lnTo>
                    <a:pt x="848" y="388"/>
                  </a:lnTo>
                  <a:lnTo>
                    <a:pt x="842" y="387"/>
                  </a:lnTo>
                  <a:lnTo>
                    <a:pt x="834" y="387"/>
                  </a:lnTo>
                  <a:lnTo>
                    <a:pt x="827" y="387"/>
                  </a:lnTo>
                  <a:lnTo>
                    <a:pt x="819" y="387"/>
                  </a:lnTo>
                  <a:lnTo>
                    <a:pt x="810" y="385"/>
                  </a:lnTo>
                  <a:lnTo>
                    <a:pt x="802" y="385"/>
                  </a:lnTo>
                  <a:lnTo>
                    <a:pt x="796" y="383"/>
                  </a:lnTo>
                  <a:lnTo>
                    <a:pt x="791" y="383"/>
                  </a:lnTo>
                  <a:lnTo>
                    <a:pt x="785" y="383"/>
                  </a:lnTo>
                  <a:lnTo>
                    <a:pt x="781" y="383"/>
                  </a:lnTo>
                  <a:lnTo>
                    <a:pt x="774" y="383"/>
                  </a:lnTo>
                  <a:lnTo>
                    <a:pt x="768" y="381"/>
                  </a:lnTo>
                  <a:lnTo>
                    <a:pt x="762" y="381"/>
                  </a:lnTo>
                  <a:lnTo>
                    <a:pt x="756" y="381"/>
                  </a:lnTo>
                  <a:lnTo>
                    <a:pt x="751" y="381"/>
                  </a:lnTo>
                  <a:lnTo>
                    <a:pt x="745" y="379"/>
                  </a:lnTo>
                  <a:lnTo>
                    <a:pt x="739" y="379"/>
                  </a:lnTo>
                  <a:lnTo>
                    <a:pt x="734" y="379"/>
                  </a:lnTo>
                  <a:lnTo>
                    <a:pt x="726" y="379"/>
                  </a:lnTo>
                  <a:lnTo>
                    <a:pt x="720" y="377"/>
                  </a:lnTo>
                  <a:lnTo>
                    <a:pt x="713" y="377"/>
                  </a:lnTo>
                  <a:lnTo>
                    <a:pt x="707" y="377"/>
                  </a:lnTo>
                  <a:lnTo>
                    <a:pt x="699" y="375"/>
                  </a:lnTo>
                  <a:lnTo>
                    <a:pt x="694" y="375"/>
                  </a:lnTo>
                  <a:lnTo>
                    <a:pt x="686" y="375"/>
                  </a:lnTo>
                  <a:lnTo>
                    <a:pt x="682" y="375"/>
                  </a:lnTo>
                  <a:lnTo>
                    <a:pt x="675" y="373"/>
                  </a:lnTo>
                  <a:lnTo>
                    <a:pt x="669" y="373"/>
                  </a:lnTo>
                  <a:lnTo>
                    <a:pt x="661" y="371"/>
                  </a:lnTo>
                  <a:lnTo>
                    <a:pt x="654" y="371"/>
                  </a:lnTo>
                  <a:lnTo>
                    <a:pt x="648" y="371"/>
                  </a:lnTo>
                  <a:lnTo>
                    <a:pt x="642" y="371"/>
                  </a:lnTo>
                  <a:lnTo>
                    <a:pt x="635" y="371"/>
                  </a:lnTo>
                  <a:lnTo>
                    <a:pt x="629" y="371"/>
                  </a:lnTo>
                  <a:lnTo>
                    <a:pt x="623" y="369"/>
                  </a:lnTo>
                  <a:lnTo>
                    <a:pt x="616" y="369"/>
                  </a:lnTo>
                  <a:lnTo>
                    <a:pt x="610" y="369"/>
                  </a:lnTo>
                  <a:lnTo>
                    <a:pt x="604" y="369"/>
                  </a:lnTo>
                  <a:lnTo>
                    <a:pt x="599" y="368"/>
                  </a:lnTo>
                  <a:lnTo>
                    <a:pt x="593" y="368"/>
                  </a:lnTo>
                  <a:lnTo>
                    <a:pt x="587" y="368"/>
                  </a:lnTo>
                  <a:lnTo>
                    <a:pt x="582" y="368"/>
                  </a:lnTo>
                  <a:lnTo>
                    <a:pt x="576" y="368"/>
                  </a:lnTo>
                  <a:lnTo>
                    <a:pt x="570" y="368"/>
                  </a:lnTo>
                  <a:lnTo>
                    <a:pt x="566" y="366"/>
                  </a:lnTo>
                  <a:lnTo>
                    <a:pt x="561" y="366"/>
                  </a:lnTo>
                  <a:lnTo>
                    <a:pt x="555" y="366"/>
                  </a:lnTo>
                  <a:lnTo>
                    <a:pt x="551" y="366"/>
                  </a:lnTo>
                  <a:lnTo>
                    <a:pt x="547" y="366"/>
                  </a:lnTo>
                  <a:lnTo>
                    <a:pt x="544" y="366"/>
                  </a:lnTo>
                  <a:lnTo>
                    <a:pt x="538" y="366"/>
                  </a:lnTo>
                  <a:lnTo>
                    <a:pt x="532" y="366"/>
                  </a:lnTo>
                  <a:lnTo>
                    <a:pt x="527" y="364"/>
                  </a:lnTo>
                  <a:lnTo>
                    <a:pt x="521" y="364"/>
                  </a:lnTo>
                  <a:lnTo>
                    <a:pt x="513" y="364"/>
                  </a:lnTo>
                  <a:lnTo>
                    <a:pt x="506" y="364"/>
                  </a:lnTo>
                  <a:lnTo>
                    <a:pt x="500" y="364"/>
                  </a:lnTo>
                  <a:lnTo>
                    <a:pt x="492" y="364"/>
                  </a:lnTo>
                  <a:lnTo>
                    <a:pt x="483" y="362"/>
                  </a:lnTo>
                  <a:lnTo>
                    <a:pt x="475" y="362"/>
                  </a:lnTo>
                  <a:lnTo>
                    <a:pt x="466" y="362"/>
                  </a:lnTo>
                  <a:lnTo>
                    <a:pt x="458" y="362"/>
                  </a:lnTo>
                  <a:lnTo>
                    <a:pt x="449" y="360"/>
                  </a:lnTo>
                  <a:lnTo>
                    <a:pt x="439" y="360"/>
                  </a:lnTo>
                  <a:lnTo>
                    <a:pt x="430" y="360"/>
                  </a:lnTo>
                  <a:lnTo>
                    <a:pt x="420" y="360"/>
                  </a:lnTo>
                  <a:lnTo>
                    <a:pt x="411" y="360"/>
                  </a:lnTo>
                  <a:lnTo>
                    <a:pt x="399" y="360"/>
                  </a:lnTo>
                  <a:lnTo>
                    <a:pt x="390" y="358"/>
                  </a:lnTo>
                  <a:lnTo>
                    <a:pt x="378" y="358"/>
                  </a:lnTo>
                  <a:lnTo>
                    <a:pt x="369" y="358"/>
                  </a:lnTo>
                  <a:lnTo>
                    <a:pt x="357" y="358"/>
                  </a:lnTo>
                  <a:lnTo>
                    <a:pt x="346" y="358"/>
                  </a:lnTo>
                  <a:lnTo>
                    <a:pt x="336" y="358"/>
                  </a:lnTo>
                  <a:lnTo>
                    <a:pt x="325" y="356"/>
                  </a:lnTo>
                  <a:lnTo>
                    <a:pt x="314" y="356"/>
                  </a:lnTo>
                  <a:lnTo>
                    <a:pt x="300" y="356"/>
                  </a:lnTo>
                  <a:lnTo>
                    <a:pt x="291" y="356"/>
                  </a:lnTo>
                  <a:lnTo>
                    <a:pt x="279" y="356"/>
                  </a:lnTo>
                  <a:lnTo>
                    <a:pt x="268" y="356"/>
                  </a:lnTo>
                  <a:lnTo>
                    <a:pt x="257" y="356"/>
                  </a:lnTo>
                  <a:lnTo>
                    <a:pt x="245" y="356"/>
                  </a:lnTo>
                  <a:lnTo>
                    <a:pt x="234" y="354"/>
                  </a:lnTo>
                  <a:lnTo>
                    <a:pt x="222" y="354"/>
                  </a:lnTo>
                  <a:lnTo>
                    <a:pt x="213" y="354"/>
                  </a:lnTo>
                  <a:lnTo>
                    <a:pt x="202" y="354"/>
                  </a:lnTo>
                  <a:lnTo>
                    <a:pt x="190" y="354"/>
                  </a:lnTo>
                  <a:lnTo>
                    <a:pt x="179" y="354"/>
                  </a:lnTo>
                  <a:lnTo>
                    <a:pt x="169" y="354"/>
                  </a:lnTo>
                  <a:lnTo>
                    <a:pt x="160" y="354"/>
                  </a:lnTo>
                  <a:lnTo>
                    <a:pt x="148" y="354"/>
                  </a:lnTo>
                  <a:lnTo>
                    <a:pt x="139" y="354"/>
                  </a:lnTo>
                  <a:lnTo>
                    <a:pt x="129" y="354"/>
                  </a:lnTo>
                  <a:lnTo>
                    <a:pt x="120" y="354"/>
                  </a:lnTo>
                  <a:lnTo>
                    <a:pt x="110" y="354"/>
                  </a:lnTo>
                  <a:lnTo>
                    <a:pt x="103" y="354"/>
                  </a:lnTo>
                  <a:lnTo>
                    <a:pt x="95" y="354"/>
                  </a:lnTo>
                  <a:lnTo>
                    <a:pt x="86" y="354"/>
                  </a:lnTo>
                  <a:lnTo>
                    <a:pt x="78" y="352"/>
                  </a:lnTo>
                  <a:lnTo>
                    <a:pt x="70" y="352"/>
                  </a:lnTo>
                  <a:lnTo>
                    <a:pt x="63" y="352"/>
                  </a:lnTo>
                  <a:lnTo>
                    <a:pt x="57" y="352"/>
                  </a:lnTo>
                  <a:lnTo>
                    <a:pt x="50" y="352"/>
                  </a:lnTo>
                  <a:lnTo>
                    <a:pt x="44" y="352"/>
                  </a:lnTo>
                  <a:lnTo>
                    <a:pt x="38" y="352"/>
                  </a:lnTo>
                  <a:lnTo>
                    <a:pt x="34" y="352"/>
                  </a:lnTo>
                  <a:lnTo>
                    <a:pt x="25" y="352"/>
                  </a:lnTo>
                  <a:lnTo>
                    <a:pt x="19" y="352"/>
                  </a:lnTo>
                  <a:lnTo>
                    <a:pt x="13" y="352"/>
                  </a:lnTo>
                  <a:lnTo>
                    <a:pt x="12" y="354"/>
                  </a:lnTo>
                  <a:lnTo>
                    <a:pt x="6" y="350"/>
                  </a:lnTo>
                  <a:lnTo>
                    <a:pt x="2" y="345"/>
                  </a:lnTo>
                  <a:lnTo>
                    <a:pt x="0" y="337"/>
                  </a:lnTo>
                  <a:lnTo>
                    <a:pt x="2" y="335"/>
                  </a:lnTo>
                  <a:lnTo>
                    <a:pt x="2" y="33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auto">
            <a:xfrm>
              <a:off x="4608696" y="3313984"/>
              <a:ext cx="142145" cy="33807"/>
            </a:xfrm>
            <a:custGeom>
              <a:avLst/>
              <a:gdLst>
                <a:gd name="T0" fmla="*/ 6 w 148"/>
                <a:gd name="T1" fmla="*/ 0 h 30"/>
                <a:gd name="T2" fmla="*/ 8 w 148"/>
                <a:gd name="T3" fmla="*/ 0 h 30"/>
                <a:gd name="T4" fmla="*/ 11 w 148"/>
                <a:gd name="T5" fmla="*/ 0 h 30"/>
                <a:gd name="T6" fmla="*/ 17 w 148"/>
                <a:gd name="T7" fmla="*/ 0 h 30"/>
                <a:gd name="T8" fmla="*/ 27 w 148"/>
                <a:gd name="T9" fmla="*/ 2 h 30"/>
                <a:gd name="T10" fmla="*/ 32 w 148"/>
                <a:gd name="T11" fmla="*/ 2 h 30"/>
                <a:gd name="T12" fmla="*/ 36 w 148"/>
                <a:gd name="T13" fmla="*/ 2 h 30"/>
                <a:gd name="T14" fmla="*/ 44 w 148"/>
                <a:gd name="T15" fmla="*/ 2 h 30"/>
                <a:gd name="T16" fmla="*/ 49 w 148"/>
                <a:gd name="T17" fmla="*/ 2 h 30"/>
                <a:gd name="T18" fmla="*/ 55 w 148"/>
                <a:gd name="T19" fmla="*/ 2 h 30"/>
                <a:gd name="T20" fmla="*/ 61 w 148"/>
                <a:gd name="T21" fmla="*/ 4 h 30"/>
                <a:gd name="T22" fmla="*/ 68 w 148"/>
                <a:gd name="T23" fmla="*/ 4 h 30"/>
                <a:gd name="T24" fmla="*/ 74 w 148"/>
                <a:gd name="T25" fmla="*/ 6 h 30"/>
                <a:gd name="T26" fmla="*/ 80 w 148"/>
                <a:gd name="T27" fmla="*/ 6 h 30"/>
                <a:gd name="T28" fmla="*/ 87 w 148"/>
                <a:gd name="T29" fmla="*/ 6 h 30"/>
                <a:gd name="T30" fmla="*/ 93 w 148"/>
                <a:gd name="T31" fmla="*/ 6 h 30"/>
                <a:gd name="T32" fmla="*/ 101 w 148"/>
                <a:gd name="T33" fmla="*/ 8 h 30"/>
                <a:gd name="T34" fmla="*/ 105 w 148"/>
                <a:gd name="T35" fmla="*/ 8 h 30"/>
                <a:gd name="T36" fmla="*/ 112 w 148"/>
                <a:gd name="T37" fmla="*/ 8 h 30"/>
                <a:gd name="T38" fmla="*/ 118 w 148"/>
                <a:gd name="T39" fmla="*/ 8 h 30"/>
                <a:gd name="T40" fmla="*/ 124 w 148"/>
                <a:gd name="T41" fmla="*/ 9 h 30"/>
                <a:gd name="T42" fmla="*/ 127 w 148"/>
                <a:gd name="T43" fmla="*/ 9 h 30"/>
                <a:gd name="T44" fmla="*/ 133 w 148"/>
                <a:gd name="T45" fmla="*/ 9 h 30"/>
                <a:gd name="T46" fmla="*/ 135 w 148"/>
                <a:gd name="T47" fmla="*/ 11 h 30"/>
                <a:gd name="T48" fmla="*/ 141 w 148"/>
                <a:gd name="T49" fmla="*/ 11 h 30"/>
                <a:gd name="T50" fmla="*/ 146 w 148"/>
                <a:gd name="T51" fmla="*/ 13 h 30"/>
                <a:gd name="T52" fmla="*/ 148 w 148"/>
                <a:gd name="T53" fmla="*/ 15 h 30"/>
                <a:gd name="T54" fmla="*/ 148 w 148"/>
                <a:gd name="T55" fmla="*/ 21 h 30"/>
                <a:gd name="T56" fmla="*/ 146 w 148"/>
                <a:gd name="T57" fmla="*/ 27 h 30"/>
                <a:gd name="T58" fmla="*/ 141 w 148"/>
                <a:gd name="T59" fmla="*/ 28 h 30"/>
                <a:gd name="T60" fmla="*/ 139 w 148"/>
                <a:gd name="T61" fmla="*/ 30 h 30"/>
                <a:gd name="T62" fmla="*/ 0 w 148"/>
                <a:gd name="T63" fmla="*/ 19 h 30"/>
                <a:gd name="T64" fmla="*/ 6 w 148"/>
                <a:gd name="T65" fmla="*/ 0 h 30"/>
                <a:gd name="T66" fmla="*/ 6 w 148"/>
                <a:gd name="T6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8" h="30">
                  <a:moveTo>
                    <a:pt x="6" y="0"/>
                  </a:moveTo>
                  <a:lnTo>
                    <a:pt x="8" y="0"/>
                  </a:lnTo>
                  <a:lnTo>
                    <a:pt x="11" y="0"/>
                  </a:lnTo>
                  <a:lnTo>
                    <a:pt x="17" y="0"/>
                  </a:lnTo>
                  <a:lnTo>
                    <a:pt x="27" y="2"/>
                  </a:lnTo>
                  <a:lnTo>
                    <a:pt x="32" y="2"/>
                  </a:lnTo>
                  <a:lnTo>
                    <a:pt x="36" y="2"/>
                  </a:lnTo>
                  <a:lnTo>
                    <a:pt x="44" y="2"/>
                  </a:lnTo>
                  <a:lnTo>
                    <a:pt x="49" y="2"/>
                  </a:lnTo>
                  <a:lnTo>
                    <a:pt x="55" y="2"/>
                  </a:lnTo>
                  <a:lnTo>
                    <a:pt x="61" y="4"/>
                  </a:lnTo>
                  <a:lnTo>
                    <a:pt x="68" y="4"/>
                  </a:lnTo>
                  <a:lnTo>
                    <a:pt x="74" y="6"/>
                  </a:lnTo>
                  <a:lnTo>
                    <a:pt x="80" y="6"/>
                  </a:lnTo>
                  <a:lnTo>
                    <a:pt x="87" y="6"/>
                  </a:lnTo>
                  <a:lnTo>
                    <a:pt x="93" y="6"/>
                  </a:lnTo>
                  <a:lnTo>
                    <a:pt x="101" y="8"/>
                  </a:lnTo>
                  <a:lnTo>
                    <a:pt x="105" y="8"/>
                  </a:lnTo>
                  <a:lnTo>
                    <a:pt x="112" y="8"/>
                  </a:lnTo>
                  <a:lnTo>
                    <a:pt x="118" y="8"/>
                  </a:lnTo>
                  <a:lnTo>
                    <a:pt x="124" y="9"/>
                  </a:lnTo>
                  <a:lnTo>
                    <a:pt x="127" y="9"/>
                  </a:lnTo>
                  <a:lnTo>
                    <a:pt x="133" y="9"/>
                  </a:lnTo>
                  <a:lnTo>
                    <a:pt x="135" y="11"/>
                  </a:lnTo>
                  <a:lnTo>
                    <a:pt x="141" y="11"/>
                  </a:lnTo>
                  <a:lnTo>
                    <a:pt x="146" y="13"/>
                  </a:lnTo>
                  <a:lnTo>
                    <a:pt x="148" y="15"/>
                  </a:lnTo>
                  <a:lnTo>
                    <a:pt x="148" y="21"/>
                  </a:lnTo>
                  <a:lnTo>
                    <a:pt x="146" y="27"/>
                  </a:lnTo>
                  <a:lnTo>
                    <a:pt x="141" y="28"/>
                  </a:lnTo>
                  <a:lnTo>
                    <a:pt x="139" y="30"/>
                  </a:lnTo>
                  <a:lnTo>
                    <a:pt x="0" y="19"/>
                  </a:lnTo>
                  <a:lnTo>
                    <a:pt x="6" y="0"/>
                  </a:lnTo>
                  <a:lnTo>
                    <a:pt x="6" y="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28"/>
            <p:cNvSpPr>
              <a:spLocks/>
            </p:cNvSpPr>
            <p:nvPr/>
          </p:nvSpPr>
          <p:spPr bwMode="auto">
            <a:xfrm>
              <a:off x="4662480" y="3480909"/>
              <a:ext cx="78756" cy="29582"/>
            </a:xfrm>
            <a:custGeom>
              <a:avLst/>
              <a:gdLst>
                <a:gd name="T0" fmla="*/ 4 w 84"/>
                <a:gd name="T1" fmla="*/ 0 h 26"/>
                <a:gd name="T2" fmla="*/ 6 w 84"/>
                <a:gd name="T3" fmla="*/ 0 h 26"/>
                <a:gd name="T4" fmla="*/ 10 w 84"/>
                <a:gd name="T5" fmla="*/ 0 h 26"/>
                <a:gd name="T6" fmla="*/ 15 w 84"/>
                <a:gd name="T7" fmla="*/ 0 h 26"/>
                <a:gd name="T8" fmla="*/ 19 w 84"/>
                <a:gd name="T9" fmla="*/ 0 h 26"/>
                <a:gd name="T10" fmla="*/ 27 w 84"/>
                <a:gd name="T11" fmla="*/ 0 h 26"/>
                <a:gd name="T12" fmla="*/ 34 w 84"/>
                <a:gd name="T13" fmla="*/ 0 h 26"/>
                <a:gd name="T14" fmla="*/ 42 w 84"/>
                <a:gd name="T15" fmla="*/ 2 h 26"/>
                <a:gd name="T16" fmla="*/ 50 w 84"/>
                <a:gd name="T17" fmla="*/ 2 h 26"/>
                <a:gd name="T18" fmla="*/ 57 w 84"/>
                <a:gd name="T19" fmla="*/ 2 h 26"/>
                <a:gd name="T20" fmla="*/ 65 w 84"/>
                <a:gd name="T21" fmla="*/ 2 h 26"/>
                <a:gd name="T22" fmla="*/ 70 w 84"/>
                <a:gd name="T23" fmla="*/ 4 h 26"/>
                <a:gd name="T24" fmla="*/ 74 w 84"/>
                <a:gd name="T25" fmla="*/ 4 h 26"/>
                <a:gd name="T26" fmla="*/ 80 w 84"/>
                <a:gd name="T27" fmla="*/ 6 h 26"/>
                <a:gd name="T28" fmla="*/ 82 w 84"/>
                <a:gd name="T29" fmla="*/ 6 h 26"/>
                <a:gd name="T30" fmla="*/ 84 w 84"/>
                <a:gd name="T31" fmla="*/ 7 h 26"/>
                <a:gd name="T32" fmla="*/ 84 w 84"/>
                <a:gd name="T33" fmla="*/ 13 h 26"/>
                <a:gd name="T34" fmla="*/ 80 w 84"/>
                <a:gd name="T35" fmla="*/ 21 h 26"/>
                <a:gd name="T36" fmla="*/ 78 w 84"/>
                <a:gd name="T37" fmla="*/ 25 h 26"/>
                <a:gd name="T38" fmla="*/ 76 w 84"/>
                <a:gd name="T39" fmla="*/ 26 h 26"/>
                <a:gd name="T40" fmla="*/ 0 w 84"/>
                <a:gd name="T41" fmla="*/ 21 h 26"/>
                <a:gd name="T42" fmla="*/ 4 w 84"/>
                <a:gd name="T43" fmla="*/ 0 h 26"/>
                <a:gd name="T44" fmla="*/ 4 w 84"/>
                <a:gd name="T45"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4" h="26">
                  <a:moveTo>
                    <a:pt x="4" y="0"/>
                  </a:moveTo>
                  <a:lnTo>
                    <a:pt x="6" y="0"/>
                  </a:lnTo>
                  <a:lnTo>
                    <a:pt x="10" y="0"/>
                  </a:lnTo>
                  <a:lnTo>
                    <a:pt x="15" y="0"/>
                  </a:lnTo>
                  <a:lnTo>
                    <a:pt x="19" y="0"/>
                  </a:lnTo>
                  <a:lnTo>
                    <a:pt x="27" y="0"/>
                  </a:lnTo>
                  <a:lnTo>
                    <a:pt x="34" y="0"/>
                  </a:lnTo>
                  <a:lnTo>
                    <a:pt x="42" y="2"/>
                  </a:lnTo>
                  <a:lnTo>
                    <a:pt x="50" y="2"/>
                  </a:lnTo>
                  <a:lnTo>
                    <a:pt x="57" y="2"/>
                  </a:lnTo>
                  <a:lnTo>
                    <a:pt x="65" y="2"/>
                  </a:lnTo>
                  <a:lnTo>
                    <a:pt x="70" y="4"/>
                  </a:lnTo>
                  <a:lnTo>
                    <a:pt x="74" y="4"/>
                  </a:lnTo>
                  <a:lnTo>
                    <a:pt x="80" y="6"/>
                  </a:lnTo>
                  <a:lnTo>
                    <a:pt x="82" y="6"/>
                  </a:lnTo>
                  <a:lnTo>
                    <a:pt x="84" y="7"/>
                  </a:lnTo>
                  <a:lnTo>
                    <a:pt x="84" y="13"/>
                  </a:lnTo>
                  <a:lnTo>
                    <a:pt x="80" y="21"/>
                  </a:lnTo>
                  <a:lnTo>
                    <a:pt x="78" y="25"/>
                  </a:lnTo>
                  <a:lnTo>
                    <a:pt x="76" y="26"/>
                  </a:lnTo>
                  <a:lnTo>
                    <a:pt x="0" y="21"/>
                  </a:lnTo>
                  <a:lnTo>
                    <a:pt x="4" y="0"/>
                  </a:lnTo>
                  <a:lnTo>
                    <a:pt x="4" y="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23"/>
            <p:cNvSpPr>
              <a:spLocks/>
            </p:cNvSpPr>
            <p:nvPr/>
          </p:nvSpPr>
          <p:spPr bwMode="auto">
            <a:xfrm>
              <a:off x="2667000" y="3214674"/>
              <a:ext cx="875920" cy="864206"/>
            </a:xfrm>
            <a:custGeom>
              <a:avLst/>
              <a:gdLst>
                <a:gd name="T0" fmla="*/ 545 w 912"/>
                <a:gd name="T1" fmla="*/ 342 h 818"/>
                <a:gd name="T2" fmla="*/ 469 w 912"/>
                <a:gd name="T3" fmla="*/ 352 h 818"/>
                <a:gd name="T4" fmla="*/ 393 w 912"/>
                <a:gd name="T5" fmla="*/ 359 h 818"/>
                <a:gd name="T6" fmla="*/ 313 w 912"/>
                <a:gd name="T7" fmla="*/ 369 h 818"/>
                <a:gd name="T8" fmla="*/ 232 w 912"/>
                <a:gd name="T9" fmla="*/ 380 h 818"/>
                <a:gd name="T10" fmla="*/ 148 w 912"/>
                <a:gd name="T11" fmla="*/ 394 h 818"/>
                <a:gd name="T12" fmla="*/ 72 w 912"/>
                <a:gd name="T13" fmla="*/ 405 h 818"/>
                <a:gd name="T14" fmla="*/ 15 w 912"/>
                <a:gd name="T15" fmla="*/ 405 h 818"/>
                <a:gd name="T16" fmla="*/ 30 w 912"/>
                <a:gd name="T17" fmla="*/ 327 h 818"/>
                <a:gd name="T18" fmla="*/ 57 w 912"/>
                <a:gd name="T19" fmla="*/ 222 h 818"/>
                <a:gd name="T20" fmla="*/ 106 w 912"/>
                <a:gd name="T21" fmla="*/ 125 h 818"/>
                <a:gd name="T22" fmla="*/ 158 w 912"/>
                <a:gd name="T23" fmla="*/ 57 h 818"/>
                <a:gd name="T24" fmla="*/ 241 w 912"/>
                <a:gd name="T25" fmla="*/ 51 h 818"/>
                <a:gd name="T26" fmla="*/ 370 w 912"/>
                <a:gd name="T27" fmla="*/ 44 h 818"/>
                <a:gd name="T28" fmla="*/ 507 w 912"/>
                <a:gd name="T29" fmla="*/ 34 h 818"/>
                <a:gd name="T30" fmla="*/ 614 w 912"/>
                <a:gd name="T31" fmla="*/ 26 h 818"/>
                <a:gd name="T32" fmla="*/ 705 w 912"/>
                <a:gd name="T33" fmla="*/ 21 h 818"/>
                <a:gd name="T34" fmla="*/ 779 w 912"/>
                <a:gd name="T35" fmla="*/ 21 h 818"/>
                <a:gd name="T36" fmla="*/ 874 w 912"/>
                <a:gd name="T37" fmla="*/ 21 h 818"/>
                <a:gd name="T38" fmla="*/ 827 w 912"/>
                <a:gd name="T39" fmla="*/ 0 h 818"/>
                <a:gd name="T40" fmla="*/ 745 w 912"/>
                <a:gd name="T41" fmla="*/ 4 h 818"/>
                <a:gd name="T42" fmla="*/ 646 w 912"/>
                <a:gd name="T43" fmla="*/ 9 h 818"/>
                <a:gd name="T44" fmla="*/ 538 w 912"/>
                <a:gd name="T45" fmla="*/ 11 h 818"/>
                <a:gd name="T46" fmla="*/ 431 w 912"/>
                <a:gd name="T47" fmla="*/ 17 h 818"/>
                <a:gd name="T48" fmla="*/ 327 w 912"/>
                <a:gd name="T49" fmla="*/ 25 h 818"/>
                <a:gd name="T50" fmla="*/ 237 w 912"/>
                <a:gd name="T51" fmla="*/ 32 h 818"/>
                <a:gd name="T52" fmla="*/ 154 w 912"/>
                <a:gd name="T53" fmla="*/ 40 h 818"/>
                <a:gd name="T54" fmla="*/ 103 w 912"/>
                <a:gd name="T55" fmla="*/ 93 h 818"/>
                <a:gd name="T56" fmla="*/ 51 w 912"/>
                <a:gd name="T57" fmla="*/ 186 h 818"/>
                <a:gd name="T58" fmla="*/ 27 w 912"/>
                <a:gd name="T59" fmla="*/ 259 h 818"/>
                <a:gd name="T60" fmla="*/ 8 w 912"/>
                <a:gd name="T61" fmla="*/ 340 h 818"/>
                <a:gd name="T62" fmla="*/ 0 w 912"/>
                <a:gd name="T63" fmla="*/ 432 h 818"/>
                <a:gd name="T64" fmla="*/ 150 w 912"/>
                <a:gd name="T65" fmla="*/ 472 h 818"/>
                <a:gd name="T66" fmla="*/ 186 w 912"/>
                <a:gd name="T67" fmla="*/ 580 h 818"/>
                <a:gd name="T68" fmla="*/ 241 w 912"/>
                <a:gd name="T69" fmla="*/ 690 h 818"/>
                <a:gd name="T70" fmla="*/ 325 w 912"/>
                <a:gd name="T71" fmla="*/ 783 h 818"/>
                <a:gd name="T72" fmla="*/ 399 w 912"/>
                <a:gd name="T73" fmla="*/ 808 h 818"/>
                <a:gd name="T74" fmla="*/ 467 w 912"/>
                <a:gd name="T75" fmla="*/ 791 h 818"/>
                <a:gd name="T76" fmla="*/ 549 w 912"/>
                <a:gd name="T77" fmla="*/ 776 h 818"/>
                <a:gd name="T78" fmla="*/ 627 w 912"/>
                <a:gd name="T79" fmla="*/ 755 h 818"/>
                <a:gd name="T80" fmla="*/ 701 w 912"/>
                <a:gd name="T81" fmla="*/ 736 h 818"/>
                <a:gd name="T82" fmla="*/ 773 w 912"/>
                <a:gd name="T83" fmla="*/ 713 h 818"/>
                <a:gd name="T84" fmla="*/ 846 w 912"/>
                <a:gd name="T85" fmla="*/ 692 h 818"/>
                <a:gd name="T86" fmla="*/ 893 w 912"/>
                <a:gd name="T87" fmla="*/ 658 h 818"/>
                <a:gd name="T88" fmla="*/ 819 w 912"/>
                <a:gd name="T89" fmla="*/ 677 h 818"/>
                <a:gd name="T90" fmla="*/ 741 w 912"/>
                <a:gd name="T91" fmla="*/ 702 h 818"/>
                <a:gd name="T92" fmla="*/ 673 w 912"/>
                <a:gd name="T93" fmla="*/ 721 h 818"/>
                <a:gd name="T94" fmla="*/ 595 w 912"/>
                <a:gd name="T95" fmla="*/ 745 h 818"/>
                <a:gd name="T96" fmla="*/ 515 w 912"/>
                <a:gd name="T97" fmla="*/ 761 h 818"/>
                <a:gd name="T98" fmla="*/ 441 w 912"/>
                <a:gd name="T99" fmla="*/ 776 h 818"/>
                <a:gd name="T100" fmla="*/ 363 w 912"/>
                <a:gd name="T101" fmla="*/ 789 h 818"/>
                <a:gd name="T102" fmla="*/ 294 w 912"/>
                <a:gd name="T103" fmla="*/ 715 h 818"/>
                <a:gd name="T104" fmla="*/ 228 w 912"/>
                <a:gd name="T105" fmla="*/ 614 h 818"/>
                <a:gd name="T106" fmla="*/ 186 w 912"/>
                <a:gd name="T107" fmla="*/ 508 h 818"/>
                <a:gd name="T108" fmla="*/ 156 w 912"/>
                <a:gd name="T109" fmla="*/ 420 h 818"/>
                <a:gd name="T110" fmla="*/ 211 w 912"/>
                <a:gd name="T111" fmla="*/ 401 h 818"/>
                <a:gd name="T112" fmla="*/ 291 w 912"/>
                <a:gd name="T113" fmla="*/ 390 h 818"/>
                <a:gd name="T114" fmla="*/ 382 w 912"/>
                <a:gd name="T115" fmla="*/ 378 h 818"/>
                <a:gd name="T116" fmla="*/ 488 w 912"/>
                <a:gd name="T117" fmla="*/ 369 h 818"/>
                <a:gd name="T118" fmla="*/ 587 w 912"/>
                <a:gd name="T119" fmla="*/ 359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2" h="818">
                  <a:moveTo>
                    <a:pt x="610" y="336"/>
                  </a:moveTo>
                  <a:lnTo>
                    <a:pt x="610" y="336"/>
                  </a:lnTo>
                  <a:lnTo>
                    <a:pt x="608" y="336"/>
                  </a:lnTo>
                  <a:lnTo>
                    <a:pt x="604" y="336"/>
                  </a:lnTo>
                  <a:lnTo>
                    <a:pt x="600" y="336"/>
                  </a:lnTo>
                  <a:lnTo>
                    <a:pt x="593" y="336"/>
                  </a:lnTo>
                  <a:lnTo>
                    <a:pt x="589" y="336"/>
                  </a:lnTo>
                  <a:lnTo>
                    <a:pt x="581" y="338"/>
                  </a:lnTo>
                  <a:lnTo>
                    <a:pt x="574" y="340"/>
                  </a:lnTo>
                  <a:lnTo>
                    <a:pt x="564" y="340"/>
                  </a:lnTo>
                  <a:lnTo>
                    <a:pt x="555" y="342"/>
                  </a:lnTo>
                  <a:lnTo>
                    <a:pt x="549" y="342"/>
                  </a:lnTo>
                  <a:lnTo>
                    <a:pt x="545" y="342"/>
                  </a:lnTo>
                  <a:lnTo>
                    <a:pt x="540" y="342"/>
                  </a:lnTo>
                  <a:lnTo>
                    <a:pt x="534" y="344"/>
                  </a:lnTo>
                  <a:lnTo>
                    <a:pt x="528" y="344"/>
                  </a:lnTo>
                  <a:lnTo>
                    <a:pt x="522" y="344"/>
                  </a:lnTo>
                  <a:lnTo>
                    <a:pt x="519" y="346"/>
                  </a:lnTo>
                  <a:lnTo>
                    <a:pt x="513" y="346"/>
                  </a:lnTo>
                  <a:lnTo>
                    <a:pt x="505" y="346"/>
                  </a:lnTo>
                  <a:lnTo>
                    <a:pt x="502" y="348"/>
                  </a:lnTo>
                  <a:lnTo>
                    <a:pt x="494" y="348"/>
                  </a:lnTo>
                  <a:lnTo>
                    <a:pt x="490" y="350"/>
                  </a:lnTo>
                  <a:lnTo>
                    <a:pt x="483" y="350"/>
                  </a:lnTo>
                  <a:lnTo>
                    <a:pt x="477" y="350"/>
                  </a:lnTo>
                  <a:lnTo>
                    <a:pt x="469" y="352"/>
                  </a:lnTo>
                  <a:lnTo>
                    <a:pt x="464" y="352"/>
                  </a:lnTo>
                  <a:lnTo>
                    <a:pt x="458" y="352"/>
                  </a:lnTo>
                  <a:lnTo>
                    <a:pt x="452" y="354"/>
                  </a:lnTo>
                  <a:lnTo>
                    <a:pt x="445" y="354"/>
                  </a:lnTo>
                  <a:lnTo>
                    <a:pt x="439" y="356"/>
                  </a:lnTo>
                  <a:lnTo>
                    <a:pt x="433" y="356"/>
                  </a:lnTo>
                  <a:lnTo>
                    <a:pt x="427" y="356"/>
                  </a:lnTo>
                  <a:lnTo>
                    <a:pt x="420" y="357"/>
                  </a:lnTo>
                  <a:lnTo>
                    <a:pt x="416" y="357"/>
                  </a:lnTo>
                  <a:lnTo>
                    <a:pt x="408" y="357"/>
                  </a:lnTo>
                  <a:lnTo>
                    <a:pt x="403" y="357"/>
                  </a:lnTo>
                  <a:lnTo>
                    <a:pt x="399" y="359"/>
                  </a:lnTo>
                  <a:lnTo>
                    <a:pt x="393" y="359"/>
                  </a:lnTo>
                  <a:lnTo>
                    <a:pt x="388" y="359"/>
                  </a:lnTo>
                  <a:lnTo>
                    <a:pt x="382" y="361"/>
                  </a:lnTo>
                  <a:lnTo>
                    <a:pt x="376" y="361"/>
                  </a:lnTo>
                  <a:lnTo>
                    <a:pt x="370" y="361"/>
                  </a:lnTo>
                  <a:lnTo>
                    <a:pt x="365" y="361"/>
                  </a:lnTo>
                  <a:lnTo>
                    <a:pt x="359" y="363"/>
                  </a:lnTo>
                  <a:lnTo>
                    <a:pt x="355" y="363"/>
                  </a:lnTo>
                  <a:lnTo>
                    <a:pt x="351" y="365"/>
                  </a:lnTo>
                  <a:lnTo>
                    <a:pt x="342" y="365"/>
                  </a:lnTo>
                  <a:lnTo>
                    <a:pt x="334" y="367"/>
                  </a:lnTo>
                  <a:lnTo>
                    <a:pt x="327" y="367"/>
                  </a:lnTo>
                  <a:lnTo>
                    <a:pt x="321" y="369"/>
                  </a:lnTo>
                  <a:lnTo>
                    <a:pt x="313" y="369"/>
                  </a:lnTo>
                  <a:lnTo>
                    <a:pt x="306" y="369"/>
                  </a:lnTo>
                  <a:lnTo>
                    <a:pt x="296" y="371"/>
                  </a:lnTo>
                  <a:lnTo>
                    <a:pt x="289" y="371"/>
                  </a:lnTo>
                  <a:lnTo>
                    <a:pt x="283" y="371"/>
                  </a:lnTo>
                  <a:lnTo>
                    <a:pt x="277" y="373"/>
                  </a:lnTo>
                  <a:lnTo>
                    <a:pt x="272" y="373"/>
                  </a:lnTo>
                  <a:lnTo>
                    <a:pt x="268" y="375"/>
                  </a:lnTo>
                  <a:lnTo>
                    <a:pt x="260" y="375"/>
                  </a:lnTo>
                  <a:lnTo>
                    <a:pt x="255" y="375"/>
                  </a:lnTo>
                  <a:lnTo>
                    <a:pt x="251" y="376"/>
                  </a:lnTo>
                  <a:lnTo>
                    <a:pt x="245" y="378"/>
                  </a:lnTo>
                  <a:lnTo>
                    <a:pt x="237" y="378"/>
                  </a:lnTo>
                  <a:lnTo>
                    <a:pt x="232" y="380"/>
                  </a:lnTo>
                  <a:lnTo>
                    <a:pt x="224" y="380"/>
                  </a:lnTo>
                  <a:lnTo>
                    <a:pt x="220" y="382"/>
                  </a:lnTo>
                  <a:lnTo>
                    <a:pt x="213" y="382"/>
                  </a:lnTo>
                  <a:lnTo>
                    <a:pt x="207" y="384"/>
                  </a:lnTo>
                  <a:lnTo>
                    <a:pt x="199" y="384"/>
                  </a:lnTo>
                  <a:lnTo>
                    <a:pt x="196" y="386"/>
                  </a:lnTo>
                  <a:lnTo>
                    <a:pt x="188" y="386"/>
                  </a:lnTo>
                  <a:lnTo>
                    <a:pt x="182" y="388"/>
                  </a:lnTo>
                  <a:lnTo>
                    <a:pt x="175" y="388"/>
                  </a:lnTo>
                  <a:lnTo>
                    <a:pt x="167" y="390"/>
                  </a:lnTo>
                  <a:lnTo>
                    <a:pt x="161" y="390"/>
                  </a:lnTo>
                  <a:lnTo>
                    <a:pt x="156" y="392"/>
                  </a:lnTo>
                  <a:lnTo>
                    <a:pt x="148" y="394"/>
                  </a:lnTo>
                  <a:lnTo>
                    <a:pt x="142" y="395"/>
                  </a:lnTo>
                  <a:lnTo>
                    <a:pt x="137" y="395"/>
                  </a:lnTo>
                  <a:lnTo>
                    <a:pt x="129" y="397"/>
                  </a:lnTo>
                  <a:lnTo>
                    <a:pt x="122" y="397"/>
                  </a:lnTo>
                  <a:lnTo>
                    <a:pt x="116" y="399"/>
                  </a:lnTo>
                  <a:lnTo>
                    <a:pt x="110" y="399"/>
                  </a:lnTo>
                  <a:lnTo>
                    <a:pt x="104" y="401"/>
                  </a:lnTo>
                  <a:lnTo>
                    <a:pt x="99" y="401"/>
                  </a:lnTo>
                  <a:lnTo>
                    <a:pt x="93" y="401"/>
                  </a:lnTo>
                  <a:lnTo>
                    <a:pt x="87" y="401"/>
                  </a:lnTo>
                  <a:lnTo>
                    <a:pt x="82" y="403"/>
                  </a:lnTo>
                  <a:lnTo>
                    <a:pt x="76" y="403"/>
                  </a:lnTo>
                  <a:lnTo>
                    <a:pt x="72" y="405"/>
                  </a:lnTo>
                  <a:lnTo>
                    <a:pt x="66" y="405"/>
                  </a:lnTo>
                  <a:lnTo>
                    <a:pt x="61" y="407"/>
                  </a:lnTo>
                  <a:lnTo>
                    <a:pt x="57" y="407"/>
                  </a:lnTo>
                  <a:lnTo>
                    <a:pt x="53" y="409"/>
                  </a:lnTo>
                  <a:lnTo>
                    <a:pt x="44" y="411"/>
                  </a:lnTo>
                  <a:lnTo>
                    <a:pt x="36" y="411"/>
                  </a:lnTo>
                  <a:lnTo>
                    <a:pt x="28" y="413"/>
                  </a:lnTo>
                  <a:lnTo>
                    <a:pt x="25" y="414"/>
                  </a:lnTo>
                  <a:lnTo>
                    <a:pt x="17" y="414"/>
                  </a:lnTo>
                  <a:lnTo>
                    <a:pt x="15" y="416"/>
                  </a:lnTo>
                  <a:lnTo>
                    <a:pt x="15" y="414"/>
                  </a:lnTo>
                  <a:lnTo>
                    <a:pt x="15" y="413"/>
                  </a:lnTo>
                  <a:lnTo>
                    <a:pt x="15" y="405"/>
                  </a:lnTo>
                  <a:lnTo>
                    <a:pt x="17" y="399"/>
                  </a:lnTo>
                  <a:lnTo>
                    <a:pt x="17" y="394"/>
                  </a:lnTo>
                  <a:lnTo>
                    <a:pt x="19" y="390"/>
                  </a:lnTo>
                  <a:lnTo>
                    <a:pt x="19" y="384"/>
                  </a:lnTo>
                  <a:lnTo>
                    <a:pt x="19" y="380"/>
                  </a:lnTo>
                  <a:lnTo>
                    <a:pt x="21" y="373"/>
                  </a:lnTo>
                  <a:lnTo>
                    <a:pt x="23" y="369"/>
                  </a:lnTo>
                  <a:lnTo>
                    <a:pt x="23" y="361"/>
                  </a:lnTo>
                  <a:lnTo>
                    <a:pt x="25" y="356"/>
                  </a:lnTo>
                  <a:lnTo>
                    <a:pt x="27" y="348"/>
                  </a:lnTo>
                  <a:lnTo>
                    <a:pt x="28" y="342"/>
                  </a:lnTo>
                  <a:lnTo>
                    <a:pt x="28" y="335"/>
                  </a:lnTo>
                  <a:lnTo>
                    <a:pt x="30" y="327"/>
                  </a:lnTo>
                  <a:lnTo>
                    <a:pt x="32" y="319"/>
                  </a:lnTo>
                  <a:lnTo>
                    <a:pt x="34" y="310"/>
                  </a:lnTo>
                  <a:lnTo>
                    <a:pt x="34" y="302"/>
                  </a:lnTo>
                  <a:lnTo>
                    <a:pt x="38" y="297"/>
                  </a:lnTo>
                  <a:lnTo>
                    <a:pt x="40" y="287"/>
                  </a:lnTo>
                  <a:lnTo>
                    <a:pt x="42" y="279"/>
                  </a:lnTo>
                  <a:lnTo>
                    <a:pt x="44" y="270"/>
                  </a:lnTo>
                  <a:lnTo>
                    <a:pt x="46" y="262"/>
                  </a:lnTo>
                  <a:lnTo>
                    <a:pt x="47" y="255"/>
                  </a:lnTo>
                  <a:lnTo>
                    <a:pt x="49" y="247"/>
                  </a:lnTo>
                  <a:lnTo>
                    <a:pt x="51" y="238"/>
                  </a:lnTo>
                  <a:lnTo>
                    <a:pt x="55" y="232"/>
                  </a:lnTo>
                  <a:lnTo>
                    <a:pt x="57" y="222"/>
                  </a:lnTo>
                  <a:lnTo>
                    <a:pt x="59" y="215"/>
                  </a:lnTo>
                  <a:lnTo>
                    <a:pt x="63" y="207"/>
                  </a:lnTo>
                  <a:lnTo>
                    <a:pt x="65" y="200"/>
                  </a:lnTo>
                  <a:lnTo>
                    <a:pt x="68" y="192"/>
                  </a:lnTo>
                  <a:lnTo>
                    <a:pt x="72" y="182"/>
                  </a:lnTo>
                  <a:lnTo>
                    <a:pt x="76" y="177"/>
                  </a:lnTo>
                  <a:lnTo>
                    <a:pt x="80" y="169"/>
                  </a:lnTo>
                  <a:lnTo>
                    <a:pt x="84" y="160"/>
                  </a:lnTo>
                  <a:lnTo>
                    <a:pt x="89" y="152"/>
                  </a:lnTo>
                  <a:lnTo>
                    <a:pt x="93" y="146"/>
                  </a:lnTo>
                  <a:lnTo>
                    <a:pt x="97" y="139"/>
                  </a:lnTo>
                  <a:lnTo>
                    <a:pt x="101" y="131"/>
                  </a:lnTo>
                  <a:lnTo>
                    <a:pt x="106" y="125"/>
                  </a:lnTo>
                  <a:lnTo>
                    <a:pt x="108" y="118"/>
                  </a:lnTo>
                  <a:lnTo>
                    <a:pt x="114" y="114"/>
                  </a:lnTo>
                  <a:lnTo>
                    <a:pt x="118" y="106"/>
                  </a:lnTo>
                  <a:lnTo>
                    <a:pt x="122" y="101"/>
                  </a:lnTo>
                  <a:lnTo>
                    <a:pt x="125" y="95"/>
                  </a:lnTo>
                  <a:lnTo>
                    <a:pt x="129" y="89"/>
                  </a:lnTo>
                  <a:lnTo>
                    <a:pt x="137" y="80"/>
                  </a:lnTo>
                  <a:lnTo>
                    <a:pt x="142" y="72"/>
                  </a:lnTo>
                  <a:lnTo>
                    <a:pt x="148" y="66"/>
                  </a:lnTo>
                  <a:lnTo>
                    <a:pt x="152" y="61"/>
                  </a:lnTo>
                  <a:lnTo>
                    <a:pt x="154" y="57"/>
                  </a:lnTo>
                  <a:lnTo>
                    <a:pt x="156" y="57"/>
                  </a:lnTo>
                  <a:lnTo>
                    <a:pt x="158" y="57"/>
                  </a:lnTo>
                  <a:lnTo>
                    <a:pt x="161" y="57"/>
                  </a:lnTo>
                  <a:lnTo>
                    <a:pt x="167" y="55"/>
                  </a:lnTo>
                  <a:lnTo>
                    <a:pt x="175" y="55"/>
                  </a:lnTo>
                  <a:lnTo>
                    <a:pt x="179" y="55"/>
                  </a:lnTo>
                  <a:lnTo>
                    <a:pt x="184" y="55"/>
                  </a:lnTo>
                  <a:lnTo>
                    <a:pt x="190" y="55"/>
                  </a:lnTo>
                  <a:lnTo>
                    <a:pt x="196" y="55"/>
                  </a:lnTo>
                  <a:lnTo>
                    <a:pt x="201" y="53"/>
                  </a:lnTo>
                  <a:lnTo>
                    <a:pt x="209" y="53"/>
                  </a:lnTo>
                  <a:lnTo>
                    <a:pt x="217" y="53"/>
                  </a:lnTo>
                  <a:lnTo>
                    <a:pt x="224" y="53"/>
                  </a:lnTo>
                  <a:lnTo>
                    <a:pt x="232" y="53"/>
                  </a:lnTo>
                  <a:lnTo>
                    <a:pt x="241" y="51"/>
                  </a:lnTo>
                  <a:lnTo>
                    <a:pt x="249" y="51"/>
                  </a:lnTo>
                  <a:lnTo>
                    <a:pt x="258" y="51"/>
                  </a:lnTo>
                  <a:lnTo>
                    <a:pt x="268" y="49"/>
                  </a:lnTo>
                  <a:lnTo>
                    <a:pt x="277" y="49"/>
                  </a:lnTo>
                  <a:lnTo>
                    <a:pt x="285" y="47"/>
                  </a:lnTo>
                  <a:lnTo>
                    <a:pt x="296" y="47"/>
                  </a:lnTo>
                  <a:lnTo>
                    <a:pt x="306" y="47"/>
                  </a:lnTo>
                  <a:lnTo>
                    <a:pt x="315" y="45"/>
                  </a:lnTo>
                  <a:lnTo>
                    <a:pt x="327" y="45"/>
                  </a:lnTo>
                  <a:lnTo>
                    <a:pt x="338" y="45"/>
                  </a:lnTo>
                  <a:lnTo>
                    <a:pt x="348" y="44"/>
                  </a:lnTo>
                  <a:lnTo>
                    <a:pt x="359" y="44"/>
                  </a:lnTo>
                  <a:lnTo>
                    <a:pt x="370" y="44"/>
                  </a:lnTo>
                  <a:lnTo>
                    <a:pt x="382" y="44"/>
                  </a:lnTo>
                  <a:lnTo>
                    <a:pt x="391" y="42"/>
                  </a:lnTo>
                  <a:lnTo>
                    <a:pt x="403" y="42"/>
                  </a:lnTo>
                  <a:lnTo>
                    <a:pt x="414" y="40"/>
                  </a:lnTo>
                  <a:lnTo>
                    <a:pt x="424" y="40"/>
                  </a:lnTo>
                  <a:lnTo>
                    <a:pt x="435" y="40"/>
                  </a:lnTo>
                  <a:lnTo>
                    <a:pt x="446" y="38"/>
                  </a:lnTo>
                  <a:lnTo>
                    <a:pt x="456" y="38"/>
                  </a:lnTo>
                  <a:lnTo>
                    <a:pt x="467" y="38"/>
                  </a:lnTo>
                  <a:lnTo>
                    <a:pt x="477" y="36"/>
                  </a:lnTo>
                  <a:lnTo>
                    <a:pt x="488" y="36"/>
                  </a:lnTo>
                  <a:lnTo>
                    <a:pt x="498" y="34"/>
                  </a:lnTo>
                  <a:lnTo>
                    <a:pt x="507" y="34"/>
                  </a:lnTo>
                  <a:lnTo>
                    <a:pt x="517" y="34"/>
                  </a:lnTo>
                  <a:lnTo>
                    <a:pt x="526" y="32"/>
                  </a:lnTo>
                  <a:lnTo>
                    <a:pt x="536" y="32"/>
                  </a:lnTo>
                  <a:lnTo>
                    <a:pt x="547" y="32"/>
                  </a:lnTo>
                  <a:lnTo>
                    <a:pt x="555" y="30"/>
                  </a:lnTo>
                  <a:lnTo>
                    <a:pt x="562" y="30"/>
                  </a:lnTo>
                  <a:lnTo>
                    <a:pt x="572" y="28"/>
                  </a:lnTo>
                  <a:lnTo>
                    <a:pt x="579" y="28"/>
                  </a:lnTo>
                  <a:lnTo>
                    <a:pt x="587" y="28"/>
                  </a:lnTo>
                  <a:lnTo>
                    <a:pt x="595" y="26"/>
                  </a:lnTo>
                  <a:lnTo>
                    <a:pt x="602" y="26"/>
                  </a:lnTo>
                  <a:lnTo>
                    <a:pt x="608" y="26"/>
                  </a:lnTo>
                  <a:lnTo>
                    <a:pt x="614" y="26"/>
                  </a:lnTo>
                  <a:lnTo>
                    <a:pt x="619" y="26"/>
                  </a:lnTo>
                  <a:lnTo>
                    <a:pt x="625" y="25"/>
                  </a:lnTo>
                  <a:lnTo>
                    <a:pt x="631" y="25"/>
                  </a:lnTo>
                  <a:lnTo>
                    <a:pt x="638" y="25"/>
                  </a:lnTo>
                  <a:lnTo>
                    <a:pt x="646" y="25"/>
                  </a:lnTo>
                  <a:lnTo>
                    <a:pt x="650" y="25"/>
                  </a:lnTo>
                  <a:lnTo>
                    <a:pt x="655" y="23"/>
                  </a:lnTo>
                  <a:lnTo>
                    <a:pt x="661" y="23"/>
                  </a:lnTo>
                  <a:lnTo>
                    <a:pt x="669" y="23"/>
                  </a:lnTo>
                  <a:lnTo>
                    <a:pt x="678" y="21"/>
                  </a:lnTo>
                  <a:lnTo>
                    <a:pt x="686" y="21"/>
                  </a:lnTo>
                  <a:lnTo>
                    <a:pt x="695" y="21"/>
                  </a:lnTo>
                  <a:lnTo>
                    <a:pt x="705" y="21"/>
                  </a:lnTo>
                  <a:lnTo>
                    <a:pt x="712" y="21"/>
                  </a:lnTo>
                  <a:lnTo>
                    <a:pt x="724" y="21"/>
                  </a:lnTo>
                  <a:lnTo>
                    <a:pt x="728" y="21"/>
                  </a:lnTo>
                  <a:lnTo>
                    <a:pt x="732" y="21"/>
                  </a:lnTo>
                  <a:lnTo>
                    <a:pt x="737" y="21"/>
                  </a:lnTo>
                  <a:lnTo>
                    <a:pt x="743" y="21"/>
                  </a:lnTo>
                  <a:lnTo>
                    <a:pt x="747" y="21"/>
                  </a:lnTo>
                  <a:lnTo>
                    <a:pt x="752" y="21"/>
                  </a:lnTo>
                  <a:lnTo>
                    <a:pt x="758" y="21"/>
                  </a:lnTo>
                  <a:lnTo>
                    <a:pt x="764" y="21"/>
                  </a:lnTo>
                  <a:lnTo>
                    <a:pt x="768" y="21"/>
                  </a:lnTo>
                  <a:lnTo>
                    <a:pt x="773" y="21"/>
                  </a:lnTo>
                  <a:lnTo>
                    <a:pt x="779" y="21"/>
                  </a:lnTo>
                  <a:lnTo>
                    <a:pt x="783" y="21"/>
                  </a:lnTo>
                  <a:lnTo>
                    <a:pt x="792" y="21"/>
                  </a:lnTo>
                  <a:lnTo>
                    <a:pt x="802" y="21"/>
                  </a:lnTo>
                  <a:lnTo>
                    <a:pt x="811" y="21"/>
                  </a:lnTo>
                  <a:lnTo>
                    <a:pt x="821" y="21"/>
                  </a:lnTo>
                  <a:lnTo>
                    <a:pt x="828" y="21"/>
                  </a:lnTo>
                  <a:lnTo>
                    <a:pt x="838" y="21"/>
                  </a:lnTo>
                  <a:lnTo>
                    <a:pt x="844" y="21"/>
                  </a:lnTo>
                  <a:lnTo>
                    <a:pt x="853" y="21"/>
                  </a:lnTo>
                  <a:lnTo>
                    <a:pt x="857" y="21"/>
                  </a:lnTo>
                  <a:lnTo>
                    <a:pt x="865" y="21"/>
                  </a:lnTo>
                  <a:lnTo>
                    <a:pt x="870" y="21"/>
                  </a:lnTo>
                  <a:lnTo>
                    <a:pt x="874" y="21"/>
                  </a:lnTo>
                  <a:lnTo>
                    <a:pt x="880" y="21"/>
                  </a:lnTo>
                  <a:lnTo>
                    <a:pt x="884" y="23"/>
                  </a:lnTo>
                  <a:lnTo>
                    <a:pt x="889" y="0"/>
                  </a:lnTo>
                  <a:lnTo>
                    <a:pt x="887" y="0"/>
                  </a:lnTo>
                  <a:lnTo>
                    <a:pt x="880" y="0"/>
                  </a:lnTo>
                  <a:lnTo>
                    <a:pt x="874" y="0"/>
                  </a:lnTo>
                  <a:lnTo>
                    <a:pt x="868" y="0"/>
                  </a:lnTo>
                  <a:lnTo>
                    <a:pt x="861" y="0"/>
                  </a:lnTo>
                  <a:lnTo>
                    <a:pt x="855" y="0"/>
                  </a:lnTo>
                  <a:lnTo>
                    <a:pt x="846" y="0"/>
                  </a:lnTo>
                  <a:lnTo>
                    <a:pt x="836" y="0"/>
                  </a:lnTo>
                  <a:lnTo>
                    <a:pt x="830" y="0"/>
                  </a:lnTo>
                  <a:lnTo>
                    <a:pt x="827" y="0"/>
                  </a:lnTo>
                  <a:lnTo>
                    <a:pt x="821" y="0"/>
                  </a:lnTo>
                  <a:lnTo>
                    <a:pt x="815" y="2"/>
                  </a:lnTo>
                  <a:lnTo>
                    <a:pt x="809" y="2"/>
                  </a:lnTo>
                  <a:lnTo>
                    <a:pt x="804" y="2"/>
                  </a:lnTo>
                  <a:lnTo>
                    <a:pt x="798" y="2"/>
                  </a:lnTo>
                  <a:lnTo>
                    <a:pt x="792" y="2"/>
                  </a:lnTo>
                  <a:lnTo>
                    <a:pt x="785" y="2"/>
                  </a:lnTo>
                  <a:lnTo>
                    <a:pt x="779" y="4"/>
                  </a:lnTo>
                  <a:lnTo>
                    <a:pt x="773" y="4"/>
                  </a:lnTo>
                  <a:lnTo>
                    <a:pt x="768" y="4"/>
                  </a:lnTo>
                  <a:lnTo>
                    <a:pt x="760" y="4"/>
                  </a:lnTo>
                  <a:lnTo>
                    <a:pt x="752" y="4"/>
                  </a:lnTo>
                  <a:lnTo>
                    <a:pt x="745" y="4"/>
                  </a:lnTo>
                  <a:lnTo>
                    <a:pt x="739" y="4"/>
                  </a:lnTo>
                  <a:lnTo>
                    <a:pt x="730" y="4"/>
                  </a:lnTo>
                  <a:lnTo>
                    <a:pt x="724" y="6"/>
                  </a:lnTo>
                  <a:lnTo>
                    <a:pt x="716" y="6"/>
                  </a:lnTo>
                  <a:lnTo>
                    <a:pt x="709" y="6"/>
                  </a:lnTo>
                  <a:lnTo>
                    <a:pt x="701" y="6"/>
                  </a:lnTo>
                  <a:lnTo>
                    <a:pt x="693" y="6"/>
                  </a:lnTo>
                  <a:lnTo>
                    <a:pt x="684" y="6"/>
                  </a:lnTo>
                  <a:lnTo>
                    <a:pt x="678" y="7"/>
                  </a:lnTo>
                  <a:lnTo>
                    <a:pt x="669" y="7"/>
                  </a:lnTo>
                  <a:lnTo>
                    <a:pt x="661" y="7"/>
                  </a:lnTo>
                  <a:lnTo>
                    <a:pt x="654" y="7"/>
                  </a:lnTo>
                  <a:lnTo>
                    <a:pt x="646" y="9"/>
                  </a:lnTo>
                  <a:lnTo>
                    <a:pt x="636" y="9"/>
                  </a:lnTo>
                  <a:lnTo>
                    <a:pt x="629" y="9"/>
                  </a:lnTo>
                  <a:lnTo>
                    <a:pt x="621" y="9"/>
                  </a:lnTo>
                  <a:lnTo>
                    <a:pt x="612" y="9"/>
                  </a:lnTo>
                  <a:lnTo>
                    <a:pt x="604" y="9"/>
                  </a:lnTo>
                  <a:lnTo>
                    <a:pt x="597" y="11"/>
                  </a:lnTo>
                  <a:lnTo>
                    <a:pt x="589" y="11"/>
                  </a:lnTo>
                  <a:lnTo>
                    <a:pt x="579" y="11"/>
                  </a:lnTo>
                  <a:lnTo>
                    <a:pt x="572" y="11"/>
                  </a:lnTo>
                  <a:lnTo>
                    <a:pt x="562" y="11"/>
                  </a:lnTo>
                  <a:lnTo>
                    <a:pt x="555" y="11"/>
                  </a:lnTo>
                  <a:lnTo>
                    <a:pt x="547" y="11"/>
                  </a:lnTo>
                  <a:lnTo>
                    <a:pt x="538" y="11"/>
                  </a:lnTo>
                  <a:lnTo>
                    <a:pt x="530" y="13"/>
                  </a:lnTo>
                  <a:lnTo>
                    <a:pt x="522" y="13"/>
                  </a:lnTo>
                  <a:lnTo>
                    <a:pt x="515" y="13"/>
                  </a:lnTo>
                  <a:lnTo>
                    <a:pt x="505" y="13"/>
                  </a:lnTo>
                  <a:lnTo>
                    <a:pt x="498" y="13"/>
                  </a:lnTo>
                  <a:lnTo>
                    <a:pt x="488" y="13"/>
                  </a:lnTo>
                  <a:lnTo>
                    <a:pt x="481" y="13"/>
                  </a:lnTo>
                  <a:lnTo>
                    <a:pt x="473" y="13"/>
                  </a:lnTo>
                  <a:lnTo>
                    <a:pt x="464" y="15"/>
                  </a:lnTo>
                  <a:lnTo>
                    <a:pt x="456" y="15"/>
                  </a:lnTo>
                  <a:lnTo>
                    <a:pt x="448" y="15"/>
                  </a:lnTo>
                  <a:lnTo>
                    <a:pt x="439" y="15"/>
                  </a:lnTo>
                  <a:lnTo>
                    <a:pt x="431" y="17"/>
                  </a:lnTo>
                  <a:lnTo>
                    <a:pt x="422" y="17"/>
                  </a:lnTo>
                  <a:lnTo>
                    <a:pt x="414" y="17"/>
                  </a:lnTo>
                  <a:lnTo>
                    <a:pt x="407" y="17"/>
                  </a:lnTo>
                  <a:lnTo>
                    <a:pt x="399" y="19"/>
                  </a:lnTo>
                  <a:lnTo>
                    <a:pt x="389" y="19"/>
                  </a:lnTo>
                  <a:lnTo>
                    <a:pt x="382" y="21"/>
                  </a:lnTo>
                  <a:lnTo>
                    <a:pt x="374" y="21"/>
                  </a:lnTo>
                  <a:lnTo>
                    <a:pt x="367" y="21"/>
                  </a:lnTo>
                  <a:lnTo>
                    <a:pt x="357" y="21"/>
                  </a:lnTo>
                  <a:lnTo>
                    <a:pt x="350" y="23"/>
                  </a:lnTo>
                  <a:lnTo>
                    <a:pt x="342" y="23"/>
                  </a:lnTo>
                  <a:lnTo>
                    <a:pt x="334" y="23"/>
                  </a:lnTo>
                  <a:lnTo>
                    <a:pt x="327" y="25"/>
                  </a:lnTo>
                  <a:lnTo>
                    <a:pt x="319" y="25"/>
                  </a:lnTo>
                  <a:lnTo>
                    <a:pt x="312" y="25"/>
                  </a:lnTo>
                  <a:lnTo>
                    <a:pt x="304" y="26"/>
                  </a:lnTo>
                  <a:lnTo>
                    <a:pt x="296" y="26"/>
                  </a:lnTo>
                  <a:lnTo>
                    <a:pt x="289" y="26"/>
                  </a:lnTo>
                  <a:lnTo>
                    <a:pt x="283" y="26"/>
                  </a:lnTo>
                  <a:lnTo>
                    <a:pt x="275" y="28"/>
                  </a:lnTo>
                  <a:lnTo>
                    <a:pt x="270" y="28"/>
                  </a:lnTo>
                  <a:lnTo>
                    <a:pt x="262" y="30"/>
                  </a:lnTo>
                  <a:lnTo>
                    <a:pt x="255" y="30"/>
                  </a:lnTo>
                  <a:lnTo>
                    <a:pt x="249" y="30"/>
                  </a:lnTo>
                  <a:lnTo>
                    <a:pt x="241" y="30"/>
                  </a:lnTo>
                  <a:lnTo>
                    <a:pt x="237" y="32"/>
                  </a:lnTo>
                  <a:lnTo>
                    <a:pt x="230" y="32"/>
                  </a:lnTo>
                  <a:lnTo>
                    <a:pt x="224" y="32"/>
                  </a:lnTo>
                  <a:lnTo>
                    <a:pt x="218" y="32"/>
                  </a:lnTo>
                  <a:lnTo>
                    <a:pt x="213" y="34"/>
                  </a:lnTo>
                  <a:lnTo>
                    <a:pt x="207" y="34"/>
                  </a:lnTo>
                  <a:lnTo>
                    <a:pt x="201" y="34"/>
                  </a:lnTo>
                  <a:lnTo>
                    <a:pt x="196" y="34"/>
                  </a:lnTo>
                  <a:lnTo>
                    <a:pt x="192" y="36"/>
                  </a:lnTo>
                  <a:lnTo>
                    <a:pt x="182" y="36"/>
                  </a:lnTo>
                  <a:lnTo>
                    <a:pt x="175" y="38"/>
                  </a:lnTo>
                  <a:lnTo>
                    <a:pt x="167" y="38"/>
                  </a:lnTo>
                  <a:lnTo>
                    <a:pt x="160" y="40"/>
                  </a:lnTo>
                  <a:lnTo>
                    <a:pt x="154" y="40"/>
                  </a:lnTo>
                  <a:lnTo>
                    <a:pt x="150" y="40"/>
                  </a:lnTo>
                  <a:lnTo>
                    <a:pt x="144" y="42"/>
                  </a:lnTo>
                  <a:lnTo>
                    <a:pt x="142" y="42"/>
                  </a:lnTo>
                  <a:lnTo>
                    <a:pt x="141" y="42"/>
                  </a:lnTo>
                  <a:lnTo>
                    <a:pt x="139" y="45"/>
                  </a:lnTo>
                  <a:lnTo>
                    <a:pt x="133" y="51"/>
                  </a:lnTo>
                  <a:lnTo>
                    <a:pt x="127" y="59"/>
                  </a:lnTo>
                  <a:lnTo>
                    <a:pt x="122" y="63"/>
                  </a:lnTo>
                  <a:lnTo>
                    <a:pt x="120" y="68"/>
                  </a:lnTo>
                  <a:lnTo>
                    <a:pt x="114" y="74"/>
                  </a:lnTo>
                  <a:lnTo>
                    <a:pt x="110" y="80"/>
                  </a:lnTo>
                  <a:lnTo>
                    <a:pt x="106" y="85"/>
                  </a:lnTo>
                  <a:lnTo>
                    <a:pt x="103" y="93"/>
                  </a:lnTo>
                  <a:lnTo>
                    <a:pt x="97" y="103"/>
                  </a:lnTo>
                  <a:lnTo>
                    <a:pt x="93" y="110"/>
                  </a:lnTo>
                  <a:lnTo>
                    <a:pt x="87" y="116"/>
                  </a:lnTo>
                  <a:lnTo>
                    <a:pt x="82" y="125"/>
                  </a:lnTo>
                  <a:lnTo>
                    <a:pt x="78" y="133"/>
                  </a:lnTo>
                  <a:lnTo>
                    <a:pt x="72" y="142"/>
                  </a:lnTo>
                  <a:lnTo>
                    <a:pt x="66" y="152"/>
                  </a:lnTo>
                  <a:lnTo>
                    <a:pt x="63" y="162"/>
                  </a:lnTo>
                  <a:lnTo>
                    <a:pt x="61" y="165"/>
                  </a:lnTo>
                  <a:lnTo>
                    <a:pt x="59" y="171"/>
                  </a:lnTo>
                  <a:lnTo>
                    <a:pt x="55" y="177"/>
                  </a:lnTo>
                  <a:lnTo>
                    <a:pt x="53" y="182"/>
                  </a:lnTo>
                  <a:lnTo>
                    <a:pt x="51" y="186"/>
                  </a:lnTo>
                  <a:lnTo>
                    <a:pt x="49" y="192"/>
                  </a:lnTo>
                  <a:lnTo>
                    <a:pt x="46" y="198"/>
                  </a:lnTo>
                  <a:lnTo>
                    <a:pt x="44" y="203"/>
                  </a:lnTo>
                  <a:lnTo>
                    <a:pt x="42" y="207"/>
                  </a:lnTo>
                  <a:lnTo>
                    <a:pt x="40" y="213"/>
                  </a:lnTo>
                  <a:lnTo>
                    <a:pt x="38" y="219"/>
                  </a:lnTo>
                  <a:lnTo>
                    <a:pt x="36" y="224"/>
                  </a:lnTo>
                  <a:lnTo>
                    <a:pt x="34" y="230"/>
                  </a:lnTo>
                  <a:lnTo>
                    <a:pt x="32" y="236"/>
                  </a:lnTo>
                  <a:lnTo>
                    <a:pt x="30" y="241"/>
                  </a:lnTo>
                  <a:lnTo>
                    <a:pt x="28" y="247"/>
                  </a:lnTo>
                  <a:lnTo>
                    <a:pt x="27" y="251"/>
                  </a:lnTo>
                  <a:lnTo>
                    <a:pt x="27" y="259"/>
                  </a:lnTo>
                  <a:lnTo>
                    <a:pt x="25" y="264"/>
                  </a:lnTo>
                  <a:lnTo>
                    <a:pt x="23" y="270"/>
                  </a:lnTo>
                  <a:lnTo>
                    <a:pt x="21" y="276"/>
                  </a:lnTo>
                  <a:lnTo>
                    <a:pt x="19" y="281"/>
                  </a:lnTo>
                  <a:lnTo>
                    <a:pt x="19" y="287"/>
                  </a:lnTo>
                  <a:lnTo>
                    <a:pt x="17" y="293"/>
                  </a:lnTo>
                  <a:lnTo>
                    <a:pt x="15" y="297"/>
                  </a:lnTo>
                  <a:lnTo>
                    <a:pt x="15" y="302"/>
                  </a:lnTo>
                  <a:lnTo>
                    <a:pt x="13" y="308"/>
                  </a:lnTo>
                  <a:lnTo>
                    <a:pt x="13" y="312"/>
                  </a:lnTo>
                  <a:lnTo>
                    <a:pt x="9" y="321"/>
                  </a:lnTo>
                  <a:lnTo>
                    <a:pt x="9" y="331"/>
                  </a:lnTo>
                  <a:lnTo>
                    <a:pt x="8" y="340"/>
                  </a:lnTo>
                  <a:lnTo>
                    <a:pt x="6" y="348"/>
                  </a:lnTo>
                  <a:lnTo>
                    <a:pt x="6" y="356"/>
                  </a:lnTo>
                  <a:lnTo>
                    <a:pt x="4" y="363"/>
                  </a:lnTo>
                  <a:lnTo>
                    <a:pt x="2" y="371"/>
                  </a:lnTo>
                  <a:lnTo>
                    <a:pt x="2" y="378"/>
                  </a:lnTo>
                  <a:lnTo>
                    <a:pt x="2" y="384"/>
                  </a:lnTo>
                  <a:lnTo>
                    <a:pt x="0" y="390"/>
                  </a:lnTo>
                  <a:lnTo>
                    <a:pt x="0" y="395"/>
                  </a:lnTo>
                  <a:lnTo>
                    <a:pt x="0" y="401"/>
                  </a:lnTo>
                  <a:lnTo>
                    <a:pt x="0" y="411"/>
                  </a:lnTo>
                  <a:lnTo>
                    <a:pt x="0" y="418"/>
                  </a:lnTo>
                  <a:lnTo>
                    <a:pt x="0" y="426"/>
                  </a:lnTo>
                  <a:lnTo>
                    <a:pt x="0" y="432"/>
                  </a:lnTo>
                  <a:lnTo>
                    <a:pt x="0" y="439"/>
                  </a:lnTo>
                  <a:lnTo>
                    <a:pt x="0" y="443"/>
                  </a:lnTo>
                  <a:lnTo>
                    <a:pt x="133" y="416"/>
                  </a:lnTo>
                  <a:lnTo>
                    <a:pt x="133" y="418"/>
                  </a:lnTo>
                  <a:lnTo>
                    <a:pt x="135" y="420"/>
                  </a:lnTo>
                  <a:lnTo>
                    <a:pt x="137" y="428"/>
                  </a:lnTo>
                  <a:lnTo>
                    <a:pt x="139" y="435"/>
                  </a:lnTo>
                  <a:lnTo>
                    <a:pt x="139" y="441"/>
                  </a:lnTo>
                  <a:lnTo>
                    <a:pt x="141" y="447"/>
                  </a:lnTo>
                  <a:lnTo>
                    <a:pt x="142" y="451"/>
                  </a:lnTo>
                  <a:lnTo>
                    <a:pt x="146" y="458"/>
                  </a:lnTo>
                  <a:lnTo>
                    <a:pt x="148" y="464"/>
                  </a:lnTo>
                  <a:lnTo>
                    <a:pt x="150" y="472"/>
                  </a:lnTo>
                  <a:lnTo>
                    <a:pt x="152" y="477"/>
                  </a:lnTo>
                  <a:lnTo>
                    <a:pt x="154" y="487"/>
                  </a:lnTo>
                  <a:lnTo>
                    <a:pt x="156" y="492"/>
                  </a:lnTo>
                  <a:lnTo>
                    <a:pt x="160" y="502"/>
                  </a:lnTo>
                  <a:lnTo>
                    <a:pt x="161" y="510"/>
                  </a:lnTo>
                  <a:lnTo>
                    <a:pt x="165" y="519"/>
                  </a:lnTo>
                  <a:lnTo>
                    <a:pt x="167" y="527"/>
                  </a:lnTo>
                  <a:lnTo>
                    <a:pt x="171" y="536"/>
                  </a:lnTo>
                  <a:lnTo>
                    <a:pt x="173" y="544"/>
                  </a:lnTo>
                  <a:lnTo>
                    <a:pt x="177" y="553"/>
                  </a:lnTo>
                  <a:lnTo>
                    <a:pt x="180" y="561"/>
                  </a:lnTo>
                  <a:lnTo>
                    <a:pt x="182" y="570"/>
                  </a:lnTo>
                  <a:lnTo>
                    <a:pt x="186" y="580"/>
                  </a:lnTo>
                  <a:lnTo>
                    <a:pt x="190" y="588"/>
                  </a:lnTo>
                  <a:lnTo>
                    <a:pt x="194" y="597"/>
                  </a:lnTo>
                  <a:lnTo>
                    <a:pt x="196" y="605"/>
                  </a:lnTo>
                  <a:lnTo>
                    <a:pt x="199" y="614"/>
                  </a:lnTo>
                  <a:lnTo>
                    <a:pt x="203" y="624"/>
                  </a:lnTo>
                  <a:lnTo>
                    <a:pt x="207" y="631"/>
                  </a:lnTo>
                  <a:lnTo>
                    <a:pt x="211" y="639"/>
                  </a:lnTo>
                  <a:lnTo>
                    <a:pt x="215" y="646"/>
                  </a:lnTo>
                  <a:lnTo>
                    <a:pt x="220" y="656"/>
                  </a:lnTo>
                  <a:lnTo>
                    <a:pt x="224" y="664"/>
                  </a:lnTo>
                  <a:lnTo>
                    <a:pt x="230" y="673"/>
                  </a:lnTo>
                  <a:lnTo>
                    <a:pt x="236" y="681"/>
                  </a:lnTo>
                  <a:lnTo>
                    <a:pt x="241" y="690"/>
                  </a:lnTo>
                  <a:lnTo>
                    <a:pt x="247" y="698"/>
                  </a:lnTo>
                  <a:lnTo>
                    <a:pt x="255" y="705"/>
                  </a:lnTo>
                  <a:lnTo>
                    <a:pt x="260" y="715"/>
                  </a:lnTo>
                  <a:lnTo>
                    <a:pt x="268" y="723"/>
                  </a:lnTo>
                  <a:lnTo>
                    <a:pt x="274" y="730"/>
                  </a:lnTo>
                  <a:lnTo>
                    <a:pt x="281" y="738"/>
                  </a:lnTo>
                  <a:lnTo>
                    <a:pt x="287" y="745"/>
                  </a:lnTo>
                  <a:lnTo>
                    <a:pt x="294" y="753"/>
                  </a:lnTo>
                  <a:lnTo>
                    <a:pt x="300" y="759"/>
                  </a:lnTo>
                  <a:lnTo>
                    <a:pt x="306" y="764"/>
                  </a:lnTo>
                  <a:lnTo>
                    <a:pt x="313" y="772"/>
                  </a:lnTo>
                  <a:lnTo>
                    <a:pt x="319" y="778"/>
                  </a:lnTo>
                  <a:lnTo>
                    <a:pt x="325" y="783"/>
                  </a:lnTo>
                  <a:lnTo>
                    <a:pt x="329" y="789"/>
                  </a:lnTo>
                  <a:lnTo>
                    <a:pt x="334" y="793"/>
                  </a:lnTo>
                  <a:lnTo>
                    <a:pt x="340" y="799"/>
                  </a:lnTo>
                  <a:lnTo>
                    <a:pt x="348" y="806"/>
                  </a:lnTo>
                  <a:lnTo>
                    <a:pt x="353" y="812"/>
                  </a:lnTo>
                  <a:lnTo>
                    <a:pt x="357" y="816"/>
                  </a:lnTo>
                  <a:lnTo>
                    <a:pt x="359" y="818"/>
                  </a:lnTo>
                  <a:lnTo>
                    <a:pt x="361" y="816"/>
                  </a:lnTo>
                  <a:lnTo>
                    <a:pt x="370" y="814"/>
                  </a:lnTo>
                  <a:lnTo>
                    <a:pt x="374" y="812"/>
                  </a:lnTo>
                  <a:lnTo>
                    <a:pt x="382" y="810"/>
                  </a:lnTo>
                  <a:lnTo>
                    <a:pt x="389" y="808"/>
                  </a:lnTo>
                  <a:lnTo>
                    <a:pt x="399" y="808"/>
                  </a:lnTo>
                  <a:lnTo>
                    <a:pt x="401" y="806"/>
                  </a:lnTo>
                  <a:lnTo>
                    <a:pt x="407" y="806"/>
                  </a:lnTo>
                  <a:lnTo>
                    <a:pt x="412" y="804"/>
                  </a:lnTo>
                  <a:lnTo>
                    <a:pt x="418" y="804"/>
                  </a:lnTo>
                  <a:lnTo>
                    <a:pt x="422" y="802"/>
                  </a:lnTo>
                  <a:lnTo>
                    <a:pt x="427" y="801"/>
                  </a:lnTo>
                  <a:lnTo>
                    <a:pt x="433" y="799"/>
                  </a:lnTo>
                  <a:lnTo>
                    <a:pt x="439" y="799"/>
                  </a:lnTo>
                  <a:lnTo>
                    <a:pt x="445" y="797"/>
                  </a:lnTo>
                  <a:lnTo>
                    <a:pt x="450" y="797"/>
                  </a:lnTo>
                  <a:lnTo>
                    <a:pt x="456" y="795"/>
                  </a:lnTo>
                  <a:lnTo>
                    <a:pt x="462" y="793"/>
                  </a:lnTo>
                  <a:lnTo>
                    <a:pt x="467" y="791"/>
                  </a:lnTo>
                  <a:lnTo>
                    <a:pt x="475" y="791"/>
                  </a:lnTo>
                  <a:lnTo>
                    <a:pt x="481" y="791"/>
                  </a:lnTo>
                  <a:lnTo>
                    <a:pt x="488" y="789"/>
                  </a:lnTo>
                  <a:lnTo>
                    <a:pt x="492" y="787"/>
                  </a:lnTo>
                  <a:lnTo>
                    <a:pt x="500" y="785"/>
                  </a:lnTo>
                  <a:lnTo>
                    <a:pt x="505" y="783"/>
                  </a:lnTo>
                  <a:lnTo>
                    <a:pt x="511" y="783"/>
                  </a:lnTo>
                  <a:lnTo>
                    <a:pt x="517" y="782"/>
                  </a:lnTo>
                  <a:lnTo>
                    <a:pt x="524" y="780"/>
                  </a:lnTo>
                  <a:lnTo>
                    <a:pt x="530" y="778"/>
                  </a:lnTo>
                  <a:lnTo>
                    <a:pt x="536" y="778"/>
                  </a:lnTo>
                  <a:lnTo>
                    <a:pt x="541" y="776"/>
                  </a:lnTo>
                  <a:lnTo>
                    <a:pt x="549" y="776"/>
                  </a:lnTo>
                  <a:lnTo>
                    <a:pt x="553" y="774"/>
                  </a:lnTo>
                  <a:lnTo>
                    <a:pt x="560" y="772"/>
                  </a:lnTo>
                  <a:lnTo>
                    <a:pt x="564" y="770"/>
                  </a:lnTo>
                  <a:lnTo>
                    <a:pt x="572" y="770"/>
                  </a:lnTo>
                  <a:lnTo>
                    <a:pt x="578" y="768"/>
                  </a:lnTo>
                  <a:lnTo>
                    <a:pt x="583" y="768"/>
                  </a:lnTo>
                  <a:lnTo>
                    <a:pt x="587" y="766"/>
                  </a:lnTo>
                  <a:lnTo>
                    <a:pt x="593" y="764"/>
                  </a:lnTo>
                  <a:lnTo>
                    <a:pt x="597" y="763"/>
                  </a:lnTo>
                  <a:lnTo>
                    <a:pt x="602" y="763"/>
                  </a:lnTo>
                  <a:lnTo>
                    <a:pt x="610" y="761"/>
                  </a:lnTo>
                  <a:lnTo>
                    <a:pt x="619" y="759"/>
                  </a:lnTo>
                  <a:lnTo>
                    <a:pt x="627" y="755"/>
                  </a:lnTo>
                  <a:lnTo>
                    <a:pt x="633" y="755"/>
                  </a:lnTo>
                  <a:lnTo>
                    <a:pt x="638" y="753"/>
                  </a:lnTo>
                  <a:lnTo>
                    <a:pt x="644" y="753"/>
                  </a:lnTo>
                  <a:lnTo>
                    <a:pt x="646" y="751"/>
                  </a:lnTo>
                  <a:lnTo>
                    <a:pt x="652" y="749"/>
                  </a:lnTo>
                  <a:lnTo>
                    <a:pt x="657" y="747"/>
                  </a:lnTo>
                  <a:lnTo>
                    <a:pt x="665" y="745"/>
                  </a:lnTo>
                  <a:lnTo>
                    <a:pt x="673" y="743"/>
                  </a:lnTo>
                  <a:lnTo>
                    <a:pt x="680" y="740"/>
                  </a:lnTo>
                  <a:lnTo>
                    <a:pt x="686" y="738"/>
                  </a:lnTo>
                  <a:lnTo>
                    <a:pt x="690" y="738"/>
                  </a:lnTo>
                  <a:lnTo>
                    <a:pt x="695" y="736"/>
                  </a:lnTo>
                  <a:lnTo>
                    <a:pt x="701" y="736"/>
                  </a:lnTo>
                  <a:lnTo>
                    <a:pt x="705" y="732"/>
                  </a:lnTo>
                  <a:lnTo>
                    <a:pt x="711" y="732"/>
                  </a:lnTo>
                  <a:lnTo>
                    <a:pt x="716" y="730"/>
                  </a:lnTo>
                  <a:lnTo>
                    <a:pt x="722" y="728"/>
                  </a:lnTo>
                  <a:lnTo>
                    <a:pt x="726" y="726"/>
                  </a:lnTo>
                  <a:lnTo>
                    <a:pt x="732" y="724"/>
                  </a:lnTo>
                  <a:lnTo>
                    <a:pt x="739" y="723"/>
                  </a:lnTo>
                  <a:lnTo>
                    <a:pt x="745" y="723"/>
                  </a:lnTo>
                  <a:lnTo>
                    <a:pt x="751" y="719"/>
                  </a:lnTo>
                  <a:lnTo>
                    <a:pt x="754" y="719"/>
                  </a:lnTo>
                  <a:lnTo>
                    <a:pt x="762" y="717"/>
                  </a:lnTo>
                  <a:lnTo>
                    <a:pt x="768" y="715"/>
                  </a:lnTo>
                  <a:lnTo>
                    <a:pt x="773" y="713"/>
                  </a:lnTo>
                  <a:lnTo>
                    <a:pt x="779" y="711"/>
                  </a:lnTo>
                  <a:lnTo>
                    <a:pt x="785" y="709"/>
                  </a:lnTo>
                  <a:lnTo>
                    <a:pt x="792" y="709"/>
                  </a:lnTo>
                  <a:lnTo>
                    <a:pt x="798" y="705"/>
                  </a:lnTo>
                  <a:lnTo>
                    <a:pt x="802" y="705"/>
                  </a:lnTo>
                  <a:lnTo>
                    <a:pt x="808" y="702"/>
                  </a:lnTo>
                  <a:lnTo>
                    <a:pt x="813" y="702"/>
                  </a:lnTo>
                  <a:lnTo>
                    <a:pt x="819" y="700"/>
                  </a:lnTo>
                  <a:lnTo>
                    <a:pt x="825" y="698"/>
                  </a:lnTo>
                  <a:lnTo>
                    <a:pt x="830" y="696"/>
                  </a:lnTo>
                  <a:lnTo>
                    <a:pt x="836" y="696"/>
                  </a:lnTo>
                  <a:lnTo>
                    <a:pt x="842" y="692"/>
                  </a:lnTo>
                  <a:lnTo>
                    <a:pt x="846" y="692"/>
                  </a:lnTo>
                  <a:lnTo>
                    <a:pt x="851" y="690"/>
                  </a:lnTo>
                  <a:lnTo>
                    <a:pt x="857" y="688"/>
                  </a:lnTo>
                  <a:lnTo>
                    <a:pt x="865" y="686"/>
                  </a:lnTo>
                  <a:lnTo>
                    <a:pt x="874" y="685"/>
                  </a:lnTo>
                  <a:lnTo>
                    <a:pt x="882" y="683"/>
                  </a:lnTo>
                  <a:lnTo>
                    <a:pt x="889" y="679"/>
                  </a:lnTo>
                  <a:lnTo>
                    <a:pt x="895" y="677"/>
                  </a:lnTo>
                  <a:lnTo>
                    <a:pt x="903" y="677"/>
                  </a:lnTo>
                  <a:lnTo>
                    <a:pt x="908" y="673"/>
                  </a:lnTo>
                  <a:lnTo>
                    <a:pt x="912" y="673"/>
                  </a:lnTo>
                  <a:lnTo>
                    <a:pt x="904" y="656"/>
                  </a:lnTo>
                  <a:lnTo>
                    <a:pt x="901" y="656"/>
                  </a:lnTo>
                  <a:lnTo>
                    <a:pt x="893" y="658"/>
                  </a:lnTo>
                  <a:lnTo>
                    <a:pt x="887" y="658"/>
                  </a:lnTo>
                  <a:lnTo>
                    <a:pt x="882" y="660"/>
                  </a:lnTo>
                  <a:lnTo>
                    <a:pt x="874" y="664"/>
                  </a:lnTo>
                  <a:lnTo>
                    <a:pt x="866" y="666"/>
                  </a:lnTo>
                  <a:lnTo>
                    <a:pt x="861" y="666"/>
                  </a:lnTo>
                  <a:lnTo>
                    <a:pt x="857" y="667"/>
                  </a:lnTo>
                  <a:lnTo>
                    <a:pt x="851" y="669"/>
                  </a:lnTo>
                  <a:lnTo>
                    <a:pt x="846" y="669"/>
                  </a:lnTo>
                  <a:lnTo>
                    <a:pt x="842" y="671"/>
                  </a:lnTo>
                  <a:lnTo>
                    <a:pt x="836" y="673"/>
                  </a:lnTo>
                  <a:lnTo>
                    <a:pt x="830" y="673"/>
                  </a:lnTo>
                  <a:lnTo>
                    <a:pt x="827" y="677"/>
                  </a:lnTo>
                  <a:lnTo>
                    <a:pt x="819" y="677"/>
                  </a:lnTo>
                  <a:lnTo>
                    <a:pt x="813" y="679"/>
                  </a:lnTo>
                  <a:lnTo>
                    <a:pt x="808" y="681"/>
                  </a:lnTo>
                  <a:lnTo>
                    <a:pt x="802" y="683"/>
                  </a:lnTo>
                  <a:lnTo>
                    <a:pt x="796" y="685"/>
                  </a:lnTo>
                  <a:lnTo>
                    <a:pt x="790" y="686"/>
                  </a:lnTo>
                  <a:lnTo>
                    <a:pt x="785" y="688"/>
                  </a:lnTo>
                  <a:lnTo>
                    <a:pt x="779" y="690"/>
                  </a:lnTo>
                  <a:lnTo>
                    <a:pt x="771" y="692"/>
                  </a:lnTo>
                  <a:lnTo>
                    <a:pt x="768" y="694"/>
                  </a:lnTo>
                  <a:lnTo>
                    <a:pt x="760" y="696"/>
                  </a:lnTo>
                  <a:lnTo>
                    <a:pt x="754" y="698"/>
                  </a:lnTo>
                  <a:lnTo>
                    <a:pt x="749" y="698"/>
                  </a:lnTo>
                  <a:lnTo>
                    <a:pt x="741" y="702"/>
                  </a:lnTo>
                  <a:lnTo>
                    <a:pt x="737" y="702"/>
                  </a:lnTo>
                  <a:lnTo>
                    <a:pt x="732" y="704"/>
                  </a:lnTo>
                  <a:lnTo>
                    <a:pt x="726" y="705"/>
                  </a:lnTo>
                  <a:lnTo>
                    <a:pt x="718" y="707"/>
                  </a:lnTo>
                  <a:lnTo>
                    <a:pt x="712" y="709"/>
                  </a:lnTo>
                  <a:lnTo>
                    <a:pt x="709" y="711"/>
                  </a:lnTo>
                  <a:lnTo>
                    <a:pt x="703" y="711"/>
                  </a:lnTo>
                  <a:lnTo>
                    <a:pt x="697" y="715"/>
                  </a:lnTo>
                  <a:lnTo>
                    <a:pt x="692" y="715"/>
                  </a:lnTo>
                  <a:lnTo>
                    <a:pt x="688" y="717"/>
                  </a:lnTo>
                  <a:lnTo>
                    <a:pt x="682" y="719"/>
                  </a:lnTo>
                  <a:lnTo>
                    <a:pt x="676" y="721"/>
                  </a:lnTo>
                  <a:lnTo>
                    <a:pt x="673" y="721"/>
                  </a:lnTo>
                  <a:lnTo>
                    <a:pt x="667" y="723"/>
                  </a:lnTo>
                  <a:lnTo>
                    <a:pt x="659" y="726"/>
                  </a:lnTo>
                  <a:lnTo>
                    <a:pt x="652" y="728"/>
                  </a:lnTo>
                  <a:lnTo>
                    <a:pt x="646" y="730"/>
                  </a:lnTo>
                  <a:lnTo>
                    <a:pt x="640" y="732"/>
                  </a:lnTo>
                  <a:lnTo>
                    <a:pt x="636" y="734"/>
                  </a:lnTo>
                  <a:lnTo>
                    <a:pt x="633" y="736"/>
                  </a:lnTo>
                  <a:lnTo>
                    <a:pt x="629" y="736"/>
                  </a:lnTo>
                  <a:lnTo>
                    <a:pt x="623" y="738"/>
                  </a:lnTo>
                  <a:lnTo>
                    <a:pt x="617" y="740"/>
                  </a:lnTo>
                  <a:lnTo>
                    <a:pt x="612" y="742"/>
                  </a:lnTo>
                  <a:lnTo>
                    <a:pt x="604" y="743"/>
                  </a:lnTo>
                  <a:lnTo>
                    <a:pt x="595" y="745"/>
                  </a:lnTo>
                  <a:lnTo>
                    <a:pt x="585" y="745"/>
                  </a:lnTo>
                  <a:lnTo>
                    <a:pt x="578" y="749"/>
                  </a:lnTo>
                  <a:lnTo>
                    <a:pt x="572" y="749"/>
                  </a:lnTo>
                  <a:lnTo>
                    <a:pt x="566" y="751"/>
                  </a:lnTo>
                  <a:lnTo>
                    <a:pt x="560" y="751"/>
                  </a:lnTo>
                  <a:lnTo>
                    <a:pt x="555" y="753"/>
                  </a:lnTo>
                  <a:lnTo>
                    <a:pt x="549" y="753"/>
                  </a:lnTo>
                  <a:lnTo>
                    <a:pt x="543" y="755"/>
                  </a:lnTo>
                  <a:lnTo>
                    <a:pt x="538" y="755"/>
                  </a:lnTo>
                  <a:lnTo>
                    <a:pt x="534" y="757"/>
                  </a:lnTo>
                  <a:lnTo>
                    <a:pt x="526" y="759"/>
                  </a:lnTo>
                  <a:lnTo>
                    <a:pt x="521" y="759"/>
                  </a:lnTo>
                  <a:lnTo>
                    <a:pt x="515" y="761"/>
                  </a:lnTo>
                  <a:lnTo>
                    <a:pt x="509" y="763"/>
                  </a:lnTo>
                  <a:lnTo>
                    <a:pt x="503" y="763"/>
                  </a:lnTo>
                  <a:lnTo>
                    <a:pt x="498" y="764"/>
                  </a:lnTo>
                  <a:lnTo>
                    <a:pt x="492" y="764"/>
                  </a:lnTo>
                  <a:lnTo>
                    <a:pt x="486" y="766"/>
                  </a:lnTo>
                  <a:lnTo>
                    <a:pt x="481" y="766"/>
                  </a:lnTo>
                  <a:lnTo>
                    <a:pt x="475" y="768"/>
                  </a:lnTo>
                  <a:lnTo>
                    <a:pt x="467" y="768"/>
                  </a:lnTo>
                  <a:lnTo>
                    <a:pt x="462" y="770"/>
                  </a:lnTo>
                  <a:lnTo>
                    <a:pt x="456" y="772"/>
                  </a:lnTo>
                  <a:lnTo>
                    <a:pt x="450" y="772"/>
                  </a:lnTo>
                  <a:lnTo>
                    <a:pt x="446" y="774"/>
                  </a:lnTo>
                  <a:lnTo>
                    <a:pt x="441" y="776"/>
                  </a:lnTo>
                  <a:lnTo>
                    <a:pt x="435" y="776"/>
                  </a:lnTo>
                  <a:lnTo>
                    <a:pt x="429" y="778"/>
                  </a:lnTo>
                  <a:lnTo>
                    <a:pt x="424" y="778"/>
                  </a:lnTo>
                  <a:lnTo>
                    <a:pt x="418" y="778"/>
                  </a:lnTo>
                  <a:lnTo>
                    <a:pt x="408" y="780"/>
                  </a:lnTo>
                  <a:lnTo>
                    <a:pt x="401" y="783"/>
                  </a:lnTo>
                  <a:lnTo>
                    <a:pt x="391" y="783"/>
                  </a:lnTo>
                  <a:lnTo>
                    <a:pt x="386" y="785"/>
                  </a:lnTo>
                  <a:lnTo>
                    <a:pt x="378" y="785"/>
                  </a:lnTo>
                  <a:lnTo>
                    <a:pt x="374" y="787"/>
                  </a:lnTo>
                  <a:lnTo>
                    <a:pt x="367" y="789"/>
                  </a:lnTo>
                  <a:lnTo>
                    <a:pt x="365" y="791"/>
                  </a:lnTo>
                  <a:lnTo>
                    <a:pt x="363" y="789"/>
                  </a:lnTo>
                  <a:lnTo>
                    <a:pt x="359" y="785"/>
                  </a:lnTo>
                  <a:lnTo>
                    <a:pt x="353" y="780"/>
                  </a:lnTo>
                  <a:lnTo>
                    <a:pt x="346" y="772"/>
                  </a:lnTo>
                  <a:lnTo>
                    <a:pt x="342" y="766"/>
                  </a:lnTo>
                  <a:lnTo>
                    <a:pt x="338" y="763"/>
                  </a:lnTo>
                  <a:lnTo>
                    <a:pt x="332" y="757"/>
                  </a:lnTo>
                  <a:lnTo>
                    <a:pt x="329" y="753"/>
                  </a:lnTo>
                  <a:lnTo>
                    <a:pt x="323" y="745"/>
                  </a:lnTo>
                  <a:lnTo>
                    <a:pt x="317" y="742"/>
                  </a:lnTo>
                  <a:lnTo>
                    <a:pt x="313" y="734"/>
                  </a:lnTo>
                  <a:lnTo>
                    <a:pt x="308" y="728"/>
                  </a:lnTo>
                  <a:lnTo>
                    <a:pt x="300" y="721"/>
                  </a:lnTo>
                  <a:lnTo>
                    <a:pt x="294" y="715"/>
                  </a:lnTo>
                  <a:lnTo>
                    <a:pt x="289" y="707"/>
                  </a:lnTo>
                  <a:lnTo>
                    <a:pt x="283" y="700"/>
                  </a:lnTo>
                  <a:lnTo>
                    <a:pt x="277" y="692"/>
                  </a:lnTo>
                  <a:lnTo>
                    <a:pt x="272" y="685"/>
                  </a:lnTo>
                  <a:lnTo>
                    <a:pt x="266" y="675"/>
                  </a:lnTo>
                  <a:lnTo>
                    <a:pt x="260" y="669"/>
                  </a:lnTo>
                  <a:lnTo>
                    <a:pt x="255" y="660"/>
                  </a:lnTo>
                  <a:lnTo>
                    <a:pt x="251" y="652"/>
                  </a:lnTo>
                  <a:lnTo>
                    <a:pt x="245" y="645"/>
                  </a:lnTo>
                  <a:lnTo>
                    <a:pt x="241" y="637"/>
                  </a:lnTo>
                  <a:lnTo>
                    <a:pt x="236" y="629"/>
                  </a:lnTo>
                  <a:lnTo>
                    <a:pt x="232" y="622"/>
                  </a:lnTo>
                  <a:lnTo>
                    <a:pt x="228" y="614"/>
                  </a:lnTo>
                  <a:lnTo>
                    <a:pt x="224" y="607"/>
                  </a:lnTo>
                  <a:lnTo>
                    <a:pt x="222" y="597"/>
                  </a:lnTo>
                  <a:lnTo>
                    <a:pt x="218" y="589"/>
                  </a:lnTo>
                  <a:lnTo>
                    <a:pt x="215" y="582"/>
                  </a:lnTo>
                  <a:lnTo>
                    <a:pt x="211" y="574"/>
                  </a:lnTo>
                  <a:lnTo>
                    <a:pt x="209" y="565"/>
                  </a:lnTo>
                  <a:lnTo>
                    <a:pt x="205" y="557"/>
                  </a:lnTo>
                  <a:lnTo>
                    <a:pt x="201" y="549"/>
                  </a:lnTo>
                  <a:lnTo>
                    <a:pt x="199" y="540"/>
                  </a:lnTo>
                  <a:lnTo>
                    <a:pt x="196" y="532"/>
                  </a:lnTo>
                  <a:lnTo>
                    <a:pt x="194" y="523"/>
                  </a:lnTo>
                  <a:lnTo>
                    <a:pt x="190" y="515"/>
                  </a:lnTo>
                  <a:lnTo>
                    <a:pt x="186" y="508"/>
                  </a:lnTo>
                  <a:lnTo>
                    <a:pt x="184" y="500"/>
                  </a:lnTo>
                  <a:lnTo>
                    <a:pt x="182" y="492"/>
                  </a:lnTo>
                  <a:lnTo>
                    <a:pt x="179" y="485"/>
                  </a:lnTo>
                  <a:lnTo>
                    <a:pt x="177" y="477"/>
                  </a:lnTo>
                  <a:lnTo>
                    <a:pt x="173" y="470"/>
                  </a:lnTo>
                  <a:lnTo>
                    <a:pt x="171" y="462"/>
                  </a:lnTo>
                  <a:lnTo>
                    <a:pt x="167" y="456"/>
                  </a:lnTo>
                  <a:lnTo>
                    <a:pt x="167" y="451"/>
                  </a:lnTo>
                  <a:lnTo>
                    <a:pt x="163" y="445"/>
                  </a:lnTo>
                  <a:lnTo>
                    <a:pt x="161" y="439"/>
                  </a:lnTo>
                  <a:lnTo>
                    <a:pt x="160" y="433"/>
                  </a:lnTo>
                  <a:lnTo>
                    <a:pt x="160" y="430"/>
                  </a:lnTo>
                  <a:lnTo>
                    <a:pt x="156" y="420"/>
                  </a:lnTo>
                  <a:lnTo>
                    <a:pt x="154" y="414"/>
                  </a:lnTo>
                  <a:lnTo>
                    <a:pt x="154" y="413"/>
                  </a:lnTo>
                  <a:lnTo>
                    <a:pt x="154" y="411"/>
                  </a:lnTo>
                  <a:lnTo>
                    <a:pt x="154" y="411"/>
                  </a:lnTo>
                  <a:lnTo>
                    <a:pt x="160" y="409"/>
                  </a:lnTo>
                  <a:lnTo>
                    <a:pt x="163" y="409"/>
                  </a:lnTo>
                  <a:lnTo>
                    <a:pt x="169" y="407"/>
                  </a:lnTo>
                  <a:lnTo>
                    <a:pt x="173" y="407"/>
                  </a:lnTo>
                  <a:lnTo>
                    <a:pt x="180" y="407"/>
                  </a:lnTo>
                  <a:lnTo>
                    <a:pt x="186" y="405"/>
                  </a:lnTo>
                  <a:lnTo>
                    <a:pt x="194" y="403"/>
                  </a:lnTo>
                  <a:lnTo>
                    <a:pt x="201" y="401"/>
                  </a:lnTo>
                  <a:lnTo>
                    <a:pt x="211" y="401"/>
                  </a:lnTo>
                  <a:lnTo>
                    <a:pt x="218" y="399"/>
                  </a:lnTo>
                  <a:lnTo>
                    <a:pt x="228" y="399"/>
                  </a:lnTo>
                  <a:lnTo>
                    <a:pt x="232" y="397"/>
                  </a:lnTo>
                  <a:lnTo>
                    <a:pt x="237" y="397"/>
                  </a:lnTo>
                  <a:lnTo>
                    <a:pt x="241" y="397"/>
                  </a:lnTo>
                  <a:lnTo>
                    <a:pt x="247" y="397"/>
                  </a:lnTo>
                  <a:lnTo>
                    <a:pt x="256" y="395"/>
                  </a:lnTo>
                  <a:lnTo>
                    <a:pt x="266" y="394"/>
                  </a:lnTo>
                  <a:lnTo>
                    <a:pt x="270" y="392"/>
                  </a:lnTo>
                  <a:lnTo>
                    <a:pt x="275" y="392"/>
                  </a:lnTo>
                  <a:lnTo>
                    <a:pt x="281" y="390"/>
                  </a:lnTo>
                  <a:lnTo>
                    <a:pt x="287" y="390"/>
                  </a:lnTo>
                  <a:lnTo>
                    <a:pt x="291" y="390"/>
                  </a:lnTo>
                  <a:lnTo>
                    <a:pt x="296" y="388"/>
                  </a:lnTo>
                  <a:lnTo>
                    <a:pt x="302" y="388"/>
                  </a:lnTo>
                  <a:lnTo>
                    <a:pt x="308" y="388"/>
                  </a:lnTo>
                  <a:lnTo>
                    <a:pt x="312" y="386"/>
                  </a:lnTo>
                  <a:lnTo>
                    <a:pt x="317" y="386"/>
                  </a:lnTo>
                  <a:lnTo>
                    <a:pt x="323" y="386"/>
                  </a:lnTo>
                  <a:lnTo>
                    <a:pt x="329" y="386"/>
                  </a:lnTo>
                  <a:lnTo>
                    <a:pt x="336" y="384"/>
                  </a:lnTo>
                  <a:lnTo>
                    <a:pt x="346" y="384"/>
                  </a:lnTo>
                  <a:lnTo>
                    <a:pt x="355" y="382"/>
                  </a:lnTo>
                  <a:lnTo>
                    <a:pt x="365" y="380"/>
                  </a:lnTo>
                  <a:lnTo>
                    <a:pt x="372" y="380"/>
                  </a:lnTo>
                  <a:lnTo>
                    <a:pt x="382" y="378"/>
                  </a:lnTo>
                  <a:lnTo>
                    <a:pt x="389" y="378"/>
                  </a:lnTo>
                  <a:lnTo>
                    <a:pt x="399" y="378"/>
                  </a:lnTo>
                  <a:lnTo>
                    <a:pt x="405" y="376"/>
                  </a:lnTo>
                  <a:lnTo>
                    <a:pt x="412" y="376"/>
                  </a:lnTo>
                  <a:lnTo>
                    <a:pt x="420" y="375"/>
                  </a:lnTo>
                  <a:lnTo>
                    <a:pt x="427" y="375"/>
                  </a:lnTo>
                  <a:lnTo>
                    <a:pt x="435" y="373"/>
                  </a:lnTo>
                  <a:lnTo>
                    <a:pt x="445" y="373"/>
                  </a:lnTo>
                  <a:lnTo>
                    <a:pt x="452" y="371"/>
                  </a:lnTo>
                  <a:lnTo>
                    <a:pt x="462" y="371"/>
                  </a:lnTo>
                  <a:lnTo>
                    <a:pt x="469" y="371"/>
                  </a:lnTo>
                  <a:lnTo>
                    <a:pt x="479" y="369"/>
                  </a:lnTo>
                  <a:lnTo>
                    <a:pt x="488" y="369"/>
                  </a:lnTo>
                  <a:lnTo>
                    <a:pt x="496" y="369"/>
                  </a:lnTo>
                  <a:lnTo>
                    <a:pt x="503" y="367"/>
                  </a:lnTo>
                  <a:lnTo>
                    <a:pt x="513" y="367"/>
                  </a:lnTo>
                  <a:lnTo>
                    <a:pt x="522" y="365"/>
                  </a:lnTo>
                  <a:lnTo>
                    <a:pt x="532" y="365"/>
                  </a:lnTo>
                  <a:lnTo>
                    <a:pt x="538" y="363"/>
                  </a:lnTo>
                  <a:lnTo>
                    <a:pt x="547" y="363"/>
                  </a:lnTo>
                  <a:lnTo>
                    <a:pt x="553" y="361"/>
                  </a:lnTo>
                  <a:lnTo>
                    <a:pt x="562" y="361"/>
                  </a:lnTo>
                  <a:lnTo>
                    <a:pt x="568" y="361"/>
                  </a:lnTo>
                  <a:lnTo>
                    <a:pt x="574" y="359"/>
                  </a:lnTo>
                  <a:lnTo>
                    <a:pt x="579" y="359"/>
                  </a:lnTo>
                  <a:lnTo>
                    <a:pt x="587" y="359"/>
                  </a:lnTo>
                  <a:lnTo>
                    <a:pt x="591" y="359"/>
                  </a:lnTo>
                  <a:lnTo>
                    <a:pt x="595" y="357"/>
                  </a:lnTo>
                  <a:lnTo>
                    <a:pt x="598" y="357"/>
                  </a:lnTo>
                  <a:lnTo>
                    <a:pt x="604" y="357"/>
                  </a:lnTo>
                  <a:lnTo>
                    <a:pt x="608" y="357"/>
                  </a:lnTo>
                  <a:lnTo>
                    <a:pt x="610" y="357"/>
                  </a:lnTo>
                  <a:lnTo>
                    <a:pt x="610" y="336"/>
                  </a:lnTo>
                  <a:lnTo>
                    <a:pt x="610" y="336"/>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6"/>
            <p:cNvSpPr/>
            <p:nvPr/>
          </p:nvSpPr>
          <p:spPr>
            <a:xfrm>
              <a:off x="3237473" y="3562277"/>
              <a:ext cx="533106" cy="14122"/>
            </a:xfrm>
            <a:custGeom>
              <a:avLst/>
              <a:gdLst>
                <a:gd name="connsiteX0" fmla="*/ 0 w 533106"/>
                <a:gd name="connsiteY0" fmla="*/ 14122 h 14122"/>
                <a:gd name="connsiteX1" fmla="*/ 533106 w 533106"/>
                <a:gd name="connsiteY1" fmla="*/ 0 h 14122"/>
                <a:gd name="connsiteX2" fmla="*/ 511923 w 533106"/>
                <a:gd name="connsiteY2" fmla="*/ 7061 h 14122"/>
              </a:gdLst>
              <a:ahLst/>
              <a:cxnLst>
                <a:cxn ang="0">
                  <a:pos x="connsiteX0" y="connsiteY0"/>
                </a:cxn>
                <a:cxn ang="0">
                  <a:pos x="connsiteX1" y="connsiteY1"/>
                </a:cxn>
                <a:cxn ang="0">
                  <a:pos x="connsiteX2" y="connsiteY2"/>
                </a:cxn>
              </a:cxnLst>
              <a:rect l="l" t="t" r="r" b="b"/>
              <a:pathLst>
                <a:path w="533106" h="14122">
                  <a:moveTo>
                    <a:pt x="0" y="14122"/>
                  </a:moveTo>
                  <a:lnTo>
                    <a:pt x="533106" y="0"/>
                  </a:lnTo>
                  <a:lnTo>
                    <a:pt x="511923" y="7061"/>
                  </a:lnTo>
                </a:path>
              </a:pathLst>
            </a:custGeom>
            <a:noFill/>
            <a:ln>
              <a:solidFill>
                <a:srgbClr val="FA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3530502" y="3749393"/>
              <a:ext cx="1203901" cy="180056"/>
            </a:xfrm>
            <a:custGeom>
              <a:avLst/>
              <a:gdLst>
                <a:gd name="connsiteX0" fmla="*/ 0 w 1203901"/>
                <a:gd name="connsiteY0" fmla="*/ 180056 h 180056"/>
                <a:gd name="connsiteX1" fmla="*/ 529575 w 1203901"/>
                <a:gd name="connsiteY1" fmla="*/ 88263 h 180056"/>
                <a:gd name="connsiteX2" fmla="*/ 1119169 w 1203901"/>
                <a:gd name="connsiteY2" fmla="*/ 0 h 180056"/>
                <a:gd name="connsiteX3" fmla="*/ 1203901 w 1203901"/>
                <a:gd name="connsiteY3" fmla="*/ 10592 h 180056"/>
                <a:gd name="connsiteX4" fmla="*/ 1193310 w 1203901"/>
                <a:gd name="connsiteY4" fmla="*/ 17653 h 180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3901" h="180056">
                  <a:moveTo>
                    <a:pt x="0" y="180056"/>
                  </a:moveTo>
                  <a:lnTo>
                    <a:pt x="529575" y="88263"/>
                  </a:lnTo>
                  <a:lnTo>
                    <a:pt x="1119169" y="0"/>
                  </a:lnTo>
                  <a:lnTo>
                    <a:pt x="1203901" y="10592"/>
                  </a:lnTo>
                  <a:lnTo>
                    <a:pt x="1193310" y="17653"/>
                  </a:lnTo>
                </a:path>
              </a:pathLst>
            </a:custGeom>
            <a:noFill/>
            <a:ln>
              <a:solidFill>
                <a:srgbClr val="FA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1287780" y="2092293"/>
            <a:ext cx="1259798" cy="1884922"/>
            <a:chOff x="5516531" y="3201996"/>
            <a:chExt cx="503269" cy="725989"/>
          </a:xfrm>
        </p:grpSpPr>
        <p:sp>
          <p:nvSpPr>
            <p:cNvPr id="20" name="Freeform 14"/>
            <p:cNvSpPr>
              <a:spLocks/>
            </p:cNvSpPr>
            <p:nvPr/>
          </p:nvSpPr>
          <p:spPr bwMode="auto">
            <a:xfrm>
              <a:off x="5768165" y="3212562"/>
              <a:ext cx="99885" cy="169037"/>
            </a:xfrm>
            <a:custGeom>
              <a:avLst/>
              <a:gdLst>
                <a:gd name="T0" fmla="*/ 40 w 103"/>
                <a:gd name="T1" fmla="*/ 6 h 160"/>
                <a:gd name="T2" fmla="*/ 38 w 103"/>
                <a:gd name="T3" fmla="*/ 8 h 160"/>
                <a:gd name="T4" fmla="*/ 34 w 103"/>
                <a:gd name="T5" fmla="*/ 13 h 160"/>
                <a:gd name="T6" fmla="*/ 32 w 103"/>
                <a:gd name="T7" fmla="*/ 19 h 160"/>
                <a:gd name="T8" fmla="*/ 30 w 103"/>
                <a:gd name="T9" fmla="*/ 25 h 160"/>
                <a:gd name="T10" fmla="*/ 27 w 103"/>
                <a:gd name="T11" fmla="*/ 30 h 160"/>
                <a:gd name="T12" fmla="*/ 25 w 103"/>
                <a:gd name="T13" fmla="*/ 38 h 160"/>
                <a:gd name="T14" fmla="*/ 21 w 103"/>
                <a:gd name="T15" fmla="*/ 44 h 160"/>
                <a:gd name="T16" fmla="*/ 19 w 103"/>
                <a:gd name="T17" fmla="*/ 49 h 160"/>
                <a:gd name="T18" fmla="*/ 17 w 103"/>
                <a:gd name="T19" fmla="*/ 55 h 160"/>
                <a:gd name="T20" fmla="*/ 13 w 103"/>
                <a:gd name="T21" fmla="*/ 63 h 160"/>
                <a:gd name="T22" fmla="*/ 11 w 103"/>
                <a:gd name="T23" fmla="*/ 68 h 160"/>
                <a:gd name="T24" fmla="*/ 9 w 103"/>
                <a:gd name="T25" fmla="*/ 74 h 160"/>
                <a:gd name="T26" fmla="*/ 8 w 103"/>
                <a:gd name="T27" fmla="*/ 78 h 160"/>
                <a:gd name="T28" fmla="*/ 8 w 103"/>
                <a:gd name="T29" fmla="*/ 84 h 160"/>
                <a:gd name="T30" fmla="*/ 6 w 103"/>
                <a:gd name="T31" fmla="*/ 86 h 160"/>
                <a:gd name="T32" fmla="*/ 4 w 103"/>
                <a:gd name="T33" fmla="*/ 89 h 160"/>
                <a:gd name="T34" fmla="*/ 2 w 103"/>
                <a:gd name="T35" fmla="*/ 95 h 160"/>
                <a:gd name="T36" fmla="*/ 2 w 103"/>
                <a:gd name="T37" fmla="*/ 103 h 160"/>
                <a:gd name="T38" fmla="*/ 2 w 103"/>
                <a:gd name="T39" fmla="*/ 106 h 160"/>
                <a:gd name="T40" fmla="*/ 0 w 103"/>
                <a:gd name="T41" fmla="*/ 114 h 160"/>
                <a:gd name="T42" fmla="*/ 0 w 103"/>
                <a:gd name="T43" fmla="*/ 120 h 160"/>
                <a:gd name="T44" fmla="*/ 0 w 103"/>
                <a:gd name="T45" fmla="*/ 127 h 160"/>
                <a:gd name="T46" fmla="*/ 0 w 103"/>
                <a:gd name="T47" fmla="*/ 133 h 160"/>
                <a:gd name="T48" fmla="*/ 0 w 103"/>
                <a:gd name="T49" fmla="*/ 139 h 160"/>
                <a:gd name="T50" fmla="*/ 0 w 103"/>
                <a:gd name="T51" fmla="*/ 144 h 160"/>
                <a:gd name="T52" fmla="*/ 0 w 103"/>
                <a:gd name="T53" fmla="*/ 150 h 160"/>
                <a:gd name="T54" fmla="*/ 0 w 103"/>
                <a:gd name="T55" fmla="*/ 156 h 160"/>
                <a:gd name="T56" fmla="*/ 0 w 103"/>
                <a:gd name="T57" fmla="*/ 160 h 160"/>
                <a:gd name="T58" fmla="*/ 72 w 103"/>
                <a:gd name="T59" fmla="*/ 148 h 160"/>
                <a:gd name="T60" fmla="*/ 72 w 103"/>
                <a:gd name="T61" fmla="*/ 146 h 160"/>
                <a:gd name="T62" fmla="*/ 72 w 103"/>
                <a:gd name="T63" fmla="*/ 141 h 160"/>
                <a:gd name="T64" fmla="*/ 70 w 103"/>
                <a:gd name="T65" fmla="*/ 135 h 160"/>
                <a:gd name="T66" fmla="*/ 70 w 103"/>
                <a:gd name="T67" fmla="*/ 131 h 160"/>
                <a:gd name="T68" fmla="*/ 70 w 103"/>
                <a:gd name="T69" fmla="*/ 125 h 160"/>
                <a:gd name="T70" fmla="*/ 70 w 103"/>
                <a:gd name="T71" fmla="*/ 122 h 160"/>
                <a:gd name="T72" fmla="*/ 70 w 103"/>
                <a:gd name="T73" fmla="*/ 116 h 160"/>
                <a:gd name="T74" fmla="*/ 70 w 103"/>
                <a:gd name="T75" fmla="*/ 108 h 160"/>
                <a:gd name="T76" fmla="*/ 70 w 103"/>
                <a:gd name="T77" fmla="*/ 105 h 160"/>
                <a:gd name="T78" fmla="*/ 70 w 103"/>
                <a:gd name="T79" fmla="*/ 99 h 160"/>
                <a:gd name="T80" fmla="*/ 70 w 103"/>
                <a:gd name="T81" fmla="*/ 93 h 160"/>
                <a:gd name="T82" fmla="*/ 70 w 103"/>
                <a:gd name="T83" fmla="*/ 89 h 160"/>
                <a:gd name="T84" fmla="*/ 70 w 103"/>
                <a:gd name="T85" fmla="*/ 86 h 160"/>
                <a:gd name="T86" fmla="*/ 72 w 103"/>
                <a:gd name="T87" fmla="*/ 84 h 160"/>
                <a:gd name="T88" fmla="*/ 72 w 103"/>
                <a:gd name="T89" fmla="*/ 80 h 160"/>
                <a:gd name="T90" fmla="*/ 74 w 103"/>
                <a:gd name="T91" fmla="*/ 74 h 160"/>
                <a:gd name="T92" fmla="*/ 74 w 103"/>
                <a:gd name="T93" fmla="*/ 68 h 160"/>
                <a:gd name="T94" fmla="*/ 78 w 103"/>
                <a:gd name="T95" fmla="*/ 63 h 160"/>
                <a:gd name="T96" fmla="*/ 80 w 103"/>
                <a:gd name="T97" fmla="*/ 57 h 160"/>
                <a:gd name="T98" fmla="*/ 84 w 103"/>
                <a:gd name="T99" fmla="*/ 49 h 160"/>
                <a:gd name="T100" fmla="*/ 85 w 103"/>
                <a:gd name="T101" fmla="*/ 42 h 160"/>
                <a:gd name="T102" fmla="*/ 89 w 103"/>
                <a:gd name="T103" fmla="*/ 36 h 160"/>
                <a:gd name="T104" fmla="*/ 91 w 103"/>
                <a:gd name="T105" fmla="*/ 28 h 160"/>
                <a:gd name="T106" fmla="*/ 93 w 103"/>
                <a:gd name="T107" fmla="*/ 21 h 160"/>
                <a:gd name="T108" fmla="*/ 97 w 103"/>
                <a:gd name="T109" fmla="*/ 15 h 160"/>
                <a:gd name="T110" fmla="*/ 99 w 103"/>
                <a:gd name="T111" fmla="*/ 11 h 160"/>
                <a:gd name="T112" fmla="*/ 101 w 103"/>
                <a:gd name="T113" fmla="*/ 6 h 160"/>
                <a:gd name="T114" fmla="*/ 103 w 103"/>
                <a:gd name="T115" fmla="*/ 0 h 160"/>
                <a:gd name="T116" fmla="*/ 40 w 103"/>
                <a:gd name="T117" fmla="*/ 6 h 160"/>
                <a:gd name="T118" fmla="*/ 40 w 103"/>
                <a:gd name="T119"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 h="160">
                  <a:moveTo>
                    <a:pt x="40" y="6"/>
                  </a:moveTo>
                  <a:lnTo>
                    <a:pt x="38" y="8"/>
                  </a:lnTo>
                  <a:lnTo>
                    <a:pt x="34" y="13"/>
                  </a:lnTo>
                  <a:lnTo>
                    <a:pt x="32" y="19"/>
                  </a:lnTo>
                  <a:lnTo>
                    <a:pt x="30" y="25"/>
                  </a:lnTo>
                  <a:lnTo>
                    <a:pt x="27" y="30"/>
                  </a:lnTo>
                  <a:lnTo>
                    <a:pt x="25" y="38"/>
                  </a:lnTo>
                  <a:lnTo>
                    <a:pt x="21" y="44"/>
                  </a:lnTo>
                  <a:lnTo>
                    <a:pt x="19" y="49"/>
                  </a:lnTo>
                  <a:lnTo>
                    <a:pt x="17" y="55"/>
                  </a:lnTo>
                  <a:lnTo>
                    <a:pt x="13" y="63"/>
                  </a:lnTo>
                  <a:lnTo>
                    <a:pt x="11" y="68"/>
                  </a:lnTo>
                  <a:lnTo>
                    <a:pt x="9" y="74"/>
                  </a:lnTo>
                  <a:lnTo>
                    <a:pt x="8" y="78"/>
                  </a:lnTo>
                  <a:lnTo>
                    <a:pt x="8" y="84"/>
                  </a:lnTo>
                  <a:lnTo>
                    <a:pt x="6" y="86"/>
                  </a:lnTo>
                  <a:lnTo>
                    <a:pt x="4" y="89"/>
                  </a:lnTo>
                  <a:lnTo>
                    <a:pt x="2" y="95"/>
                  </a:lnTo>
                  <a:lnTo>
                    <a:pt x="2" y="103"/>
                  </a:lnTo>
                  <a:lnTo>
                    <a:pt x="2" y="106"/>
                  </a:lnTo>
                  <a:lnTo>
                    <a:pt x="0" y="114"/>
                  </a:lnTo>
                  <a:lnTo>
                    <a:pt x="0" y="120"/>
                  </a:lnTo>
                  <a:lnTo>
                    <a:pt x="0" y="127"/>
                  </a:lnTo>
                  <a:lnTo>
                    <a:pt x="0" y="133"/>
                  </a:lnTo>
                  <a:lnTo>
                    <a:pt x="0" y="139"/>
                  </a:lnTo>
                  <a:lnTo>
                    <a:pt x="0" y="144"/>
                  </a:lnTo>
                  <a:lnTo>
                    <a:pt x="0" y="150"/>
                  </a:lnTo>
                  <a:lnTo>
                    <a:pt x="0" y="156"/>
                  </a:lnTo>
                  <a:lnTo>
                    <a:pt x="0" y="160"/>
                  </a:lnTo>
                  <a:lnTo>
                    <a:pt x="72" y="148"/>
                  </a:lnTo>
                  <a:lnTo>
                    <a:pt x="72" y="146"/>
                  </a:lnTo>
                  <a:lnTo>
                    <a:pt x="72" y="141"/>
                  </a:lnTo>
                  <a:lnTo>
                    <a:pt x="70" y="135"/>
                  </a:lnTo>
                  <a:lnTo>
                    <a:pt x="70" y="131"/>
                  </a:lnTo>
                  <a:lnTo>
                    <a:pt x="70" y="125"/>
                  </a:lnTo>
                  <a:lnTo>
                    <a:pt x="70" y="122"/>
                  </a:lnTo>
                  <a:lnTo>
                    <a:pt x="70" y="116"/>
                  </a:lnTo>
                  <a:lnTo>
                    <a:pt x="70" y="108"/>
                  </a:lnTo>
                  <a:lnTo>
                    <a:pt x="70" y="105"/>
                  </a:lnTo>
                  <a:lnTo>
                    <a:pt x="70" y="99"/>
                  </a:lnTo>
                  <a:lnTo>
                    <a:pt x="70" y="93"/>
                  </a:lnTo>
                  <a:lnTo>
                    <a:pt x="70" y="89"/>
                  </a:lnTo>
                  <a:lnTo>
                    <a:pt x="70" y="86"/>
                  </a:lnTo>
                  <a:lnTo>
                    <a:pt x="72" y="84"/>
                  </a:lnTo>
                  <a:lnTo>
                    <a:pt x="72" y="80"/>
                  </a:lnTo>
                  <a:lnTo>
                    <a:pt x="74" y="74"/>
                  </a:lnTo>
                  <a:lnTo>
                    <a:pt x="74" y="68"/>
                  </a:lnTo>
                  <a:lnTo>
                    <a:pt x="78" y="63"/>
                  </a:lnTo>
                  <a:lnTo>
                    <a:pt x="80" y="57"/>
                  </a:lnTo>
                  <a:lnTo>
                    <a:pt x="84" y="49"/>
                  </a:lnTo>
                  <a:lnTo>
                    <a:pt x="85" y="42"/>
                  </a:lnTo>
                  <a:lnTo>
                    <a:pt x="89" y="36"/>
                  </a:lnTo>
                  <a:lnTo>
                    <a:pt x="91" y="28"/>
                  </a:lnTo>
                  <a:lnTo>
                    <a:pt x="93" y="21"/>
                  </a:lnTo>
                  <a:lnTo>
                    <a:pt x="97" y="15"/>
                  </a:lnTo>
                  <a:lnTo>
                    <a:pt x="99" y="11"/>
                  </a:lnTo>
                  <a:lnTo>
                    <a:pt x="101" y="6"/>
                  </a:lnTo>
                  <a:lnTo>
                    <a:pt x="103" y="0"/>
                  </a:lnTo>
                  <a:lnTo>
                    <a:pt x="40" y="6"/>
                  </a:lnTo>
                  <a:lnTo>
                    <a:pt x="40" y="6"/>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5"/>
            <p:cNvSpPr>
              <a:spLocks/>
            </p:cNvSpPr>
            <p:nvPr/>
          </p:nvSpPr>
          <p:spPr bwMode="auto">
            <a:xfrm>
              <a:off x="5524215" y="3379487"/>
              <a:ext cx="485982" cy="414143"/>
            </a:xfrm>
            <a:custGeom>
              <a:avLst/>
              <a:gdLst>
                <a:gd name="T0" fmla="*/ 82 w 506"/>
                <a:gd name="T1" fmla="*/ 87 h 392"/>
                <a:gd name="T2" fmla="*/ 84 w 506"/>
                <a:gd name="T3" fmla="*/ 63 h 392"/>
                <a:gd name="T4" fmla="*/ 91 w 506"/>
                <a:gd name="T5" fmla="*/ 30 h 392"/>
                <a:gd name="T6" fmla="*/ 110 w 506"/>
                <a:gd name="T7" fmla="*/ 6 h 392"/>
                <a:gd name="T8" fmla="*/ 141 w 506"/>
                <a:gd name="T9" fmla="*/ 0 h 392"/>
                <a:gd name="T10" fmla="*/ 169 w 506"/>
                <a:gd name="T11" fmla="*/ 0 h 392"/>
                <a:gd name="T12" fmla="*/ 194 w 506"/>
                <a:gd name="T13" fmla="*/ 6 h 392"/>
                <a:gd name="T14" fmla="*/ 209 w 506"/>
                <a:gd name="T15" fmla="*/ 9 h 392"/>
                <a:gd name="T16" fmla="*/ 228 w 506"/>
                <a:gd name="T17" fmla="*/ 7 h 392"/>
                <a:gd name="T18" fmla="*/ 249 w 506"/>
                <a:gd name="T19" fmla="*/ 6 h 392"/>
                <a:gd name="T20" fmla="*/ 272 w 506"/>
                <a:gd name="T21" fmla="*/ 6 h 392"/>
                <a:gd name="T22" fmla="*/ 297 w 506"/>
                <a:gd name="T23" fmla="*/ 4 h 392"/>
                <a:gd name="T24" fmla="*/ 320 w 506"/>
                <a:gd name="T25" fmla="*/ 4 h 392"/>
                <a:gd name="T26" fmla="*/ 342 w 506"/>
                <a:gd name="T27" fmla="*/ 2 h 392"/>
                <a:gd name="T28" fmla="*/ 369 w 506"/>
                <a:gd name="T29" fmla="*/ 4 h 392"/>
                <a:gd name="T30" fmla="*/ 392 w 506"/>
                <a:gd name="T31" fmla="*/ 9 h 392"/>
                <a:gd name="T32" fmla="*/ 413 w 506"/>
                <a:gd name="T33" fmla="*/ 19 h 392"/>
                <a:gd name="T34" fmla="*/ 430 w 506"/>
                <a:gd name="T35" fmla="*/ 30 h 392"/>
                <a:gd name="T36" fmla="*/ 435 w 506"/>
                <a:gd name="T37" fmla="*/ 53 h 392"/>
                <a:gd name="T38" fmla="*/ 443 w 506"/>
                <a:gd name="T39" fmla="*/ 66 h 392"/>
                <a:gd name="T40" fmla="*/ 464 w 506"/>
                <a:gd name="T41" fmla="*/ 93 h 392"/>
                <a:gd name="T42" fmla="*/ 479 w 506"/>
                <a:gd name="T43" fmla="*/ 114 h 392"/>
                <a:gd name="T44" fmla="*/ 491 w 506"/>
                <a:gd name="T45" fmla="*/ 137 h 392"/>
                <a:gd name="T46" fmla="*/ 502 w 506"/>
                <a:gd name="T47" fmla="*/ 163 h 392"/>
                <a:gd name="T48" fmla="*/ 506 w 506"/>
                <a:gd name="T49" fmla="*/ 192 h 392"/>
                <a:gd name="T50" fmla="*/ 502 w 506"/>
                <a:gd name="T51" fmla="*/ 222 h 392"/>
                <a:gd name="T52" fmla="*/ 489 w 506"/>
                <a:gd name="T53" fmla="*/ 251 h 392"/>
                <a:gd name="T54" fmla="*/ 473 w 506"/>
                <a:gd name="T55" fmla="*/ 277 h 392"/>
                <a:gd name="T56" fmla="*/ 454 w 506"/>
                <a:gd name="T57" fmla="*/ 302 h 392"/>
                <a:gd name="T58" fmla="*/ 434 w 506"/>
                <a:gd name="T59" fmla="*/ 323 h 392"/>
                <a:gd name="T60" fmla="*/ 409 w 506"/>
                <a:gd name="T61" fmla="*/ 344 h 392"/>
                <a:gd name="T62" fmla="*/ 384 w 506"/>
                <a:gd name="T63" fmla="*/ 361 h 392"/>
                <a:gd name="T64" fmla="*/ 356 w 506"/>
                <a:gd name="T65" fmla="*/ 374 h 392"/>
                <a:gd name="T66" fmla="*/ 329 w 506"/>
                <a:gd name="T67" fmla="*/ 386 h 392"/>
                <a:gd name="T68" fmla="*/ 297 w 506"/>
                <a:gd name="T69" fmla="*/ 392 h 392"/>
                <a:gd name="T70" fmla="*/ 259 w 506"/>
                <a:gd name="T71" fmla="*/ 392 h 392"/>
                <a:gd name="T72" fmla="*/ 238 w 506"/>
                <a:gd name="T73" fmla="*/ 388 h 392"/>
                <a:gd name="T74" fmla="*/ 217 w 506"/>
                <a:gd name="T75" fmla="*/ 384 h 392"/>
                <a:gd name="T76" fmla="*/ 196 w 506"/>
                <a:gd name="T77" fmla="*/ 380 h 392"/>
                <a:gd name="T78" fmla="*/ 177 w 506"/>
                <a:gd name="T79" fmla="*/ 376 h 392"/>
                <a:gd name="T80" fmla="*/ 154 w 506"/>
                <a:gd name="T81" fmla="*/ 369 h 392"/>
                <a:gd name="T82" fmla="*/ 118 w 506"/>
                <a:gd name="T83" fmla="*/ 359 h 392"/>
                <a:gd name="T84" fmla="*/ 88 w 506"/>
                <a:gd name="T85" fmla="*/ 348 h 392"/>
                <a:gd name="T86" fmla="*/ 65 w 506"/>
                <a:gd name="T87" fmla="*/ 338 h 392"/>
                <a:gd name="T88" fmla="*/ 50 w 506"/>
                <a:gd name="T89" fmla="*/ 327 h 392"/>
                <a:gd name="T90" fmla="*/ 27 w 506"/>
                <a:gd name="T91" fmla="*/ 300 h 392"/>
                <a:gd name="T92" fmla="*/ 12 w 506"/>
                <a:gd name="T93" fmla="*/ 274 h 392"/>
                <a:gd name="T94" fmla="*/ 4 w 506"/>
                <a:gd name="T95" fmla="*/ 245 h 392"/>
                <a:gd name="T96" fmla="*/ 2 w 506"/>
                <a:gd name="T97" fmla="*/ 209 h 392"/>
                <a:gd name="T98" fmla="*/ 8 w 506"/>
                <a:gd name="T99" fmla="*/ 188 h 392"/>
                <a:gd name="T100" fmla="*/ 25 w 506"/>
                <a:gd name="T101" fmla="*/ 160 h 392"/>
                <a:gd name="T102" fmla="*/ 48 w 506"/>
                <a:gd name="T103" fmla="*/ 133 h 392"/>
                <a:gd name="T104" fmla="*/ 72 w 506"/>
                <a:gd name="T105" fmla="*/ 106 h 392"/>
                <a:gd name="T106" fmla="*/ 84 w 506"/>
                <a:gd name="T107" fmla="*/ 9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6" h="392">
                  <a:moveTo>
                    <a:pt x="84" y="95"/>
                  </a:moveTo>
                  <a:lnTo>
                    <a:pt x="82" y="95"/>
                  </a:lnTo>
                  <a:lnTo>
                    <a:pt x="82" y="93"/>
                  </a:lnTo>
                  <a:lnTo>
                    <a:pt x="82" y="87"/>
                  </a:lnTo>
                  <a:lnTo>
                    <a:pt x="82" y="83"/>
                  </a:lnTo>
                  <a:lnTo>
                    <a:pt x="82" y="76"/>
                  </a:lnTo>
                  <a:lnTo>
                    <a:pt x="82" y="70"/>
                  </a:lnTo>
                  <a:lnTo>
                    <a:pt x="84" y="63"/>
                  </a:lnTo>
                  <a:lnTo>
                    <a:pt x="86" y="55"/>
                  </a:lnTo>
                  <a:lnTo>
                    <a:pt x="88" y="45"/>
                  </a:lnTo>
                  <a:lnTo>
                    <a:pt x="90" y="38"/>
                  </a:lnTo>
                  <a:lnTo>
                    <a:pt x="91" y="30"/>
                  </a:lnTo>
                  <a:lnTo>
                    <a:pt x="95" y="23"/>
                  </a:lnTo>
                  <a:lnTo>
                    <a:pt x="99" y="15"/>
                  </a:lnTo>
                  <a:lnTo>
                    <a:pt x="105" y="11"/>
                  </a:lnTo>
                  <a:lnTo>
                    <a:pt x="110" y="6"/>
                  </a:lnTo>
                  <a:lnTo>
                    <a:pt x="118" y="4"/>
                  </a:lnTo>
                  <a:lnTo>
                    <a:pt x="126" y="2"/>
                  </a:lnTo>
                  <a:lnTo>
                    <a:pt x="133" y="0"/>
                  </a:lnTo>
                  <a:lnTo>
                    <a:pt x="141" y="0"/>
                  </a:lnTo>
                  <a:lnTo>
                    <a:pt x="149" y="0"/>
                  </a:lnTo>
                  <a:lnTo>
                    <a:pt x="156" y="0"/>
                  </a:lnTo>
                  <a:lnTo>
                    <a:pt x="164" y="0"/>
                  </a:lnTo>
                  <a:lnTo>
                    <a:pt x="169" y="0"/>
                  </a:lnTo>
                  <a:lnTo>
                    <a:pt x="177" y="2"/>
                  </a:lnTo>
                  <a:lnTo>
                    <a:pt x="183" y="4"/>
                  </a:lnTo>
                  <a:lnTo>
                    <a:pt x="188" y="4"/>
                  </a:lnTo>
                  <a:lnTo>
                    <a:pt x="194" y="6"/>
                  </a:lnTo>
                  <a:lnTo>
                    <a:pt x="198" y="7"/>
                  </a:lnTo>
                  <a:lnTo>
                    <a:pt x="206" y="9"/>
                  </a:lnTo>
                  <a:lnTo>
                    <a:pt x="207" y="11"/>
                  </a:lnTo>
                  <a:lnTo>
                    <a:pt x="209" y="9"/>
                  </a:lnTo>
                  <a:lnTo>
                    <a:pt x="211" y="9"/>
                  </a:lnTo>
                  <a:lnTo>
                    <a:pt x="217" y="9"/>
                  </a:lnTo>
                  <a:lnTo>
                    <a:pt x="226" y="9"/>
                  </a:lnTo>
                  <a:lnTo>
                    <a:pt x="228" y="7"/>
                  </a:lnTo>
                  <a:lnTo>
                    <a:pt x="234" y="7"/>
                  </a:lnTo>
                  <a:lnTo>
                    <a:pt x="240" y="7"/>
                  </a:lnTo>
                  <a:lnTo>
                    <a:pt x="244" y="7"/>
                  </a:lnTo>
                  <a:lnTo>
                    <a:pt x="249" y="6"/>
                  </a:lnTo>
                  <a:lnTo>
                    <a:pt x="255" y="6"/>
                  </a:lnTo>
                  <a:lnTo>
                    <a:pt x="261" y="6"/>
                  </a:lnTo>
                  <a:lnTo>
                    <a:pt x="268" y="6"/>
                  </a:lnTo>
                  <a:lnTo>
                    <a:pt x="272" y="6"/>
                  </a:lnTo>
                  <a:lnTo>
                    <a:pt x="280" y="6"/>
                  </a:lnTo>
                  <a:lnTo>
                    <a:pt x="285" y="4"/>
                  </a:lnTo>
                  <a:lnTo>
                    <a:pt x="291" y="4"/>
                  </a:lnTo>
                  <a:lnTo>
                    <a:pt x="297" y="4"/>
                  </a:lnTo>
                  <a:lnTo>
                    <a:pt x="302" y="4"/>
                  </a:lnTo>
                  <a:lnTo>
                    <a:pt x="310" y="4"/>
                  </a:lnTo>
                  <a:lnTo>
                    <a:pt x="316" y="4"/>
                  </a:lnTo>
                  <a:lnTo>
                    <a:pt x="320" y="4"/>
                  </a:lnTo>
                  <a:lnTo>
                    <a:pt x="325" y="4"/>
                  </a:lnTo>
                  <a:lnTo>
                    <a:pt x="331" y="2"/>
                  </a:lnTo>
                  <a:lnTo>
                    <a:pt x="337" y="2"/>
                  </a:lnTo>
                  <a:lnTo>
                    <a:pt x="342" y="2"/>
                  </a:lnTo>
                  <a:lnTo>
                    <a:pt x="352" y="2"/>
                  </a:lnTo>
                  <a:lnTo>
                    <a:pt x="358" y="2"/>
                  </a:lnTo>
                  <a:lnTo>
                    <a:pt x="361" y="2"/>
                  </a:lnTo>
                  <a:lnTo>
                    <a:pt x="369" y="4"/>
                  </a:lnTo>
                  <a:lnTo>
                    <a:pt x="375" y="4"/>
                  </a:lnTo>
                  <a:lnTo>
                    <a:pt x="380" y="6"/>
                  </a:lnTo>
                  <a:lnTo>
                    <a:pt x="388" y="7"/>
                  </a:lnTo>
                  <a:lnTo>
                    <a:pt x="392" y="9"/>
                  </a:lnTo>
                  <a:lnTo>
                    <a:pt x="399" y="13"/>
                  </a:lnTo>
                  <a:lnTo>
                    <a:pt x="403" y="15"/>
                  </a:lnTo>
                  <a:lnTo>
                    <a:pt x="409" y="17"/>
                  </a:lnTo>
                  <a:lnTo>
                    <a:pt x="413" y="19"/>
                  </a:lnTo>
                  <a:lnTo>
                    <a:pt x="416" y="21"/>
                  </a:lnTo>
                  <a:lnTo>
                    <a:pt x="422" y="25"/>
                  </a:lnTo>
                  <a:lnTo>
                    <a:pt x="428" y="28"/>
                  </a:lnTo>
                  <a:lnTo>
                    <a:pt x="430" y="30"/>
                  </a:lnTo>
                  <a:lnTo>
                    <a:pt x="432" y="36"/>
                  </a:lnTo>
                  <a:lnTo>
                    <a:pt x="432" y="42"/>
                  </a:lnTo>
                  <a:lnTo>
                    <a:pt x="435" y="49"/>
                  </a:lnTo>
                  <a:lnTo>
                    <a:pt x="435" y="53"/>
                  </a:lnTo>
                  <a:lnTo>
                    <a:pt x="437" y="59"/>
                  </a:lnTo>
                  <a:lnTo>
                    <a:pt x="437" y="63"/>
                  </a:lnTo>
                  <a:lnTo>
                    <a:pt x="439" y="64"/>
                  </a:lnTo>
                  <a:lnTo>
                    <a:pt x="443" y="66"/>
                  </a:lnTo>
                  <a:lnTo>
                    <a:pt x="445" y="72"/>
                  </a:lnTo>
                  <a:lnTo>
                    <a:pt x="451" y="78"/>
                  </a:lnTo>
                  <a:lnTo>
                    <a:pt x="456" y="83"/>
                  </a:lnTo>
                  <a:lnTo>
                    <a:pt x="464" y="93"/>
                  </a:lnTo>
                  <a:lnTo>
                    <a:pt x="468" y="97"/>
                  </a:lnTo>
                  <a:lnTo>
                    <a:pt x="472" y="103"/>
                  </a:lnTo>
                  <a:lnTo>
                    <a:pt x="475" y="108"/>
                  </a:lnTo>
                  <a:lnTo>
                    <a:pt x="479" y="114"/>
                  </a:lnTo>
                  <a:lnTo>
                    <a:pt x="481" y="120"/>
                  </a:lnTo>
                  <a:lnTo>
                    <a:pt x="485" y="125"/>
                  </a:lnTo>
                  <a:lnTo>
                    <a:pt x="489" y="131"/>
                  </a:lnTo>
                  <a:lnTo>
                    <a:pt x="491" y="137"/>
                  </a:lnTo>
                  <a:lnTo>
                    <a:pt x="492" y="142"/>
                  </a:lnTo>
                  <a:lnTo>
                    <a:pt x="496" y="150"/>
                  </a:lnTo>
                  <a:lnTo>
                    <a:pt x="498" y="156"/>
                  </a:lnTo>
                  <a:lnTo>
                    <a:pt x="502" y="163"/>
                  </a:lnTo>
                  <a:lnTo>
                    <a:pt x="502" y="169"/>
                  </a:lnTo>
                  <a:lnTo>
                    <a:pt x="504" y="177"/>
                  </a:lnTo>
                  <a:lnTo>
                    <a:pt x="504" y="184"/>
                  </a:lnTo>
                  <a:lnTo>
                    <a:pt x="506" y="192"/>
                  </a:lnTo>
                  <a:lnTo>
                    <a:pt x="504" y="200"/>
                  </a:lnTo>
                  <a:lnTo>
                    <a:pt x="504" y="207"/>
                  </a:lnTo>
                  <a:lnTo>
                    <a:pt x="502" y="215"/>
                  </a:lnTo>
                  <a:lnTo>
                    <a:pt x="502" y="222"/>
                  </a:lnTo>
                  <a:lnTo>
                    <a:pt x="498" y="230"/>
                  </a:lnTo>
                  <a:lnTo>
                    <a:pt x="494" y="236"/>
                  </a:lnTo>
                  <a:lnTo>
                    <a:pt x="491" y="243"/>
                  </a:lnTo>
                  <a:lnTo>
                    <a:pt x="489" y="251"/>
                  </a:lnTo>
                  <a:lnTo>
                    <a:pt x="485" y="257"/>
                  </a:lnTo>
                  <a:lnTo>
                    <a:pt x="481" y="264"/>
                  </a:lnTo>
                  <a:lnTo>
                    <a:pt x="477" y="270"/>
                  </a:lnTo>
                  <a:lnTo>
                    <a:pt x="473" y="277"/>
                  </a:lnTo>
                  <a:lnTo>
                    <a:pt x="468" y="283"/>
                  </a:lnTo>
                  <a:lnTo>
                    <a:pt x="464" y="289"/>
                  </a:lnTo>
                  <a:lnTo>
                    <a:pt x="460" y="295"/>
                  </a:lnTo>
                  <a:lnTo>
                    <a:pt x="454" y="302"/>
                  </a:lnTo>
                  <a:lnTo>
                    <a:pt x="449" y="306"/>
                  </a:lnTo>
                  <a:lnTo>
                    <a:pt x="445" y="312"/>
                  </a:lnTo>
                  <a:lnTo>
                    <a:pt x="439" y="317"/>
                  </a:lnTo>
                  <a:lnTo>
                    <a:pt x="434" y="323"/>
                  </a:lnTo>
                  <a:lnTo>
                    <a:pt x="428" y="329"/>
                  </a:lnTo>
                  <a:lnTo>
                    <a:pt x="420" y="335"/>
                  </a:lnTo>
                  <a:lnTo>
                    <a:pt x="415" y="338"/>
                  </a:lnTo>
                  <a:lnTo>
                    <a:pt x="409" y="344"/>
                  </a:lnTo>
                  <a:lnTo>
                    <a:pt x="403" y="348"/>
                  </a:lnTo>
                  <a:lnTo>
                    <a:pt x="396" y="352"/>
                  </a:lnTo>
                  <a:lnTo>
                    <a:pt x="390" y="355"/>
                  </a:lnTo>
                  <a:lnTo>
                    <a:pt x="384" y="361"/>
                  </a:lnTo>
                  <a:lnTo>
                    <a:pt x="377" y="365"/>
                  </a:lnTo>
                  <a:lnTo>
                    <a:pt x="369" y="367"/>
                  </a:lnTo>
                  <a:lnTo>
                    <a:pt x="361" y="371"/>
                  </a:lnTo>
                  <a:lnTo>
                    <a:pt x="356" y="374"/>
                  </a:lnTo>
                  <a:lnTo>
                    <a:pt x="348" y="378"/>
                  </a:lnTo>
                  <a:lnTo>
                    <a:pt x="342" y="380"/>
                  </a:lnTo>
                  <a:lnTo>
                    <a:pt x="335" y="382"/>
                  </a:lnTo>
                  <a:lnTo>
                    <a:pt x="329" y="386"/>
                  </a:lnTo>
                  <a:lnTo>
                    <a:pt x="321" y="388"/>
                  </a:lnTo>
                  <a:lnTo>
                    <a:pt x="314" y="390"/>
                  </a:lnTo>
                  <a:lnTo>
                    <a:pt x="304" y="390"/>
                  </a:lnTo>
                  <a:lnTo>
                    <a:pt x="297" y="392"/>
                  </a:lnTo>
                  <a:lnTo>
                    <a:pt x="287" y="392"/>
                  </a:lnTo>
                  <a:lnTo>
                    <a:pt x="278" y="392"/>
                  </a:lnTo>
                  <a:lnTo>
                    <a:pt x="268" y="392"/>
                  </a:lnTo>
                  <a:lnTo>
                    <a:pt x="259" y="392"/>
                  </a:lnTo>
                  <a:lnTo>
                    <a:pt x="255" y="390"/>
                  </a:lnTo>
                  <a:lnTo>
                    <a:pt x="249" y="390"/>
                  </a:lnTo>
                  <a:lnTo>
                    <a:pt x="244" y="388"/>
                  </a:lnTo>
                  <a:lnTo>
                    <a:pt x="238" y="388"/>
                  </a:lnTo>
                  <a:lnTo>
                    <a:pt x="232" y="386"/>
                  </a:lnTo>
                  <a:lnTo>
                    <a:pt x="226" y="386"/>
                  </a:lnTo>
                  <a:lnTo>
                    <a:pt x="223" y="384"/>
                  </a:lnTo>
                  <a:lnTo>
                    <a:pt x="217" y="384"/>
                  </a:lnTo>
                  <a:lnTo>
                    <a:pt x="211" y="382"/>
                  </a:lnTo>
                  <a:lnTo>
                    <a:pt x="207" y="382"/>
                  </a:lnTo>
                  <a:lnTo>
                    <a:pt x="202" y="380"/>
                  </a:lnTo>
                  <a:lnTo>
                    <a:pt x="196" y="380"/>
                  </a:lnTo>
                  <a:lnTo>
                    <a:pt x="190" y="378"/>
                  </a:lnTo>
                  <a:lnTo>
                    <a:pt x="187" y="378"/>
                  </a:lnTo>
                  <a:lnTo>
                    <a:pt x="181" y="376"/>
                  </a:lnTo>
                  <a:lnTo>
                    <a:pt x="177" y="376"/>
                  </a:lnTo>
                  <a:lnTo>
                    <a:pt x="171" y="374"/>
                  </a:lnTo>
                  <a:lnTo>
                    <a:pt x="166" y="373"/>
                  </a:lnTo>
                  <a:lnTo>
                    <a:pt x="160" y="371"/>
                  </a:lnTo>
                  <a:lnTo>
                    <a:pt x="154" y="369"/>
                  </a:lnTo>
                  <a:lnTo>
                    <a:pt x="145" y="367"/>
                  </a:lnTo>
                  <a:lnTo>
                    <a:pt x="137" y="365"/>
                  </a:lnTo>
                  <a:lnTo>
                    <a:pt x="126" y="361"/>
                  </a:lnTo>
                  <a:lnTo>
                    <a:pt x="118" y="359"/>
                  </a:lnTo>
                  <a:lnTo>
                    <a:pt x="109" y="355"/>
                  </a:lnTo>
                  <a:lnTo>
                    <a:pt x="103" y="354"/>
                  </a:lnTo>
                  <a:lnTo>
                    <a:pt x="95" y="352"/>
                  </a:lnTo>
                  <a:lnTo>
                    <a:pt x="88" y="348"/>
                  </a:lnTo>
                  <a:lnTo>
                    <a:pt x="80" y="346"/>
                  </a:lnTo>
                  <a:lnTo>
                    <a:pt x="76" y="344"/>
                  </a:lnTo>
                  <a:lnTo>
                    <a:pt x="71" y="340"/>
                  </a:lnTo>
                  <a:lnTo>
                    <a:pt x="65" y="338"/>
                  </a:lnTo>
                  <a:lnTo>
                    <a:pt x="63" y="336"/>
                  </a:lnTo>
                  <a:lnTo>
                    <a:pt x="61" y="336"/>
                  </a:lnTo>
                  <a:lnTo>
                    <a:pt x="55" y="333"/>
                  </a:lnTo>
                  <a:lnTo>
                    <a:pt x="50" y="327"/>
                  </a:lnTo>
                  <a:lnTo>
                    <a:pt x="44" y="321"/>
                  </a:lnTo>
                  <a:lnTo>
                    <a:pt x="38" y="316"/>
                  </a:lnTo>
                  <a:lnTo>
                    <a:pt x="33" y="308"/>
                  </a:lnTo>
                  <a:lnTo>
                    <a:pt x="27" y="300"/>
                  </a:lnTo>
                  <a:lnTo>
                    <a:pt x="21" y="291"/>
                  </a:lnTo>
                  <a:lnTo>
                    <a:pt x="17" y="283"/>
                  </a:lnTo>
                  <a:lnTo>
                    <a:pt x="15" y="277"/>
                  </a:lnTo>
                  <a:lnTo>
                    <a:pt x="12" y="274"/>
                  </a:lnTo>
                  <a:lnTo>
                    <a:pt x="10" y="268"/>
                  </a:lnTo>
                  <a:lnTo>
                    <a:pt x="8" y="264"/>
                  </a:lnTo>
                  <a:lnTo>
                    <a:pt x="6" y="255"/>
                  </a:lnTo>
                  <a:lnTo>
                    <a:pt x="4" y="245"/>
                  </a:lnTo>
                  <a:lnTo>
                    <a:pt x="0" y="236"/>
                  </a:lnTo>
                  <a:lnTo>
                    <a:pt x="0" y="226"/>
                  </a:lnTo>
                  <a:lnTo>
                    <a:pt x="0" y="217"/>
                  </a:lnTo>
                  <a:lnTo>
                    <a:pt x="2" y="209"/>
                  </a:lnTo>
                  <a:lnTo>
                    <a:pt x="2" y="203"/>
                  </a:lnTo>
                  <a:lnTo>
                    <a:pt x="4" y="200"/>
                  </a:lnTo>
                  <a:lnTo>
                    <a:pt x="6" y="194"/>
                  </a:lnTo>
                  <a:lnTo>
                    <a:pt x="8" y="188"/>
                  </a:lnTo>
                  <a:lnTo>
                    <a:pt x="14" y="179"/>
                  </a:lnTo>
                  <a:lnTo>
                    <a:pt x="19" y="169"/>
                  </a:lnTo>
                  <a:lnTo>
                    <a:pt x="21" y="165"/>
                  </a:lnTo>
                  <a:lnTo>
                    <a:pt x="25" y="160"/>
                  </a:lnTo>
                  <a:lnTo>
                    <a:pt x="29" y="154"/>
                  </a:lnTo>
                  <a:lnTo>
                    <a:pt x="33" y="150"/>
                  </a:lnTo>
                  <a:lnTo>
                    <a:pt x="38" y="141"/>
                  </a:lnTo>
                  <a:lnTo>
                    <a:pt x="48" y="133"/>
                  </a:lnTo>
                  <a:lnTo>
                    <a:pt x="53" y="125"/>
                  </a:lnTo>
                  <a:lnTo>
                    <a:pt x="59" y="118"/>
                  </a:lnTo>
                  <a:lnTo>
                    <a:pt x="65" y="110"/>
                  </a:lnTo>
                  <a:lnTo>
                    <a:pt x="72" y="106"/>
                  </a:lnTo>
                  <a:lnTo>
                    <a:pt x="76" y="101"/>
                  </a:lnTo>
                  <a:lnTo>
                    <a:pt x="80" y="99"/>
                  </a:lnTo>
                  <a:lnTo>
                    <a:pt x="82" y="95"/>
                  </a:lnTo>
                  <a:lnTo>
                    <a:pt x="84" y="95"/>
                  </a:lnTo>
                  <a:lnTo>
                    <a:pt x="84" y="95"/>
                  </a:lnTo>
                  <a:close/>
                </a:path>
              </a:pathLst>
            </a:custGeom>
            <a:solidFill>
              <a:srgbClr val="B1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6"/>
            <p:cNvSpPr>
              <a:spLocks/>
            </p:cNvSpPr>
            <p:nvPr/>
          </p:nvSpPr>
          <p:spPr bwMode="auto">
            <a:xfrm>
              <a:off x="5516531" y="3362583"/>
              <a:ext cx="503269" cy="443725"/>
            </a:xfrm>
            <a:custGeom>
              <a:avLst/>
              <a:gdLst>
                <a:gd name="T0" fmla="*/ 186 w 522"/>
                <a:gd name="T1" fmla="*/ 3 h 420"/>
                <a:gd name="T2" fmla="*/ 131 w 522"/>
                <a:gd name="T3" fmla="*/ 3 h 420"/>
                <a:gd name="T4" fmla="*/ 89 w 522"/>
                <a:gd name="T5" fmla="*/ 43 h 420"/>
                <a:gd name="T6" fmla="*/ 78 w 522"/>
                <a:gd name="T7" fmla="*/ 87 h 420"/>
                <a:gd name="T8" fmla="*/ 74 w 522"/>
                <a:gd name="T9" fmla="*/ 112 h 420"/>
                <a:gd name="T10" fmla="*/ 34 w 522"/>
                <a:gd name="T11" fmla="*/ 146 h 420"/>
                <a:gd name="T12" fmla="*/ 9 w 522"/>
                <a:gd name="T13" fmla="*/ 192 h 420"/>
                <a:gd name="T14" fmla="*/ 0 w 522"/>
                <a:gd name="T15" fmla="*/ 251 h 420"/>
                <a:gd name="T16" fmla="*/ 15 w 522"/>
                <a:gd name="T17" fmla="*/ 310 h 420"/>
                <a:gd name="T18" fmla="*/ 57 w 522"/>
                <a:gd name="T19" fmla="*/ 357 h 420"/>
                <a:gd name="T20" fmla="*/ 117 w 522"/>
                <a:gd name="T21" fmla="*/ 391 h 420"/>
                <a:gd name="T22" fmla="*/ 154 w 522"/>
                <a:gd name="T23" fmla="*/ 403 h 420"/>
                <a:gd name="T24" fmla="*/ 190 w 522"/>
                <a:gd name="T25" fmla="*/ 412 h 420"/>
                <a:gd name="T26" fmla="*/ 230 w 522"/>
                <a:gd name="T27" fmla="*/ 420 h 420"/>
                <a:gd name="T28" fmla="*/ 266 w 522"/>
                <a:gd name="T29" fmla="*/ 420 h 420"/>
                <a:gd name="T30" fmla="*/ 313 w 522"/>
                <a:gd name="T31" fmla="*/ 416 h 420"/>
                <a:gd name="T32" fmla="*/ 370 w 522"/>
                <a:gd name="T33" fmla="*/ 399 h 420"/>
                <a:gd name="T34" fmla="*/ 414 w 522"/>
                <a:gd name="T35" fmla="*/ 374 h 420"/>
                <a:gd name="T36" fmla="*/ 461 w 522"/>
                <a:gd name="T37" fmla="*/ 344 h 420"/>
                <a:gd name="T38" fmla="*/ 486 w 522"/>
                <a:gd name="T39" fmla="*/ 310 h 420"/>
                <a:gd name="T40" fmla="*/ 509 w 522"/>
                <a:gd name="T41" fmla="*/ 268 h 420"/>
                <a:gd name="T42" fmla="*/ 520 w 522"/>
                <a:gd name="T43" fmla="*/ 220 h 420"/>
                <a:gd name="T44" fmla="*/ 520 w 522"/>
                <a:gd name="T45" fmla="*/ 176 h 420"/>
                <a:gd name="T46" fmla="*/ 507 w 522"/>
                <a:gd name="T47" fmla="*/ 140 h 420"/>
                <a:gd name="T48" fmla="*/ 477 w 522"/>
                <a:gd name="T49" fmla="*/ 100 h 420"/>
                <a:gd name="T50" fmla="*/ 456 w 522"/>
                <a:gd name="T51" fmla="*/ 76 h 420"/>
                <a:gd name="T52" fmla="*/ 441 w 522"/>
                <a:gd name="T53" fmla="*/ 41 h 420"/>
                <a:gd name="T54" fmla="*/ 382 w 522"/>
                <a:gd name="T55" fmla="*/ 5 h 420"/>
                <a:gd name="T56" fmla="*/ 330 w 522"/>
                <a:gd name="T57" fmla="*/ 1 h 420"/>
                <a:gd name="T58" fmla="*/ 336 w 522"/>
                <a:gd name="T59" fmla="*/ 22 h 420"/>
                <a:gd name="T60" fmla="*/ 395 w 522"/>
                <a:gd name="T61" fmla="*/ 32 h 420"/>
                <a:gd name="T62" fmla="*/ 423 w 522"/>
                <a:gd name="T63" fmla="*/ 70 h 420"/>
                <a:gd name="T64" fmla="*/ 435 w 522"/>
                <a:gd name="T65" fmla="*/ 95 h 420"/>
                <a:gd name="T66" fmla="*/ 479 w 522"/>
                <a:gd name="T67" fmla="*/ 137 h 420"/>
                <a:gd name="T68" fmla="*/ 499 w 522"/>
                <a:gd name="T69" fmla="*/ 176 h 420"/>
                <a:gd name="T70" fmla="*/ 501 w 522"/>
                <a:gd name="T71" fmla="*/ 226 h 420"/>
                <a:gd name="T72" fmla="*/ 480 w 522"/>
                <a:gd name="T73" fmla="*/ 273 h 420"/>
                <a:gd name="T74" fmla="*/ 448 w 522"/>
                <a:gd name="T75" fmla="*/ 317 h 420"/>
                <a:gd name="T76" fmla="*/ 410 w 522"/>
                <a:gd name="T77" fmla="*/ 351 h 420"/>
                <a:gd name="T78" fmla="*/ 365 w 522"/>
                <a:gd name="T79" fmla="*/ 378 h 420"/>
                <a:gd name="T80" fmla="*/ 321 w 522"/>
                <a:gd name="T81" fmla="*/ 388 h 420"/>
                <a:gd name="T82" fmla="*/ 279 w 522"/>
                <a:gd name="T83" fmla="*/ 395 h 420"/>
                <a:gd name="T84" fmla="*/ 235 w 522"/>
                <a:gd name="T85" fmla="*/ 397 h 420"/>
                <a:gd name="T86" fmla="*/ 197 w 522"/>
                <a:gd name="T87" fmla="*/ 391 h 420"/>
                <a:gd name="T88" fmla="*/ 148 w 522"/>
                <a:gd name="T89" fmla="*/ 378 h 420"/>
                <a:gd name="T90" fmla="*/ 95 w 522"/>
                <a:gd name="T91" fmla="*/ 353 h 420"/>
                <a:gd name="T92" fmla="*/ 47 w 522"/>
                <a:gd name="T93" fmla="*/ 317 h 420"/>
                <a:gd name="T94" fmla="*/ 22 w 522"/>
                <a:gd name="T95" fmla="*/ 268 h 420"/>
                <a:gd name="T96" fmla="*/ 24 w 522"/>
                <a:gd name="T97" fmla="*/ 213 h 420"/>
                <a:gd name="T98" fmla="*/ 43 w 522"/>
                <a:gd name="T99" fmla="*/ 169 h 420"/>
                <a:gd name="T100" fmla="*/ 91 w 522"/>
                <a:gd name="T101" fmla="*/ 127 h 420"/>
                <a:gd name="T102" fmla="*/ 100 w 522"/>
                <a:gd name="T103" fmla="*/ 114 h 420"/>
                <a:gd name="T104" fmla="*/ 110 w 522"/>
                <a:gd name="T105" fmla="*/ 64 h 420"/>
                <a:gd name="T106" fmla="*/ 137 w 522"/>
                <a:gd name="T107" fmla="*/ 26 h 420"/>
                <a:gd name="T108" fmla="*/ 186 w 522"/>
                <a:gd name="T109" fmla="*/ 28 h 420"/>
                <a:gd name="T110" fmla="*/ 216 w 522"/>
                <a:gd name="T111"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 h="420">
                  <a:moveTo>
                    <a:pt x="216" y="11"/>
                  </a:moveTo>
                  <a:lnTo>
                    <a:pt x="213" y="9"/>
                  </a:lnTo>
                  <a:lnTo>
                    <a:pt x="207" y="7"/>
                  </a:lnTo>
                  <a:lnTo>
                    <a:pt x="201" y="5"/>
                  </a:lnTo>
                  <a:lnTo>
                    <a:pt x="197" y="5"/>
                  </a:lnTo>
                  <a:lnTo>
                    <a:pt x="190" y="3"/>
                  </a:lnTo>
                  <a:lnTo>
                    <a:pt x="186" y="3"/>
                  </a:lnTo>
                  <a:lnTo>
                    <a:pt x="178" y="1"/>
                  </a:lnTo>
                  <a:lnTo>
                    <a:pt x="171" y="1"/>
                  </a:lnTo>
                  <a:lnTo>
                    <a:pt x="163" y="1"/>
                  </a:lnTo>
                  <a:lnTo>
                    <a:pt x="156" y="1"/>
                  </a:lnTo>
                  <a:lnTo>
                    <a:pt x="148" y="1"/>
                  </a:lnTo>
                  <a:lnTo>
                    <a:pt x="140" y="1"/>
                  </a:lnTo>
                  <a:lnTo>
                    <a:pt x="131" y="3"/>
                  </a:lnTo>
                  <a:lnTo>
                    <a:pt x="123" y="5"/>
                  </a:lnTo>
                  <a:lnTo>
                    <a:pt x="116" y="7"/>
                  </a:lnTo>
                  <a:lnTo>
                    <a:pt x="108" y="13"/>
                  </a:lnTo>
                  <a:lnTo>
                    <a:pt x="102" y="19"/>
                  </a:lnTo>
                  <a:lnTo>
                    <a:pt x="97" y="26"/>
                  </a:lnTo>
                  <a:lnTo>
                    <a:pt x="91" y="34"/>
                  </a:lnTo>
                  <a:lnTo>
                    <a:pt x="89" y="43"/>
                  </a:lnTo>
                  <a:lnTo>
                    <a:pt x="85" y="47"/>
                  </a:lnTo>
                  <a:lnTo>
                    <a:pt x="85" y="53"/>
                  </a:lnTo>
                  <a:lnTo>
                    <a:pt x="83" y="57"/>
                  </a:lnTo>
                  <a:lnTo>
                    <a:pt x="83" y="62"/>
                  </a:lnTo>
                  <a:lnTo>
                    <a:pt x="81" y="70"/>
                  </a:lnTo>
                  <a:lnTo>
                    <a:pt x="79" y="79"/>
                  </a:lnTo>
                  <a:lnTo>
                    <a:pt x="78" y="87"/>
                  </a:lnTo>
                  <a:lnTo>
                    <a:pt x="78" y="95"/>
                  </a:lnTo>
                  <a:lnTo>
                    <a:pt x="78" y="100"/>
                  </a:lnTo>
                  <a:lnTo>
                    <a:pt x="78" y="106"/>
                  </a:lnTo>
                  <a:lnTo>
                    <a:pt x="78" y="110"/>
                  </a:lnTo>
                  <a:lnTo>
                    <a:pt x="78" y="110"/>
                  </a:lnTo>
                  <a:lnTo>
                    <a:pt x="76" y="110"/>
                  </a:lnTo>
                  <a:lnTo>
                    <a:pt x="74" y="112"/>
                  </a:lnTo>
                  <a:lnTo>
                    <a:pt x="70" y="114"/>
                  </a:lnTo>
                  <a:lnTo>
                    <a:pt x="66" y="118"/>
                  </a:lnTo>
                  <a:lnTo>
                    <a:pt x="59" y="119"/>
                  </a:lnTo>
                  <a:lnTo>
                    <a:pt x="53" y="125"/>
                  </a:lnTo>
                  <a:lnTo>
                    <a:pt x="47" y="131"/>
                  </a:lnTo>
                  <a:lnTo>
                    <a:pt x="41" y="140"/>
                  </a:lnTo>
                  <a:lnTo>
                    <a:pt x="34" y="146"/>
                  </a:lnTo>
                  <a:lnTo>
                    <a:pt x="26" y="156"/>
                  </a:lnTo>
                  <a:lnTo>
                    <a:pt x="22" y="161"/>
                  </a:lnTo>
                  <a:lnTo>
                    <a:pt x="21" y="167"/>
                  </a:lnTo>
                  <a:lnTo>
                    <a:pt x="17" y="173"/>
                  </a:lnTo>
                  <a:lnTo>
                    <a:pt x="15" y="180"/>
                  </a:lnTo>
                  <a:lnTo>
                    <a:pt x="11" y="184"/>
                  </a:lnTo>
                  <a:lnTo>
                    <a:pt x="9" y="192"/>
                  </a:lnTo>
                  <a:lnTo>
                    <a:pt x="5" y="199"/>
                  </a:lnTo>
                  <a:lnTo>
                    <a:pt x="5" y="207"/>
                  </a:lnTo>
                  <a:lnTo>
                    <a:pt x="2" y="216"/>
                  </a:lnTo>
                  <a:lnTo>
                    <a:pt x="2" y="224"/>
                  </a:lnTo>
                  <a:lnTo>
                    <a:pt x="0" y="232"/>
                  </a:lnTo>
                  <a:lnTo>
                    <a:pt x="0" y="243"/>
                  </a:lnTo>
                  <a:lnTo>
                    <a:pt x="0" y="251"/>
                  </a:lnTo>
                  <a:lnTo>
                    <a:pt x="0" y="260"/>
                  </a:lnTo>
                  <a:lnTo>
                    <a:pt x="0" y="268"/>
                  </a:lnTo>
                  <a:lnTo>
                    <a:pt x="3" y="277"/>
                  </a:lnTo>
                  <a:lnTo>
                    <a:pt x="5" y="285"/>
                  </a:lnTo>
                  <a:lnTo>
                    <a:pt x="7" y="292"/>
                  </a:lnTo>
                  <a:lnTo>
                    <a:pt x="11" y="302"/>
                  </a:lnTo>
                  <a:lnTo>
                    <a:pt x="15" y="310"/>
                  </a:lnTo>
                  <a:lnTo>
                    <a:pt x="19" y="317"/>
                  </a:lnTo>
                  <a:lnTo>
                    <a:pt x="24" y="323"/>
                  </a:lnTo>
                  <a:lnTo>
                    <a:pt x="30" y="331"/>
                  </a:lnTo>
                  <a:lnTo>
                    <a:pt x="36" y="338"/>
                  </a:lnTo>
                  <a:lnTo>
                    <a:pt x="41" y="344"/>
                  </a:lnTo>
                  <a:lnTo>
                    <a:pt x="49" y="350"/>
                  </a:lnTo>
                  <a:lnTo>
                    <a:pt x="57" y="357"/>
                  </a:lnTo>
                  <a:lnTo>
                    <a:pt x="66" y="363"/>
                  </a:lnTo>
                  <a:lnTo>
                    <a:pt x="72" y="367"/>
                  </a:lnTo>
                  <a:lnTo>
                    <a:pt x="81" y="372"/>
                  </a:lnTo>
                  <a:lnTo>
                    <a:pt x="89" y="378"/>
                  </a:lnTo>
                  <a:lnTo>
                    <a:pt x="98" y="382"/>
                  </a:lnTo>
                  <a:lnTo>
                    <a:pt x="108" y="386"/>
                  </a:lnTo>
                  <a:lnTo>
                    <a:pt x="117" y="391"/>
                  </a:lnTo>
                  <a:lnTo>
                    <a:pt x="121" y="393"/>
                  </a:lnTo>
                  <a:lnTo>
                    <a:pt x="127" y="395"/>
                  </a:lnTo>
                  <a:lnTo>
                    <a:pt x="133" y="395"/>
                  </a:lnTo>
                  <a:lnTo>
                    <a:pt x="138" y="399"/>
                  </a:lnTo>
                  <a:lnTo>
                    <a:pt x="142" y="399"/>
                  </a:lnTo>
                  <a:lnTo>
                    <a:pt x="148" y="401"/>
                  </a:lnTo>
                  <a:lnTo>
                    <a:pt x="154" y="403"/>
                  </a:lnTo>
                  <a:lnTo>
                    <a:pt x="159" y="405"/>
                  </a:lnTo>
                  <a:lnTo>
                    <a:pt x="163" y="407"/>
                  </a:lnTo>
                  <a:lnTo>
                    <a:pt x="169" y="408"/>
                  </a:lnTo>
                  <a:lnTo>
                    <a:pt x="175" y="410"/>
                  </a:lnTo>
                  <a:lnTo>
                    <a:pt x="180" y="410"/>
                  </a:lnTo>
                  <a:lnTo>
                    <a:pt x="186" y="412"/>
                  </a:lnTo>
                  <a:lnTo>
                    <a:pt x="190" y="412"/>
                  </a:lnTo>
                  <a:lnTo>
                    <a:pt x="195" y="414"/>
                  </a:lnTo>
                  <a:lnTo>
                    <a:pt x="203" y="416"/>
                  </a:lnTo>
                  <a:lnTo>
                    <a:pt x="207" y="416"/>
                  </a:lnTo>
                  <a:lnTo>
                    <a:pt x="214" y="418"/>
                  </a:lnTo>
                  <a:lnTo>
                    <a:pt x="218" y="418"/>
                  </a:lnTo>
                  <a:lnTo>
                    <a:pt x="226" y="420"/>
                  </a:lnTo>
                  <a:lnTo>
                    <a:pt x="230" y="420"/>
                  </a:lnTo>
                  <a:lnTo>
                    <a:pt x="235" y="420"/>
                  </a:lnTo>
                  <a:lnTo>
                    <a:pt x="241" y="420"/>
                  </a:lnTo>
                  <a:lnTo>
                    <a:pt x="247" y="420"/>
                  </a:lnTo>
                  <a:lnTo>
                    <a:pt x="251" y="420"/>
                  </a:lnTo>
                  <a:lnTo>
                    <a:pt x="256" y="420"/>
                  </a:lnTo>
                  <a:lnTo>
                    <a:pt x="262" y="420"/>
                  </a:lnTo>
                  <a:lnTo>
                    <a:pt x="266" y="420"/>
                  </a:lnTo>
                  <a:lnTo>
                    <a:pt x="275" y="420"/>
                  </a:lnTo>
                  <a:lnTo>
                    <a:pt x="285" y="420"/>
                  </a:lnTo>
                  <a:lnTo>
                    <a:pt x="290" y="418"/>
                  </a:lnTo>
                  <a:lnTo>
                    <a:pt x="294" y="418"/>
                  </a:lnTo>
                  <a:lnTo>
                    <a:pt x="300" y="418"/>
                  </a:lnTo>
                  <a:lnTo>
                    <a:pt x="306" y="418"/>
                  </a:lnTo>
                  <a:lnTo>
                    <a:pt x="313" y="416"/>
                  </a:lnTo>
                  <a:lnTo>
                    <a:pt x="321" y="414"/>
                  </a:lnTo>
                  <a:lnTo>
                    <a:pt x="330" y="410"/>
                  </a:lnTo>
                  <a:lnTo>
                    <a:pt x="338" y="410"/>
                  </a:lnTo>
                  <a:lnTo>
                    <a:pt x="346" y="407"/>
                  </a:lnTo>
                  <a:lnTo>
                    <a:pt x="353" y="405"/>
                  </a:lnTo>
                  <a:lnTo>
                    <a:pt x="363" y="401"/>
                  </a:lnTo>
                  <a:lnTo>
                    <a:pt x="370" y="399"/>
                  </a:lnTo>
                  <a:lnTo>
                    <a:pt x="376" y="395"/>
                  </a:lnTo>
                  <a:lnTo>
                    <a:pt x="384" y="391"/>
                  </a:lnTo>
                  <a:lnTo>
                    <a:pt x="389" y="388"/>
                  </a:lnTo>
                  <a:lnTo>
                    <a:pt x="397" y="386"/>
                  </a:lnTo>
                  <a:lnTo>
                    <a:pt x="403" y="382"/>
                  </a:lnTo>
                  <a:lnTo>
                    <a:pt x="408" y="378"/>
                  </a:lnTo>
                  <a:lnTo>
                    <a:pt x="414" y="374"/>
                  </a:lnTo>
                  <a:lnTo>
                    <a:pt x="422" y="370"/>
                  </a:lnTo>
                  <a:lnTo>
                    <a:pt x="425" y="367"/>
                  </a:lnTo>
                  <a:lnTo>
                    <a:pt x="431" y="365"/>
                  </a:lnTo>
                  <a:lnTo>
                    <a:pt x="437" y="359"/>
                  </a:lnTo>
                  <a:lnTo>
                    <a:pt x="442" y="357"/>
                  </a:lnTo>
                  <a:lnTo>
                    <a:pt x="452" y="350"/>
                  </a:lnTo>
                  <a:lnTo>
                    <a:pt x="461" y="344"/>
                  </a:lnTo>
                  <a:lnTo>
                    <a:pt x="465" y="340"/>
                  </a:lnTo>
                  <a:lnTo>
                    <a:pt x="467" y="334"/>
                  </a:lnTo>
                  <a:lnTo>
                    <a:pt x="471" y="331"/>
                  </a:lnTo>
                  <a:lnTo>
                    <a:pt x="477" y="327"/>
                  </a:lnTo>
                  <a:lnTo>
                    <a:pt x="480" y="321"/>
                  </a:lnTo>
                  <a:lnTo>
                    <a:pt x="484" y="315"/>
                  </a:lnTo>
                  <a:lnTo>
                    <a:pt x="486" y="310"/>
                  </a:lnTo>
                  <a:lnTo>
                    <a:pt x="492" y="306"/>
                  </a:lnTo>
                  <a:lnTo>
                    <a:pt x="494" y="300"/>
                  </a:lnTo>
                  <a:lnTo>
                    <a:pt x="498" y="292"/>
                  </a:lnTo>
                  <a:lnTo>
                    <a:pt x="499" y="287"/>
                  </a:lnTo>
                  <a:lnTo>
                    <a:pt x="503" y="281"/>
                  </a:lnTo>
                  <a:lnTo>
                    <a:pt x="505" y="273"/>
                  </a:lnTo>
                  <a:lnTo>
                    <a:pt x="509" y="268"/>
                  </a:lnTo>
                  <a:lnTo>
                    <a:pt x="511" y="262"/>
                  </a:lnTo>
                  <a:lnTo>
                    <a:pt x="513" y="256"/>
                  </a:lnTo>
                  <a:lnTo>
                    <a:pt x="515" y="249"/>
                  </a:lnTo>
                  <a:lnTo>
                    <a:pt x="517" y="241"/>
                  </a:lnTo>
                  <a:lnTo>
                    <a:pt x="518" y="234"/>
                  </a:lnTo>
                  <a:lnTo>
                    <a:pt x="520" y="228"/>
                  </a:lnTo>
                  <a:lnTo>
                    <a:pt x="520" y="220"/>
                  </a:lnTo>
                  <a:lnTo>
                    <a:pt x="522" y="215"/>
                  </a:lnTo>
                  <a:lnTo>
                    <a:pt x="522" y="207"/>
                  </a:lnTo>
                  <a:lnTo>
                    <a:pt x="522" y="201"/>
                  </a:lnTo>
                  <a:lnTo>
                    <a:pt x="522" y="195"/>
                  </a:lnTo>
                  <a:lnTo>
                    <a:pt x="522" y="188"/>
                  </a:lnTo>
                  <a:lnTo>
                    <a:pt x="520" y="182"/>
                  </a:lnTo>
                  <a:lnTo>
                    <a:pt x="520" y="176"/>
                  </a:lnTo>
                  <a:lnTo>
                    <a:pt x="518" y="171"/>
                  </a:lnTo>
                  <a:lnTo>
                    <a:pt x="518" y="167"/>
                  </a:lnTo>
                  <a:lnTo>
                    <a:pt x="517" y="161"/>
                  </a:lnTo>
                  <a:lnTo>
                    <a:pt x="515" y="156"/>
                  </a:lnTo>
                  <a:lnTo>
                    <a:pt x="513" y="152"/>
                  </a:lnTo>
                  <a:lnTo>
                    <a:pt x="511" y="146"/>
                  </a:lnTo>
                  <a:lnTo>
                    <a:pt x="507" y="140"/>
                  </a:lnTo>
                  <a:lnTo>
                    <a:pt x="505" y="138"/>
                  </a:lnTo>
                  <a:lnTo>
                    <a:pt x="499" y="129"/>
                  </a:lnTo>
                  <a:lnTo>
                    <a:pt x="496" y="123"/>
                  </a:lnTo>
                  <a:lnTo>
                    <a:pt x="490" y="116"/>
                  </a:lnTo>
                  <a:lnTo>
                    <a:pt x="484" y="110"/>
                  </a:lnTo>
                  <a:lnTo>
                    <a:pt x="480" y="104"/>
                  </a:lnTo>
                  <a:lnTo>
                    <a:pt x="477" y="100"/>
                  </a:lnTo>
                  <a:lnTo>
                    <a:pt x="467" y="93"/>
                  </a:lnTo>
                  <a:lnTo>
                    <a:pt x="460" y="87"/>
                  </a:lnTo>
                  <a:lnTo>
                    <a:pt x="456" y="83"/>
                  </a:lnTo>
                  <a:lnTo>
                    <a:pt x="454" y="83"/>
                  </a:lnTo>
                  <a:lnTo>
                    <a:pt x="454" y="81"/>
                  </a:lnTo>
                  <a:lnTo>
                    <a:pt x="456" y="79"/>
                  </a:lnTo>
                  <a:lnTo>
                    <a:pt x="456" y="76"/>
                  </a:lnTo>
                  <a:lnTo>
                    <a:pt x="458" y="70"/>
                  </a:lnTo>
                  <a:lnTo>
                    <a:pt x="456" y="66"/>
                  </a:lnTo>
                  <a:lnTo>
                    <a:pt x="454" y="62"/>
                  </a:lnTo>
                  <a:lnTo>
                    <a:pt x="452" y="57"/>
                  </a:lnTo>
                  <a:lnTo>
                    <a:pt x="450" y="53"/>
                  </a:lnTo>
                  <a:lnTo>
                    <a:pt x="446" y="47"/>
                  </a:lnTo>
                  <a:lnTo>
                    <a:pt x="441" y="41"/>
                  </a:lnTo>
                  <a:lnTo>
                    <a:pt x="435" y="34"/>
                  </a:lnTo>
                  <a:lnTo>
                    <a:pt x="427" y="28"/>
                  </a:lnTo>
                  <a:lnTo>
                    <a:pt x="418" y="21"/>
                  </a:lnTo>
                  <a:lnTo>
                    <a:pt x="410" y="15"/>
                  </a:lnTo>
                  <a:lnTo>
                    <a:pt x="401" y="9"/>
                  </a:lnTo>
                  <a:lnTo>
                    <a:pt x="393" y="7"/>
                  </a:lnTo>
                  <a:lnTo>
                    <a:pt x="382" y="5"/>
                  </a:lnTo>
                  <a:lnTo>
                    <a:pt x="374" y="3"/>
                  </a:lnTo>
                  <a:lnTo>
                    <a:pt x="365" y="1"/>
                  </a:lnTo>
                  <a:lnTo>
                    <a:pt x="357" y="1"/>
                  </a:lnTo>
                  <a:lnTo>
                    <a:pt x="349" y="0"/>
                  </a:lnTo>
                  <a:lnTo>
                    <a:pt x="342" y="0"/>
                  </a:lnTo>
                  <a:lnTo>
                    <a:pt x="336" y="0"/>
                  </a:lnTo>
                  <a:lnTo>
                    <a:pt x="330" y="1"/>
                  </a:lnTo>
                  <a:lnTo>
                    <a:pt x="323" y="1"/>
                  </a:lnTo>
                  <a:lnTo>
                    <a:pt x="321" y="3"/>
                  </a:lnTo>
                  <a:lnTo>
                    <a:pt x="315" y="22"/>
                  </a:lnTo>
                  <a:lnTo>
                    <a:pt x="319" y="22"/>
                  </a:lnTo>
                  <a:lnTo>
                    <a:pt x="323" y="22"/>
                  </a:lnTo>
                  <a:lnTo>
                    <a:pt x="328" y="22"/>
                  </a:lnTo>
                  <a:lnTo>
                    <a:pt x="336" y="22"/>
                  </a:lnTo>
                  <a:lnTo>
                    <a:pt x="344" y="22"/>
                  </a:lnTo>
                  <a:lnTo>
                    <a:pt x="351" y="24"/>
                  </a:lnTo>
                  <a:lnTo>
                    <a:pt x="361" y="26"/>
                  </a:lnTo>
                  <a:lnTo>
                    <a:pt x="368" y="26"/>
                  </a:lnTo>
                  <a:lnTo>
                    <a:pt x="378" y="28"/>
                  </a:lnTo>
                  <a:lnTo>
                    <a:pt x="387" y="30"/>
                  </a:lnTo>
                  <a:lnTo>
                    <a:pt x="395" y="32"/>
                  </a:lnTo>
                  <a:lnTo>
                    <a:pt x="403" y="36"/>
                  </a:lnTo>
                  <a:lnTo>
                    <a:pt x="408" y="38"/>
                  </a:lnTo>
                  <a:lnTo>
                    <a:pt x="412" y="41"/>
                  </a:lnTo>
                  <a:lnTo>
                    <a:pt x="418" y="47"/>
                  </a:lnTo>
                  <a:lnTo>
                    <a:pt x="420" y="55"/>
                  </a:lnTo>
                  <a:lnTo>
                    <a:pt x="423" y="62"/>
                  </a:lnTo>
                  <a:lnTo>
                    <a:pt x="423" y="70"/>
                  </a:lnTo>
                  <a:lnTo>
                    <a:pt x="425" y="78"/>
                  </a:lnTo>
                  <a:lnTo>
                    <a:pt x="425" y="81"/>
                  </a:lnTo>
                  <a:lnTo>
                    <a:pt x="427" y="85"/>
                  </a:lnTo>
                  <a:lnTo>
                    <a:pt x="427" y="89"/>
                  </a:lnTo>
                  <a:lnTo>
                    <a:pt x="427" y="91"/>
                  </a:lnTo>
                  <a:lnTo>
                    <a:pt x="431" y="93"/>
                  </a:lnTo>
                  <a:lnTo>
                    <a:pt x="435" y="95"/>
                  </a:lnTo>
                  <a:lnTo>
                    <a:pt x="441" y="100"/>
                  </a:lnTo>
                  <a:lnTo>
                    <a:pt x="448" y="104"/>
                  </a:lnTo>
                  <a:lnTo>
                    <a:pt x="456" y="112"/>
                  </a:lnTo>
                  <a:lnTo>
                    <a:pt x="463" y="119"/>
                  </a:lnTo>
                  <a:lnTo>
                    <a:pt x="471" y="129"/>
                  </a:lnTo>
                  <a:lnTo>
                    <a:pt x="475" y="133"/>
                  </a:lnTo>
                  <a:lnTo>
                    <a:pt x="479" y="137"/>
                  </a:lnTo>
                  <a:lnTo>
                    <a:pt x="482" y="142"/>
                  </a:lnTo>
                  <a:lnTo>
                    <a:pt x="486" y="148"/>
                  </a:lnTo>
                  <a:lnTo>
                    <a:pt x="488" y="154"/>
                  </a:lnTo>
                  <a:lnTo>
                    <a:pt x="492" y="157"/>
                  </a:lnTo>
                  <a:lnTo>
                    <a:pt x="496" y="165"/>
                  </a:lnTo>
                  <a:lnTo>
                    <a:pt x="498" y="171"/>
                  </a:lnTo>
                  <a:lnTo>
                    <a:pt x="499" y="176"/>
                  </a:lnTo>
                  <a:lnTo>
                    <a:pt x="501" y="184"/>
                  </a:lnTo>
                  <a:lnTo>
                    <a:pt x="501" y="190"/>
                  </a:lnTo>
                  <a:lnTo>
                    <a:pt x="503" y="197"/>
                  </a:lnTo>
                  <a:lnTo>
                    <a:pt x="503" y="203"/>
                  </a:lnTo>
                  <a:lnTo>
                    <a:pt x="503" y="211"/>
                  </a:lnTo>
                  <a:lnTo>
                    <a:pt x="503" y="218"/>
                  </a:lnTo>
                  <a:lnTo>
                    <a:pt x="501" y="226"/>
                  </a:lnTo>
                  <a:lnTo>
                    <a:pt x="499" y="232"/>
                  </a:lnTo>
                  <a:lnTo>
                    <a:pt x="498" y="241"/>
                  </a:lnTo>
                  <a:lnTo>
                    <a:pt x="494" y="247"/>
                  </a:lnTo>
                  <a:lnTo>
                    <a:pt x="490" y="254"/>
                  </a:lnTo>
                  <a:lnTo>
                    <a:pt x="486" y="260"/>
                  </a:lnTo>
                  <a:lnTo>
                    <a:pt x="484" y="268"/>
                  </a:lnTo>
                  <a:lnTo>
                    <a:pt x="480" y="273"/>
                  </a:lnTo>
                  <a:lnTo>
                    <a:pt x="477" y="281"/>
                  </a:lnTo>
                  <a:lnTo>
                    <a:pt x="471" y="287"/>
                  </a:lnTo>
                  <a:lnTo>
                    <a:pt x="467" y="292"/>
                  </a:lnTo>
                  <a:lnTo>
                    <a:pt x="463" y="300"/>
                  </a:lnTo>
                  <a:lnTo>
                    <a:pt x="458" y="306"/>
                  </a:lnTo>
                  <a:lnTo>
                    <a:pt x="452" y="311"/>
                  </a:lnTo>
                  <a:lnTo>
                    <a:pt x="448" y="317"/>
                  </a:lnTo>
                  <a:lnTo>
                    <a:pt x="444" y="321"/>
                  </a:lnTo>
                  <a:lnTo>
                    <a:pt x="439" y="327"/>
                  </a:lnTo>
                  <a:lnTo>
                    <a:pt x="435" y="332"/>
                  </a:lnTo>
                  <a:lnTo>
                    <a:pt x="429" y="336"/>
                  </a:lnTo>
                  <a:lnTo>
                    <a:pt x="423" y="340"/>
                  </a:lnTo>
                  <a:lnTo>
                    <a:pt x="420" y="346"/>
                  </a:lnTo>
                  <a:lnTo>
                    <a:pt x="410" y="351"/>
                  </a:lnTo>
                  <a:lnTo>
                    <a:pt x="403" y="359"/>
                  </a:lnTo>
                  <a:lnTo>
                    <a:pt x="395" y="365"/>
                  </a:lnTo>
                  <a:lnTo>
                    <a:pt x="387" y="370"/>
                  </a:lnTo>
                  <a:lnTo>
                    <a:pt x="382" y="372"/>
                  </a:lnTo>
                  <a:lnTo>
                    <a:pt x="378" y="376"/>
                  </a:lnTo>
                  <a:lnTo>
                    <a:pt x="370" y="376"/>
                  </a:lnTo>
                  <a:lnTo>
                    <a:pt x="365" y="378"/>
                  </a:lnTo>
                  <a:lnTo>
                    <a:pt x="355" y="380"/>
                  </a:lnTo>
                  <a:lnTo>
                    <a:pt x="347" y="382"/>
                  </a:lnTo>
                  <a:lnTo>
                    <a:pt x="342" y="382"/>
                  </a:lnTo>
                  <a:lnTo>
                    <a:pt x="336" y="384"/>
                  </a:lnTo>
                  <a:lnTo>
                    <a:pt x="332" y="384"/>
                  </a:lnTo>
                  <a:lnTo>
                    <a:pt x="327" y="386"/>
                  </a:lnTo>
                  <a:lnTo>
                    <a:pt x="321" y="388"/>
                  </a:lnTo>
                  <a:lnTo>
                    <a:pt x="315" y="389"/>
                  </a:lnTo>
                  <a:lnTo>
                    <a:pt x="309" y="389"/>
                  </a:lnTo>
                  <a:lnTo>
                    <a:pt x="306" y="391"/>
                  </a:lnTo>
                  <a:lnTo>
                    <a:pt x="298" y="391"/>
                  </a:lnTo>
                  <a:lnTo>
                    <a:pt x="292" y="393"/>
                  </a:lnTo>
                  <a:lnTo>
                    <a:pt x="285" y="393"/>
                  </a:lnTo>
                  <a:lnTo>
                    <a:pt x="279" y="395"/>
                  </a:lnTo>
                  <a:lnTo>
                    <a:pt x="273" y="395"/>
                  </a:lnTo>
                  <a:lnTo>
                    <a:pt x="268" y="395"/>
                  </a:lnTo>
                  <a:lnTo>
                    <a:pt x="260" y="395"/>
                  </a:lnTo>
                  <a:lnTo>
                    <a:pt x="254" y="397"/>
                  </a:lnTo>
                  <a:lnTo>
                    <a:pt x="249" y="397"/>
                  </a:lnTo>
                  <a:lnTo>
                    <a:pt x="243" y="397"/>
                  </a:lnTo>
                  <a:lnTo>
                    <a:pt x="235" y="397"/>
                  </a:lnTo>
                  <a:lnTo>
                    <a:pt x="232" y="397"/>
                  </a:lnTo>
                  <a:lnTo>
                    <a:pt x="224" y="395"/>
                  </a:lnTo>
                  <a:lnTo>
                    <a:pt x="218" y="395"/>
                  </a:lnTo>
                  <a:lnTo>
                    <a:pt x="214" y="395"/>
                  </a:lnTo>
                  <a:lnTo>
                    <a:pt x="209" y="395"/>
                  </a:lnTo>
                  <a:lnTo>
                    <a:pt x="203" y="393"/>
                  </a:lnTo>
                  <a:lnTo>
                    <a:pt x="197" y="391"/>
                  </a:lnTo>
                  <a:lnTo>
                    <a:pt x="190" y="389"/>
                  </a:lnTo>
                  <a:lnTo>
                    <a:pt x="184" y="389"/>
                  </a:lnTo>
                  <a:lnTo>
                    <a:pt x="176" y="388"/>
                  </a:lnTo>
                  <a:lnTo>
                    <a:pt x="171" y="386"/>
                  </a:lnTo>
                  <a:lnTo>
                    <a:pt x="163" y="382"/>
                  </a:lnTo>
                  <a:lnTo>
                    <a:pt x="157" y="382"/>
                  </a:lnTo>
                  <a:lnTo>
                    <a:pt x="148" y="378"/>
                  </a:lnTo>
                  <a:lnTo>
                    <a:pt x="140" y="374"/>
                  </a:lnTo>
                  <a:lnTo>
                    <a:pt x="133" y="372"/>
                  </a:lnTo>
                  <a:lnTo>
                    <a:pt x="125" y="369"/>
                  </a:lnTo>
                  <a:lnTo>
                    <a:pt x="117" y="365"/>
                  </a:lnTo>
                  <a:lnTo>
                    <a:pt x="110" y="361"/>
                  </a:lnTo>
                  <a:lnTo>
                    <a:pt x="102" y="357"/>
                  </a:lnTo>
                  <a:lnTo>
                    <a:pt x="95" y="353"/>
                  </a:lnTo>
                  <a:lnTo>
                    <a:pt x="87" y="350"/>
                  </a:lnTo>
                  <a:lnTo>
                    <a:pt x="79" y="344"/>
                  </a:lnTo>
                  <a:lnTo>
                    <a:pt x="72" y="338"/>
                  </a:lnTo>
                  <a:lnTo>
                    <a:pt x="66" y="334"/>
                  </a:lnTo>
                  <a:lnTo>
                    <a:pt x="59" y="329"/>
                  </a:lnTo>
                  <a:lnTo>
                    <a:pt x="53" y="323"/>
                  </a:lnTo>
                  <a:lnTo>
                    <a:pt x="47" y="317"/>
                  </a:lnTo>
                  <a:lnTo>
                    <a:pt x="43" y="311"/>
                  </a:lnTo>
                  <a:lnTo>
                    <a:pt x="38" y="306"/>
                  </a:lnTo>
                  <a:lnTo>
                    <a:pt x="34" y="298"/>
                  </a:lnTo>
                  <a:lnTo>
                    <a:pt x="30" y="291"/>
                  </a:lnTo>
                  <a:lnTo>
                    <a:pt x="28" y="285"/>
                  </a:lnTo>
                  <a:lnTo>
                    <a:pt x="24" y="277"/>
                  </a:lnTo>
                  <a:lnTo>
                    <a:pt x="22" y="268"/>
                  </a:lnTo>
                  <a:lnTo>
                    <a:pt x="22" y="260"/>
                  </a:lnTo>
                  <a:lnTo>
                    <a:pt x="22" y="253"/>
                  </a:lnTo>
                  <a:lnTo>
                    <a:pt x="21" y="243"/>
                  </a:lnTo>
                  <a:lnTo>
                    <a:pt x="21" y="235"/>
                  </a:lnTo>
                  <a:lnTo>
                    <a:pt x="22" y="228"/>
                  </a:lnTo>
                  <a:lnTo>
                    <a:pt x="24" y="220"/>
                  </a:lnTo>
                  <a:lnTo>
                    <a:pt x="24" y="213"/>
                  </a:lnTo>
                  <a:lnTo>
                    <a:pt x="28" y="205"/>
                  </a:lnTo>
                  <a:lnTo>
                    <a:pt x="30" y="197"/>
                  </a:lnTo>
                  <a:lnTo>
                    <a:pt x="32" y="192"/>
                  </a:lnTo>
                  <a:lnTo>
                    <a:pt x="36" y="186"/>
                  </a:lnTo>
                  <a:lnTo>
                    <a:pt x="38" y="180"/>
                  </a:lnTo>
                  <a:lnTo>
                    <a:pt x="41" y="175"/>
                  </a:lnTo>
                  <a:lnTo>
                    <a:pt x="43" y="169"/>
                  </a:lnTo>
                  <a:lnTo>
                    <a:pt x="51" y="161"/>
                  </a:lnTo>
                  <a:lnTo>
                    <a:pt x="59" y="154"/>
                  </a:lnTo>
                  <a:lnTo>
                    <a:pt x="66" y="146"/>
                  </a:lnTo>
                  <a:lnTo>
                    <a:pt x="74" y="140"/>
                  </a:lnTo>
                  <a:lnTo>
                    <a:pt x="81" y="135"/>
                  </a:lnTo>
                  <a:lnTo>
                    <a:pt x="87" y="131"/>
                  </a:lnTo>
                  <a:lnTo>
                    <a:pt x="91" y="127"/>
                  </a:lnTo>
                  <a:lnTo>
                    <a:pt x="97" y="125"/>
                  </a:lnTo>
                  <a:lnTo>
                    <a:pt x="98" y="125"/>
                  </a:lnTo>
                  <a:lnTo>
                    <a:pt x="100" y="125"/>
                  </a:lnTo>
                  <a:lnTo>
                    <a:pt x="100" y="123"/>
                  </a:lnTo>
                  <a:lnTo>
                    <a:pt x="100" y="121"/>
                  </a:lnTo>
                  <a:lnTo>
                    <a:pt x="100" y="118"/>
                  </a:lnTo>
                  <a:lnTo>
                    <a:pt x="100" y="114"/>
                  </a:lnTo>
                  <a:lnTo>
                    <a:pt x="100" y="108"/>
                  </a:lnTo>
                  <a:lnTo>
                    <a:pt x="102" y="102"/>
                  </a:lnTo>
                  <a:lnTo>
                    <a:pt x="102" y="95"/>
                  </a:lnTo>
                  <a:lnTo>
                    <a:pt x="104" y="87"/>
                  </a:lnTo>
                  <a:lnTo>
                    <a:pt x="104" y="79"/>
                  </a:lnTo>
                  <a:lnTo>
                    <a:pt x="106" y="72"/>
                  </a:lnTo>
                  <a:lnTo>
                    <a:pt x="110" y="64"/>
                  </a:lnTo>
                  <a:lnTo>
                    <a:pt x="112" y="57"/>
                  </a:lnTo>
                  <a:lnTo>
                    <a:pt x="116" y="51"/>
                  </a:lnTo>
                  <a:lnTo>
                    <a:pt x="117" y="43"/>
                  </a:lnTo>
                  <a:lnTo>
                    <a:pt x="121" y="38"/>
                  </a:lnTo>
                  <a:lnTo>
                    <a:pt x="127" y="34"/>
                  </a:lnTo>
                  <a:lnTo>
                    <a:pt x="131" y="30"/>
                  </a:lnTo>
                  <a:lnTo>
                    <a:pt x="137" y="26"/>
                  </a:lnTo>
                  <a:lnTo>
                    <a:pt x="142" y="24"/>
                  </a:lnTo>
                  <a:lnTo>
                    <a:pt x="150" y="24"/>
                  </a:lnTo>
                  <a:lnTo>
                    <a:pt x="156" y="24"/>
                  </a:lnTo>
                  <a:lnTo>
                    <a:pt x="163" y="24"/>
                  </a:lnTo>
                  <a:lnTo>
                    <a:pt x="171" y="24"/>
                  </a:lnTo>
                  <a:lnTo>
                    <a:pt x="178" y="28"/>
                  </a:lnTo>
                  <a:lnTo>
                    <a:pt x="186" y="28"/>
                  </a:lnTo>
                  <a:lnTo>
                    <a:pt x="192" y="32"/>
                  </a:lnTo>
                  <a:lnTo>
                    <a:pt x="197" y="34"/>
                  </a:lnTo>
                  <a:lnTo>
                    <a:pt x="205" y="36"/>
                  </a:lnTo>
                  <a:lnTo>
                    <a:pt x="209" y="36"/>
                  </a:lnTo>
                  <a:lnTo>
                    <a:pt x="213" y="38"/>
                  </a:lnTo>
                  <a:lnTo>
                    <a:pt x="214" y="40"/>
                  </a:lnTo>
                  <a:lnTo>
                    <a:pt x="216" y="40"/>
                  </a:lnTo>
                  <a:lnTo>
                    <a:pt x="216" y="11"/>
                  </a:lnTo>
                  <a:lnTo>
                    <a:pt x="216" y="11"/>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7"/>
            <p:cNvSpPr>
              <a:spLocks/>
            </p:cNvSpPr>
            <p:nvPr/>
          </p:nvSpPr>
          <p:spPr bwMode="auto">
            <a:xfrm>
              <a:off x="5718222" y="3366809"/>
              <a:ext cx="124857" cy="38033"/>
            </a:xfrm>
            <a:custGeom>
              <a:avLst/>
              <a:gdLst>
                <a:gd name="T0" fmla="*/ 0 w 131"/>
                <a:gd name="T1" fmla="*/ 4 h 37"/>
                <a:gd name="T2" fmla="*/ 2 w 131"/>
                <a:gd name="T3" fmla="*/ 4 h 37"/>
                <a:gd name="T4" fmla="*/ 9 w 131"/>
                <a:gd name="T5" fmla="*/ 4 h 37"/>
                <a:gd name="T6" fmla="*/ 11 w 131"/>
                <a:gd name="T7" fmla="*/ 4 h 37"/>
                <a:gd name="T8" fmla="*/ 17 w 131"/>
                <a:gd name="T9" fmla="*/ 4 h 37"/>
                <a:gd name="T10" fmla="*/ 23 w 131"/>
                <a:gd name="T11" fmla="*/ 4 h 37"/>
                <a:gd name="T12" fmla="*/ 26 w 131"/>
                <a:gd name="T13" fmla="*/ 4 h 37"/>
                <a:gd name="T14" fmla="*/ 32 w 131"/>
                <a:gd name="T15" fmla="*/ 4 h 37"/>
                <a:gd name="T16" fmla="*/ 38 w 131"/>
                <a:gd name="T17" fmla="*/ 4 h 37"/>
                <a:gd name="T18" fmla="*/ 43 w 131"/>
                <a:gd name="T19" fmla="*/ 4 h 37"/>
                <a:gd name="T20" fmla="*/ 49 w 131"/>
                <a:gd name="T21" fmla="*/ 4 h 37"/>
                <a:gd name="T22" fmla="*/ 53 w 131"/>
                <a:gd name="T23" fmla="*/ 2 h 37"/>
                <a:gd name="T24" fmla="*/ 59 w 131"/>
                <a:gd name="T25" fmla="*/ 2 h 37"/>
                <a:gd name="T26" fmla="*/ 64 w 131"/>
                <a:gd name="T27" fmla="*/ 2 h 37"/>
                <a:gd name="T28" fmla="*/ 68 w 131"/>
                <a:gd name="T29" fmla="*/ 2 h 37"/>
                <a:gd name="T30" fmla="*/ 74 w 131"/>
                <a:gd name="T31" fmla="*/ 0 h 37"/>
                <a:gd name="T32" fmla="*/ 83 w 131"/>
                <a:gd name="T33" fmla="*/ 0 h 37"/>
                <a:gd name="T34" fmla="*/ 91 w 131"/>
                <a:gd name="T35" fmla="*/ 0 h 37"/>
                <a:gd name="T36" fmla="*/ 99 w 131"/>
                <a:gd name="T37" fmla="*/ 0 h 37"/>
                <a:gd name="T38" fmla="*/ 106 w 131"/>
                <a:gd name="T39" fmla="*/ 0 h 37"/>
                <a:gd name="T40" fmla="*/ 112 w 131"/>
                <a:gd name="T41" fmla="*/ 2 h 37"/>
                <a:gd name="T42" fmla="*/ 116 w 131"/>
                <a:gd name="T43" fmla="*/ 2 h 37"/>
                <a:gd name="T44" fmla="*/ 118 w 131"/>
                <a:gd name="T45" fmla="*/ 2 h 37"/>
                <a:gd name="T46" fmla="*/ 131 w 131"/>
                <a:gd name="T47" fmla="*/ 19 h 37"/>
                <a:gd name="T48" fmla="*/ 129 w 131"/>
                <a:gd name="T49" fmla="*/ 19 h 37"/>
                <a:gd name="T50" fmla="*/ 121 w 131"/>
                <a:gd name="T51" fmla="*/ 19 h 37"/>
                <a:gd name="T52" fmla="*/ 116 w 131"/>
                <a:gd name="T53" fmla="*/ 19 h 37"/>
                <a:gd name="T54" fmla="*/ 112 w 131"/>
                <a:gd name="T55" fmla="*/ 19 h 37"/>
                <a:gd name="T56" fmla="*/ 106 w 131"/>
                <a:gd name="T57" fmla="*/ 19 h 37"/>
                <a:gd name="T58" fmla="*/ 100 w 131"/>
                <a:gd name="T59" fmla="*/ 21 h 37"/>
                <a:gd name="T60" fmla="*/ 95 w 131"/>
                <a:gd name="T61" fmla="*/ 21 h 37"/>
                <a:gd name="T62" fmla="*/ 89 w 131"/>
                <a:gd name="T63" fmla="*/ 21 h 37"/>
                <a:gd name="T64" fmla="*/ 83 w 131"/>
                <a:gd name="T65" fmla="*/ 21 h 37"/>
                <a:gd name="T66" fmla="*/ 78 w 131"/>
                <a:gd name="T67" fmla="*/ 23 h 37"/>
                <a:gd name="T68" fmla="*/ 72 w 131"/>
                <a:gd name="T69" fmla="*/ 23 h 37"/>
                <a:gd name="T70" fmla="*/ 66 w 131"/>
                <a:gd name="T71" fmla="*/ 23 h 37"/>
                <a:gd name="T72" fmla="*/ 62 w 131"/>
                <a:gd name="T73" fmla="*/ 23 h 37"/>
                <a:gd name="T74" fmla="*/ 61 w 131"/>
                <a:gd name="T75" fmla="*/ 25 h 37"/>
                <a:gd name="T76" fmla="*/ 55 w 131"/>
                <a:gd name="T77" fmla="*/ 25 h 37"/>
                <a:gd name="T78" fmla="*/ 53 w 131"/>
                <a:gd name="T79" fmla="*/ 25 h 37"/>
                <a:gd name="T80" fmla="*/ 47 w 131"/>
                <a:gd name="T81" fmla="*/ 27 h 37"/>
                <a:gd name="T82" fmla="*/ 43 w 131"/>
                <a:gd name="T83" fmla="*/ 27 h 37"/>
                <a:gd name="T84" fmla="*/ 38 w 131"/>
                <a:gd name="T85" fmla="*/ 29 h 37"/>
                <a:gd name="T86" fmla="*/ 34 w 131"/>
                <a:gd name="T87" fmla="*/ 29 h 37"/>
                <a:gd name="T88" fmla="*/ 28 w 131"/>
                <a:gd name="T89" fmla="*/ 31 h 37"/>
                <a:gd name="T90" fmla="*/ 24 w 131"/>
                <a:gd name="T91" fmla="*/ 33 h 37"/>
                <a:gd name="T92" fmla="*/ 19 w 131"/>
                <a:gd name="T93" fmla="*/ 33 h 37"/>
                <a:gd name="T94" fmla="*/ 13 w 131"/>
                <a:gd name="T95" fmla="*/ 33 h 37"/>
                <a:gd name="T96" fmla="*/ 9 w 131"/>
                <a:gd name="T97" fmla="*/ 33 h 37"/>
                <a:gd name="T98" fmla="*/ 5 w 131"/>
                <a:gd name="T99" fmla="*/ 35 h 37"/>
                <a:gd name="T100" fmla="*/ 2 w 131"/>
                <a:gd name="T101" fmla="*/ 37 h 37"/>
                <a:gd name="T102" fmla="*/ 0 w 131"/>
                <a:gd name="T103" fmla="*/ 37 h 37"/>
                <a:gd name="T104" fmla="*/ 0 w 131"/>
                <a:gd name="T105" fmla="*/ 4 h 37"/>
                <a:gd name="T106" fmla="*/ 0 w 131"/>
                <a:gd name="T107"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37">
                  <a:moveTo>
                    <a:pt x="0" y="4"/>
                  </a:moveTo>
                  <a:lnTo>
                    <a:pt x="2" y="4"/>
                  </a:lnTo>
                  <a:lnTo>
                    <a:pt x="9" y="4"/>
                  </a:lnTo>
                  <a:lnTo>
                    <a:pt x="11" y="4"/>
                  </a:lnTo>
                  <a:lnTo>
                    <a:pt x="17" y="4"/>
                  </a:lnTo>
                  <a:lnTo>
                    <a:pt x="23" y="4"/>
                  </a:lnTo>
                  <a:lnTo>
                    <a:pt x="26" y="4"/>
                  </a:lnTo>
                  <a:lnTo>
                    <a:pt x="32" y="4"/>
                  </a:lnTo>
                  <a:lnTo>
                    <a:pt x="38" y="4"/>
                  </a:lnTo>
                  <a:lnTo>
                    <a:pt x="43" y="4"/>
                  </a:lnTo>
                  <a:lnTo>
                    <a:pt x="49" y="4"/>
                  </a:lnTo>
                  <a:lnTo>
                    <a:pt x="53" y="2"/>
                  </a:lnTo>
                  <a:lnTo>
                    <a:pt x="59" y="2"/>
                  </a:lnTo>
                  <a:lnTo>
                    <a:pt x="64" y="2"/>
                  </a:lnTo>
                  <a:lnTo>
                    <a:pt x="68" y="2"/>
                  </a:lnTo>
                  <a:lnTo>
                    <a:pt x="74" y="0"/>
                  </a:lnTo>
                  <a:lnTo>
                    <a:pt x="83" y="0"/>
                  </a:lnTo>
                  <a:lnTo>
                    <a:pt x="91" y="0"/>
                  </a:lnTo>
                  <a:lnTo>
                    <a:pt x="99" y="0"/>
                  </a:lnTo>
                  <a:lnTo>
                    <a:pt x="106" y="0"/>
                  </a:lnTo>
                  <a:lnTo>
                    <a:pt x="112" y="2"/>
                  </a:lnTo>
                  <a:lnTo>
                    <a:pt x="116" y="2"/>
                  </a:lnTo>
                  <a:lnTo>
                    <a:pt x="118" y="2"/>
                  </a:lnTo>
                  <a:lnTo>
                    <a:pt x="131" y="19"/>
                  </a:lnTo>
                  <a:lnTo>
                    <a:pt x="129" y="19"/>
                  </a:lnTo>
                  <a:lnTo>
                    <a:pt x="121" y="19"/>
                  </a:lnTo>
                  <a:lnTo>
                    <a:pt x="116" y="19"/>
                  </a:lnTo>
                  <a:lnTo>
                    <a:pt x="112" y="19"/>
                  </a:lnTo>
                  <a:lnTo>
                    <a:pt x="106" y="19"/>
                  </a:lnTo>
                  <a:lnTo>
                    <a:pt x="100" y="21"/>
                  </a:lnTo>
                  <a:lnTo>
                    <a:pt x="95" y="21"/>
                  </a:lnTo>
                  <a:lnTo>
                    <a:pt x="89" y="21"/>
                  </a:lnTo>
                  <a:lnTo>
                    <a:pt x="83" y="21"/>
                  </a:lnTo>
                  <a:lnTo>
                    <a:pt x="78" y="23"/>
                  </a:lnTo>
                  <a:lnTo>
                    <a:pt x="72" y="23"/>
                  </a:lnTo>
                  <a:lnTo>
                    <a:pt x="66" y="23"/>
                  </a:lnTo>
                  <a:lnTo>
                    <a:pt x="62" y="23"/>
                  </a:lnTo>
                  <a:lnTo>
                    <a:pt x="61" y="25"/>
                  </a:lnTo>
                  <a:lnTo>
                    <a:pt x="55" y="25"/>
                  </a:lnTo>
                  <a:lnTo>
                    <a:pt x="53" y="25"/>
                  </a:lnTo>
                  <a:lnTo>
                    <a:pt x="47" y="27"/>
                  </a:lnTo>
                  <a:lnTo>
                    <a:pt x="43" y="27"/>
                  </a:lnTo>
                  <a:lnTo>
                    <a:pt x="38" y="29"/>
                  </a:lnTo>
                  <a:lnTo>
                    <a:pt x="34" y="29"/>
                  </a:lnTo>
                  <a:lnTo>
                    <a:pt x="28" y="31"/>
                  </a:lnTo>
                  <a:lnTo>
                    <a:pt x="24" y="33"/>
                  </a:lnTo>
                  <a:lnTo>
                    <a:pt x="19" y="33"/>
                  </a:lnTo>
                  <a:lnTo>
                    <a:pt x="13" y="33"/>
                  </a:lnTo>
                  <a:lnTo>
                    <a:pt x="9" y="33"/>
                  </a:lnTo>
                  <a:lnTo>
                    <a:pt x="5" y="35"/>
                  </a:lnTo>
                  <a:lnTo>
                    <a:pt x="2" y="37"/>
                  </a:lnTo>
                  <a:lnTo>
                    <a:pt x="0" y="37"/>
                  </a:lnTo>
                  <a:lnTo>
                    <a:pt x="0" y="4"/>
                  </a:lnTo>
                  <a:lnTo>
                    <a:pt x="0" y="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
            <p:cNvSpPr>
              <a:spLocks/>
            </p:cNvSpPr>
            <p:nvPr/>
          </p:nvSpPr>
          <p:spPr bwMode="auto">
            <a:xfrm>
              <a:off x="5760482" y="3201996"/>
              <a:ext cx="124857" cy="179603"/>
            </a:xfrm>
            <a:custGeom>
              <a:avLst/>
              <a:gdLst>
                <a:gd name="T0" fmla="*/ 0 w 132"/>
                <a:gd name="T1" fmla="*/ 166 h 170"/>
                <a:gd name="T2" fmla="*/ 0 w 132"/>
                <a:gd name="T3" fmla="*/ 154 h 170"/>
                <a:gd name="T4" fmla="*/ 0 w 132"/>
                <a:gd name="T5" fmla="*/ 143 h 170"/>
                <a:gd name="T6" fmla="*/ 0 w 132"/>
                <a:gd name="T7" fmla="*/ 130 h 170"/>
                <a:gd name="T8" fmla="*/ 0 w 132"/>
                <a:gd name="T9" fmla="*/ 115 h 170"/>
                <a:gd name="T10" fmla="*/ 0 w 132"/>
                <a:gd name="T11" fmla="*/ 101 h 170"/>
                <a:gd name="T12" fmla="*/ 2 w 132"/>
                <a:gd name="T13" fmla="*/ 90 h 170"/>
                <a:gd name="T14" fmla="*/ 4 w 132"/>
                <a:gd name="T15" fmla="*/ 78 h 170"/>
                <a:gd name="T16" fmla="*/ 10 w 132"/>
                <a:gd name="T17" fmla="*/ 67 h 170"/>
                <a:gd name="T18" fmla="*/ 16 w 132"/>
                <a:gd name="T19" fmla="*/ 54 h 170"/>
                <a:gd name="T20" fmla="*/ 21 w 132"/>
                <a:gd name="T21" fmla="*/ 38 h 170"/>
                <a:gd name="T22" fmla="*/ 27 w 132"/>
                <a:gd name="T23" fmla="*/ 25 h 170"/>
                <a:gd name="T24" fmla="*/ 33 w 132"/>
                <a:gd name="T25" fmla="*/ 14 h 170"/>
                <a:gd name="T26" fmla="*/ 40 w 132"/>
                <a:gd name="T27" fmla="*/ 2 h 170"/>
                <a:gd name="T28" fmla="*/ 132 w 132"/>
                <a:gd name="T29" fmla="*/ 0 h 170"/>
                <a:gd name="T30" fmla="*/ 126 w 132"/>
                <a:gd name="T31" fmla="*/ 10 h 170"/>
                <a:gd name="T32" fmla="*/ 120 w 132"/>
                <a:gd name="T33" fmla="*/ 21 h 170"/>
                <a:gd name="T34" fmla="*/ 114 w 132"/>
                <a:gd name="T35" fmla="*/ 35 h 170"/>
                <a:gd name="T36" fmla="*/ 107 w 132"/>
                <a:gd name="T37" fmla="*/ 48 h 170"/>
                <a:gd name="T38" fmla="*/ 99 w 132"/>
                <a:gd name="T39" fmla="*/ 63 h 170"/>
                <a:gd name="T40" fmla="*/ 95 w 132"/>
                <a:gd name="T41" fmla="*/ 75 h 170"/>
                <a:gd name="T42" fmla="*/ 92 w 132"/>
                <a:gd name="T43" fmla="*/ 84 h 170"/>
                <a:gd name="T44" fmla="*/ 90 w 132"/>
                <a:gd name="T45" fmla="*/ 94 h 170"/>
                <a:gd name="T46" fmla="*/ 88 w 132"/>
                <a:gd name="T47" fmla="*/ 107 h 170"/>
                <a:gd name="T48" fmla="*/ 88 w 132"/>
                <a:gd name="T49" fmla="*/ 120 h 170"/>
                <a:gd name="T50" fmla="*/ 88 w 132"/>
                <a:gd name="T51" fmla="*/ 135 h 170"/>
                <a:gd name="T52" fmla="*/ 88 w 132"/>
                <a:gd name="T53" fmla="*/ 147 h 170"/>
                <a:gd name="T54" fmla="*/ 88 w 132"/>
                <a:gd name="T55" fmla="*/ 158 h 170"/>
                <a:gd name="T56" fmla="*/ 88 w 132"/>
                <a:gd name="T57" fmla="*/ 170 h 170"/>
                <a:gd name="T58" fmla="*/ 63 w 132"/>
                <a:gd name="T59" fmla="*/ 160 h 170"/>
                <a:gd name="T60" fmla="*/ 63 w 132"/>
                <a:gd name="T61" fmla="*/ 149 h 170"/>
                <a:gd name="T62" fmla="*/ 63 w 132"/>
                <a:gd name="T63" fmla="*/ 137 h 170"/>
                <a:gd name="T64" fmla="*/ 65 w 132"/>
                <a:gd name="T65" fmla="*/ 126 h 170"/>
                <a:gd name="T66" fmla="*/ 67 w 132"/>
                <a:gd name="T67" fmla="*/ 113 h 170"/>
                <a:gd name="T68" fmla="*/ 67 w 132"/>
                <a:gd name="T69" fmla="*/ 101 h 170"/>
                <a:gd name="T70" fmla="*/ 69 w 132"/>
                <a:gd name="T71" fmla="*/ 92 h 170"/>
                <a:gd name="T72" fmla="*/ 71 w 132"/>
                <a:gd name="T73" fmla="*/ 84 h 170"/>
                <a:gd name="T74" fmla="*/ 75 w 132"/>
                <a:gd name="T75" fmla="*/ 75 h 170"/>
                <a:gd name="T76" fmla="*/ 80 w 132"/>
                <a:gd name="T77" fmla="*/ 63 h 170"/>
                <a:gd name="T78" fmla="*/ 86 w 132"/>
                <a:gd name="T79" fmla="*/ 52 h 170"/>
                <a:gd name="T80" fmla="*/ 90 w 132"/>
                <a:gd name="T81" fmla="*/ 40 h 170"/>
                <a:gd name="T82" fmla="*/ 94 w 132"/>
                <a:gd name="T83" fmla="*/ 29 h 170"/>
                <a:gd name="T84" fmla="*/ 99 w 132"/>
                <a:gd name="T85" fmla="*/ 19 h 170"/>
                <a:gd name="T86" fmla="*/ 57 w 132"/>
                <a:gd name="T87" fmla="*/ 23 h 170"/>
                <a:gd name="T88" fmla="*/ 54 w 132"/>
                <a:gd name="T89" fmla="*/ 29 h 170"/>
                <a:gd name="T90" fmla="*/ 46 w 132"/>
                <a:gd name="T91" fmla="*/ 44 h 170"/>
                <a:gd name="T92" fmla="*/ 37 w 132"/>
                <a:gd name="T93" fmla="*/ 61 h 170"/>
                <a:gd name="T94" fmla="*/ 33 w 132"/>
                <a:gd name="T95" fmla="*/ 71 h 170"/>
                <a:gd name="T96" fmla="*/ 29 w 132"/>
                <a:gd name="T97" fmla="*/ 80 h 170"/>
                <a:gd name="T98" fmla="*/ 27 w 132"/>
                <a:gd name="T99" fmla="*/ 90 h 170"/>
                <a:gd name="T100" fmla="*/ 23 w 132"/>
                <a:gd name="T101" fmla="*/ 101 h 170"/>
                <a:gd name="T102" fmla="*/ 23 w 132"/>
                <a:gd name="T103" fmla="*/ 116 h 170"/>
                <a:gd name="T104" fmla="*/ 23 w 132"/>
                <a:gd name="T105" fmla="*/ 132 h 170"/>
                <a:gd name="T106" fmla="*/ 21 w 132"/>
                <a:gd name="T107" fmla="*/ 145 h 170"/>
                <a:gd name="T108" fmla="*/ 21 w 132"/>
                <a:gd name="T109" fmla="*/ 158 h 170"/>
                <a:gd name="T110" fmla="*/ 21 w 132"/>
                <a:gd name="T111" fmla="*/ 166 h 170"/>
                <a:gd name="T112" fmla="*/ 21 w 132"/>
                <a:gd name="T113" fmla="*/ 170 h 170"/>
                <a:gd name="T114" fmla="*/ 0 w 132"/>
                <a:gd name="T11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2" h="170">
                  <a:moveTo>
                    <a:pt x="0" y="170"/>
                  </a:moveTo>
                  <a:lnTo>
                    <a:pt x="0" y="166"/>
                  </a:lnTo>
                  <a:lnTo>
                    <a:pt x="0" y="160"/>
                  </a:lnTo>
                  <a:lnTo>
                    <a:pt x="0" y="154"/>
                  </a:lnTo>
                  <a:lnTo>
                    <a:pt x="0" y="149"/>
                  </a:lnTo>
                  <a:lnTo>
                    <a:pt x="0" y="143"/>
                  </a:lnTo>
                  <a:lnTo>
                    <a:pt x="0" y="137"/>
                  </a:lnTo>
                  <a:lnTo>
                    <a:pt x="0" y="130"/>
                  </a:lnTo>
                  <a:lnTo>
                    <a:pt x="0" y="122"/>
                  </a:lnTo>
                  <a:lnTo>
                    <a:pt x="0" y="115"/>
                  </a:lnTo>
                  <a:lnTo>
                    <a:pt x="0" y="109"/>
                  </a:lnTo>
                  <a:lnTo>
                    <a:pt x="0" y="101"/>
                  </a:lnTo>
                  <a:lnTo>
                    <a:pt x="2" y="96"/>
                  </a:lnTo>
                  <a:lnTo>
                    <a:pt x="2" y="90"/>
                  </a:lnTo>
                  <a:lnTo>
                    <a:pt x="4" y="84"/>
                  </a:lnTo>
                  <a:lnTo>
                    <a:pt x="4" y="78"/>
                  </a:lnTo>
                  <a:lnTo>
                    <a:pt x="8" y="73"/>
                  </a:lnTo>
                  <a:lnTo>
                    <a:pt x="10" y="67"/>
                  </a:lnTo>
                  <a:lnTo>
                    <a:pt x="12" y="59"/>
                  </a:lnTo>
                  <a:lnTo>
                    <a:pt x="16" y="54"/>
                  </a:lnTo>
                  <a:lnTo>
                    <a:pt x="18" y="46"/>
                  </a:lnTo>
                  <a:lnTo>
                    <a:pt x="21" y="38"/>
                  </a:lnTo>
                  <a:lnTo>
                    <a:pt x="25" y="33"/>
                  </a:lnTo>
                  <a:lnTo>
                    <a:pt x="27" y="25"/>
                  </a:lnTo>
                  <a:lnTo>
                    <a:pt x="31" y="19"/>
                  </a:lnTo>
                  <a:lnTo>
                    <a:pt x="33" y="14"/>
                  </a:lnTo>
                  <a:lnTo>
                    <a:pt x="37" y="10"/>
                  </a:lnTo>
                  <a:lnTo>
                    <a:pt x="40" y="2"/>
                  </a:lnTo>
                  <a:lnTo>
                    <a:pt x="42" y="0"/>
                  </a:lnTo>
                  <a:lnTo>
                    <a:pt x="132" y="0"/>
                  </a:lnTo>
                  <a:lnTo>
                    <a:pt x="130" y="2"/>
                  </a:lnTo>
                  <a:lnTo>
                    <a:pt x="126" y="10"/>
                  </a:lnTo>
                  <a:lnTo>
                    <a:pt x="124" y="16"/>
                  </a:lnTo>
                  <a:lnTo>
                    <a:pt x="120" y="21"/>
                  </a:lnTo>
                  <a:lnTo>
                    <a:pt x="116" y="27"/>
                  </a:lnTo>
                  <a:lnTo>
                    <a:pt x="114" y="35"/>
                  </a:lnTo>
                  <a:lnTo>
                    <a:pt x="111" y="40"/>
                  </a:lnTo>
                  <a:lnTo>
                    <a:pt x="107" y="48"/>
                  </a:lnTo>
                  <a:lnTo>
                    <a:pt x="103" y="56"/>
                  </a:lnTo>
                  <a:lnTo>
                    <a:pt x="99" y="63"/>
                  </a:lnTo>
                  <a:lnTo>
                    <a:pt x="97" y="69"/>
                  </a:lnTo>
                  <a:lnTo>
                    <a:pt x="95" y="75"/>
                  </a:lnTo>
                  <a:lnTo>
                    <a:pt x="92" y="80"/>
                  </a:lnTo>
                  <a:lnTo>
                    <a:pt x="92" y="84"/>
                  </a:lnTo>
                  <a:lnTo>
                    <a:pt x="90" y="88"/>
                  </a:lnTo>
                  <a:lnTo>
                    <a:pt x="90" y="94"/>
                  </a:lnTo>
                  <a:lnTo>
                    <a:pt x="88" y="99"/>
                  </a:lnTo>
                  <a:lnTo>
                    <a:pt x="88" y="107"/>
                  </a:lnTo>
                  <a:lnTo>
                    <a:pt x="88" y="113"/>
                  </a:lnTo>
                  <a:lnTo>
                    <a:pt x="88" y="120"/>
                  </a:lnTo>
                  <a:lnTo>
                    <a:pt x="88" y="128"/>
                  </a:lnTo>
                  <a:lnTo>
                    <a:pt x="88" y="135"/>
                  </a:lnTo>
                  <a:lnTo>
                    <a:pt x="88" y="141"/>
                  </a:lnTo>
                  <a:lnTo>
                    <a:pt x="88" y="147"/>
                  </a:lnTo>
                  <a:lnTo>
                    <a:pt x="88" y="153"/>
                  </a:lnTo>
                  <a:lnTo>
                    <a:pt x="88" y="158"/>
                  </a:lnTo>
                  <a:lnTo>
                    <a:pt x="88" y="166"/>
                  </a:lnTo>
                  <a:lnTo>
                    <a:pt x="88" y="170"/>
                  </a:lnTo>
                  <a:lnTo>
                    <a:pt x="63" y="164"/>
                  </a:lnTo>
                  <a:lnTo>
                    <a:pt x="63" y="160"/>
                  </a:lnTo>
                  <a:lnTo>
                    <a:pt x="63" y="154"/>
                  </a:lnTo>
                  <a:lnTo>
                    <a:pt x="63" y="149"/>
                  </a:lnTo>
                  <a:lnTo>
                    <a:pt x="63" y="143"/>
                  </a:lnTo>
                  <a:lnTo>
                    <a:pt x="63" y="137"/>
                  </a:lnTo>
                  <a:lnTo>
                    <a:pt x="65" y="132"/>
                  </a:lnTo>
                  <a:lnTo>
                    <a:pt x="65" y="126"/>
                  </a:lnTo>
                  <a:lnTo>
                    <a:pt x="65" y="118"/>
                  </a:lnTo>
                  <a:lnTo>
                    <a:pt x="67" y="113"/>
                  </a:lnTo>
                  <a:lnTo>
                    <a:pt x="67" y="107"/>
                  </a:lnTo>
                  <a:lnTo>
                    <a:pt x="67" y="101"/>
                  </a:lnTo>
                  <a:lnTo>
                    <a:pt x="69" y="96"/>
                  </a:lnTo>
                  <a:lnTo>
                    <a:pt x="69" y="92"/>
                  </a:lnTo>
                  <a:lnTo>
                    <a:pt x="71" y="88"/>
                  </a:lnTo>
                  <a:lnTo>
                    <a:pt x="71" y="84"/>
                  </a:lnTo>
                  <a:lnTo>
                    <a:pt x="73" y="80"/>
                  </a:lnTo>
                  <a:lnTo>
                    <a:pt x="75" y="75"/>
                  </a:lnTo>
                  <a:lnTo>
                    <a:pt x="78" y="69"/>
                  </a:lnTo>
                  <a:lnTo>
                    <a:pt x="80" y="63"/>
                  </a:lnTo>
                  <a:lnTo>
                    <a:pt x="84" y="57"/>
                  </a:lnTo>
                  <a:lnTo>
                    <a:pt x="86" y="52"/>
                  </a:lnTo>
                  <a:lnTo>
                    <a:pt x="88" y="46"/>
                  </a:lnTo>
                  <a:lnTo>
                    <a:pt x="90" y="40"/>
                  </a:lnTo>
                  <a:lnTo>
                    <a:pt x="92" y="35"/>
                  </a:lnTo>
                  <a:lnTo>
                    <a:pt x="94" y="29"/>
                  </a:lnTo>
                  <a:lnTo>
                    <a:pt x="97" y="25"/>
                  </a:lnTo>
                  <a:lnTo>
                    <a:pt x="99" y="19"/>
                  </a:lnTo>
                  <a:lnTo>
                    <a:pt x="101" y="18"/>
                  </a:lnTo>
                  <a:lnTo>
                    <a:pt x="57" y="23"/>
                  </a:lnTo>
                  <a:lnTo>
                    <a:pt x="56" y="25"/>
                  </a:lnTo>
                  <a:lnTo>
                    <a:pt x="54" y="29"/>
                  </a:lnTo>
                  <a:lnTo>
                    <a:pt x="50" y="37"/>
                  </a:lnTo>
                  <a:lnTo>
                    <a:pt x="46" y="44"/>
                  </a:lnTo>
                  <a:lnTo>
                    <a:pt x="40" y="52"/>
                  </a:lnTo>
                  <a:lnTo>
                    <a:pt x="37" y="61"/>
                  </a:lnTo>
                  <a:lnTo>
                    <a:pt x="35" y="67"/>
                  </a:lnTo>
                  <a:lnTo>
                    <a:pt x="33" y="71"/>
                  </a:lnTo>
                  <a:lnTo>
                    <a:pt x="31" y="77"/>
                  </a:lnTo>
                  <a:lnTo>
                    <a:pt x="29" y="80"/>
                  </a:lnTo>
                  <a:lnTo>
                    <a:pt x="27" y="84"/>
                  </a:lnTo>
                  <a:lnTo>
                    <a:pt x="27" y="90"/>
                  </a:lnTo>
                  <a:lnTo>
                    <a:pt x="23" y="96"/>
                  </a:lnTo>
                  <a:lnTo>
                    <a:pt x="23" y="101"/>
                  </a:lnTo>
                  <a:lnTo>
                    <a:pt x="23" y="109"/>
                  </a:lnTo>
                  <a:lnTo>
                    <a:pt x="23" y="116"/>
                  </a:lnTo>
                  <a:lnTo>
                    <a:pt x="23" y="124"/>
                  </a:lnTo>
                  <a:lnTo>
                    <a:pt x="23" y="132"/>
                  </a:lnTo>
                  <a:lnTo>
                    <a:pt x="21" y="139"/>
                  </a:lnTo>
                  <a:lnTo>
                    <a:pt x="21" y="145"/>
                  </a:lnTo>
                  <a:lnTo>
                    <a:pt x="21" y="153"/>
                  </a:lnTo>
                  <a:lnTo>
                    <a:pt x="21" y="158"/>
                  </a:lnTo>
                  <a:lnTo>
                    <a:pt x="21" y="162"/>
                  </a:lnTo>
                  <a:lnTo>
                    <a:pt x="21" y="166"/>
                  </a:lnTo>
                  <a:lnTo>
                    <a:pt x="21" y="168"/>
                  </a:lnTo>
                  <a:lnTo>
                    <a:pt x="21" y="170"/>
                  </a:lnTo>
                  <a:lnTo>
                    <a:pt x="0" y="170"/>
                  </a:lnTo>
                  <a:lnTo>
                    <a:pt x="0" y="17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0"/>
            <p:cNvSpPr>
              <a:spLocks/>
            </p:cNvSpPr>
            <p:nvPr/>
          </p:nvSpPr>
          <p:spPr bwMode="auto">
            <a:xfrm>
              <a:off x="5639467" y="3472457"/>
              <a:ext cx="163275" cy="228201"/>
            </a:xfrm>
            <a:custGeom>
              <a:avLst/>
              <a:gdLst>
                <a:gd name="T0" fmla="*/ 72 w 169"/>
                <a:gd name="T1" fmla="*/ 12 h 217"/>
                <a:gd name="T2" fmla="*/ 61 w 169"/>
                <a:gd name="T3" fmla="*/ 21 h 217"/>
                <a:gd name="T4" fmla="*/ 51 w 169"/>
                <a:gd name="T5" fmla="*/ 31 h 217"/>
                <a:gd name="T6" fmla="*/ 42 w 169"/>
                <a:gd name="T7" fmla="*/ 46 h 217"/>
                <a:gd name="T8" fmla="*/ 30 w 169"/>
                <a:gd name="T9" fmla="*/ 61 h 217"/>
                <a:gd name="T10" fmla="*/ 25 w 169"/>
                <a:gd name="T11" fmla="*/ 76 h 217"/>
                <a:gd name="T12" fmla="*/ 21 w 169"/>
                <a:gd name="T13" fmla="*/ 86 h 217"/>
                <a:gd name="T14" fmla="*/ 19 w 169"/>
                <a:gd name="T15" fmla="*/ 97 h 217"/>
                <a:gd name="T16" fmla="*/ 19 w 169"/>
                <a:gd name="T17" fmla="*/ 109 h 217"/>
                <a:gd name="T18" fmla="*/ 19 w 169"/>
                <a:gd name="T19" fmla="*/ 120 h 217"/>
                <a:gd name="T20" fmla="*/ 19 w 169"/>
                <a:gd name="T21" fmla="*/ 130 h 217"/>
                <a:gd name="T22" fmla="*/ 21 w 169"/>
                <a:gd name="T23" fmla="*/ 141 h 217"/>
                <a:gd name="T24" fmla="*/ 25 w 169"/>
                <a:gd name="T25" fmla="*/ 149 h 217"/>
                <a:gd name="T26" fmla="*/ 30 w 169"/>
                <a:gd name="T27" fmla="*/ 160 h 217"/>
                <a:gd name="T28" fmla="*/ 42 w 169"/>
                <a:gd name="T29" fmla="*/ 173 h 217"/>
                <a:gd name="T30" fmla="*/ 53 w 169"/>
                <a:gd name="T31" fmla="*/ 183 h 217"/>
                <a:gd name="T32" fmla="*/ 65 w 169"/>
                <a:gd name="T33" fmla="*/ 190 h 217"/>
                <a:gd name="T34" fmla="*/ 80 w 169"/>
                <a:gd name="T35" fmla="*/ 194 h 217"/>
                <a:gd name="T36" fmla="*/ 93 w 169"/>
                <a:gd name="T37" fmla="*/ 198 h 217"/>
                <a:gd name="T38" fmla="*/ 106 w 169"/>
                <a:gd name="T39" fmla="*/ 198 h 217"/>
                <a:gd name="T40" fmla="*/ 120 w 169"/>
                <a:gd name="T41" fmla="*/ 196 h 217"/>
                <a:gd name="T42" fmla="*/ 129 w 169"/>
                <a:gd name="T43" fmla="*/ 192 h 217"/>
                <a:gd name="T44" fmla="*/ 139 w 169"/>
                <a:gd name="T45" fmla="*/ 189 h 217"/>
                <a:gd name="T46" fmla="*/ 152 w 169"/>
                <a:gd name="T47" fmla="*/ 183 h 217"/>
                <a:gd name="T48" fmla="*/ 162 w 169"/>
                <a:gd name="T49" fmla="*/ 177 h 217"/>
                <a:gd name="T50" fmla="*/ 169 w 169"/>
                <a:gd name="T51" fmla="*/ 204 h 217"/>
                <a:gd name="T52" fmla="*/ 165 w 169"/>
                <a:gd name="T53" fmla="*/ 204 h 217"/>
                <a:gd name="T54" fmla="*/ 158 w 169"/>
                <a:gd name="T55" fmla="*/ 208 h 217"/>
                <a:gd name="T56" fmla="*/ 143 w 169"/>
                <a:gd name="T57" fmla="*/ 211 h 217"/>
                <a:gd name="T58" fmla="*/ 125 w 169"/>
                <a:gd name="T59" fmla="*/ 215 h 217"/>
                <a:gd name="T60" fmla="*/ 116 w 169"/>
                <a:gd name="T61" fmla="*/ 217 h 217"/>
                <a:gd name="T62" fmla="*/ 106 w 169"/>
                <a:gd name="T63" fmla="*/ 217 h 217"/>
                <a:gd name="T64" fmla="*/ 95 w 169"/>
                <a:gd name="T65" fmla="*/ 217 h 217"/>
                <a:gd name="T66" fmla="*/ 86 w 169"/>
                <a:gd name="T67" fmla="*/ 217 h 217"/>
                <a:gd name="T68" fmla="*/ 74 w 169"/>
                <a:gd name="T69" fmla="*/ 215 h 217"/>
                <a:gd name="T70" fmla="*/ 63 w 169"/>
                <a:gd name="T71" fmla="*/ 213 h 217"/>
                <a:gd name="T72" fmla="*/ 46 w 169"/>
                <a:gd name="T73" fmla="*/ 204 h 217"/>
                <a:gd name="T74" fmla="*/ 29 w 169"/>
                <a:gd name="T75" fmla="*/ 190 h 217"/>
                <a:gd name="T76" fmla="*/ 17 w 169"/>
                <a:gd name="T77" fmla="*/ 177 h 217"/>
                <a:gd name="T78" fmla="*/ 8 w 169"/>
                <a:gd name="T79" fmla="*/ 162 h 217"/>
                <a:gd name="T80" fmla="*/ 4 w 169"/>
                <a:gd name="T81" fmla="*/ 147 h 217"/>
                <a:gd name="T82" fmla="*/ 0 w 169"/>
                <a:gd name="T83" fmla="*/ 130 h 217"/>
                <a:gd name="T84" fmla="*/ 0 w 169"/>
                <a:gd name="T85" fmla="*/ 113 h 217"/>
                <a:gd name="T86" fmla="*/ 2 w 169"/>
                <a:gd name="T87" fmla="*/ 95 h 217"/>
                <a:gd name="T88" fmla="*/ 4 w 169"/>
                <a:gd name="T89" fmla="*/ 80 h 217"/>
                <a:gd name="T90" fmla="*/ 10 w 169"/>
                <a:gd name="T91" fmla="*/ 63 h 217"/>
                <a:gd name="T92" fmla="*/ 17 w 169"/>
                <a:gd name="T93" fmla="*/ 48 h 217"/>
                <a:gd name="T94" fmla="*/ 27 w 169"/>
                <a:gd name="T95" fmla="*/ 33 h 217"/>
                <a:gd name="T96" fmla="*/ 38 w 169"/>
                <a:gd name="T97" fmla="*/ 23 h 217"/>
                <a:gd name="T98" fmla="*/ 46 w 169"/>
                <a:gd name="T99" fmla="*/ 12 h 217"/>
                <a:gd name="T100" fmla="*/ 55 w 169"/>
                <a:gd name="T101" fmla="*/ 6 h 217"/>
                <a:gd name="T102" fmla="*/ 63 w 169"/>
                <a:gd name="T103" fmla="*/ 0 h 217"/>
                <a:gd name="T104" fmla="*/ 76 w 169"/>
                <a:gd name="T105" fmla="*/ 1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9" h="217">
                  <a:moveTo>
                    <a:pt x="76" y="10"/>
                  </a:moveTo>
                  <a:lnTo>
                    <a:pt x="72" y="12"/>
                  </a:lnTo>
                  <a:lnTo>
                    <a:pt x="67" y="17"/>
                  </a:lnTo>
                  <a:lnTo>
                    <a:pt x="61" y="21"/>
                  </a:lnTo>
                  <a:lnTo>
                    <a:pt x="57" y="25"/>
                  </a:lnTo>
                  <a:lnTo>
                    <a:pt x="51" y="31"/>
                  </a:lnTo>
                  <a:lnTo>
                    <a:pt x="46" y="38"/>
                  </a:lnTo>
                  <a:lnTo>
                    <a:pt x="42" y="46"/>
                  </a:lnTo>
                  <a:lnTo>
                    <a:pt x="36" y="54"/>
                  </a:lnTo>
                  <a:lnTo>
                    <a:pt x="30" y="61"/>
                  </a:lnTo>
                  <a:lnTo>
                    <a:pt x="27" y="71"/>
                  </a:lnTo>
                  <a:lnTo>
                    <a:pt x="25" y="76"/>
                  </a:lnTo>
                  <a:lnTo>
                    <a:pt x="23" y="82"/>
                  </a:lnTo>
                  <a:lnTo>
                    <a:pt x="21" y="86"/>
                  </a:lnTo>
                  <a:lnTo>
                    <a:pt x="21" y="92"/>
                  </a:lnTo>
                  <a:lnTo>
                    <a:pt x="19" y="97"/>
                  </a:lnTo>
                  <a:lnTo>
                    <a:pt x="19" y="103"/>
                  </a:lnTo>
                  <a:lnTo>
                    <a:pt x="19" y="109"/>
                  </a:lnTo>
                  <a:lnTo>
                    <a:pt x="19" y="114"/>
                  </a:lnTo>
                  <a:lnTo>
                    <a:pt x="19" y="120"/>
                  </a:lnTo>
                  <a:lnTo>
                    <a:pt x="19" y="126"/>
                  </a:lnTo>
                  <a:lnTo>
                    <a:pt x="19" y="130"/>
                  </a:lnTo>
                  <a:lnTo>
                    <a:pt x="21" y="135"/>
                  </a:lnTo>
                  <a:lnTo>
                    <a:pt x="21" y="141"/>
                  </a:lnTo>
                  <a:lnTo>
                    <a:pt x="23" y="145"/>
                  </a:lnTo>
                  <a:lnTo>
                    <a:pt x="25" y="149"/>
                  </a:lnTo>
                  <a:lnTo>
                    <a:pt x="29" y="154"/>
                  </a:lnTo>
                  <a:lnTo>
                    <a:pt x="30" y="160"/>
                  </a:lnTo>
                  <a:lnTo>
                    <a:pt x="36" y="168"/>
                  </a:lnTo>
                  <a:lnTo>
                    <a:pt x="42" y="173"/>
                  </a:lnTo>
                  <a:lnTo>
                    <a:pt x="48" y="179"/>
                  </a:lnTo>
                  <a:lnTo>
                    <a:pt x="53" y="183"/>
                  </a:lnTo>
                  <a:lnTo>
                    <a:pt x="59" y="189"/>
                  </a:lnTo>
                  <a:lnTo>
                    <a:pt x="65" y="190"/>
                  </a:lnTo>
                  <a:lnTo>
                    <a:pt x="72" y="194"/>
                  </a:lnTo>
                  <a:lnTo>
                    <a:pt x="80" y="194"/>
                  </a:lnTo>
                  <a:lnTo>
                    <a:pt x="87" y="196"/>
                  </a:lnTo>
                  <a:lnTo>
                    <a:pt x="93" y="198"/>
                  </a:lnTo>
                  <a:lnTo>
                    <a:pt x="101" y="198"/>
                  </a:lnTo>
                  <a:lnTo>
                    <a:pt x="106" y="198"/>
                  </a:lnTo>
                  <a:lnTo>
                    <a:pt x="112" y="196"/>
                  </a:lnTo>
                  <a:lnTo>
                    <a:pt x="120" y="196"/>
                  </a:lnTo>
                  <a:lnTo>
                    <a:pt x="125" y="194"/>
                  </a:lnTo>
                  <a:lnTo>
                    <a:pt x="129" y="192"/>
                  </a:lnTo>
                  <a:lnTo>
                    <a:pt x="135" y="190"/>
                  </a:lnTo>
                  <a:lnTo>
                    <a:pt x="139" y="189"/>
                  </a:lnTo>
                  <a:lnTo>
                    <a:pt x="144" y="189"/>
                  </a:lnTo>
                  <a:lnTo>
                    <a:pt x="152" y="183"/>
                  </a:lnTo>
                  <a:lnTo>
                    <a:pt x="158" y="181"/>
                  </a:lnTo>
                  <a:lnTo>
                    <a:pt x="162" y="177"/>
                  </a:lnTo>
                  <a:lnTo>
                    <a:pt x="163" y="177"/>
                  </a:lnTo>
                  <a:lnTo>
                    <a:pt x="169" y="204"/>
                  </a:lnTo>
                  <a:lnTo>
                    <a:pt x="167" y="204"/>
                  </a:lnTo>
                  <a:lnTo>
                    <a:pt x="165" y="204"/>
                  </a:lnTo>
                  <a:lnTo>
                    <a:pt x="162" y="204"/>
                  </a:lnTo>
                  <a:lnTo>
                    <a:pt x="158" y="208"/>
                  </a:lnTo>
                  <a:lnTo>
                    <a:pt x="150" y="209"/>
                  </a:lnTo>
                  <a:lnTo>
                    <a:pt x="143" y="211"/>
                  </a:lnTo>
                  <a:lnTo>
                    <a:pt x="135" y="213"/>
                  </a:lnTo>
                  <a:lnTo>
                    <a:pt x="125" y="215"/>
                  </a:lnTo>
                  <a:lnTo>
                    <a:pt x="120" y="215"/>
                  </a:lnTo>
                  <a:lnTo>
                    <a:pt x="116" y="217"/>
                  </a:lnTo>
                  <a:lnTo>
                    <a:pt x="110" y="217"/>
                  </a:lnTo>
                  <a:lnTo>
                    <a:pt x="106" y="217"/>
                  </a:lnTo>
                  <a:lnTo>
                    <a:pt x="101" y="217"/>
                  </a:lnTo>
                  <a:lnTo>
                    <a:pt x="95" y="217"/>
                  </a:lnTo>
                  <a:lnTo>
                    <a:pt x="89" y="217"/>
                  </a:lnTo>
                  <a:lnTo>
                    <a:pt x="86" y="217"/>
                  </a:lnTo>
                  <a:lnTo>
                    <a:pt x="80" y="217"/>
                  </a:lnTo>
                  <a:lnTo>
                    <a:pt x="74" y="215"/>
                  </a:lnTo>
                  <a:lnTo>
                    <a:pt x="68" y="215"/>
                  </a:lnTo>
                  <a:lnTo>
                    <a:pt x="63" y="213"/>
                  </a:lnTo>
                  <a:lnTo>
                    <a:pt x="53" y="209"/>
                  </a:lnTo>
                  <a:lnTo>
                    <a:pt x="46" y="204"/>
                  </a:lnTo>
                  <a:lnTo>
                    <a:pt x="36" y="198"/>
                  </a:lnTo>
                  <a:lnTo>
                    <a:pt x="29" y="190"/>
                  </a:lnTo>
                  <a:lnTo>
                    <a:pt x="21" y="185"/>
                  </a:lnTo>
                  <a:lnTo>
                    <a:pt x="17" y="177"/>
                  </a:lnTo>
                  <a:lnTo>
                    <a:pt x="11" y="170"/>
                  </a:lnTo>
                  <a:lnTo>
                    <a:pt x="8" y="162"/>
                  </a:lnTo>
                  <a:lnTo>
                    <a:pt x="4" y="154"/>
                  </a:lnTo>
                  <a:lnTo>
                    <a:pt x="4" y="147"/>
                  </a:lnTo>
                  <a:lnTo>
                    <a:pt x="0" y="137"/>
                  </a:lnTo>
                  <a:lnTo>
                    <a:pt x="0" y="130"/>
                  </a:lnTo>
                  <a:lnTo>
                    <a:pt x="0" y="120"/>
                  </a:lnTo>
                  <a:lnTo>
                    <a:pt x="0" y="113"/>
                  </a:lnTo>
                  <a:lnTo>
                    <a:pt x="0" y="103"/>
                  </a:lnTo>
                  <a:lnTo>
                    <a:pt x="2" y="95"/>
                  </a:lnTo>
                  <a:lnTo>
                    <a:pt x="2" y="88"/>
                  </a:lnTo>
                  <a:lnTo>
                    <a:pt x="4" y="80"/>
                  </a:lnTo>
                  <a:lnTo>
                    <a:pt x="6" y="71"/>
                  </a:lnTo>
                  <a:lnTo>
                    <a:pt x="10" y="63"/>
                  </a:lnTo>
                  <a:lnTo>
                    <a:pt x="13" y="54"/>
                  </a:lnTo>
                  <a:lnTo>
                    <a:pt x="17" y="48"/>
                  </a:lnTo>
                  <a:lnTo>
                    <a:pt x="21" y="38"/>
                  </a:lnTo>
                  <a:lnTo>
                    <a:pt x="27" y="33"/>
                  </a:lnTo>
                  <a:lnTo>
                    <a:pt x="32" y="27"/>
                  </a:lnTo>
                  <a:lnTo>
                    <a:pt x="38" y="23"/>
                  </a:lnTo>
                  <a:lnTo>
                    <a:pt x="42" y="17"/>
                  </a:lnTo>
                  <a:lnTo>
                    <a:pt x="46" y="12"/>
                  </a:lnTo>
                  <a:lnTo>
                    <a:pt x="49" y="8"/>
                  </a:lnTo>
                  <a:lnTo>
                    <a:pt x="55" y="6"/>
                  </a:lnTo>
                  <a:lnTo>
                    <a:pt x="61" y="2"/>
                  </a:lnTo>
                  <a:lnTo>
                    <a:pt x="63" y="0"/>
                  </a:lnTo>
                  <a:lnTo>
                    <a:pt x="76" y="10"/>
                  </a:lnTo>
                  <a:lnTo>
                    <a:pt x="76" y="1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1"/>
            <p:cNvSpPr>
              <a:spLocks/>
            </p:cNvSpPr>
            <p:nvPr/>
          </p:nvSpPr>
          <p:spPr bwMode="auto">
            <a:xfrm>
              <a:off x="5843080" y="3464005"/>
              <a:ext cx="71073" cy="150021"/>
            </a:xfrm>
            <a:custGeom>
              <a:avLst/>
              <a:gdLst>
                <a:gd name="T0" fmla="*/ 0 w 72"/>
                <a:gd name="T1" fmla="*/ 5 h 142"/>
                <a:gd name="T2" fmla="*/ 2 w 72"/>
                <a:gd name="T3" fmla="*/ 7 h 142"/>
                <a:gd name="T4" fmla="*/ 7 w 72"/>
                <a:gd name="T5" fmla="*/ 11 h 142"/>
                <a:gd name="T6" fmla="*/ 13 w 72"/>
                <a:gd name="T7" fmla="*/ 15 h 142"/>
                <a:gd name="T8" fmla="*/ 25 w 72"/>
                <a:gd name="T9" fmla="*/ 24 h 142"/>
                <a:gd name="T10" fmla="*/ 28 w 72"/>
                <a:gd name="T11" fmla="*/ 28 h 142"/>
                <a:gd name="T12" fmla="*/ 32 w 72"/>
                <a:gd name="T13" fmla="*/ 34 h 142"/>
                <a:gd name="T14" fmla="*/ 36 w 72"/>
                <a:gd name="T15" fmla="*/ 40 h 142"/>
                <a:gd name="T16" fmla="*/ 42 w 72"/>
                <a:gd name="T17" fmla="*/ 47 h 142"/>
                <a:gd name="T18" fmla="*/ 44 w 72"/>
                <a:gd name="T19" fmla="*/ 53 h 142"/>
                <a:gd name="T20" fmla="*/ 47 w 72"/>
                <a:gd name="T21" fmla="*/ 62 h 142"/>
                <a:gd name="T22" fmla="*/ 49 w 72"/>
                <a:gd name="T23" fmla="*/ 70 h 142"/>
                <a:gd name="T24" fmla="*/ 53 w 72"/>
                <a:gd name="T25" fmla="*/ 80 h 142"/>
                <a:gd name="T26" fmla="*/ 53 w 72"/>
                <a:gd name="T27" fmla="*/ 89 h 142"/>
                <a:gd name="T28" fmla="*/ 53 w 72"/>
                <a:gd name="T29" fmla="*/ 97 h 142"/>
                <a:gd name="T30" fmla="*/ 53 w 72"/>
                <a:gd name="T31" fmla="*/ 104 h 142"/>
                <a:gd name="T32" fmla="*/ 53 w 72"/>
                <a:gd name="T33" fmla="*/ 110 h 142"/>
                <a:gd name="T34" fmla="*/ 53 w 72"/>
                <a:gd name="T35" fmla="*/ 116 h 142"/>
                <a:gd name="T36" fmla="*/ 51 w 72"/>
                <a:gd name="T37" fmla="*/ 121 h 142"/>
                <a:gd name="T38" fmla="*/ 51 w 72"/>
                <a:gd name="T39" fmla="*/ 125 h 142"/>
                <a:gd name="T40" fmla="*/ 51 w 72"/>
                <a:gd name="T41" fmla="*/ 131 h 142"/>
                <a:gd name="T42" fmla="*/ 47 w 72"/>
                <a:gd name="T43" fmla="*/ 135 h 142"/>
                <a:gd name="T44" fmla="*/ 45 w 72"/>
                <a:gd name="T45" fmla="*/ 139 h 142"/>
                <a:gd name="T46" fmla="*/ 44 w 72"/>
                <a:gd name="T47" fmla="*/ 142 h 142"/>
                <a:gd name="T48" fmla="*/ 44 w 72"/>
                <a:gd name="T49" fmla="*/ 142 h 142"/>
                <a:gd name="T50" fmla="*/ 63 w 72"/>
                <a:gd name="T51" fmla="*/ 137 h 142"/>
                <a:gd name="T52" fmla="*/ 63 w 72"/>
                <a:gd name="T53" fmla="*/ 137 h 142"/>
                <a:gd name="T54" fmla="*/ 64 w 72"/>
                <a:gd name="T55" fmla="*/ 135 h 142"/>
                <a:gd name="T56" fmla="*/ 68 w 72"/>
                <a:gd name="T57" fmla="*/ 129 h 142"/>
                <a:gd name="T58" fmla="*/ 70 w 72"/>
                <a:gd name="T59" fmla="*/ 123 h 142"/>
                <a:gd name="T60" fmla="*/ 70 w 72"/>
                <a:gd name="T61" fmla="*/ 120 h 142"/>
                <a:gd name="T62" fmla="*/ 70 w 72"/>
                <a:gd name="T63" fmla="*/ 114 h 142"/>
                <a:gd name="T64" fmla="*/ 70 w 72"/>
                <a:gd name="T65" fmla="*/ 108 h 142"/>
                <a:gd name="T66" fmla="*/ 72 w 72"/>
                <a:gd name="T67" fmla="*/ 102 h 142"/>
                <a:gd name="T68" fmla="*/ 70 w 72"/>
                <a:gd name="T69" fmla="*/ 95 h 142"/>
                <a:gd name="T70" fmla="*/ 70 w 72"/>
                <a:gd name="T71" fmla="*/ 89 h 142"/>
                <a:gd name="T72" fmla="*/ 68 w 72"/>
                <a:gd name="T73" fmla="*/ 80 h 142"/>
                <a:gd name="T74" fmla="*/ 66 w 72"/>
                <a:gd name="T75" fmla="*/ 70 h 142"/>
                <a:gd name="T76" fmla="*/ 64 w 72"/>
                <a:gd name="T77" fmla="*/ 64 h 142"/>
                <a:gd name="T78" fmla="*/ 63 w 72"/>
                <a:gd name="T79" fmla="*/ 61 h 142"/>
                <a:gd name="T80" fmla="*/ 61 w 72"/>
                <a:gd name="T81" fmla="*/ 55 h 142"/>
                <a:gd name="T82" fmla="*/ 59 w 72"/>
                <a:gd name="T83" fmla="*/ 51 h 142"/>
                <a:gd name="T84" fmla="*/ 55 w 72"/>
                <a:gd name="T85" fmla="*/ 43 h 142"/>
                <a:gd name="T86" fmla="*/ 53 w 72"/>
                <a:gd name="T87" fmla="*/ 36 h 142"/>
                <a:gd name="T88" fmla="*/ 49 w 72"/>
                <a:gd name="T89" fmla="*/ 28 h 142"/>
                <a:gd name="T90" fmla="*/ 45 w 72"/>
                <a:gd name="T91" fmla="*/ 23 h 142"/>
                <a:gd name="T92" fmla="*/ 42 w 72"/>
                <a:gd name="T93" fmla="*/ 17 h 142"/>
                <a:gd name="T94" fmla="*/ 40 w 72"/>
                <a:gd name="T95" fmla="*/ 15 h 142"/>
                <a:gd name="T96" fmla="*/ 34 w 72"/>
                <a:gd name="T97" fmla="*/ 7 h 142"/>
                <a:gd name="T98" fmla="*/ 28 w 72"/>
                <a:gd name="T99" fmla="*/ 2 h 142"/>
                <a:gd name="T100" fmla="*/ 25 w 72"/>
                <a:gd name="T101" fmla="*/ 0 h 142"/>
                <a:gd name="T102" fmla="*/ 0 w 72"/>
                <a:gd name="T103" fmla="*/ 5 h 142"/>
                <a:gd name="T104" fmla="*/ 0 w 72"/>
                <a:gd name="T105"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 h="142">
                  <a:moveTo>
                    <a:pt x="0" y="5"/>
                  </a:moveTo>
                  <a:lnTo>
                    <a:pt x="2" y="7"/>
                  </a:lnTo>
                  <a:lnTo>
                    <a:pt x="7" y="11"/>
                  </a:lnTo>
                  <a:lnTo>
                    <a:pt x="13" y="15"/>
                  </a:lnTo>
                  <a:lnTo>
                    <a:pt x="25" y="24"/>
                  </a:lnTo>
                  <a:lnTo>
                    <a:pt x="28" y="28"/>
                  </a:lnTo>
                  <a:lnTo>
                    <a:pt x="32" y="34"/>
                  </a:lnTo>
                  <a:lnTo>
                    <a:pt x="36" y="40"/>
                  </a:lnTo>
                  <a:lnTo>
                    <a:pt x="42" y="47"/>
                  </a:lnTo>
                  <a:lnTo>
                    <a:pt x="44" y="53"/>
                  </a:lnTo>
                  <a:lnTo>
                    <a:pt x="47" y="62"/>
                  </a:lnTo>
                  <a:lnTo>
                    <a:pt x="49" y="70"/>
                  </a:lnTo>
                  <a:lnTo>
                    <a:pt x="53" y="80"/>
                  </a:lnTo>
                  <a:lnTo>
                    <a:pt x="53" y="89"/>
                  </a:lnTo>
                  <a:lnTo>
                    <a:pt x="53" y="97"/>
                  </a:lnTo>
                  <a:lnTo>
                    <a:pt x="53" y="104"/>
                  </a:lnTo>
                  <a:lnTo>
                    <a:pt x="53" y="110"/>
                  </a:lnTo>
                  <a:lnTo>
                    <a:pt x="53" y="116"/>
                  </a:lnTo>
                  <a:lnTo>
                    <a:pt x="51" y="121"/>
                  </a:lnTo>
                  <a:lnTo>
                    <a:pt x="51" y="125"/>
                  </a:lnTo>
                  <a:lnTo>
                    <a:pt x="51" y="131"/>
                  </a:lnTo>
                  <a:lnTo>
                    <a:pt x="47" y="135"/>
                  </a:lnTo>
                  <a:lnTo>
                    <a:pt x="45" y="139"/>
                  </a:lnTo>
                  <a:lnTo>
                    <a:pt x="44" y="142"/>
                  </a:lnTo>
                  <a:lnTo>
                    <a:pt x="44" y="142"/>
                  </a:lnTo>
                  <a:lnTo>
                    <a:pt x="63" y="137"/>
                  </a:lnTo>
                  <a:lnTo>
                    <a:pt x="63" y="137"/>
                  </a:lnTo>
                  <a:lnTo>
                    <a:pt x="64" y="135"/>
                  </a:lnTo>
                  <a:lnTo>
                    <a:pt x="68" y="129"/>
                  </a:lnTo>
                  <a:lnTo>
                    <a:pt x="70" y="123"/>
                  </a:lnTo>
                  <a:lnTo>
                    <a:pt x="70" y="120"/>
                  </a:lnTo>
                  <a:lnTo>
                    <a:pt x="70" y="114"/>
                  </a:lnTo>
                  <a:lnTo>
                    <a:pt x="70" y="108"/>
                  </a:lnTo>
                  <a:lnTo>
                    <a:pt x="72" y="102"/>
                  </a:lnTo>
                  <a:lnTo>
                    <a:pt x="70" y="95"/>
                  </a:lnTo>
                  <a:lnTo>
                    <a:pt x="70" y="89"/>
                  </a:lnTo>
                  <a:lnTo>
                    <a:pt x="68" y="80"/>
                  </a:lnTo>
                  <a:lnTo>
                    <a:pt x="66" y="70"/>
                  </a:lnTo>
                  <a:lnTo>
                    <a:pt x="64" y="64"/>
                  </a:lnTo>
                  <a:lnTo>
                    <a:pt x="63" y="61"/>
                  </a:lnTo>
                  <a:lnTo>
                    <a:pt x="61" y="55"/>
                  </a:lnTo>
                  <a:lnTo>
                    <a:pt x="59" y="51"/>
                  </a:lnTo>
                  <a:lnTo>
                    <a:pt x="55" y="43"/>
                  </a:lnTo>
                  <a:lnTo>
                    <a:pt x="53" y="36"/>
                  </a:lnTo>
                  <a:lnTo>
                    <a:pt x="49" y="28"/>
                  </a:lnTo>
                  <a:lnTo>
                    <a:pt x="45" y="23"/>
                  </a:lnTo>
                  <a:lnTo>
                    <a:pt x="42" y="17"/>
                  </a:lnTo>
                  <a:lnTo>
                    <a:pt x="40" y="15"/>
                  </a:lnTo>
                  <a:lnTo>
                    <a:pt x="34" y="7"/>
                  </a:lnTo>
                  <a:lnTo>
                    <a:pt x="28" y="2"/>
                  </a:lnTo>
                  <a:lnTo>
                    <a:pt x="25" y="0"/>
                  </a:lnTo>
                  <a:lnTo>
                    <a:pt x="0" y="5"/>
                  </a:lnTo>
                  <a:lnTo>
                    <a:pt x="0" y="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auto">
            <a:xfrm>
              <a:off x="5697093" y="3535846"/>
              <a:ext cx="163275" cy="103536"/>
            </a:xfrm>
            <a:custGeom>
              <a:avLst/>
              <a:gdLst>
                <a:gd name="T0" fmla="*/ 15 w 169"/>
                <a:gd name="T1" fmla="*/ 44 h 97"/>
                <a:gd name="T2" fmla="*/ 17 w 169"/>
                <a:gd name="T3" fmla="*/ 53 h 97"/>
                <a:gd name="T4" fmla="*/ 25 w 169"/>
                <a:gd name="T5" fmla="*/ 63 h 97"/>
                <a:gd name="T6" fmla="*/ 36 w 169"/>
                <a:gd name="T7" fmla="*/ 67 h 97"/>
                <a:gd name="T8" fmla="*/ 49 w 169"/>
                <a:gd name="T9" fmla="*/ 61 h 97"/>
                <a:gd name="T10" fmla="*/ 59 w 169"/>
                <a:gd name="T11" fmla="*/ 46 h 97"/>
                <a:gd name="T12" fmla="*/ 64 w 169"/>
                <a:gd name="T13" fmla="*/ 36 h 97"/>
                <a:gd name="T14" fmla="*/ 68 w 169"/>
                <a:gd name="T15" fmla="*/ 23 h 97"/>
                <a:gd name="T16" fmla="*/ 72 w 169"/>
                <a:gd name="T17" fmla="*/ 12 h 97"/>
                <a:gd name="T18" fmla="*/ 76 w 169"/>
                <a:gd name="T19" fmla="*/ 2 h 97"/>
                <a:gd name="T20" fmla="*/ 78 w 169"/>
                <a:gd name="T21" fmla="*/ 2 h 97"/>
                <a:gd name="T22" fmla="*/ 83 w 169"/>
                <a:gd name="T23" fmla="*/ 12 h 97"/>
                <a:gd name="T24" fmla="*/ 89 w 169"/>
                <a:gd name="T25" fmla="*/ 23 h 97"/>
                <a:gd name="T26" fmla="*/ 97 w 169"/>
                <a:gd name="T27" fmla="*/ 34 h 97"/>
                <a:gd name="T28" fmla="*/ 104 w 169"/>
                <a:gd name="T29" fmla="*/ 44 h 97"/>
                <a:gd name="T30" fmla="*/ 118 w 169"/>
                <a:gd name="T31" fmla="*/ 55 h 97"/>
                <a:gd name="T32" fmla="*/ 129 w 169"/>
                <a:gd name="T33" fmla="*/ 53 h 97"/>
                <a:gd name="T34" fmla="*/ 137 w 169"/>
                <a:gd name="T35" fmla="*/ 42 h 97"/>
                <a:gd name="T36" fmla="*/ 140 w 169"/>
                <a:gd name="T37" fmla="*/ 32 h 97"/>
                <a:gd name="T38" fmla="*/ 142 w 169"/>
                <a:gd name="T39" fmla="*/ 23 h 97"/>
                <a:gd name="T40" fmla="*/ 144 w 169"/>
                <a:gd name="T41" fmla="*/ 13 h 97"/>
                <a:gd name="T42" fmla="*/ 148 w 169"/>
                <a:gd name="T43" fmla="*/ 4 h 97"/>
                <a:gd name="T44" fmla="*/ 169 w 169"/>
                <a:gd name="T45" fmla="*/ 8 h 97"/>
                <a:gd name="T46" fmla="*/ 165 w 169"/>
                <a:gd name="T47" fmla="*/ 19 h 97"/>
                <a:gd name="T48" fmla="*/ 163 w 169"/>
                <a:gd name="T49" fmla="*/ 29 h 97"/>
                <a:gd name="T50" fmla="*/ 161 w 169"/>
                <a:gd name="T51" fmla="*/ 42 h 97"/>
                <a:gd name="T52" fmla="*/ 156 w 169"/>
                <a:gd name="T53" fmla="*/ 53 h 97"/>
                <a:gd name="T54" fmla="*/ 150 w 169"/>
                <a:gd name="T55" fmla="*/ 67 h 97"/>
                <a:gd name="T56" fmla="*/ 133 w 169"/>
                <a:gd name="T57" fmla="*/ 80 h 97"/>
                <a:gd name="T58" fmla="*/ 123 w 169"/>
                <a:gd name="T59" fmla="*/ 78 h 97"/>
                <a:gd name="T60" fmla="*/ 114 w 169"/>
                <a:gd name="T61" fmla="*/ 74 h 97"/>
                <a:gd name="T62" fmla="*/ 97 w 169"/>
                <a:gd name="T63" fmla="*/ 63 h 97"/>
                <a:gd name="T64" fmla="*/ 85 w 169"/>
                <a:gd name="T65" fmla="*/ 50 h 97"/>
                <a:gd name="T66" fmla="*/ 82 w 169"/>
                <a:gd name="T67" fmla="*/ 44 h 97"/>
                <a:gd name="T68" fmla="*/ 78 w 169"/>
                <a:gd name="T69" fmla="*/ 52 h 97"/>
                <a:gd name="T70" fmla="*/ 70 w 169"/>
                <a:gd name="T71" fmla="*/ 69 h 97"/>
                <a:gd name="T72" fmla="*/ 63 w 169"/>
                <a:gd name="T73" fmla="*/ 78 h 97"/>
                <a:gd name="T74" fmla="*/ 57 w 169"/>
                <a:gd name="T75" fmla="*/ 86 h 97"/>
                <a:gd name="T76" fmla="*/ 42 w 169"/>
                <a:gd name="T77" fmla="*/ 97 h 97"/>
                <a:gd name="T78" fmla="*/ 25 w 169"/>
                <a:gd name="T79" fmla="*/ 90 h 97"/>
                <a:gd name="T80" fmla="*/ 11 w 169"/>
                <a:gd name="T81" fmla="*/ 76 h 97"/>
                <a:gd name="T82" fmla="*/ 2 w 169"/>
                <a:gd name="T83" fmla="*/ 61 h 97"/>
                <a:gd name="T84" fmla="*/ 0 w 169"/>
                <a:gd name="T85" fmla="*/ 55 h 97"/>
                <a:gd name="T86" fmla="*/ 15 w 169"/>
                <a:gd name="T87" fmla="*/ 4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9" h="97">
                  <a:moveTo>
                    <a:pt x="15" y="44"/>
                  </a:moveTo>
                  <a:lnTo>
                    <a:pt x="15" y="44"/>
                  </a:lnTo>
                  <a:lnTo>
                    <a:pt x="15" y="48"/>
                  </a:lnTo>
                  <a:lnTo>
                    <a:pt x="17" y="53"/>
                  </a:lnTo>
                  <a:lnTo>
                    <a:pt x="21" y="57"/>
                  </a:lnTo>
                  <a:lnTo>
                    <a:pt x="25" y="63"/>
                  </a:lnTo>
                  <a:lnTo>
                    <a:pt x="30" y="67"/>
                  </a:lnTo>
                  <a:lnTo>
                    <a:pt x="36" y="67"/>
                  </a:lnTo>
                  <a:lnTo>
                    <a:pt x="44" y="67"/>
                  </a:lnTo>
                  <a:lnTo>
                    <a:pt x="49" y="61"/>
                  </a:lnTo>
                  <a:lnTo>
                    <a:pt x="57" y="53"/>
                  </a:lnTo>
                  <a:lnTo>
                    <a:pt x="59" y="46"/>
                  </a:lnTo>
                  <a:lnTo>
                    <a:pt x="63" y="40"/>
                  </a:lnTo>
                  <a:lnTo>
                    <a:pt x="64" y="36"/>
                  </a:lnTo>
                  <a:lnTo>
                    <a:pt x="68" y="31"/>
                  </a:lnTo>
                  <a:lnTo>
                    <a:pt x="68" y="23"/>
                  </a:lnTo>
                  <a:lnTo>
                    <a:pt x="70" y="17"/>
                  </a:lnTo>
                  <a:lnTo>
                    <a:pt x="72" y="12"/>
                  </a:lnTo>
                  <a:lnTo>
                    <a:pt x="74" y="8"/>
                  </a:lnTo>
                  <a:lnTo>
                    <a:pt x="76" y="2"/>
                  </a:lnTo>
                  <a:lnTo>
                    <a:pt x="76" y="0"/>
                  </a:lnTo>
                  <a:lnTo>
                    <a:pt x="78" y="2"/>
                  </a:lnTo>
                  <a:lnTo>
                    <a:pt x="82" y="8"/>
                  </a:lnTo>
                  <a:lnTo>
                    <a:pt x="83" y="12"/>
                  </a:lnTo>
                  <a:lnTo>
                    <a:pt x="85" y="17"/>
                  </a:lnTo>
                  <a:lnTo>
                    <a:pt x="89" y="23"/>
                  </a:lnTo>
                  <a:lnTo>
                    <a:pt x="93" y="29"/>
                  </a:lnTo>
                  <a:lnTo>
                    <a:pt x="97" y="34"/>
                  </a:lnTo>
                  <a:lnTo>
                    <a:pt x="102" y="38"/>
                  </a:lnTo>
                  <a:lnTo>
                    <a:pt x="104" y="44"/>
                  </a:lnTo>
                  <a:lnTo>
                    <a:pt x="110" y="50"/>
                  </a:lnTo>
                  <a:lnTo>
                    <a:pt x="118" y="55"/>
                  </a:lnTo>
                  <a:lnTo>
                    <a:pt x="125" y="57"/>
                  </a:lnTo>
                  <a:lnTo>
                    <a:pt x="129" y="53"/>
                  </a:lnTo>
                  <a:lnTo>
                    <a:pt x="135" y="46"/>
                  </a:lnTo>
                  <a:lnTo>
                    <a:pt x="137" y="42"/>
                  </a:lnTo>
                  <a:lnTo>
                    <a:pt x="139" y="38"/>
                  </a:lnTo>
                  <a:lnTo>
                    <a:pt x="140" y="32"/>
                  </a:lnTo>
                  <a:lnTo>
                    <a:pt x="142" y="29"/>
                  </a:lnTo>
                  <a:lnTo>
                    <a:pt x="142" y="23"/>
                  </a:lnTo>
                  <a:lnTo>
                    <a:pt x="144" y="17"/>
                  </a:lnTo>
                  <a:lnTo>
                    <a:pt x="144" y="13"/>
                  </a:lnTo>
                  <a:lnTo>
                    <a:pt x="146" y="10"/>
                  </a:lnTo>
                  <a:lnTo>
                    <a:pt x="148" y="4"/>
                  </a:lnTo>
                  <a:lnTo>
                    <a:pt x="148" y="2"/>
                  </a:lnTo>
                  <a:lnTo>
                    <a:pt x="169" y="8"/>
                  </a:lnTo>
                  <a:lnTo>
                    <a:pt x="167" y="10"/>
                  </a:lnTo>
                  <a:lnTo>
                    <a:pt x="165" y="19"/>
                  </a:lnTo>
                  <a:lnTo>
                    <a:pt x="163" y="23"/>
                  </a:lnTo>
                  <a:lnTo>
                    <a:pt x="163" y="29"/>
                  </a:lnTo>
                  <a:lnTo>
                    <a:pt x="161" y="34"/>
                  </a:lnTo>
                  <a:lnTo>
                    <a:pt x="161" y="42"/>
                  </a:lnTo>
                  <a:lnTo>
                    <a:pt x="158" y="48"/>
                  </a:lnTo>
                  <a:lnTo>
                    <a:pt x="156" y="53"/>
                  </a:lnTo>
                  <a:lnTo>
                    <a:pt x="152" y="59"/>
                  </a:lnTo>
                  <a:lnTo>
                    <a:pt x="150" y="67"/>
                  </a:lnTo>
                  <a:lnTo>
                    <a:pt x="142" y="74"/>
                  </a:lnTo>
                  <a:lnTo>
                    <a:pt x="133" y="80"/>
                  </a:lnTo>
                  <a:lnTo>
                    <a:pt x="129" y="78"/>
                  </a:lnTo>
                  <a:lnTo>
                    <a:pt x="123" y="78"/>
                  </a:lnTo>
                  <a:lnTo>
                    <a:pt x="120" y="76"/>
                  </a:lnTo>
                  <a:lnTo>
                    <a:pt x="114" y="74"/>
                  </a:lnTo>
                  <a:lnTo>
                    <a:pt x="104" y="69"/>
                  </a:lnTo>
                  <a:lnTo>
                    <a:pt x="97" y="63"/>
                  </a:lnTo>
                  <a:lnTo>
                    <a:pt x="91" y="55"/>
                  </a:lnTo>
                  <a:lnTo>
                    <a:pt x="85" y="50"/>
                  </a:lnTo>
                  <a:lnTo>
                    <a:pt x="82" y="44"/>
                  </a:lnTo>
                  <a:lnTo>
                    <a:pt x="82" y="44"/>
                  </a:lnTo>
                  <a:lnTo>
                    <a:pt x="80" y="46"/>
                  </a:lnTo>
                  <a:lnTo>
                    <a:pt x="78" y="52"/>
                  </a:lnTo>
                  <a:lnTo>
                    <a:pt x="74" y="59"/>
                  </a:lnTo>
                  <a:lnTo>
                    <a:pt x="70" y="69"/>
                  </a:lnTo>
                  <a:lnTo>
                    <a:pt x="66" y="72"/>
                  </a:lnTo>
                  <a:lnTo>
                    <a:pt x="63" y="78"/>
                  </a:lnTo>
                  <a:lnTo>
                    <a:pt x="59" y="82"/>
                  </a:lnTo>
                  <a:lnTo>
                    <a:pt x="57" y="86"/>
                  </a:lnTo>
                  <a:lnTo>
                    <a:pt x="49" y="93"/>
                  </a:lnTo>
                  <a:lnTo>
                    <a:pt x="42" y="97"/>
                  </a:lnTo>
                  <a:lnTo>
                    <a:pt x="32" y="93"/>
                  </a:lnTo>
                  <a:lnTo>
                    <a:pt x="25" y="90"/>
                  </a:lnTo>
                  <a:lnTo>
                    <a:pt x="17" y="82"/>
                  </a:lnTo>
                  <a:lnTo>
                    <a:pt x="11" y="76"/>
                  </a:lnTo>
                  <a:lnTo>
                    <a:pt x="6" y="67"/>
                  </a:lnTo>
                  <a:lnTo>
                    <a:pt x="2" y="61"/>
                  </a:lnTo>
                  <a:lnTo>
                    <a:pt x="0" y="57"/>
                  </a:lnTo>
                  <a:lnTo>
                    <a:pt x="0" y="55"/>
                  </a:lnTo>
                  <a:lnTo>
                    <a:pt x="15" y="44"/>
                  </a:lnTo>
                  <a:lnTo>
                    <a:pt x="15" y="4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p:cNvSpPr>
              <a:spLocks/>
            </p:cNvSpPr>
            <p:nvPr/>
          </p:nvSpPr>
          <p:spPr bwMode="auto">
            <a:xfrm>
              <a:off x="5797303" y="3816860"/>
              <a:ext cx="131763" cy="111125"/>
            </a:xfrm>
            <a:custGeom>
              <a:avLst/>
              <a:gdLst>
                <a:gd name="T0" fmla="*/ 0 w 167"/>
                <a:gd name="T1" fmla="*/ 9 h 141"/>
                <a:gd name="T2" fmla="*/ 4 w 167"/>
                <a:gd name="T3" fmla="*/ 21 h 141"/>
                <a:gd name="T4" fmla="*/ 7 w 167"/>
                <a:gd name="T5" fmla="*/ 30 h 141"/>
                <a:gd name="T6" fmla="*/ 11 w 167"/>
                <a:gd name="T7" fmla="*/ 42 h 141"/>
                <a:gd name="T8" fmla="*/ 17 w 167"/>
                <a:gd name="T9" fmla="*/ 55 h 141"/>
                <a:gd name="T10" fmla="*/ 23 w 167"/>
                <a:gd name="T11" fmla="*/ 68 h 141"/>
                <a:gd name="T12" fmla="*/ 28 w 167"/>
                <a:gd name="T13" fmla="*/ 82 h 141"/>
                <a:gd name="T14" fmla="*/ 32 w 167"/>
                <a:gd name="T15" fmla="*/ 93 h 141"/>
                <a:gd name="T16" fmla="*/ 38 w 167"/>
                <a:gd name="T17" fmla="*/ 103 h 141"/>
                <a:gd name="T18" fmla="*/ 51 w 167"/>
                <a:gd name="T19" fmla="*/ 116 h 141"/>
                <a:gd name="T20" fmla="*/ 66 w 167"/>
                <a:gd name="T21" fmla="*/ 131 h 141"/>
                <a:gd name="T22" fmla="*/ 76 w 167"/>
                <a:gd name="T23" fmla="*/ 139 h 141"/>
                <a:gd name="T24" fmla="*/ 167 w 167"/>
                <a:gd name="T25" fmla="*/ 124 h 141"/>
                <a:gd name="T26" fmla="*/ 161 w 167"/>
                <a:gd name="T27" fmla="*/ 116 h 141"/>
                <a:gd name="T28" fmla="*/ 148 w 167"/>
                <a:gd name="T29" fmla="*/ 101 h 141"/>
                <a:gd name="T30" fmla="*/ 133 w 167"/>
                <a:gd name="T31" fmla="*/ 84 h 141"/>
                <a:gd name="T32" fmla="*/ 123 w 167"/>
                <a:gd name="T33" fmla="*/ 70 h 141"/>
                <a:gd name="T34" fmla="*/ 119 w 167"/>
                <a:gd name="T35" fmla="*/ 63 h 141"/>
                <a:gd name="T36" fmla="*/ 116 w 167"/>
                <a:gd name="T37" fmla="*/ 53 h 141"/>
                <a:gd name="T38" fmla="*/ 112 w 167"/>
                <a:gd name="T39" fmla="*/ 40 h 141"/>
                <a:gd name="T40" fmla="*/ 108 w 167"/>
                <a:gd name="T41" fmla="*/ 28 h 141"/>
                <a:gd name="T42" fmla="*/ 102 w 167"/>
                <a:gd name="T43" fmla="*/ 17 h 141"/>
                <a:gd name="T44" fmla="*/ 100 w 167"/>
                <a:gd name="T45" fmla="*/ 9 h 141"/>
                <a:gd name="T46" fmla="*/ 99 w 167"/>
                <a:gd name="T47" fmla="*/ 0 h 141"/>
                <a:gd name="T48" fmla="*/ 83 w 167"/>
                <a:gd name="T49" fmla="*/ 7 h 141"/>
                <a:gd name="T50" fmla="*/ 83 w 167"/>
                <a:gd name="T51" fmla="*/ 15 h 141"/>
                <a:gd name="T52" fmla="*/ 87 w 167"/>
                <a:gd name="T53" fmla="*/ 25 h 141"/>
                <a:gd name="T54" fmla="*/ 89 w 167"/>
                <a:gd name="T55" fmla="*/ 36 h 141"/>
                <a:gd name="T56" fmla="*/ 93 w 167"/>
                <a:gd name="T57" fmla="*/ 47 h 141"/>
                <a:gd name="T58" fmla="*/ 97 w 167"/>
                <a:gd name="T59" fmla="*/ 57 h 141"/>
                <a:gd name="T60" fmla="*/ 100 w 167"/>
                <a:gd name="T61" fmla="*/ 66 h 141"/>
                <a:gd name="T62" fmla="*/ 106 w 167"/>
                <a:gd name="T63" fmla="*/ 78 h 141"/>
                <a:gd name="T64" fmla="*/ 118 w 167"/>
                <a:gd name="T65" fmla="*/ 91 h 141"/>
                <a:gd name="T66" fmla="*/ 125 w 167"/>
                <a:gd name="T67" fmla="*/ 103 h 141"/>
                <a:gd name="T68" fmla="*/ 133 w 167"/>
                <a:gd name="T69" fmla="*/ 110 h 141"/>
                <a:gd name="T70" fmla="*/ 83 w 167"/>
                <a:gd name="T71" fmla="*/ 124 h 141"/>
                <a:gd name="T72" fmla="*/ 76 w 167"/>
                <a:gd name="T73" fmla="*/ 114 h 141"/>
                <a:gd name="T74" fmla="*/ 64 w 167"/>
                <a:gd name="T75" fmla="*/ 99 h 141"/>
                <a:gd name="T76" fmla="*/ 57 w 167"/>
                <a:gd name="T77" fmla="*/ 87 h 141"/>
                <a:gd name="T78" fmla="*/ 51 w 167"/>
                <a:gd name="T79" fmla="*/ 80 h 141"/>
                <a:gd name="T80" fmla="*/ 45 w 167"/>
                <a:gd name="T81" fmla="*/ 68 h 141"/>
                <a:gd name="T82" fmla="*/ 40 w 167"/>
                <a:gd name="T83" fmla="*/ 55 h 141"/>
                <a:gd name="T84" fmla="*/ 34 w 167"/>
                <a:gd name="T85" fmla="*/ 46 h 141"/>
                <a:gd name="T86" fmla="*/ 32 w 167"/>
                <a:gd name="T87" fmla="*/ 36 h 141"/>
                <a:gd name="T88" fmla="*/ 26 w 167"/>
                <a:gd name="T89" fmla="*/ 25 h 141"/>
                <a:gd name="T90" fmla="*/ 23 w 167"/>
                <a:gd name="T91" fmla="*/ 17 h 141"/>
                <a:gd name="T92" fmla="*/ 21 w 167"/>
                <a:gd name="T93" fmla="*/ 9 h 141"/>
                <a:gd name="T94" fmla="*/ 0 w 167"/>
                <a:gd name="T95" fmla="*/ 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141">
                  <a:moveTo>
                    <a:pt x="0" y="9"/>
                  </a:moveTo>
                  <a:lnTo>
                    <a:pt x="0" y="9"/>
                  </a:lnTo>
                  <a:lnTo>
                    <a:pt x="2" y="17"/>
                  </a:lnTo>
                  <a:lnTo>
                    <a:pt x="4" y="21"/>
                  </a:lnTo>
                  <a:lnTo>
                    <a:pt x="5" y="25"/>
                  </a:lnTo>
                  <a:lnTo>
                    <a:pt x="7" y="30"/>
                  </a:lnTo>
                  <a:lnTo>
                    <a:pt x="9" y="38"/>
                  </a:lnTo>
                  <a:lnTo>
                    <a:pt x="11" y="42"/>
                  </a:lnTo>
                  <a:lnTo>
                    <a:pt x="15" y="49"/>
                  </a:lnTo>
                  <a:lnTo>
                    <a:pt x="17" y="55"/>
                  </a:lnTo>
                  <a:lnTo>
                    <a:pt x="19" y="63"/>
                  </a:lnTo>
                  <a:lnTo>
                    <a:pt x="23" y="68"/>
                  </a:lnTo>
                  <a:lnTo>
                    <a:pt x="24" y="74"/>
                  </a:lnTo>
                  <a:lnTo>
                    <a:pt x="28" y="82"/>
                  </a:lnTo>
                  <a:lnTo>
                    <a:pt x="30" y="87"/>
                  </a:lnTo>
                  <a:lnTo>
                    <a:pt x="32" y="93"/>
                  </a:lnTo>
                  <a:lnTo>
                    <a:pt x="34" y="99"/>
                  </a:lnTo>
                  <a:lnTo>
                    <a:pt x="38" y="103"/>
                  </a:lnTo>
                  <a:lnTo>
                    <a:pt x="43" y="108"/>
                  </a:lnTo>
                  <a:lnTo>
                    <a:pt x="51" y="116"/>
                  </a:lnTo>
                  <a:lnTo>
                    <a:pt x="59" y="125"/>
                  </a:lnTo>
                  <a:lnTo>
                    <a:pt x="66" y="131"/>
                  </a:lnTo>
                  <a:lnTo>
                    <a:pt x="72" y="135"/>
                  </a:lnTo>
                  <a:lnTo>
                    <a:pt x="76" y="139"/>
                  </a:lnTo>
                  <a:lnTo>
                    <a:pt x="78" y="141"/>
                  </a:lnTo>
                  <a:lnTo>
                    <a:pt x="167" y="124"/>
                  </a:lnTo>
                  <a:lnTo>
                    <a:pt x="165" y="120"/>
                  </a:lnTo>
                  <a:lnTo>
                    <a:pt x="161" y="116"/>
                  </a:lnTo>
                  <a:lnTo>
                    <a:pt x="154" y="108"/>
                  </a:lnTo>
                  <a:lnTo>
                    <a:pt x="148" y="101"/>
                  </a:lnTo>
                  <a:lnTo>
                    <a:pt x="140" y="93"/>
                  </a:lnTo>
                  <a:lnTo>
                    <a:pt x="133" y="84"/>
                  </a:lnTo>
                  <a:lnTo>
                    <a:pt x="127" y="76"/>
                  </a:lnTo>
                  <a:lnTo>
                    <a:pt x="123" y="70"/>
                  </a:lnTo>
                  <a:lnTo>
                    <a:pt x="121" y="66"/>
                  </a:lnTo>
                  <a:lnTo>
                    <a:pt x="119" y="63"/>
                  </a:lnTo>
                  <a:lnTo>
                    <a:pt x="118" y="57"/>
                  </a:lnTo>
                  <a:lnTo>
                    <a:pt x="116" y="53"/>
                  </a:lnTo>
                  <a:lnTo>
                    <a:pt x="114" y="46"/>
                  </a:lnTo>
                  <a:lnTo>
                    <a:pt x="112" y="40"/>
                  </a:lnTo>
                  <a:lnTo>
                    <a:pt x="110" y="34"/>
                  </a:lnTo>
                  <a:lnTo>
                    <a:pt x="108" y="28"/>
                  </a:lnTo>
                  <a:lnTo>
                    <a:pt x="104" y="23"/>
                  </a:lnTo>
                  <a:lnTo>
                    <a:pt x="102" y="17"/>
                  </a:lnTo>
                  <a:lnTo>
                    <a:pt x="102" y="11"/>
                  </a:lnTo>
                  <a:lnTo>
                    <a:pt x="100" y="9"/>
                  </a:lnTo>
                  <a:lnTo>
                    <a:pt x="99" y="2"/>
                  </a:lnTo>
                  <a:lnTo>
                    <a:pt x="99" y="0"/>
                  </a:lnTo>
                  <a:lnTo>
                    <a:pt x="83" y="6"/>
                  </a:lnTo>
                  <a:lnTo>
                    <a:pt x="83" y="7"/>
                  </a:lnTo>
                  <a:lnTo>
                    <a:pt x="83" y="13"/>
                  </a:lnTo>
                  <a:lnTo>
                    <a:pt x="83" y="15"/>
                  </a:lnTo>
                  <a:lnTo>
                    <a:pt x="85" y="21"/>
                  </a:lnTo>
                  <a:lnTo>
                    <a:pt x="87" y="25"/>
                  </a:lnTo>
                  <a:lnTo>
                    <a:pt x="89" y="30"/>
                  </a:lnTo>
                  <a:lnTo>
                    <a:pt x="89" y="36"/>
                  </a:lnTo>
                  <a:lnTo>
                    <a:pt x="91" y="42"/>
                  </a:lnTo>
                  <a:lnTo>
                    <a:pt x="93" y="47"/>
                  </a:lnTo>
                  <a:lnTo>
                    <a:pt x="95" y="53"/>
                  </a:lnTo>
                  <a:lnTo>
                    <a:pt x="97" y="57"/>
                  </a:lnTo>
                  <a:lnTo>
                    <a:pt x="99" y="63"/>
                  </a:lnTo>
                  <a:lnTo>
                    <a:pt x="100" y="66"/>
                  </a:lnTo>
                  <a:lnTo>
                    <a:pt x="102" y="70"/>
                  </a:lnTo>
                  <a:lnTo>
                    <a:pt x="106" y="78"/>
                  </a:lnTo>
                  <a:lnTo>
                    <a:pt x="112" y="84"/>
                  </a:lnTo>
                  <a:lnTo>
                    <a:pt x="118" y="91"/>
                  </a:lnTo>
                  <a:lnTo>
                    <a:pt x="121" y="99"/>
                  </a:lnTo>
                  <a:lnTo>
                    <a:pt x="125" y="103"/>
                  </a:lnTo>
                  <a:lnTo>
                    <a:pt x="131" y="108"/>
                  </a:lnTo>
                  <a:lnTo>
                    <a:pt x="133" y="110"/>
                  </a:lnTo>
                  <a:lnTo>
                    <a:pt x="135" y="112"/>
                  </a:lnTo>
                  <a:lnTo>
                    <a:pt x="83" y="124"/>
                  </a:lnTo>
                  <a:lnTo>
                    <a:pt x="81" y="120"/>
                  </a:lnTo>
                  <a:lnTo>
                    <a:pt x="76" y="114"/>
                  </a:lnTo>
                  <a:lnTo>
                    <a:pt x="70" y="106"/>
                  </a:lnTo>
                  <a:lnTo>
                    <a:pt x="64" y="99"/>
                  </a:lnTo>
                  <a:lnTo>
                    <a:pt x="61" y="93"/>
                  </a:lnTo>
                  <a:lnTo>
                    <a:pt x="57" y="87"/>
                  </a:lnTo>
                  <a:lnTo>
                    <a:pt x="55" y="84"/>
                  </a:lnTo>
                  <a:lnTo>
                    <a:pt x="51" y="80"/>
                  </a:lnTo>
                  <a:lnTo>
                    <a:pt x="47" y="72"/>
                  </a:lnTo>
                  <a:lnTo>
                    <a:pt x="45" y="68"/>
                  </a:lnTo>
                  <a:lnTo>
                    <a:pt x="43" y="63"/>
                  </a:lnTo>
                  <a:lnTo>
                    <a:pt x="40" y="55"/>
                  </a:lnTo>
                  <a:lnTo>
                    <a:pt x="36" y="51"/>
                  </a:lnTo>
                  <a:lnTo>
                    <a:pt x="34" y="46"/>
                  </a:lnTo>
                  <a:lnTo>
                    <a:pt x="32" y="40"/>
                  </a:lnTo>
                  <a:lnTo>
                    <a:pt x="32" y="36"/>
                  </a:lnTo>
                  <a:lnTo>
                    <a:pt x="28" y="30"/>
                  </a:lnTo>
                  <a:lnTo>
                    <a:pt x="26" y="25"/>
                  </a:lnTo>
                  <a:lnTo>
                    <a:pt x="24" y="21"/>
                  </a:lnTo>
                  <a:lnTo>
                    <a:pt x="23" y="17"/>
                  </a:lnTo>
                  <a:lnTo>
                    <a:pt x="21" y="9"/>
                  </a:lnTo>
                  <a:lnTo>
                    <a:pt x="21" y="9"/>
                  </a:lnTo>
                  <a:lnTo>
                    <a:pt x="0" y="9"/>
                  </a:lnTo>
                  <a:lnTo>
                    <a:pt x="0" y="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3"/>
            <p:cNvSpPr>
              <a:spLocks/>
            </p:cNvSpPr>
            <p:nvPr/>
          </p:nvSpPr>
          <p:spPr bwMode="auto">
            <a:xfrm>
              <a:off x="5804685" y="3788789"/>
              <a:ext cx="96695" cy="132541"/>
            </a:xfrm>
            <a:custGeom>
              <a:avLst/>
              <a:gdLst>
                <a:gd name="T0" fmla="*/ 0 w 133"/>
                <a:gd name="T1" fmla="*/ 15 h 137"/>
                <a:gd name="T2" fmla="*/ 0 w 133"/>
                <a:gd name="T3" fmla="*/ 17 h 137"/>
                <a:gd name="T4" fmla="*/ 0 w 133"/>
                <a:gd name="T5" fmla="*/ 23 h 137"/>
                <a:gd name="T6" fmla="*/ 0 w 133"/>
                <a:gd name="T7" fmla="*/ 27 h 137"/>
                <a:gd name="T8" fmla="*/ 0 w 133"/>
                <a:gd name="T9" fmla="*/ 31 h 137"/>
                <a:gd name="T10" fmla="*/ 2 w 133"/>
                <a:gd name="T11" fmla="*/ 36 h 137"/>
                <a:gd name="T12" fmla="*/ 4 w 133"/>
                <a:gd name="T13" fmla="*/ 42 h 137"/>
                <a:gd name="T14" fmla="*/ 4 w 133"/>
                <a:gd name="T15" fmla="*/ 46 h 137"/>
                <a:gd name="T16" fmla="*/ 6 w 133"/>
                <a:gd name="T17" fmla="*/ 51 h 137"/>
                <a:gd name="T18" fmla="*/ 6 w 133"/>
                <a:gd name="T19" fmla="*/ 57 h 137"/>
                <a:gd name="T20" fmla="*/ 8 w 133"/>
                <a:gd name="T21" fmla="*/ 61 h 137"/>
                <a:gd name="T22" fmla="*/ 11 w 133"/>
                <a:gd name="T23" fmla="*/ 70 h 137"/>
                <a:gd name="T24" fmla="*/ 17 w 133"/>
                <a:gd name="T25" fmla="*/ 78 h 137"/>
                <a:gd name="T26" fmla="*/ 21 w 133"/>
                <a:gd name="T27" fmla="*/ 86 h 137"/>
                <a:gd name="T28" fmla="*/ 27 w 133"/>
                <a:gd name="T29" fmla="*/ 93 h 137"/>
                <a:gd name="T30" fmla="*/ 30 w 133"/>
                <a:gd name="T31" fmla="*/ 99 h 137"/>
                <a:gd name="T32" fmla="*/ 34 w 133"/>
                <a:gd name="T33" fmla="*/ 103 h 137"/>
                <a:gd name="T34" fmla="*/ 36 w 133"/>
                <a:gd name="T35" fmla="*/ 108 h 137"/>
                <a:gd name="T36" fmla="*/ 42 w 133"/>
                <a:gd name="T37" fmla="*/ 114 h 137"/>
                <a:gd name="T38" fmla="*/ 46 w 133"/>
                <a:gd name="T39" fmla="*/ 122 h 137"/>
                <a:gd name="T40" fmla="*/ 51 w 133"/>
                <a:gd name="T41" fmla="*/ 129 h 137"/>
                <a:gd name="T42" fmla="*/ 55 w 133"/>
                <a:gd name="T43" fmla="*/ 135 h 137"/>
                <a:gd name="T44" fmla="*/ 57 w 133"/>
                <a:gd name="T45" fmla="*/ 137 h 137"/>
                <a:gd name="T46" fmla="*/ 133 w 133"/>
                <a:gd name="T47" fmla="*/ 122 h 137"/>
                <a:gd name="T48" fmla="*/ 131 w 133"/>
                <a:gd name="T49" fmla="*/ 120 h 137"/>
                <a:gd name="T50" fmla="*/ 127 w 133"/>
                <a:gd name="T51" fmla="*/ 116 h 137"/>
                <a:gd name="T52" fmla="*/ 120 w 133"/>
                <a:gd name="T53" fmla="*/ 108 h 137"/>
                <a:gd name="T54" fmla="*/ 116 w 133"/>
                <a:gd name="T55" fmla="*/ 103 h 137"/>
                <a:gd name="T56" fmla="*/ 108 w 133"/>
                <a:gd name="T57" fmla="*/ 93 h 137"/>
                <a:gd name="T58" fmla="*/ 103 w 133"/>
                <a:gd name="T59" fmla="*/ 86 h 137"/>
                <a:gd name="T60" fmla="*/ 99 w 133"/>
                <a:gd name="T61" fmla="*/ 80 h 137"/>
                <a:gd name="T62" fmla="*/ 97 w 133"/>
                <a:gd name="T63" fmla="*/ 76 h 137"/>
                <a:gd name="T64" fmla="*/ 95 w 133"/>
                <a:gd name="T65" fmla="*/ 74 h 137"/>
                <a:gd name="T66" fmla="*/ 93 w 133"/>
                <a:gd name="T67" fmla="*/ 70 h 137"/>
                <a:gd name="T68" fmla="*/ 93 w 133"/>
                <a:gd name="T69" fmla="*/ 67 h 137"/>
                <a:gd name="T70" fmla="*/ 91 w 133"/>
                <a:gd name="T71" fmla="*/ 61 h 137"/>
                <a:gd name="T72" fmla="*/ 89 w 133"/>
                <a:gd name="T73" fmla="*/ 55 h 137"/>
                <a:gd name="T74" fmla="*/ 87 w 133"/>
                <a:gd name="T75" fmla="*/ 50 h 137"/>
                <a:gd name="T76" fmla="*/ 87 w 133"/>
                <a:gd name="T77" fmla="*/ 42 h 137"/>
                <a:gd name="T78" fmla="*/ 85 w 133"/>
                <a:gd name="T79" fmla="*/ 36 h 137"/>
                <a:gd name="T80" fmla="*/ 84 w 133"/>
                <a:gd name="T81" fmla="*/ 29 h 137"/>
                <a:gd name="T82" fmla="*/ 84 w 133"/>
                <a:gd name="T83" fmla="*/ 21 h 137"/>
                <a:gd name="T84" fmla="*/ 82 w 133"/>
                <a:gd name="T85" fmla="*/ 15 h 137"/>
                <a:gd name="T86" fmla="*/ 80 w 133"/>
                <a:gd name="T87" fmla="*/ 11 h 137"/>
                <a:gd name="T88" fmla="*/ 80 w 133"/>
                <a:gd name="T89" fmla="*/ 6 h 137"/>
                <a:gd name="T90" fmla="*/ 78 w 133"/>
                <a:gd name="T91" fmla="*/ 2 h 137"/>
                <a:gd name="T92" fmla="*/ 78 w 133"/>
                <a:gd name="T93" fmla="*/ 0 h 137"/>
                <a:gd name="T94" fmla="*/ 0 w 133"/>
                <a:gd name="T95" fmla="*/ 15 h 137"/>
                <a:gd name="T96" fmla="*/ 0 w 133"/>
                <a:gd name="T97"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3" h="137">
                  <a:moveTo>
                    <a:pt x="0" y="15"/>
                  </a:moveTo>
                  <a:lnTo>
                    <a:pt x="0" y="17"/>
                  </a:lnTo>
                  <a:lnTo>
                    <a:pt x="0" y="23"/>
                  </a:lnTo>
                  <a:lnTo>
                    <a:pt x="0" y="27"/>
                  </a:lnTo>
                  <a:lnTo>
                    <a:pt x="0" y="31"/>
                  </a:lnTo>
                  <a:lnTo>
                    <a:pt x="2" y="36"/>
                  </a:lnTo>
                  <a:lnTo>
                    <a:pt x="4" y="42"/>
                  </a:lnTo>
                  <a:lnTo>
                    <a:pt x="4" y="46"/>
                  </a:lnTo>
                  <a:lnTo>
                    <a:pt x="6" y="51"/>
                  </a:lnTo>
                  <a:lnTo>
                    <a:pt x="6" y="57"/>
                  </a:lnTo>
                  <a:lnTo>
                    <a:pt x="8" y="61"/>
                  </a:lnTo>
                  <a:lnTo>
                    <a:pt x="11" y="70"/>
                  </a:lnTo>
                  <a:lnTo>
                    <a:pt x="17" y="78"/>
                  </a:lnTo>
                  <a:lnTo>
                    <a:pt x="21" y="86"/>
                  </a:lnTo>
                  <a:lnTo>
                    <a:pt x="27" y="93"/>
                  </a:lnTo>
                  <a:lnTo>
                    <a:pt x="30" y="99"/>
                  </a:lnTo>
                  <a:lnTo>
                    <a:pt x="34" y="103"/>
                  </a:lnTo>
                  <a:lnTo>
                    <a:pt x="36" y="108"/>
                  </a:lnTo>
                  <a:lnTo>
                    <a:pt x="42" y="114"/>
                  </a:lnTo>
                  <a:lnTo>
                    <a:pt x="46" y="122"/>
                  </a:lnTo>
                  <a:lnTo>
                    <a:pt x="51" y="129"/>
                  </a:lnTo>
                  <a:lnTo>
                    <a:pt x="55" y="135"/>
                  </a:lnTo>
                  <a:lnTo>
                    <a:pt x="57" y="137"/>
                  </a:lnTo>
                  <a:lnTo>
                    <a:pt x="133" y="122"/>
                  </a:lnTo>
                  <a:lnTo>
                    <a:pt x="131" y="120"/>
                  </a:lnTo>
                  <a:lnTo>
                    <a:pt x="127" y="116"/>
                  </a:lnTo>
                  <a:lnTo>
                    <a:pt x="120" y="108"/>
                  </a:lnTo>
                  <a:lnTo>
                    <a:pt x="116" y="103"/>
                  </a:lnTo>
                  <a:lnTo>
                    <a:pt x="108" y="93"/>
                  </a:lnTo>
                  <a:lnTo>
                    <a:pt x="103" y="86"/>
                  </a:lnTo>
                  <a:lnTo>
                    <a:pt x="99" y="80"/>
                  </a:lnTo>
                  <a:lnTo>
                    <a:pt x="97" y="76"/>
                  </a:lnTo>
                  <a:lnTo>
                    <a:pt x="95" y="74"/>
                  </a:lnTo>
                  <a:lnTo>
                    <a:pt x="93" y="70"/>
                  </a:lnTo>
                  <a:lnTo>
                    <a:pt x="93" y="67"/>
                  </a:lnTo>
                  <a:lnTo>
                    <a:pt x="91" y="61"/>
                  </a:lnTo>
                  <a:lnTo>
                    <a:pt x="89" y="55"/>
                  </a:lnTo>
                  <a:lnTo>
                    <a:pt x="87" y="50"/>
                  </a:lnTo>
                  <a:lnTo>
                    <a:pt x="87" y="42"/>
                  </a:lnTo>
                  <a:lnTo>
                    <a:pt x="85" y="36"/>
                  </a:lnTo>
                  <a:lnTo>
                    <a:pt x="84" y="29"/>
                  </a:lnTo>
                  <a:lnTo>
                    <a:pt x="84" y="21"/>
                  </a:lnTo>
                  <a:lnTo>
                    <a:pt x="82" y="15"/>
                  </a:lnTo>
                  <a:lnTo>
                    <a:pt x="80" y="11"/>
                  </a:lnTo>
                  <a:lnTo>
                    <a:pt x="80" y="6"/>
                  </a:lnTo>
                  <a:lnTo>
                    <a:pt x="78" y="2"/>
                  </a:lnTo>
                  <a:lnTo>
                    <a:pt x="78" y="0"/>
                  </a:lnTo>
                  <a:lnTo>
                    <a:pt x="0" y="15"/>
                  </a:lnTo>
                  <a:lnTo>
                    <a:pt x="0" y="15"/>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0" name="Group 29"/>
          <p:cNvGrpSpPr/>
          <p:nvPr/>
        </p:nvGrpSpPr>
        <p:grpSpPr>
          <a:xfrm>
            <a:off x="2264302" y="2072236"/>
            <a:ext cx="823304" cy="1766246"/>
            <a:chOff x="5516531" y="3201996"/>
            <a:chExt cx="503269" cy="725989"/>
          </a:xfrm>
        </p:grpSpPr>
        <p:sp>
          <p:nvSpPr>
            <p:cNvPr id="31" name="Freeform 14"/>
            <p:cNvSpPr>
              <a:spLocks/>
            </p:cNvSpPr>
            <p:nvPr/>
          </p:nvSpPr>
          <p:spPr bwMode="auto">
            <a:xfrm>
              <a:off x="5768165" y="3212562"/>
              <a:ext cx="99885" cy="169037"/>
            </a:xfrm>
            <a:custGeom>
              <a:avLst/>
              <a:gdLst>
                <a:gd name="T0" fmla="*/ 40 w 103"/>
                <a:gd name="T1" fmla="*/ 6 h 160"/>
                <a:gd name="T2" fmla="*/ 38 w 103"/>
                <a:gd name="T3" fmla="*/ 8 h 160"/>
                <a:gd name="T4" fmla="*/ 34 w 103"/>
                <a:gd name="T5" fmla="*/ 13 h 160"/>
                <a:gd name="T6" fmla="*/ 32 w 103"/>
                <a:gd name="T7" fmla="*/ 19 h 160"/>
                <a:gd name="T8" fmla="*/ 30 w 103"/>
                <a:gd name="T9" fmla="*/ 25 h 160"/>
                <a:gd name="T10" fmla="*/ 27 w 103"/>
                <a:gd name="T11" fmla="*/ 30 h 160"/>
                <a:gd name="T12" fmla="*/ 25 w 103"/>
                <a:gd name="T13" fmla="*/ 38 h 160"/>
                <a:gd name="T14" fmla="*/ 21 w 103"/>
                <a:gd name="T15" fmla="*/ 44 h 160"/>
                <a:gd name="T16" fmla="*/ 19 w 103"/>
                <a:gd name="T17" fmla="*/ 49 h 160"/>
                <a:gd name="T18" fmla="*/ 17 w 103"/>
                <a:gd name="T19" fmla="*/ 55 h 160"/>
                <a:gd name="T20" fmla="*/ 13 w 103"/>
                <a:gd name="T21" fmla="*/ 63 h 160"/>
                <a:gd name="T22" fmla="*/ 11 w 103"/>
                <a:gd name="T23" fmla="*/ 68 h 160"/>
                <a:gd name="T24" fmla="*/ 9 w 103"/>
                <a:gd name="T25" fmla="*/ 74 h 160"/>
                <a:gd name="T26" fmla="*/ 8 w 103"/>
                <a:gd name="T27" fmla="*/ 78 h 160"/>
                <a:gd name="T28" fmla="*/ 8 w 103"/>
                <a:gd name="T29" fmla="*/ 84 h 160"/>
                <a:gd name="T30" fmla="*/ 6 w 103"/>
                <a:gd name="T31" fmla="*/ 86 h 160"/>
                <a:gd name="T32" fmla="*/ 4 w 103"/>
                <a:gd name="T33" fmla="*/ 89 h 160"/>
                <a:gd name="T34" fmla="*/ 2 w 103"/>
                <a:gd name="T35" fmla="*/ 95 h 160"/>
                <a:gd name="T36" fmla="*/ 2 w 103"/>
                <a:gd name="T37" fmla="*/ 103 h 160"/>
                <a:gd name="T38" fmla="*/ 2 w 103"/>
                <a:gd name="T39" fmla="*/ 106 h 160"/>
                <a:gd name="T40" fmla="*/ 0 w 103"/>
                <a:gd name="T41" fmla="*/ 114 h 160"/>
                <a:gd name="T42" fmla="*/ 0 w 103"/>
                <a:gd name="T43" fmla="*/ 120 h 160"/>
                <a:gd name="T44" fmla="*/ 0 w 103"/>
                <a:gd name="T45" fmla="*/ 127 h 160"/>
                <a:gd name="T46" fmla="*/ 0 w 103"/>
                <a:gd name="T47" fmla="*/ 133 h 160"/>
                <a:gd name="T48" fmla="*/ 0 w 103"/>
                <a:gd name="T49" fmla="*/ 139 h 160"/>
                <a:gd name="T50" fmla="*/ 0 w 103"/>
                <a:gd name="T51" fmla="*/ 144 h 160"/>
                <a:gd name="T52" fmla="*/ 0 w 103"/>
                <a:gd name="T53" fmla="*/ 150 h 160"/>
                <a:gd name="T54" fmla="*/ 0 w 103"/>
                <a:gd name="T55" fmla="*/ 156 h 160"/>
                <a:gd name="T56" fmla="*/ 0 w 103"/>
                <a:gd name="T57" fmla="*/ 160 h 160"/>
                <a:gd name="T58" fmla="*/ 72 w 103"/>
                <a:gd name="T59" fmla="*/ 148 h 160"/>
                <a:gd name="T60" fmla="*/ 72 w 103"/>
                <a:gd name="T61" fmla="*/ 146 h 160"/>
                <a:gd name="T62" fmla="*/ 72 w 103"/>
                <a:gd name="T63" fmla="*/ 141 h 160"/>
                <a:gd name="T64" fmla="*/ 70 w 103"/>
                <a:gd name="T65" fmla="*/ 135 h 160"/>
                <a:gd name="T66" fmla="*/ 70 w 103"/>
                <a:gd name="T67" fmla="*/ 131 h 160"/>
                <a:gd name="T68" fmla="*/ 70 w 103"/>
                <a:gd name="T69" fmla="*/ 125 h 160"/>
                <a:gd name="T70" fmla="*/ 70 w 103"/>
                <a:gd name="T71" fmla="*/ 122 h 160"/>
                <a:gd name="T72" fmla="*/ 70 w 103"/>
                <a:gd name="T73" fmla="*/ 116 h 160"/>
                <a:gd name="T74" fmla="*/ 70 w 103"/>
                <a:gd name="T75" fmla="*/ 108 h 160"/>
                <a:gd name="T76" fmla="*/ 70 w 103"/>
                <a:gd name="T77" fmla="*/ 105 h 160"/>
                <a:gd name="T78" fmla="*/ 70 w 103"/>
                <a:gd name="T79" fmla="*/ 99 h 160"/>
                <a:gd name="T80" fmla="*/ 70 w 103"/>
                <a:gd name="T81" fmla="*/ 93 h 160"/>
                <a:gd name="T82" fmla="*/ 70 w 103"/>
                <a:gd name="T83" fmla="*/ 89 h 160"/>
                <a:gd name="T84" fmla="*/ 70 w 103"/>
                <a:gd name="T85" fmla="*/ 86 h 160"/>
                <a:gd name="T86" fmla="*/ 72 w 103"/>
                <a:gd name="T87" fmla="*/ 84 h 160"/>
                <a:gd name="T88" fmla="*/ 72 w 103"/>
                <a:gd name="T89" fmla="*/ 80 h 160"/>
                <a:gd name="T90" fmla="*/ 74 w 103"/>
                <a:gd name="T91" fmla="*/ 74 h 160"/>
                <a:gd name="T92" fmla="*/ 74 w 103"/>
                <a:gd name="T93" fmla="*/ 68 h 160"/>
                <a:gd name="T94" fmla="*/ 78 w 103"/>
                <a:gd name="T95" fmla="*/ 63 h 160"/>
                <a:gd name="T96" fmla="*/ 80 w 103"/>
                <a:gd name="T97" fmla="*/ 57 h 160"/>
                <a:gd name="T98" fmla="*/ 84 w 103"/>
                <a:gd name="T99" fmla="*/ 49 h 160"/>
                <a:gd name="T100" fmla="*/ 85 w 103"/>
                <a:gd name="T101" fmla="*/ 42 h 160"/>
                <a:gd name="T102" fmla="*/ 89 w 103"/>
                <a:gd name="T103" fmla="*/ 36 h 160"/>
                <a:gd name="T104" fmla="*/ 91 w 103"/>
                <a:gd name="T105" fmla="*/ 28 h 160"/>
                <a:gd name="T106" fmla="*/ 93 w 103"/>
                <a:gd name="T107" fmla="*/ 21 h 160"/>
                <a:gd name="T108" fmla="*/ 97 w 103"/>
                <a:gd name="T109" fmla="*/ 15 h 160"/>
                <a:gd name="T110" fmla="*/ 99 w 103"/>
                <a:gd name="T111" fmla="*/ 11 h 160"/>
                <a:gd name="T112" fmla="*/ 101 w 103"/>
                <a:gd name="T113" fmla="*/ 6 h 160"/>
                <a:gd name="T114" fmla="*/ 103 w 103"/>
                <a:gd name="T115" fmla="*/ 0 h 160"/>
                <a:gd name="T116" fmla="*/ 40 w 103"/>
                <a:gd name="T117" fmla="*/ 6 h 160"/>
                <a:gd name="T118" fmla="*/ 40 w 103"/>
                <a:gd name="T119"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 h="160">
                  <a:moveTo>
                    <a:pt x="40" y="6"/>
                  </a:moveTo>
                  <a:lnTo>
                    <a:pt x="38" y="8"/>
                  </a:lnTo>
                  <a:lnTo>
                    <a:pt x="34" y="13"/>
                  </a:lnTo>
                  <a:lnTo>
                    <a:pt x="32" y="19"/>
                  </a:lnTo>
                  <a:lnTo>
                    <a:pt x="30" y="25"/>
                  </a:lnTo>
                  <a:lnTo>
                    <a:pt x="27" y="30"/>
                  </a:lnTo>
                  <a:lnTo>
                    <a:pt x="25" y="38"/>
                  </a:lnTo>
                  <a:lnTo>
                    <a:pt x="21" y="44"/>
                  </a:lnTo>
                  <a:lnTo>
                    <a:pt x="19" y="49"/>
                  </a:lnTo>
                  <a:lnTo>
                    <a:pt x="17" y="55"/>
                  </a:lnTo>
                  <a:lnTo>
                    <a:pt x="13" y="63"/>
                  </a:lnTo>
                  <a:lnTo>
                    <a:pt x="11" y="68"/>
                  </a:lnTo>
                  <a:lnTo>
                    <a:pt x="9" y="74"/>
                  </a:lnTo>
                  <a:lnTo>
                    <a:pt x="8" y="78"/>
                  </a:lnTo>
                  <a:lnTo>
                    <a:pt x="8" y="84"/>
                  </a:lnTo>
                  <a:lnTo>
                    <a:pt x="6" y="86"/>
                  </a:lnTo>
                  <a:lnTo>
                    <a:pt x="4" y="89"/>
                  </a:lnTo>
                  <a:lnTo>
                    <a:pt x="2" y="95"/>
                  </a:lnTo>
                  <a:lnTo>
                    <a:pt x="2" y="103"/>
                  </a:lnTo>
                  <a:lnTo>
                    <a:pt x="2" y="106"/>
                  </a:lnTo>
                  <a:lnTo>
                    <a:pt x="0" y="114"/>
                  </a:lnTo>
                  <a:lnTo>
                    <a:pt x="0" y="120"/>
                  </a:lnTo>
                  <a:lnTo>
                    <a:pt x="0" y="127"/>
                  </a:lnTo>
                  <a:lnTo>
                    <a:pt x="0" y="133"/>
                  </a:lnTo>
                  <a:lnTo>
                    <a:pt x="0" y="139"/>
                  </a:lnTo>
                  <a:lnTo>
                    <a:pt x="0" y="144"/>
                  </a:lnTo>
                  <a:lnTo>
                    <a:pt x="0" y="150"/>
                  </a:lnTo>
                  <a:lnTo>
                    <a:pt x="0" y="156"/>
                  </a:lnTo>
                  <a:lnTo>
                    <a:pt x="0" y="160"/>
                  </a:lnTo>
                  <a:lnTo>
                    <a:pt x="72" y="148"/>
                  </a:lnTo>
                  <a:lnTo>
                    <a:pt x="72" y="146"/>
                  </a:lnTo>
                  <a:lnTo>
                    <a:pt x="72" y="141"/>
                  </a:lnTo>
                  <a:lnTo>
                    <a:pt x="70" y="135"/>
                  </a:lnTo>
                  <a:lnTo>
                    <a:pt x="70" y="131"/>
                  </a:lnTo>
                  <a:lnTo>
                    <a:pt x="70" y="125"/>
                  </a:lnTo>
                  <a:lnTo>
                    <a:pt x="70" y="122"/>
                  </a:lnTo>
                  <a:lnTo>
                    <a:pt x="70" y="116"/>
                  </a:lnTo>
                  <a:lnTo>
                    <a:pt x="70" y="108"/>
                  </a:lnTo>
                  <a:lnTo>
                    <a:pt x="70" y="105"/>
                  </a:lnTo>
                  <a:lnTo>
                    <a:pt x="70" y="99"/>
                  </a:lnTo>
                  <a:lnTo>
                    <a:pt x="70" y="93"/>
                  </a:lnTo>
                  <a:lnTo>
                    <a:pt x="70" y="89"/>
                  </a:lnTo>
                  <a:lnTo>
                    <a:pt x="70" y="86"/>
                  </a:lnTo>
                  <a:lnTo>
                    <a:pt x="72" y="84"/>
                  </a:lnTo>
                  <a:lnTo>
                    <a:pt x="72" y="80"/>
                  </a:lnTo>
                  <a:lnTo>
                    <a:pt x="74" y="74"/>
                  </a:lnTo>
                  <a:lnTo>
                    <a:pt x="74" y="68"/>
                  </a:lnTo>
                  <a:lnTo>
                    <a:pt x="78" y="63"/>
                  </a:lnTo>
                  <a:lnTo>
                    <a:pt x="80" y="57"/>
                  </a:lnTo>
                  <a:lnTo>
                    <a:pt x="84" y="49"/>
                  </a:lnTo>
                  <a:lnTo>
                    <a:pt x="85" y="42"/>
                  </a:lnTo>
                  <a:lnTo>
                    <a:pt x="89" y="36"/>
                  </a:lnTo>
                  <a:lnTo>
                    <a:pt x="91" y="28"/>
                  </a:lnTo>
                  <a:lnTo>
                    <a:pt x="93" y="21"/>
                  </a:lnTo>
                  <a:lnTo>
                    <a:pt x="97" y="15"/>
                  </a:lnTo>
                  <a:lnTo>
                    <a:pt x="99" y="11"/>
                  </a:lnTo>
                  <a:lnTo>
                    <a:pt x="101" y="6"/>
                  </a:lnTo>
                  <a:lnTo>
                    <a:pt x="103" y="0"/>
                  </a:lnTo>
                  <a:lnTo>
                    <a:pt x="40" y="6"/>
                  </a:lnTo>
                  <a:lnTo>
                    <a:pt x="40" y="6"/>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5"/>
            <p:cNvSpPr>
              <a:spLocks/>
            </p:cNvSpPr>
            <p:nvPr/>
          </p:nvSpPr>
          <p:spPr bwMode="auto">
            <a:xfrm>
              <a:off x="5524215" y="3379487"/>
              <a:ext cx="485982" cy="414143"/>
            </a:xfrm>
            <a:custGeom>
              <a:avLst/>
              <a:gdLst>
                <a:gd name="T0" fmla="*/ 82 w 506"/>
                <a:gd name="T1" fmla="*/ 87 h 392"/>
                <a:gd name="T2" fmla="*/ 84 w 506"/>
                <a:gd name="T3" fmla="*/ 63 h 392"/>
                <a:gd name="T4" fmla="*/ 91 w 506"/>
                <a:gd name="T5" fmla="*/ 30 h 392"/>
                <a:gd name="T6" fmla="*/ 110 w 506"/>
                <a:gd name="T7" fmla="*/ 6 h 392"/>
                <a:gd name="T8" fmla="*/ 141 w 506"/>
                <a:gd name="T9" fmla="*/ 0 h 392"/>
                <a:gd name="T10" fmla="*/ 169 w 506"/>
                <a:gd name="T11" fmla="*/ 0 h 392"/>
                <a:gd name="T12" fmla="*/ 194 w 506"/>
                <a:gd name="T13" fmla="*/ 6 h 392"/>
                <a:gd name="T14" fmla="*/ 209 w 506"/>
                <a:gd name="T15" fmla="*/ 9 h 392"/>
                <a:gd name="T16" fmla="*/ 228 w 506"/>
                <a:gd name="T17" fmla="*/ 7 h 392"/>
                <a:gd name="T18" fmla="*/ 249 w 506"/>
                <a:gd name="T19" fmla="*/ 6 h 392"/>
                <a:gd name="T20" fmla="*/ 272 w 506"/>
                <a:gd name="T21" fmla="*/ 6 h 392"/>
                <a:gd name="T22" fmla="*/ 297 w 506"/>
                <a:gd name="T23" fmla="*/ 4 h 392"/>
                <a:gd name="T24" fmla="*/ 320 w 506"/>
                <a:gd name="T25" fmla="*/ 4 h 392"/>
                <a:gd name="T26" fmla="*/ 342 w 506"/>
                <a:gd name="T27" fmla="*/ 2 h 392"/>
                <a:gd name="T28" fmla="*/ 369 w 506"/>
                <a:gd name="T29" fmla="*/ 4 h 392"/>
                <a:gd name="T30" fmla="*/ 392 w 506"/>
                <a:gd name="T31" fmla="*/ 9 h 392"/>
                <a:gd name="T32" fmla="*/ 413 w 506"/>
                <a:gd name="T33" fmla="*/ 19 h 392"/>
                <a:gd name="T34" fmla="*/ 430 w 506"/>
                <a:gd name="T35" fmla="*/ 30 h 392"/>
                <a:gd name="T36" fmla="*/ 435 w 506"/>
                <a:gd name="T37" fmla="*/ 53 h 392"/>
                <a:gd name="T38" fmla="*/ 443 w 506"/>
                <a:gd name="T39" fmla="*/ 66 h 392"/>
                <a:gd name="T40" fmla="*/ 464 w 506"/>
                <a:gd name="T41" fmla="*/ 93 h 392"/>
                <a:gd name="T42" fmla="*/ 479 w 506"/>
                <a:gd name="T43" fmla="*/ 114 h 392"/>
                <a:gd name="T44" fmla="*/ 491 w 506"/>
                <a:gd name="T45" fmla="*/ 137 h 392"/>
                <a:gd name="T46" fmla="*/ 502 w 506"/>
                <a:gd name="T47" fmla="*/ 163 h 392"/>
                <a:gd name="T48" fmla="*/ 506 w 506"/>
                <a:gd name="T49" fmla="*/ 192 h 392"/>
                <a:gd name="T50" fmla="*/ 502 w 506"/>
                <a:gd name="T51" fmla="*/ 222 h 392"/>
                <a:gd name="T52" fmla="*/ 489 w 506"/>
                <a:gd name="T53" fmla="*/ 251 h 392"/>
                <a:gd name="T54" fmla="*/ 473 w 506"/>
                <a:gd name="T55" fmla="*/ 277 h 392"/>
                <a:gd name="T56" fmla="*/ 454 w 506"/>
                <a:gd name="T57" fmla="*/ 302 h 392"/>
                <a:gd name="T58" fmla="*/ 434 w 506"/>
                <a:gd name="T59" fmla="*/ 323 h 392"/>
                <a:gd name="T60" fmla="*/ 409 w 506"/>
                <a:gd name="T61" fmla="*/ 344 h 392"/>
                <a:gd name="T62" fmla="*/ 384 w 506"/>
                <a:gd name="T63" fmla="*/ 361 h 392"/>
                <a:gd name="T64" fmla="*/ 356 w 506"/>
                <a:gd name="T65" fmla="*/ 374 h 392"/>
                <a:gd name="T66" fmla="*/ 329 w 506"/>
                <a:gd name="T67" fmla="*/ 386 h 392"/>
                <a:gd name="T68" fmla="*/ 297 w 506"/>
                <a:gd name="T69" fmla="*/ 392 h 392"/>
                <a:gd name="T70" fmla="*/ 259 w 506"/>
                <a:gd name="T71" fmla="*/ 392 h 392"/>
                <a:gd name="T72" fmla="*/ 238 w 506"/>
                <a:gd name="T73" fmla="*/ 388 h 392"/>
                <a:gd name="T74" fmla="*/ 217 w 506"/>
                <a:gd name="T75" fmla="*/ 384 h 392"/>
                <a:gd name="T76" fmla="*/ 196 w 506"/>
                <a:gd name="T77" fmla="*/ 380 h 392"/>
                <a:gd name="T78" fmla="*/ 177 w 506"/>
                <a:gd name="T79" fmla="*/ 376 h 392"/>
                <a:gd name="T80" fmla="*/ 154 w 506"/>
                <a:gd name="T81" fmla="*/ 369 h 392"/>
                <a:gd name="T82" fmla="*/ 118 w 506"/>
                <a:gd name="T83" fmla="*/ 359 h 392"/>
                <a:gd name="T84" fmla="*/ 88 w 506"/>
                <a:gd name="T85" fmla="*/ 348 h 392"/>
                <a:gd name="T86" fmla="*/ 65 w 506"/>
                <a:gd name="T87" fmla="*/ 338 h 392"/>
                <a:gd name="T88" fmla="*/ 50 w 506"/>
                <a:gd name="T89" fmla="*/ 327 h 392"/>
                <a:gd name="T90" fmla="*/ 27 w 506"/>
                <a:gd name="T91" fmla="*/ 300 h 392"/>
                <a:gd name="T92" fmla="*/ 12 w 506"/>
                <a:gd name="T93" fmla="*/ 274 h 392"/>
                <a:gd name="T94" fmla="*/ 4 w 506"/>
                <a:gd name="T95" fmla="*/ 245 h 392"/>
                <a:gd name="T96" fmla="*/ 2 w 506"/>
                <a:gd name="T97" fmla="*/ 209 h 392"/>
                <a:gd name="T98" fmla="*/ 8 w 506"/>
                <a:gd name="T99" fmla="*/ 188 h 392"/>
                <a:gd name="T100" fmla="*/ 25 w 506"/>
                <a:gd name="T101" fmla="*/ 160 h 392"/>
                <a:gd name="T102" fmla="*/ 48 w 506"/>
                <a:gd name="T103" fmla="*/ 133 h 392"/>
                <a:gd name="T104" fmla="*/ 72 w 506"/>
                <a:gd name="T105" fmla="*/ 106 h 392"/>
                <a:gd name="T106" fmla="*/ 84 w 506"/>
                <a:gd name="T107" fmla="*/ 9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6" h="392">
                  <a:moveTo>
                    <a:pt x="84" y="95"/>
                  </a:moveTo>
                  <a:lnTo>
                    <a:pt x="82" y="95"/>
                  </a:lnTo>
                  <a:lnTo>
                    <a:pt x="82" y="93"/>
                  </a:lnTo>
                  <a:lnTo>
                    <a:pt x="82" y="87"/>
                  </a:lnTo>
                  <a:lnTo>
                    <a:pt x="82" y="83"/>
                  </a:lnTo>
                  <a:lnTo>
                    <a:pt x="82" y="76"/>
                  </a:lnTo>
                  <a:lnTo>
                    <a:pt x="82" y="70"/>
                  </a:lnTo>
                  <a:lnTo>
                    <a:pt x="84" y="63"/>
                  </a:lnTo>
                  <a:lnTo>
                    <a:pt x="86" y="55"/>
                  </a:lnTo>
                  <a:lnTo>
                    <a:pt x="88" y="45"/>
                  </a:lnTo>
                  <a:lnTo>
                    <a:pt x="90" y="38"/>
                  </a:lnTo>
                  <a:lnTo>
                    <a:pt x="91" y="30"/>
                  </a:lnTo>
                  <a:lnTo>
                    <a:pt x="95" y="23"/>
                  </a:lnTo>
                  <a:lnTo>
                    <a:pt x="99" y="15"/>
                  </a:lnTo>
                  <a:lnTo>
                    <a:pt x="105" y="11"/>
                  </a:lnTo>
                  <a:lnTo>
                    <a:pt x="110" y="6"/>
                  </a:lnTo>
                  <a:lnTo>
                    <a:pt x="118" y="4"/>
                  </a:lnTo>
                  <a:lnTo>
                    <a:pt x="126" y="2"/>
                  </a:lnTo>
                  <a:lnTo>
                    <a:pt x="133" y="0"/>
                  </a:lnTo>
                  <a:lnTo>
                    <a:pt x="141" y="0"/>
                  </a:lnTo>
                  <a:lnTo>
                    <a:pt x="149" y="0"/>
                  </a:lnTo>
                  <a:lnTo>
                    <a:pt x="156" y="0"/>
                  </a:lnTo>
                  <a:lnTo>
                    <a:pt x="164" y="0"/>
                  </a:lnTo>
                  <a:lnTo>
                    <a:pt x="169" y="0"/>
                  </a:lnTo>
                  <a:lnTo>
                    <a:pt x="177" y="2"/>
                  </a:lnTo>
                  <a:lnTo>
                    <a:pt x="183" y="4"/>
                  </a:lnTo>
                  <a:lnTo>
                    <a:pt x="188" y="4"/>
                  </a:lnTo>
                  <a:lnTo>
                    <a:pt x="194" y="6"/>
                  </a:lnTo>
                  <a:lnTo>
                    <a:pt x="198" y="7"/>
                  </a:lnTo>
                  <a:lnTo>
                    <a:pt x="206" y="9"/>
                  </a:lnTo>
                  <a:lnTo>
                    <a:pt x="207" y="11"/>
                  </a:lnTo>
                  <a:lnTo>
                    <a:pt x="209" y="9"/>
                  </a:lnTo>
                  <a:lnTo>
                    <a:pt x="211" y="9"/>
                  </a:lnTo>
                  <a:lnTo>
                    <a:pt x="217" y="9"/>
                  </a:lnTo>
                  <a:lnTo>
                    <a:pt x="226" y="9"/>
                  </a:lnTo>
                  <a:lnTo>
                    <a:pt x="228" y="7"/>
                  </a:lnTo>
                  <a:lnTo>
                    <a:pt x="234" y="7"/>
                  </a:lnTo>
                  <a:lnTo>
                    <a:pt x="240" y="7"/>
                  </a:lnTo>
                  <a:lnTo>
                    <a:pt x="244" y="7"/>
                  </a:lnTo>
                  <a:lnTo>
                    <a:pt x="249" y="6"/>
                  </a:lnTo>
                  <a:lnTo>
                    <a:pt x="255" y="6"/>
                  </a:lnTo>
                  <a:lnTo>
                    <a:pt x="261" y="6"/>
                  </a:lnTo>
                  <a:lnTo>
                    <a:pt x="268" y="6"/>
                  </a:lnTo>
                  <a:lnTo>
                    <a:pt x="272" y="6"/>
                  </a:lnTo>
                  <a:lnTo>
                    <a:pt x="280" y="6"/>
                  </a:lnTo>
                  <a:lnTo>
                    <a:pt x="285" y="4"/>
                  </a:lnTo>
                  <a:lnTo>
                    <a:pt x="291" y="4"/>
                  </a:lnTo>
                  <a:lnTo>
                    <a:pt x="297" y="4"/>
                  </a:lnTo>
                  <a:lnTo>
                    <a:pt x="302" y="4"/>
                  </a:lnTo>
                  <a:lnTo>
                    <a:pt x="310" y="4"/>
                  </a:lnTo>
                  <a:lnTo>
                    <a:pt x="316" y="4"/>
                  </a:lnTo>
                  <a:lnTo>
                    <a:pt x="320" y="4"/>
                  </a:lnTo>
                  <a:lnTo>
                    <a:pt x="325" y="4"/>
                  </a:lnTo>
                  <a:lnTo>
                    <a:pt x="331" y="2"/>
                  </a:lnTo>
                  <a:lnTo>
                    <a:pt x="337" y="2"/>
                  </a:lnTo>
                  <a:lnTo>
                    <a:pt x="342" y="2"/>
                  </a:lnTo>
                  <a:lnTo>
                    <a:pt x="352" y="2"/>
                  </a:lnTo>
                  <a:lnTo>
                    <a:pt x="358" y="2"/>
                  </a:lnTo>
                  <a:lnTo>
                    <a:pt x="361" y="2"/>
                  </a:lnTo>
                  <a:lnTo>
                    <a:pt x="369" y="4"/>
                  </a:lnTo>
                  <a:lnTo>
                    <a:pt x="375" y="4"/>
                  </a:lnTo>
                  <a:lnTo>
                    <a:pt x="380" y="6"/>
                  </a:lnTo>
                  <a:lnTo>
                    <a:pt x="388" y="7"/>
                  </a:lnTo>
                  <a:lnTo>
                    <a:pt x="392" y="9"/>
                  </a:lnTo>
                  <a:lnTo>
                    <a:pt x="399" y="13"/>
                  </a:lnTo>
                  <a:lnTo>
                    <a:pt x="403" y="15"/>
                  </a:lnTo>
                  <a:lnTo>
                    <a:pt x="409" y="17"/>
                  </a:lnTo>
                  <a:lnTo>
                    <a:pt x="413" y="19"/>
                  </a:lnTo>
                  <a:lnTo>
                    <a:pt x="416" y="21"/>
                  </a:lnTo>
                  <a:lnTo>
                    <a:pt x="422" y="25"/>
                  </a:lnTo>
                  <a:lnTo>
                    <a:pt x="428" y="28"/>
                  </a:lnTo>
                  <a:lnTo>
                    <a:pt x="430" y="30"/>
                  </a:lnTo>
                  <a:lnTo>
                    <a:pt x="432" y="36"/>
                  </a:lnTo>
                  <a:lnTo>
                    <a:pt x="432" y="42"/>
                  </a:lnTo>
                  <a:lnTo>
                    <a:pt x="435" y="49"/>
                  </a:lnTo>
                  <a:lnTo>
                    <a:pt x="435" y="53"/>
                  </a:lnTo>
                  <a:lnTo>
                    <a:pt x="437" y="59"/>
                  </a:lnTo>
                  <a:lnTo>
                    <a:pt x="437" y="63"/>
                  </a:lnTo>
                  <a:lnTo>
                    <a:pt x="439" y="64"/>
                  </a:lnTo>
                  <a:lnTo>
                    <a:pt x="443" y="66"/>
                  </a:lnTo>
                  <a:lnTo>
                    <a:pt x="445" y="72"/>
                  </a:lnTo>
                  <a:lnTo>
                    <a:pt x="451" y="78"/>
                  </a:lnTo>
                  <a:lnTo>
                    <a:pt x="456" y="83"/>
                  </a:lnTo>
                  <a:lnTo>
                    <a:pt x="464" y="93"/>
                  </a:lnTo>
                  <a:lnTo>
                    <a:pt x="468" y="97"/>
                  </a:lnTo>
                  <a:lnTo>
                    <a:pt x="472" y="103"/>
                  </a:lnTo>
                  <a:lnTo>
                    <a:pt x="475" y="108"/>
                  </a:lnTo>
                  <a:lnTo>
                    <a:pt x="479" y="114"/>
                  </a:lnTo>
                  <a:lnTo>
                    <a:pt x="481" y="120"/>
                  </a:lnTo>
                  <a:lnTo>
                    <a:pt x="485" y="125"/>
                  </a:lnTo>
                  <a:lnTo>
                    <a:pt x="489" y="131"/>
                  </a:lnTo>
                  <a:lnTo>
                    <a:pt x="491" y="137"/>
                  </a:lnTo>
                  <a:lnTo>
                    <a:pt x="492" y="142"/>
                  </a:lnTo>
                  <a:lnTo>
                    <a:pt x="496" y="150"/>
                  </a:lnTo>
                  <a:lnTo>
                    <a:pt x="498" y="156"/>
                  </a:lnTo>
                  <a:lnTo>
                    <a:pt x="502" y="163"/>
                  </a:lnTo>
                  <a:lnTo>
                    <a:pt x="502" y="169"/>
                  </a:lnTo>
                  <a:lnTo>
                    <a:pt x="504" y="177"/>
                  </a:lnTo>
                  <a:lnTo>
                    <a:pt x="504" y="184"/>
                  </a:lnTo>
                  <a:lnTo>
                    <a:pt x="506" y="192"/>
                  </a:lnTo>
                  <a:lnTo>
                    <a:pt x="504" y="200"/>
                  </a:lnTo>
                  <a:lnTo>
                    <a:pt x="504" y="207"/>
                  </a:lnTo>
                  <a:lnTo>
                    <a:pt x="502" y="215"/>
                  </a:lnTo>
                  <a:lnTo>
                    <a:pt x="502" y="222"/>
                  </a:lnTo>
                  <a:lnTo>
                    <a:pt x="498" y="230"/>
                  </a:lnTo>
                  <a:lnTo>
                    <a:pt x="494" y="236"/>
                  </a:lnTo>
                  <a:lnTo>
                    <a:pt x="491" y="243"/>
                  </a:lnTo>
                  <a:lnTo>
                    <a:pt x="489" y="251"/>
                  </a:lnTo>
                  <a:lnTo>
                    <a:pt x="485" y="257"/>
                  </a:lnTo>
                  <a:lnTo>
                    <a:pt x="481" y="264"/>
                  </a:lnTo>
                  <a:lnTo>
                    <a:pt x="477" y="270"/>
                  </a:lnTo>
                  <a:lnTo>
                    <a:pt x="473" y="277"/>
                  </a:lnTo>
                  <a:lnTo>
                    <a:pt x="468" y="283"/>
                  </a:lnTo>
                  <a:lnTo>
                    <a:pt x="464" y="289"/>
                  </a:lnTo>
                  <a:lnTo>
                    <a:pt x="460" y="295"/>
                  </a:lnTo>
                  <a:lnTo>
                    <a:pt x="454" y="302"/>
                  </a:lnTo>
                  <a:lnTo>
                    <a:pt x="449" y="306"/>
                  </a:lnTo>
                  <a:lnTo>
                    <a:pt x="445" y="312"/>
                  </a:lnTo>
                  <a:lnTo>
                    <a:pt x="439" y="317"/>
                  </a:lnTo>
                  <a:lnTo>
                    <a:pt x="434" y="323"/>
                  </a:lnTo>
                  <a:lnTo>
                    <a:pt x="428" y="329"/>
                  </a:lnTo>
                  <a:lnTo>
                    <a:pt x="420" y="335"/>
                  </a:lnTo>
                  <a:lnTo>
                    <a:pt x="415" y="338"/>
                  </a:lnTo>
                  <a:lnTo>
                    <a:pt x="409" y="344"/>
                  </a:lnTo>
                  <a:lnTo>
                    <a:pt x="403" y="348"/>
                  </a:lnTo>
                  <a:lnTo>
                    <a:pt x="396" y="352"/>
                  </a:lnTo>
                  <a:lnTo>
                    <a:pt x="390" y="355"/>
                  </a:lnTo>
                  <a:lnTo>
                    <a:pt x="384" y="361"/>
                  </a:lnTo>
                  <a:lnTo>
                    <a:pt x="377" y="365"/>
                  </a:lnTo>
                  <a:lnTo>
                    <a:pt x="369" y="367"/>
                  </a:lnTo>
                  <a:lnTo>
                    <a:pt x="361" y="371"/>
                  </a:lnTo>
                  <a:lnTo>
                    <a:pt x="356" y="374"/>
                  </a:lnTo>
                  <a:lnTo>
                    <a:pt x="348" y="378"/>
                  </a:lnTo>
                  <a:lnTo>
                    <a:pt x="342" y="380"/>
                  </a:lnTo>
                  <a:lnTo>
                    <a:pt x="335" y="382"/>
                  </a:lnTo>
                  <a:lnTo>
                    <a:pt x="329" y="386"/>
                  </a:lnTo>
                  <a:lnTo>
                    <a:pt x="321" y="388"/>
                  </a:lnTo>
                  <a:lnTo>
                    <a:pt x="314" y="390"/>
                  </a:lnTo>
                  <a:lnTo>
                    <a:pt x="304" y="390"/>
                  </a:lnTo>
                  <a:lnTo>
                    <a:pt x="297" y="392"/>
                  </a:lnTo>
                  <a:lnTo>
                    <a:pt x="287" y="392"/>
                  </a:lnTo>
                  <a:lnTo>
                    <a:pt x="278" y="392"/>
                  </a:lnTo>
                  <a:lnTo>
                    <a:pt x="268" y="392"/>
                  </a:lnTo>
                  <a:lnTo>
                    <a:pt x="259" y="392"/>
                  </a:lnTo>
                  <a:lnTo>
                    <a:pt x="255" y="390"/>
                  </a:lnTo>
                  <a:lnTo>
                    <a:pt x="249" y="390"/>
                  </a:lnTo>
                  <a:lnTo>
                    <a:pt x="244" y="388"/>
                  </a:lnTo>
                  <a:lnTo>
                    <a:pt x="238" y="388"/>
                  </a:lnTo>
                  <a:lnTo>
                    <a:pt x="232" y="386"/>
                  </a:lnTo>
                  <a:lnTo>
                    <a:pt x="226" y="386"/>
                  </a:lnTo>
                  <a:lnTo>
                    <a:pt x="223" y="384"/>
                  </a:lnTo>
                  <a:lnTo>
                    <a:pt x="217" y="384"/>
                  </a:lnTo>
                  <a:lnTo>
                    <a:pt x="211" y="382"/>
                  </a:lnTo>
                  <a:lnTo>
                    <a:pt x="207" y="382"/>
                  </a:lnTo>
                  <a:lnTo>
                    <a:pt x="202" y="380"/>
                  </a:lnTo>
                  <a:lnTo>
                    <a:pt x="196" y="380"/>
                  </a:lnTo>
                  <a:lnTo>
                    <a:pt x="190" y="378"/>
                  </a:lnTo>
                  <a:lnTo>
                    <a:pt x="187" y="378"/>
                  </a:lnTo>
                  <a:lnTo>
                    <a:pt x="181" y="376"/>
                  </a:lnTo>
                  <a:lnTo>
                    <a:pt x="177" y="376"/>
                  </a:lnTo>
                  <a:lnTo>
                    <a:pt x="171" y="374"/>
                  </a:lnTo>
                  <a:lnTo>
                    <a:pt x="166" y="373"/>
                  </a:lnTo>
                  <a:lnTo>
                    <a:pt x="160" y="371"/>
                  </a:lnTo>
                  <a:lnTo>
                    <a:pt x="154" y="369"/>
                  </a:lnTo>
                  <a:lnTo>
                    <a:pt x="145" y="367"/>
                  </a:lnTo>
                  <a:lnTo>
                    <a:pt x="137" y="365"/>
                  </a:lnTo>
                  <a:lnTo>
                    <a:pt x="126" y="361"/>
                  </a:lnTo>
                  <a:lnTo>
                    <a:pt x="118" y="359"/>
                  </a:lnTo>
                  <a:lnTo>
                    <a:pt x="109" y="355"/>
                  </a:lnTo>
                  <a:lnTo>
                    <a:pt x="103" y="354"/>
                  </a:lnTo>
                  <a:lnTo>
                    <a:pt x="95" y="352"/>
                  </a:lnTo>
                  <a:lnTo>
                    <a:pt x="88" y="348"/>
                  </a:lnTo>
                  <a:lnTo>
                    <a:pt x="80" y="346"/>
                  </a:lnTo>
                  <a:lnTo>
                    <a:pt x="76" y="344"/>
                  </a:lnTo>
                  <a:lnTo>
                    <a:pt x="71" y="340"/>
                  </a:lnTo>
                  <a:lnTo>
                    <a:pt x="65" y="338"/>
                  </a:lnTo>
                  <a:lnTo>
                    <a:pt x="63" y="336"/>
                  </a:lnTo>
                  <a:lnTo>
                    <a:pt x="61" y="336"/>
                  </a:lnTo>
                  <a:lnTo>
                    <a:pt x="55" y="333"/>
                  </a:lnTo>
                  <a:lnTo>
                    <a:pt x="50" y="327"/>
                  </a:lnTo>
                  <a:lnTo>
                    <a:pt x="44" y="321"/>
                  </a:lnTo>
                  <a:lnTo>
                    <a:pt x="38" y="316"/>
                  </a:lnTo>
                  <a:lnTo>
                    <a:pt x="33" y="308"/>
                  </a:lnTo>
                  <a:lnTo>
                    <a:pt x="27" y="300"/>
                  </a:lnTo>
                  <a:lnTo>
                    <a:pt x="21" y="291"/>
                  </a:lnTo>
                  <a:lnTo>
                    <a:pt x="17" y="283"/>
                  </a:lnTo>
                  <a:lnTo>
                    <a:pt x="15" y="277"/>
                  </a:lnTo>
                  <a:lnTo>
                    <a:pt x="12" y="274"/>
                  </a:lnTo>
                  <a:lnTo>
                    <a:pt x="10" y="268"/>
                  </a:lnTo>
                  <a:lnTo>
                    <a:pt x="8" y="264"/>
                  </a:lnTo>
                  <a:lnTo>
                    <a:pt x="6" y="255"/>
                  </a:lnTo>
                  <a:lnTo>
                    <a:pt x="4" y="245"/>
                  </a:lnTo>
                  <a:lnTo>
                    <a:pt x="0" y="236"/>
                  </a:lnTo>
                  <a:lnTo>
                    <a:pt x="0" y="226"/>
                  </a:lnTo>
                  <a:lnTo>
                    <a:pt x="0" y="217"/>
                  </a:lnTo>
                  <a:lnTo>
                    <a:pt x="2" y="209"/>
                  </a:lnTo>
                  <a:lnTo>
                    <a:pt x="2" y="203"/>
                  </a:lnTo>
                  <a:lnTo>
                    <a:pt x="4" y="200"/>
                  </a:lnTo>
                  <a:lnTo>
                    <a:pt x="6" y="194"/>
                  </a:lnTo>
                  <a:lnTo>
                    <a:pt x="8" y="188"/>
                  </a:lnTo>
                  <a:lnTo>
                    <a:pt x="14" y="179"/>
                  </a:lnTo>
                  <a:lnTo>
                    <a:pt x="19" y="169"/>
                  </a:lnTo>
                  <a:lnTo>
                    <a:pt x="21" y="165"/>
                  </a:lnTo>
                  <a:lnTo>
                    <a:pt x="25" y="160"/>
                  </a:lnTo>
                  <a:lnTo>
                    <a:pt x="29" y="154"/>
                  </a:lnTo>
                  <a:lnTo>
                    <a:pt x="33" y="150"/>
                  </a:lnTo>
                  <a:lnTo>
                    <a:pt x="38" y="141"/>
                  </a:lnTo>
                  <a:lnTo>
                    <a:pt x="48" y="133"/>
                  </a:lnTo>
                  <a:lnTo>
                    <a:pt x="53" y="125"/>
                  </a:lnTo>
                  <a:lnTo>
                    <a:pt x="59" y="118"/>
                  </a:lnTo>
                  <a:lnTo>
                    <a:pt x="65" y="110"/>
                  </a:lnTo>
                  <a:lnTo>
                    <a:pt x="72" y="106"/>
                  </a:lnTo>
                  <a:lnTo>
                    <a:pt x="76" y="101"/>
                  </a:lnTo>
                  <a:lnTo>
                    <a:pt x="80" y="99"/>
                  </a:lnTo>
                  <a:lnTo>
                    <a:pt x="82" y="95"/>
                  </a:lnTo>
                  <a:lnTo>
                    <a:pt x="84" y="95"/>
                  </a:lnTo>
                  <a:lnTo>
                    <a:pt x="84" y="95"/>
                  </a:lnTo>
                  <a:close/>
                </a:path>
              </a:pathLst>
            </a:custGeom>
            <a:solidFill>
              <a:srgbClr val="B1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6"/>
            <p:cNvSpPr>
              <a:spLocks/>
            </p:cNvSpPr>
            <p:nvPr/>
          </p:nvSpPr>
          <p:spPr bwMode="auto">
            <a:xfrm>
              <a:off x="5516531" y="3362583"/>
              <a:ext cx="503269" cy="443725"/>
            </a:xfrm>
            <a:custGeom>
              <a:avLst/>
              <a:gdLst>
                <a:gd name="T0" fmla="*/ 186 w 522"/>
                <a:gd name="T1" fmla="*/ 3 h 420"/>
                <a:gd name="T2" fmla="*/ 131 w 522"/>
                <a:gd name="T3" fmla="*/ 3 h 420"/>
                <a:gd name="T4" fmla="*/ 89 w 522"/>
                <a:gd name="T5" fmla="*/ 43 h 420"/>
                <a:gd name="T6" fmla="*/ 78 w 522"/>
                <a:gd name="T7" fmla="*/ 87 h 420"/>
                <a:gd name="T8" fmla="*/ 74 w 522"/>
                <a:gd name="T9" fmla="*/ 112 h 420"/>
                <a:gd name="T10" fmla="*/ 34 w 522"/>
                <a:gd name="T11" fmla="*/ 146 h 420"/>
                <a:gd name="T12" fmla="*/ 9 w 522"/>
                <a:gd name="T13" fmla="*/ 192 h 420"/>
                <a:gd name="T14" fmla="*/ 0 w 522"/>
                <a:gd name="T15" fmla="*/ 251 h 420"/>
                <a:gd name="T16" fmla="*/ 15 w 522"/>
                <a:gd name="T17" fmla="*/ 310 h 420"/>
                <a:gd name="T18" fmla="*/ 57 w 522"/>
                <a:gd name="T19" fmla="*/ 357 h 420"/>
                <a:gd name="T20" fmla="*/ 117 w 522"/>
                <a:gd name="T21" fmla="*/ 391 h 420"/>
                <a:gd name="T22" fmla="*/ 154 w 522"/>
                <a:gd name="T23" fmla="*/ 403 h 420"/>
                <a:gd name="T24" fmla="*/ 190 w 522"/>
                <a:gd name="T25" fmla="*/ 412 h 420"/>
                <a:gd name="T26" fmla="*/ 230 w 522"/>
                <a:gd name="T27" fmla="*/ 420 h 420"/>
                <a:gd name="T28" fmla="*/ 266 w 522"/>
                <a:gd name="T29" fmla="*/ 420 h 420"/>
                <a:gd name="T30" fmla="*/ 313 w 522"/>
                <a:gd name="T31" fmla="*/ 416 h 420"/>
                <a:gd name="T32" fmla="*/ 370 w 522"/>
                <a:gd name="T33" fmla="*/ 399 h 420"/>
                <a:gd name="T34" fmla="*/ 414 w 522"/>
                <a:gd name="T35" fmla="*/ 374 h 420"/>
                <a:gd name="T36" fmla="*/ 461 w 522"/>
                <a:gd name="T37" fmla="*/ 344 h 420"/>
                <a:gd name="T38" fmla="*/ 486 w 522"/>
                <a:gd name="T39" fmla="*/ 310 h 420"/>
                <a:gd name="T40" fmla="*/ 509 w 522"/>
                <a:gd name="T41" fmla="*/ 268 h 420"/>
                <a:gd name="T42" fmla="*/ 520 w 522"/>
                <a:gd name="T43" fmla="*/ 220 h 420"/>
                <a:gd name="T44" fmla="*/ 520 w 522"/>
                <a:gd name="T45" fmla="*/ 176 h 420"/>
                <a:gd name="T46" fmla="*/ 507 w 522"/>
                <a:gd name="T47" fmla="*/ 140 h 420"/>
                <a:gd name="T48" fmla="*/ 477 w 522"/>
                <a:gd name="T49" fmla="*/ 100 h 420"/>
                <a:gd name="T50" fmla="*/ 456 w 522"/>
                <a:gd name="T51" fmla="*/ 76 h 420"/>
                <a:gd name="T52" fmla="*/ 441 w 522"/>
                <a:gd name="T53" fmla="*/ 41 h 420"/>
                <a:gd name="T54" fmla="*/ 382 w 522"/>
                <a:gd name="T55" fmla="*/ 5 h 420"/>
                <a:gd name="T56" fmla="*/ 330 w 522"/>
                <a:gd name="T57" fmla="*/ 1 h 420"/>
                <a:gd name="T58" fmla="*/ 336 w 522"/>
                <a:gd name="T59" fmla="*/ 22 h 420"/>
                <a:gd name="T60" fmla="*/ 395 w 522"/>
                <a:gd name="T61" fmla="*/ 32 h 420"/>
                <a:gd name="T62" fmla="*/ 423 w 522"/>
                <a:gd name="T63" fmla="*/ 70 h 420"/>
                <a:gd name="T64" fmla="*/ 435 w 522"/>
                <a:gd name="T65" fmla="*/ 95 h 420"/>
                <a:gd name="T66" fmla="*/ 479 w 522"/>
                <a:gd name="T67" fmla="*/ 137 h 420"/>
                <a:gd name="T68" fmla="*/ 499 w 522"/>
                <a:gd name="T69" fmla="*/ 176 h 420"/>
                <a:gd name="T70" fmla="*/ 501 w 522"/>
                <a:gd name="T71" fmla="*/ 226 h 420"/>
                <a:gd name="T72" fmla="*/ 480 w 522"/>
                <a:gd name="T73" fmla="*/ 273 h 420"/>
                <a:gd name="T74" fmla="*/ 448 w 522"/>
                <a:gd name="T75" fmla="*/ 317 h 420"/>
                <a:gd name="T76" fmla="*/ 410 w 522"/>
                <a:gd name="T77" fmla="*/ 351 h 420"/>
                <a:gd name="T78" fmla="*/ 365 w 522"/>
                <a:gd name="T79" fmla="*/ 378 h 420"/>
                <a:gd name="T80" fmla="*/ 321 w 522"/>
                <a:gd name="T81" fmla="*/ 388 h 420"/>
                <a:gd name="T82" fmla="*/ 279 w 522"/>
                <a:gd name="T83" fmla="*/ 395 h 420"/>
                <a:gd name="T84" fmla="*/ 235 w 522"/>
                <a:gd name="T85" fmla="*/ 397 h 420"/>
                <a:gd name="T86" fmla="*/ 197 w 522"/>
                <a:gd name="T87" fmla="*/ 391 h 420"/>
                <a:gd name="T88" fmla="*/ 148 w 522"/>
                <a:gd name="T89" fmla="*/ 378 h 420"/>
                <a:gd name="T90" fmla="*/ 95 w 522"/>
                <a:gd name="T91" fmla="*/ 353 h 420"/>
                <a:gd name="T92" fmla="*/ 47 w 522"/>
                <a:gd name="T93" fmla="*/ 317 h 420"/>
                <a:gd name="T94" fmla="*/ 22 w 522"/>
                <a:gd name="T95" fmla="*/ 268 h 420"/>
                <a:gd name="T96" fmla="*/ 24 w 522"/>
                <a:gd name="T97" fmla="*/ 213 h 420"/>
                <a:gd name="T98" fmla="*/ 43 w 522"/>
                <a:gd name="T99" fmla="*/ 169 h 420"/>
                <a:gd name="T100" fmla="*/ 91 w 522"/>
                <a:gd name="T101" fmla="*/ 127 h 420"/>
                <a:gd name="T102" fmla="*/ 100 w 522"/>
                <a:gd name="T103" fmla="*/ 114 h 420"/>
                <a:gd name="T104" fmla="*/ 110 w 522"/>
                <a:gd name="T105" fmla="*/ 64 h 420"/>
                <a:gd name="T106" fmla="*/ 137 w 522"/>
                <a:gd name="T107" fmla="*/ 26 h 420"/>
                <a:gd name="T108" fmla="*/ 186 w 522"/>
                <a:gd name="T109" fmla="*/ 28 h 420"/>
                <a:gd name="T110" fmla="*/ 216 w 522"/>
                <a:gd name="T111"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 h="420">
                  <a:moveTo>
                    <a:pt x="216" y="11"/>
                  </a:moveTo>
                  <a:lnTo>
                    <a:pt x="213" y="9"/>
                  </a:lnTo>
                  <a:lnTo>
                    <a:pt x="207" y="7"/>
                  </a:lnTo>
                  <a:lnTo>
                    <a:pt x="201" y="5"/>
                  </a:lnTo>
                  <a:lnTo>
                    <a:pt x="197" y="5"/>
                  </a:lnTo>
                  <a:lnTo>
                    <a:pt x="190" y="3"/>
                  </a:lnTo>
                  <a:lnTo>
                    <a:pt x="186" y="3"/>
                  </a:lnTo>
                  <a:lnTo>
                    <a:pt x="178" y="1"/>
                  </a:lnTo>
                  <a:lnTo>
                    <a:pt x="171" y="1"/>
                  </a:lnTo>
                  <a:lnTo>
                    <a:pt x="163" y="1"/>
                  </a:lnTo>
                  <a:lnTo>
                    <a:pt x="156" y="1"/>
                  </a:lnTo>
                  <a:lnTo>
                    <a:pt x="148" y="1"/>
                  </a:lnTo>
                  <a:lnTo>
                    <a:pt x="140" y="1"/>
                  </a:lnTo>
                  <a:lnTo>
                    <a:pt x="131" y="3"/>
                  </a:lnTo>
                  <a:lnTo>
                    <a:pt x="123" y="5"/>
                  </a:lnTo>
                  <a:lnTo>
                    <a:pt x="116" y="7"/>
                  </a:lnTo>
                  <a:lnTo>
                    <a:pt x="108" y="13"/>
                  </a:lnTo>
                  <a:lnTo>
                    <a:pt x="102" y="19"/>
                  </a:lnTo>
                  <a:lnTo>
                    <a:pt x="97" y="26"/>
                  </a:lnTo>
                  <a:lnTo>
                    <a:pt x="91" y="34"/>
                  </a:lnTo>
                  <a:lnTo>
                    <a:pt x="89" y="43"/>
                  </a:lnTo>
                  <a:lnTo>
                    <a:pt x="85" y="47"/>
                  </a:lnTo>
                  <a:lnTo>
                    <a:pt x="85" y="53"/>
                  </a:lnTo>
                  <a:lnTo>
                    <a:pt x="83" y="57"/>
                  </a:lnTo>
                  <a:lnTo>
                    <a:pt x="83" y="62"/>
                  </a:lnTo>
                  <a:lnTo>
                    <a:pt x="81" y="70"/>
                  </a:lnTo>
                  <a:lnTo>
                    <a:pt x="79" y="79"/>
                  </a:lnTo>
                  <a:lnTo>
                    <a:pt x="78" y="87"/>
                  </a:lnTo>
                  <a:lnTo>
                    <a:pt x="78" y="95"/>
                  </a:lnTo>
                  <a:lnTo>
                    <a:pt x="78" y="100"/>
                  </a:lnTo>
                  <a:lnTo>
                    <a:pt x="78" y="106"/>
                  </a:lnTo>
                  <a:lnTo>
                    <a:pt x="78" y="110"/>
                  </a:lnTo>
                  <a:lnTo>
                    <a:pt x="78" y="110"/>
                  </a:lnTo>
                  <a:lnTo>
                    <a:pt x="76" y="110"/>
                  </a:lnTo>
                  <a:lnTo>
                    <a:pt x="74" y="112"/>
                  </a:lnTo>
                  <a:lnTo>
                    <a:pt x="70" y="114"/>
                  </a:lnTo>
                  <a:lnTo>
                    <a:pt x="66" y="118"/>
                  </a:lnTo>
                  <a:lnTo>
                    <a:pt x="59" y="119"/>
                  </a:lnTo>
                  <a:lnTo>
                    <a:pt x="53" y="125"/>
                  </a:lnTo>
                  <a:lnTo>
                    <a:pt x="47" y="131"/>
                  </a:lnTo>
                  <a:lnTo>
                    <a:pt x="41" y="140"/>
                  </a:lnTo>
                  <a:lnTo>
                    <a:pt x="34" y="146"/>
                  </a:lnTo>
                  <a:lnTo>
                    <a:pt x="26" y="156"/>
                  </a:lnTo>
                  <a:lnTo>
                    <a:pt x="22" y="161"/>
                  </a:lnTo>
                  <a:lnTo>
                    <a:pt x="21" y="167"/>
                  </a:lnTo>
                  <a:lnTo>
                    <a:pt x="17" y="173"/>
                  </a:lnTo>
                  <a:lnTo>
                    <a:pt x="15" y="180"/>
                  </a:lnTo>
                  <a:lnTo>
                    <a:pt x="11" y="184"/>
                  </a:lnTo>
                  <a:lnTo>
                    <a:pt x="9" y="192"/>
                  </a:lnTo>
                  <a:lnTo>
                    <a:pt x="5" y="199"/>
                  </a:lnTo>
                  <a:lnTo>
                    <a:pt x="5" y="207"/>
                  </a:lnTo>
                  <a:lnTo>
                    <a:pt x="2" y="216"/>
                  </a:lnTo>
                  <a:lnTo>
                    <a:pt x="2" y="224"/>
                  </a:lnTo>
                  <a:lnTo>
                    <a:pt x="0" y="232"/>
                  </a:lnTo>
                  <a:lnTo>
                    <a:pt x="0" y="243"/>
                  </a:lnTo>
                  <a:lnTo>
                    <a:pt x="0" y="251"/>
                  </a:lnTo>
                  <a:lnTo>
                    <a:pt x="0" y="260"/>
                  </a:lnTo>
                  <a:lnTo>
                    <a:pt x="0" y="268"/>
                  </a:lnTo>
                  <a:lnTo>
                    <a:pt x="3" y="277"/>
                  </a:lnTo>
                  <a:lnTo>
                    <a:pt x="5" y="285"/>
                  </a:lnTo>
                  <a:lnTo>
                    <a:pt x="7" y="292"/>
                  </a:lnTo>
                  <a:lnTo>
                    <a:pt x="11" y="302"/>
                  </a:lnTo>
                  <a:lnTo>
                    <a:pt x="15" y="310"/>
                  </a:lnTo>
                  <a:lnTo>
                    <a:pt x="19" y="317"/>
                  </a:lnTo>
                  <a:lnTo>
                    <a:pt x="24" y="323"/>
                  </a:lnTo>
                  <a:lnTo>
                    <a:pt x="30" y="331"/>
                  </a:lnTo>
                  <a:lnTo>
                    <a:pt x="36" y="338"/>
                  </a:lnTo>
                  <a:lnTo>
                    <a:pt x="41" y="344"/>
                  </a:lnTo>
                  <a:lnTo>
                    <a:pt x="49" y="350"/>
                  </a:lnTo>
                  <a:lnTo>
                    <a:pt x="57" y="357"/>
                  </a:lnTo>
                  <a:lnTo>
                    <a:pt x="66" y="363"/>
                  </a:lnTo>
                  <a:lnTo>
                    <a:pt x="72" y="367"/>
                  </a:lnTo>
                  <a:lnTo>
                    <a:pt x="81" y="372"/>
                  </a:lnTo>
                  <a:lnTo>
                    <a:pt x="89" y="378"/>
                  </a:lnTo>
                  <a:lnTo>
                    <a:pt x="98" y="382"/>
                  </a:lnTo>
                  <a:lnTo>
                    <a:pt x="108" y="386"/>
                  </a:lnTo>
                  <a:lnTo>
                    <a:pt x="117" y="391"/>
                  </a:lnTo>
                  <a:lnTo>
                    <a:pt x="121" y="393"/>
                  </a:lnTo>
                  <a:lnTo>
                    <a:pt x="127" y="395"/>
                  </a:lnTo>
                  <a:lnTo>
                    <a:pt x="133" y="395"/>
                  </a:lnTo>
                  <a:lnTo>
                    <a:pt x="138" y="399"/>
                  </a:lnTo>
                  <a:lnTo>
                    <a:pt x="142" y="399"/>
                  </a:lnTo>
                  <a:lnTo>
                    <a:pt x="148" y="401"/>
                  </a:lnTo>
                  <a:lnTo>
                    <a:pt x="154" y="403"/>
                  </a:lnTo>
                  <a:lnTo>
                    <a:pt x="159" y="405"/>
                  </a:lnTo>
                  <a:lnTo>
                    <a:pt x="163" y="407"/>
                  </a:lnTo>
                  <a:lnTo>
                    <a:pt x="169" y="408"/>
                  </a:lnTo>
                  <a:lnTo>
                    <a:pt x="175" y="410"/>
                  </a:lnTo>
                  <a:lnTo>
                    <a:pt x="180" y="410"/>
                  </a:lnTo>
                  <a:lnTo>
                    <a:pt x="186" y="412"/>
                  </a:lnTo>
                  <a:lnTo>
                    <a:pt x="190" y="412"/>
                  </a:lnTo>
                  <a:lnTo>
                    <a:pt x="195" y="414"/>
                  </a:lnTo>
                  <a:lnTo>
                    <a:pt x="203" y="416"/>
                  </a:lnTo>
                  <a:lnTo>
                    <a:pt x="207" y="416"/>
                  </a:lnTo>
                  <a:lnTo>
                    <a:pt x="214" y="418"/>
                  </a:lnTo>
                  <a:lnTo>
                    <a:pt x="218" y="418"/>
                  </a:lnTo>
                  <a:lnTo>
                    <a:pt x="226" y="420"/>
                  </a:lnTo>
                  <a:lnTo>
                    <a:pt x="230" y="420"/>
                  </a:lnTo>
                  <a:lnTo>
                    <a:pt x="235" y="420"/>
                  </a:lnTo>
                  <a:lnTo>
                    <a:pt x="241" y="420"/>
                  </a:lnTo>
                  <a:lnTo>
                    <a:pt x="247" y="420"/>
                  </a:lnTo>
                  <a:lnTo>
                    <a:pt x="251" y="420"/>
                  </a:lnTo>
                  <a:lnTo>
                    <a:pt x="256" y="420"/>
                  </a:lnTo>
                  <a:lnTo>
                    <a:pt x="262" y="420"/>
                  </a:lnTo>
                  <a:lnTo>
                    <a:pt x="266" y="420"/>
                  </a:lnTo>
                  <a:lnTo>
                    <a:pt x="275" y="420"/>
                  </a:lnTo>
                  <a:lnTo>
                    <a:pt x="285" y="420"/>
                  </a:lnTo>
                  <a:lnTo>
                    <a:pt x="290" y="418"/>
                  </a:lnTo>
                  <a:lnTo>
                    <a:pt x="294" y="418"/>
                  </a:lnTo>
                  <a:lnTo>
                    <a:pt x="300" y="418"/>
                  </a:lnTo>
                  <a:lnTo>
                    <a:pt x="306" y="418"/>
                  </a:lnTo>
                  <a:lnTo>
                    <a:pt x="313" y="416"/>
                  </a:lnTo>
                  <a:lnTo>
                    <a:pt x="321" y="414"/>
                  </a:lnTo>
                  <a:lnTo>
                    <a:pt x="330" y="410"/>
                  </a:lnTo>
                  <a:lnTo>
                    <a:pt x="338" y="410"/>
                  </a:lnTo>
                  <a:lnTo>
                    <a:pt x="346" y="407"/>
                  </a:lnTo>
                  <a:lnTo>
                    <a:pt x="353" y="405"/>
                  </a:lnTo>
                  <a:lnTo>
                    <a:pt x="363" y="401"/>
                  </a:lnTo>
                  <a:lnTo>
                    <a:pt x="370" y="399"/>
                  </a:lnTo>
                  <a:lnTo>
                    <a:pt x="376" y="395"/>
                  </a:lnTo>
                  <a:lnTo>
                    <a:pt x="384" y="391"/>
                  </a:lnTo>
                  <a:lnTo>
                    <a:pt x="389" y="388"/>
                  </a:lnTo>
                  <a:lnTo>
                    <a:pt x="397" y="386"/>
                  </a:lnTo>
                  <a:lnTo>
                    <a:pt x="403" y="382"/>
                  </a:lnTo>
                  <a:lnTo>
                    <a:pt x="408" y="378"/>
                  </a:lnTo>
                  <a:lnTo>
                    <a:pt x="414" y="374"/>
                  </a:lnTo>
                  <a:lnTo>
                    <a:pt x="422" y="370"/>
                  </a:lnTo>
                  <a:lnTo>
                    <a:pt x="425" y="367"/>
                  </a:lnTo>
                  <a:lnTo>
                    <a:pt x="431" y="365"/>
                  </a:lnTo>
                  <a:lnTo>
                    <a:pt x="437" y="359"/>
                  </a:lnTo>
                  <a:lnTo>
                    <a:pt x="442" y="357"/>
                  </a:lnTo>
                  <a:lnTo>
                    <a:pt x="452" y="350"/>
                  </a:lnTo>
                  <a:lnTo>
                    <a:pt x="461" y="344"/>
                  </a:lnTo>
                  <a:lnTo>
                    <a:pt x="465" y="340"/>
                  </a:lnTo>
                  <a:lnTo>
                    <a:pt x="467" y="334"/>
                  </a:lnTo>
                  <a:lnTo>
                    <a:pt x="471" y="331"/>
                  </a:lnTo>
                  <a:lnTo>
                    <a:pt x="477" y="327"/>
                  </a:lnTo>
                  <a:lnTo>
                    <a:pt x="480" y="321"/>
                  </a:lnTo>
                  <a:lnTo>
                    <a:pt x="484" y="315"/>
                  </a:lnTo>
                  <a:lnTo>
                    <a:pt x="486" y="310"/>
                  </a:lnTo>
                  <a:lnTo>
                    <a:pt x="492" y="306"/>
                  </a:lnTo>
                  <a:lnTo>
                    <a:pt x="494" y="300"/>
                  </a:lnTo>
                  <a:lnTo>
                    <a:pt x="498" y="292"/>
                  </a:lnTo>
                  <a:lnTo>
                    <a:pt x="499" y="287"/>
                  </a:lnTo>
                  <a:lnTo>
                    <a:pt x="503" y="281"/>
                  </a:lnTo>
                  <a:lnTo>
                    <a:pt x="505" y="273"/>
                  </a:lnTo>
                  <a:lnTo>
                    <a:pt x="509" y="268"/>
                  </a:lnTo>
                  <a:lnTo>
                    <a:pt x="511" y="262"/>
                  </a:lnTo>
                  <a:lnTo>
                    <a:pt x="513" y="256"/>
                  </a:lnTo>
                  <a:lnTo>
                    <a:pt x="515" y="249"/>
                  </a:lnTo>
                  <a:lnTo>
                    <a:pt x="517" y="241"/>
                  </a:lnTo>
                  <a:lnTo>
                    <a:pt x="518" y="234"/>
                  </a:lnTo>
                  <a:lnTo>
                    <a:pt x="520" y="228"/>
                  </a:lnTo>
                  <a:lnTo>
                    <a:pt x="520" y="220"/>
                  </a:lnTo>
                  <a:lnTo>
                    <a:pt x="522" y="215"/>
                  </a:lnTo>
                  <a:lnTo>
                    <a:pt x="522" y="207"/>
                  </a:lnTo>
                  <a:lnTo>
                    <a:pt x="522" y="201"/>
                  </a:lnTo>
                  <a:lnTo>
                    <a:pt x="522" y="195"/>
                  </a:lnTo>
                  <a:lnTo>
                    <a:pt x="522" y="188"/>
                  </a:lnTo>
                  <a:lnTo>
                    <a:pt x="520" y="182"/>
                  </a:lnTo>
                  <a:lnTo>
                    <a:pt x="520" y="176"/>
                  </a:lnTo>
                  <a:lnTo>
                    <a:pt x="518" y="171"/>
                  </a:lnTo>
                  <a:lnTo>
                    <a:pt x="518" y="167"/>
                  </a:lnTo>
                  <a:lnTo>
                    <a:pt x="517" y="161"/>
                  </a:lnTo>
                  <a:lnTo>
                    <a:pt x="515" y="156"/>
                  </a:lnTo>
                  <a:lnTo>
                    <a:pt x="513" y="152"/>
                  </a:lnTo>
                  <a:lnTo>
                    <a:pt x="511" y="146"/>
                  </a:lnTo>
                  <a:lnTo>
                    <a:pt x="507" y="140"/>
                  </a:lnTo>
                  <a:lnTo>
                    <a:pt x="505" y="138"/>
                  </a:lnTo>
                  <a:lnTo>
                    <a:pt x="499" y="129"/>
                  </a:lnTo>
                  <a:lnTo>
                    <a:pt x="496" y="123"/>
                  </a:lnTo>
                  <a:lnTo>
                    <a:pt x="490" y="116"/>
                  </a:lnTo>
                  <a:lnTo>
                    <a:pt x="484" y="110"/>
                  </a:lnTo>
                  <a:lnTo>
                    <a:pt x="480" y="104"/>
                  </a:lnTo>
                  <a:lnTo>
                    <a:pt x="477" y="100"/>
                  </a:lnTo>
                  <a:lnTo>
                    <a:pt x="467" y="93"/>
                  </a:lnTo>
                  <a:lnTo>
                    <a:pt x="460" y="87"/>
                  </a:lnTo>
                  <a:lnTo>
                    <a:pt x="456" y="83"/>
                  </a:lnTo>
                  <a:lnTo>
                    <a:pt x="454" y="83"/>
                  </a:lnTo>
                  <a:lnTo>
                    <a:pt x="454" y="81"/>
                  </a:lnTo>
                  <a:lnTo>
                    <a:pt x="456" y="79"/>
                  </a:lnTo>
                  <a:lnTo>
                    <a:pt x="456" y="76"/>
                  </a:lnTo>
                  <a:lnTo>
                    <a:pt x="458" y="70"/>
                  </a:lnTo>
                  <a:lnTo>
                    <a:pt x="456" y="66"/>
                  </a:lnTo>
                  <a:lnTo>
                    <a:pt x="454" y="62"/>
                  </a:lnTo>
                  <a:lnTo>
                    <a:pt x="452" y="57"/>
                  </a:lnTo>
                  <a:lnTo>
                    <a:pt x="450" y="53"/>
                  </a:lnTo>
                  <a:lnTo>
                    <a:pt x="446" y="47"/>
                  </a:lnTo>
                  <a:lnTo>
                    <a:pt x="441" y="41"/>
                  </a:lnTo>
                  <a:lnTo>
                    <a:pt x="435" y="34"/>
                  </a:lnTo>
                  <a:lnTo>
                    <a:pt x="427" y="28"/>
                  </a:lnTo>
                  <a:lnTo>
                    <a:pt x="418" y="21"/>
                  </a:lnTo>
                  <a:lnTo>
                    <a:pt x="410" y="15"/>
                  </a:lnTo>
                  <a:lnTo>
                    <a:pt x="401" y="9"/>
                  </a:lnTo>
                  <a:lnTo>
                    <a:pt x="393" y="7"/>
                  </a:lnTo>
                  <a:lnTo>
                    <a:pt x="382" y="5"/>
                  </a:lnTo>
                  <a:lnTo>
                    <a:pt x="374" y="3"/>
                  </a:lnTo>
                  <a:lnTo>
                    <a:pt x="365" y="1"/>
                  </a:lnTo>
                  <a:lnTo>
                    <a:pt x="357" y="1"/>
                  </a:lnTo>
                  <a:lnTo>
                    <a:pt x="349" y="0"/>
                  </a:lnTo>
                  <a:lnTo>
                    <a:pt x="342" y="0"/>
                  </a:lnTo>
                  <a:lnTo>
                    <a:pt x="336" y="0"/>
                  </a:lnTo>
                  <a:lnTo>
                    <a:pt x="330" y="1"/>
                  </a:lnTo>
                  <a:lnTo>
                    <a:pt x="323" y="1"/>
                  </a:lnTo>
                  <a:lnTo>
                    <a:pt x="321" y="3"/>
                  </a:lnTo>
                  <a:lnTo>
                    <a:pt x="315" y="22"/>
                  </a:lnTo>
                  <a:lnTo>
                    <a:pt x="319" y="22"/>
                  </a:lnTo>
                  <a:lnTo>
                    <a:pt x="323" y="22"/>
                  </a:lnTo>
                  <a:lnTo>
                    <a:pt x="328" y="22"/>
                  </a:lnTo>
                  <a:lnTo>
                    <a:pt x="336" y="22"/>
                  </a:lnTo>
                  <a:lnTo>
                    <a:pt x="344" y="22"/>
                  </a:lnTo>
                  <a:lnTo>
                    <a:pt x="351" y="24"/>
                  </a:lnTo>
                  <a:lnTo>
                    <a:pt x="361" y="26"/>
                  </a:lnTo>
                  <a:lnTo>
                    <a:pt x="368" y="26"/>
                  </a:lnTo>
                  <a:lnTo>
                    <a:pt x="378" y="28"/>
                  </a:lnTo>
                  <a:lnTo>
                    <a:pt x="387" y="30"/>
                  </a:lnTo>
                  <a:lnTo>
                    <a:pt x="395" y="32"/>
                  </a:lnTo>
                  <a:lnTo>
                    <a:pt x="403" y="36"/>
                  </a:lnTo>
                  <a:lnTo>
                    <a:pt x="408" y="38"/>
                  </a:lnTo>
                  <a:lnTo>
                    <a:pt x="412" y="41"/>
                  </a:lnTo>
                  <a:lnTo>
                    <a:pt x="418" y="47"/>
                  </a:lnTo>
                  <a:lnTo>
                    <a:pt x="420" y="55"/>
                  </a:lnTo>
                  <a:lnTo>
                    <a:pt x="423" y="62"/>
                  </a:lnTo>
                  <a:lnTo>
                    <a:pt x="423" y="70"/>
                  </a:lnTo>
                  <a:lnTo>
                    <a:pt x="425" y="78"/>
                  </a:lnTo>
                  <a:lnTo>
                    <a:pt x="425" y="81"/>
                  </a:lnTo>
                  <a:lnTo>
                    <a:pt x="427" y="85"/>
                  </a:lnTo>
                  <a:lnTo>
                    <a:pt x="427" y="89"/>
                  </a:lnTo>
                  <a:lnTo>
                    <a:pt x="427" y="91"/>
                  </a:lnTo>
                  <a:lnTo>
                    <a:pt x="431" y="93"/>
                  </a:lnTo>
                  <a:lnTo>
                    <a:pt x="435" y="95"/>
                  </a:lnTo>
                  <a:lnTo>
                    <a:pt x="441" y="100"/>
                  </a:lnTo>
                  <a:lnTo>
                    <a:pt x="448" y="104"/>
                  </a:lnTo>
                  <a:lnTo>
                    <a:pt x="456" y="112"/>
                  </a:lnTo>
                  <a:lnTo>
                    <a:pt x="463" y="119"/>
                  </a:lnTo>
                  <a:lnTo>
                    <a:pt x="471" y="129"/>
                  </a:lnTo>
                  <a:lnTo>
                    <a:pt x="475" y="133"/>
                  </a:lnTo>
                  <a:lnTo>
                    <a:pt x="479" y="137"/>
                  </a:lnTo>
                  <a:lnTo>
                    <a:pt x="482" y="142"/>
                  </a:lnTo>
                  <a:lnTo>
                    <a:pt x="486" y="148"/>
                  </a:lnTo>
                  <a:lnTo>
                    <a:pt x="488" y="154"/>
                  </a:lnTo>
                  <a:lnTo>
                    <a:pt x="492" y="157"/>
                  </a:lnTo>
                  <a:lnTo>
                    <a:pt x="496" y="165"/>
                  </a:lnTo>
                  <a:lnTo>
                    <a:pt x="498" y="171"/>
                  </a:lnTo>
                  <a:lnTo>
                    <a:pt x="499" y="176"/>
                  </a:lnTo>
                  <a:lnTo>
                    <a:pt x="501" y="184"/>
                  </a:lnTo>
                  <a:lnTo>
                    <a:pt x="501" y="190"/>
                  </a:lnTo>
                  <a:lnTo>
                    <a:pt x="503" y="197"/>
                  </a:lnTo>
                  <a:lnTo>
                    <a:pt x="503" y="203"/>
                  </a:lnTo>
                  <a:lnTo>
                    <a:pt x="503" y="211"/>
                  </a:lnTo>
                  <a:lnTo>
                    <a:pt x="503" y="218"/>
                  </a:lnTo>
                  <a:lnTo>
                    <a:pt x="501" y="226"/>
                  </a:lnTo>
                  <a:lnTo>
                    <a:pt x="499" y="232"/>
                  </a:lnTo>
                  <a:lnTo>
                    <a:pt x="498" y="241"/>
                  </a:lnTo>
                  <a:lnTo>
                    <a:pt x="494" y="247"/>
                  </a:lnTo>
                  <a:lnTo>
                    <a:pt x="490" y="254"/>
                  </a:lnTo>
                  <a:lnTo>
                    <a:pt x="486" y="260"/>
                  </a:lnTo>
                  <a:lnTo>
                    <a:pt x="484" y="268"/>
                  </a:lnTo>
                  <a:lnTo>
                    <a:pt x="480" y="273"/>
                  </a:lnTo>
                  <a:lnTo>
                    <a:pt x="477" y="281"/>
                  </a:lnTo>
                  <a:lnTo>
                    <a:pt x="471" y="287"/>
                  </a:lnTo>
                  <a:lnTo>
                    <a:pt x="467" y="292"/>
                  </a:lnTo>
                  <a:lnTo>
                    <a:pt x="463" y="300"/>
                  </a:lnTo>
                  <a:lnTo>
                    <a:pt x="458" y="306"/>
                  </a:lnTo>
                  <a:lnTo>
                    <a:pt x="452" y="311"/>
                  </a:lnTo>
                  <a:lnTo>
                    <a:pt x="448" y="317"/>
                  </a:lnTo>
                  <a:lnTo>
                    <a:pt x="444" y="321"/>
                  </a:lnTo>
                  <a:lnTo>
                    <a:pt x="439" y="327"/>
                  </a:lnTo>
                  <a:lnTo>
                    <a:pt x="435" y="332"/>
                  </a:lnTo>
                  <a:lnTo>
                    <a:pt x="429" y="336"/>
                  </a:lnTo>
                  <a:lnTo>
                    <a:pt x="423" y="340"/>
                  </a:lnTo>
                  <a:lnTo>
                    <a:pt x="420" y="346"/>
                  </a:lnTo>
                  <a:lnTo>
                    <a:pt x="410" y="351"/>
                  </a:lnTo>
                  <a:lnTo>
                    <a:pt x="403" y="359"/>
                  </a:lnTo>
                  <a:lnTo>
                    <a:pt x="395" y="365"/>
                  </a:lnTo>
                  <a:lnTo>
                    <a:pt x="387" y="370"/>
                  </a:lnTo>
                  <a:lnTo>
                    <a:pt x="382" y="372"/>
                  </a:lnTo>
                  <a:lnTo>
                    <a:pt x="378" y="376"/>
                  </a:lnTo>
                  <a:lnTo>
                    <a:pt x="370" y="376"/>
                  </a:lnTo>
                  <a:lnTo>
                    <a:pt x="365" y="378"/>
                  </a:lnTo>
                  <a:lnTo>
                    <a:pt x="355" y="380"/>
                  </a:lnTo>
                  <a:lnTo>
                    <a:pt x="347" y="382"/>
                  </a:lnTo>
                  <a:lnTo>
                    <a:pt x="342" y="382"/>
                  </a:lnTo>
                  <a:lnTo>
                    <a:pt x="336" y="384"/>
                  </a:lnTo>
                  <a:lnTo>
                    <a:pt x="332" y="384"/>
                  </a:lnTo>
                  <a:lnTo>
                    <a:pt x="327" y="386"/>
                  </a:lnTo>
                  <a:lnTo>
                    <a:pt x="321" y="388"/>
                  </a:lnTo>
                  <a:lnTo>
                    <a:pt x="315" y="389"/>
                  </a:lnTo>
                  <a:lnTo>
                    <a:pt x="309" y="389"/>
                  </a:lnTo>
                  <a:lnTo>
                    <a:pt x="306" y="391"/>
                  </a:lnTo>
                  <a:lnTo>
                    <a:pt x="298" y="391"/>
                  </a:lnTo>
                  <a:lnTo>
                    <a:pt x="292" y="393"/>
                  </a:lnTo>
                  <a:lnTo>
                    <a:pt x="285" y="393"/>
                  </a:lnTo>
                  <a:lnTo>
                    <a:pt x="279" y="395"/>
                  </a:lnTo>
                  <a:lnTo>
                    <a:pt x="273" y="395"/>
                  </a:lnTo>
                  <a:lnTo>
                    <a:pt x="268" y="395"/>
                  </a:lnTo>
                  <a:lnTo>
                    <a:pt x="260" y="395"/>
                  </a:lnTo>
                  <a:lnTo>
                    <a:pt x="254" y="397"/>
                  </a:lnTo>
                  <a:lnTo>
                    <a:pt x="249" y="397"/>
                  </a:lnTo>
                  <a:lnTo>
                    <a:pt x="243" y="397"/>
                  </a:lnTo>
                  <a:lnTo>
                    <a:pt x="235" y="397"/>
                  </a:lnTo>
                  <a:lnTo>
                    <a:pt x="232" y="397"/>
                  </a:lnTo>
                  <a:lnTo>
                    <a:pt x="224" y="395"/>
                  </a:lnTo>
                  <a:lnTo>
                    <a:pt x="218" y="395"/>
                  </a:lnTo>
                  <a:lnTo>
                    <a:pt x="214" y="395"/>
                  </a:lnTo>
                  <a:lnTo>
                    <a:pt x="209" y="395"/>
                  </a:lnTo>
                  <a:lnTo>
                    <a:pt x="203" y="393"/>
                  </a:lnTo>
                  <a:lnTo>
                    <a:pt x="197" y="391"/>
                  </a:lnTo>
                  <a:lnTo>
                    <a:pt x="190" y="389"/>
                  </a:lnTo>
                  <a:lnTo>
                    <a:pt x="184" y="389"/>
                  </a:lnTo>
                  <a:lnTo>
                    <a:pt x="176" y="388"/>
                  </a:lnTo>
                  <a:lnTo>
                    <a:pt x="171" y="386"/>
                  </a:lnTo>
                  <a:lnTo>
                    <a:pt x="163" y="382"/>
                  </a:lnTo>
                  <a:lnTo>
                    <a:pt x="157" y="382"/>
                  </a:lnTo>
                  <a:lnTo>
                    <a:pt x="148" y="378"/>
                  </a:lnTo>
                  <a:lnTo>
                    <a:pt x="140" y="374"/>
                  </a:lnTo>
                  <a:lnTo>
                    <a:pt x="133" y="372"/>
                  </a:lnTo>
                  <a:lnTo>
                    <a:pt x="125" y="369"/>
                  </a:lnTo>
                  <a:lnTo>
                    <a:pt x="117" y="365"/>
                  </a:lnTo>
                  <a:lnTo>
                    <a:pt x="110" y="361"/>
                  </a:lnTo>
                  <a:lnTo>
                    <a:pt x="102" y="357"/>
                  </a:lnTo>
                  <a:lnTo>
                    <a:pt x="95" y="353"/>
                  </a:lnTo>
                  <a:lnTo>
                    <a:pt x="87" y="350"/>
                  </a:lnTo>
                  <a:lnTo>
                    <a:pt x="79" y="344"/>
                  </a:lnTo>
                  <a:lnTo>
                    <a:pt x="72" y="338"/>
                  </a:lnTo>
                  <a:lnTo>
                    <a:pt x="66" y="334"/>
                  </a:lnTo>
                  <a:lnTo>
                    <a:pt x="59" y="329"/>
                  </a:lnTo>
                  <a:lnTo>
                    <a:pt x="53" y="323"/>
                  </a:lnTo>
                  <a:lnTo>
                    <a:pt x="47" y="317"/>
                  </a:lnTo>
                  <a:lnTo>
                    <a:pt x="43" y="311"/>
                  </a:lnTo>
                  <a:lnTo>
                    <a:pt x="38" y="306"/>
                  </a:lnTo>
                  <a:lnTo>
                    <a:pt x="34" y="298"/>
                  </a:lnTo>
                  <a:lnTo>
                    <a:pt x="30" y="291"/>
                  </a:lnTo>
                  <a:lnTo>
                    <a:pt x="28" y="285"/>
                  </a:lnTo>
                  <a:lnTo>
                    <a:pt x="24" y="277"/>
                  </a:lnTo>
                  <a:lnTo>
                    <a:pt x="22" y="268"/>
                  </a:lnTo>
                  <a:lnTo>
                    <a:pt x="22" y="260"/>
                  </a:lnTo>
                  <a:lnTo>
                    <a:pt x="22" y="253"/>
                  </a:lnTo>
                  <a:lnTo>
                    <a:pt x="21" y="243"/>
                  </a:lnTo>
                  <a:lnTo>
                    <a:pt x="21" y="235"/>
                  </a:lnTo>
                  <a:lnTo>
                    <a:pt x="22" y="228"/>
                  </a:lnTo>
                  <a:lnTo>
                    <a:pt x="24" y="220"/>
                  </a:lnTo>
                  <a:lnTo>
                    <a:pt x="24" y="213"/>
                  </a:lnTo>
                  <a:lnTo>
                    <a:pt x="28" y="205"/>
                  </a:lnTo>
                  <a:lnTo>
                    <a:pt x="30" y="197"/>
                  </a:lnTo>
                  <a:lnTo>
                    <a:pt x="32" y="192"/>
                  </a:lnTo>
                  <a:lnTo>
                    <a:pt x="36" y="186"/>
                  </a:lnTo>
                  <a:lnTo>
                    <a:pt x="38" y="180"/>
                  </a:lnTo>
                  <a:lnTo>
                    <a:pt x="41" y="175"/>
                  </a:lnTo>
                  <a:lnTo>
                    <a:pt x="43" y="169"/>
                  </a:lnTo>
                  <a:lnTo>
                    <a:pt x="51" y="161"/>
                  </a:lnTo>
                  <a:lnTo>
                    <a:pt x="59" y="154"/>
                  </a:lnTo>
                  <a:lnTo>
                    <a:pt x="66" y="146"/>
                  </a:lnTo>
                  <a:lnTo>
                    <a:pt x="74" y="140"/>
                  </a:lnTo>
                  <a:lnTo>
                    <a:pt x="81" y="135"/>
                  </a:lnTo>
                  <a:lnTo>
                    <a:pt x="87" y="131"/>
                  </a:lnTo>
                  <a:lnTo>
                    <a:pt x="91" y="127"/>
                  </a:lnTo>
                  <a:lnTo>
                    <a:pt x="97" y="125"/>
                  </a:lnTo>
                  <a:lnTo>
                    <a:pt x="98" y="125"/>
                  </a:lnTo>
                  <a:lnTo>
                    <a:pt x="100" y="125"/>
                  </a:lnTo>
                  <a:lnTo>
                    <a:pt x="100" y="123"/>
                  </a:lnTo>
                  <a:lnTo>
                    <a:pt x="100" y="121"/>
                  </a:lnTo>
                  <a:lnTo>
                    <a:pt x="100" y="118"/>
                  </a:lnTo>
                  <a:lnTo>
                    <a:pt x="100" y="114"/>
                  </a:lnTo>
                  <a:lnTo>
                    <a:pt x="100" y="108"/>
                  </a:lnTo>
                  <a:lnTo>
                    <a:pt x="102" y="102"/>
                  </a:lnTo>
                  <a:lnTo>
                    <a:pt x="102" y="95"/>
                  </a:lnTo>
                  <a:lnTo>
                    <a:pt x="104" y="87"/>
                  </a:lnTo>
                  <a:lnTo>
                    <a:pt x="104" y="79"/>
                  </a:lnTo>
                  <a:lnTo>
                    <a:pt x="106" y="72"/>
                  </a:lnTo>
                  <a:lnTo>
                    <a:pt x="110" y="64"/>
                  </a:lnTo>
                  <a:lnTo>
                    <a:pt x="112" y="57"/>
                  </a:lnTo>
                  <a:lnTo>
                    <a:pt x="116" y="51"/>
                  </a:lnTo>
                  <a:lnTo>
                    <a:pt x="117" y="43"/>
                  </a:lnTo>
                  <a:lnTo>
                    <a:pt x="121" y="38"/>
                  </a:lnTo>
                  <a:lnTo>
                    <a:pt x="127" y="34"/>
                  </a:lnTo>
                  <a:lnTo>
                    <a:pt x="131" y="30"/>
                  </a:lnTo>
                  <a:lnTo>
                    <a:pt x="137" y="26"/>
                  </a:lnTo>
                  <a:lnTo>
                    <a:pt x="142" y="24"/>
                  </a:lnTo>
                  <a:lnTo>
                    <a:pt x="150" y="24"/>
                  </a:lnTo>
                  <a:lnTo>
                    <a:pt x="156" y="24"/>
                  </a:lnTo>
                  <a:lnTo>
                    <a:pt x="163" y="24"/>
                  </a:lnTo>
                  <a:lnTo>
                    <a:pt x="171" y="24"/>
                  </a:lnTo>
                  <a:lnTo>
                    <a:pt x="178" y="28"/>
                  </a:lnTo>
                  <a:lnTo>
                    <a:pt x="186" y="28"/>
                  </a:lnTo>
                  <a:lnTo>
                    <a:pt x="192" y="32"/>
                  </a:lnTo>
                  <a:lnTo>
                    <a:pt x="197" y="34"/>
                  </a:lnTo>
                  <a:lnTo>
                    <a:pt x="205" y="36"/>
                  </a:lnTo>
                  <a:lnTo>
                    <a:pt x="209" y="36"/>
                  </a:lnTo>
                  <a:lnTo>
                    <a:pt x="213" y="38"/>
                  </a:lnTo>
                  <a:lnTo>
                    <a:pt x="214" y="40"/>
                  </a:lnTo>
                  <a:lnTo>
                    <a:pt x="216" y="40"/>
                  </a:lnTo>
                  <a:lnTo>
                    <a:pt x="216" y="11"/>
                  </a:lnTo>
                  <a:lnTo>
                    <a:pt x="216" y="11"/>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7"/>
            <p:cNvSpPr>
              <a:spLocks/>
            </p:cNvSpPr>
            <p:nvPr/>
          </p:nvSpPr>
          <p:spPr bwMode="auto">
            <a:xfrm>
              <a:off x="5718222" y="3366809"/>
              <a:ext cx="124857" cy="38033"/>
            </a:xfrm>
            <a:custGeom>
              <a:avLst/>
              <a:gdLst>
                <a:gd name="T0" fmla="*/ 0 w 131"/>
                <a:gd name="T1" fmla="*/ 4 h 37"/>
                <a:gd name="T2" fmla="*/ 2 w 131"/>
                <a:gd name="T3" fmla="*/ 4 h 37"/>
                <a:gd name="T4" fmla="*/ 9 w 131"/>
                <a:gd name="T5" fmla="*/ 4 h 37"/>
                <a:gd name="T6" fmla="*/ 11 w 131"/>
                <a:gd name="T7" fmla="*/ 4 h 37"/>
                <a:gd name="T8" fmla="*/ 17 w 131"/>
                <a:gd name="T9" fmla="*/ 4 h 37"/>
                <a:gd name="T10" fmla="*/ 23 w 131"/>
                <a:gd name="T11" fmla="*/ 4 h 37"/>
                <a:gd name="T12" fmla="*/ 26 w 131"/>
                <a:gd name="T13" fmla="*/ 4 h 37"/>
                <a:gd name="T14" fmla="*/ 32 w 131"/>
                <a:gd name="T15" fmla="*/ 4 h 37"/>
                <a:gd name="T16" fmla="*/ 38 w 131"/>
                <a:gd name="T17" fmla="*/ 4 h 37"/>
                <a:gd name="T18" fmla="*/ 43 w 131"/>
                <a:gd name="T19" fmla="*/ 4 h 37"/>
                <a:gd name="T20" fmla="*/ 49 w 131"/>
                <a:gd name="T21" fmla="*/ 4 h 37"/>
                <a:gd name="T22" fmla="*/ 53 w 131"/>
                <a:gd name="T23" fmla="*/ 2 h 37"/>
                <a:gd name="T24" fmla="*/ 59 w 131"/>
                <a:gd name="T25" fmla="*/ 2 h 37"/>
                <a:gd name="T26" fmla="*/ 64 w 131"/>
                <a:gd name="T27" fmla="*/ 2 h 37"/>
                <a:gd name="T28" fmla="*/ 68 w 131"/>
                <a:gd name="T29" fmla="*/ 2 h 37"/>
                <a:gd name="T30" fmla="*/ 74 w 131"/>
                <a:gd name="T31" fmla="*/ 0 h 37"/>
                <a:gd name="T32" fmla="*/ 83 w 131"/>
                <a:gd name="T33" fmla="*/ 0 h 37"/>
                <a:gd name="T34" fmla="*/ 91 w 131"/>
                <a:gd name="T35" fmla="*/ 0 h 37"/>
                <a:gd name="T36" fmla="*/ 99 w 131"/>
                <a:gd name="T37" fmla="*/ 0 h 37"/>
                <a:gd name="T38" fmla="*/ 106 w 131"/>
                <a:gd name="T39" fmla="*/ 0 h 37"/>
                <a:gd name="T40" fmla="*/ 112 w 131"/>
                <a:gd name="T41" fmla="*/ 2 h 37"/>
                <a:gd name="T42" fmla="*/ 116 w 131"/>
                <a:gd name="T43" fmla="*/ 2 h 37"/>
                <a:gd name="T44" fmla="*/ 118 w 131"/>
                <a:gd name="T45" fmla="*/ 2 h 37"/>
                <a:gd name="T46" fmla="*/ 131 w 131"/>
                <a:gd name="T47" fmla="*/ 19 h 37"/>
                <a:gd name="T48" fmla="*/ 129 w 131"/>
                <a:gd name="T49" fmla="*/ 19 h 37"/>
                <a:gd name="T50" fmla="*/ 121 w 131"/>
                <a:gd name="T51" fmla="*/ 19 h 37"/>
                <a:gd name="T52" fmla="*/ 116 w 131"/>
                <a:gd name="T53" fmla="*/ 19 h 37"/>
                <a:gd name="T54" fmla="*/ 112 w 131"/>
                <a:gd name="T55" fmla="*/ 19 h 37"/>
                <a:gd name="T56" fmla="*/ 106 w 131"/>
                <a:gd name="T57" fmla="*/ 19 h 37"/>
                <a:gd name="T58" fmla="*/ 100 w 131"/>
                <a:gd name="T59" fmla="*/ 21 h 37"/>
                <a:gd name="T60" fmla="*/ 95 w 131"/>
                <a:gd name="T61" fmla="*/ 21 h 37"/>
                <a:gd name="T62" fmla="*/ 89 w 131"/>
                <a:gd name="T63" fmla="*/ 21 h 37"/>
                <a:gd name="T64" fmla="*/ 83 w 131"/>
                <a:gd name="T65" fmla="*/ 21 h 37"/>
                <a:gd name="T66" fmla="*/ 78 w 131"/>
                <a:gd name="T67" fmla="*/ 23 h 37"/>
                <a:gd name="T68" fmla="*/ 72 w 131"/>
                <a:gd name="T69" fmla="*/ 23 h 37"/>
                <a:gd name="T70" fmla="*/ 66 w 131"/>
                <a:gd name="T71" fmla="*/ 23 h 37"/>
                <a:gd name="T72" fmla="*/ 62 w 131"/>
                <a:gd name="T73" fmla="*/ 23 h 37"/>
                <a:gd name="T74" fmla="*/ 61 w 131"/>
                <a:gd name="T75" fmla="*/ 25 h 37"/>
                <a:gd name="T76" fmla="*/ 55 w 131"/>
                <a:gd name="T77" fmla="*/ 25 h 37"/>
                <a:gd name="T78" fmla="*/ 53 w 131"/>
                <a:gd name="T79" fmla="*/ 25 h 37"/>
                <a:gd name="T80" fmla="*/ 47 w 131"/>
                <a:gd name="T81" fmla="*/ 27 h 37"/>
                <a:gd name="T82" fmla="*/ 43 w 131"/>
                <a:gd name="T83" fmla="*/ 27 h 37"/>
                <a:gd name="T84" fmla="*/ 38 w 131"/>
                <a:gd name="T85" fmla="*/ 29 h 37"/>
                <a:gd name="T86" fmla="*/ 34 w 131"/>
                <a:gd name="T87" fmla="*/ 29 h 37"/>
                <a:gd name="T88" fmla="*/ 28 w 131"/>
                <a:gd name="T89" fmla="*/ 31 h 37"/>
                <a:gd name="T90" fmla="*/ 24 w 131"/>
                <a:gd name="T91" fmla="*/ 33 h 37"/>
                <a:gd name="T92" fmla="*/ 19 w 131"/>
                <a:gd name="T93" fmla="*/ 33 h 37"/>
                <a:gd name="T94" fmla="*/ 13 w 131"/>
                <a:gd name="T95" fmla="*/ 33 h 37"/>
                <a:gd name="T96" fmla="*/ 9 w 131"/>
                <a:gd name="T97" fmla="*/ 33 h 37"/>
                <a:gd name="T98" fmla="*/ 5 w 131"/>
                <a:gd name="T99" fmla="*/ 35 h 37"/>
                <a:gd name="T100" fmla="*/ 2 w 131"/>
                <a:gd name="T101" fmla="*/ 37 h 37"/>
                <a:gd name="T102" fmla="*/ 0 w 131"/>
                <a:gd name="T103" fmla="*/ 37 h 37"/>
                <a:gd name="T104" fmla="*/ 0 w 131"/>
                <a:gd name="T105" fmla="*/ 4 h 37"/>
                <a:gd name="T106" fmla="*/ 0 w 131"/>
                <a:gd name="T107"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37">
                  <a:moveTo>
                    <a:pt x="0" y="4"/>
                  </a:moveTo>
                  <a:lnTo>
                    <a:pt x="2" y="4"/>
                  </a:lnTo>
                  <a:lnTo>
                    <a:pt x="9" y="4"/>
                  </a:lnTo>
                  <a:lnTo>
                    <a:pt x="11" y="4"/>
                  </a:lnTo>
                  <a:lnTo>
                    <a:pt x="17" y="4"/>
                  </a:lnTo>
                  <a:lnTo>
                    <a:pt x="23" y="4"/>
                  </a:lnTo>
                  <a:lnTo>
                    <a:pt x="26" y="4"/>
                  </a:lnTo>
                  <a:lnTo>
                    <a:pt x="32" y="4"/>
                  </a:lnTo>
                  <a:lnTo>
                    <a:pt x="38" y="4"/>
                  </a:lnTo>
                  <a:lnTo>
                    <a:pt x="43" y="4"/>
                  </a:lnTo>
                  <a:lnTo>
                    <a:pt x="49" y="4"/>
                  </a:lnTo>
                  <a:lnTo>
                    <a:pt x="53" y="2"/>
                  </a:lnTo>
                  <a:lnTo>
                    <a:pt x="59" y="2"/>
                  </a:lnTo>
                  <a:lnTo>
                    <a:pt x="64" y="2"/>
                  </a:lnTo>
                  <a:lnTo>
                    <a:pt x="68" y="2"/>
                  </a:lnTo>
                  <a:lnTo>
                    <a:pt x="74" y="0"/>
                  </a:lnTo>
                  <a:lnTo>
                    <a:pt x="83" y="0"/>
                  </a:lnTo>
                  <a:lnTo>
                    <a:pt x="91" y="0"/>
                  </a:lnTo>
                  <a:lnTo>
                    <a:pt x="99" y="0"/>
                  </a:lnTo>
                  <a:lnTo>
                    <a:pt x="106" y="0"/>
                  </a:lnTo>
                  <a:lnTo>
                    <a:pt x="112" y="2"/>
                  </a:lnTo>
                  <a:lnTo>
                    <a:pt x="116" y="2"/>
                  </a:lnTo>
                  <a:lnTo>
                    <a:pt x="118" y="2"/>
                  </a:lnTo>
                  <a:lnTo>
                    <a:pt x="131" y="19"/>
                  </a:lnTo>
                  <a:lnTo>
                    <a:pt x="129" y="19"/>
                  </a:lnTo>
                  <a:lnTo>
                    <a:pt x="121" y="19"/>
                  </a:lnTo>
                  <a:lnTo>
                    <a:pt x="116" y="19"/>
                  </a:lnTo>
                  <a:lnTo>
                    <a:pt x="112" y="19"/>
                  </a:lnTo>
                  <a:lnTo>
                    <a:pt x="106" y="19"/>
                  </a:lnTo>
                  <a:lnTo>
                    <a:pt x="100" y="21"/>
                  </a:lnTo>
                  <a:lnTo>
                    <a:pt x="95" y="21"/>
                  </a:lnTo>
                  <a:lnTo>
                    <a:pt x="89" y="21"/>
                  </a:lnTo>
                  <a:lnTo>
                    <a:pt x="83" y="21"/>
                  </a:lnTo>
                  <a:lnTo>
                    <a:pt x="78" y="23"/>
                  </a:lnTo>
                  <a:lnTo>
                    <a:pt x="72" y="23"/>
                  </a:lnTo>
                  <a:lnTo>
                    <a:pt x="66" y="23"/>
                  </a:lnTo>
                  <a:lnTo>
                    <a:pt x="62" y="23"/>
                  </a:lnTo>
                  <a:lnTo>
                    <a:pt x="61" y="25"/>
                  </a:lnTo>
                  <a:lnTo>
                    <a:pt x="55" y="25"/>
                  </a:lnTo>
                  <a:lnTo>
                    <a:pt x="53" y="25"/>
                  </a:lnTo>
                  <a:lnTo>
                    <a:pt x="47" y="27"/>
                  </a:lnTo>
                  <a:lnTo>
                    <a:pt x="43" y="27"/>
                  </a:lnTo>
                  <a:lnTo>
                    <a:pt x="38" y="29"/>
                  </a:lnTo>
                  <a:lnTo>
                    <a:pt x="34" y="29"/>
                  </a:lnTo>
                  <a:lnTo>
                    <a:pt x="28" y="31"/>
                  </a:lnTo>
                  <a:lnTo>
                    <a:pt x="24" y="33"/>
                  </a:lnTo>
                  <a:lnTo>
                    <a:pt x="19" y="33"/>
                  </a:lnTo>
                  <a:lnTo>
                    <a:pt x="13" y="33"/>
                  </a:lnTo>
                  <a:lnTo>
                    <a:pt x="9" y="33"/>
                  </a:lnTo>
                  <a:lnTo>
                    <a:pt x="5" y="35"/>
                  </a:lnTo>
                  <a:lnTo>
                    <a:pt x="2" y="37"/>
                  </a:lnTo>
                  <a:lnTo>
                    <a:pt x="0" y="37"/>
                  </a:lnTo>
                  <a:lnTo>
                    <a:pt x="0" y="4"/>
                  </a:lnTo>
                  <a:lnTo>
                    <a:pt x="0" y="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8"/>
            <p:cNvSpPr>
              <a:spLocks/>
            </p:cNvSpPr>
            <p:nvPr/>
          </p:nvSpPr>
          <p:spPr bwMode="auto">
            <a:xfrm>
              <a:off x="5760482" y="3201996"/>
              <a:ext cx="124857" cy="179603"/>
            </a:xfrm>
            <a:custGeom>
              <a:avLst/>
              <a:gdLst>
                <a:gd name="T0" fmla="*/ 0 w 132"/>
                <a:gd name="T1" fmla="*/ 166 h 170"/>
                <a:gd name="T2" fmla="*/ 0 w 132"/>
                <a:gd name="T3" fmla="*/ 154 h 170"/>
                <a:gd name="T4" fmla="*/ 0 w 132"/>
                <a:gd name="T5" fmla="*/ 143 h 170"/>
                <a:gd name="T6" fmla="*/ 0 w 132"/>
                <a:gd name="T7" fmla="*/ 130 h 170"/>
                <a:gd name="T8" fmla="*/ 0 w 132"/>
                <a:gd name="T9" fmla="*/ 115 h 170"/>
                <a:gd name="T10" fmla="*/ 0 w 132"/>
                <a:gd name="T11" fmla="*/ 101 h 170"/>
                <a:gd name="T12" fmla="*/ 2 w 132"/>
                <a:gd name="T13" fmla="*/ 90 h 170"/>
                <a:gd name="T14" fmla="*/ 4 w 132"/>
                <a:gd name="T15" fmla="*/ 78 h 170"/>
                <a:gd name="T16" fmla="*/ 10 w 132"/>
                <a:gd name="T17" fmla="*/ 67 h 170"/>
                <a:gd name="T18" fmla="*/ 16 w 132"/>
                <a:gd name="T19" fmla="*/ 54 h 170"/>
                <a:gd name="T20" fmla="*/ 21 w 132"/>
                <a:gd name="T21" fmla="*/ 38 h 170"/>
                <a:gd name="T22" fmla="*/ 27 w 132"/>
                <a:gd name="T23" fmla="*/ 25 h 170"/>
                <a:gd name="T24" fmla="*/ 33 w 132"/>
                <a:gd name="T25" fmla="*/ 14 h 170"/>
                <a:gd name="T26" fmla="*/ 40 w 132"/>
                <a:gd name="T27" fmla="*/ 2 h 170"/>
                <a:gd name="T28" fmla="*/ 132 w 132"/>
                <a:gd name="T29" fmla="*/ 0 h 170"/>
                <a:gd name="T30" fmla="*/ 126 w 132"/>
                <a:gd name="T31" fmla="*/ 10 h 170"/>
                <a:gd name="T32" fmla="*/ 120 w 132"/>
                <a:gd name="T33" fmla="*/ 21 h 170"/>
                <a:gd name="T34" fmla="*/ 114 w 132"/>
                <a:gd name="T35" fmla="*/ 35 h 170"/>
                <a:gd name="T36" fmla="*/ 107 w 132"/>
                <a:gd name="T37" fmla="*/ 48 h 170"/>
                <a:gd name="T38" fmla="*/ 99 w 132"/>
                <a:gd name="T39" fmla="*/ 63 h 170"/>
                <a:gd name="T40" fmla="*/ 95 w 132"/>
                <a:gd name="T41" fmla="*/ 75 h 170"/>
                <a:gd name="T42" fmla="*/ 92 w 132"/>
                <a:gd name="T43" fmla="*/ 84 h 170"/>
                <a:gd name="T44" fmla="*/ 90 w 132"/>
                <a:gd name="T45" fmla="*/ 94 h 170"/>
                <a:gd name="T46" fmla="*/ 88 w 132"/>
                <a:gd name="T47" fmla="*/ 107 h 170"/>
                <a:gd name="T48" fmla="*/ 88 w 132"/>
                <a:gd name="T49" fmla="*/ 120 h 170"/>
                <a:gd name="T50" fmla="*/ 88 w 132"/>
                <a:gd name="T51" fmla="*/ 135 h 170"/>
                <a:gd name="T52" fmla="*/ 88 w 132"/>
                <a:gd name="T53" fmla="*/ 147 h 170"/>
                <a:gd name="T54" fmla="*/ 88 w 132"/>
                <a:gd name="T55" fmla="*/ 158 h 170"/>
                <a:gd name="T56" fmla="*/ 88 w 132"/>
                <a:gd name="T57" fmla="*/ 170 h 170"/>
                <a:gd name="T58" fmla="*/ 63 w 132"/>
                <a:gd name="T59" fmla="*/ 160 h 170"/>
                <a:gd name="T60" fmla="*/ 63 w 132"/>
                <a:gd name="T61" fmla="*/ 149 h 170"/>
                <a:gd name="T62" fmla="*/ 63 w 132"/>
                <a:gd name="T63" fmla="*/ 137 h 170"/>
                <a:gd name="T64" fmla="*/ 65 w 132"/>
                <a:gd name="T65" fmla="*/ 126 h 170"/>
                <a:gd name="T66" fmla="*/ 67 w 132"/>
                <a:gd name="T67" fmla="*/ 113 h 170"/>
                <a:gd name="T68" fmla="*/ 67 w 132"/>
                <a:gd name="T69" fmla="*/ 101 h 170"/>
                <a:gd name="T70" fmla="*/ 69 w 132"/>
                <a:gd name="T71" fmla="*/ 92 h 170"/>
                <a:gd name="T72" fmla="*/ 71 w 132"/>
                <a:gd name="T73" fmla="*/ 84 h 170"/>
                <a:gd name="T74" fmla="*/ 75 w 132"/>
                <a:gd name="T75" fmla="*/ 75 h 170"/>
                <a:gd name="T76" fmla="*/ 80 w 132"/>
                <a:gd name="T77" fmla="*/ 63 h 170"/>
                <a:gd name="T78" fmla="*/ 86 w 132"/>
                <a:gd name="T79" fmla="*/ 52 h 170"/>
                <a:gd name="T80" fmla="*/ 90 w 132"/>
                <a:gd name="T81" fmla="*/ 40 h 170"/>
                <a:gd name="T82" fmla="*/ 94 w 132"/>
                <a:gd name="T83" fmla="*/ 29 h 170"/>
                <a:gd name="T84" fmla="*/ 99 w 132"/>
                <a:gd name="T85" fmla="*/ 19 h 170"/>
                <a:gd name="T86" fmla="*/ 57 w 132"/>
                <a:gd name="T87" fmla="*/ 23 h 170"/>
                <a:gd name="T88" fmla="*/ 54 w 132"/>
                <a:gd name="T89" fmla="*/ 29 h 170"/>
                <a:gd name="T90" fmla="*/ 46 w 132"/>
                <a:gd name="T91" fmla="*/ 44 h 170"/>
                <a:gd name="T92" fmla="*/ 37 w 132"/>
                <a:gd name="T93" fmla="*/ 61 h 170"/>
                <a:gd name="T94" fmla="*/ 33 w 132"/>
                <a:gd name="T95" fmla="*/ 71 h 170"/>
                <a:gd name="T96" fmla="*/ 29 w 132"/>
                <a:gd name="T97" fmla="*/ 80 h 170"/>
                <a:gd name="T98" fmla="*/ 27 w 132"/>
                <a:gd name="T99" fmla="*/ 90 h 170"/>
                <a:gd name="T100" fmla="*/ 23 w 132"/>
                <a:gd name="T101" fmla="*/ 101 h 170"/>
                <a:gd name="T102" fmla="*/ 23 w 132"/>
                <a:gd name="T103" fmla="*/ 116 h 170"/>
                <a:gd name="T104" fmla="*/ 23 w 132"/>
                <a:gd name="T105" fmla="*/ 132 h 170"/>
                <a:gd name="T106" fmla="*/ 21 w 132"/>
                <a:gd name="T107" fmla="*/ 145 h 170"/>
                <a:gd name="T108" fmla="*/ 21 w 132"/>
                <a:gd name="T109" fmla="*/ 158 h 170"/>
                <a:gd name="T110" fmla="*/ 21 w 132"/>
                <a:gd name="T111" fmla="*/ 166 h 170"/>
                <a:gd name="T112" fmla="*/ 21 w 132"/>
                <a:gd name="T113" fmla="*/ 170 h 170"/>
                <a:gd name="T114" fmla="*/ 0 w 132"/>
                <a:gd name="T11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2" h="170">
                  <a:moveTo>
                    <a:pt x="0" y="170"/>
                  </a:moveTo>
                  <a:lnTo>
                    <a:pt x="0" y="166"/>
                  </a:lnTo>
                  <a:lnTo>
                    <a:pt x="0" y="160"/>
                  </a:lnTo>
                  <a:lnTo>
                    <a:pt x="0" y="154"/>
                  </a:lnTo>
                  <a:lnTo>
                    <a:pt x="0" y="149"/>
                  </a:lnTo>
                  <a:lnTo>
                    <a:pt x="0" y="143"/>
                  </a:lnTo>
                  <a:lnTo>
                    <a:pt x="0" y="137"/>
                  </a:lnTo>
                  <a:lnTo>
                    <a:pt x="0" y="130"/>
                  </a:lnTo>
                  <a:lnTo>
                    <a:pt x="0" y="122"/>
                  </a:lnTo>
                  <a:lnTo>
                    <a:pt x="0" y="115"/>
                  </a:lnTo>
                  <a:lnTo>
                    <a:pt x="0" y="109"/>
                  </a:lnTo>
                  <a:lnTo>
                    <a:pt x="0" y="101"/>
                  </a:lnTo>
                  <a:lnTo>
                    <a:pt x="2" y="96"/>
                  </a:lnTo>
                  <a:lnTo>
                    <a:pt x="2" y="90"/>
                  </a:lnTo>
                  <a:lnTo>
                    <a:pt x="4" y="84"/>
                  </a:lnTo>
                  <a:lnTo>
                    <a:pt x="4" y="78"/>
                  </a:lnTo>
                  <a:lnTo>
                    <a:pt x="8" y="73"/>
                  </a:lnTo>
                  <a:lnTo>
                    <a:pt x="10" y="67"/>
                  </a:lnTo>
                  <a:lnTo>
                    <a:pt x="12" y="59"/>
                  </a:lnTo>
                  <a:lnTo>
                    <a:pt x="16" y="54"/>
                  </a:lnTo>
                  <a:lnTo>
                    <a:pt x="18" y="46"/>
                  </a:lnTo>
                  <a:lnTo>
                    <a:pt x="21" y="38"/>
                  </a:lnTo>
                  <a:lnTo>
                    <a:pt x="25" y="33"/>
                  </a:lnTo>
                  <a:lnTo>
                    <a:pt x="27" y="25"/>
                  </a:lnTo>
                  <a:lnTo>
                    <a:pt x="31" y="19"/>
                  </a:lnTo>
                  <a:lnTo>
                    <a:pt x="33" y="14"/>
                  </a:lnTo>
                  <a:lnTo>
                    <a:pt x="37" y="10"/>
                  </a:lnTo>
                  <a:lnTo>
                    <a:pt x="40" y="2"/>
                  </a:lnTo>
                  <a:lnTo>
                    <a:pt x="42" y="0"/>
                  </a:lnTo>
                  <a:lnTo>
                    <a:pt x="132" y="0"/>
                  </a:lnTo>
                  <a:lnTo>
                    <a:pt x="130" y="2"/>
                  </a:lnTo>
                  <a:lnTo>
                    <a:pt x="126" y="10"/>
                  </a:lnTo>
                  <a:lnTo>
                    <a:pt x="124" y="16"/>
                  </a:lnTo>
                  <a:lnTo>
                    <a:pt x="120" y="21"/>
                  </a:lnTo>
                  <a:lnTo>
                    <a:pt x="116" y="27"/>
                  </a:lnTo>
                  <a:lnTo>
                    <a:pt x="114" y="35"/>
                  </a:lnTo>
                  <a:lnTo>
                    <a:pt x="111" y="40"/>
                  </a:lnTo>
                  <a:lnTo>
                    <a:pt x="107" y="48"/>
                  </a:lnTo>
                  <a:lnTo>
                    <a:pt x="103" y="56"/>
                  </a:lnTo>
                  <a:lnTo>
                    <a:pt x="99" y="63"/>
                  </a:lnTo>
                  <a:lnTo>
                    <a:pt x="97" y="69"/>
                  </a:lnTo>
                  <a:lnTo>
                    <a:pt x="95" y="75"/>
                  </a:lnTo>
                  <a:lnTo>
                    <a:pt x="92" y="80"/>
                  </a:lnTo>
                  <a:lnTo>
                    <a:pt x="92" y="84"/>
                  </a:lnTo>
                  <a:lnTo>
                    <a:pt x="90" y="88"/>
                  </a:lnTo>
                  <a:lnTo>
                    <a:pt x="90" y="94"/>
                  </a:lnTo>
                  <a:lnTo>
                    <a:pt x="88" y="99"/>
                  </a:lnTo>
                  <a:lnTo>
                    <a:pt x="88" y="107"/>
                  </a:lnTo>
                  <a:lnTo>
                    <a:pt x="88" y="113"/>
                  </a:lnTo>
                  <a:lnTo>
                    <a:pt x="88" y="120"/>
                  </a:lnTo>
                  <a:lnTo>
                    <a:pt x="88" y="128"/>
                  </a:lnTo>
                  <a:lnTo>
                    <a:pt x="88" y="135"/>
                  </a:lnTo>
                  <a:lnTo>
                    <a:pt x="88" y="141"/>
                  </a:lnTo>
                  <a:lnTo>
                    <a:pt x="88" y="147"/>
                  </a:lnTo>
                  <a:lnTo>
                    <a:pt x="88" y="153"/>
                  </a:lnTo>
                  <a:lnTo>
                    <a:pt x="88" y="158"/>
                  </a:lnTo>
                  <a:lnTo>
                    <a:pt x="88" y="166"/>
                  </a:lnTo>
                  <a:lnTo>
                    <a:pt x="88" y="170"/>
                  </a:lnTo>
                  <a:lnTo>
                    <a:pt x="63" y="164"/>
                  </a:lnTo>
                  <a:lnTo>
                    <a:pt x="63" y="160"/>
                  </a:lnTo>
                  <a:lnTo>
                    <a:pt x="63" y="154"/>
                  </a:lnTo>
                  <a:lnTo>
                    <a:pt x="63" y="149"/>
                  </a:lnTo>
                  <a:lnTo>
                    <a:pt x="63" y="143"/>
                  </a:lnTo>
                  <a:lnTo>
                    <a:pt x="63" y="137"/>
                  </a:lnTo>
                  <a:lnTo>
                    <a:pt x="65" y="132"/>
                  </a:lnTo>
                  <a:lnTo>
                    <a:pt x="65" y="126"/>
                  </a:lnTo>
                  <a:lnTo>
                    <a:pt x="65" y="118"/>
                  </a:lnTo>
                  <a:lnTo>
                    <a:pt x="67" y="113"/>
                  </a:lnTo>
                  <a:lnTo>
                    <a:pt x="67" y="107"/>
                  </a:lnTo>
                  <a:lnTo>
                    <a:pt x="67" y="101"/>
                  </a:lnTo>
                  <a:lnTo>
                    <a:pt x="69" y="96"/>
                  </a:lnTo>
                  <a:lnTo>
                    <a:pt x="69" y="92"/>
                  </a:lnTo>
                  <a:lnTo>
                    <a:pt x="71" y="88"/>
                  </a:lnTo>
                  <a:lnTo>
                    <a:pt x="71" y="84"/>
                  </a:lnTo>
                  <a:lnTo>
                    <a:pt x="73" y="80"/>
                  </a:lnTo>
                  <a:lnTo>
                    <a:pt x="75" y="75"/>
                  </a:lnTo>
                  <a:lnTo>
                    <a:pt x="78" y="69"/>
                  </a:lnTo>
                  <a:lnTo>
                    <a:pt x="80" y="63"/>
                  </a:lnTo>
                  <a:lnTo>
                    <a:pt x="84" y="57"/>
                  </a:lnTo>
                  <a:lnTo>
                    <a:pt x="86" y="52"/>
                  </a:lnTo>
                  <a:lnTo>
                    <a:pt x="88" y="46"/>
                  </a:lnTo>
                  <a:lnTo>
                    <a:pt x="90" y="40"/>
                  </a:lnTo>
                  <a:lnTo>
                    <a:pt x="92" y="35"/>
                  </a:lnTo>
                  <a:lnTo>
                    <a:pt x="94" y="29"/>
                  </a:lnTo>
                  <a:lnTo>
                    <a:pt x="97" y="25"/>
                  </a:lnTo>
                  <a:lnTo>
                    <a:pt x="99" y="19"/>
                  </a:lnTo>
                  <a:lnTo>
                    <a:pt x="101" y="18"/>
                  </a:lnTo>
                  <a:lnTo>
                    <a:pt x="57" y="23"/>
                  </a:lnTo>
                  <a:lnTo>
                    <a:pt x="56" y="25"/>
                  </a:lnTo>
                  <a:lnTo>
                    <a:pt x="54" y="29"/>
                  </a:lnTo>
                  <a:lnTo>
                    <a:pt x="50" y="37"/>
                  </a:lnTo>
                  <a:lnTo>
                    <a:pt x="46" y="44"/>
                  </a:lnTo>
                  <a:lnTo>
                    <a:pt x="40" y="52"/>
                  </a:lnTo>
                  <a:lnTo>
                    <a:pt x="37" y="61"/>
                  </a:lnTo>
                  <a:lnTo>
                    <a:pt x="35" y="67"/>
                  </a:lnTo>
                  <a:lnTo>
                    <a:pt x="33" y="71"/>
                  </a:lnTo>
                  <a:lnTo>
                    <a:pt x="31" y="77"/>
                  </a:lnTo>
                  <a:lnTo>
                    <a:pt x="29" y="80"/>
                  </a:lnTo>
                  <a:lnTo>
                    <a:pt x="27" y="84"/>
                  </a:lnTo>
                  <a:lnTo>
                    <a:pt x="27" y="90"/>
                  </a:lnTo>
                  <a:lnTo>
                    <a:pt x="23" y="96"/>
                  </a:lnTo>
                  <a:lnTo>
                    <a:pt x="23" y="101"/>
                  </a:lnTo>
                  <a:lnTo>
                    <a:pt x="23" y="109"/>
                  </a:lnTo>
                  <a:lnTo>
                    <a:pt x="23" y="116"/>
                  </a:lnTo>
                  <a:lnTo>
                    <a:pt x="23" y="124"/>
                  </a:lnTo>
                  <a:lnTo>
                    <a:pt x="23" y="132"/>
                  </a:lnTo>
                  <a:lnTo>
                    <a:pt x="21" y="139"/>
                  </a:lnTo>
                  <a:lnTo>
                    <a:pt x="21" y="145"/>
                  </a:lnTo>
                  <a:lnTo>
                    <a:pt x="21" y="153"/>
                  </a:lnTo>
                  <a:lnTo>
                    <a:pt x="21" y="158"/>
                  </a:lnTo>
                  <a:lnTo>
                    <a:pt x="21" y="162"/>
                  </a:lnTo>
                  <a:lnTo>
                    <a:pt x="21" y="166"/>
                  </a:lnTo>
                  <a:lnTo>
                    <a:pt x="21" y="168"/>
                  </a:lnTo>
                  <a:lnTo>
                    <a:pt x="21" y="170"/>
                  </a:lnTo>
                  <a:lnTo>
                    <a:pt x="0" y="170"/>
                  </a:lnTo>
                  <a:lnTo>
                    <a:pt x="0" y="17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0"/>
            <p:cNvSpPr>
              <a:spLocks/>
            </p:cNvSpPr>
            <p:nvPr/>
          </p:nvSpPr>
          <p:spPr bwMode="auto">
            <a:xfrm>
              <a:off x="5639467" y="3472457"/>
              <a:ext cx="163275" cy="228201"/>
            </a:xfrm>
            <a:custGeom>
              <a:avLst/>
              <a:gdLst>
                <a:gd name="T0" fmla="*/ 72 w 169"/>
                <a:gd name="T1" fmla="*/ 12 h 217"/>
                <a:gd name="T2" fmla="*/ 61 w 169"/>
                <a:gd name="T3" fmla="*/ 21 h 217"/>
                <a:gd name="T4" fmla="*/ 51 w 169"/>
                <a:gd name="T5" fmla="*/ 31 h 217"/>
                <a:gd name="T6" fmla="*/ 42 w 169"/>
                <a:gd name="T7" fmla="*/ 46 h 217"/>
                <a:gd name="T8" fmla="*/ 30 w 169"/>
                <a:gd name="T9" fmla="*/ 61 h 217"/>
                <a:gd name="T10" fmla="*/ 25 w 169"/>
                <a:gd name="T11" fmla="*/ 76 h 217"/>
                <a:gd name="T12" fmla="*/ 21 w 169"/>
                <a:gd name="T13" fmla="*/ 86 h 217"/>
                <a:gd name="T14" fmla="*/ 19 w 169"/>
                <a:gd name="T15" fmla="*/ 97 h 217"/>
                <a:gd name="T16" fmla="*/ 19 w 169"/>
                <a:gd name="T17" fmla="*/ 109 h 217"/>
                <a:gd name="T18" fmla="*/ 19 w 169"/>
                <a:gd name="T19" fmla="*/ 120 h 217"/>
                <a:gd name="T20" fmla="*/ 19 w 169"/>
                <a:gd name="T21" fmla="*/ 130 h 217"/>
                <a:gd name="T22" fmla="*/ 21 w 169"/>
                <a:gd name="T23" fmla="*/ 141 h 217"/>
                <a:gd name="T24" fmla="*/ 25 w 169"/>
                <a:gd name="T25" fmla="*/ 149 h 217"/>
                <a:gd name="T26" fmla="*/ 30 w 169"/>
                <a:gd name="T27" fmla="*/ 160 h 217"/>
                <a:gd name="T28" fmla="*/ 42 w 169"/>
                <a:gd name="T29" fmla="*/ 173 h 217"/>
                <a:gd name="T30" fmla="*/ 53 w 169"/>
                <a:gd name="T31" fmla="*/ 183 h 217"/>
                <a:gd name="T32" fmla="*/ 65 w 169"/>
                <a:gd name="T33" fmla="*/ 190 h 217"/>
                <a:gd name="T34" fmla="*/ 80 w 169"/>
                <a:gd name="T35" fmla="*/ 194 h 217"/>
                <a:gd name="T36" fmla="*/ 93 w 169"/>
                <a:gd name="T37" fmla="*/ 198 h 217"/>
                <a:gd name="T38" fmla="*/ 106 w 169"/>
                <a:gd name="T39" fmla="*/ 198 h 217"/>
                <a:gd name="T40" fmla="*/ 120 w 169"/>
                <a:gd name="T41" fmla="*/ 196 h 217"/>
                <a:gd name="T42" fmla="*/ 129 w 169"/>
                <a:gd name="T43" fmla="*/ 192 h 217"/>
                <a:gd name="T44" fmla="*/ 139 w 169"/>
                <a:gd name="T45" fmla="*/ 189 h 217"/>
                <a:gd name="T46" fmla="*/ 152 w 169"/>
                <a:gd name="T47" fmla="*/ 183 h 217"/>
                <a:gd name="T48" fmla="*/ 162 w 169"/>
                <a:gd name="T49" fmla="*/ 177 h 217"/>
                <a:gd name="T50" fmla="*/ 169 w 169"/>
                <a:gd name="T51" fmla="*/ 204 h 217"/>
                <a:gd name="T52" fmla="*/ 165 w 169"/>
                <a:gd name="T53" fmla="*/ 204 h 217"/>
                <a:gd name="T54" fmla="*/ 158 w 169"/>
                <a:gd name="T55" fmla="*/ 208 h 217"/>
                <a:gd name="T56" fmla="*/ 143 w 169"/>
                <a:gd name="T57" fmla="*/ 211 h 217"/>
                <a:gd name="T58" fmla="*/ 125 w 169"/>
                <a:gd name="T59" fmla="*/ 215 h 217"/>
                <a:gd name="T60" fmla="*/ 116 w 169"/>
                <a:gd name="T61" fmla="*/ 217 h 217"/>
                <a:gd name="T62" fmla="*/ 106 w 169"/>
                <a:gd name="T63" fmla="*/ 217 h 217"/>
                <a:gd name="T64" fmla="*/ 95 w 169"/>
                <a:gd name="T65" fmla="*/ 217 h 217"/>
                <a:gd name="T66" fmla="*/ 86 w 169"/>
                <a:gd name="T67" fmla="*/ 217 h 217"/>
                <a:gd name="T68" fmla="*/ 74 w 169"/>
                <a:gd name="T69" fmla="*/ 215 h 217"/>
                <a:gd name="T70" fmla="*/ 63 w 169"/>
                <a:gd name="T71" fmla="*/ 213 h 217"/>
                <a:gd name="T72" fmla="*/ 46 w 169"/>
                <a:gd name="T73" fmla="*/ 204 h 217"/>
                <a:gd name="T74" fmla="*/ 29 w 169"/>
                <a:gd name="T75" fmla="*/ 190 h 217"/>
                <a:gd name="T76" fmla="*/ 17 w 169"/>
                <a:gd name="T77" fmla="*/ 177 h 217"/>
                <a:gd name="T78" fmla="*/ 8 w 169"/>
                <a:gd name="T79" fmla="*/ 162 h 217"/>
                <a:gd name="T80" fmla="*/ 4 w 169"/>
                <a:gd name="T81" fmla="*/ 147 h 217"/>
                <a:gd name="T82" fmla="*/ 0 w 169"/>
                <a:gd name="T83" fmla="*/ 130 h 217"/>
                <a:gd name="T84" fmla="*/ 0 w 169"/>
                <a:gd name="T85" fmla="*/ 113 h 217"/>
                <a:gd name="T86" fmla="*/ 2 w 169"/>
                <a:gd name="T87" fmla="*/ 95 h 217"/>
                <a:gd name="T88" fmla="*/ 4 w 169"/>
                <a:gd name="T89" fmla="*/ 80 h 217"/>
                <a:gd name="T90" fmla="*/ 10 w 169"/>
                <a:gd name="T91" fmla="*/ 63 h 217"/>
                <a:gd name="T92" fmla="*/ 17 w 169"/>
                <a:gd name="T93" fmla="*/ 48 h 217"/>
                <a:gd name="T94" fmla="*/ 27 w 169"/>
                <a:gd name="T95" fmla="*/ 33 h 217"/>
                <a:gd name="T96" fmla="*/ 38 w 169"/>
                <a:gd name="T97" fmla="*/ 23 h 217"/>
                <a:gd name="T98" fmla="*/ 46 w 169"/>
                <a:gd name="T99" fmla="*/ 12 h 217"/>
                <a:gd name="T100" fmla="*/ 55 w 169"/>
                <a:gd name="T101" fmla="*/ 6 h 217"/>
                <a:gd name="T102" fmla="*/ 63 w 169"/>
                <a:gd name="T103" fmla="*/ 0 h 217"/>
                <a:gd name="T104" fmla="*/ 76 w 169"/>
                <a:gd name="T105" fmla="*/ 1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9" h="217">
                  <a:moveTo>
                    <a:pt x="76" y="10"/>
                  </a:moveTo>
                  <a:lnTo>
                    <a:pt x="72" y="12"/>
                  </a:lnTo>
                  <a:lnTo>
                    <a:pt x="67" y="17"/>
                  </a:lnTo>
                  <a:lnTo>
                    <a:pt x="61" y="21"/>
                  </a:lnTo>
                  <a:lnTo>
                    <a:pt x="57" y="25"/>
                  </a:lnTo>
                  <a:lnTo>
                    <a:pt x="51" y="31"/>
                  </a:lnTo>
                  <a:lnTo>
                    <a:pt x="46" y="38"/>
                  </a:lnTo>
                  <a:lnTo>
                    <a:pt x="42" y="46"/>
                  </a:lnTo>
                  <a:lnTo>
                    <a:pt x="36" y="54"/>
                  </a:lnTo>
                  <a:lnTo>
                    <a:pt x="30" y="61"/>
                  </a:lnTo>
                  <a:lnTo>
                    <a:pt x="27" y="71"/>
                  </a:lnTo>
                  <a:lnTo>
                    <a:pt x="25" y="76"/>
                  </a:lnTo>
                  <a:lnTo>
                    <a:pt x="23" y="82"/>
                  </a:lnTo>
                  <a:lnTo>
                    <a:pt x="21" y="86"/>
                  </a:lnTo>
                  <a:lnTo>
                    <a:pt x="21" y="92"/>
                  </a:lnTo>
                  <a:lnTo>
                    <a:pt x="19" y="97"/>
                  </a:lnTo>
                  <a:lnTo>
                    <a:pt x="19" y="103"/>
                  </a:lnTo>
                  <a:lnTo>
                    <a:pt x="19" y="109"/>
                  </a:lnTo>
                  <a:lnTo>
                    <a:pt x="19" y="114"/>
                  </a:lnTo>
                  <a:lnTo>
                    <a:pt x="19" y="120"/>
                  </a:lnTo>
                  <a:lnTo>
                    <a:pt x="19" y="126"/>
                  </a:lnTo>
                  <a:lnTo>
                    <a:pt x="19" y="130"/>
                  </a:lnTo>
                  <a:lnTo>
                    <a:pt x="21" y="135"/>
                  </a:lnTo>
                  <a:lnTo>
                    <a:pt x="21" y="141"/>
                  </a:lnTo>
                  <a:lnTo>
                    <a:pt x="23" y="145"/>
                  </a:lnTo>
                  <a:lnTo>
                    <a:pt x="25" y="149"/>
                  </a:lnTo>
                  <a:lnTo>
                    <a:pt x="29" y="154"/>
                  </a:lnTo>
                  <a:lnTo>
                    <a:pt x="30" y="160"/>
                  </a:lnTo>
                  <a:lnTo>
                    <a:pt x="36" y="168"/>
                  </a:lnTo>
                  <a:lnTo>
                    <a:pt x="42" y="173"/>
                  </a:lnTo>
                  <a:lnTo>
                    <a:pt x="48" y="179"/>
                  </a:lnTo>
                  <a:lnTo>
                    <a:pt x="53" y="183"/>
                  </a:lnTo>
                  <a:lnTo>
                    <a:pt x="59" y="189"/>
                  </a:lnTo>
                  <a:lnTo>
                    <a:pt x="65" y="190"/>
                  </a:lnTo>
                  <a:lnTo>
                    <a:pt x="72" y="194"/>
                  </a:lnTo>
                  <a:lnTo>
                    <a:pt x="80" y="194"/>
                  </a:lnTo>
                  <a:lnTo>
                    <a:pt x="87" y="196"/>
                  </a:lnTo>
                  <a:lnTo>
                    <a:pt x="93" y="198"/>
                  </a:lnTo>
                  <a:lnTo>
                    <a:pt x="101" y="198"/>
                  </a:lnTo>
                  <a:lnTo>
                    <a:pt x="106" y="198"/>
                  </a:lnTo>
                  <a:lnTo>
                    <a:pt x="112" y="196"/>
                  </a:lnTo>
                  <a:lnTo>
                    <a:pt x="120" y="196"/>
                  </a:lnTo>
                  <a:lnTo>
                    <a:pt x="125" y="194"/>
                  </a:lnTo>
                  <a:lnTo>
                    <a:pt x="129" y="192"/>
                  </a:lnTo>
                  <a:lnTo>
                    <a:pt x="135" y="190"/>
                  </a:lnTo>
                  <a:lnTo>
                    <a:pt x="139" y="189"/>
                  </a:lnTo>
                  <a:lnTo>
                    <a:pt x="144" y="189"/>
                  </a:lnTo>
                  <a:lnTo>
                    <a:pt x="152" y="183"/>
                  </a:lnTo>
                  <a:lnTo>
                    <a:pt x="158" y="181"/>
                  </a:lnTo>
                  <a:lnTo>
                    <a:pt x="162" y="177"/>
                  </a:lnTo>
                  <a:lnTo>
                    <a:pt x="163" y="177"/>
                  </a:lnTo>
                  <a:lnTo>
                    <a:pt x="169" y="204"/>
                  </a:lnTo>
                  <a:lnTo>
                    <a:pt x="167" y="204"/>
                  </a:lnTo>
                  <a:lnTo>
                    <a:pt x="165" y="204"/>
                  </a:lnTo>
                  <a:lnTo>
                    <a:pt x="162" y="204"/>
                  </a:lnTo>
                  <a:lnTo>
                    <a:pt x="158" y="208"/>
                  </a:lnTo>
                  <a:lnTo>
                    <a:pt x="150" y="209"/>
                  </a:lnTo>
                  <a:lnTo>
                    <a:pt x="143" y="211"/>
                  </a:lnTo>
                  <a:lnTo>
                    <a:pt x="135" y="213"/>
                  </a:lnTo>
                  <a:lnTo>
                    <a:pt x="125" y="215"/>
                  </a:lnTo>
                  <a:lnTo>
                    <a:pt x="120" y="215"/>
                  </a:lnTo>
                  <a:lnTo>
                    <a:pt x="116" y="217"/>
                  </a:lnTo>
                  <a:lnTo>
                    <a:pt x="110" y="217"/>
                  </a:lnTo>
                  <a:lnTo>
                    <a:pt x="106" y="217"/>
                  </a:lnTo>
                  <a:lnTo>
                    <a:pt x="101" y="217"/>
                  </a:lnTo>
                  <a:lnTo>
                    <a:pt x="95" y="217"/>
                  </a:lnTo>
                  <a:lnTo>
                    <a:pt x="89" y="217"/>
                  </a:lnTo>
                  <a:lnTo>
                    <a:pt x="86" y="217"/>
                  </a:lnTo>
                  <a:lnTo>
                    <a:pt x="80" y="217"/>
                  </a:lnTo>
                  <a:lnTo>
                    <a:pt x="74" y="215"/>
                  </a:lnTo>
                  <a:lnTo>
                    <a:pt x="68" y="215"/>
                  </a:lnTo>
                  <a:lnTo>
                    <a:pt x="63" y="213"/>
                  </a:lnTo>
                  <a:lnTo>
                    <a:pt x="53" y="209"/>
                  </a:lnTo>
                  <a:lnTo>
                    <a:pt x="46" y="204"/>
                  </a:lnTo>
                  <a:lnTo>
                    <a:pt x="36" y="198"/>
                  </a:lnTo>
                  <a:lnTo>
                    <a:pt x="29" y="190"/>
                  </a:lnTo>
                  <a:lnTo>
                    <a:pt x="21" y="185"/>
                  </a:lnTo>
                  <a:lnTo>
                    <a:pt x="17" y="177"/>
                  </a:lnTo>
                  <a:lnTo>
                    <a:pt x="11" y="170"/>
                  </a:lnTo>
                  <a:lnTo>
                    <a:pt x="8" y="162"/>
                  </a:lnTo>
                  <a:lnTo>
                    <a:pt x="4" y="154"/>
                  </a:lnTo>
                  <a:lnTo>
                    <a:pt x="4" y="147"/>
                  </a:lnTo>
                  <a:lnTo>
                    <a:pt x="0" y="137"/>
                  </a:lnTo>
                  <a:lnTo>
                    <a:pt x="0" y="130"/>
                  </a:lnTo>
                  <a:lnTo>
                    <a:pt x="0" y="120"/>
                  </a:lnTo>
                  <a:lnTo>
                    <a:pt x="0" y="113"/>
                  </a:lnTo>
                  <a:lnTo>
                    <a:pt x="0" y="103"/>
                  </a:lnTo>
                  <a:lnTo>
                    <a:pt x="2" y="95"/>
                  </a:lnTo>
                  <a:lnTo>
                    <a:pt x="2" y="88"/>
                  </a:lnTo>
                  <a:lnTo>
                    <a:pt x="4" y="80"/>
                  </a:lnTo>
                  <a:lnTo>
                    <a:pt x="6" y="71"/>
                  </a:lnTo>
                  <a:lnTo>
                    <a:pt x="10" y="63"/>
                  </a:lnTo>
                  <a:lnTo>
                    <a:pt x="13" y="54"/>
                  </a:lnTo>
                  <a:lnTo>
                    <a:pt x="17" y="48"/>
                  </a:lnTo>
                  <a:lnTo>
                    <a:pt x="21" y="38"/>
                  </a:lnTo>
                  <a:lnTo>
                    <a:pt x="27" y="33"/>
                  </a:lnTo>
                  <a:lnTo>
                    <a:pt x="32" y="27"/>
                  </a:lnTo>
                  <a:lnTo>
                    <a:pt x="38" y="23"/>
                  </a:lnTo>
                  <a:lnTo>
                    <a:pt x="42" y="17"/>
                  </a:lnTo>
                  <a:lnTo>
                    <a:pt x="46" y="12"/>
                  </a:lnTo>
                  <a:lnTo>
                    <a:pt x="49" y="8"/>
                  </a:lnTo>
                  <a:lnTo>
                    <a:pt x="55" y="6"/>
                  </a:lnTo>
                  <a:lnTo>
                    <a:pt x="61" y="2"/>
                  </a:lnTo>
                  <a:lnTo>
                    <a:pt x="63" y="0"/>
                  </a:lnTo>
                  <a:lnTo>
                    <a:pt x="76" y="10"/>
                  </a:lnTo>
                  <a:lnTo>
                    <a:pt x="76" y="1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1"/>
            <p:cNvSpPr>
              <a:spLocks/>
            </p:cNvSpPr>
            <p:nvPr/>
          </p:nvSpPr>
          <p:spPr bwMode="auto">
            <a:xfrm>
              <a:off x="5843080" y="3464005"/>
              <a:ext cx="71073" cy="150021"/>
            </a:xfrm>
            <a:custGeom>
              <a:avLst/>
              <a:gdLst>
                <a:gd name="T0" fmla="*/ 0 w 72"/>
                <a:gd name="T1" fmla="*/ 5 h 142"/>
                <a:gd name="T2" fmla="*/ 2 w 72"/>
                <a:gd name="T3" fmla="*/ 7 h 142"/>
                <a:gd name="T4" fmla="*/ 7 w 72"/>
                <a:gd name="T5" fmla="*/ 11 h 142"/>
                <a:gd name="T6" fmla="*/ 13 w 72"/>
                <a:gd name="T7" fmla="*/ 15 h 142"/>
                <a:gd name="T8" fmla="*/ 25 w 72"/>
                <a:gd name="T9" fmla="*/ 24 h 142"/>
                <a:gd name="T10" fmla="*/ 28 w 72"/>
                <a:gd name="T11" fmla="*/ 28 h 142"/>
                <a:gd name="T12" fmla="*/ 32 w 72"/>
                <a:gd name="T13" fmla="*/ 34 h 142"/>
                <a:gd name="T14" fmla="*/ 36 w 72"/>
                <a:gd name="T15" fmla="*/ 40 h 142"/>
                <a:gd name="T16" fmla="*/ 42 w 72"/>
                <a:gd name="T17" fmla="*/ 47 h 142"/>
                <a:gd name="T18" fmla="*/ 44 w 72"/>
                <a:gd name="T19" fmla="*/ 53 h 142"/>
                <a:gd name="T20" fmla="*/ 47 w 72"/>
                <a:gd name="T21" fmla="*/ 62 h 142"/>
                <a:gd name="T22" fmla="*/ 49 w 72"/>
                <a:gd name="T23" fmla="*/ 70 h 142"/>
                <a:gd name="T24" fmla="*/ 53 w 72"/>
                <a:gd name="T25" fmla="*/ 80 h 142"/>
                <a:gd name="T26" fmla="*/ 53 w 72"/>
                <a:gd name="T27" fmla="*/ 89 h 142"/>
                <a:gd name="T28" fmla="*/ 53 w 72"/>
                <a:gd name="T29" fmla="*/ 97 h 142"/>
                <a:gd name="T30" fmla="*/ 53 w 72"/>
                <a:gd name="T31" fmla="*/ 104 h 142"/>
                <a:gd name="T32" fmla="*/ 53 w 72"/>
                <a:gd name="T33" fmla="*/ 110 h 142"/>
                <a:gd name="T34" fmla="*/ 53 w 72"/>
                <a:gd name="T35" fmla="*/ 116 h 142"/>
                <a:gd name="T36" fmla="*/ 51 w 72"/>
                <a:gd name="T37" fmla="*/ 121 h 142"/>
                <a:gd name="T38" fmla="*/ 51 w 72"/>
                <a:gd name="T39" fmla="*/ 125 h 142"/>
                <a:gd name="T40" fmla="*/ 51 w 72"/>
                <a:gd name="T41" fmla="*/ 131 h 142"/>
                <a:gd name="T42" fmla="*/ 47 w 72"/>
                <a:gd name="T43" fmla="*/ 135 h 142"/>
                <a:gd name="T44" fmla="*/ 45 w 72"/>
                <a:gd name="T45" fmla="*/ 139 h 142"/>
                <a:gd name="T46" fmla="*/ 44 w 72"/>
                <a:gd name="T47" fmla="*/ 142 h 142"/>
                <a:gd name="T48" fmla="*/ 44 w 72"/>
                <a:gd name="T49" fmla="*/ 142 h 142"/>
                <a:gd name="T50" fmla="*/ 63 w 72"/>
                <a:gd name="T51" fmla="*/ 137 h 142"/>
                <a:gd name="T52" fmla="*/ 63 w 72"/>
                <a:gd name="T53" fmla="*/ 137 h 142"/>
                <a:gd name="T54" fmla="*/ 64 w 72"/>
                <a:gd name="T55" fmla="*/ 135 h 142"/>
                <a:gd name="T56" fmla="*/ 68 w 72"/>
                <a:gd name="T57" fmla="*/ 129 h 142"/>
                <a:gd name="T58" fmla="*/ 70 w 72"/>
                <a:gd name="T59" fmla="*/ 123 h 142"/>
                <a:gd name="T60" fmla="*/ 70 w 72"/>
                <a:gd name="T61" fmla="*/ 120 h 142"/>
                <a:gd name="T62" fmla="*/ 70 w 72"/>
                <a:gd name="T63" fmla="*/ 114 h 142"/>
                <a:gd name="T64" fmla="*/ 70 w 72"/>
                <a:gd name="T65" fmla="*/ 108 h 142"/>
                <a:gd name="T66" fmla="*/ 72 w 72"/>
                <a:gd name="T67" fmla="*/ 102 h 142"/>
                <a:gd name="T68" fmla="*/ 70 w 72"/>
                <a:gd name="T69" fmla="*/ 95 h 142"/>
                <a:gd name="T70" fmla="*/ 70 w 72"/>
                <a:gd name="T71" fmla="*/ 89 h 142"/>
                <a:gd name="T72" fmla="*/ 68 w 72"/>
                <a:gd name="T73" fmla="*/ 80 h 142"/>
                <a:gd name="T74" fmla="*/ 66 w 72"/>
                <a:gd name="T75" fmla="*/ 70 h 142"/>
                <a:gd name="T76" fmla="*/ 64 w 72"/>
                <a:gd name="T77" fmla="*/ 64 h 142"/>
                <a:gd name="T78" fmla="*/ 63 w 72"/>
                <a:gd name="T79" fmla="*/ 61 h 142"/>
                <a:gd name="T80" fmla="*/ 61 w 72"/>
                <a:gd name="T81" fmla="*/ 55 h 142"/>
                <a:gd name="T82" fmla="*/ 59 w 72"/>
                <a:gd name="T83" fmla="*/ 51 h 142"/>
                <a:gd name="T84" fmla="*/ 55 w 72"/>
                <a:gd name="T85" fmla="*/ 43 h 142"/>
                <a:gd name="T86" fmla="*/ 53 w 72"/>
                <a:gd name="T87" fmla="*/ 36 h 142"/>
                <a:gd name="T88" fmla="*/ 49 w 72"/>
                <a:gd name="T89" fmla="*/ 28 h 142"/>
                <a:gd name="T90" fmla="*/ 45 w 72"/>
                <a:gd name="T91" fmla="*/ 23 h 142"/>
                <a:gd name="T92" fmla="*/ 42 w 72"/>
                <a:gd name="T93" fmla="*/ 17 h 142"/>
                <a:gd name="T94" fmla="*/ 40 w 72"/>
                <a:gd name="T95" fmla="*/ 15 h 142"/>
                <a:gd name="T96" fmla="*/ 34 w 72"/>
                <a:gd name="T97" fmla="*/ 7 h 142"/>
                <a:gd name="T98" fmla="*/ 28 w 72"/>
                <a:gd name="T99" fmla="*/ 2 h 142"/>
                <a:gd name="T100" fmla="*/ 25 w 72"/>
                <a:gd name="T101" fmla="*/ 0 h 142"/>
                <a:gd name="T102" fmla="*/ 0 w 72"/>
                <a:gd name="T103" fmla="*/ 5 h 142"/>
                <a:gd name="T104" fmla="*/ 0 w 72"/>
                <a:gd name="T105"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 h="142">
                  <a:moveTo>
                    <a:pt x="0" y="5"/>
                  </a:moveTo>
                  <a:lnTo>
                    <a:pt x="2" y="7"/>
                  </a:lnTo>
                  <a:lnTo>
                    <a:pt x="7" y="11"/>
                  </a:lnTo>
                  <a:lnTo>
                    <a:pt x="13" y="15"/>
                  </a:lnTo>
                  <a:lnTo>
                    <a:pt x="25" y="24"/>
                  </a:lnTo>
                  <a:lnTo>
                    <a:pt x="28" y="28"/>
                  </a:lnTo>
                  <a:lnTo>
                    <a:pt x="32" y="34"/>
                  </a:lnTo>
                  <a:lnTo>
                    <a:pt x="36" y="40"/>
                  </a:lnTo>
                  <a:lnTo>
                    <a:pt x="42" y="47"/>
                  </a:lnTo>
                  <a:lnTo>
                    <a:pt x="44" y="53"/>
                  </a:lnTo>
                  <a:lnTo>
                    <a:pt x="47" y="62"/>
                  </a:lnTo>
                  <a:lnTo>
                    <a:pt x="49" y="70"/>
                  </a:lnTo>
                  <a:lnTo>
                    <a:pt x="53" y="80"/>
                  </a:lnTo>
                  <a:lnTo>
                    <a:pt x="53" y="89"/>
                  </a:lnTo>
                  <a:lnTo>
                    <a:pt x="53" y="97"/>
                  </a:lnTo>
                  <a:lnTo>
                    <a:pt x="53" y="104"/>
                  </a:lnTo>
                  <a:lnTo>
                    <a:pt x="53" y="110"/>
                  </a:lnTo>
                  <a:lnTo>
                    <a:pt x="53" y="116"/>
                  </a:lnTo>
                  <a:lnTo>
                    <a:pt x="51" y="121"/>
                  </a:lnTo>
                  <a:lnTo>
                    <a:pt x="51" y="125"/>
                  </a:lnTo>
                  <a:lnTo>
                    <a:pt x="51" y="131"/>
                  </a:lnTo>
                  <a:lnTo>
                    <a:pt x="47" y="135"/>
                  </a:lnTo>
                  <a:lnTo>
                    <a:pt x="45" y="139"/>
                  </a:lnTo>
                  <a:lnTo>
                    <a:pt x="44" y="142"/>
                  </a:lnTo>
                  <a:lnTo>
                    <a:pt x="44" y="142"/>
                  </a:lnTo>
                  <a:lnTo>
                    <a:pt x="63" y="137"/>
                  </a:lnTo>
                  <a:lnTo>
                    <a:pt x="63" y="137"/>
                  </a:lnTo>
                  <a:lnTo>
                    <a:pt x="64" y="135"/>
                  </a:lnTo>
                  <a:lnTo>
                    <a:pt x="68" y="129"/>
                  </a:lnTo>
                  <a:lnTo>
                    <a:pt x="70" y="123"/>
                  </a:lnTo>
                  <a:lnTo>
                    <a:pt x="70" y="120"/>
                  </a:lnTo>
                  <a:lnTo>
                    <a:pt x="70" y="114"/>
                  </a:lnTo>
                  <a:lnTo>
                    <a:pt x="70" y="108"/>
                  </a:lnTo>
                  <a:lnTo>
                    <a:pt x="72" y="102"/>
                  </a:lnTo>
                  <a:lnTo>
                    <a:pt x="70" y="95"/>
                  </a:lnTo>
                  <a:lnTo>
                    <a:pt x="70" y="89"/>
                  </a:lnTo>
                  <a:lnTo>
                    <a:pt x="68" y="80"/>
                  </a:lnTo>
                  <a:lnTo>
                    <a:pt x="66" y="70"/>
                  </a:lnTo>
                  <a:lnTo>
                    <a:pt x="64" y="64"/>
                  </a:lnTo>
                  <a:lnTo>
                    <a:pt x="63" y="61"/>
                  </a:lnTo>
                  <a:lnTo>
                    <a:pt x="61" y="55"/>
                  </a:lnTo>
                  <a:lnTo>
                    <a:pt x="59" y="51"/>
                  </a:lnTo>
                  <a:lnTo>
                    <a:pt x="55" y="43"/>
                  </a:lnTo>
                  <a:lnTo>
                    <a:pt x="53" y="36"/>
                  </a:lnTo>
                  <a:lnTo>
                    <a:pt x="49" y="28"/>
                  </a:lnTo>
                  <a:lnTo>
                    <a:pt x="45" y="23"/>
                  </a:lnTo>
                  <a:lnTo>
                    <a:pt x="42" y="17"/>
                  </a:lnTo>
                  <a:lnTo>
                    <a:pt x="40" y="15"/>
                  </a:lnTo>
                  <a:lnTo>
                    <a:pt x="34" y="7"/>
                  </a:lnTo>
                  <a:lnTo>
                    <a:pt x="28" y="2"/>
                  </a:lnTo>
                  <a:lnTo>
                    <a:pt x="25" y="0"/>
                  </a:lnTo>
                  <a:lnTo>
                    <a:pt x="0" y="5"/>
                  </a:lnTo>
                  <a:lnTo>
                    <a:pt x="0" y="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2"/>
            <p:cNvSpPr>
              <a:spLocks/>
            </p:cNvSpPr>
            <p:nvPr/>
          </p:nvSpPr>
          <p:spPr bwMode="auto">
            <a:xfrm>
              <a:off x="5697093" y="3535846"/>
              <a:ext cx="163275" cy="103536"/>
            </a:xfrm>
            <a:custGeom>
              <a:avLst/>
              <a:gdLst>
                <a:gd name="T0" fmla="*/ 15 w 169"/>
                <a:gd name="T1" fmla="*/ 44 h 97"/>
                <a:gd name="T2" fmla="*/ 17 w 169"/>
                <a:gd name="T3" fmla="*/ 53 h 97"/>
                <a:gd name="T4" fmla="*/ 25 w 169"/>
                <a:gd name="T5" fmla="*/ 63 h 97"/>
                <a:gd name="T6" fmla="*/ 36 w 169"/>
                <a:gd name="T7" fmla="*/ 67 h 97"/>
                <a:gd name="T8" fmla="*/ 49 w 169"/>
                <a:gd name="T9" fmla="*/ 61 h 97"/>
                <a:gd name="T10" fmla="*/ 59 w 169"/>
                <a:gd name="T11" fmla="*/ 46 h 97"/>
                <a:gd name="T12" fmla="*/ 64 w 169"/>
                <a:gd name="T13" fmla="*/ 36 h 97"/>
                <a:gd name="T14" fmla="*/ 68 w 169"/>
                <a:gd name="T15" fmla="*/ 23 h 97"/>
                <a:gd name="T16" fmla="*/ 72 w 169"/>
                <a:gd name="T17" fmla="*/ 12 h 97"/>
                <a:gd name="T18" fmla="*/ 76 w 169"/>
                <a:gd name="T19" fmla="*/ 2 h 97"/>
                <a:gd name="T20" fmla="*/ 78 w 169"/>
                <a:gd name="T21" fmla="*/ 2 h 97"/>
                <a:gd name="T22" fmla="*/ 83 w 169"/>
                <a:gd name="T23" fmla="*/ 12 h 97"/>
                <a:gd name="T24" fmla="*/ 89 w 169"/>
                <a:gd name="T25" fmla="*/ 23 h 97"/>
                <a:gd name="T26" fmla="*/ 97 w 169"/>
                <a:gd name="T27" fmla="*/ 34 h 97"/>
                <a:gd name="T28" fmla="*/ 104 w 169"/>
                <a:gd name="T29" fmla="*/ 44 h 97"/>
                <a:gd name="T30" fmla="*/ 118 w 169"/>
                <a:gd name="T31" fmla="*/ 55 h 97"/>
                <a:gd name="T32" fmla="*/ 129 w 169"/>
                <a:gd name="T33" fmla="*/ 53 h 97"/>
                <a:gd name="T34" fmla="*/ 137 w 169"/>
                <a:gd name="T35" fmla="*/ 42 h 97"/>
                <a:gd name="T36" fmla="*/ 140 w 169"/>
                <a:gd name="T37" fmla="*/ 32 h 97"/>
                <a:gd name="T38" fmla="*/ 142 w 169"/>
                <a:gd name="T39" fmla="*/ 23 h 97"/>
                <a:gd name="T40" fmla="*/ 144 w 169"/>
                <a:gd name="T41" fmla="*/ 13 h 97"/>
                <a:gd name="T42" fmla="*/ 148 w 169"/>
                <a:gd name="T43" fmla="*/ 4 h 97"/>
                <a:gd name="T44" fmla="*/ 169 w 169"/>
                <a:gd name="T45" fmla="*/ 8 h 97"/>
                <a:gd name="T46" fmla="*/ 165 w 169"/>
                <a:gd name="T47" fmla="*/ 19 h 97"/>
                <a:gd name="T48" fmla="*/ 163 w 169"/>
                <a:gd name="T49" fmla="*/ 29 h 97"/>
                <a:gd name="T50" fmla="*/ 161 w 169"/>
                <a:gd name="T51" fmla="*/ 42 h 97"/>
                <a:gd name="T52" fmla="*/ 156 w 169"/>
                <a:gd name="T53" fmla="*/ 53 h 97"/>
                <a:gd name="T54" fmla="*/ 150 w 169"/>
                <a:gd name="T55" fmla="*/ 67 h 97"/>
                <a:gd name="T56" fmla="*/ 133 w 169"/>
                <a:gd name="T57" fmla="*/ 80 h 97"/>
                <a:gd name="T58" fmla="*/ 123 w 169"/>
                <a:gd name="T59" fmla="*/ 78 h 97"/>
                <a:gd name="T60" fmla="*/ 114 w 169"/>
                <a:gd name="T61" fmla="*/ 74 h 97"/>
                <a:gd name="T62" fmla="*/ 97 w 169"/>
                <a:gd name="T63" fmla="*/ 63 h 97"/>
                <a:gd name="T64" fmla="*/ 85 w 169"/>
                <a:gd name="T65" fmla="*/ 50 h 97"/>
                <a:gd name="T66" fmla="*/ 82 w 169"/>
                <a:gd name="T67" fmla="*/ 44 h 97"/>
                <a:gd name="T68" fmla="*/ 78 w 169"/>
                <a:gd name="T69" fmla="*/ 52 h 97"/>
                <a:gd name="T70" fmla="*/ 70 w 169"/>
                <a:gd name="T71" fmla="*/ 69 h 97"/>
                <a:gd name="T72" fmla="*/ 63 w 169"/>
                <a:gd name="T73" fmla="*/ 78 h 97"/>
                <a:gd name="T74" fmla="*/ 57 w 169"/>
                <a:gd name="T75" fmla="*/ 86 h 97"/>
                <a:gd name="T76" fmla="*/ 42 w 169"/>
                <a:gd name="T77" fmla="*/ 97 h 97"/>
                <a:gd name="T78" fmla="*/ 25 w 169"/>
                <a:gd name="T79" fmla="*/ 90 h 97"/>
                <a:gd name="T80" fmla="*/ 11 w 169"/>
                <a:gd name="T81" fmla="*/ 76 h 97"/>
                <a:gd name="T82" fmla="*/ 2 w 169"/>
                <a:gd name="T83" fmla="*/ 61 h 97"/>
                <a:gd name="T84" fmla="*/ 0 w 169"/>
                <a:gd name="T85" fmla="*/ 55 h 97"/>
                <a:gd name="T86" fmla="*/ 15 w 169"/>
                <a:gd name="T87" fmla="*/ 4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9" h="97">
                  <a:moveTo>
                    <a:pt x="15" y="44"/>
                  </a:moveTo>
                  <a:lnTo>
                    <a:pt x="15" y="44"/>
                  </a:lnTo>
                  <a:lnTo>
                    <a:pt x="15" y="48"/>
                  </a:lnTo>
                  <a:lnTo>
                    <a:pt x="17" y="53"/>
                  </a:lnTo>
                  <a:lnTo>
                    <a:pt x="21" y="57"/>
                  </a:lnTo>
                  <a:lnTo>
                    <a:pt x="25" y="63"/>
                  </a:lnTo>
                  <a:lnTo>
                    <a:pt x="30" y="67"/>
                  </a:lnTo>
                  <a:lnTo>
                    <a:pt x="36" y="67"/>
                  </a:lnTo>
                  <a:lnTo>
                    <a:pt x="44" y="67"/>
                  </a:lnTo>
                  <a:lnTo>
                    <a:pt x="49" y="61"/>
                  </a:lnTo>
                  <a:lnTo>
                    <a:pt x="57" y="53"/>
                  </a:lnTo>
                  <a:lnTo>
                    <a:pt x="59" y="46"/>
                  </a:lnTo>
                  <a:lnTo>
                    <a:pt x="63" y="40"/>
                  </a:lnTo>
                  <a:lnTo>
                    <a:pt x="64" y="36"/>
                  </a:lnTo>
                  <a:lnTo>
                    <a:pt x="68" y="31"/>
                  </a:lnTo>
                  <a:lnTo>
                    <a:pt x="68" y="23"/>
                  </a:lnTo>
                  <a:lnTo>
                    <a:pt x="70" y="17"/>
                  </a:lnTo>
                  <a:lnTo>
                    <a:pt x="72" y="12"/>
                  </a:lnTo>
                  <a:lnTo>
                    <a:pt x="74" y="8"/>
                  </a:lnTo>
                  <a:lnTo>
                    <a:pt x="76" y="2"/>
                  </a:lnTo>
                  <a:lnTo>
                    <a:pt x="76" y="0"/>
                  </a:lnTo>
                  <a:lnTo>
                    <a:pt x="78" y="2"/>
                  </a:lnTo>
                  <a:lnTo>
                    <a:pt x="82" y="8"/>
                  </a:lnTo>
                  <a:lnTo>
                    <a:pt x="83" y="12"/>
                  </a:lnTo>
                  <a:lnTo>
                    <a:pt x="85" y="17"/>
                  </a:lnTo>
                  <a:lnTo>
                    <a:pt x="89" y="23"/>
                  </a:lnTo>
                  <a:lnTo>
                    <a:pt x="93" y="29"/>
                  </a:lnTo>
                  <a:lnTo>
                    <a:pt x="97" y="34"/>
                  </a:lnTo>
                  <a:lnTo>
                    <a:pt x="102" y="38"/>
                  </a:lnTo>
                  <a:lnTo>
                    <a:pt x="104" y="44"/>
                  </a:lnTo>
                  <a:lnTo>
                    <a:pt x="110" y="50"/>
                  </a:lnTo>
                  <a:lnTo>
                    <a:pt x="118" y="55"/>
                  </a:lnTo>
                  <a:lnTo>
                    <a:pt x="125" y="57"/>
                  </a:lnTo>
                  <a:lnTo>
                    <a:pt x="129" y="53"/>
                  </a:lnTo>
                  <a:lnTo>
                    <a:pt x="135" y="46"/>
                  </a:lnTo>
                  <a:lnTo>
                    <a:pt x="137" y="42"/>
                  </a:lnTo>
                  <a:lnTo>
                    <a:pt x="139" y="38"/>
                  </a:lnTo>
                  <a:lnTo>
                    <a:pt x="140" y="32"/>
                  </a:lnTo>
                  <a:lnTo>
                    <a:pt x="142" y="29"/>
                  </a:lnTo>
                  <a:lnTo>
                    <a:pt x="142" y="23"/>
                  </a:lnTo>
                  <a:lnTo>
                    <a:pt x="144" y="17"/>
                  </a:lnTo>
                  <a:lnTo>
                    <a:pt x="144" y="13"/>
                  </a:lnTo>
                  <a:lnTo>
                    <a:pt x="146" y="10"/>
                  </a:lnTo>
                  <a:lnTo>
                    <a:pt x="148" y="4"/>
                  </a:lnTo>
                  <a:lnTo>
                    <a:pt x="148" y="2"/>
                  </a:lnTo>
                  <a:lnTo>
                    <a:pt x="169" y="8"/>
                  </a:lnTo>
                  <a:lnTo>
                    <a:pt x="167" y="10"/>
                  </a:lnTo>
                  <a:lnTo>
                    <a:pt x="165" y="19"/>
                  </a:lnTo>
                  <a:lnTo>
                    <a:pt x="163" y="23"/>
                  </a:lnTo>
                  <a:lnTo>
                    <a:pt x="163" y="29"/>
                  </a:lnTo>
                  <a:lnTo>
                    <a:pt x="161" y="34"/>
                  </a:lnTo>
                  <a:lnTo>
                    <a:pt x="161" y="42"/>
                  </a:lnTo>
                  <a:lnTo>
                    <a:pt x="158" y="48"/>
                  </a:lnTo>
                  <a:lnTo>
                    <a:pt x="156" y="53"/>
                  </a:lnTo>
                  <a:lnTo>
                    <a:pt x="152" y="59"/>
                  </a:lnTo>
                  <a:lnTo>
                    <a:pt x="150" y="67"/>
                  </a:lnTo>
                  <a:lnTo>
                    <a:pt x="142" y="74"/>
                  </a:lnTo>
                  <a:lnTo>
                    <a:pt x="133" y="80"/>
                  </a:lnTo>
                  <a:lnTo>
                    <a:pt x="129" y="78"/>
                  </a:lnTo>
                  <a:lnTo>
                    <a:pt x="123" y="78"/>
                  </a:lnTo>
                  <a:lnTo>
                    <a:pt x="120" y="76"/>
                  </a:lnTo>
                  <a:lnTo>
                    <a:pt x="114" y="74"/>
                  </a:lnTo>
                  <a:lnTo>
                    <a:pt x="104" y="69"/>
                  </a:lnTo>
                  <a:lnTo>
                    <a:pt x="97" y="63"/>
                  </a:lnTo>
                  <a:lnTo>
                    <a:pt x="91" y="55"/>
                  </a:lnTo>
                  <a:lnTo>
                    <a:pt x="85" y="50"/>
                  </a:lnTo>
                  <a:lnTo>
                    <a:pt x="82" y="44"/>
                  </a:lnTo>
                  <a:lnTo>
                    <a:pt x="82" y="44"/>
                  </a:lnTo>
                  <a:lnTo>
                    <a:pt x="80" y="46"/>
                  </a:lnTo>
                  <a:lnTo>
                    <a:pt x="78" y="52"/>
                  </a:lnTo>
                  <a:lnTo>
                    <a:pt x="74" y="59"/>
                  </a:lnTo>
                  <a:lnTo>
                    <a:pt x="70" y="69"/>
                  </a:lnTo>
                  <a:lnTo>
                    <a:pt x="66" y="72"/>
                  </a:lnTo>
                  <a:lnTo>
                    <a:pt x="63" y="78"/>
                  </a:lnTo>
                  <a:lnTo>
                    <a:pt x="59" y="82"/>
                  </a:lnTo>
                  <a:lnTo>
                    <a:pt x="57" y="86"/>
                  </a:lnTo>
                  <a:lnTo>
                    <a:pt x="49" y="93"/>
                  </a:lnTo>
                  <a:lnTo>
                    <a:pt x="42" y="97"/>
                  </a:lnTo>
                  <a:lnTo>
                    <a:pt x="32" y="93"/>
                  </a:lnTo>
                  <a:lnTo>
                    <a:pt x="25" y="90"/>
                  </a:lnTo>
                  <a:lnTo>
                    <a:pt x="17" y="82"/>
                  </a:lnTo>
                  <a:lnTo>
                    <a:pt x="11" y="76"/>
                  </a:lnTo>
                  <a:lnTo>
                    <a:pt x="6" y="67"/>
                  </a:lnTo>
                  <a:lnTo>
                    <a:pt x="2" y="61"/>
                  </a:lnTo>
                  <a:lnTo>
                    <a:pt x="0" y="57"/>
                  </a:lnTo>
                  <a:lnTo>
                    <a:pt x="0" y="55"/>
                  </a:lnTo>
                  <a:lnTo>
                    <a:pt x="15" y="44"/>
                  </a:lnTo>
                  <a:lnTo>
                    <a:pt x="15" y="4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9"/>
            <p:cNvSpPr>
              <a:spLocks/>
            </p:cNvSpPr>
            <p:nvPr/>
          </p:nvSpPr>
          <p:spPr bwMode="auto">
            <a:xfrm>
              <a:off x="5797303" y="3816860"/>
              <a:ext cx="131763" cy="111125"/>
            </a:xfrm>
            <a:custGeom>
              <a:avLst/>
              <a:gdLst>
                <a:gd name="T0" fmla="*/ 0 w 167"/>
                <a:gd name="T1" fmla="*/ 9 h 141"/>
                <a:gd name="T2" fmla="*/ 4 w 167"/>
                <a:gd name="T3" fmla="*/ 21 h 141"/>
                <a:gd name="T4" fmla="*/ 7 w 167"/>
                <a:gd name="T5" fmla="*/ 30 h 141"/>
                <a:gd name="T6" fmla="*/ 11 w 167"/>
                <a:gd name="T7" fmla="*/ 42 h 141"/>
                <a:gd name="T8" fmla="*/ 17 w 167"/>
                <a:gd name="T9" fmla="*/ 55 h 141"/>
                <a:gd name="T10" fmla="*/ 23 w 167"/>
                <a:gd name="T11" fmla="*/ 68 h 141"/>
                <a:gd name="T12" fmla="*/ 28 w 167"/>
                <a:gd name="T13" fmla="*/ 82 h 141"/>
                <a:gd name="T14" fmla="*/ 32 w 167"/>
                <a:gd name="T15" fmla="*/ 93 h 141"/>
                <a:gd name="T16" fmla="*/ 38 w 167"/>
                <a:gd name="T17" fmla="*/ 103 h 141"/>
                <a:gd name="T18" fmla="*/ 51 w 167"/>
                <a:gd name="T19" fmla="*/ 116 h 141"/>
                <a:gd name="T20" fmla="*/ 66 w 167"/>
                <a:gd name="T21" fmla="*/ 131 h 141"/>
                <a:gd name="T22" fmla="*/ 76 w 167"/>
                <a:gd name="T23" fmla="*/ 139 h 141"/>
                <a:gd name="T24" fmla="*/ 167 w 167"/>
                <a:gd name="T25" fmla="*/ 124 h 141"/>
                <a:gd name="T26" fmla="*/ 161 w 167"/>
                <a:gd name="T27" fmla="*/ 116 h 141"/>
                <a:gd name="T28" fmla="*/ 148 w 167"/>
                <a:gd name="T29" fmla="*/ 101 h 141"/>
                <a:gd name="T30" fmla="*/ 133 w 167"/>
                <a:gd name="T31" fmla="*/ 84 h 141"/>
                <a:gd name="T32" fmla="*/ 123 w 167"/>
                <a:gd name="T33" fmla="*/ 70 h 141"/>
                <a:gd name="T34" fmla="*/ 119 w 167"/>
                <a:gd name="T35" fmla="*/ 63 h 141"/>
                <a:gd name="T36" fmla="*/ 116 w 167"/>
                <a:gd name="T37" fmla="*/ 53 h 141"/>
                <a:gd name="T38" fmla="*/ 112 w 167"/>
                <a:gd name="T39" fmla="*/ 40 h 141"/>
                <a:gd name="T40" fmla="*/ 108 w 167"/>
                <a:gd name="T41" fmla="*/ 28 h 141"/>
                <a:gd name="T42" fmla="*/ 102 w 167"/>
                <a:gd name="T43" fmla="*/ 17 h 141"/>
                <a:gd name="T44" fmla="*/ 100 w 167"/>
                <a:gd name="T45" fmla="*/ 9 h 141"/>
                <a:gd name="T46" fmla="*/ 99 w 167"/>
                <a:gd name="T47" fmla="*/ 0 h 141"/>
                <a:gd name="T48" fmla="*/ 83 w 167"/>
                <a:gd name="T49" fmla="*/ 7 h 141"/>
                <a:gd name="T50" fmla="*/ 83 w 167"/>
                <a:gd name="T51" fmla="*/ 15 h 141"/>
                <a:gd name="T52" fmla="*/ 87 w 167"/>
                <a:gd name="T53" fmla="*/ 25 h 141"/>
                <a:gd name="T54" fmla="*/ 89 w 167"/>
                <a:gd name="T55" fmla="*/ 36 h 141"/>
                <a:gd name="T56" fmla="*/ 93 w 167"/>
                <a:gd name="T57" fmla="*/ 47 h 141"/>
                <a:gd name="T58" fmla="*/ 97 w 167"/>
                <a:gd name="T59" fmla="*/ 57 h 141"/>
                <a:gd name="T60" fmla="*/ 100 w 167"/>
                <a:gd name="T61" fmla="*/ 66 h 141"/>
                <a:gd name="T62" fmla="*/ 106 w 167"/>
                <a:gd name="T63" fmla="*/ 78 h 141"/>
                <a:gd name="T64" fmla="*/ 118 w 167"/>
                <a:gd name="T65" fmla="*/ 91 h 141"/>
                <a:gd name="T66" fmla="*/ 125 w 167"/>
                <a:gd name="T67" fmla="*/ 103 h 141"/>
                <a:gd name="T68" fmla="*/ 133 w 167"/>
                <a:gd name="T69" fmla="*/ 110 h 141"/>
                <a:gd name="T70" fmla="*/ 83 w 167"/>
                <a:gd name="T71" fmla="*/ 124 h 141"/>
                <a:gd name="T72" fmla="*/ 76 w 167"/>
                <a:gd name="T73" fmla="*/ 114 h 141"/>
                <a:gd name="T74" fmla="*/ 64 w 167"/>
                <a:gd name="T75" fmla="*/ 99 h 141"/>
                <a:gd name="T76" fmla="*/ 57 w 167"/>
                <a:gd name="T77" fmla="*/ 87 h 141"/>
                <a:gd name="T78" fmla="*/ 51 w 167"/>
                <a:gd name="T79" fmla="*/ 80 h 141"/>
                <a:gd name="T80" fmla="*/ 45 w 167"/>
                <a:gd name="T81" fmla="*/ 68 h 141"/>
                <a:gd name="T82" fmla="*/ 40 w 167"/>
                <a:gd name="T83" fmla="*/ 55 h 141"/>
                <a:gd name="T84" fmla="*/ 34 w 167"/>
                <a:gd name="T85" fmla="*/ 46 h 141"/>
                <a:gd name="T86" fmla="*/ 32 w 167"/>
                <a:gd name="T87" fmla="*/ 36 h 141"/>
                <a:gd name="T88" fmla="*/ 26 w 167"/>
                <a:gd name="T89" fmla="*/ 25 h 141"/>
                <a:gd name="T90" fmla="*/ 23 w 167"/>
                <a:gd name="T91" fmla="*/ 17 h 141"/>
                <a:gd name="T92" fmla="*/ 21 w 167"/>
                <a:gd name="T93" fmla="*/ 9 h 141"/>
                <a:gd name="T94" fmla="*/ 0 w 167"/>
                <a:gd name="T95" fmla="*/ 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141">
                  <a:moveTo>
                    <a:pt x="0" y="9"/>
                  </a:moveTo>
                  <a:lnTo>
                    <a:pt x="0" y="9"/>
                  </a:lnTo>
                  <a:lnTo>
                    <a:pt x="2" y="17"/>
                  </a:lnTo>
                  <a:lnTo>
                    <a:pt x="4" y="21"/>
                  </a:lnTo>
                  <a:lnTo>
                    <a:pt x="5" y="25"/>
                  </a:lnTo>
                  <a:lnTo>
                    <a:pt x="7" y="30"/>
                  </a:lnTo>
                  <a:lnTo>
                    <a:pt x="9" y="38"/>
                  </a:lnTo>
                  <a:lnTo>
                    <a:pt x="11" y="42"/>
                  </a:lnTo>
                  <a:lnTo>
                    <a:pt x="15" y="49"/>
                  </a:lnTo>
                  <a:lnTo>
                    <a:pt x="17" y="55"/>
                  </a:lnTo>
                  <a:lnTo>
                    <a:pt x="19" y="63"/>
                  </a:lnTo>
                  <a:lnTo>
                    <a:pt x="23" y="68"/>
                  </a:lnTo>
                  <a:lnTo>
                    <a:pt x="24" y="74"/>
                  </a:lnTo>
                  <a:lnTo>
                    <a:pt x="28" y="82"/>
                  </a:lnTo>
                  <a:lnTo>
                    <a:pt x="30" y="87"/>
                  </a:lnTo>
                  <a:lnTo>
                    <a:pt x="32" y="93"/>
                  </a:lnTo>
                  <a:lnTo>
                    <a:pt x="34" y="99"/>
                  </a:lnTo>
                  <a:lnTo>
                    <a:pt x="38" y="103"/>
                  </a:lnTo>
                  <a:lnTo>
                    <a:pt x="43" y="108"/>
                  </a:lnTo>
                  <a:lnTo>
                    <a:pt x="51" y="116"/>
                  </a:lnTo>
                  <a:lnTo>
                    <a:pt x="59" y="125"/>
                  </a:lnTo>
                  <a:lnTo>
                    <a:pt x="66" y="131"/>
                  </a:lnTo>
                  <a:lnTo>
                    <a:pt x="72" y="135"/>
                  </a:lnTo>
                  <a:lnTo>
                    <a:pt x="76" y="139"/>
                  </a:lnTo>
                  <a:lnTo>
                    <a:pt x="78" y="141"/>
                  </a:lnTo>
                  <a:lnTo>
                    <a:pt x="167" y="124"/>
                  </a:lnTo>
                  <a:lnTo>
                    <a:pt x="165" y="120"/>
                  </a:lnTo>
                  <a:lnTo>
                    <a:pt x="161" y="116"/>
                  </a:lnTo>
                  <a:lnTo>
                    <a:pt x="154" y="108"/>
                  </a:lnTo>
                  <a:lnTo>
                    <a:pt x="148" y="101"/>
                  </a:lnTo>
                  <a:lnTo>
                    <a:pt x="140" y="93"/>
                  </a:lnTo>
                  <a:lnTo>
                    <a:pt x="133" y="84"/>
                  </a:lnTo>
                  <a:lnTo>
                    <a:pt x="127" y="76"/>
                  </a:lnTo>
                  <a:lnTo>
                    <a:pt x="123" y="70"/>
                  </a:lnTo>
                  <a:lnTo>
                    <a:pt x="121" y="66"/>
                  </a:lnTo>
                  <a:lnTo>
                    <a:pt x="119" y="63"/>
                  </a:lnTo>
                  <a:lnTo>
                    <a:pt x="118" y="57"/>
                  </a:lnTo>
                  <a:lnTo>
                    <a:pt x="116" y="53"/>
                  </a:lnTo>
                  <a:lnTo>
                    <a:pt x="114" y="46"/>
                  </a:lnTo>
                  <a:lnTo>
                    <a:pt x="112" y="40"/>
                  </a:lnTo>
                  <a:lnTo>
                    <a:pt x="110" y="34"/>
                  </a:lnTo>
                  <a:lnTo>
                    <a:pt x="108" y="28"/>
                  </a:lnTo>
                  <a:lnTo>
                    <a:pt x="104" y="23"/>
                  </a:lnTo>
                  <a:lnTo>
                    <a:pt x="102" y="17"/>
                  </a:lnTo>
                  <a:lnTo>
                    <a:pt x="102" y="11"/>
                  </a:lnTo>
                  <a:lnTo>
                    <a:pt x="100" y="9"/>
                  </a:lnTo>
                  <a:lnTo>
                    <a:pt x="99" y="2"/>
                  </a:lnTo>
                  <a:lnTo>
                    <a:pt x="99" y="0"/>
                  </a:lnTo>
                  <a:lnTo>
                    <a:pt x="83" y="6"/>
                  </a:lnTo>
                  <a:lnTo>
                    <a:pt x="83" y="7"/>
                  </a:lnTo>
                  <a:lnTo>
                    <a:pt x="83" y="13"/>
                  </a:lnTo>
                  <a:lnTo>
                    <a:pt x="83" y="15"/>
                  </a:lnTo>
                  <a:lnTo>
                    <a:pt x="85" y="21"/>
                  </a:lnTo>
                  <a:lnTo>
                    <a:pt x="87" y="25"/>
                  </a:lnTo>
                  <a:lnTo>
                    <a:pt x="89" y="30"/>
                  </a:lnTo>
                  <a:lnTo>
                    <a:pt x="89" y="36"/>
                  </a:lnTo>
                  <a:lnTo>
                    <a:pt x="91" y="42"/>
                  </a:lnTo>
                  <a:lnTo>
                    <a:pt x="93" y="47"/>
                  </a:lnTo>
                  <a:lnTo>
                    <a:pt x="95" y="53"/>
                  </a:lnTo>
                  <a:lnTo>
                    <a:pt x="97" y="57"/>
                  </a:lnTo>
                  <a:lnTo>
                    <a:pt x="99" y="63"/>
                  </a:lnTo>
                  <a:lnTo>
                    <a:pt x="100" y="66"/>
                  </a:lnTo>
                  <a:lnTo>
                    <a:pt x="102" y="70"/>
                  </a:lnTo>
                  <a:lnTo>
                    <a:pt x="106" y="78"/>
                  </a:lnTo>
                  <a:lnTo>
                    <a:pt x="112" y="84"/>
                  </a:lnTo>
                  <a:lnTo>
                    <a:pt x="118" y="91"/>
                  </a:lnTo>
                  <a:lnTo>
                    <a:pt x="121" y="99"/>
                  </a:lnTo>
                  <a:lnTo>
                    <a:pt x="125" y="103"/>
                  </a:lnTo>
                  <a:lnTo>
                    <a:pt x="131" y="108"/>
                  </a:lnTo>
                  <a:lnTo>
                    <a:pt x="133" y="110"/>
                  </a:lnTo>
                  <a:lnTo>
                    <a:pt x="135" y="112"/>
                  </a:lnTo>
                  <a:lnTo>
                    <a:pt x="83" y="124"/>
                  </a:lnTo>
                  <a:lnTo>
                    <a:pt x="81" y="120"/>
                  </a:lnTo>
                  <a:lnTo>
                    <a:pt x="76" y="114"/>
                  </a:lnTo>
                  <a:lnTo>
                    <a:pt x="70" y="106"/>
                  </a:lnTo>
                  <a:lnTo>
                    <a:pt x="64" y="99"/>
                  </a:lnTo>
                  <a:lnTo>
                    <a:pt x="61" y="93"/>
                  </a:lnTo>
                  <a:lnTo>
                    <a:pt x="57" y="87"/>
                  </a:lnTo>
                  <a:lnTo>
                    <a:pt x="55" y="84"/>
                  </a:lnTo>
                  <a:lnTo>
                    <a:pt x="51" y="80"/>
                  </a:lnTo>
                  <a:lnTo>
                    <a:pt x="47" y="72"/>
                  </a:lnTo>
                  <a:lnTo>
                    <a:pt x="45" y="68"/>
                  </a:lnTo>
                  <a:lnTo>
                    <a:pt x="43" y="63"/>
                  </a:lnTo>
                  <a:lnTo>
                    <a:pt x="40" y="55"/>
                  </a:lnTo>
                  <a:lnTo>
                    <a:pt x="36" y="51"/>
                  </a:lnTo>
                  <a:lnTo>
                    <a:pt x="34" y="46"/>
                  </a:lnTo>
                  <a:lnTo>
                    <a:pt x="32" y="40"/>
                  </a:lnTo>
                  <a:lnTo>
                    <a:pt x="32" y="36"/>
                  </a:lnTo>
                  <a:lnTo>
                    <a:pt x="28" y="30"/>
                  </a:lnTo>
                  <a:lnTo>
                    <a:pt x="26" y="25"/>
                  </a:lnTo>
                  <a:lnTo>
                    <a:pt x="24" y="21"/>
                  </a:lnTo>
                  <a:lnTo>
                    <a:pt x="23" y="17"/>
                  </a:lnTo>
                  <a:lnTo>
                    <a:pt x="21" y="9"/>
                  </a:lnTo>
                  <a:lnTo>
                    <a:pt x="21" y="9"/>
                  </a:lnTo>
                  <a:lnTo>
                    <a:pt x="0" y="9"/>
                  </a:lnTo>
                  <a:lnTo>
                    <a:pt x="0" y="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3"/>
            <p:cNvSpPr>
              <a:spLocks/>
            </p:cNvSpPr>
            <p:nvPr/>
          </p:nvSpPr>
          <p:spPr bwMode="auto">
            <a:xfrm>
              <a:off x="5804685" y="3788789"/>
              <a:ext cx="96695" cy="132541"/>
            </a:xfrm>
            <a:custGeom>
              <a:avLst/>
              <a:gdLst>
                <a:gd name="T0" fmla="*/ 0 w 133"/>
                <a:gd name="T1" fmla="*/ 15 h 137"/>
                <a:gd name="T2" fmla="*/ 0 w 133"/>
                <a:gd name="T3" fmla="*/ 17 h 137"/>
                <a:gd name="T4" fmla="*/ 0 w 133"/>
                <a:gd name="T5" fmla="*/ 23 h 137"/>
                <a:gd name="T6" fmla="*/ 0 w 133"/>
                <a:gd name="T7" fmla="*/ 27 h 137"/>
                <a:gd name="T8" fmla="*/ 0 w 133"/>
                <a:gd name="T9" fmla="*/ 31 h 137"/>
                <a:gd name="T10" fmla="*/ 2 w 133"/>
                <a:gd name="T11" fmla="*/ 36 h 137"/>
                <a:gd name="T12" fmla="*/ 4 w 133"/>
                <a:gd name="T13" fmla="*/ 42 h 137"/>
                <a:gd name="T14" fmla="*/ 4 w 133"/>
                <a:gd name="T15" fmla="*/ 46 h 137"/>
                <a:gd name="T16" fmla="*/ 6 w 133"/>
                <a:gd name="T17" fmla="*/ 51 h 137"/>
                <a:gd name="T18" fmla="*/ 6 w 133"/>
                <a:gd name="T19" fmla="*/ 57 h 137"/>
                <a:gd name="T20" fmla="*/ 8 w 133"/>
                <a:gd name="T21" fmla="*/ 61 h 137"/>
                <a:gd name="T22" fmla="*/ 11 w 133"/>
                <a:gd name="T23" fmla="*/ 70 h 137"/>
                <a:gd name="T24" fmla="*/ 17 w 133"/>
                <a:gd name="T25" fmla="*/ 78 h 137"/>
                <a:gd name="T26" fmla="*/ 21 w 133"/>
                <a:gd name="T27" fmla="*/ 86 h 137"/>
                <a:gd name="T28" fmla="*/ 27 w 133"/>
                <a:gd name="T29" fmla="*/ 93 h 137"/>
                <a:gd name="T30" fmla="*/ 30 w 133"/>
                <a:gd name="T31" fmla="*/ 99 h 137"/>
                <a:gd name="T32" fmla="*/ 34 w 133"/>
                <a:gd name="T33" fmla="*/ 103 h 137"/>
                <a:gd name="T34" fmla="*/ 36 w 133"/>
                <a:gd name="T35" fmla="*/ 108 h 137"/>
                <a:gd name="T36" fmla="*/ 42 w 133"/>
                <a:gd name="T37" fmla="*/ 114 h 137"/>
                <a:gd name="T38" fmla="*/ 46 w 133"/>
                <a:gd name="T39" fmla="*/ 122 h 137"/>
                <a:gd name="T40" fmla="*/ 51 w 133"/>
                <a:gd name="T41" fmla="*/ 129 h 137"/>
                <a:gd name="T42" fmla="*/ 55 w 133"/>
                <a:gd name="T43" fmla="*/ 135 h 137"/>
                <a:gd name="T44" fmla="*/ 57 w 133"/>
                <a:gd name="T45" fmla="*/ 137 h 137"/>
                <a:gd name="T46" fmla="*/ 133 w 133"/>
                <a:gd name="T47" fmla="*/ 122 h 137"/>
                <a:gd name="T48" fmla="*/ 131 w 133"/>
                <a:gd name="T49" fmla="*/ 120 h 137"/>
                <a:gd name="T50" fmla="*/ 127 w 133"/>
                <a:gd name="T51" fmla="*/ 116 h 137"/>
                <a:gd name="T52" fmla="*/ 120 w 133"/>
                <a:gd name="T53" fmla="*/ 108 h 137"/>
                <a:gd name="T54" fmla="*/ 116 w 133"/>
                <a:gd name="T55" fmla="*/ 103 h 137"/>
                <a:gd name="T56" fmla="*/ 108 w 133"/>
                <a:gd name="T57" fmla="*/ 93 h 137"/>
                <a:gd name="T58" fmla="*/ 103 w 133"/>
                <a:gd name="T59" fmla="*/ 86 h 137"/>
                <a:gd name="T60" fmla="*/ 99 w 133"/>
                <a:gd name="T61" fmla="*/ 80 h 137"/>
                <a:gd name="T62" fmla="*/ 97 w 133"/>
                <a:gd name="T63" fmla="*/ 76 h 137"/>
                <a:gd name="T64" fmla="*/ 95 w 133"/>
                <a:gd name="T65" fmla="*/ 74 h 137"/>
                <a:gd name="T66" fmla="*/ 93 w 133"/>
                <a:gd name="T67" fmla="*/ 70 h 137"/>
                <a:gd name="T68" fmla="*/ 93 w 133"/>
                <a:gd name="T69" fmla="*/ 67 h 137"/>
                <a:gd name="T70" fmla="*/ 91 w 133"/>
                <a:gd name="T71" fmla="*/ 61 h 137"/>
                <a:gd name="T72" fmla="*/ 89 w 133"/>
                <a:gd name="T73" fmla="*/ 55 h 137"/>
                <a:gd name="T74" fmla="*/ 87 w 133"/>
                <a:gd name="T75" fmla="*/ 50 h 137"/>
                <a:gd name="T76" fmla="*/ 87 w 133"/>
                <a:gd name="T77" fmla="*/ 42 h 137"/>
                <a:gd name="T78" fmla="*/ 85 w 133"/>
                <a:gd name="T79" fmla="*/ 36 h 137"/>
                <a:gd name="T80" fmla="*/ 84 w 133"/>
                <a:gd name="T81" fmla="*/ 29 h 137"/>
                <a:gd name="T82" fmla="*/ 84 w 133"/>
                <a:gd name="T83" fmla="*/ 21 h 137"/>
                <a:gd name="T84" fmla="*/ 82 w 133"/>
                <a:gd name="T85" fmla="*/ 15 h 137"/>
                <a:gd name="T86" fmla="*/ 80 w 133"/>
                <a:gd name="T87" fmla="*/ 11 h 137"/>
                <a:gd name="T88" fmla="*/ 80 w 133"/>
                <a:gd name="T89" fmla="*/ 6 h 137"/>
                <a:gd name="T90" fmla="*/ 78 w 133"/>
                <a:gd name="T91" fmla="*/ 2 h 137"/>
                <a:gd name="T92" fmla="*/ 78 w 133"/>
                <a:gd name="T93" fmla="*/ 0 h 137"/>
                <a:gd name="T94" fmla="*/ 0 w 133"/>
                <a:gd name="T95" fmla="*/ 15 h 137"/>
                <a:gd name="T96" fmla="*/ 0 w 133"/>
                <a:gd name="T97"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3" h="137">
                  <a:moveTo>
                    <a:pt x="0" y="15"/>
                  </a:moveTo>
                  <a:lnTo>
                    <a:pt x="0" y="17"/>
                  </a:lnTo>
                  <a:lnTo>
                    <a:pt x="0" y="23"/>
                  </a:lnTo>
                  <a:lnTo>
                    <a:pt x="0" y="27"/>
                  </a:lnTo>
                  <a:lnTo>
                    <a:pt x="0" y="31"/>
                  </a:lnTo>
                  <a:lnTo>
                    <a:pt x="2" y="36"/>
                  </a:lnTo>
                  <a:lnTo>
                    <a:pt x="4" y="42"/>
                  </a:lnTo>
                  <a:lnTo>
                    <a:pt x="4" y="46"/>
                  </a:lnTo>
                  <a:lnTo>
                    <a:pt x="6" y="51"/>
                  </a:lnTo>
                  <a:lnTo>
                    <a:pt x="6" y="57"/>
                  </a:lnTo>
                  <a:lnTo>
                    <a:pt x="8" y="61"/>
                  </a:lnTo>
                  <a:lnTo>
                    <a:pt x="11" y="70"/>
                  </a:lnTo>
                  <a:lnTo>
                    <a:pt x="17" y="78"/>
                  </a:lnTo>
                  <a:lnTo>
                    <a:pt x="21" y="86"/>
                  </a:lnTo>
                  <a:lnTo>
                    <a:pt x="27" y="93"/>
                  </a:lnTo>
                  <a:lnTo>
                    <a:pt x="30" y="99"/>
                  </a:lnTo>
                  <a:lnTo>
                    <a:pt x="34" y="103"/>
                  </a:lnTo>
                  <a:lnTo>
                    <a:pt x="36" y="108"/>
                  </a:lnTo>
                  <a:lnTo>
                    <a:pt x="42" y="114"/>
                  </a:lnTo>
                  <a:lnTo>
                    <a:pt x="46" y="122"/>
                  </a:lnTo>
                  <a:lnTo>
                    <a:pt x="51" y="129"/>
                  </a:lnTo>
                  <a:lnTo>
                    <a:pt x="55" y="135"/>
                  </a:lnTo>
                  <a:lnTo>
                    <a:pt x="57" y="137"/>
                  </a:lnTo>
                  <a:lnTo>
                    <a:pt x="133" y="122"/>
                  </a:lnTo>
                  <a:lnTo>
                    <a:pt x="131" y="120"/>
                  </a:lnTo>
                  <a:lnTo>
                    <a:pt x="127" y="116"/>
                  </a:lnTo>
                  <a:lnTo>
                    <a:pt x="120" y="108"/>
                  </a:lnTo>
                  <a:lnTo>
                    <a:pt x="116" y="103"/>
                  </a:lnTo>
                  <a:lnTo>
                    <a:pt x="108" y="93"/>
                  </a:lnTo>
                  <a:lnTo>
                    <a:pt x="103" y="86"/>
                  </a:lnTo>
                  <a:lnTo>
                    <a:pt x="99" y="80"/>
                  </a:lnTo>
                  <a:lnTo>
                    <a:pt x="97" y="76"/>
                  </a:lnTo>
                  <a:lnTo>
                    <a:pt x="95" y="74"/>
                  </a:lnTo>
                  <a:lnTo>
                    <a:pt x="93" y="70"/>
                  </a:lnTo>
                  <a:lnTo>
                    <a:pt x="93" y="67"/>
                  </a:lnTo>
                  <a:lnTo>
                    <a:pt x="91" y="61"/>
                  </a:lnTo>
                  <a:lnTo>
                    <a:pt x="89" y="55"/>
                  </a:lnTo>
                  <a:lnTo>
                    <a:pt x="87" y="50"/>
                  </a:lnTo>
                  <a:lnTo>
                    <a:pt x="87" y="42"/>
                  </a:lnTo>
                  <a:lnTo>
                    <a:pt x="85" y="36"/>
                  </a:lnTo>
                  <a:lnTo>
                    <a:pt x="84" y="29"/>
                  </a:lnTo>
                  <a:lnTo>
                    <a:pt x="84" y="21"/>
                  </a:lnTo>
                  <a:lnTo>
                    <a:pt x="82" y="15"/>
                  </a:lnTo>
                  <a:lnTo>
                    <a:pt x="80" y="11"/>
                  </a:lnTo>
                  <a:lnTo>
                    <a:pt x="80" y="6"/>
                  </a:lnTo>
                  <a:lnTo>
                    <a:pt x="78" y="2"/>
                  </a:lnTo>
                  <a:lnTo>
                    <a:pt x="78" y="0"/>
                  </a:lnTo>
                  <a:lnTo>
                    <a:pt x="0" y="15"/>
                  </a:lnTo>
                  <a:lnTo>
                    <a:pt x="0" y="15"/>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1" name="Group 40"/>
          <p:cNvGrpSpPr/>
          <p:nvPr/>
        </p:nvGrpSpPr>
        <p:grpSpPr>
          <a:xfrm>
            <a:off x="2932001" y="2036615"/>
            <a:ext cx="919809" cy="1613978"/>
            <a:chOff x="5516531" y="3201996"/>
            <a:chExt cx="503269" cy="725989"/>
          </a:xfrm>
        </p:grpSpPr>
        <p:sp>
          <p:nvSpPr>
            <p:cNvPr id="42" name="Freeform 14"/>
            <p:cNvSpPr>
              <a:spLocks/>
            </p:cNvSpPr>
            <p:nvPr/>
          </p:nvSpPr>
          <p:spPr bwMode="auto">
            <a:xfrm>
              <a:off x="5768165" y="3212562"/>
              <a:ext cx="99885" cy="169037"/>
            </a:xfrm>
            <a:custGeom>
              <a:avLst/>
              <a:gdLst>
                <a:gd name="T0" fmla="*/ 40 w 103"/>
                <a:gd name="T1" fmla="*/ 6 h 160"/>
                <a:gd name="T2" fmla="*/ 38 w 103"/>
                <a:gd name="T3" fmla="*/ 8 h 160"/>
                <a:gd name="T4" fmla="*/ 34 w 103"/>
                <a:gd name="T5" fmla="*/ 13 h 160"/>
                <a:gd name="T6" fmla="*/ 32 w 103"/>
                <a:gd name="T7" fmla="*/ 19 h 160"/>
                <a:gd name="T8" fmla="*/ 30 w 103"/>
                <a:gd name="T9" fmla="*/ 25 h 160"/>
                <a:gd name="T10" fmla="*/ 27 w 103"/>
                <a:gd name="T11" fmla="*/ 30 h 160"/>
                <a:gd name="T12" fmla="*/ 25 w 103"/>
                <a:gd name="T13" fmla="*/ 38 h 160"/>
                <a:gd name="T14" fmla="*/ 21 w 103"/>
                <a:gd name="T15" fmla="*/ 44 h 160"/>
                <a:gd name="T16" fmla="*/ 19 w 103"/>
                <a:gd name="T17" fmla="*/ 49 h 160"/>
                <a:gd name="T18" fmla="*/ 17 w 103"/>
                <a:gd name="T19" fmla="*/ 55 h 160"/>
                <a:gd name="T20" fmla="*/ 13 w 103"/>
                <a:gd name="T21" fmla="*/ 63 h 160"/>
                <a:gd name="T22" fmla="*/ 11 w 103"/>
                <a:gd name="T23" fmla="*/ 68 h 160"/>
                <a:gd name="T24" fmla="*/ 9 w 103"/>
                <a:gd name="T25" fmla="*/ 74 h 160"/>
                <a:gd name="T26" fmla="*/ 8 w 103"/>
                <a:gd name="T27" fmla="*/ 78 h 160"/>
                <a:gd name="T28" fmla="*/ 8 w 103"/>
                <a:gd name="T29" fmla="*/ 84 h 160"/>
                <a:gd name="T30" fmla="*/ 6 w 103"/>
                <a:gd name="T31" fmla="*/ 86 h 160"/>
                <a:gd name="T32" fmla="*/ 4 w 103"/>
                <a:gd name="T33" fmla="*/ 89 h 160"/>
                <a:gd name="T34" fmla="*/ 2 w 103"/>
                <a:gd name="T35" fmla="*/ 95 h 160"/>
                <a:gd name="T36" fmla="*/ 2 w 103"/>
                <a:gd name="T37" fmla="*/ 103 h 160"/>
                <a:gd name="T38" fmla="*/ 2 w 103"/>
                <a:gd name="T39" fmla="*/ 106 h 160"/>
                <a:gd name="T40" fmla="*/ 0 w 103"/>
                <a:gd name="T41" fmla="*/ 114 h 160"/>
                <a:gd name="T42" fmla="*/ 0 w 103"/>
                <a:gd name="T43" fmla="*/ 120 h 160"/>
                <a:gd name="T44" fmla="*/ 0 w 103"/>
                <a:gd name="T45" fmla="*/ 127 h 160"/>
                <a:gd name="T46" fmla="*/ 0 w 103"/>
                <a:gd name="T47" fmla="*/ 133 h 160"/>
                <a:gd name="T48" fmla="*/ 0 w 103"/>
                <a:gd name="T49" fmla="*/ 139 h 160"/>
                <a:gd name="T50" fmla="*/ 0 w 103"/>
                <a:gd name="T51" fmla="*/ 144 h 160"/>
                <a:gd name="T52" fmla="*/ 0 w 103"/>
                <a:gd name="T53" fmla="*/ 150 h 160"/>
                <a:gd name="T54" fmla="*/ 0 w 103"/>
                <a:gd name="T55" fmla="*/ 156 h 160"/>
                <a:gd name="T56" fmla="*/ 0 w 103"/>
                <a:gd name="T57" fmla="*/ 160 h 160"/>
                <a:gd name="T58" fmla="*/ 72 w 103"/>
                <a:gd name="T59" fmla="*/ 148 h 160"/>
                <a:gd name="T60" fmla="*/ 72 w 103"/>
                <a:gd name="T61" fmla="*/ 146 h 160"/>
                <a:gd name="T62" fmla="*/ 72 w 103"/>
                <a:gd name="T63" fmla="*/ 141 h 160"/>
                <a:gd name="T64" fmla="*/ 70 w 103"/>
                <a:gd name="T65" fmla="*/ 135 h 160"/>
                <a:gd name="T66" fmla="*/ 70 w 103"/>
                <a:gd name="T67" fmla="*/ 131 h 160"/>
                <a:gd name="T68" fmla="*/ 70 w 103"/>
                <a:gd name="T69" fmla="*/ 125 h 160"/>
                <a:gd name="T70" fmla="*/ 70 w 103"/>
                <a:gd name="T71" fmla="*/ 122 h 160"/>
                <a:gd name="T72" fmla="*/ 70 w 103"/>
                <a:gd name="T73" fmla="*/ 116 h 160"/>
                <a:gd name="T74" fmla="*/ 70 w 103"/>
                <a:gd name="T75" fmla="*/ 108 h 160"/>
                <a:gd name="T76" fmla="*/ 70 w 103"/>
                <a:gd name="T77" fmla="*/ 105 h 160"/>
                <a:gd name="T78" fmla="*/ 70 w 103"/>
                <a:gd name="T79" fmla="*/ 99 h 160"/>
                <a:gd name="T80" fmla="*/ 70 w 103"/>
                <a:gd name="T81" fmla="*/ 93 h 160"/>
                <a:gd name="T82" fmla="*/ 70 w 103"/>
                <a:gd name="T83" fmla="*/ 89 h 160"/>
                <a:gd name="T84" fmla="*/ 70 w 103"/>
                <a:gd name="T85" fmla="*/ 86 h 160"/>
                <a:gd name="T86" fmla="*/ 72 w 103"/>
                <a:gd name="T87" fmla="*/ 84 h 160"/>
                <a:gd name="T88" fmla="*/ 72 w 103"/>
                <a:gd name="T89" fmla="*/ 80 h 160"/>
                <a:gd name="T90" fmla="*/ 74 w 103"/>
                <a:gd name="T91" fmla="*/ 74 h 160"/>
                <a:gd name="T92" fmla="*/ 74 w 103"/>
                <a:gd name="T93" fmla="*/ 68 h 160"/>
                <a:gd name="T94" fmla="*/ 78 w 103"/>
                <a:gd name="T95" fmla="*/ 63 h 160"/>
                <a:gd name="T96" fmla="*/ 80 w 103"/>
                <a:gd name="T97" fmla="*/ 57 h 160"/>
                <a:gd name="T98" fmla="*/ 84 w 103"/>
                <a:gd name="T99" fmla="*/ 49 h 160"/>
                <a:gd name="T100" fmla="*/ 85 w 103"/>
                <a:gd name="T101" fmla="*/ 42 h 160"/>
                <a:gd name="T102" fmla="*/ 89 w 103"/>
                <a:gd name="T103" fmla="*/ 36 h 160"/>
                <a:gd name="T104" fmla="*/ 91 w 103"/>
                <a:gd name="T105" fmla="*/ 28 h 160"/>
                <a:gd name="T106" fmla="*/ 93 w 103"/>
                <a:gd name="T107" fmla="*/ 21 h 160"/>
                <a:gd name="T108" fmla="*/ 97 w 103"/>
                <a:gd name="T109" fmla="*/ 15 h 160"/>
                <a:gd name="T110" fmla="*/ 99 w 103"/>
                <a:gd name="T111" fmla="*/ 11 h 160"/>
                <a:gd name="T112" fmla="*/ 101 w 103"/>
                <a:gd name="T113" fmla="*/ 6 h 160"/>
                <a:gd name="T114" fmla="*/ 103 w 103"/>
                <a:gd name="T115" fmla="*/ 0 h 160"/>
                <a:gd name="T116" fmla="*/ 40 w 103"/>
                <a:gd name="T117" fmla="*/ 6 h 160"/>
                <a:gd name="T118" fmla="*/ 40 w 103"/>
                <a:gd name="T119"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 h="160">
                  <a:moveTo>
                    <a:pt x="40" y="6"/>
                  </a:moveTo>
                  <a:lnTo>
                    <a:pt x="38" y="8"/>
                  </a:lnTo>
                  <a:lnTo>
                    <a:pt x="34" y="13"/>
                  </a:lnTo>
                  <a:lnTo>
                    <a:pt x="32" y="19"/>
                  </a:lnTo>
                  <a:lnTo>
                    <a:pt x="30" y="25"/>
                  </a:lnTo>
                  <a:lnTo>
                    <a:pt x="27" y="30"/>
                  </a:lnTo>
                  <a:lnTo>
                    <a:pt x="25" y="38"/>
                  </a:lnTo>
                  <a:lnTo>
                    <a:pt x="21" y="44"/>
                  </a:lnTo>
                  <a:lnTo>
                    <a:pt x="19" y="49"/>
                  </a:lnTo>
                  <a:lnTo>
                    <a:pt x="17" y="55"/>
                  </a:lnTo>
                  <a:lnTo>
                    <a:pt x="13" y="63"/>
                  </a:lnTo>
                  <a:lnTo>
                    <a:pt x="11" y="68"/>
                  </a:lnTo>
                  <a:lnTo>
                    <a:pt x="9" y="74"/>
                  </a:lnTo>
                  <a:lnTo>
                    <a:pt x="8" y="78"/>
                  </a:lnTo>
                  <a:lnTo>
                    <a:pt x="8" y="84"/>
                  </a:lnTo>
                  <a:lnTo>
                    <a:pt x="6" y="86"/>
                  </a:lnTo>
                  <a:lnTo>
                    <a:pt x="4" y="89"/>
                  </a:lnTo>
                  <a:lnTo>
                    <a:pt x="2" y="95"/>
                  </a:lnTo>
                  <a:lnTo>
                    <a:pt x="2" y="103"/>
                  </a:lnTo>
                  <a:lnTo>
                    <a:pt x="2" y="106"/>
                  </a:lnTo>
                  <a:lnTo>
                    <a:pt x="0" y="114"/>
                  </a:lnTo>
                  <a:lnTo>
                    <a:pt x="0" y="120"/>
                  </a:lnTo>
                  <a:lnTo>
                    <a:pt x="0" y="127"/>
                  </a:lnTo>
                  <a:lnTo>
                    <a:pt x="0" y="133"/>
                  </a:lnTo>
                  <a:lnTo>
                    <a:pt x="0" y="139"/>
                  </a:lnTo>
                  <a:lnTo>
                    <a:pt x="0" y="144"/>
                  </a:lnTo>
                  <a:lnTo>
                    <a:pt x="0" y="150"/>
                  </a:lnTo>
                  <a:lnTo>
                    <a:pt x="0" y="156"/>
                  </a:lnTo>
                  <a:lnTo>
                    <a:pt x="0" y="160"/>
                  </a:lnTo>
                  <a:lnTo>
                    <a:pt x="72" y="148"/>
                  </a:lnTo>
                  <a:lnTo>
                    <a:pt x="72" y="146"/>
                  </a:lnTo>
                  <a:lnTo>
                    <a:pt x="72" y="141"/>
                  </a:lnTo>
                  <a:lnTo>
                    <a:pt x="70" y="135"/>
                  </a:lnTo>
                  <a:lnTo>
                    <a:pt x="70" y="131"/>
                  </a:lnTo>
                  <a:lnTo>
                    <a:pt x="70" y="125"/>
                  </a:lnTo>
                  <a:lnTo>
                    <a:pt x="70" y="122"/>
                  </a:lnTo>
                  <a:lnTo>
                    <a:pt x="70" y="116"/>
                  </a:lnTo>
                  <a:lnTo>
                    <a:pt x="70" y="108"/>
                  </a:lnTo>
                  <a:lnTo>
                    <a:pt x="70" y="105"/>
                  </a:lnTo>
                  <a:lnTo>
                    <a:pt x="70" y="99"/>
                  </a:lnTo>
                  <a:lnTo>
                    <a:pt x="70" y="93"/>
                  </a:lnTo>
                  <a:lnTo>
                    <a:pt x="70" y="89"/>
                  </a:lnTo>
                  <a:lnTo>
                    <a:pt x="70" y="86"/>
                  </a:lnTo>
                  <a:lnTo>
                    <a:pt x="72" y="84"/>
                  </a:lnTo>
                  <a:lnTo>
                    <a:pt x="72" y="80"/>
                  </a:lnTo>
                  <a:lnTo>
                    <a:pt x="74" y="74"/>
                  </a:lnTo>
                  <a:lnTo>
                    <a:pt x="74" y="68"/>
                  </a:lnTo>
                  <a:lnTo>
                    <a:pt x="78" y="63"/>
                  </a:lnTo>
                  <a:lnTo>
                    <a:pt x="80" y="57"/>
                  </a:lnTo>
                  <a:lnTo>
                    <a:pt x="84" y="49"/>
                  </a:lnTo>
                  <a:lnTo>
                    <a:pt x="85" y="42"/>
                  </a:lnTo>
                  <a:lnTo>
                    <a:pt x="89" y="36"/>
                  </a:lnTo>
                  <a:lnTo>
                    <a:pt x="91" y="28"/>
                  </a:lnTo>
                  <a:lnTo>
                    <a:pt x="93" y="21"/>
                  </a:lnTo>
                  <a:lnTo>
                    <a:pt x="97" y="15"/>
                  </a:lnTo>
                  <a:lnTo>
                    <a:pt x="99" y="11"/>
                  </a:lnTo>
                  <a:lnTo>
                    <a:pt x="101" y="6"/>
                  </a:lnTo>
                  <a:lnTo>
                    <a:pt x="103" y="0"/>
                  </a:lnTo>
                  <a:lnTo>
                    <a:pt x="40" y="6"/>
                  </a:lnTo>
                  <a:lnTo>
                    <a:pt x="40" y="6"/>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5"/>
            <p:cNvSpPr>
              <a:spLocks/>
            </p:cNvSpPr>
            <p:nvPr/>
          </p:nvSpPr>
          <p:spPr bwMode="auto">
            <a:xfrm>
              <a:off x="5524215" y="3379487"/>
              <a:ext cx="485982" cy="414143"/>
            </a:xfrm>
            <a:custGeom>
              <a:avLst/>
              <a:gdLst>
                <a:gd name="T0" fmla="*/ 82 w 506"/>
                <a:gd name="T1" fmla="*/ 87 h 392"/>
                <a:gd name="T2" fmla="*/ 84 w 506"/>
                <a:gd name="T3" fmla="*/ 63 h 392"/>
                <a:gd name="T4" fmla="*/ 91 w 506"/>
                <a:gd name="T5" fmla="*/ 30 h 392"/>
                <a:gd name="T6" fmla="*/ 110 w 506"/>
                <a:gd name="T7" fmla="*/ 6 h 392"/>
                <a:gd name="T8" fmla="*/ 141 w 506"/>
                <a:gd name="T9" fmla="*/ 0 h 392"/>
                <a:gd name="T10" fmla="*/ 169 w 506"/>
                <a:gd name="T11" fmla="*/ 0 h 392"/>
                <a:gd name="T12" fmla="*/ 194 w 506"/>
                <a:gd name="T13" fmla="*/ 6 h 392"/>
                <a:gd name="T14" fmla="*/ 209 w 506"/>
                <a:gd name="T15" fmla="*/ 9 h 392"/>
                <a:gd name="T16" fmla="*/ 228 w 506"/>
                <a:gd name="T17" fmla="*/ 7 h 392"/>
                <a:gd name="T18" fmla="*/ 249 w 506"/>
                <a:gd name="T19" fmla="*/ 6 h 392"/>
                <a:gd name="T20" fmla="*/ 272 w 506"/>
                <a:gd name="T21" fmla="*/ 6 h 392"/>
                <a:gd name="T22" fmla="*/ 297 w 506"/>
                <a:gd name="T23" fmla="*/ 4 h 392"/>
                <a:gd name="T24" fmla="*/ 320 w 506"/>
                <a:gd name="T25" fmla="*/ 4 h 392"/>
                <a:gd name="T26" fmla="*/ 342 w 506"/>
                <a:gd name="T27" fmla="*/ 2 h 392"/>
                <a:gd name="T28" fmla="*/ 369 w 506"/>
                <a:gd name="T29" fmla="*/ 4 h 392"/>
                <a:gd name="T30" fmla="*/ 392 w 506"/>
                <a:gd name="T31" fmla="*/ 9 h 392"/>
                <a:gd name="T32" fmla="*/ 413 w 506"/>
                <a:gd name="T33" fmla="*/ 19 h 392"/>
                <a:gd name="T34" fmla="*/ 430 w 506"/>
                <a:gd name="T35" fmla="*/ 30 h 392"/>
                <a:gd name="T36" fmla="*/ 435 w 506"/>
                <a:gd name="T37" fmla="*/ 53 h 392"/>
                <a:gd name="T38" fmla="*/ 443 w 506"/>
                <a:gd name="T39" fmla="*/ 66 h 392"/>
                <a:gd name="T40" fmla="*/ 464 w 506"/>
                <a:gd name="T41" fmla="*/ 93 h 392"/>
                <a:gd name="T42" fmla="*/ 479 w 506"/>
                <a:gd name="T43" fmla="*/ 114 h 392"/>
                <a:gd name="T44" fmla="*/ 491 w 506"/>
                <a:gd name="T45" fmla="*/ 137 h 392"/>
                <a:gd name="T46" fmla="*/ 502 w 506"/>
                <a:gd name="T47" fmla="*/ 163 h 392"/>
                <a:gd name="T48" fmla="*/ 506 w 506"/>
                <a:gd name="T49" fmla="*/ 192 h 392"/>
                <a:gd name="T50" fmla="*/ 502 w 506"/>
                <a:gd name="T51" fmla="*/ 222 h 392"/>
                <a:gd name="T52" fmla="*/ 489 w 506"/>
                <a:gd name="T53" fmla="*/ 251 h 392"/>
                <a:gd name="T54" fmla="*/ 473 w 506"/>
                <a:gd name="T55" fmla="*/ 277 h 392"/>
                <a:gd name="T56" fmla="*/ 454 w 506"/>
                <a:gd name="T57" fmla="*/ 302 h 392"/>
                <a:gd name="T58" fmla="*/ 434 w 506"/>
                <a:gd name="T59" fmla="*/ 323 h 392"/>
                <a:gd name="T60" fmla="*/ 409 w 506"/>
                <a:gd name="T61" fmla="*/ 344 h 392"/>
                <a:gd name="T62" fmla="*/ 384 w 506"/>
                <a:gd name="T63" fmla="*/ 361 h 392"/>
                <a:gd name="T64" fmla="*/ 356 w 506"/>
                <a:gd name="T65" fmla="*/ 374 h 392"/>
                <a:gd name="T66" fmla="*/ 329 w 506"/>
                <a:gd name="T67" fmla="*/ 386 h 392"/>
                <a:gd name="T68" fmla="*/ 297 w 506"/>
                <a:gd name="T69" fmla="*/ 392 h 392"/>
                <a:gd name="T70" fmla="*/ 259 w 506"/>
                <a:gd name="T71" fmla="*/ 392 h 392"/>
                <a:gd name="T72" fmla="*/ 238 w 506"/>
                <a:gd name="T73" fmla="*/ 388 h 392"/>
                <a:gd name="T74" fmla="*/ 217 w 506"/>
                <a:gd name="T75" fmla="*/ 384 h 392"/>
                <a:gd name="T76" fmla="*/ 196 w 506"/>
                <a:gd name="T77" fmla="*/ 380 h 392"/>
                <a:gd name="T78" fmla="*/ 177 w 506"/>
                <a:gd name="T79" fmla="*/ 376 h 392"/>
                <a:gd name="T80" fmla="*/ 154 w 506"/>
                <a:gd name="T81" fmla="*/ 369 h 392"/>
                <a:gd name="T82" fmla="*/ 118 w 506"/>
                <a:gd name="T83" fmla="*/ 359 h 392"/>
                <a:gd name="T84" fmla="*/ 88 w 506"/>
                <a:gd name="T85" fmla="*/ 348 h 392"/>
                <a:gd name="T86" fmla="*/ 65 w 506"/>
                <a:gd name="T87" fmla="*/ 338 h 392"/>
                <a:gd name="T88" fmla="*/ 50 w 506"/>
                <a:gd name="T89" fmla="*/ 327 h 392"/>
                <a:gd name="T90" fmla="*/ 27 w 506"/>
                <a:gd name="T91" fmla="*/ 300 h 392"/>
                <a:gd name="T92" fmla="*/ 12 w 506"/>
                <a:gd name="T93" fmla="*/ 274 h 392"/>
                <a:gd name="T94" fmla="*/ 4 w 506"/>
                <a:gd name="T95" fmla="*/ 245 h 392"/>
                <a:gd name="T96" fmla="*/ 2 w 506"/>
                <a:gd name="T97" fmla="*/ 209 h 392"/>
                <a:gd name="T98" fmla="*/ 8 w 506"/>
                <a:gd name="T99" fmla="*/ 188 h 392"/>
                <a:gd name="T100" fmla="*/ 25 w 506"/>
                <a:gd name="T101" fmla="*/ 160 h 392"/>
                <a:gd name="T102" fmla="*/ 48 w 506"/>
                <a:gd name="T103" fmla="*/ 133 h 392"/>
                <a:gd name="T104" fmla="*/ 72 w 506"/>
                <a:gd name="T105" fmla="*/ 106 h 392"/>
                <a:gd name="T106" fmla="*/ 84 w 506"/>
                <a:gd name="T107" fmla="*/ 9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6" h="392">
                  <a:moveTo>
                    <a:pt x="84" y="95"/>
                  </a:moveTo>
                  <a:lnTo>
                    <a:pt x="82" y="95"/>
                  </a:lnTo>
                  <a:lnTo>
                    <a:pt x="82" y="93"/>
                  </a:lnTo>
                  <a:lnTo>
                    <a:pt x="82" y="87"/>
                  </a:lnTo>
                  <a:lnTo>
                    <a:pt x="82" y="83"/>
                  </a:lnTo>
                  <a:lnTo>
                    <a:pt x="82" y="76"/>
                  </a:lnTo>
                  <a:lnTo>
                    <a:pt x="82" y="70"/>
                  </a:lnTo>
                  <a:lnTo>
                    <a:pt x="84" y="63"/>
                  </a:lnTo>
                  <a:lnTo>
                    <a:pt x="86" y="55"/>
                  </a:lnTo>
                  <a:lnTo>
                    <a:pt x="88" y="45"/>
                  </a:lnTo>
                  <a:lnTo>
                    <a:pt x="90" y="38"/>
                  </a:lnTo>
                  <a:lnTo>
                    <a:pt x="91" y="30"/>
                  </a:lnTo>
                  <a:lnTo>
                    <a:pt x="95" y="23"/>
                  </a:lnTo>
                  <a:lnTo>
                    <a:pt x="99" y="15"/>
                  </a:lnTo>
                  <a:lnTo>
                    <a:pt x="105" y="11"/>
                  </a:lnTo>
                  <a:lnTo>
                    <a:pt x="110" y="6"/>
                  </a:lnTo>
                  <a:lnTo>
                    <a:pt x="118" y="4"/>
                  </a:lnTo>
                  <a:lnTo>
                    <a:pt x="126" y="2"/>
                  </a:lnTo>
                  <a:lnTo>
                    <a:pt x="133" y="0"/>
                  </a:lnTo>
                  <a:lnTo>
                    <a:pt x="141" y="0"/>
                  </a:lnTo>
                  <a:lnTo>
                    <a:pt x="149" y="0"/>
                  </a:lnTo>
                  <a:lnTo>
                    <a:pt x="156" y="0"/>
                  </a:lnTo>
                  <a:lnTo>
                    <a:pt x="164" y="0"/>
                  </a:lnTo>
                  <a:lnTo>
                    <a:pt x="169" y="0"/>
                  </a:lnTo>
                  <a:lnTo>
                    <a:pt x="177" y="2"/>
                  </a:lnTo>
                  <a:lnTo>
                    <a:pt x="183" y="4"/>
                  </a:lnTo>
                  <a:lnTo>
                    <a:pt x="188" y="4"/>
                  </a:lnTo>
                  <a:lnTo>
                    <a:pt x="194" y="6"/>
                  </a:lnTo>
                  <a:lnTo>
                    <a:pt x="198" y="7"/>
                  </a:lnTo>
                  <a:lnTo>
                    <a:pt x="206" y="9"/>
                  </a:lnTo>
                  <a:lnTo>
                    <a:pt x="207" y="11"/>
                  </a:lnTo>
                  <a:lnTo>
                    <a:pt x="209" y="9"/>
                  </a:lnTo>
                  <a:lnTo>
                    <a:pt x="211" y="9"/>
                  </a:lnTo>
                  <a:lnTo>
                    <a:pt x="217" y="9"/>
                  </a:lnTo>
                  <a:lnTo>
                    <a:pt x="226" y="9"/>
                  </a:lnTo>
                  <a:lnTo>
                    <a:pt x="228" y="7"/>
                  </a:lnTo>
                  <a:lnTo>
                    <a:pt x="234" y="7"/>
                  </a:lnTo>
                  <a:lnTo>
                    <a:pt x="240" y="7"/>
                  </a:lnTo>
                  <a:lnTo>
                    <a:pt x="244" y="7"/>
                  </a:lnTo>
                  <a:lnTo>
                    <a:pt x="249" y="6"/>
                  </a:lnTo>
                  <a:lnTo>
                    <a:pt x="255" y="6"/>
                  </a:lnTo>
                  <a:lnTo>
                    <a:pt x="261" y="6"/>
                  </a:lnTo>
                  <a:lnTo>
                    <a:pt x="268" y="6"/>
                  </a:lnTo>
                  <a:lnTo>
                    <a:pt x="272" y="6"/>
                  </a:lnTo>
                  <a:lnTo>
                    <a:pt x="280" y="6"/>
                  </a:lnTo>
                  <a:lnTo>
                    <a:pt x="285" y="4"/>
                  </a:lnTo>
                  <a:lnTo>
                    <a:pt x="291" y="4"/>
                  </a:lnTo>
                  <a:lnTo>
                    <a:pt x="297" y="4"/>
                  </a:lnTo>
                  <a:lnTo>
                    <a:pt x="302" y="4"/>
                  </a:lnTo>
                  <a:lnTo>
                    <a:pt x="310" y="4"/>
                  </a:lnTo>
                  <a:lnTo>
                    <a:pt x="316" y="4"/>
                  </a:lnTo>
                  <a:lnTo>
                    <a:pt x="320" y="4"/>
                  </a:lnTo>
                  <a:lnTo>
                    <a:pt x="325" y="4"/>
                  </a:lnTo>
                  <a:lnTo>
                    <a:pt x="331" y="2"/>
                  </a:lnTo>
                  <a:lnTo>
                    <a:pt x="337" y="2"/>
                  </a:lnTo>
                  <a:lnTo>
                    <a:pt x="342" y="2"/>
                  </a:lnTo>
                  <a:lnTo>
                    <a:pt x="352" y="2"/>
                  </a:lnTo>
                  <a:lnTo>
                    <a:pt x="358" y="2"/>
                  </a:lnTo>
                  <a:lnTo>
                    <a:pt x="361" y="2"/>
                  </a:lnTo>
                  <a:lnTo>
                    <a:pt x="369" y="4"/>
                  </a:lnTo>
                  <a:lnTo>
                    <a:pt x="375" y="4"/>
                  </a:lnTo>
                  <a:lnTo>
                    <a:pt x="380" y="6"/>
                  </a:lnTo>
                  <a:lnTo>
                    <a:pt x="388" y="7"/>
                  </a:lnTo>
                  <a:lnTo>
                    <a:pt x="392" y="9"/>
                  </a:lnTo>
                  <a:lnTo>
                    <a:pt x="399" y="13"/>
                  </a:lnTo>
                  <a:lnTo>
                    <a:pt x="403" y="15"/>
                  </a:lnTo>
                  <a:lnTo>
                    <a:pt x="409" y="17"/>
                  </a:lnTo>
                  <a:lnTo>
                    <a:pt x="413" y="19"/>
                  </a:lnTo>
                  <a:lnTo>
                    <a:pt x="416" y="21"/>
                  </a:lnTo>
                  <a:lnTo>
                    <a:pt x="422" y="25"/>
                  </a:lnTo>
                  <a:lnTo>
                    <a:pt x="428" y="28"/>
                  </a:lnTo>
                  <a:lnTo>
                    <a:pt x="430" y="30"/>
                  </a:lnTo>
                  <a:lnTo>
                    <a:pt x="432" y="36"/>
                  </a:lnTo>
                  <a:lnTo>
                    <a:pt x="432" y="42"/>
                  </a:lnTo>
                  <a:lnTo>
                    <a:pt x="435" y="49"/>
                  </a:lnTo>
                  <a:lnTo>
                    <a:pt x="435" y="53"/>
                  </a:lnTo>
                  <a:lnTo>
                    <a:pt x="437" y="59"/>
                  </a:lnTo>
                  <a:lnTo>
                    <a:pt x="437" y="63"/>
                  </a:lnTo>
                  <a:lnTo>
                    <a:pt x="439" y="64"/>
                  </a:lnTo>
                  <a:lnTo>
                    <a:pt x="443" y="66"/>
                  </a:lnTo>
                  <a:lnTo>
                    <a:pt x="445" y="72"/>
                  </a:lnTo>
                  <a:lnTo>
                    <a:pt x="451" y="78"/>
                  </a:lnTo>
                  <a:lnTo>
                    <a:pt x="456" y="83"/>
                  </a:lnTo>
                  <a:lnTo>
                    <a:pt x="464" y="93"/>
                  </a:lnTo>
                  <a:lnTo>
                    <a:pt x="468" y="97"/>
                  </a:lnTo>
                  <a:lnTo>
                    <a:pt x="472" y="103"/>
                  </a:lnTo>
                  <a:lnTo>
                    <a:pt x="475" y="108"/>
                  </a:lnTo>
                  <a:lnTo>
                    <a:pt x="479" y="114"/>
                  </a:lnTo>
                  <a:lnTo>
                    <a:pt x="481" y="120"/>
                  </a:lnTo>
                  <a:lnTo>
                    <a:pt x="485" y="125"/>
                  </a:lnTo>
                  <a:lnTo>
                    <a:pt x="489" y="131"/>
                  </a:lnTo>
                  <a:lnTo>
                    <a:pt x="491" y="137"/>
                  </a:lnTo>
                  <a:lnTo>
                    <a:pt x="492" y="142"/>
                  </a:lnTo>
                  <a:lnTo>
                    <a:pt x="496" y="150"/>
                  </a:lnTo>
                  <a:lnTo>
                    <a:pt x="498" y="156"/>
                  </a:lnTo>
                  <a:lnTo>
                    <a:pt x="502" y="163"/>
                  </a:lnTo>
                  <a:lnTo>
                    <a:pt x="502" y="169"/>
                  </a:lnTo>
                  <a:lnTo>
                    <a:pt x="504" y="177"/>
                  </a:lnTo>
                  <a:lnTo>
                    <a:pt x="504" y="184"/>
                  </a:lnTo>
                  <a:lnTo>
                    <a:pt x="506" y="192"/>
                  </a:lnTo>
                  <a:lnTo>
                    <a:pt x="504" y="200"/>
                  </a:lnTo>
                  <a:lnTo>
                    <a:pt x="504" y="207"/>
                  </a:lnTo>
                  <a:lnTo>
                    <a:pt x="502" y="215"/>
                  </a:lnTo>
                  <a:lnTo>
                    <a:pt x="502" y="222"/>
                  </a:lnTo>
                  <a:lnTo>
                    <a:pt x="498" y="230"/>
                  </a:lnTo>
                  <a:lnTo>
                    <a:pt x="494" y="236"/>
                  </a:lnTo>
                  <a:lnTo>
                    <a:pt x="491" y="243"/>
                  </a:lnTo>
                  <a:lnTo>
                    <a:pt x="489" y="251"/>
                  </a:lnTo>
                  <a:lnTo>
                    <a:pt x="485" y="257"/>
                  </a:lnTo>
                  <a:lnTo>
                    <a:pt x="481" y="264"/>
                  </a:lnTo>
                  <a:lnTo>
                    <a:pt x="477" y="270"/>
                  </a:lnTo>
                  <a:lnTo>
                    <a:pt x="473" y="277"/>
                  </a:lnTo>
                  <a:lnTo>
                    <a:pt x="468" y="283"/>
                  </a:lnTo>
                  <a:lnTo>
                    <a:pt x="464" y="289"/>
                  </a:lnTo>
                  <a:lnTo>
                    <a:pt x="460" y="295"/>
                  </a:lnTo>
                  <a:lnTo>
                    <a:pt x="454" y="302"/>
                  </a:lnTo>
                  <a:lnTo>
                    <a:pt x="449" y="306"/>
                  </a:lnTo>
                  <a:lnTo>
                    <a:pt x="445" y="312"/>
                  </a:lnTo>
                  <a:lnTo>
                    <a:pt x="439" y="317"/>
                  </a:lnTo>
                  <a:lnTo>
                    <a:pt x="434" y="323"/>
                  </a:lnTo>
                  <a:lnTo>
                    <a:pt x="428" y="329"/>
                  </a:lnTo>
                  <a:lnTo>
                    <a:pt x="420" y="335"/>
                  </a:lnTo>
                  <a:lnTo>
                    <a:pt x="415" y="338"/>
                  </a:lnTo>
                  <a:lnTo>
                    <a:pt x="409" y="344"/>
                  </a:lnTo>
                  <a:lnTo>
                    <a:pt x="403" y="348"/>
                  </a:lnTo>
                  <a:lnTo>
                    <a:pt x="396" y="352"/>
                  </a:lnTo>
                  <a:lnTo>
                    <a:pt x="390" y="355"/>
                  </a:lnTo>
                  <a:lnTo>
                    <a:pt x="384" y="361"/>
                  </a:lnTo>
                  <a:lnTo>
                    <a:pt x="377" y="365"/>
                  </a:lnTo>
                  <a:lnTo>
                    <a:pt x="369" y="367"/>
                  </a:lnTo>
                  <a:lnTo>
                    <a:pt x="361" y="371"/>
                  </a:lnTo>
                  <a:lnTo>
                    <a:pt x="356" y="374"/>
                  </a:lnTo>
                  <a:lnTo>
                    <a:pt x="348" y="378"/>
                  </a:lnTo>
                  <a:lnTo>
                    <a:pt x="342" y="380"/>
                  </a:lnTo>
                  <a:lnTo>
                    <a:pt x="335" y="382"/>
                  </a:lnTo>
                  <a:lnTo>
                    <a:pt x="329" y="386"/>
                  </a:lnTo>
                  <a:lnTo>
                    <a:pt x="321" y="388"/>
                  </a:lnTo>
                  <a:lnTo>
                    <a:pt x="314" y="390"/>
                  </a:lnTo>
                  <a:lnTo>
                    <a:pt x="304" y="390"/>
                  </a:lnTo>
                  <a:lnTo>
                    <a:pt x="297" y="392"/>
                  </a:lnTo>
                  <a:lnTo>
                    <a:pt x="287" y="392"/>
                  </a:lnTo>
                  <a:lnTo>
                    <a:pt x="278" y="392"/>
                  </a:lnTo>
                  <a:lnTo>
                    <a:pt x="268" y="392"/>
                  </a:lnTo>
                  <a:lnTo>
                    <a:pt x="259" y="392"/>
                  </a:lnTo>
                  <a:lnTo>
                    <a:pt x="255" y="390"/>
                  </a:lnTo>
                  <a:lnTo>
                    <a:pt x="249" y="390"/>
                  </a:lnTo>
                  <a:lnTo>
                    <a:pt x="244" y="388"/>
                  </a:lnTo>
                  <a:lnTo>
                    <a:pt x="238" y="388"/>
                  </a:lnTo>
                  <a:lnTo>
                    <a:pt x="232" y="386"/>
                  </a:lnTo>
                  <a:lnTo>
                    <a:pt x="226" y="386"/>
                  </a:lnTo>
                  <a:lnTo>
                    <a:pt x="223" y="384"/>
                  </a:lnTo>
                  <a:lnTo>
                    <a:pt x="217" y="384"/>
                  </a:lnTo>
                  <a:lnTo>
                    <a:pt x="211" y="382"/>
                  </a:lnTo>
                  <a:lnTo>
                    <a:pt x="207" y="382"/>
                  </a:lnTo>
                  <a:lnTo>
                    <a:pt x="202" y="380"/>
                  </a:lnTo>
                  <a:lnTo>
                    <a:pt x="196" y="380"/>
                  </a:lnTo>
                  <a:lnTo>
                    <a:pt x="190" y="378"/>
                  </a:lnTo>
                  <a:lnTo>
                    <a:pt x="187" y="378"/>
                  </a:lnTo>
                  <a:lnTo>
                    <a:pt x="181" y="376"/>
                  </a:lnTo>
                  <a:lnTo>
                    <a:pt x="177" y="376"/>
                  </a:lnTo>
                  <a:lnTo>
                    <a:pt x="171" y="374"/>
                  </a:lnTo>
                  <a:lnTo>
                    <a:pt x="166" y="373"/>
                  </a:lnTo>
                  <a:lnTo>
                    <a:pt x="160" y="371"/>
                  </a:lnTo>
                  <a:lnTo>
                    <a:pt x="154" y="369"/>
                  </a:lnTo>
                  <a:lnTo>
                    <a:pt x="145" y="367"/>
                  </a:lnTo>
                  <a:lnTo>
                    <a:pt x="137" y="365"/>
                  </a:lnTo>
                  <a:lnTo>
                    <a:pt x="126" y="361"/>
                  </a:lnTo>
                  <a:lnTo>
                    <a:pt x="118" y="359"/>
                  </a:lnTo>
                  <a:lnTo>
                    <a:pt x="109" y="355"/>
                  </a:lnTo>
                  <a:lnTo>
                    <a:pt x="103" y="354"/>
                  </a:lnTo>
                  <a:lnTo>
                    <a:pt x="95" y="352"/>
                  </a:lnTo>
                  <a:lnTo>
                    <a:pt x="88" y="348"/>
                  </a:lnTo>
                  <a:lnTo>
                    <a:pt x="80" y="346"/>
                  </a:lnTo>
                  <a:lnTo>
                    <a:pt x="76" y="344"/>
                  </a:lnTo>
                  <a:lnTo>
                    <a:pt x="71" y="340"/>
                  </a:lnTo>
                  <a:lnTo>
                    <a:pt x="65" y="338"/>
                  </a:lnTo>
                  <a:lnTo>
                    <a:pt x="63" y="336"/>
                  </a:lnTo>
                  <a:lnTo>
                    <a:pt x="61" y="336"/>
                  </a:lnTo>
                  <a:lnTo>
                    <a:pt x="55" y="333"/>
                  </a:lnTo>
                  <a:lnTo>
                    <a:pt x="50" y="327"/>
                  </a:lnTo>
                  <a:lnTo>
                    <a:pt x="44" y="321"/>
                  </a:lnTo>
                  <a:lnTo>
                    <a:pt x="38" y="316"/>
                  </a:lnTo>
                  <a:lnTo>
                    <a:pt x="33" y="308"/>
                  </a:lnTo>
                  <a:lnTo>
                    <a:pt x="27" y="300"/>
                  </a:lnTo>
                  <a:lnTo>
                    <a:pt x="21" y="291"/>
                  </a:lnTo>
                  <a:lnTo>
                    <a:pt x="17" y="283"/>
                  </a:lnTo>
                  <a:lnTo>
                    <a:pt x="15" y="277"/>
                  </a:lnTo>
                  <a:lnTo>
                    <a:pt x="12" y="274"/>
                  </a:lnTo>
                  <a:lnTo>
                    <a:pt x="10" y="268"/>
                  </a:lnTo>
                  <a:lnTo>
                    <a:pt x="8" y="264"/>
                  </a:lnTo>
                  <a:lnTo>
                    <a:pt x="6" y="255"/>
                  </a:lnTo>
                  <a:lnTo>
                    <a:pt x="4" y="245"/>
                  </a:lnTo>
                  <a:lnTo>
                    <a:pt x="0" y="236"/>
                  </a:lnTo>
                  <a:lnTo>
                    <a:pt x="0" y="226"/>
                  </a:lnTo>
                  <a:lnTo>
                    <a:pt x="0" y="217"/>
                  </a:lnTo>
                  <a:lnTo>
                    <a:pt x="2" y="209"/>
                  </a:lnTo>
                  <a:lnTo>
                    <a:pt x="2" y="203"/>
                  </a:lnTo>
                  <a:lnTo>
                    <a:pt x="4" y="200"/>
                  </a:lnTo>
                  <a:lnTo>
                    <a:pt x="6" y="194"/>
                  </a:lnTo>
                  <a:lnTo>
                    <a:pt x="8" y="188"/>
                  </a:lnTo>
                  <a:lnTo>
                    <a:pt x="14" y="179"/>
                  </a:lnTo>
                  <a:lnTo>
                    <a:pt x="19" y="169"/>
                  </a:lnTo>
                  <a:lnTo>
                    <a:pt x="21" y="165"/>
                  </a:lnTo>
                  <a:lnTo>
                    <a:pt x="25" y="160"/>
                  </a:lnTo>
                  <a:lnTo>
                    <a:pt x="29" y="154"/>
                  </a:lnTo>
                  <a:lnTo>
                    <a:pt x="33" y="150"/>
                  </a:lnTo>
                  <a:lnTo>
                    <a:pt x="38" y="141"/>
                  </a:lnTo>
                  <a:lnTo>
                    <a:pt x="48" y="133"/>
                  </a:lnTo>
                  <a:lnTo>
                    <a:pt x="53" y="125"/>
                  </a:lnTo>
                  <a:lnTo>
                    <a:pt x="59" y="118"/>
                  </a:lnTo>
                  <a:lnTo>
                    <a:pt x="65" y="110"/>
                  </a:lnTo>
                  <a:lnTo>
                    <a:pt x="72" y="106"/>
                  </a:lnTo>
                  <a:lnTo>
                    <a:pt x="76" y="101"/>
                  </a:lnTo>
                  <a:lnTo>
                    <a:pt x="80" y="99"/>
                  </a:lnTo>
                  <a:lnTo>
                    <a:pt x="82" y="95"/>
                  </a:lnTo>
                  <a:lnTo>
                    <a:pt x="84" y="95"/>
                  </a:lnTo>
                  <a:lnTo>
                    <a:pt x="84" y="95"/>
                  </a:lnTo>
                  <a:close/>
                </a:path>
              </a:pathLst>
            </a:custGeom>
            <a:solidFill>
              <a:srgbClr val="B1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6"/>
            <p:cNvSpPr>
              <a:spLocks/>
            </p:cNvSpPr>
            <p:nvPr/>
          </p:nvSpPr>
          <p:spPr bwMode="auto">
            <a:xfrm>
              <a:off x="5516531" y="3362583"/>
              <a:ext cx="503269" cy="443725"/>
            </a:xfrm>
            <a:custGeom>
              <a:avLst/>
              <a:gdLst>
                <a:gd name="T0" fmla="*/ 186 w 522"/>
                <a:gd name="T1" fmla="*/ 3 h 420"/>
                <a:gd name="T2" fmla="*/ 131 w 522"/>
                <a:gd name="T3" fmla="*/ 3 h 420"/>
                <a:gd name="T4" fmla="*/ 89 w 522"/>
                <a:gd name="T5" fmla="*/ 43 h 420"/>
                <a:gd name="T6" fmla="*/ 78 w 522"/>
                <a:gd name="T7" fmla="*/ 87 h 420"/>
                <a:gd name="T8" fmla="*/ 74 w 522"/>
                <a:gd name="T9" fmla="*/ 112 h 420"/>
                <a:gd name="T10" fmla="*/ 34 w 522"/>
                <a:gd name="T11" fmla="*/ 146 h 420"/>
                <a:gd name="T12" fmla="*/ 9 w 522"/>
                <a:gd name="T13" fmla="*/ 192 h 420"/>
                <a:gd name="T14" fmla="*/ 0 w 522"/>
                <a:gd name="T15" fmla="*/ 251 h 420"/>
                <a:gd name="T16" fmla="*/ 15 w 522"/>
                <a:gd name="T17" fmla="*/ 310 h 420"/>
                <a:gd name="T18" fmla="*/ 57 w 522"/>
                <a:gd name="T19" fmla="*/ 357 h 420"/>
                <a:gd name="T20" fmla="*/ 117 w 522"/>
                <a:gd name="T21" fmla="*/ 391 h 420"/>
                <a:gd name="T22" fmla="*/ 154 w 522"/>
                <a:gd name="T23" fmla="*/ 403 h 420"/>
                <a:gd name="T24" fmla="*/ 190 w 522"/>
                <a:gd name="T25" fmla="*/ 412 h 420"/>
                <a:gd name="T26" fmla="*/ 230 w 522"/>
                <a:gd name="T27" fmla="*/ 420 h 420"/>
                <a:gd name="T28" fmla="*/ 266 w 522"/>
                <a:gd name="T29" fmla="*/ 420 h 420"/>
                <a:gd name="T30" fmla="*/ 313 w 522"/>
                <a:gd name="T31" fmla="*/ 416 h 420"/>
                <a:gd name="T32" fmla="*/ 370 w 522"/>
                <a:gd name="T33" fmla="*/ 399 h 420"/>
                <a:gd name="T34" fmla="*/ 414 w 522"/>
                <a:gd name="T35" fmla="*/ 374 h 420"/>
                <a:gd name="T36" fmla="*/ 461 w 522"/>
                <a:gd name="T37" fmla="*/ 344 h 420"/>
                <a:gd name="T38" fmla="*/ 486 w 522"/>
                <a:gd name="T39" fmla="*/ 310 h 420"/>
                <a:gd name="T40" fmla="*/ 509 w 522"/>
                <a:gd name="T41" fmla="*/ 268 h 420"/>
                <a:gd name="T42" fmla="*/ 520 w 522"/>
                <a:gd name="T43" fmla="*/ 220 h 420"/>
                <a:gd name="T44" fmla="*/ 520 w 522"/>
                <a:gd name="T45" fmla="*/ 176 h 420"/>
                <a:gd name="T46" fmla="*/ 507 w 522"/>
                <a:gd name="T47" fmla="*/ 140 h 420"/>
                <a:gd name="T48" fmla="*/ 477 w 522"/>
                <a:gd name="T49" fmla="*/ 100 h 420"/>
                <a:gd name="T50" fmla="*/ 456 w 522"/>
                <a:gd name="T51" fmla="*/ 76 h 420"/>
                <a:gd name="T52" fmla="*/ 441 w 522"/>
                <a:gd name="T53" fmla="*/ 41 h 420"/>
                <a:gd name="T54" fmla="*/ 382 w 522"/>
                <a:gd name="T55" fmla="*/ 5 h 420"/>
                <a:gd name="T56" fmla="*/ 330 w 522"/>
                <a:gd name="T57" fmla="*/ 1 h 420"/>
                <a:gd name="T58" fmla="*/ 336 w 522"/>
                <a:gd name="T59" fmla="*/ 22 h 420"/>
                <a:gd name="T60" fmla="*/ 395 w 522"/>
                <a:gd name="T61" fmla="*/ 32 h 420"/>
                <a:gd name="T62" fmla="*/ 423 w 522"/>
                <a:gd name="T63" fmla="*/ 70 h 420"/>
                <a:gd name="T64" fmla="*/ 435 w 522"/>
                <a:gd name="T65" fmla="*/ 95 h 420"/>
                <a:gd name="T66" fmla="*/ 479 w 522"/>
                <a:gd name="T67" fmla="*/ 137 h 420"/>
                <a:gd name="T68" fmla="*/ 499 w 522"/>
                <a:gd name="T69" fmla="*/ 176 h 420"/>
                <a:gd name="T70" fmla="*/ 501 w 522"/>
                <a:gd name="T71" fmla="*/ 226 h 420"/>
                <a:gd name="T72" fmla="*/ 480 w 522"/>
                <a:gd name="T73" fmla="*/ 273 h 420"/>
                <a:gd name="T74" fmla="*/ 448 w 522"/>
                <a:gd name="T75" fmla="*/ 317 h 420"/>
                <a:gd name="T76" fmla="*/ 410 w 522"/>
                <a:gd name="T77" fmla="*/ 351 h 420"/>
                <a:gd name="T78" fmla="*/ 365 w 522"/>
                <a:gd name="T79" fmla="*/ 378 h 420"/>
                <a:gd name="T80" fmla="*/ 321 w 522"/>
                <a:gd name="T81" fmla="*/ 388 h 420"/>
                <a:gd name="T82" fmla="*/ 279 w 522"/>
                <a:gd name="T83" fmla="*/ 395 h 420"/>
                <a:gd name="T84" fmla="*/ 235 w 522"/>
                <a:gd name="T85" fmla="*/ 397 h 420"/>
                <a:gd name="T86" fmla="*/ 197 w 522"/>
                <a:gd name="T87" fmla="*/ 391 h 420"/>
                <a:gd name="T88" fmla="*/ 148 w 522"/>
                <a:gd name="T89" fmla="*/ 378 h 420"/>
                <a:gd name="T90" fmla="*/ 95 w 522"/>
                <a:gd name="T91" fmla="*/ 353 h 420"/>
                <a:gd name="T92" fmla="*/ 47 w 522"/>
                <a:gd name="T93" fmla="*/ 317 h 420"/>
                <a:gd name="T94" fmla="*/ 22 w 522"/>
                <a:gd name="T95" fmla="*/ 268 h 420"/>
                <a:gd name="T96" fmla="*/ 24 w 522"/>
                <a:gd name="T97" fmla="*/ 213 h 420"/>
                <a:gd name="T98" fmla="*/ 43 w 522"/>
                <a:gd name="T99" fmla="*/ 169 h 420"/>
                <a:gd name="T100" fmla="*/ 91 w 522"/>
                <a:gd name="T101" fmla="*/ 127 h 420"/>
                <a:gd name="T102" fmla="*/ 100 w 522"/>
                <a:gd name="T103" fmla="*/ 114 h 420"/>
                <a:gd name="T104" fmla="*/ 110 w 522"/>
                <a:gd name="T105" fmla="*/ 64 h 420"/>
                <a:gd name="T106" fmla="*/ 137 w 522"/>
                <a:gd name="T107" fmla="*/ 26 h 420"/>
                <a:gd name="T108" fmla="*/ 186 w 522"/>
                <a:gd name="T109" fmla="*/ 28 h 420"/>
                <a:gd name="T110" fmla="*/ 216 w 522"/>
                <a:gd name="T111"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 h="420">
                  <a:moveTo>
                    <a:pt x="216" y="11"/>
                  </a:moveTo>
                  <a:lnTo>
                    <a:pt x="213" y="9"/>
                  </a:lnTo>
                  <a:lnTo>
                    <a:pt x="207" y="7"/>
                  </a:lnTo>
                  <a:lnTo>
                    <a:pt x="201" y="5"/>
                  </a:lnTo>
                  <a:lnTo>
                    <a:pt x="197" y="5"/>
                  </a:lnTo>
                  <a:lnTo>
                    <a:pt x="190" y="3"/>
                  </a:lnTo>
                  <a:lnTo>
                    <a:pt x="186" y="3"/>
                  </a:lnTo>
                  <a:lnTo>
                    <a:pt x="178" y="1"/>
                  </a:lnTo>
                  <a:lnTo>
                    <a:pt x="171" y="1"/>
                  </a:lnTo>
                  <a:lnTo>
                    <a:pt x="163" y="1"/>
                  </a:lnTo>
                  <a:lnTo>
                    <a:pt x="156" y="1"/>
                  </a:lnTo>
                  <a:lnTo>
                    <a:pt x="148" y="1"/>
                  </a:lnTo>
                  <a:lnTo>
                    <a:pt x="140" y="1"/>
                  </a:lnTo>
                  <a:lnTo>
                    <a:pt x="131" y="3"/>
                  </a:lnTo>
                  <a:lnTo>
                    <a:pt x="123" y="5"/>
                  </a:lnTo>
                  <a:lnTo>
                    <a:pt x="116" y="7"/>
                  </a:lnTo>
                  <a:lnTo>
                    <a:pt x="108" y="13"/>
                  </a:lnTo>
                  <a:lnTo>
                    <a:pt x="102" y="19"/>
                  </a:lnTo>
                  <a:lnTo>
                    <a:pt x="97" y="26"/>
                  </a:lnTo>
                  <a:lnTo>
                    <a:pt x="91" y="34"/>
                  </a:lnTo>
                  <a:lnTo>
                    <a:pt x="89" y="43"/>
                  </a:lnTo>
                  <a:lnTo>
                    <a:pt x="85" y="47"/>
                  </a:lnTo>
                  <a:lnTo>
                    <a:pt x="85" y="53"/>
                  </a:lnTo>
                  <a:lnTo>
                    <a:pt x="83" y="57"/>
                  </a:lnTo>
                  <a:lnTo>
                    <a:pt x="83" y="62"/>
                  </a:lnTo>
                  <a:lnTo>
                    <a:pt x="81" y="70"/>
                  </a:lnTo>
                  <a:lnTo>
                    <a:pt x="79" y="79"/>
                  </a:lnTo>
                  <a:lnTo>
                    <a:pt x="78" y="87"/>
                  </a:lnTo>
                  <a:lnTo>
                    <a:pt x="78" y="95"/>
                  </a:lnTo>
                  <a:lnTo>
                    <a:pt x="78" y="100"/>
                  </a:lnTo>
                  <a:lnTo>
                    <a:pt x="78" y="106"/>
                  </a:lnTo>
                  <a:lnTo>
                    <a:pt x="78" y="110"/>
                  </a:lnTo>
                  <a:lnTo>
                    <a:pt x="78" y="110"/>
                  </a:lnTo>
                  <a:lnTo>
                    <a:pt x="76" y="110"/>
                  </a:lnTo>
                  <a:lnTo>
                    <a:pt x="74" y="112"/>
                  </a:lnTo>
                  <a:lnTo>
                    <a:pt x="70" y="114"/>
                  </a:lnTo>
                  <a:lnTo>
                    <a:pt x="66" y="118"/>
                  </a:lnTo>
                  <a:lnTo>
                    <a:pt x="59" y="119"/>
                  </a:lnTo>
                  <a:lnTo>
                    <a:pt x="53" y="125"/>
                  </a:lnTo>
                  <a:lnTo>
                    <a:pt x="47" y="131"/>
                  </a:lnTo>
                  <a:lnTo>
                    <a:pt x="41" y="140"/>
                  </a:lnTo>
                  <a:lnTo>
                    <a:pt x="34" y="146"/>
                  </a:lnTo>
                  <a:lnTo>
                    <a:pt x="26" y="156"/>
                  </a:lnTo>
                  <a:lnTo>
                    <a:pt x="22" y="161"/>
                  </a:lnTo>
                  <a:lnTo>
                    <a:pt x="21" y="167"/>
                  </a:lnTo>
                  <a:lnTo>
                    <a:pt x="17" y="173"/>
                  </a:lnTo>
                  <a:lnTo>
                    <a:pt x="15" y="180"/>
                  </a:lnTo>
                  <a:lnTo>
                    <a:pt x="11" y="184"/>
                  </a:lnTo>
                  <a:lnTo>
                    <a:pt x="9" y="192"/>
                  </a:lnTo>
                  <a:lnTo>
                    <a:pt x="5" y="199"/>
                  </a:lnTo>
                  <a:lnTo>
                    <a:pt x="5" y="207"/>
                  </a:lnTo>
                  <a:lnTo>
                    <a:pt x="2" y="216"/>
                  </a:lnTo>
                  <a:lnTo>
                    <a:pt x="2" y="224"/>
                  </a:lnTo>
                  <a:lnTo>
                    <a:pt x="0" y="232"/>
                  </a:lnTo>
                  <a:lnTo>
                    <a:pt x="0" y="243"/>
                  </a:lnTo>
                  <a:lnTo>
                    <a:pt x="0" y="251"/>
                  </a:lnTo>
                  <a:lnTo>
                    <a:pt x="0" y="260"/>
                  </a:lnTo>
                  <a:lnTo>
                    <a:pt x="0" y="268"/>
                  </a:lnTo>
                  <a:lnTo>
                    <a:pt x="3" y="277"/>
                  </a:lnTo>
                  <a:lnTo>
                    <a:pt x="5" y="285"/>
                  </a:lnTo>
                  <a:lnTo>
                    <a:pt x="7" y="292"/>
                  </a:lnTo>
                  <a:lnTo>
                    <a:pt x="11" y="302"/>
                  </a:lnTo>
                  <a:lnTo>
                    <a:pt x="15" y="310"/>
                  </a:lnTo>
                  <a:lnTo>
                    <a:pt x="19" y="317"/>
                  </a:lnTo>
                  <a:lnTo>
                    <a:pt x="24" y="323"/>
                  </a:lnTo>
                  <a:lnTo>
                    <a:pt x="30" y="331"/>
                  </a:lnTo>
                  <a:lnTo>
                    <a:pt x="36" y="338"/>
                  </a:lnTo>
                  <a:lnTo>
                    <a:pt x="41" y="344"/>
                  </a:lnTo>
                  <a:lnTo>
                    <a:pt x="49" y="350"/>
                  </a:lnTo>
                  <a:lnTo>
                    <a:pt x="57" y="357"/>
                  </a:lnTo>
                  <a:lnTo>
                    <a:pt x="66" y="363"/>
                  </a:lnTo>
                  <a:lnTo>
                    <a:pt x="72" y="367"/>
                  </a:lnTo>
                  <a:lnTo>
                    <a:pt x="81" y="372"/>
                  </a:lnTo>
                  <a:lnTo>
                    <a:pt x="89" y="378"/>
                  </a:lnTo>
                  <a:lnTo>
                    <a:pt x="98" y="382"/>
                  </a:lnTo>
                  <a:lnTo>
                    <a:pt x="108" y="386"/>
                  </a:lnTo>
                  <a:lnTo>
                    <a:pt x="117" y="391"/>
                  </a:lnTo>
                  <a:lnTo>
                    <a:pt x="121" y="393"/>
                  </a:lnTo>
                  <a:lnTo>
                    <a:pt x="127" y="395"/>
                  </a:lnTo>
                  <a:lnTo>
                    <a:pt x="133" y="395"/>
                  </a:lnTo>
                  <a:lnTo>
                    <a:pt x="138" y="399"/>
                  </a:lnTo>
                  <a:lnTo>
                    <a:pt x="142" y="399"/>
                  </a:lnTo>
                  <a:lnTo>
                    <a:pt x="148" y="401"/>
                  </a:lnTo>
                  <a:lnTo>
                    <a:pt x="154" y="403"/>
                  </a:lnTo>
                  <a:lnTo>
                    <a:pt x="159" y="405"/>
                  </a:lnTo>
                  <a:lnTo>
                    <a:pt x="163" y="407"/>
                  </a:lnTo>
                  <a:lnTo>
                    <a:pt x="169" y="408"/>
                  </a:lnTo>
                  <a:lnTo>
                    <a:pt x="175" y="410"/>
                  </a:lnTo>
                  <a:lnTo>
                    <a:pt x="180" y="410"/>
                  </a:lnTo>
                  <a:lnTo>
                    <a:pt x="186" y="412"/>
                  </a:lnTo>
                  <a:lnTo>
                    <a:pt x="190" y="412"/>
                  </a:lnTo>
                  <a:lnTo>
                    <a:pt x="195" y="414"/>
                  </a:lnTo>
                  <a:lnTo>
                    <a:pt x="203" y="416"/>
                  </a:lnTo>
                  <a:lnTo>
                    <a:pt x="207" y="416"/>
                  </a:lnTo>
                  <a:lnTo>
                    <a:pt x="214" y="418"/>
                  </a:lnTo>
                  <a:lnTo>
                    <a:pt x="218" y="418"/>
                  </a:lnTo>
                  <a:lnTo>
                    <a:pt x="226" y="420"/>
                  </a:lnTo>
                  <a:lnTo>
                    <a:pt x="230" y="420"/>
                  </a:lnTo>
                  <a:lnTo>
                    <a:pt x="235" y="420"/>
                  </a:lnTo>
                  <a:lnTo>
                    <a:pt x="241" y="420"/>
                  </a:lnTo>
                  <a:lnTo>
                    <a:pt x="247" y="420"/>
                  </a:lnTo>
                  <a:lnTo>
                    <a:pt x="251" y="420"/>
                  </a:lnTo>
                  <a:lnTo>
                    <a:pt x="256" y="420"/>
                  </a:lnTo>
                  <a:lnTo>
                    <a:pt x="262" y="420"/>
                  </a:lnTo>
                  <a:lnTo>
                    <a:pt x="266" y="420"/>
                  </a:lnTo>
                  <a:lnTo>
                    <a:pt x="275" y="420"/>
                  </a:lnTo>
                  <a:lnTo>
                    <a:pt x="285" y="420"/>
                  </a:lnTo>
                  <a:lnTo>
                    <a:pt x="290" y="418"/>
                  </a:lnTo>
                  <a:lnTo>
                    <a:pt x="294" y="418"/>
                  </a:lnTo>
                  <a:lnTo>
                    <a:pt x="300" y="418"/>
                  </a:lnTo>
                  <a:lnTo>
                    <a:pt x="306" y="418"/>
                  </a:lnTo>
                  <a:lnTo>
                    <a:pt x="313" y="416"/>
                  </a:lnTo>
                  <a:lnTo>
                    <a:pt x="321" y="414"/>
                  </a:lnTo>
                  <a:lnTo>
                    <a:pt x="330" y="410"/>
                  </a:lnTo>
                  <a:lnTo>
                    <a:pt x="338" y="410"/>
                  </a:lnTo>
                  <a:lnTo>
                    <a:pt x="346" y="407"/>
                  </a:lnTo>
                  <a:lnTo>
                    <a:pt x="353" y="405"/>
                  </a:lnTo>
                  <a:lnTo>
                    <a:pt x="363" y="401"/>
                  </a:lnTo>
                  <a:lnTo>
                    <a:pt x="370" y="399"/>
                  </a:lnTo>
                  <a:lnTo>
                    <a:pt x="376" y="395"/>
                  </a:lnTo>
                  <a:lnTo>
                    <a:pt x="384" y="391"/>
                  </a:lnTo>
                  <a:lnTo>
                    <a:pt x="389" y="388"/>
                  </a:lnTo>
                  <a:lnTo>
                    <a:pt x="397" y="386"/>
                  </a:lnTo>
                  <a:lnTo>
                    <a:pt x="403" y="382"/>
                  </a:lnTo>
                  <a:lnTo>
                    <a:pt x="408" y="378"/>
                  </a:lnTo>
                  <a:lnTo>
                    <a:pt x="414" y="374"/>
                  </a:lnTo>
                  <a:lnTo>
                    <a:pt x="422" y="370"/>
                  </a:lnTo>
                  <a:lnTo>
                    <a:pt x="425" y="367"/>
                  </a:lnTo>
                  <a:lnTo>
                    <a:pt x="431" y="365"/>
                  </a:lnTo>
                  <a:lnTo>
                    <a:pt x="437" y="359"/>
                  </a:lnTo>
                  <a:lnTo>
                    <a:pt x="442" y="357"/>
                  </a:lnTo>
                  <a:lnTo>
                    <a:pt x="452" y="350"/>
                  </a:lnTo>
                  <a:lnTo>
                    <a:pt x="461" y="344"/>
                  </a:lnTo>
                  <a:lnTo>
                    <a:pt x="465" y="340"/>
                  </a:lnTo>
                  <a:lnTo>
                    <a:pt x="467" y="334"/>
                  </a:lnTo>
                  <a:lnTo>
                    <a:pt x="471" y="331"/>
                  </a:lnTo>
                  <a:lnTo>
                    <a:pt x="477" y="327"/>
                  </a:lnTo>
                  <a:lnTo>
                    <a:pt x="480" y="321"/>
                  </a:lnTo>
                  <a:lnTo>
                    <a:pt x="484" y="315"/>
                  </a:lnTo>
                  <a:lnTo>
                    <a:pt x="486" y="310"/>
                  </a:lnTo>
                  <a:lnTo>
                    <a:pt x="492" y="306"/>
                  </a:lnTo>
                  <a:lnTo>
                    <a:pt x="494" y="300"/>
                  </a:lnTo>
                  <a:lnTo>
                    <a:pt x="498" y="292"/>
                  </a:lnTo>
                  <a:lnTo>
                    <a:pt x="499" y="287"/>
                  </a:lnTo>
                  <a:lnTo>
                    <a:pt x="503" y="281"/>
                  </a:lnTo>
                  <a:lnTo>
                    <a:pt x="505" y="273"/>
                  </a:lnTo>
                  <a:lnTo>
                    <a:pt x="509" y="268"/>
                  </a:lnTo>
                  <a:lnTo>
                    <a:pt x="511" y="262"/>
                  </a:lnTo>
                  <a:lnTo>
                    <a:pt x="513" y="256"/>
                  </a:lnTo>
                  <a:lnTo>
                    <a:pt x="515" y="249"/>
                  </a:lnTo>
                  <a:lnTo>
                    <a:pt x="517" y="241"/>
                  </a:lnTo>
                  <a:lnTo>
                    <a:pt x="518" y="234"/>
                  </a:lnTo>
                  <a:lnTo>
                    <a:pt x="520" y="228"/>
                  </a:lnTo>
                  <a:lnTo>
                    <a:pt x="520" y="220"/>
                  </a:lnTo>
                  <a:lnTo>
                    <a:pt x="522" y="215"/>
                  </a:lnTo>
                  <a:lnTo>
                    <a:pt x="522" y="207"/>
                  </a:lnTo>
                  <a:lnTo>
                    <a:pt x="522" y="201"/>
                  </a:lnTo>
                  <a:lnTo>
                    <a:pt x="522" y="195"/>
                  </a:lnTo>
                  <a:lnTo>
                    <a:pt x="522" y="188"/>
                  </a:lnTo>
                  <a:lnTo>
                    <a:pt x="520" y="182"/>
                  </a:lnTo>
                  <a:lnTo>
                    <a:pt x="520" y="176"/>
                  </a:lnTo>
                  <a:lnTo>
                    <a:pt x="518" y="171"/>
                  </a:lnTo>
                  <a:lnTo>
                    <a:pt x="518" y="167"/>
                  </a:lnTo>
                  <a:lnTo>
                    <a:pt x="517" y="161"/>
                  </a:lnTo>
                  <a:lnTo>
                    <a:pt x="515" y="156"/>
                  </a:lnTo>
                  <a:lnTo>
                    <a:pt x="513" y="152"/>
                  </a:lnTo>
                  <a:lnTo>
                    <a:pt x="511" y="146"/>
                  </a:lnTo>
                  <a:lnTo>
                    <a:pt x="507" y="140"/>
                  </a:lnTo>
                  <a:lnTo>
                    <a:pt x="505" y="138"/>
                  </a:lnTo>
                  <a:lnTo>
                    <a:pt x="499" y="129"/>
                  </a:lnTo>
                  <a:lnTo>
                    <a:pt x="496" y="123"/>
                  </a:lnTo>
                  <a:lnTo>
                    <a:pt x="490" y="116"/>
                  </a:lnTo>
                  <a:lnTo>
                    <a:pt x="484" y="110"/>
                  </a:lnTo>
                  <a:lnTo>
                    <a:pt x="480" y="104"/>
                  </a:lnTo>
                  <a:lnTo>
                    <a:pt x="477" y="100"/>
                  </a:lnTo>
                  <a:lnTo>
                    <a:pt x="467" y="93"/>
                  </a:lnTo>
                  <a:lnTo>
                    <a:pt x="460" y="87"/>
                  </a:lnTo>
                  <a:lnTo>
                    <a:pt x="456" y="83"/>
                  </a:lnTo>
                  <a:lnTo>
                    <a:pt x="454" y="83"/>
                  </a:lnTo>
                  <a:lnTo>
                    <a:pt x="454" y="81"/>
                  </a:lnTo>
                  <a:lnTo>
                    <a:pt x="456" y="79"/>
                  </a:lnTo>
                  <a:lnTo>
                    <a:pt x="456" y="76"/>
                  </a:lnTo>
                  <a:lnTo>
                    <a:pt x="458" y="70"/>
                  </a:lnTo>
                  <a:lnTo>
                    <a:pt x="456" y="66"/>
                  </a:lnTo>
                  <a:lnTo>
                    <a:pt x="454" y="62"/>
                  </a:lnTo>
                  <a:lnTo>
                    <a:pt x="452" y="57"/>
                  </a:lnTo>
                  <a:lnTo>
                    <a:pt x="450" y="53"/>
                  </a:lnTo>
                  <a:lnTo>
                    <a:pt x="446" y="47"/>
                  </a:lnTo>
                  <a:lnTo>
                    <a:pt x="441" y="41"/>
                  </a:lnTo>
                  <a:lnTo>
                    <a:pt x="435" y="34"/>
                  </a:lnTo>
                  <a:lnTo>
                    <a:pt x="427" y="28"/>
                  </a:lnTo>
                  <a:lnTo>
                    <a:pt x="418" y="21"/>
                  </a:lnTo>
                  <a:lnTo>
                    <a:pt x="410" y="15"/>
                  </a:lnTo>
                  <a:lnTo>
                    <a:pt x="401" y="9"/>
                  </a:lnTo>
                  <a:lnTo>
                    <a:pt x="393" y="7"/>
                  </a:lnTo>
                  <a:lnTo>
                    <a:pt x="382" y="5"/>
                  </a:lnTo>
                  <a:lnTo>
                    <a:pt x="374" y="3"/>
                  </a:lnTo>
                  <a:lnTo>
                    <a:pt x="365" y="1"/>
                  </a:lnTo>
                  <a:lnTo>
                    <a:pt x="357" y="1"/>
                  </a:lnTo>
                  <a:lnTo>
                    <a:pt x="349" y="0"/>
                  </a:lnTo>
                  <a:lnTo>
                    <a:pt x="342" y="0"/>
                  </a:lnTo>
                  <a:lnTo>
                    <a:pt x="336" y="0"/>
                  </a:lnTo>
                  <a:lnTo>
                    <a:pt x="330" y="1"/>
                  </a:lnTo>
                  <a:lnTo>
                    <a:pt x="323" y="1"/>
                  </a:lnTo>
                  <a:lnTo>
                    <a:pt x="321" y="3"/>
                  </a:lnTo>
                  <a:lnTo>
                    <a:pt x="315" y="22"/>
                  </a:lnTo>
                  <a:lnTo>
                    <a:pt x="319" y="22"/>
                  </a:lnTo>
                  <a:lnTo>
                    <a:pt x="323" y="22"/>
                  </a:lnTo>
                  <a:lnTo>
                    <a:pt x="328" y="22"/>
                  </a:lnTo>
                  <a:lnTo>
                    <a:pt x="336" y="22"/>
                  </a:lnTo>
                  <a:lnTo>
                    <a:pt x="344" y="22"/>
                  </a:lnTo>
                  <a:lnTo>
                    <a:pt x="351" y="24"/>
                  </a:lnTo>
                  <a:lnTo>
                    <a:pt x="361" y="26"/>
                  </a:lnTo>
                  <a:lnTo>
                    <a:pt x="368" y="26"/>
                  </a:lnTo>
                  <a:lnTo>
                    <a:pt x="378" y="28"/>
                  </a:lnTo>
                  <a:lnTo>
                    <a:pt x="387" y="30"/>
                  </a:lnTo>
                  <a:lnTo>
                    <a:pt x="395" y="32"/>
                  </a:lnTo>
                  <a:lnTo>
                    <a:pt x="403" y="36"/>
                  </a:lnTo>
                  <a:lnTo>
                    <a:pt x="408" y="38"/>
                  </a:lnTo>
                  <a:lnTo>
                    <a:pt x="412" y="41"/>
                  </a:lnTo>
                  <a:lnTo>
                    <a:pt x="418" y="47"/>
                  </a:lnTo>
                  <a:lnTo>
                    <a:pt x="420" y="55"/>
                  </a:lnTo>
                  <a:lnTo>
                    <a:pt x="423" y="62"/>
                  </a:lnTo>
                  <a:lnTo>
                    <a:pt x="423" y="70"/>
                  </a:lnTo>
                  <a:lnTo>
                    <a:pt x="425" y="78"/>
                  </a:lnTo>
                  <a:lnTo>
                    <a:pt x="425" y="81"/>
                  </a:lnTo>
                  <a:lnTo>
                    <a:pt x="427" y="85"/>
                  </a:lnTo>
                  <a:lnTo>
                    <a:pt x="427" y="89"/>
                  </a:lnTo>
                  <a:lnTo>
                    <a:pt x="427" y="91"/>
                  </a:lnTo>
                  <a:lnTo>
                    <a:pt x="431" y="93"/>
                  </a:lnTo>
                  <a:lnTo>
                    <a:pt x="435" y="95"/>
                  </a:lnTo>
                  <a:lnTo>
                    <a:pt x="441" y="100"/>
                  </a:lnTo>
                  <a:lnTo>
                    <a:pt x="448" y="104"/>
                  </a:lnTo>
                  <a:lnTo>
                    <a:pt x="456" y="112"/>
                  </a:lnTo>
                  <a:lnTo>
                    <a:pt x="463" y="119"/>
                  </a:lnTo>
                  <a:lnTo>
                    <a:pt x="471" y="129"/>
                  </a:lnTo>
                  <a:lnTo>
                    <a:pt x="475" y="133"/>
                  </a:lnTo>
                  <a:lnTo>
                    <a:pt x="479" y="137"/>
                  </a:lnTo>
                  <a:lnTo>
                    <a:pt x="482" y="142"/>
                  </a:lnTo>
                  <a:lnTo>
                    <a:pt x="486" y="148"/>
                  </a:lnTo>
                  <a:lnTo>
                    <a:pt x="488" y="154"/>
                  </a:lnTo>
                  <a:lnTo>
                    <a:pt x="492" y="157"/>
                  </a:lnTo>
                  <a:lnTo>
                    <a:pt x="496" y="165"/>
                  </a:lnTo>
                  <a:lnTo>
                    <a:pt x="498" y="171"/>
                  </a:lnTo>
                  <a:lnTo>
                    <a:pt x="499" y="176"/>
                  </a:lnTo>
                  <a:lnTo>
                    <a:pt x="501" y="184"/>
                  </a:lnTo>
                  <a:lnTo>
                    <a:pt x="501" y="190"/>
                  </a:lnTo>
                  <a:lnTo>
                    <a:pt x="503" y="197"/>
                  </a:lnTo>
                  <a:lnTo>
                    <a:pt x="503" y="203"/>
                  </a:lnTo>
                  <a:lnTo>
                    <a:pt x="503" y="211"/>
                  </a:lnTo>
                  <a:lnTo>
                    <a:pt x="503" y="218"/>
                  </a:lnTo>
                  <a:lnTo>
                    <a:pt x="501" y="226"/>
                  </a:lnTo>
                  <a:lnTo>
                    <a:pt x="499" y="232"/>
                  </a:lnTo>
                  <a:lnTo>
                    <a:pt x="498" y="241"/>
                  </a:lnTo>
                  <a:lnTo>
                    <a:pt x="494" y="247"/>
                  </a:lnTo>
                  <a:lnTo>
                    <a:pt x="490" y="254"/>
                  </a:lnTo>
                  <a:lnTo>
                    <a:pt x="486" y="260"/>
                  </a:lnTo>
                  <a:lnTo>
                    <a:pt x="484" y="268"/>
                  </a:lnTo>
                  <a:lnTo>
                    <a:pt x="480" y="273"/>
                  </a:lnTo>
                  <a:lnTo>
                    <a:pt x="477" y="281"/>
                  </a:lnTo>
                  <a:lnTo>
                    <a:pt x="471" y="287"/>
                  </a:lnTo>
                  <a:lnTo>
                    <a:pt x="467" y="292"/>
                  </a:lnTo>
                  <a:lnTo>
                    <a:pt x="463" y="300"/>
                  </a:lnTo>
                  <a:lnTo>
                    <a:pt x="458" y="306"/>
                  </a:lnTo>
                  <a:lnTo>
                    <a:pt x="452" y="311"/>
                  </a:lnTo>
                  <a:lnTo>
                    <a:pt x="448" y="317"/>
                  </a:lnTo>
                  <a:lnTo>
                    <a:pt x="444" y="321"/>
                  </a:lnTo>
                  <a:lnTo>
                    <a:pt x="439" y="327"/>
                  </a:lnTo>
                  <a:lnTo>
                    <a:pt x="435" y="332"/>
                  </a:lnTo>
                  <a:lnTo>
                    <a:pt x="429" y="336"/>
                  </a:lnTo>
                  <a:lnTo>
                    <a:pt x="423" y="340"/>
                  </a:lnTo>
                  <a:lnTo>
                    <a:pt x="420" y="346"/>
                  </a:lnTo>
                  <a:lnTo>
                    <a:pt x="410" y="351"/>
                  </a:lnTo>
                  <a:lnTo>
                    <a:pt x="403" y="359"/>
                  </a:lnTo>
                  <a:lnTo>
                    <a:pt x="395" y="365"/>
                  </a:lnTo>
                  <a:lnTo>
                    <a:pt x="387" y="370"/>
                  </a:lnTo>
                  <a:lnTo>
                    <a:pt x="382" y="372"/>
                  </a:lnTo>
                  <a:lnTo>
                    <a:pt x="378" y="376"/>
                  </a:lnTo>
                  <a:lnTo>
                    <a:pt x="370" y="376"/>
                  </a:lnTo>
                  <a:lnTo>
                    <a:pt x="365" y="378"/>
                  </a:lnTo>
                  <a:lnTo>
                    <a:pt x="355" y="380"/>
                  </a:lnTo>
                  <a:lnTo>
                    <a:pt x="347" y="382"/>
                  </a:lnTo>
                  <a:lnTo>
                    <a:pt x="342" y="382"/>
                  </a:lnTo>
                  <a:lnTo>
                    <a:pt x="336" y="384"/>
                  </a:lnTo>
                  <a:lnTo>
                    <a:pt x="332" y="384"/>
                  </a:lnTo>
                  <a:lnTo>
                    <a:pt x="327" y="386"/>
                  </a:lnTo>
                  <a:lnTo>
                    <a:pt x="321" y="388"/>
                  </a:lnTo>
                  <a:lnTo>
                    <a:pt x="315" y="389"/>
                  </a:lnTo>
                  <a:lnTo>
                    <a:pt x="309" y="389"/>
                  </a:lnTo>
                  <a:lnTo>
                    <a:pt x="306" y="391"/>
                  </a:lnTo>
                  <a:lnTo>
                    <a:pt x="298" y="391"/>
                  </a:lnTo>
                  <a:lnTo>
                    <a:pt x="292" y="393"/>
                  </a:lnTo>
                  <a:lnTo>
                    <a:pt x="285" y="393"/>
                  </a:lnTo>
                  <a:lnTo>
                    <a:pt x="279" y="395"/>
                  </a:lnTo>
                  <a:lnTo>
                    <a:pt x="273" y="395"/>
                  </a:lnTo>
                  <a:lnTo>
                    <a:pt x="268" y="395"/>
                  </a:lnTo>
                  <a:lnTo>
                    <a:pt x="260" y="395"/>
                  </a:lnTo>
                  <a:lnTo>
                    <a:pt x="254" y="397"/>
                  </a:lnTo>
                  <a:lnTo>
                    <a:pt x="249" y="397"/>
                  </a:lnTo>
                  <a:lnTo>
                    <a:pt x="243" y="397"/>
                  </a:lnTo>
                  <a:lnTo>
                    <a:pt x="235" y="397"/>
                  </a:lnTo>
                  <a:lnTo>
                    <a:pt x="232" y="397"/>
                  </a:lnTo>
                  <a:lnTo>
                    <a:pt x="224" y="395"/>
                  </a:lnTo>
                  <a:lnTo>
                    <a:pt x="218" y="395"/>
                  </a:lnTo>
                  <a:lnTo>
                    <a:pt x="214" y="395"/>
                  </a:lnTo>
                  <a:lnTo>
                    <a:pt x="209" y="395"/>
                  </a:lnTo>
                  <a:lnTo>
                    <a:pt x="203" y="393"/>
                  </a:lnTo>
                  <a:lnTo>
                    <a:pt x="197" y="391"/>
                  </a:lnTo>
                  <a:lnTo>
                    <a:pt x="190" y="389"/>
                  </a:lnTo>
                  <a:lnTo>
                    <a:pt x="184" y="389"/>
                  </a:lnTo>
                  <a:lnTo>
                    <a:pt x="176" y="388"/>
                  </a:lnTo>
                  <a:lnTo>
                    <a:pt x="171" y="386"/>
                  </a:lnTo>
                  <a:lnTo>
                    <a:pt x="163" y="382"/>
                  </a:lnTo>
                  <a:lnTo>
                    <a:pt x="157" y="382"/>
                  </a:lnTo>
                  <a:lnTo>
                    <a:pt x="148" y="378"/>
                  </a:lnTo>
                  <a:lnTo>
                    <a:pt x="140" y="374"/>
                  </a:lnTo>
                  <a:lnTo>
                    <a:pt x="133" y="372"/>
                  </a:lnTo>
                  <a:lnTo>
                    <a:pt x="125" y="369"/>
                  </a:lnTo>
                  <a:lnTo>
                    <a:pt x="117" y="365"/>
                  </a:lnTo>
                  <a:lnTo>
                    <a:pt x="110" y="361"/>
                  </a:lnTo>
                  <a:lnTo>
                    <a:pt x="102" y="357"/>
                  </a:lnTo>
                  <a:lnTo>
                    <a:pt x="95" y="353"/>
                  </a:lnTo>
                  <a:lnTo>
                    <a:pt x="87" y="350"/>
                  </a:lnTo>
                  <a:lnTo>
                    <a:pt x="79" y="344"/>
                  </a:lnTo>
                  <a:lnTo>
                    <a:pt x="72" y="338"/>
                  </a:lnTo>
                  <a:lnTo>
                    <a:pt x="66" y="334"/>
                  </a:lnTo>
                  <a:lnTo>
                    <a:pt x="59" y="329"/>
                  </a:lnTo>
                  <a:lnTo>
                    <a:pt x="53" y="323"/>
                  </a:lnTo>
                  <a:lnTo>
                    <a:pt x="47" y="317"/>
                  </a:lnTo>
                  <a:lnTo>
                    <a:pt x="43" y="311"/>
                  </a:lnTo>
                  <a:lnTo>
                    <a:pt x="38" y="306"/>
                  </a:lnTo>
                  <a:lnTo>
                    <a:pt x="34" y="298"/>
                  </a:lnTo>
                  <a:lnTo>
                    <a:pt x="30" y="291"/>
                  </a:lnTo>
                  <a:lnTo>
                    <a:pt x="28" y="285"/>
                  </a:lnTo>
                  <a:lnTo>
                    <a:pt x="24" y="277"/>
                  </a:lnTo>
                  <a:lnTo>
                    <a:pt x="22" y="268"/>
                  </a:lnTo>
                  <a:lnTo>
                    <a:pt x="22" y="260"/>
                  </a:lnTo>
                  <a:lnTo>
                    <a:pt x="22" y="253"/>
                  </a:lnTo>
                  <a:lnTo>
                    <a:pt x="21" y="243"/>
                  </a:lnTo>
                  <a:lnTo>
                    <a:pt x="21" y="235"/>
                  </a:lnTo>
                  <a:lnTo>
                    <a:pt x="22" y="228"/>
                  </a:lnTo>
                  <a:lnTo>
                    <a:pt x="24" y="220"/>
                  </a:lnTo>
                  <a:lnTo>
                    <a:pt x="24" y="213"/>
                  </a:lnTo>
                  <a:lnTo>
                    <a:pt x="28" y="205"/>
                  </a:lnTo>
                  <a:lnTo>
                    <a:pt x="30" y="197"/>
                  </a:lnTo>
                  <a:lnTo>
                    <a:pt x="32" y="192"/>
                  </a:lnTo>
                  <a:lnTo>
                    <a:pt x="36" y="186"/>
                  </a:lnTo>
                  <a:lnTo>
                    <a:pt x="38" y="180"/>
                  </a:lnTo>
                  <a:lnTo>
                    <a:pt x="41" y="175"/>
                  </a:lnTo>
                  <a:lnTo>
                    <a:pt x="43" y="169"/>
                  </a:lnTo>
                  <a:lnTo>
                    <a:pt x="51" y="161"/>
                  </a:lnTo>
                  <a:lnTo>
                    <a:pt x="59" y="154"/>
                  </a:lnTo>
                  <a:lnTo>
                    <a:pt x="66" y="146"/>
                  </a:lnTo>
                  <a:lnTo>
                    <a:pt x="74" y="140"/>
                  </a:lnTo>
                  <a:lnTo>
                    <a:pt x="81" y="135"/>
                  </a:lnTo>
                  <a:lnTo>
                    <a:pt x="87" y="131"/>
                  </a:lnTo>
                  <a:lnTo>
                    <a:pt x="91" y="127"/>
                  </a:lnTo>
                  <a:lnTo>
                    <a:pt x="97" y="125"/>
                  </a:lnTo>
                  <a:lnTo>
                    <a:pt x="98" y="125"/>
                  </a:lnTo>
                  <a:lnTo>
                    <a:pt x="100" y="125"/>
                  </a:lnTo>
                  <a:lnTo>
                    <a:pt x="100" y="123"/>
                  </a:lnTo>
                  <a:lnTo>
                    <a:pt x="100" y="121"/>
                  </a:lnTo>
                  <a:lnTo>
                    <a:pt x="100" y="118"/>
                  </a:lnTo>
                  <a:lnTo>
                    <a:pt x="100" y="114"/>
                  </a:lnTo>
                  <a:lnTo>
                    <a:pt x="100" y="108"/>
                  </a:lnTo>
                  <a:lnTo>
                    <a:pt x="102" y="102"/>
                  </a:lnTo>
                  <a:lnTo>
                    <a:pt x="102" y="95"/>
                  </a:lnTo>
                  <a:lnTo>
                    <a:pt x="104" y="87"/>
                  </a:lnTo>
                  <a:lnTo>
                    <a:pt x="104" y="79"/>
                  </a:lnTo>
                  <a:lnTo>
                    <a:pt x="106" y="72"/>
                  </a:lnTo>
                  <a:lnTo>
                    <a:pt x="110" y="64"/>
                  </a:lnTo>
                  <a:lnTo>
                    <a:pt x="112" y="57"/>
                  </a:lnTo>
                  <a:lnTo>
                    <a:pt x="116" y="51"/>
                  </a:lnTo>
                  <a:lnTo>
                    <a:pt x="117" y="43"/>
                  </a:lnTo>
                  <a:lnTo>
                    <a:pt x="121" y="38"/>
                  </a:lnTo>
                  <a:lnTo>
                    <a:pt x="127" y="34"/>
                  </a:lnTo>
                  <a:lnTo>
                    <a:pt x="131" y="30"/>
                  </a:lnTo>
                  <a:lnTo>
                    <a:pt x="137" y="26"/>
                  </a:lnTo>
                  <a:lnTo>
                    <a:pt x="142" y="24"/>
                  </a:lnTo>
                  <a:lnTo>
                    <a:pt x="150" y="24"/>
                  </a:lnTo>
                  <a:lnTo>
                    <a:pt x="156" y="24"/>
                  </a:lnTo>
                  <a:lnTo>
                    <a:pt x="163" y="24"/>
                  </a:lnTo>
                  <a:lnTo>
                    <a:pt x="171" y="24"/>
                  </a:lnTo>
                  <a:lnTo>
                    <a:pt x="178" y="28"/>
                  </a:lnTo>
                  <a:lnTo>
                    <a:pt x="186" y="28"/>
                  </a:lnTo>
                  <a:lnTo>
                    <a:pt x="192" y="32"/>
                  </a:lnTo>
                  <a:lnTo>
                    <a:pt x="197" y="34"/>
                  </a:lnTo>
                  <a:lnTo>
                    <a:pt x="205" y="36"/>
                  </a:lnTo>
                  <a:lnTo>
                    <a:pt x="209" y="36"/>
                  </a:lnTo>
                  <a:lnTo>
                    <a:pt x="213" y="38"/>
                  </a:lnTo>
                  <a:lnTo>
                    <a:pt x="214" y="40"/>
                  </a:lnTo>
                  <a:lnTo>
                    <a:pt x="216" y="40"/>
                  </a:lnTo>
                  <a:lnTo>
                    <a:pt x="216" y="11"/>
                  </a:lnTo>
                  <a:lnTo>
                    <a:pt x="216" y="11"/>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7"/>
            <p:cNvSpPr>
              <a:spLocks/>
            </p:cNvSpPr>
            <p:nvPr/>
          </p:nvSpPr>
          <p:spPr bwMode="auto">
            <a:xfrm>
              <a:off x="5718222" y="3366809"/>
              <a:ext cx="124857" cy="38033"/>
            </a:xfrm>
            <a:custGeom>
              <a:avLst/>
              <a:gdLst>
                <a:gd name="T0" fmla="*/ 0 w 131"/>
                <a:gd name="T1" fmla="*/ 4 h 37"/>
                <a:gd name="T2" fmla="*/ 2 w 131"/>
                <a:gd name="T3" fmla="*/ 4 h 37"/>
                <a:gd name="T4" fmla="*/ 9 w 131"/>
                <a:gd name="T5" fmla="*/ 4 h 37"/>
                <a:gd name="T6" fmla="*/ 11 w 131"/>
                <a:gd name="T7" fmla="*/ 4 h 37"/>
                <a:gd name="T8" fmla="*/ 17 w 131"/>
                <a:gd name="T9" fmla="*/ 4 h 37"/>
                <a:gd name="T10" fmla="*/ 23 w 131"/>
                <a:gd name="T11" fmla="*/ 4 h 37"/>
                <a:gd name="T12" fmla="*/ 26 w 131"/>
                <a:gd name="T13" fmla="*/ 4 h 37"/>
                <a:gd name="T14" fmla="*/ 32 w 131"/>
                <a:gd name="T15" fmla="*/ 4 h 37"/>
                <a:gd name="T16" fmla="*/ 38 w 131"/>
                <a:gd name="T17" fmla="*/ 4 h 37"/>
                <a:gd name="T18" fmla="*/ 43 w 131"/>
                <a:gd name="T19" fmla="*/ 4 h 37"/>
                <a:gd name="T20" fmla="*/ 49 w 131"/>
                <a:gd name="T21" fmla="*/ 4 h 37"/>
                <a:gd name="T22" fmla="*/ 53 w 131"/>
                <a:gd name="T23" fmla="*/ 2 h 37"/>
                <a:gd name="T24" fmla="*/ 59 w 131"/>
                <a:gd name="T25" fmla="*/ 2 h 37"/>
                <a:gd name="T26" fmla="*/ 64 w 131"/>
                <a:gd name="T27" fmla="*/ 2 h 37"/>
                <a:gd name="T28" fmla="*/ 68 w 131"/>
                <a:gd name="T29" fmla="*/ 2 h 37"/>
                <a:gd name="T30" fmla="*/ 74 w 131"/>
                <a:gd name="T31" fmla="*/ 0 h 37"/>
                <a:gd name="T32" fmla="*/ 83 w 131"/>
                <a:gd name="T33" fmla="*/ 0 h 37"/>
                <a:gd name="T34" fmla="*/ 91 w 131"/>
                <a:gd name="T35" fmla="*/ 0 h 37"/>
                <a:gd name="T36" fmla="*/ 99 w 131"/>
                <a:gd name="T37" fmla="*/ 0 h 37"/>
                <a:gd name="T38" fmla="*/ 106 w 131"/>
                <a:gd name="T39" fmla="*/ 0 h 37"/>
                <a:gd name="T40" fmla="*/ 112 w 131"/>
                <a:gd name="T41" fmla="*/ 2 h 37"/>
                <a:gd name="T42" fmla="*/ 116 w 131"/>
                <a:gd name="T43" fmla="*/ 2 h 37"/>
                <a:gd name="T44" fmla="*/ 118 w 131"/>
                <a:gd name="T45" fmla="*/ 2 h 37"/>
                <a:gd name="T46" fmla="*/ 131 w 131"/>
                <a:gd name="T47" fmla="*/ 19 h 37"/>
                <a:gd name="T48" fmla="*/ 129 w 131"/>
                <a:gd name="T49" fmla="*/ 19 h 37"/>
                <a:gd name="T50" fmla="*/ 121 w 131"/>
                <a:gd name="T51" fmla="*/ 19 h 37"/>
                <a:gd name="T52" fmla="*/ 116 w 131"/>
                <a:gd name="T53" fmla="*/ 19 h 37"/>
                <a:gd name="T54" fmla="*/ 112 w 131"/>
                <a:gd name="T55" fmla="*/ 19 h 37"/>
                <a:gd name="T56" fmla="*/ 106 w 131"/>
                <a:gd name="T57" fmla="*/ 19 h 37"/>
                <a:gd name="T58" fmla="*/ 100 w 131"/>
                <a:gd name="T59" fmla="*/ 21 h 37"/>
                <a:gd name="T60" fmla="*/ 95 w 131"/>
                <a:gd name="T61" fmla="*/ 21 h 37"/>
                <a:gd name="T62" fmla="*/ 89 w 131"/>
                <a:gd name="T63" fmla="*/ 21 h 37"/>
                <a:gd name="T64" fmla="*/ 83 w 131"/>
                <a:gd name="T65" fmla="*/ 21 h 37"/>
                <a:gd name="T66" fmla="*/ 78 w 131"/>
                <a:gd name="T67" fmla="*/ 23 h 37"/>
                <a:gd name="T68" fmla="*/ 72 w 131"/>
                <a:gd name="T69" fmla="*/ 23 h 37"/>
                <a:gd name="T70" fmla="*/ 66 w 131"/>
                <a:gd name="T71" fmla="*/ 23 h 37"/>
                <a:gd name="T72" fmla="*/ 62 w 131"/>
                <a:gd name="T73" fmla="*/ 23 h 37"/>
                <a:gd name="T74" fmla="*/ 61 w 131"/>
                <a:gd name="T75" fmla="*/ 25 h 37"/>
                <a:gd name="T76" fmla="*/ 55 w 131"/>
                <a:gd name="T77" fmla="*/ 25 h 37"/>
                <a:gd name="T78" fmla="*/ 53 w 131"/>
                <a:gd name="T79" fmla="*/ 25 h 37"/>
                <a:gd name="T80" fmla="*/ 47 w 131"/>
                <a:gd name="T81" fmla="*/ 27 h 37"/>
                <a:gd name="T82" fmla="*/ 43 w 131"/>
                <a:gd name="T83" fmla="*/ 27 h 37"/>
                <a:gd name="T84" fmla="*/ 38 w 131"/>
                <a:gd name="T85" fmla="*/ 29 h 37"/>
                <a:gd name="T86" fmla="*/ 34 w 131"/>
                <a:gd name="T87" fmla="*/ 29 h 37"/>
                <a:gd name="T88" fmla="*/ 28 w 131"/>
                <a:gd name="T89" fmla="*/ 31 h 37"/>
                <a:gd name="T90" fmla="*/ 24 w 131"/>
                <a:gd name="T91" fmla="*/ 33 h 37"/>
                <a:gd name="T92" fmla="*/ 19 w 131"/>
                <a:gd name="T93" fmla="*/ 33 h 37"/>
                <a:gd name="T94" fmla="*/ 13 w 131"/>
                <a:gd name="T95" fmla="*/ 33 h 37"/>
                <a:gd name="T96" fmla="*/ 9 w 131"/>
                <a:gd name="T97" fmla="*/ 33 h 37"/>
                <a:gd name="T98" fmla="*/ 5 w 131"/>
                <a:gd name="T99" fmla="*/ 35 h 37"/>
                <a:gd name="T100" fmla="*/ 2 w 131"/>
                <a:gd name="T101" fmla="*/ 37 h 37"/>
                <a:gd name="T102" fmla="*/ 0 w 131"/>
                <a:gd name="T103" fmla="*/ 37 h 37"/>
                <a:gd name="T104" fmla="*/ 0 w 131"/>
                <a:gd name="T105" fmla="*/ 4 h 37"/>
                <a:gd name="T106" fmla="*/ 0 w 131"/>
                <a:gd name="T107"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37">
                  <a:moveTo>
                    <a:pt x="0" y="4"/>
                  </a:moveTo>
                  <a:lnTo>
                    <a:pt x="2" y="4"/>
                  </a:lnTo>
                  <a:lnTo>
                    <a:pt x="9" y="4"/>
                  </a:lnTo>
                  <a:lnTo>
                    <a:pt x="11" y="4"/>
                  </a:lnTo>
                  <a:lnTo>
                    <a:pt x="17" y="4"/>
                  </a:lnTo>
                  <a:lnTo>
                    <a:pt x="23" y="4"/>
                  </a:lnTo>
                  <a:lnTo>
                    <a:pt x="26" y="4"/>
                  </a:lnTo>
                  <a:lnTo>
                    <a:pt x="32" y="4"/>
                  </a:lnTo>
                  <a:lnTo>
                    <a:pt x="38" y="4"/>
                  </a:lnTo>
                  <a:lnTo>
                    <a:pt x="43" y="4"/>
                  </a:lnTo>
                  <a:lnTo>
                    <a:pt x="49" y="4"/>
                  </a:lnTo>
                  <a:lnTo>
                    <a:pt x="53" y="2"/>
                  </a:lnTo>
                  <a:lnTo>
                    <a:pt x="59" y="2"/>
                  </a:lnTo>
                  <a:lnTo>
                    <a:pt x="64" y="2"/>
                  </a:lnTo>
                  <a:lnTo>
                    <a:pt x="68" y="2"/>
                  </a:lnTo>
                  <a:lnTo>
                    <a:pt x="74" y="0"/>
                  </a:lnTo>
                  <a:lnTo>
                    <a:pt x="83" y="0"/>
                  </a:lnTo>
                  <a:lnTo>
                    <a:pt x="91" y="0"/>
                  </a:lnTo>
                  <a:lnTo>
                    <a:pt x="99" y="0"/>
                  </a:lnTo>
                  <a:lnTo>
                    <a:pt x="106" y="0"/>
                  </a:lnTo>
                  <a:lnTo>
                    <a:pt x="112" y="2"/>
                  </a:lnTo>
                  <a:lnTo>
                    <a:pt x="116" y="2"/>
                  </a:lnTo>
                  <a:lnTo>
                    <a:pt x="118" y="2"/>
                  </a:lnTo>
                  <a:lnTo>
                    <a:pt x="131" y="19"/>
                  </a:lnTo>
                  <a:lnTo>
                    <a:pt x="129" y="19"/>
                  </a:lnTo>
                  <a:lnTo>
                    <a:pt x="121" y="19"/>
                  </a:lnTo>
                  <a:lnTo>
                    <a:pt x="116" y="19"/>
                  </a:lnTo>
                  <a:lnTo>
                    <a:pt x="112" y="19"/>
                  </a:lnTo>
                  <a:lnTo>
                    <a:pt x="106" y="19"/>
                  </a:lnTo>
                  <a:lnTo>
                    <a:pt x="100" y="21"/>
                  </a:lnTo>
                  <a:lnTo>
                    <a:pt x="95" y="21"/>
                  </a:lnTo>
                  <a:lnTo>
                    <a:pt x="89" y="21"/>
                  </a:lnTo>
                  <a:lnTo>
                    <a:pt x="83" y="21"/>
                  </a:lnTo>
                  <a:lnTo>
                    <a:pt x="78" y="23"/>
                  </a:lnTo>
                  <a:lnTo>
                    <a:pt x="72" y="23"/>
                  </a:lnTo>
                  <a:lnTo>
                    <a:pt x="66" y="23"/>
                  </a:lnTo>
                  <a:lnTo>
                    <a:pt x="62" y="23"/>
                  </a:lnTo>
                  <a:lnTo>
                    <a:pt x="61" y="25"/>
                  </a:lnTo>
                  <a:lnTo>
                    <a:pt x="55" y="25"/>
                  </a:lnTo>
                  <a:lnTo>
                    <a:pt x="53" y="25"/>
                  </a:lnTo>
                  <a:lnTo>
                    <a:pt x="47" y="27"/>
                  </a:lnTo>
                  <a:lnTo>
                    <a:pt x="43" y="27"/>
                  </a:lnTo>
                  <a:lnTo>
                    <a:pt x="38" y="29"/>
                  </a:lnTo>
                  <a:lnTo>
                    <a:pt x="34" y="29"/>
                  </a:lnTo>
                  <a:lnTo>
                    <a:pt x="28" y="31"/>
                  </a:lnTo>
                  <a:lnTo>
                    <a:pt x="24" y="33"/>
                  </a:lnTo>
                  <a:lnTo>
                    <a:pt x="19" y="33"/>
                  </a:lnTo>
                  <a:lnTo>
                    <a:pt x="13" y="33"/>
                  </a:lnTo>
                  <a:lnTo>
                    <a:pt x="9" y="33"/>
                  </a:lnTo>
                  <a:lnTo>
                    <a:pt x="5" y="35"/>
                  </a:lnTo>
                  <a:lnTo>
                    <a:pt x="2" y="37"/>
                  </a:lnTo>
                  <a:lnTo>
                    <a:pt x="0" y="37"/>
                  </a:lnTo>
                  <a:lnTo>
                    <a:pt x="0" y="4"/>
                  </a:lnTo>
                  <a:lnTo>
                    <a:pt x="0" y="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18"/>
            <p:cNvSpPr>
              <a:spLocks/>
            </p:cNvSpPr>
            <p:nvPr/>
          </p:nvSpPr>
          <p:spPr bwMode="auto">
            <a:xfrm>
              <a:off x="5760482" y="3201996"/>
              <a:ext cx="124857" cy="179603"/>
            </a:xfrm>
            <a:custGeom>
              <a:avLst/>
              <a:gdLst>
                <a:gd name="T0" fmla="*/ 0 w 132"/>
                <a:gd name="T1" fmla="*/ 166 h 170"/>
                <a:gd name="T2" fmla="*/ 0 w 132"/>
                <a:gd name="T3" fmla="*/ 154 h 170"/>
                <a:gd name="T4" fmla="*/ 0 w 132"/>
                <a:gd name="T5" fmla="*/ 143 h 170"/>
                <a:gd name="T6" fmla="*/ 0 w 132"/>
                <a:gd name="T7" fmla="*/ 130 h 170"/>
                <a:gd name="T8" fmla="*/ 0 w 132"/>
                <a:gd name="T9" fmla="*/ 115 h 170"/>
                <a:gd name="T10" fmla="*/ 0 w 132"/>
                <a:gd name="T11" fmla="*/ 101 h 170"/>
                <a:gd name="T12" fmla="*/ 2 w 132"/>
                <a:gd name="T13" fmla="*/ 90 h 170"/>
                <a:gd name="T14" fmla="*/ 4 w 132"/>
                <a:gd name="T15" fmla="*/ 78 h 170"/>
                <a:gd name="T16" fmla="*/ 10 w 132"/>
                <a:gd name="T17" fmla="*/ 67 h 170"/>
                <a:gd name="T18" fmla="*/ 16 w 132"/>
                <a:gd name="T19" fmla="*/ 54 h 170"/>
                <a:gd name="T20" fmla="*/ 21 w 132"/>
                <a:gd name="T21" fmla="*/ 38 h 170"/>
                <a:gd name="T22" fmla="*/ 27 w 132"/>
                <a:gd name="T23" fmla="*/ 25 h 170"/>
                <a:gd name="T24" fmla="*/ 33 w 132"/>
                <a:gd name="T25" fmla="*/ 14 h 170"/>
                <a:gd name="T26" fmla="*/ 40 w 132"/>
                <a:gd name="T27" fmla="*/ 2 h 170"/>
                <a:gd name="T28" fmla="*/ 132 w 132"/>
                <a:gd name="T29" fmla="*/ 0 h 170"/>
                <a:gd name="T30" fmla="*/ 126 w 132"/>
                <a:gd name="T31" fmla="*/ 10 h 170"/>
                <a:gd name="T32" fmla="*/ 120 w 132"/>
                <a:gd name="T33" fmla="*/ 21 h 170"/>
                <a:gd name="T34" fmla="*/ 114 w 132"/>
                <a:gd name="T35" fmla="*/ 35 h 170"/>
                <a:gd name="T36" fmla="*/ 107 w 132"/>
                <a:gd name="T37" fmla="*/ 48 h 170"/>
                <a:gd name="T38" fmla="*/ 99 w 132"/>
                <a:gd name="T39" fmla="*/ 63 h 170"/>
                <a:gd name="T40" fmla="*/ 95 w 132"/>
                <a:gd name="T41" fmla="*/ 75 h 170"/>
                <a:gd name="T42" fmla="*/ 92 w 132"/>
                <a:gd name="T43" fmla="*/ 84 h 170"/>
                <a:gd name="T44" fmla="*/ 90 w 132"/>
                <a:gd name="T45" fmla="*/ 94 h 170"/>
                <a:gd name="T46" fmla="*/ 88 w 132"/>
                <a:gd name="T47" fmla="*/ 107 h 170"/>
                <a:gd name="T48" fmla="*/ 88 w 132"/>
                <a:gd name="T49" fmla="*/ 120 h 170"/>
                <a:gd name="T50" fmla="*/ 88 w 132"/>
                <a:gd name="T51" fmla="*/ 135 h 170"/>
                <a:gd name="T52" fmla="*/ 88 w 132"/>
                <a:gd name="T53" fmla="*/ 147 h 170"/>
                <a:gd name="T54" fmla="*/ 88 w 132"/>
                <a:gd name="T55" fmla="*/ 158 h 170"/>
                <a:gd name="T56" fmla="*/ 88 w 132"/>
                <a:gd name="T57" fmla="*/ 170 h 170"/>
                <a:gd name="T58" fmla="*/ 63 w 132"/>
                <a:gd name="T59" fmla="*/ 160 h 170"/>
                <a:gd name="T60" fmla="*/ 63 w 132"/>
                <a:gd name="T61" fmla="*/ 149 h 170"/>
                <a:gd name="T62" fmla="*/ 63 w 132"/>
                <a:gd name="T63" fmla="*/ 137 h 170"/>
                <a:gd name="T64" fmla="*/ 65 w 132"/>
                <a:gd name="T65" fmla="*/ 126 h 170"/>
                <a:gd name="T66" fmla="*/ 67 w 132"/>
                <a:gd name="T67" fmla="*/ 113 h 170"/>
                <a:gd name="T68" fmla="*/ 67 w 132"/>
                <a:gd name="T69" fmla="*/ 101 h 170"/>
                <a:gd name="T70" fmla="*/ 69 w 132"/>
                <a:gd name="T71" fmla="*/ 92 h 170"/>
                <a:gd name="T72" fmla="*/ 71 w 132"/>
                <a:gd name="T73" fmla="*/ 84 h 170"/>
                <a:gd name="T74" fmla="*/ 75 w 132"/>
                <a:gd name="T75" fmla="*/ 75 h 170"/>
                <a:gd name="T76" fmla="*/ 80 w 132"/>
                <a:gd name="T77" fmla="*/ 63 h 170"/>
                <a:gd name="T78" fmla="*/ 86 w 132"/>
                <a:gd name="T79" fmla="*/ 52 h 170"/>
                <a:gd name="T80" fmla="*/ 90 w 132"/>
                <a:gd name="T81" fmla="*/ 40 h 170"/>
                <a:gd name="T82" fmla="*/ 94 w 132"/>
                <a:gd name="T83" fmla="*/ 29 h 170"/>
                <a:gd name="T84" fmla="*/ 99 w 132"/>
                <a:gd name="T85" fmla="*/ 19 h 170"/>
                <a:gd name="T86" fmla="*/ 57 w 132"/>
                <a:gd name="T87" fmla="*/ 23 h 170"/>
                <a:gd name="T88" fmla="*/ 54 w 132"/>
                <a:gd name="T89" fmla="*/ 29 h 170"/>
                <a:gd name="T90" fmla="*/ 46 w 132"/>
                <a:gd name="T91" fmla="*/ 44 h 170"/>
                <a:gd name="T92" fmla="*/ 37 w 132"/>
                <a:gd name="T93" fmla="*/ 61 h 170"/>
                <a:gd name="T94" fmla="*/ 33 w 132"/>
                <a:gd name="T95" fmla="*/ 71 h 170"/>
                <a:gd name="T96" fmla="*/ 29 w 132"/>
                <a:gd name="T97" fmla="*/ 80 h 170"/>
                <a:gd name="T98" fmla="*/ 27 w 132"/>
                <a:gd name="T99" fmla="*/ 90 h 170"/>
                <a:gd name="T100" fmla="*/ 23 w 132"/>
                <a:gd name="T101" fmla="*/ 101 h 170"/>
                <a:gd name="T102" fmla="*/ 23 w 132"/>
                <a:gd name="T103" fmla="*/ 116 h 170"/>
                <a:gd name="T104" fmla="*/ 23 w 132"/>
                <a:gd name="T105" fmla="*/ 132 h 170"/>
                <a:gd name="T106" fmla="*/ 21 w 132"/>
                <a:gd name="T107" fmla="*/ 145 h 170"/>
                <a:gd name="T108" fmla="*/ 21 w 132"/>
                <a:gd name="T109" fmla="*/ 158 h 170"/>
                <a:gd name="T110" fmla="*/ 21 w 132"/>
                <a:gd name="T111" fmla="*/ 166 h 170"/>
                <a:gd name="T112" fmla="*/ 21 w 132"/>
                <a:gd name="T113" fmla="*/ 170 h 170"/>
                <a:gd name="T114" fmla="*/ 0 w 132"/>
                <a:gd name="T11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2" h="170">
                  <a:moveTo>
                    <a:pt x="0" y="170"/>
                  </a:moveTo>
                  <a:lnTo>
                    <a:pt x="0" y="166"/>
                  </a:lnTo>
                  <a:lnTo>
                    <a:pt x="0" y="160"/>
                  </a:lnTo>
                  <a:lnTo>
                    <a:pt x="0" y="154"/>
                  </a:lnTo>
                  <a:lnTo>
                    <a:pt x="0" y="149"/>
                  </a:lnTo>
                  <a:lnTo>
                    <a:pt x="0" y="143"/>
                  </a:lnTo>
                  <a:lnTo>
                    <a:pt x="0" y="137"/>
                  </a:lnTo>
                  <a:lnTo>
                    <a:pt x="0" y="130"/>
                  </a:lnTo>
                  <a:lnTo>
                    <a:pt x="0" y="122"/>
                  </a:lnTo>
                  <a:lnTo>
                    <a:pt x="0" y="115"/>
                  </a:lnTo>
                  <a:lnTo>
                    <a:pt x="0" y="109"/>
                  </a:lnTo>
                  <a:lnTo>
                    <a:pt x="0" y="101"/>
                  </a:lnTo>
                  <a:lnTo>
                    <a:pt x="2" y="96"/>
                  </a:lnTo>
                  <a:lnTo>
                    <a:pt x="2" y="90"/>
                  </a:lnTo>
                  <a:lnTo>
                    <a:pt x="4" y="84"/>
                  </a:lnTo>
                  <a:lnTo>
                    <a:pt x="4" y="78"/>
                  </a:lnTo>
                  <a:lnTo>
                    <a:pt x="8" y="73"/>
                  </a:lnTo>
                  <a:lnTo>
                    <a:pt x="10" y="67"/>
                  </a:lnTo>
                  <a:lnTo>
                    <a:pt x="12" y="59"/>
                  </a:lnTo>
                  <a:lnTo>
                    <a:pt x="16" y="54"/>
                  </a:lnTo>
                  <a:lnTo>
                    <a:pt x="18" y="46"/>
                  </a:lnTo>
                  <a:lnTo>
                    <a:pt x="21" y="38"/>
                  </a:lnTo>
                  <a:lnTo>
                    <a:pt x="25" y="33"/>
                  </a:lnTo>
                  <a:lnTo>
                    <a:pt x="27" y="25"/>
                  </a:lnTo>
                  <a:lnTo>
                    <a:pt x="31" y="19"/>
                  </a:lnTo>
                  <a:lnTo>
                    <a:pt x="33" y="14"/>
                  </a:lnTo>
                  <a:lnTo>
                    <a:pt x="37" y="10"/>
                  </a:lnTo>
                  <a:lnTo>
                    <a:pt x="40" y="2"/>
                  </a:lnTo>
                  <a:lnTo>
                    <a:pt x="42" y="0"/>
                  </a:lnTo>
                  <a:lnTo>
                    <a:pt x="132" y="0"/>
                  </a:lnTo>
                  <a:lnTo>
                    <a:pt x="130" y="2"/>
                  </a:lnTo>
                  <a:lnTo>
                    <a:pt x="126" y="10"/>
                  </a:lnTo>
                  <a:lnTo>
                    <a:pt x="124" y="16"/>
                  </a:lnTo>
                  <a:lnTo>
                    <a:pt x="120" y="21"/>
                  </a:lnTo>
                  <a:lnTo>
                    <a:pt x="116" y="27"/>
                  </a:lnTo>
                  <a:lnTo>
                    <a:pt x="114" y="35"/>
                  </a:lnTo>
                  <a:lnTo>
                    <a:pt x="111" y="40"/>
                  </a:lnTo>
                  <a:lnTo>
                    <a:pt x="107" y="48"/>
                  </a:lnTo>
                  <a:lnTo>
                    <a:pt x="103" y="56"/>
                  </a:lnTo>
                  <a:lnTo>
                    <a:pt x="99" y="63"/>
                  </a:lnTo>
                  <a:lnTo>
                    <a:pt x="97" y="69"/>
                  </a:lnTo>
                  <a:lnTo>
                    <a:pt x="95" y="75"/>
                  </a:lnTo>
                  <a:lnTo>
                    <a:pt x="92" y="80"/>
                  </a:lnTo>
                  <a:lnTo>
                    <a:pt x="92" y="84"/>
                  </a:lnTo>
                  <a:lnTo>
                    <a:pt x="90" y="88"/>
                  </a:lnTo>
                  <a:lnTo>
                    <a:pt x="90" y="94"/>
                  </a:lnTo>
                  <a:lnTo>
                    <a:pt x="88" y="99"/>
                  </a:lnTo>
                  <a:lnTo>
                    <a:pt x="88" y="107"/>
                  </a:lnTo>
                  <a:lnTo>
                    <a:pt x="88" y="113"/>
                  </a:lnTo>
                  <a:lnTo>
                    <a:pt x="88" y="120"/>
                  </a:lnTo>
                  <a:lnTo>
                    <a:pt x="88" y="128"/>
                  </a:lnTo>
                  <a:lnTo>
                    <a:pt x="88" y="135"/>
                  </a:lnTo>
                  <a:lnTo>
                    <a:pt x="88" y="141"/>
                  </a:lnTo>
                  <a:lnTo>
                    <a:pt x="88" y="147"/>
                  </a:lnTo>
                  <a:lnTo>
                    <a:pt x="88" y="153"/>
                  </a:lnTo>
                  <a:lnTo>
                    <a:pt x="88" y="158"/>
                  </a:lnTo>
                  <a:lnTo>
                    <a:pt x="88" y="166"/>
                  </a:lnTo>
                  <a:lnTo>
                    <a:pt x="88" y="170"/>
                  </a:lnTo>
                  <a:lnTo>
                    <a:pt x="63" y="164"/>
                  </a:lnTo>
                  <a:lnTo>
                    <a:pt x="63" y="160"/>
                  </a:lnTo>
                  <a:lnTo>
                    <a:pt x="63" y="154"/>
                  </a:lnTo>
                  <a:lnTo>
                    <a:pt x="63" y="149"/>
                  </a:lnTo>
                  <a:lnTo>
                    <a:pt x="63" y="143"/>
                  </a:lnTo>
                  <a:lnTo>
                    <a:pt x="63" y="137"/>
                  </a:lnTo>
                  <a:lnTo>
                    <a:pt x="65" y="132"/>
                  </a:lnTo>
                  <a:lnTo>
                    <a:pt x="65" y="126"/>
                  </a:lnTo>
                  <a:lnTo>
                    <a:pt x="65" y="118"/>
                  </a:lnTo>
                  <a:lnTo>
                    <a:pt x="67" y="113"/>
                  </a:lnTo>
                  <a:lnTo>
                    <a:pt x="67" y="107"/>
                  </a:lnTo>
                  <a:lnTo>
                    <a:pt x="67" y="101"/>
                  </a:lnTo>
                  <a:lnTo>
                    <a:pt x="69" y="96"/>
                  </a:lnTo>
                  <a:lnTo>
                    <a:pt x="69" y="92"/>
                  </a:lnTo>
                  <a:lnTo>
                    <a:pt x="71" y="88"/>
                  </a:lnTo>
                  <a:lnTo>
                    <a:pt x="71" y="84"/>
                  </a:lnTo>
                  <a:lnTo>
                    <a:pt x="73" y="80"/>
                  </a:lnTo>
                  <a:lnTo>
                    <a:pt x="75" y="75"/>
                  </a:lnTo>
                  <a:lnTo>
                    <a:pt x="78" y="69"/>
                  </a:lnTo>
                  <a:lnTo>
                    <a:pt x="80" y="63"/>
                  </a:lnTo>
                  <a:lnTo>
                    <a:pt x="84" y="57"/>
                  </a:lnTo>
                  <a:lnTo>
                    <a:pt x="86" y="52"/>
                  </a:lnTo>
                  <a:lnTo>
                    <a:pt x="88" y="46"/>
                  </a:lnTo>
                  <a:lnTo>
                    <a:pt x="90" y="40"/>
                  </a:lnTo>
                  <a:lnTo>
                    <a:pt x="92" y="35"/>
                  </a:lnTo>
                  <a:lnTo>
                    <a:pt x="94" y="29"/>
                  </a:lnTo>
                  <a:lnTo>
                    <a:pt x="97" y="25"/>
                  </a:lnTo>
                  <a:lnTo>
                    <a:pt x="99" y="19"/>
                  </a:lnTo>
                  <a:lnTo>
                    <a:pt x="101" y="18"/>
                  </a:lnTo>
                  <a:lnTo>
                    <a:pt x="57" y="23"/>
                  </a:lnTo>
                  <a:lnTo>
                    <a:pt x="56" y="25"/>
                  </a:lnTo>
                  <a:lnTo>
                    <a:pt x="54" y="29"/>
                  </a:lnTo>
                  <a:lnTo>
                    <a:pt x="50" y="37"/>
                  </a:lnTo>
                  <a:lnTo>
                    <a:pt x="46" y="44"/>
                  </a:lnTo>
                  <a:lnTo>
                    <a:pt x="40" y="52"/>
                  </a:lnTo>
                  <a:lnTo>
                    <a:pt x="37" y="61"/>
                  </a:lnTo>
                  <a:lnTo>
                    <a:pt x="35" y="67"/>
                  </a:lnTo>
                  <a:lnTo>
                    <a:pt x="33" y="71"/>
                  </a:lnTo>
                  <a:lnTo>
                    <a:pt x="31" y="77"/>
                  </a:lnTo>
                  <a:lnTo>
                    <a:pt x="29" y="80"/>
                  </a:lnTo>
                  <a:lnTo>
                    <a:pt x="27" y="84"/>
                  </a:lnTo>
                  <a:lnTo>
                    <a:pt x="27" y="90"/>
                  </a:lnTo>
                  <a:lnTo>
                    <a:pt x="23" y="96"/>
                  </a:lnTo>
                  <a:lnTo>
                    <a:pt x="23" y="101"/>
                  </a:lnTo>
                  <a:lnTo>
                    <a:pt x="23" y="109"/>
                  </a:lnTo>
                  <a:lnTo>
                    <a:pt x="23" y="116"/>
                  </a:lnTo>
                  <a:lnTo>
                    <a:pt x="23" y="124"/>
                  </a:lnTo>
                  <a:lnTo>
                    <a:pt x="23" y="132"/>
                  </a:lnTo>
                  <a:lnTo>
                    <a:pt x="21" y="139"/>
                  </a:lnTo>
                  <a:lnTo>
                    <a:pt x="21" y="145"/>
                  </a:lnTo>
                  <a:lnTo>
                    <a:pt x="21" y="153"/>
                  </a:lnTo>
                  <a:lnTo>
                    <a:pt x="21" y="158"/>
                  </a:lnTo>
                  <a:lnTo>
                    <a:pt x="21" y="162"/>
                  </a:lnTo>
                  <a:lnTo>
                    <a:pt x="21" y="166"/>
                  </a:lnTo>
                  <a:lnTo>
                    <a:pt x="21" y="168"/>
                  </a:lnTo>
                  <a:lnTo>
                    <a:pt x="21" y="170"/>
                  </a:lnTo>
                  <a:lnTo>
                    <a:pt x="0" y="170"/>
                  </a:lnTo>
                  <a:lnTo>
                    <a:pt x="0" y="17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20"/>
            <p:cNvSpPr>
              <a:spLocks/>
            </p:cNvSpPr>
            <p:nvPr/>
          </p:nvSpPr>
          <p:spPr bwMode="auto">
            <a:xfrm>
              <a:off x="5639467" y="3472457"/>
              <a:ext cx="163275" cy="228201"/>
            </a:xfrm>
            <a:custGeom>
              <a:avLst/>
              <a:gdLst>
                <a:gd name="T0" fmla="*/ 72 w 169"/>
                <a:gd name="T1" fmla="*/ 12 h 217"/>
                <a:gd name="T2" fmla="*/ 61 w 169"/>
                <a:gd name="T3" fmla="*/ 21 h 217"/>
                <a:gd name="T4" fmla="*/ 51 w 169"/>
                <a:gd name="T5" fmla="*/ 31 h 217"/>
                <a:gd name="T6" fmla="*/ 42 w 169"/>
                <a:gd name="T7" fmla="*/ 46 h 217"/>
                <a:gd name="T8" fmla="*/ 30 w 169"/>
                <a:gd name="T9" fmla="*/ 61 h 217"/>
                <a:gd name="T10" fmla="*/ 25 w 169"/>
                <a:gd name="T11" fmla="*/ 76 h 217"/>
                <a:gd name="T12" fmla="*/ 21 w 169"/>
                <a:gd name="T13" fmla="*/ 86 h 217"/>
                <a:gd name="T14" fmla="*/ 19 w 169"/>
                <a:gd name="T15" fmla="*/ 97 h 217"/>
                <a:gd name="T16" fmla="*/ 19 w 169"/>
                <a:gd name="T17" fmla="*/ 109 h 217"/>
                <a:gd name="T18" fmla="*/ 19 w 169"/>
                <a:gd name="T19" fmla="*/ 120 h 217"/>
                <a:gd name="T20" fmla="*/ 19 w 169"/>
                <a:gd name="T21" fmla="*/ 130 h 217"/>
                <a:gd name="T22" fmla="*/ 21 w 169"/>
                <a:gd name="T23" fmla="*/ 141 h 217"/>
                <a:gd name="T24" fmla="*/ 25 w 169"/>
                <a:gd name="T25" fmla="*/ 149 h 217"/>
                <a:gd name="T26" fmla="*/ 30 w 169"/>
                <a:gd name="T27" fmla="*/ 160 h 217"/>
                <a:gd name="T28" fmla="*/ 42 w 169"/>
                <a:gd name="T29" fmla="*/ 173 h 217"/>
                <a:gd name="T30" fmla="*/ 53 w 169"/>
                <a:gd name="T31" fmla="*/ 183 h 217"/>
                <a:gd name="T32" fmla="*/ 65 w 169"/>
                <a:gd name="T33" fmla="*/ 190 h 217"/>
                <a:gd name="T34" fmla="*/ 80 w 169"/>
                <a:gd name="T35" fmla="*/ 194 h 217"/>
                <a:gd name="T36" fmla="*/ 93 w 169"/>
                <a:gd name="T37" fmla="*/ 198 h 217"/>
                <a:gd name="T38" fmla="*/ 106 w 169"/>
                <a:gd name="T39" fmla="*/ 198 h 217"/>
                <a:gd name="T40" fmla="*/ 120 w 169"/>
                <a:gd name="T41" fmla="*/ 196 h 217"/>
                <a:gd name="T42" fmla="*/ 129 w 169"/>
                <a:gd name="T43" fmla="*/ 192 h 217"/>
                <a:gd name="T44" fmla="*/ 139 w 169"/>
                <a:gd name="T45" fmla="*/ 189 h 217"/>
                <a:gd name="T46" fmla="*/ 152 w 169"/>
                <a:gd name="T47" fmla="*/ 183 h 217"/>
                <a:gd name="T48" fmla="*/ 162 w 169"/>
                <a:gd name="T49" fmla="*/ 177 h 217"/>
                <a:gd name="T50" fmla="*/ 169 w 169"/>
                <a:gd name="T51" fmla="*/ 204 h 217"/>
                <a:gd name="T52" fmla="*/ 165 w 169"/>
                <a:gd name="T53" fmla="*/ 204 h 217"/>
                <a:gd name="T54" fmla="*/ 158 w 169"/>
                <a:gd name="T55" fmla="*/ 208 h 217"/>
                <a:gd name="T56" fmla="*/ 143 w 169"/>
                <a:gd name="T57" fmla="*/ 211 h 217"/>
                <a:gd name="T58" fmla="*/ 125 w 169"/>
                <a:gd name="T59" fmla="*/ 215 h 217"/>
                <a:gd name="T60" fmla="*/ 116 w 169"/>
                <a:gd name="T61" fmla="*/ 217 h 217"/>
                <a:gd name="T62" fmla="*/ 106 w 169"/>
                <a:gd name="T63" fmla="*/ 217 h 217"/>
                <a:gd name="T64" fmla="*/ 95 w 169"/>
                <a:gd name="T65" fmla="*/ 217 h 217"/>
                <a:gd name="T66" fmla="*/ 86 w 169"/>
                <a:gd name="T67" fmla="*/ 217 h 217"/>
                <a:gd name="T68" fmla="*/ 74 w 169"/>
                <a:gd name="T69" fmla="*/ 215 h 217"/>
                <a:gd name="T70" fmla="*/ 63 w 169"/>
                <a:gd name="T71" fmla="*/ 213 h 217"/>
                <a:gd name="T72" fmla="*/ 46 w 169"/>
                <a:gd name="T73" fmla="*/ 204 h 217"/>
                <a:gd name="T74" fmla="*/ 29 w 169"/>
                <a:gd name="T75" fmla="*/ 190 h 217"/>
                <a:gd name="T76" fmla="*/ 17 w 169"/>
                <a:gd name="T77" fmla="*/ 177 h 217"/>
                <a:gd name="T78" fmla="*/ 8 w 169"/>
                <a:gd name="T79" fmla="*/ 162 h 217"/>
                <a:gd name="T80" fmla="*/ 4 w 169"/>
                <a:gd name="T81" fmla="*/ 147 h 217"/>
                <a:gd name="T82" fmla="*/ 0 w 169"/>
                <a:gd name="T83" fmla="*/ 130 h 217"/>
                <a:gd name="T84" fmla="*/ 0 w 169"/>
                <a:gd name="T85" fmla="*/ 113 h 217"/>
                <a:gd name="T86" fmla="*/ 2 w 169"/>
                <a:gd name="T87" fmla="*/ 95 h 217"/>
                <a:gd name="T88" fmla="*/ 4 w 169"/>
                <a:gd name="T89" fmla="*/ 80 h 217"/>
                <a:gd name="T90" fmla="*/ 10 w 169"/>
                <a:gd name="T91" fmla="*/ 63 h 217"/>
                <a:gd name="T92" fmla="*/ 17 w 169"/>
                <a:gd name="T93" fmla="*/ 48 h 217"/>
                <a:gd name="T94" fmla="*/ 27 w 169"/>
                <a:gd name="T95" fmla="*/ 33 h 217"/>
                <a:gd name="T96" fmla="*/ 38 w 169"/>
                <a:gd name="T97" fmla="*/ 23 h 217"/>
                <a:gd name="T98" fmla="*/ 46 w 169"/>
                <a:gd name="T99" fmla="*/ 12 h 217"/>
                <a:gd name="T100" fmla="*/ 55 w 169"/>
                <a:gd name="T101" fmla="*/ 6 h 217"/>
                <a:gd name="T102" fmla="*/ 63 w 169"/>
                <a:gd name="T103" fmla="*/ 0 h 217"/>
                <a:gd name="T104" fmla="*/ 76 w 169"/>
                <a:gd name="T105" fmla="*/ 1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9" h="217">
                  <a:moveTo>
                    <a:pt x="76" y="10"/>
                  </a:moveTo>
                  <a:lnTo>
                    <a:pt x="72" y="12"/>
                  </a:lnTo>
                  <a:lnTo>
                    <a:pt x="67" y="17"/>
                  </a:lnTo>
                  <a:lnTo>
                    <a:pt x="61" y="21"/>
                  </a:lnTo>
                  <a:lnTo>
                    <a:pt x="57" y="25"/>
                  </a:lnTo>
                  <a:lnTo>
                    <a:pt x="51" y="31"/>
                  </a:lnTo>
                  <a:lnTo>
                    <a:pt x="46" y="38"/>
                  </a:lnTo>
                  <a:lnTo>
                    <a:pt x="42" y="46"/>
                  </a:lnTo>
                  <a:lnTo>
                    <a:pt x="36" y="54"/>
                  </a:lnTo>
                  <a:lnTo>
                    <a:pt x="30" y="61"/>
                  </a:lnTo>
                  <a:lnTo>
                    <a:pt x="27" y="71"/>
                  </a:lnTo>
                  <a:lnTo>
                    <a:pt x="25" y="76"/>
                  </a:lnTo>
                  <a:lnTo>
                    <a:pt x="23" y="82"/>
                  </a:lnTo>
                  <a:lnTo>
                    <a:pt x="21" y="86"/>
                  </a:lnTo>
                  <a:lnTo>
                    <a:pt x="21" y="92"/>
                  </a:lnTo>
                  <a:lnTo>
                    <a:pt x="19" y="97"/>
                  </a:lnTo>
                  <a:lnTo>
                    <a:pt x="19" y="103"/>
                  </a:lnTo>
                  <a:lnTo>
                    <a:pt x="19" y="109"/>
                  </a:lnTo>
                  <a:lnTo>
                    <a:pt x="19" y="114"/>
                  </a:lnTo>
                  <a:lnTo>
                    <a:pt x="19" y="120"/>
                  </a:lnTo>
                  <a:lnTo>
                    <a:pt x="19" y="126"/>
                  </a:lnTo>
                  <a:lnTo>
                    <a:pt x="19" y="130"/>
                  </a:lnTo>
                  <a:lnTo>
                    <a:pt x="21" y="135"/>
                  </a:lnTo>
                  <a:lnTo>
                    <a:pt x="21" y="141"/>
                  </a:lnTo>
                  <a:lnTo>
                    <a:pt x="23" y="145"/>
                  </a:lnTo>
                  <a:lnTo>
                    <a:pt x="25" y="149"/>
                  </a:lnTo>
                  <a:lnTo>
                    <a:pt x="29" y="154"/>
                  </a:lnTo>
                  <a:lnTo>
                    <a:pt x="30" y="160"/>
                  </a:lnTo>
                  <a:lnTo>
                    <a:pt x="36" y="168"/>
                  </a:lnTo>
                  <a:lnTo>
                    <a:pt x="42" y="173"/>
                  </a:lnTo>
                  <a:lnTo>
                    <a:pt x="48" y="179"/>
                  </a:lnTo>
                  <a:lnTo>
                    <a:pt x="53" y="183"/>
                  </a:lnTo>
                  <a:lnTo>
                    <a:pt x="59" y="189"/>
                  </a:lnTo>
                  <a:lnTo>
                    <a:pt x="65" y="190"/>
                  </a:lnTo>
                  <a:lnTo>
                    <a:pt x="72" y="194"/>
                  </a:lnTo>
                  <a:lnTo>
                    <a:pt x="80" y="194"/>
                  </a:lnTo>
                  <a:lnTo>
                    <a:pt x="87" y="196"/>
                  </a:lnTo>
                  <a:lnTo>
                    <a:pt x="93" y="198"/>
                  </a:lnTo>
                  <a:lnTo>
                    <a:pt x="101" y="198"/>
                  </a:lnTo>
                  <a:lnTo>
                    <a:pt x="106" y="198"/>
                  </a:lnTo>
                  <a:lnTo>
                    <a:pt x="112" y="196"/>
                  </a:lnTo>
                  <a:lnTo>
                    <a:pt x="120" y="196"/>
                  </a:lnTo>
                  <a:lnTo>
                    <a:pt x="125" y="194"/>
                  </a:lnTo>
                  <a:lnTo>
                    <a:pt x="129" y="192"/>
                  </a:lnTo>
                  <a:lnTo>
                    <a:pt x="135" y="190"/>
                  </a:lnTo>
                  <a:lnTo>
                    <a:pt x="139" y="189"/>
                  </a:lnTo>
                  <a:lnTo>
                    <a:pt x="144" y="189"/>
                  </a:lnTo>
                  <a:lnTo>
                    <a:pt x="152" y="183"/>
                  </a:lnTo>
                  <a:lnTo>
                    <a:pt x="158" y="181"/>
                  </a:lnTo>
                  <a:lnTo>
                    <a:pt x="162" y="177"/>
                  </a:lnTo>
                  <a:lnTo>
                    <a:pt x="163" y="177"/>
                  </a:lnTo>
                  <a:lnTo>
                    <a:pt x="169" y="204"/>
                  </a:lnTo>
                  <a:lnTo>
                    <a:pt x="167" y="204"/>
                  </a:lnTo>
                  <a:lnTo>
                    <a:pt x="165" y="204"/>
                  </a:lnTo>
                  <a:lnTo>
                    <a:pt x="162" y="204"/>
                  </a:lnTo>
                  <a:lnTo>
                    <a:pt x="158" y="208"/>
                  </a:lnTo>
                  <a:lnTo>
                    <a:pt x="150" y="209"/>
                  </a:lnTo>
                  <a:lnTo>
                    <a:pt x="143" y="211"/>
                  </a:lnTo>
                  <a:lnTo>
                    <a:pt x="135" y="213"/>
                  </a:lnTo>
                  <a:lnTo>
                    <a:pt x="125" y="215"/>
                  </a:lnTo>
                  <a:lnTo>
                    <a:pt x="120" y="215"/>
                  </a:lnTo>
                  <a:lnTo>
                    <a:pt x="116" y="217"/>
                  </a:lnTo>
                  <a:lnTo>
                    <a:pt x="110" y="217"/>
                  </a:lnTo>
                  <a:lnTo>
                    <a:pt x="106" y="217"/>
                  </a:lnTo>
                  <a:lnTo>
                    <a:pt x="101" y="217"/>
                  </a:lnTo>
                  <a:lnTo>
                    <a:pt x="95" y="217"/>
                  </a:lnTo>
                  <a:lnTo>
                    <a:pt x="89" y="217"/>
                  </a:lnTo>
                  <a:lnTo>
                    <a:pt x="86" y="217"/>
                  </a:lnTo>
                  <a:lnTo>
                    <a:pt x="80" y="217"/>
                  </a:lnTo>
                  <a:lnTo>
                    <a:pt x="74" y="215"/>
                  </a:lnTo>
                  <a:lnTo>
                    <a:pt x="68" y="215"/>
                  </a:lnTo>
                  <a:lnTo>
                    <a:pt x="63" y="213"/>
                  </a:lnTo>
                  <a:lnTo>
                    <a:pt x="53" y="209"/>
                  </a:lnTo>
                  <a:lnTo>
                    <a:pt x="46" y="204"/>
                  </a:lnTo>
                  <a:lnTo>
                    <a:pt x="36" y="198"/>
                  </a:lnTo>
                  <a:lnTo>
                    <a:pt x="29" y="190"/>
                  </a:lnTo>
                  <a:lnTo>
                    <a:pt x="21" y="185"/>
                  </a:lnTo>
                  <a:lnTo>
                    <a:pt x="17" y="177"/>
                  </a:lnTo>
                  <a:lnTo>
                    <a:pt x="11" y="170"/>
                  </a:lnTo>
                  <a:lnTo>
                    <a:pt x="8" y="162"/>
                  </a:lnTo>
                  <a:lnTo>
                    <a:pt x="4" y="154"/>
                  </a:lnTo>
                  <a:lnTo>
                    <a:pt x="4" y="147"/>
                  </a:lnTo>
                  <a:lnTo>
                    <a:pt x="0" y="137"/>
                  </a:lnTo>
                  <a:lnTo>
                    <a:pt x="0" y="130"/>
                  </a:lnTo>
                  <a:lnTo>
                    <a:pt x="0" y="120"/>
                  </a:lnTo>
                  <a:lnTo>
                    <a:pt x="0" y="113"/>
                  </a:lnTo>
                  <a:lnTo>
                    <a:pt x="0" y="103"/>
                  </a:lnTo>
                  <a:lnTo>
                    <a:pt x="2" y="95"/>
                  </a:lnTo>
                  <a:lnTo>
                    <a:pt x="2" y="88"/>
                  </a:lnTo>
                  <a:lnTo>
                    <a:pt x="4" y="80"/>
                  </a:lnTo>
                  <a:lnTo>
                    <a:pt x="6" y="71"/>
                  </a:lnTo>
                  <a:lnTo>
                    <a:pt x="10" y="63"/>
                  </a:lnTo>
                  <a:lnTo>
                    <a:pt x="13" y="54"/>
                  </a:lnTo>
                  <a:lnTo>
                    <a:pt x="17" y="48"/>
                  </a:lnTo>
                  <a:lnTo>
                    <a:pt x="21" y="38"/>
                  </a:lnTo>
                  <a:lnTo>
                    <a:pt x="27" y="33"/>
                  </a:lnTo>
                  <a:lnTo>
                    <a:pt x="32" y="27"/>
                  </a:lnTo>
                  <a:lnTo>
                    <a:pt x="38" y="23"/>
                  </a:lnTo>
                  <a:lnTo>
                    <a:pt x="42" y="17"/>
                  </a:lnTo>
                  <a:lnTo>
                    <a:pt x="46" y="12"/>
                  </a:lnTo>
                  <a:lnTo>
                    <a:pt x="49" y="8"/>
                  </a:lnTo>
                  <a:lnTo>
                    <a:pt x="55" y="6"/>
                  </a:lnTo>
                  <a:lnTo>
                    <a:pt x="61" y="2"/>
                  </a:lnTo>
                  <a:lnTo>
                    <a:pt x="63" y="0"/>
                  </a:lnTo>
                  <a:lnTo>
                    <a:pt x="76" y="10"/>
                  </a:lnTo>
                  <a:lnTo>
                    <a:pt x="76" y="1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21"/>
            <p:cNvSpPr>
              <a:spLocks/>
            </p:cNvSpPr>
            <p:nvPr/>
          </p:nvSpPr>
          <p:spPr bwMode="auto">
            <a:xfrm>
              <a:off x="5843080" y="3464005"/>
              <a:ext cx="71073" cy="150021"/>
            </a:xfrm>
            <a:custGeom>
              <a:avLst/>
              <a:gdLst>
                <a:gd name="T0" fmla="*/ 0 w 72"/>
                <a:gd name="T1" fmla="*/ 5 h 142"/>
                <a:gd name="T2" fmla="*/ 2 w 72"/>
                <a:gd name="T3" fmla="*/ 7 h 142"/>
                <a:gd name="T4" fmla="*/ 7 w 72"/>
                <a:gd name="T5" fmla="*/ 11 h 142"/>
                <a:gd name="T6" fmla="*/ 13 w 72"/>
                <a:gd name="T7" fmla="*/ 15 h 142"/>
                <a:gd name="T8" fmla="*/ 25 w 72"/>
                <a:gd name="T9" fmla="*/ 24 h 142"/>
                <a:gd name="T10" fmla="*/ 28 w 72"/>
                <a:gd name="T11" fmla="*/ 28 h 142"/>
                <a:gd name="T12" fmla="*/ 32 w 72"/>
                <a:gd name="T13" fmla="*/ 34 h 142"/>
                <a:gd name="T14" fmla="*/ 36 w 72"/>
                <a:gd name="T15" fmla="*/ 40 h 142"/>
                <a:gd name="T16" fmla="*/ 42 w 72"/>
                <a:gd name="T17" fmla="*/ 47 h 142"/>
                <a:gd name="T18" fmla="*/ 44 w 72"/>
                <a:gd name="T19" fmla="*/ 53 h 142"/>
                <a:gd name="T20" fmla="*/ 47 w 72"/>
                <a:gd name="T21" fmla="*/ 62 h 142"/>
                <a:gd name="T22" fmla="*/ 49 w 72"/>
                <a:gd name="T23" fmla="*/ 70 h 142"/>
                <a:gd name="T24" fmla="*/ 53 w 72"/>
                <a:gd name="T25" fmla="*/ 80 h 142"/>
                <a:gd name="T26" fmla="*/ 53 w 72"/>
                <a:gd name="T27" fmla="*/ 89 h 142"/>
                <a:gd name="T28" fmla="*/ 53 w 72"/>
                <a:gd name="T29" fmla="*/ 97 h 142"/>
                <a:gd name="T30" fmla="*/ 53 w 72"/>
                <a:gd name="T31" fmla="*/ 104 h 142"/>
                <a:gd name="T32" fmla="*/ 53 w 72"/>
                <a:gd name="T33" fmla="*/ 110 h 142"/>
                <a:gd name="T34" fmla="*/ 53 w 72"/>
                <a:gd name="T35" fmla="*/ 116 h 142"/>
                <a:gd name="T36" fmla="*/ 51 w 72"/>
                <a:gd name="T37" fmla="*/ 121 h 142"/>
                <a:gd name="T38" fmla="*/ 51 w 72"/>
                <a:gd name="T39" fmla="*/ 125 h 142"/>
                <a:gd name="T40" fmla="*/ 51 w 72"/>
                <a:gd name="T41" fmla="*/ 131 h 142"/>
                <a:gd name="T42" fmla="*/ 47 w 72"/>
                <a:gd name="T43" fmla="*/ 135 h 142"/>
                <a:gd name="T44" fmla="*/ 45 w 72"/>
                <a:gd name="T45" fmla="*/ 139 h 142"/>
                <a:gd name="T46" fmla="*/ 44 w 72"/>
                <a:gd name="T47" fmla="*/ 142 h 142"/>
                <a:gd name="T48" fmla="*/ 44 w 72"/>
                <a:gd name="T49" fmla="*/ 142 h 142"/>
                <a:gd name="T50" fmla="*/ 63 w 72"/>
                <a:gd name="T51" fmla="*/ 137 h 142"/>
                <a:gd name="T52" fmla="*/ 63 w 72"/>
                <a:gd name="T53" fmla="*/ 137 h 142"/>
                <a:gd name="T54" fmla="*/ 64 w 72"/>
                <a:gd name="T55" fmla="*/ 135 h 142"/>
                <a:gd name="T56" fmla="*/ 68 w 72"/>
                <a:gd name="T57" fmla="*/ 129 h 142"/>
                <a:gd name="T58" fmla="*/ 70 w 72"/>
                <a:gd name="T59" fmla="*/ 123 h 142"/>
                <a:gd name="T60" fmla="*/ 70 w 72"/>
                <a:gd name="T61" fmla="*/ 120 h 142"/>
                <a:gd name="T62" fmla="*/ 70 w 72"/>
                <a:gd name="T63" fmla="*/ 114 h 142"/>
                <a:gd name="T64" fmla="*/ 70 w 72"/>
                <a:gd name="T65" fmla="*/ 108 h 142"/>
                <a:gd name="T66" fmla="*/ 72 w 72"/>
                <a:gd name="T67" fmla="*/ 102 h 142"/>
                <a:gd name="T68" fmla="*/ 70 w 72"/>
                <a:gd name="T69" fmla="*/ 95 h 142"/>
                <a:gd name="T70" fmla="*/ 70 w 72"/>
                <a:gd name="T71" fmla="*/ 89 h 142"/>
                <a:gd name="T72" fmla="*/ 68 w 72"/>
                <a:gd name="T73" fmla="*/ 80 h 142"/>
                <a:gd name="T74" fmla="*/ 66 w 72"/>
                <a:gd name="T75" fmla="*/ 70 h 142"/>
                <a:gd name="T76" fmla="*/ 64 w 72"/>
                <a:gd name="T77" fmla="*/ 64 h 142"/>
                <a:gd name="T78" fmla="*/ 63 w 72"/>
                <a:gd name="T79" fmla="*/ 61 h 142"/>
                <a:gd name="T80" fmla="*/ 61 w 72"/>
                <a:gd name="T81" fmla="*/ 55 h 142"/>
                <a:gd name="T82" fmla="*/ 59 w 72"/>
                <a:gd name="T83" fmla="*/ 51 h 142"/>
                <a:gd name="T84" fmla="*/ 55 w 72"/>
                <a:gd name="T85" fmla="*/ 43 h 142"/>
                <a:gd name="T86" fmla="*/ 53 w 72"/>
                <a:gd name="T87" fmla="*/ 36 h 142"/>
                <a:gd name="T88" fmla="*/ 49 w 72"/>
                <a:gd name="T89" fmla="*/ 28 h 142"/>
                <a:gd name="T90" fmla="*/ 45 w 72"/>
                <a:gd name="T91" fmla="*/ 23 h 142"/>
                <a:gd name="T92" fmla="*/ 42 w 72"/>
                <a:gd name="T93" fmla="*/ 17 h 142"/>
                <a:gd name="T94" fmla="*/ 40 w 72"/>
                <a:gd name="T95" fmla="*/ 15 h 142"/>
                <a:gd name="T96" fmla="*/ 34 w 72"/>
                <a:gd name="T97" fmla="*/ 7 h 142"/>
                <a:gd name="T98" fmla="*/ 28 w 72"/>
                <a:gd name="T99" fmla="*/ 2 h 142"/>
                <a:gd name="T100" fmla="*/ 25 w 72"/>
                <a:gd name="T101" fmla="*/ 0 h 142"/>
                <a:gd name="T102" fmla="*/ 0 w 72"/>
                <a:gd name="T103" fmla="*/ 5 h 142"/>
                <a:gd name="T104" fmla="*/ 0 w 72"/>
                <a:gd name="T105"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 h="142">
                  <a:moveTo>
                    <a:pt x="0" y="5"/>
                  </a:moveTo>
                  <a:lnTo>
                    <a:pt x="2" y="7"/>
                  </a:lnTo>
                  <a:lnTo>
                    <a:pt x="7" y="11"/>
                  </a:lnTo>
                  <a:lnTo>
                    <a:pt x="13" y="15"/>
                  </a:lnTo>
                  <a:lnTo>
                    <a:pt x="25" y="24"/>
                  </a:lnTo>
                  <a:lnTo>
                    <a:pt x="28" y="28"/>
                  </a:lnTo>
                  <a:lnTo>
                    <a:pt x="32" y="34"/>
                  </a:lnTo>
                  <a:lnTo>
                    <a:pt x="36" y="40"/>
                  </a:lnTo>
                  <a:lnTo>
                    <a:pt x="42" y="47"/>
                  </a:lnTo>
                  <a:lnTo>
                    <a:pt x="44" y="53"/>
                  </a:lnTo>
                  <a:lnTo>
                    <a:pt x="47" y="62"/>
                  </a:lnTo>
                  <a:lnTo>
                    <a:pt x="49" y="70"/>
                  </a:lnTo>
                  <a:lnTo>
                    <a:pt x="53" y="80"/>
                  </a:lnTo>
                  <a:lnTo>
                    <a:pt x="53" y="89"/>
                  </a:lnTo>
                  <a:lnTo>
                    <a:pt x="53" y="97"/>
                  </a:lnTo>
                  <a:lnTo>
                    <a:pt x="53" y="104"/>
                  </a:lnTo>
                  <a:lnTo>
                    <a:pt x="53" y="110"/>
                  </a:lnTo>
                  <a:lnTo>
                    <a:pt x="53" y="116"/>
                  </a:lnTo>
                  <a:lnTo>
                    <a:pt x="51" y="121"/>
                  </a:lnTo>
                  <a:lnTo>
                    <a:pt x="51" y="125"/>
                  </a:lnTo>
                  <a:lnTo>
                    <a:pt x="51" y="131"/>
                  </a:lnTo>
                  <a:lnTo>
                    <a:pt x="47" y="135"/>
                  </a:lnTo>
                  <a:lnTo>
                    <a:pt x="45" y="139"/>
                  </a:lnTo>
                  <a:lnTo>
                    <a:pt x="44" y="142"/>
                  </a:lnTo>
                  <a:lnTo>
                    <a:pt x="44" y="142"/>
                  </a:lnTo>
                  <a:lnTo>
                    <a:pt x="63" y="137"/>
                  </a:lnTo>
                  <a:lnTo>
                    <a:pt x="63" y="137"/>
                  </a:lnTo>
                  <a:lnTo>
                    <a:pt x="64" y="135"/>
                  </a:lnTo>
                  <a:lnTo>
                    <a:pt x="68" y="129"/>
                  </a:lnTo>
                  <a:lnTo>
                    <a:pt x="70" y="123"/>
                  </a:lnTo>
                  <a:lnTo>
                    <a:pt x="70" y="120"/>
                  </a:lnTo>
                  <a:lnTo>
                    <a:pt x="70" y="114"/>
                  </a:lnTo>
                  <a:lnTo>
                    <a:pt x="70" y="108"/>
                  </a:lnTo>
                  <a:lnTo>
                    <a:pt x="72" y="102"/>
                  </a:lnTo>
                  <a:lnTo>
                    <a:pt x="70" y="95"/>
                  </a:lnTo>
                  <a:lnTo>
                    <a:pt x="70" y="89"/>
                  </a:lnTo>
                  <a:lnTo>
                    <a:pt x="68" y="80"/>
                  </a:lnTo>
                  <a:lnTo>
                    <a:pt x="66" y="70"/>
                  </a:lnTo>
                  <a:lnTo>
                    <a:pt x="64" y="64"/>
                  </a:lnTo>
                  <a:lnTo>
                    <a:pt x="63" y="61"/>
                  </a:lnTo>
                  <a:lnTo>
                    <a:pt x="61" y="55"/>
                  </a:lnTo>
                  <a:lnTo>
                    <a:pt x="59" y="51"/>
                  </a:lnTo>
                  <a:lnTo>
                    <a:pt x="55" y="43"/>
                  </a:lnTo>
                  <a:lnTo>
                    <a:pt x="53" y="36"/>
                  </a:lnTo>
                  <a:lnTo>
                    <a:pt x="49" y="28"/>
                  </a:lnTo>
                  <a:lnTo>
                    <a:pt x="45" y="23"/>
                  </a:lnTo>
                  <a:lnTo>
                    <a:pt x="42" y="17"/>
                  </a:lnTo>
                  <a:lnTo>
                    <a:pt x="40" y="15"/>
                  </a:lnTo>
                  <a:lnTo>
                    <a:pt x="34" y="7"/>
                  </a:lnTo>
                  <a:lnTo>
                    <a:pt x="28" y="2"/>
                  </a:lnTo>
                  <a:lnTo>
                    <a:pt x="25" y="0"/>
                  </a:lnTo>
                  <a:lnTo>
                    <a:pt x="0" y="5"/>
                  </a:lnTo>
                  <a:lnTo>
                    <a:pt x="0" y="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2"/>
            <p:cNvSpPr>
              <a:spLocks/>
            </p:cNvSpPr>
            <p:nvPr/>
          </p:nvSpPr>
          <p:spPr bwMode="auto">
            <a:xfrm>
              <a:off x="5697093" y="3535846"/>
              <a:ext cx="163275" cy="103536"/>
            </a:xfrm>
            <a:custGeom>
              <a:avLst/>
              <a:gdLst>
                <a:gd name="T0" fmla="*/ 15 w 169"/>
                <a:gd name="T1" fmla="*/ 44 h 97"/>
                <a:gd name="T2" fmla="*/ 17 w 169"/>
                <a:gd name="T3" fmla="*/ 53 h 97"/>
                <a:gd name="T4" fmla="*/ 25 w 169"/>
                <a:gd name="T5" fmla="*/ 63 h 97"/>
                <a:gd name="T6" fmla="*/ 36 w 169"/>
                <a:gd name="T7" fmla="*/ 67 h 97"/>
                <a:gd name="T8" fmla="*/ 49 w 169"/>
                <a:gd name="T9" fmla="*/ 61 h 97"/>
                <a:gd name="T10" fmla="*/ 59 w 169"/>
                <a:gd name="T11" fmla="*/ 46 h 97"/>
                <a:gd name="T12" fmla="*/ 64 w 169"/>
                <a:gd name="T13" fmla="*/ 36 h 97"/>
                <a:gd name="T14" fmla="*/ 68 w 169"/>
                <a:gd name="T15" fmla="*/ 23 h 97"/>
                <a:gd name="T16" fmla="*/ 72 w 169"/>
                <a:gd name="T17" fmla="*/ 12 h 97"/>
                <a:gd name="T18" fmla="*/ 76 w 169"/>
                <a:gd name="T19" fmla="*/ 2 h 97"/>
                <a:gd name="T20" fmla="*/ 78 w 169"/>
                <a:gd name="T21" fmla="*/ 2 h 97"/>
                <a:gd name="T22" fmla="*/ 83 w 169"/>
                <a:gd name="T23" fmla="*/ 12 h 97"/>
                <a:gd name="T24" fmla="*/ 89 w 169"/>
                <a:gd name="T25" fmla="*/ 23 h 97"/>
                <a:gd name="T26" fmla="*/ 97 w 169"/>
                <a:gd name="T27" fmla="*/ 34 h 97"/>
                <a:gd name="T28" fmla="*/ 104 w 169"/>
                <a:gd name="T29" fmla="*/ 44 h 97"/>
                <a:gd name="T30" fmla="*/ 118 w 169"/>
                <a:gd name="T31" fmla="*/ 55 h 97"/>
                <a:gd name="T32" fmla="*/ 129 w 169"/>
                <a:gd name="T33" fmla="*/ 53 h 97"/>
                <a:gd name="T34" fmla="*/ 137 w 169"/>
                <a:gd name="T35" fmla="*/ 42 h 97"/>
                <a:gd name="T36" fmla="*/ 140 w 169"/>
                <a:gd name="T37" fmla="*/ 32 h 97"/>
                <a:gd name="T38" fmla="*/ 142 w 169"/>
                <a:gd name="T39" fmla="*/ 23 h 97"/>
                <a:gd name="T40" fmla="*/ 144 w 169"/>
                <a:gd name="T41" fmla="*/ 13 h 97"/>
                <a:gd name="T42" fmla="*/ 148 w 169"/>
                <a:gd name="T43" fmla="*/ 4 h 97"/>
                <a:gd name="T44" fmla="*/ 169 w 169"/>
                <a:gd name="T45" fmla="*/ 8 h 97"/>
                <a:gd name="T46" fmla="*/ 165 w 169"/>
                <a:gd name="T47" fmla="*/ 19 h 97"/>
                <a:gd name="T48" fmla="*/ 163 w 169"/>
                <a:gd name="T49" fmla="*/ 29 h 97"/>
                <a:gd name="T50" fmla="*/ 161 w 169"/>
                <a:gd name="T51" fmla="*/ 42 h 97"/>
                <a:gd name="T52" fmla="*/ 156 w 169"/>
                <a:gd name="T53" fmla="*/ 53 h 97"/>
                <a:gd name="T54" fmla="*/ 150 w 169"/>
                <a:gd name="T55" fmla="*/ 67 h 97"/>
                <a:gd name="T56" fmla="*/ 133 w 169"/>
                <a:gd name="T57" fmla="*/ 80 h 97"/>
                <a:gd name="T58" fmla="*/ 123 w 169"/>
                <a:gd name="T59" fmla="*/ 78 h 97"/>
                <a:gd name="T60" fmla="*/ 114 w 169"/>
                <a:gd name="T61" fmla="*/ 74 h 97"/>
                <a:gd name="T62" fmla="*/ 97 w 169"/>
                <a:gd name="T63" fmla="*/ 63 h 97"/>
                <a:gd name="T64" fmla="*/ 85 w 169"/>
                <a:gd name="T65" fmla="*/ 50 h 97"/>
                <a:gd name="T66" fmla="*/ 82 w 169"/>
                <a:gd name="T67" fmla="*/ 44 h 97"/>
                <a:gd name="T68" fmla="*/ 78 w 169"/>
                <a:gd name="T69" fmla="*/ 52 h 97"/>
                <a:gd name="T70" fmla="*/ 70 w 169"/>
                <a:gd name="T71" fmla="*/ 69 h 97"/>
                <a:gd name="T72" fmla="*/ 63 w 169"/>
                <a:gd name="T73" fmla="*/ 78 h 97"/>
                <a:gd name="T74" fmla="*/ 57 w 169"/>
                <a:gd name="T75" fmla="*/ 86 h 97"/>
                <a:gd name="T76" fmla="*/ 42 w 169"/>
                <a:gd name="T77" fmla="*/ 97 h 97"/>
                <a:gd name="T78" fmla="*/ 25 w 169"/>
                <a:gd name="T79" fmla="*/ 90 h 97"/>
                <a:gd name="T80" fmla="*/ 11 w 169"/>
                <a:gd name="T81" fmla="*/ 76 h 97"/>
                <a:gd name="T82" fmla="*/ 2 w 169"/>
                <a:gd name="T83" fmla="*/ 61 h 97"/>
                <a:gd name="T84" fmla="*/ 0 w 169"/>
                <a:gd name="T85" fmla="*/ 55 h 97"/>
                <a:gd name="T86" fmla="*/ 15 w 169"/>
                <a:gd name="T87" fmla="*/ 4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9" h="97">
                  <a:moveTo>
                    <a:pt x="15" y="44"/>
                  </a:moveTo>
                  <a:lnTo>
                    <a:pt x="15" y="44"/>
                  </a:lnTo>
                  <a:lnTo>
                    <a:pt x="15" y="48"/>
                  </a:lnTo>
                  <a:lnTo>
                    <a:pt x="17" y="53"/>
                  </a:lnTo>
                  <a:lnTo>
                    <a:pt x="21" y="57"/>
                  </a:lnTo>
                  <a:lnTo>
                    <a:pt x="25" y="63"/>
                  </a:lnTo>
                  <a:lnTo>
                    <a:pt x="30" y="67"/>
                  </a:lnTo>
                  <a:lnTo>
                    <a:pt x="36" y="67"/>
                  </a:lnTo>
                  <a:lnTo>
                    <a:pt x="44" y="67"/>
                  </a:lnTo>
                  <a:lnTo>
                    <a:pt x="49" y="61"/>
                  </a:lnTo>
                  <a:lnTo>
                    <a:pt x="57" y="53"/>
                  </a:lnTo>
                  <a:lnTo>
                    <a:pt x="59" y="46"/>
                  </a:lnTo>
                  <a:lnTo>
                    <a:pt x="63" y="40"/>
                  </a:lnTo>
                  <a:lnTo>
                    <a:pt x="64" y="36"/>
                  </a:lnTo>
                  <a:lnTo>
                    <a:pt x="68" y="31"/>
                  </a:lnTo>
                  <a:lnTo>
                    <a:pt x="68" y="23"/>
                  </a:lnTo>
                  <a:lnTo>
                    <a:pt x="70" y="17"/>
                  </a:lnTo>
                  <a:lnTo>
                    <a:pt x="72" y="12"/>
                  </a:lnTo>
                  <a:lnTo>
                    <a:pt x="74" y="8"/>
                  </a:lnTo>
                  <a:lnTo>
                    <a:pt x="76" y="2"/>
                  </a:lnTo>
                  <a:lnTo>
                    <a:pt x="76" y="0"/>
                  </a:lnTo>
                  <a:lnTo>
                    <a:pt x="78" y="2"/>
                  </a:lnTo>
                  <a:lnTo>
                    <a:pt x="82" y="8"/>
                  </a:lnTo>
                  <a:lnTo>
                    <a:pt x="83" y="12"/>
                  </a:lnTo>
                  <a:lnTo>
                    <a:pt x="85" y="17"/>
                  </a:lnTo>
                  <a:lnTo>
                    <a:pt x="89" y="23"/>
                  </a:lnTo>
                  <a:lnTo>
                    <a:pt x="93" y="29"/>
                  </a:lnTo>
                  <a:lnTo>
                    <a:pt x="97" y="34"/>
                  </a:lnTo>
                  <a:lnTo>
                    <a:pt x="102" y="38"/>
                  </a:lnTo>
                  <a:lnTo>
                    <a:pt x="104" y="44"/>
                  </a:lnTo>
                  <a:lnTo>
                    <a:pt x="110" y="50"/>
                  </a:lnTo>
                  <a:lnTo>
                    <a:pt x="118" y="55"/>
                  </a:lnTo>
                  <a:lnTo>
                    <a:pt x="125" y="57"/>
                  </a:lnTo>
                  <a:lnTo>
                    <a:pt x="129" y="53"/>
                  </a:lnTo>
                  <a:lnTo>
                    <a:pt x="135" y="46"/>
                  </a:lnTo>
                  <a:lnTo>
                    <a:pt x="137" y="42"/>
                  </a:lnTo>
                  <a:lnTo>
                    <a:pt x="139" y="38"/>
                  </a:lnTo>
                  <a:lnTo>
                    <a:pt x="140" y="32"/>
                  </a:lnTo>
                  <a:lnTo>
                    <a:pt x="142" y="29"/>
                  </a:lnTo>
                  <a:lnTo>
                    <a:pt x="142" y="23"/>
                  </a:lnTo>
                  <a:lnTo>
                    <a:pt x="144" y="17"/>
                  </a:lnTo>
                  <a:lnTo>
                    <a:pt x="144" y="13"/>
                  </a:lnTo>
                  <a:lnTo>
                    <a:pt x="146" y="10"/>
                  </a:lnTo>
                  <a:lnTo>
                    <a:pt x="148" y="4"/>
                  </a:lnTo>
                  <a:lnTo>
                    <a:pt x="148" y="2"/>
                  </a:lnTo>
                  <a:lnTo>
                    <a:pt x="169" y="8"/>
                  </a:lnTo>
                  <a:lnTo>
                    <a:pt x="167" y="10"/>
                  </a:lnTo>
                  <a:lnTo>
                    <a:pt x="165" y="19"/>
                  </a:lnTo>
                  <a:lnTo>
                    <a:pt x="163" y="23"/>
                  </a:lnTo>
                  <a:lnTo>
                    <a:pt x="163" y="29"/>
                  </a:lnTo>
                  <a:lnTo>
                    <a:pt x="161" y="34"/>
                  </a:lnTo>
                  <a:lnTo>
                    <a:pt x="161" y="42"/>
                  </a:lnTo>
                  <a:lnTo>
                    <a:pt x="158" y="48"/>
                  </a:lnTo>
                  <a:lnTo>
                    <a:pt x="156" y="53"/>
                  </a:lnTo>
                  <a:lnTo>
                    <a:pt x="152" y="59"/>
                  </a:lnTo>
                  <a:lnTo>
                    <a:pt x="150" y="67"/>
                  </a:lnTo>
                  <a:lnTo>
                    <a:pt x="142" y="74"/>
                  </a:lnTo>
                  <a:lnTo>
                    <a:pt x="133" y="80"/>
                  </a:lnTo>
                  <a:lnTo>
                    <a:pt x="129" y="78"/>
                  </a:lnTo>
                  <a:lnTo>
                    <a:pt x="123" y="78"/>
                  </a:lnTo>
                  <a:lnTo>
                    <a:pt x="120" y="76"/>
                  </a:lnTo>
                  <a:lnTo>
                    <a:pt x="114" y="74"/>
                  </a:lnTo>
                  <a:lnTo>
                    <a:pt x="104" y="69"/>
                  </a:lnTo>
                  <a:lnTo>
                    <a:pt x="97" y="63"/>
                  </a:lnTo>
                  <a:lnTo>
                    <a:pt x="91" y="55"/>
                  </a:lnTo>
                  <a:lnTo>
                    <a:pt x="85" y="50"/>
                  </a:lnTo>
                  <a:lnTo>
                    <a:pt x="82" y="44"/>
                  </a:lnTo>
                  <a:lnTo>
                    <a:pt x="82" y="44"/>
                  </a:lnTo>
                  <a:lnTo>
                    <a:pt x="80" y="46"/>
                  </a:lnTo>
                  <a:lnTo>
                    <a:pt x="78" y="52"/>
                  </a:lnTo>
                  <a:lnTo>
                    <a:pt x="74" y="59"/>
                  </a:lnTo>
                  <a:lnTo>
                    <a:pt x="70" y="69"/>
                  </a:lnTo>
                  <a:lnTo>
                    <a:pt x="66" y="72"/>
                  </a:lnTo>
                  <a:lnTo>
                    <a:pt x="63" y="78"/>
                  </a:lnTo>
                  <a:lnTo>
                    <a:pt x="59" y="82"/>
                  </a:lnTo>
                  <a:lnTo>
                    <a:pt x="57" y="86"/>
                  </a:lnTo>
                  <a:lnTo>
                    <a:pt x="49" y="93"/>
                  </a:lnTo>
                  <a:lnTo>
                    <a:pt x="42" y="97"/>
                  </a:lnTo>
                  <a:lnTo>
                    <a:pt x="32" y="93"/>
                  </a:lnTo>
                  <a:lnTo>
                    <a:pt x="25" y="90"/>
                  </a:lnTo>
                  <a:lnTo>
                    <a:pt x="17" y="82"/>
                  </a:lnTo>
                  <a:lnTo>
                    <a:pt x="11" y="76"/>
                  </a:lnTo>
                  <a:lnTo>
                    <a:pt x="6" y="67"/>
                  </a:lnTo>
                  <a:lnTo>
                    <a:pt x="2" y="61"/>
                  </a:lnTo>
                  <a:lnTo>
                    <a:pt x="0" y="57"/>
                  </a:lnTo>
                  <a:lnTo>
                    <a:pt x="0" y="55"/>
                  </a:lnTo>
                  <a:lnTo>
                    <a:pt x="15" y="44"/>
                  </a:lnTo>
                  <a:lnTo>
                    <a:pt x="15" y="4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9"/>
            <p:cNvSpPr>
              <a:spLocks/>
            </p:cNvSpPr>
            <p:nvPr/>
          </p:nvSpPr>
          <p:spPr bwMode="auto">
            <a:xfrm>
              <a:off x="5797303" y="3816860"/>
              <a:ext cx="131763" cy="111125"/>
            </a:xfrm>
            <a:custGeom>
              <a:avLst/>
              <a:gdLst>
                <a:gd name="T0" fmla="*/ 0 w 167"/>
                <a:gd name="T1" fmla="*/ 9 h 141"/>
                <a:gd name="T2" fmla="*/ 4 w 167"/>
                <a:gd name="T3" fmla="*/ 21 h 141"/>
                <a:gd name="T4" fmla="*/ 7 w 167"/>
                <a:gd name="T5" fmla="*/ 30 h 141"/>
                <a:gd name="T6" fmla="*/ 11 w 167"/>
                <a:gd name="T7" fmla="*/ 42 h 141"/>
                <a:gd name="T8" fmla="*/ 17 w 167"/>
                <a:gd name="T9" fmla="*/ 55 h 141"/>
                <a:gd name="T10" fmla="*/ 23 w 167"/>
                <a:gd name="T11" fmla="*/ 68 h 141"/>
                <a:gd name="T12" fmla="*/ 28 w 167"/>
                <a:gd name="T13" fmla="*/ 82 h 141"/>
                <a:gd name="T14" fmla="*/ 32 w 167"/>
                <a:gd name="T15" fmla="*/ 93 h 141"/>
                <a:gd name="T16" fmla="*/ 38 w 167"/>
                <a:gd name="T17" fmla="*/ 103 h 141"/>
                <a:gd name="T18" fmla="*/ 51 w 167"/>
                <a:gd name="T19" fmla="*/ 116 h 141"/>
                <a:gd name="T20" fmla="*/ 66 w 167"/>
                <a:gd name="T21" fmla="*/ 131 h 141"/>
                <a:gd name="T22" fmla="*/ 76 w 167"/>
                <a:gd name="T23" fmla="*/ 139 h 141"/>
                <a:gd name="T24" fmla="*/ 167 w 167"/>
                <a:gd name="T25" fmla="*/ 124 h 141"/>
                <a:gd name="T26" fmla="*/ 161 w 167"/>
                <a:gd name="T27" fmla="*/ 116 h 141"/>
                <a:gd name="T28" fmla="*/ 148 w 167"/>
                <a:gd name="T29" fmla="*/ 101 h 141"/>
                <a:gd name="T30" fmla="*/ 133 w 167"/>
                <a:gd name="T31" fmla="*/ 84 h 141"/>
                <a:gd name="T32" fmla="*/ 123 w 167"/>
                <a:gd name="T33" fmla="*/ 70 h 141"/>
                <a:gd name="T34" fmla="*/ 119 w 167"/>
                <a:gd name="T35" fmla="*/ 63 h 141"/>
                <a:gd name="T36" fmla="*/ 116 w 167"/>
                <a:gd name="T37" fmla="*/ 53 h 141"/>
                <a:gd name="T38" fmla="*/ 112 w 167"/>
                <a:gd name="T39" fmla="*/ 40 h 141"/>
                <a:gd name="T40" fmla="*/ 108 w 167"/>
                <a:gd name="T41" fmla="*/ 28 h 141"/>
                <a:gd name="T42" fmla="*/ 102 w 167"/>
                <a:gd name="T43" fmla="*/ 17 h 141"/>
                <a:gd name="T44" fmla="*/ 100 w 167"/>
                <a:gd name="T45" fmla="*/ 9 h 141"/>
                <a:gd name="T46" fmla="*/ 99 w 167"/>
                <a:gd name="T47" fmla="*/ 0 h 141"/>
                <a:gd name="T48" fmla="*/ 83 w 167"/>
                <a:gd name="T49" fmla="*/ 7 h 141"/>
                <a:gd name="T50" fmla="*/ 83 w 167"/>
                <a:gd name="T51" fmla="*/ 15 h 141"/>
                <a:gd name="T52" fmla="*/ 87 w 167"/>
                <a:gd name="T53" fmla="*/ 25 h 141"/>
                <a:gd name="T54" fmla="*/ 89 w 167"/>
                <a:gd name="T55" fmla="*/ 36 h 141"/>
                <a:gd name="T56" fmla="*/ 93 w 167"/>
                <a:gd name="T57" fmla="*/ 47 h 141"/>
                <a:gd name="T58" fmla="*/ 97 w 167"/>
                <a:gd name="T59" fmla="*/ 57 h 141"/>
                <a:gd name="T60" fmla="*/ 100 w 167"/>
                <a:gd name="T61" fmla="*/ 66 h 141"/>
                <a:gd name="T62" fmla="*/ 106 w 167"/>
                <a:gd name="T63" fmla="*/ 78 h 141"/>
                <a:gd name="T64" fmla="*/ 118 w 167"/>
                <a:gd name="T65" fmla="*/ 91 h 141"/>
                <a:gd name="T66" fmla="*/ 125 w 167"/>
                <a:gd name="T67" fmla="*/ 103 h 141"/>
                <a:gd name="T68" fmla="*/ 133 w 167"/>
                <a:gd name="T69" fmla="*/ 110 h 141"/>
                <a:gd name="T70" fmla="*/ 83 w 167"/>
                <a:gd name="T71" fmla="*/ 124 h 141"/>
                <a:gd name="T72" fmla="*/ 76 w 167"/>
                <a:gd name="T73" fmla="*/ 114 h 141"/>
                <a:gd name="T74" fmla="*/ 64 w 167"/>
                <a:gd name="T75" fmla="*/ 99 h 141"/>
                <a:gd name="T76" fmla="*/ 57 w 167"/>
                <a:gd name="T77" fmla="*/ 87 h 141"/>
                <a:gd name="T78" fmla="*/ 51 w 167"/>
                <a:gd name="T79" fmla="*/ 80 h 141"/>
                <a:gd name="T80" fmla="*/ 45 w 167"/>
                <a:gd name="T81" fmla="*/ 68 h 141"/>
                <a:gd name="T82" fmla="*/ 40 w 167"/>
                <a:gd name="T83" fmla="*/ 55 h 141"/>
                <a:gd name="T84" fmla="*/ 34 w 167"/>
                <a:gd name="T85" fmla="*/ 46 h 141"/>
                <a:gd name="T86" fmla="*/ 32 w 167"/>
                <a:gd name="T87" fmla="*/ 36 h 141"/>
                <a:gd name="T88" fmla="*/ 26 w 167"/>
                <a:gd name="T89" fmla="*/ 25 h 141"/>
                <a:gd name="T90" fmla="*/ 23 w 167"/>
                <a:gd name="T91" fmla="*/ 17 h 141"/>
                <a:gd name="T92" fmla="*/ 21 w 167"/>
                <a:gd name="T93" fmla="*/ 9 h 141"/>
                <a:gd name="T94" fmla="*/ 0 w 167"/>
                <a:gd name="T95" fmla="*/ 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141">
                  <a:moveTo>
                    <a:pt x="0" y="9"/>
                  </a:moveTo>
                  <a:lnTo>
                    <a:pt x="0" y="9"/>
                  </a:lnTo>
                  <a:lnTo>
                    <a:pt x="2" y="17"/>
                  </a:lnTo>
                  <a:lnTo>
                    <a:pt x="4" y="21"/>
                  </a:lnTo>
                  <a:lnTo>
                    <a:pt x="5" y="25"/>
                  </a:lnTo>
                  <a:lnTo>
                    <a:pt x="7" y="30"/>
                  </a:lnTo>
                  <a:lnTo>
                    <a:pt x="9" y="38"/>
                  </a:lnTo>
                  <a:lnTo>
                    <a:pt x="11" y="42"/>
                  </a:lnTo>
                  <a:lnTo>
                    <a:pt x="15" y="49"/>
                  </a:lnTo>
                  <a:lnTo>
                    <a:pt x="17" y="55"/>
                  </a:lnTo>
                  <a:lnTo>
                    <a:pt x="19" y="63"/>
                  </a:lnTo>
                  <a:lnTo>
                    <a:pt x="23" y="68"/>
                  </a:lnTo>
                  <a:lnTo>
                    <a:pt x="24" y="74"/>
                  </a:lnTo>
                  <a:lnTo>
                    <a:pt x="28" y="82"/>
                  </a:lnTo>
                  <a:lnTo>
                    <a:pt x="30" y="87"/>
                  </a:lnTo>
                  <a:lnTo>
                    <a:pt x="32" y="93"/>
                  </a:lnTo>
                  <a:lnTo>
                    <a:pt x="34" y="99"/>
                  </a:lnTo>
                  <a:lnTo>
                    <a:pt x="38" y="103"/>
                  </a:lnTo>
                  <a:lnTo>
                    <a:pt x="43" y="108"/>
                  </a:lnTo>
                  <a:lnTo>
                    <a:pt x="51" y="116"/>
                  </a:lnTo>
                  <a:lnTo>
                    <a:pt x="59" y="125"/>
                  </a:lnTo>
                  <a:lnTo>
                    <a:pt x="66" y="131"/>
                  </a:lnTo>
                  <a:lnTo>
                    <a:pt x="72" y="135"/>
                  </a:lnTo>
                  <a:lnTo>
                    <a:pt x="76" y="139"/>
                  </a:lnTo>
                  <a:lnTo>
                    <a:pt x="78" y="141"/>
                  </a:lnTo>
                  <a:lnTo>
                    <a:pt x="167" y="124"/>
                  </a:lnTo>
                  <a:lnTo>
                    <a:pt x="165" y="120"/>
                  </a:lnTo>
                  <a:lnTo>
                    <a:pt x="161" y="116"/>
                  </a:lnTo>
                  <a:lnTo>
                    <a:pt x="154" y="108"/>
                  </a:lnTo>
                  <a:lnTo>
                    <a:pt x="148" y="101"/>
                  </a:lnTo>
                  <a:lnTo>
                    <a:pt x="140" y="93"/>
                  </a:lnTo>
                  <a:lnTo>
                    <a:pt x="133" y="84"/>
                  </a:lnTo>
                  <a:lnTo>
                    <a:pt x="127" y="76"/>
                  </a:lnTo>
                  <a:lnTo>
                    <a:pt x="123" y="70"/>
                  </a:lnTo>
                  <a:lnTo>
                    <a:pt x="121" y="66"/>
                  </a:lnTo>
                  <a:lnTo>
                    <a:pt x="119" y="63"/>
                  </a:lnTo>
                  <a:lnTo>
                    <a:pt x="118" y="57"/>
                  </a:lnTo>
                  <a:lnTo>
                    <a:pt x="116" y="53"/>
                  </a:lnTo>
                  <a:lnTo>
                    <a:pt x="114" y="46"/>
                  </a:lnTo>
                  <a:lnTo>
                    <a:pt x="112" y="40"/>
                  </a:lnTo>
                  <a:lnTo>
                    <a:pt x="110" y="34"/>
                  </a:lnTo>
                  <a:lnTo>
                    <a:pt x="108" y="28"/>
                  </a:lnTo>
                  <a:lnTo>
                    <a:pt x="104" y="23"/>
                  </a:lnTo>
                  <a:lnTo>
                    <a:pt x="102" y="17"/>
                  </a:lnTo>
                  <a:lnTo>
                    <a:pt x="102" y="11"/>
                  </a:lnTo>
                  <a:lnTo>
                    <a:pt x="100" y="9"/>
                  </a:lnTo>
                  <a:lnTo>
                    <a:pt x="99" y="2"/>
                  </a:lnTo>
                  <a:lnTo>
                    <a:pt x="99" y="0"/>
                  </a:lnTo>
                  <a:lnTo>
                    <a:pt x="83" y="6"/>
                  </a:lnTo>
                  <a:lnTo>
                    <a:pt x="83" y="7"/>
                  </a:lnTo>
                  <a:lnTo>
                    <a:pt x="83" y="13"/>
                  </a:lnTo>
                  <a:lnTo>
                    <a:pt x="83" y="15"/>
                  </a:lnTo>
                  <a:lnTo>
                    <a:pt x="85" y="21"/>
                  </a:lnTo>
                  <a:lnTo>
                    <a:pt x="87" y="25"/>
                  </a:lnTo>
                  <a:lnTo>
                    <a:pt x="89" y="30"/>
                  </a:lnTo>
                  <a:lnTo>
                    <a:pt x="89" y="36"/>
                  </a:lnTo>
                  <a:lnTo>
                    <a:pt x="91" y="42"/>
                  </a:lnTo>
                  <a:lnTo>
                    <a:pt x="93" y="47"/>
                  </a:lnTo>
                  <a:lnTo>
                    <a:pt x="95" y="53"/>
                  </a:lnTo>
                  <a:lnTo>
                    <a:pt x="97" y="57"/>
                  </a:lnTo>
                  <a:lnTo>
                    <a:pt x="99" y="63"/>
                  </a:lnTo>
                  <a:lnTo>
                    <a:pt x="100" y="66"/>
                  </a:lnTo>
                  <a:lnTo>
                    <a:pt x="102" y="70"/>
                  </a:lnTo>
                  <a:lnTo>
                    <a:pt x="106" y="78"/>
                  </a:lnTo>
                  <a:lnTo>
                    <a:pt x="112" y="84"/>
                  </a:lnTo>
                  <a:lnTo>
                    <a:pt x="118" y="91"/>
                  </a:lnTo>
                  <a:lnTo>
                    <a:pt x="121" y="99"/>
                  </a:lnTo>
                  <a:lnTo>
                    <a:pt x="125" y="103"/>
                  </a:lnTo>
                  <a:lnTo>
                    <a:pt x="131" y="108"/>
                  </a:lnTo>
                  <a:lnTo>
                    <a:pt x="133" y="110"/>
                  </a:lnTo>
                  <a:lnTo>
                    <a:pt x="135" y="112"/>
                  </a:lnTo>
                  <a:lnTo>
                    <a:pt x="83" y="124"/>
                  </a:lnTo>
                  <a:lnTo>
                    <a:pt x="81" y="120"/>
                  </a:lnTo>
                  <a:lnTo>
                    <a:pt x="76" y="114"/>
                  </a:lnTo>
                  <a:lnTo>
                    <a:pt x="70" y="106"/>
                  </a:lnTo>
                  <a:lnTo>
                    <a:pt x="64" y="99"/>
                  </a:lnTo>
                  <a:lnTo>
                    <a:pt x="61" y="93"/>
                  </a:lnTo>
                  <a:lnTo>
                    <a:pt x="57" y="87"/>
                  </a:lnTo>
                  <a:lnTo>
                    <a:pt x="55" y="84"/>
                  </a:lnTo>
                  <a:lnTo>
                    <a:pt x="51" y="80"/>
                  </a:lnTo>
                  <a:lnTo>
                    <a:pt x="47" y="72"/>
                  </a:lnTo>
                  <a:lnTo>
                    <a:pt x="45" y="68"/>
                  </a:lnTo>
                  <a:lnTo>
                    <a:pt x="43" y="63"/>
                  </a:lnTo>
                  <a:lnTo>
                    <a:pt x="40" y="55"/>
                  </a:lnTo>
                  <a:lnTo>
                    <a:pt x="36" y="51"/>
                  </a:lnTo>
                  <a:lnTo>
                    <a:pt x="34" y="46"/>
                  </a:lnTo>
                  <a:lnTo>
                    <a:pt x="32" y="40"/>
                  </a:lnTo>
                  <a:lnTo>
                    <a:pt x="32" y="36"/>
                  </a:lnTo>
                  <a:lnTo>
                    <a:pt x="28" y="30"/>
                  </a:lnTo>
                  <a:lnTo>
                    <a:pt x="26" y="25"/>
                  </a:lnTo>
                  <a:lnTo>
                    <a:pt x="24" y="21"/>
                  </a:lnTo>
                  <a:lnTo>
                    <a:pt x="23" y="17"/>
                  </a:lnTo>
                  <a:lnTo>
                    <a:pt x="21" y="9"/>
                  </a:lnTo>
                  <a:lnTo>
                    <a:pt x="21" y="9"/>
                  </a:lnTo>
                  <a:lnTo>
                    <a:pt x="0" y="9"/>
                  </a:lnTo>
                  <a:lnTo>
                    <a:pt x="0" y="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3"/>
            <p:cNvSpPr>
              <a:spLocks/>
            </p:cNvSpPr>
            <p:nvPr/>
          </p:nvSpPr>
          <p:spPr bwMode="auto">
            <a:xfrm>
              <a:off x="5804685" y="3788789"/>
              <a:ext cx="96695" cy="132541"/>
            </a:xfrm>
            <a:custGeom>
              <a:avLst/>
              <a:gdLst>
                <a:gd name="T0" fmla="*/ 0 w 133"/>
                <a:gd name="T1" fmla="*/ 15 h 137"/>
                <a:gd name="T2" fmla="*/ 0 w 133"/>
                <a:gd name="T3" fmla="*/ 17 h 137"/>
                <a:gd name="T4" fmla="*/ 0 w 133"/>
                <a:gd name="T5" fmla="*/ 23 h 137"/>
                <a:gd name="T6" fmla="*/ 0 w 133"/>
                <a:gd name="T7" fmla="*/ 27 h 137"/>
                <a:gd name="T8" fmla="*/ 0 w 133"/>
                <a:gd name="T9" fmla="*/ 31 h 137"/>
                <a:gd name="T10" fmla="*/ 2 w 133"/>
                <a:gd name="T11" fmla="*/ 36 h 137"/>
                <a:gd name="T12" fmla="*/ 4 w 133"/>
                <a:gd name="T13" fmla="*/ 42 h 137"/>
                <a:gd name="T14" fmla="*/ 4 w 133"/>
                <a:gd name="T15" fmla="*/ 46 h 137"/>
                <a:gd name="T16" fmla="*/ 6 w 133"/>
                <a:gd name="T17" fmla="*/ 51 h 137"/>
                <a:gd name="T18" fmla="*/ 6 w 133"/>
                <a:gd name="T19" fmla="*/ 57 h 137"/>
                <a:gd name="T20" fmla="*/ 8 w 133"/>
                <a:gd name="T21" fmla="*/ 61 h 137"/>
                <a:gd name="T22" fmla="*/ 11 w 133"/>
                <a:gd name="T23" fmla="*/ 70 h 137"/>
                <a:gd name="T24" fmla="*/ 17 w 133"/>
                <a:gd name="T25" fmla="*/ 78 h 137"/>
                <a:gd name="T26" fmla="*/ 21 w 133"/>
                <a:gd name="T27" fmla="*/ 86 h 137"/>
                <a:gd name="T28" fmla="*/ 27 w 133"/>
                <a:gd name="T29" fmla="*/ 93 h 137"/>
                <a:gd name="T30" fmla="*/ 30 w 133"/>
                <a:gd name="T31" fmla="*/ 99 h 137"/>
                <a:gd name="T32" fmla="*/ 34 w 133"/>
                <a:gd name="T33" fmla="*/ 103 h 137"/>
                <a:gd name="T34" fmla="*/ 36 w 133"/>
                <a:gd name="T35" fmla="*/ 108 h 137"/>
                <a:gd name="T36" fmla="*/ 42 w 133"/>
                <a:gd name="T37" fmla="*/ 114 h 137"/>
                <a:gd name="T38" fmla="*/ 46 w 133"/>
                <a:gd name="T39" fmla="*/ 122 h 137"/>
                <a:gd name="T40" fmla="*/ 51 w 133"/>
                <a:gd name="T41" fmla="*/ 129 h 137"/>
                <a:gd name="T42" fmla="*/ 55 w 133"/>
                <a:gd name="T43" fmla="*/ 135 h 137"/>
                <a:gd name="T44" fmla="*/ 57 w 133"/>
                <a:gd name="T45" fmla="*/ 137 h 137"/>
                <a:gd name="T46" fmla="*/ 133 w 133"/>
                <a:gd name="T47" fmla="*/ 122 h 137"/>
                <a:gd name="T48" fmla="*/ 131 w 133"/>
                <a:gd name="T49" fmla="*/ 120 h 137"/>
                <a:gd name="T50" fmla="*/ 127 w 133"/>
                <a:gd name="T51" fmla="*/ 116 h 137"/>
                <a:gd name="T52" fmla="*/ 120 w 133"/>
                <a:gd name="T53" fmla="*/ 108 h 137"/>
                <a:gd name="T54" fmla="*/ 116 w 133"/>
                <a:gd name="T55" fmla="*/ 103 h 137"/>
                <a:gd name="T56" fmla="*/ 108 w 133"/>
                <a:gd name="T57" fmla="*/ 93 h 137"/>
                <a:gd name="T58" fmla="*/ 103 w 133"/>
                <a:gd name="T59" fmla="*/ 86 h 137"/>
                <a:gd name="T60" fmla="*/ 99 w 133"/>
                <a:gd name="T61" fmla="*/ 80 h 137"/>
                <a:gd name="T62" fmla="*/ 97 w 133"/>
                <a:gd name="T63" fmla="*/ 76 h 137"/>
                <a:gd name="T64" fmla="*/ 95 w 133"/>
                <a:gd name="T65" fmla="*/ 74 h 137"/>
                <a:gd name="T66" fmla="*/ 93 w 133"/>
                <a:gd name="T67" fmla="*/ 70 h 137"/>
                <a:gd name="T68" fmla="*/ 93 w 133"/>
                <a:gd name="T69" fmla="*/ 67 h 137"/>
                <a:gd name="T70" fmla="*/ 91 w 133"/>
                <a:gd name="T71" fmla="*/ 61 h 137"/>
                <a:gd name="T72" fmla="*/ 89 w 133"/>
                <a:gd name="T73" fmla="*/ 55 h 137"/>
                <a:gd name="T74" fmla="*/ 87 w 133"/>
                <a:gd name="T75" fmla="*/ 50 h 137"/>
                <a:gd name="T76" fmla="*/ 87 w 133"/>
                <a:gd name="T77" fmla="*/ 42 h 137"/>
                <a:gd name="T78" fmla="*/ 85 w 133"/>
                <a:gd name="T79" fmla="*/ 36 h 137"/>
                <a:gd name="T80" fmla="*/ 84 w 133"/>
                <a:gd name="T81" fmla="*/ 29 h 137"/>
                <a:gd name="T82" fmla="*/ 84 w 133"/>
                <a:gd name="T83" fmla="*/ 21 h 137"/>
                <a:gd name="T84" fmla="*/ 82 w 133"/>
                <a:gd name="T85" fmla="*/ 15 h 137"/>
                <a:gd name="T86" fmla="*/ 80 w 133"/>
                <a:gd name="T87" fmla="*/ 11 h 137"/>
                <a:gd name="T88" fmla="*/ 80 w 133"/>
                <a:gd name="T89" fmla="*/ 6 h 137"/>
                <a:gd name="T90" fmla="*/ 78 w 133"/>
                <a:gd name="T91" fmla="*/ 2 h 137"/>
                <a:gd name="T92" fmla="*/ 78 w 133"/>
                <a:gd name="T93" fmla="*/ 0 h 137"/>
                <a:gd name="T94" fmla="*/ 0 w 133"/>
                <a:gd name="T95" fmla="*/ 15 h 137"/>
                <a:gd name="T96" fmla="*/ 0 w 133"/>
                <a:gd name="T97"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3" h="137">
                  <a:moveTo>
                    <a:pt x="0" y="15"/>
                  </a:moveTo>
                  <a:lnTo>
                    <a:pt x="0" y="17"/>
                  </a:lnTo>
                  <a:lnTo>
                    <a:pt x="0" y="23"/>
                  </a:lnTo>
                  <a:lnTo>
                    <a:pt x="0" y="27"/>
                  </a:lnTo>
                  <a:lnTo>
                    <a:pt x="0" y="31"/>
                  </a:lnTo>
                  <a:lnTo>
                    <a:pt x="2" y="36"/>
                  </a:lnTo>
                  <a:lnTo>
                    <a:pt x="4" y="42"/>
                  </a:lnTo>
                  <a:lnTo>
                    <a:pt x="4" y="46"/>
                  </a:lnTo>
                  <a:lnTo>
                    <a:pt x="6" y="51"/>
                  </a:lnTo>
                  <a:lnTo>
                    <a:pt x="6" y="57"/>
                  </a:lnTo>
                  <a:lnTo>
                    <a:pt x="8" y="61"/>
                  </a:lnTo>
                  <a:lnTo>
                    <a:pt x="11" y="70"/>
                  </a:lnTo>
                  <a:lnTo>
                    <a:pt x="17" y="78"/>
                  </a:lnTo>
                  <a:lnTo>
                    <a:pt x="21" y="86"/>
                  </a:lnTo>
                  <a:lnTo>
                    <a:pt x="27" y="93"/>
                  </a:lnTo>
                  <a:lnTo>
                    <a:pt x="30" y="99"/>
                  </a:lnTo>
                  <a:lnTo>
                    <a:pt x="34" y="103"/>
                  </a:lnTo>
                  <a:lnTo>
                    <a:pt x="36" y="108"/>
                  </a:lnTo>
                  <a:lnTo>
                    <a:pt x="42" y="114"/>
                  </a:lnTo>
                  <a:lnTo>
                    <a:pt x="46" y="122"/>
                  </a:lnTo>
                  <a:lnTo>
                    <a:pt x="51" y="129"/>
                  </a:lnTo>
                  <a:lnTo>
                    <a:pt x="55" y="135"/>
                  </a:lnTo>
                  <a:lnTo>
                    <a:pt x="57" y="137"/>
                  </a:lnTo>
                  <a:lnTo>
                    <a:pt x="133" y="122"/>
                  </a:lnTo>
                  <a:lnTo>
                    <a:pt x="131" y="120"/>
                  </a:lnTo>
                  <a:lnTo>
                    <a:pt x="127" y="116"/>
                  </a:lnTo>
                  <a:lnTo>
                    <a:pt x="120" y="108"/>
                  </a:lnTo>
                  <a:lnTo>
                    <a:pt x="116" y="103"/>
                  </a:lnTo>
                  <a:lnTo>
                    <a:pt x="108" y="93"/>
                  </a:lnTo>
                  <a:lnTo>
                    <a:pt x="103" y="86"/>
                  </a:lnTo>
                  <a:lnTo>
                    <a:pt x="99" y="80"/>
                  </a:lnTo>
                  <a:lnTo>
                    <a:pt x="97" y="76"/>
                  </a:lnTo>
                  <a:lnTo>
                    <a:pt x="95" y="74"/>
                  </a:lnTo>
                  <a:lnTo>
                    <a:pt x="93" y="70"/>
                  </a:lnTo>
                  <a:lnTo>
                    <a:pt x="93" y="67"/>
                  </a:lnTo>
                  <a:lnTo>
                    <a:pt x="91" y="61"/>
                  </a:lnTo>
                  <a:lnTo>
                    <a:pt x="89" y="55"/>
                  </a:lnTo>
                  <a:lnTo>
                    <a:pt x="87" y="50"/>
                  </a:lnTo>
                  <a:lnTo>
                    <a:pt x="87" y="42"/>
                  </a:lnTo>
                  <a:lnTo>
                    <a:pt x="85" y="36"/>
                  </a:lnTo>
                  <a:lnTo>
                    <a:pt x="84" y="29"/>
                  </a:lnTo>
                  <a:lnTo>
                    <a:pt x="84" y="21"/>
                  </a:lnTo>
                  <a:lnTo>
                    <a:pt x="82" y="15"/>
                  </a:lnTo>
                  <a:lnTo>
                    <a:pt x="80" y="11"/>
                  </a:lnTo>
                  <a:lnTo>
                    <a:pt x="80" y="6"/>
                  </a:lnTo>
                  <a:lnTo>
                    <a:pt x="78" y="2"/>
                  </a:lnTo>
                  <a:lnTo>
                    <a:pt x="78" y="0"/>
                  </a:lnTo>
                  <a:lnTo>
                    <a:pt x="0" y="15"/>
                  </a:lnTo>
                  <a:lnTo>
                    <a:pt x="0" y="15"/>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2" name="Group 51"/>
          <p:cNvGrpSpPr/>
          <p:nvPr/>
        </p:nvGrpSpPr>
        <p:grpSpPr>
          <a:xfrm>
            <a:off x="3659427" y="2039026"/>
            <a:ext cx="760173" cy="1467253"/>
            <a:chOff x="5516531" y="3201996"/>
            <a:chExt cx="503269" cy="725989"/>
          </a:xfrm>
        </p:grpSpPr>
        <p:sp>
          <p:nvSpPr>
            <p:cNvPr id="53" name="Freeform 14"/>
            <p:cNvSpPr>
              <a:spLocks/>
            </p:cNvSpPr>
            <p:nvPr/>
          </p:nvSpPr>
          <p:spPr bwMode="auto">
            <a:xfrm>
              <a:off x="5768165" y="3212562"/>
              <a:ext cx="99885" cy="169037"/>
            </a:xfrm>
            <a:custGeom>
              <a:avLst/>
              <a:gdLst>
                <a:gd name="T0" fmla="*/ 40 w 103"/>
                <a:gd name="T1" fmla="*/ 6 h 160"/>
                <a:gd name="T2" fmla="*/ 38 w 103"/>
                <a:gd name="T3" fmla="*/ 8 h 160"/>
                <a:gd name="T4" fmla="*/ 34 w 103"/>
                <a:gd name="T5" fmla="*/ 13 h 160"/>
                <a:gd name="T6" fmla="*/ 32 w 103"/>
                <a:gd name="T7" fmla="*/ 19 h 160"/>
                <a:gd name="T8" fmla="*/ 30 w 103"/>
                <a:gd name="T9" fmla="*/ 25 h 160"/>
                <a:gd name="T10" fmla="*/ 27 w 103"/>
                <a:gd name="T11" fmla="*/ 30 h 160"/>
                <a:gd name="T12" fmla="*/ 25 w 103"/>
                <a:gd name="T13" fmla="*/ 38 h 160"/>
                <a:gd name="T14" fmla="*/ 21 w 103"/>
                <a:gd name="T15" fmla="*/ 44 h 160"/>
                <a:gd name="T16" fmla="*/ 19 w 103"/>
                <a:gd name="T17" fmla="*/ 49 h 160"/>
                <a:gd name="T18" fmla="*/ 17 w 103"/>
                <a:gd name="T19" fmla="*/ 55 h 160"/>
                <a:gd name="T20" fmla="*/ 13 w 103"/>
                <a:gd name="T21" fmla="*/ 63 h 160"/>
                <a:gd name="T22" fmla="*/ 11 w 103"/>
                <a:gd name="T23" fmla="*/ 68 h 160"/>
                <a:gd name="T24" fmla="*/ 9 w 103"/>
                <a:gd name="T25" fmla="*/ 74 h 160"/>
                <a:gd name="T26" fmla="*/ 8 w 103"/>
                <a:gd name="T27" fmla="*/ 78 h 160"/>
                <a:gd name="T28" fmla="*/ 8 w 103"/>
                <a:gd name="T29" fmla="*/ 84 h 160"/>
                <a:gd name="T30" fmla="*/ 6 w 103"/>
                <a:gd name="T31" fmla="*/ 86 h 160"/>
                <a:gd name="T32" fmla="*/ 4 w 103"/>
                <a:gd name="T33" fmla="*/ 89 h 160"/>
                <a:gd name="T34" fmla="*/ 2 w 103"/>
                <a:gd name="T35" fmla="*/ 95 h 160"/>
                <a:gd name="T36" fmla="*/ 2 w 103"/>
                <a:gd name="T37" fmla="*/ 103 h 160"/>
                <a:gd name="T38" fmla="*/ 2 w 103"/>
                <a:gd name="T39" fmla="*/ 106 h 160"/>
                <a:gd name="T40" fmla="*/ 0 w 103"/>
                <a:gd name="T41" fmla="*/ 114 h 160"/>
                <a:gd name="T42" fmla="*/ 0 w 103"/>
                <a:gd name="T43" fmla="*/ 120 h 160"/>
                <a:gd name="T44" fmla="*/ 0 w 103"/>
                <a:gd name="T45" fmla="*/ 127 h 160"/>
                <a:gd name="T46" fmla="*/ 0 w 103"/>
                <a:gd name="T47" fmla="*/ 133 h 160"/>
                <a:gd name="T48" fmla="*/ 0 w 103"/>
                <a:gd name="T49" fmla="*/ 139 h 160"/>
                <a:gd name="T50" fmla="*/ 0 w 103"/>
                <a:gd name="T51" fmla="*/ 144 h 160"/>
                <a:gd name="T52" fmla="*/ 0 w 103"/>
                <a:gd name="T53" fmla="*/ 150 h 160"/>
                <a:gd name="T54" fmla="*/ 0 w 103"/>
                <a:gd name="T55" fmla="*/ 156 h 160"/>
                <a:gd name="T56" fmla="*/ 0 w 103"/>
                <a:gd name="T57" fmla="*/ 160 h 160"/>
                <a:gd name="T58" fmla="*/ 72 w 103"/>
                <a:gd name="T59" fmla="*/ 148 h 160"/>
                <a:gd name="T60" fmla="*/ 72 w 103"/>
                <a:gd name="T61" fmla="*/ 146 h 160"/>
                <a:gd name="T62" fmla="*/ 72 w 103"/>
                <a:gd name="T63" fmla="*/ 141 h 160"/>
                <a:gd name="T64" fmla="*/ 70 w 103"/>
                <a:gd name="T65" fmla="*/ 135 h 160"/>
                <a:gd name="T66" fmla="*/ 70 w 103"/>
                <a:gd name="T67" fmla="*/ 131 h 160"/>
                <a:gd name="T68" fmla="*/ 70 w 103"/>
                <a:gd name="T69" fmla="*/ 125 h 160"/>
                <a:gd name="T70" fmla="*/ 70 w 103"/>
                <a:gd name="T71" fmla="*/ 122 h 160"/>
                <a:gd name="T72" fmla="*/ 70 w 103"/>
                <a:gd name="T73" fmla="*/ 116 h 160"/>
                <a:gd name="T74" fmla="*/ 70 w 103"/>
                <a:gd name="T75" fmla="*/ 108 h 160"/>
                <a:gd name="T76" fmla="*/ 70 w 103"/>
                <a:gd name="T77" fmla="*/ 105 h 160"/>
                <a:gd name="T78" fmla="*/ 70 w 103"/>
                <a:gd name="T79" fmla="*/ 99 h 160"/>
                <a:gd name="T80" fmla="*/ 70 w 103"/>
                <a:gd name="T81" fmla="*/ 93 h 160"/>
                <a:gd name="T82" fmla="*/ 70 w 103"/>
                <a:gd name="T83" fmla="*/ 89 h 160"/>
                <a:gd name="T84" fmla="*/ 70 w 103"/>
                <a:gd name="T85" fmla="*/ 86 h 160"/>
                <a:gd name="T86" fmla="*/ 72 w 103"/>
                <a:gd name="T87" fmla="*/ 84 h 160"/>
                <a:gd name="T88" fmla="*/ 72 w 103"/>
                <a:gd name="T89" fmla="*/ 80 h 160"/>
                <a:gd name="T90" fmla="*/ 74 w 103"/>
                <a:gd name="T91" fmla="*/ 74 h 160"/>
                <a:gd name="T92" fmla="*/ 74 w 103"/>
                <a:gd name="T93" fmla="*/ 68 h 160"/>
                <a:gd name="T94" fmla="*/ 78 w 103"/>
                <a:gd name="T95" fmla="*/ 63 h 160"/>
                <a:gd name="T96" fmla="*/ 80 w 103"/>
                <a:gd name="T97" fmla="*/ 57 h 160"/>
                <a:gd name="T98" fmla="*/ 84 w 103"/>
                <a:gd name="T99" fmla="*/ 49 h 160"/>
                <a:gd name="T100" fmla="*/ 85 w 103"/>
                <a:gd name="T101" fmla="*/ 42 h 160"/>
                <a:gd name="T102" fmla="*/ 89 w 103"/>
                <a:gd name="T103" fmla="*/ 36 h 160"/>
                <a:gd name="T104" fmla="*/ 91 w 103"/>
                <a:gd name="T105" fmla="*/ 28 h 160"/>
                <a:gd name="T106" fmla="*/ 93 w 103"/>
                <a:gd name="T107" fmla="*/ 21 h 160"/>
                <a:gd name="T108" fmla="*/ 97 w 103"/>
                <a:gd name="T109" fmla="*/ 15 h 160"/>
                <a:gd name="T110" fmla="*/ 99 w 103"/>
                <a:gd name="T111" fmla="*/ 11 h 160"/>
                <a:gd name="T112" fmla="*/ 101 w 103"/>
                <a:gd name="T113" fmla="*/ 6 h 160"/>
                <a:gd name="T114" fmla="*/ 103 w 103"/>
                <a:gd name="T115" fmla="*/ 0 h 160"/>
                <a:gd name="T116" fmla="*/ 40 w 103"/>
                <a:gd name="T117" fmla="*/ 6 h 160"/>
                <a:gd name="T118" fmla="*/ 40 w 103"/>
                <a:gd name="T119"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 h="160">
                  <a:moveTo>
                    <a:pt x="40" y="6"/>
                  </a:moveTo>
                  <a:lnTo>
                    <a:pt x="38" y="8"/>
                  </a:lnTo>
                  <a:lnTo>
                    <a:pt x="34" y="13"/>
                  </a:lnTo>
                  <a:lnTo>
                    <a:pt x="32" y="19"/>
                  </a:lnTo>
                  <a:lnTo>
                    <a:pt x="30" y="25"/>
                  </a:lnTo>
                  <a:lnTo>
                    <a:pt x="27" y="30"/>
                  </a:lnTo>
                  <a:lnTo>
                    <a:pt x="25" y="38"/>
                  </a:lnTo>
                  <a:lnTo>
                    <a:pt x="21" y="44"/>
                  </a:lnTo>
                  <a:lnTo>
                    <a:pt x="19" y="49"/>
                  </a:lnTo>
                  <a:lnTo>
                    <a:pt x="17" y="55"/>
                  </a:lnTo>
                  <a:lnTo>
                    <a:pt x="13" y="63"/>
                  </a:lnTo>
                  <a:lnTo>
                    <a:pt x="11" y="68"/>
                  </a:lnTo>
                  <a:lnTo>
                    <a:pt x="9" y="74"/>
                  </a:lnTo>
                  <a:lnTo>
                    <a:pt x="8" y="78"/>
                  </a:lnTo>
                  <a:lnTo>
                    <a:pt x="8" y="84"/>
                  </a:lnTo>
                  <a:lnTo>
                    <a:pt x="6" y="86"/>
                  </a:lnTo>
                  <a:lnTo>
                    <a:pt x="4" y="89"/>
                  </a:lnTo>
                  <a:lnTo>
                    <a:pt x="2" y="95"/>
                  </a:lnTo>
                  <a:lnTo>
                    <a:pt x="2" y="103"/>
                  </a:lnTo>
                  <a:lnTo>
                    <a:pt x="2" y="106"/>
                  </a:lnTo>
                  <a:lnTo>
                    <a:pt x="0" y="114"/>
                  </a:lnTo>
                  <a:lnTo>
                    <a:pt x="0" y="120"/>
                  </a:lnTo>
                  <a:lnTo>
                    <a:pt x="0" y="127"/>
                  </a:lnTo>
                  <a:lnTo>
                    <a:pt x="0" y="133"/>
                  </a:lnTo>
                  <a:lnTo>
                    <a:pt x="0" y="139"/>
                  </a:lnTo>
                  <a:lnTo>
                    <a:pt x="0" y="144"/>
                  </a:lnTo>
                  <a:lnTo>
                    <a:pt x="0" y="150"/>
                  </a:lnTo>
                  <a:lnTo>
                    <a:pt x="0" y="156"/>
                  </a:lnTo>
                  <a:lnTo>
                    <a:pt x="0" y="160"/>
                  </a:lnTo>
                  <a:lnTo>
                    <a:pt x="72" y="148"/>
                  </a:lnTo>
                  <a:lnTo>
                    <a:pt x="72" y="146"/>
                  </a:lnTo>
                  <a:lnTo>
                    <a:pt x="72" y="141"/>
                  </a:lnTo>
                  <a:lnTo>
                    <a:pt x="70" y="135"/>
                  </a:lnTo>
                  <a:lnTo>
                    <a:pt x="70" y="131"/>
                  </a:lnTo>
                  <a:lnTo>
                    <a:pt x="70" y="125"/>
                  </a:lnTo>
                  <a:lnTo>
                    <a:pt x="70" y="122"/>
                  </a:lnTo>
                  <a:lnTo>
                    <a:pt x="70" y="116"/>
                  </a:lnTo>
                  <a:lnTo>
                    <a:pt x="70" y="108"/>
                  </a:lnTo>
                  <a:lnTo>
                    <a:pt x="70" y="105"/>
                  </a:lnTo>
                  <a:lnTo>
                    <a:pt x="70" y="99"/>
                  </a:lnTo>
                  <a:lnTo>
                    <a:pt x="70" y="93"/>
                  </a:lnTo>
                  <a:lnTo>
                    <a:pt x="70" y="89"/>
                  </a:lnTo>
                  <a:lnTo>
                    <a:pt x="70" y="86"/>
                  </a:lnTo>
                  <a:lnTo>
                    <a:pt x="72" y="84"/>
                  </a:lnTo>
                  <a:lnTo>
                    <a:pt x="72" y="80"/>
                  </a:lnTo>
                  <a:lnTo>
                    <a:pt x="74" y="74"/>
                  </a:lnTo>
                  <a:lnTo>
                    <a:pt x="74" y="68"/>
                  </a:lnTo>
                  <a:lnTo>
                    <a:pt x="78" y="63"/>
                  </a:lnTo>
                  <a:lnTo>
                    <a:pt x="80" y="57"/>
                  </a:lnTo>
                  <a:lnTo>
                    <a:pt x="84" y="49"/>
                  </a:lnTo>
                  <a:lnTo>
                    <a:pt x="85" y="42"/>
                  </a:lnTo>
                  <a:lnTo>
                    <a:pt x="89" y="36"/>
                  </a:lnTo>
                  <a:lnTo>
                    <a:pt x="91" y="28"/>
                  </a:lnTo>
                  <a:lnTo>
                    <a:pt x="93" y="21"/>
                  </a:lnTo>
                  <a:lnTo>
                    <a:pt x="97" y="15"/>
                  </a:lnTo>
                  <a:lnTo>
                    <a:pt x="99" y="11"/>
                  </a:lnTo>
                  <a:lnTo>
                    <a:pt x="101" y="6"/>
                  </a:lnTo>
                  <a:lnTo>
                    <a:pt x="103" y="0"/>
                  </a:lnTo>
                  <a:lnTo>
                    <a:pt x="40" y="6"/>
                  </a:lnTo>
                  <a:lnTo>
                    <a:pt x="40" y="6"/>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5"/>
            <p:cNvSpPr>
              <a:spLocks/>
            </p:cNvSpPr>
            <p:nvPr/>
          </p:nvSpPr>
          <p:spPr bwMode="auto">
            <a:xfrm>
              <a:off x="5524215" y="3379487"/>
              <a:ext cx="485982" cy="414143"/>
            </a:xfrm>
            <a:custGeom>
              <a:avLst/>
              <a:gdLst>
                <a:gd name="T0" fmla="*/ 82 w 506"/>
                <a:gd name="T1" fmla="*/ 87 h 392"/>
                <a:gd name="T2" fmla="*/ 84 w 506"/>
                <a:gd name="T3" fmla="*/ 63 h 392"/>
                <a:gd name="T4" fmla="*/ 91 w 506"/>
                <a:gd name="T5" fmla="*/ 30 h 392"/>
                <a:gd name="T6" fmla="*/ 110 w 506"/>
                <a:gd name="T7" fmla="*/ 6 h 392"/>
                <a:gd name="T8" fmla="*/ 141 w 506"/>
                <a:gd name="T9" fmla="*/ 0 h 392"/>
                <a:gd name="T10" fmla="*/ 169 w 506"/>
                <a:gd name="T11" fmla="*/ 0 h 392"/>
                <a:gd name="T12" fmla="*/ 194 w 506"/>
                <a:gd name="T13" fmla="*/ 6 h 392"/>
                <a:gd name="T14" fmla="*/ 209 w 506"/>
                <a:gd name="T15" fmla="*/ 9 h 392"/>
                <a:gd name="T16" fmla="*/ 228 w 506"/>
                <a:gd name="T17" fmla="*/ 7 h 392"/>
                <a:gd name="T18" fmla="*/ 249 w 506"/>
                <a:gd name="T19" fmla="*/ 6 h 392"/>
                <a:gd name="T20" fmla="*/ 272 w 506"/>
                <a:gd name="T21" fmla="*/ 6 h 392"/>
                <a:gd name="T22" fmla="*/ 297 w 506"/>
                <a:gd name="T23" fmla="*/ 4 h 392"/>
                <a:gd name="T24" fmla="*/ 320 w 506"/>
                <a:gd name="T25" fmla="*/ 4 h 392"/>
                <a:gd name="T26" fmla="*/ 342 w 506"/>
                <a:gd name="T27" fmla="*/ 2 h 392"/>
                <a:gd name="T28" fmla="*/ 369 w 506"/>
                <a:gd name="T29" fmla="*/ 4 h 392"/>
                <a:gd name="T30" fmla="*/ 392 w 506"/>
                <a:gd name="T31" fmla="*/ 9 h 392"/>
                <a:gd name="T32" fmla="*/ 413 w 506"/>
                <a:gd name="T33" fmla="*/ 19 h 392"/>
                <a:gd name="T34" fmla="*/ 430 w 506"/>
                <a:gd name="T35" fmla="*/ 30 h 392"/>
                <a:gd name="T36" fmla="*/ 435 w 506"/>
                <a:gd name="T37" fmla="*/ 53 h 392"/>
                <a:gd name="T38" fmla="*/ 443 w 506"/>
                <a:gd name="T39" fmla="*/ 66 h 392"/>
                <a:gd name="T40" fmla="*/ 464 w 506"/>
                <a:gd name="T41" fmla="*/ 93 h 392"/>
                <a:gd name="T42" fmla="*/ 479 w 506"/>
                <a:gd name="T43" fmla="*/ 114 h 392"/>
                <a:gd name="T44" fmla="*/ 491 w 506"/>
                <a:gd name="T45" fmla="*/ 137 h 392"/>
                <a:gd name="T46" fmla="*/ 502 w 506"/>
                <a:gd name="T47" fmla="*/ 163 h 392"/>
                <a:gd name="T48" fmla="*/ 506 w 506"/>
                <a:gd name="T49" fmla="*/ 192 h 392"/>
                <a:gd name="T50" fmla="*/ 502 w 506"/>
                <a:gd name="T51" fmla="*/ 222 h 392"/>
                <a:gd name="T52" fmla="*/ 489 w 506"/>
                <a:gd name="T53" fmla="*/ 251 h 392"/>
                <a:gd name="T54" fmla="*/ 473 w 506"/>
                <a:gd name="T55" fmla="*/ 277 h 392"/>
                <a:gd name="T56" fmla="*/ 454 w 506"/>
                <a:gd name="T57" fmla="*/ 302 h 392"/>
                <a:gd name="T58" fmla="*/ 434 w 506"/>
                <a:gd name="T59" fmla="*/ 323 h 392"/>
                <a:gd name="T60" fmla="*/ 409 w 506"/>
                <a:gd name="T61" fmla="*/ 344 h 392"/>
                <a:gd name="T62" fmla="*/ 384 w 506"/>
                <a:gd name="T63" fmla="*/ 361 h 392"/>
                <a:gd name="T64" fmla="*/ 356 w 506"/>
                <a:gd name="T65" fmla="*/ 374 h 392"/>
                <a:gd name="T66" fmla="*/ 329 w 506"/>
                <a:gd name="T67" fmla="*/ 386 h 392"/>
                <a:gd name="T68" fmla="*/ 297 w 506"/>
                <a:gd name="T69" fmla="*/ 392 h 392"/>
                <a:gd name="T70" fmla="*/ 259 w 506"/>
                <a:gd name="T71" fmla="*/ 392 h 392"/>
                <a:gd name="T72" fmla="*/ 238 w 506"/>
                <a:gd name="T73" fmla="*/ 388 h 392"/>
                <a:gd name="T74" fmla="*/ 217 w 506"/>
                <a:gd name="T75" fmla="*/ 384 h 392"/>
                <a:gd name="T76" fmla="*/ 196 w 506"/>
                <a:gd name="T77" fmla="*/ 380 h 392"/>
                <a:gd name="T78" fmla="*/ 177 w 506"/>
                <a:gd name="T79" fmla="*/ 376 h 392"/>
                <a:gd name="T80" fmla="*/ 154 w 506"/>
                <a:gd name="T81" fmla="*/ 369 h 392"/>
                <a:gd name="T82" fmla="*/ 118 w 506"/>
                <a:gd name="T83" fmla="*/ 359 h 392"/>
                <a:gd name="T84" fmla="*/ 88 w 506"/>
                <a:gd name="T85" fmla="*/ 348 h 392"/>
                <a:gd name="T86" fmla="*/ 65 w 506"/>
                <a:gd name="T87" fmla="*/ 338 h 392"/>
                <a:gd name="T88" fmla="*/ 50 w 506"/>
                <a:gd name="T89" fmla="*/ 327 h 392"/>
                <a:gd name="T90" fmla="*/ 27 w 506"/>
                <a:gd name="T91" fmla="*/ 300 h 392"/>
                <a:gd name="T92" fmla="*/ 12 w 506"/>
                <a:gd name="T93" fmla="*/ 274 h 392"/>
                <a:gd name="T94" fmla="*/ 4 w 506"/>
                <a:gd name="T95" fmla="*/ 245 h 392"/>
                <a:gd name="T96" fmla="*/ 2 w 506"/>
                <a:gd name="T97" fmla="*/ 209 h 392"/>
                <a:gd name="T98" fmla="*/ 8 w 506"/>
                <a:gd name="T99" fmla="*/ 188 h 392"/>
                <a:gd name="T100" fmla="*/ 25 w 506"/>
                <a:gd name="T101" fmla="*/ 160 h 392"/>
                <a:gd name="T102" fmla="*/ 48 w 506"/>
                <a:gd name="T103" fmla="*/ 133 h 392"/>
                <a:gd name="T104" fmla="*/ 72 w 506"/>
                <a:gd name="T105" fmla="*/ 106 h 392"/>
                <a:gd name="T106" fmla="*/ 84 w 506"/>
                <a:gd name="T107" fmla="*/ 9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6" h="392">
                  <a:moveTo>
                    <a:pt x="84" y="95"/>
                  </a:moveTo>
                  <a:lnTo>
                    <a:pt x="82" y="95"/>
                  </a:lnTo>
                  <a:lnTo>
                    <a:pt x="82" y="93"/>
                  </a:lnTo>
                  <a:lnTo>
                    <a:pt x="82" y="87"/>
                  </a:lnTo>
                  <a:lnTo>
                    <a:pt x="82" y="83"/>
                  </a:lnTo>
                  <a:lnTo>
                    <a:pt x="82" y="76"/>
                  </a:lnTo>
                  <a:lnTo>
                    <a:pt x="82" y="70"/>
                  </a:lnTo>
                  <a:lnTo>
                    <a:pt x="84" y="63"/>
                  </a:lnTo>
                  <a:lnTo>
                    <a:pt x="86" y="55"/>
                  </a:lnTo>
                  <a:lnTo>
                    <a:pt x="88" y="45"/>
                  </a:lnTo>
                  <a:lnTo>
                    <a:pt x="90" y="38"/>
                  </a:lnTo>
                  <a:lnTo>
                    <a:pt x="91" y="30"/>
                  </a:lnTo>
                  <a:lnTo>
                    <a:pt x="95" y="23"/>
                  </a:lnTo>
                  <a:lnTo>
                    <a:pt x="99" y="15"/>
                  </a:lnTo>
                  <a:lnTo>
                    <a:pt x="105" y="11"/>
                  </a:lnTo>
                  <a:lnTo>
                    <a:pt x="110" y="6"/>
                  </a:lnTo>
                  <a:lnTo>
                    <a:pt x="118" y="4"/>
                  </a:lnTo>
                  <a:lnTo>
                    <a:pt x="126" y="2"/>
                  </a:lnTo>
                  <a:lnTo>
                    <a:pt x="133" y="0"/>
                  </a:lnTo>
                  <a:lnTo>
                    <a:pt x="141" y="0"/>
                  </a:lnTo>
                  <a:lnTo>
                    <a:pt x="149" y="0"/>
                  </a:lnTo>
                  <a:lnTo>
                    <a:pt x="156" y="0"/>
                  </a:lnTo>
                  <a:lnTo>
                    <a:pt x="164" y="0"/>
                  </a:lnTo>
                  <a:lnTo>
                    <a:pt x="169" y="0"/>
                  </a:lnTo>
                  <a:lnTo>
                    <a:pt x="177" y="2"/>
                  </a:lnTo>
                  <a:lnTo>
                    <a:pt x="183" y="4"/>
                  </a:lnTo>
                  <a:lnTo>
                    <a:pt x="188" y="4"/>
                  </a:lnTo>
                  <a:lnTo>
                    <a:pt x="194" y="6"/>
                  </a:lnTo>
                  <a:lnTo>
                    <a:pt x="198" y="7"/>
                  </a:lnTo>
                  <a:lnTo>
                    <a:pt x="206" y="9"/>
                  </a:lnTo>
                  <a:lnTo>
                    <a:pt x="207" y="11"/>
                  </a:lnTo>
                  <a:lnTo>
                    <a:pt x="209" y="9"/>
                  </a:lnTo>
                  <a:lnTo>
                    <a:pt x="211" y="9"/>
                  </a:lnTo>
                  <a:lnTo>
                    <a:pt x="217" y="9"/>
                  </a:lnTo>
                  <a:lnTo>
                    <a:pt x="226" y="9"/>
                  </a:lnTo>
                  <a:lnTo>
                    <a:pt x="228" y="7"/>
                  </a:lnTo>
                  <a:lnTo>
                    <a:pt x="234" y="7"/>
                  </a:lnTo>
                  <a:lnTo>
                    <a:pt x="240" y="7"/>
                  </a:lnTo>
                  <a:lnTo>
                    <a:pt x="244" y="7"/>
                  </a:lnTo>
                  <a:lnTo>
                    <a:pt x="249" y="6"/>
                  </a:lnTo>
                  <a:lnTo>
                    <a:pt x="255" y="6"/>
                  </a:lnTo>
                  <a:lnTo>
                    <a:pt x="261" y="6"/>
                  </a:lnTo>
                  <a:lnTo>
                    <a:pt x="268" y="6"/>
                  </a:lnTo>
                  <a:lnTo>
                    <a:pt x="272" y="6"/>
                  </a:lnTo>
                  <a:lnTo>
                    <a:pt x="280" y="6"/>
                  </a:lnTo>
                  <a:lnTo>
                    <a:pt x="285" y="4"/>
                  </a:lnTo>
                  <a:lnTo>
                    <a:pt x="291" y="4"/>
                  </a:lnTo>
                  <a:lnTo>
                    <a:pt x="297" y="4"/>
                  </a:lnTo>
                  <a:lnTo>
                    <a:pt x="302" y="4"/>
                  </a:lnTo>
                  <a:lnTo>
                    <a:pt x="310" y="4"/>
                  </a:lnTo>
                  <a:lnTo>
                    <a:pt x="316" y="4"/>
                  </a:lnTo>
                  <a:lnTo>
                    <a:pt x="320" y="4"/>
                  </a:lnTo>
                  <a:lnTo>
                    <a:pt x="325" y="4"/>
                  </a:lnTo>
                  <a:lnTo>
                    <a:pt x="331" y="2"/>
                  </a:lnTo>
                  <a:lnTo>
                    <a:pt x="337" y="2"/>
                  </a:lnTo>
                  <a:lnTo>
                    <a:pt x="342" y="2"/>
                  </a:lnTo>
                  <a:lnTo>
                    <a:pt x="352" y="2"/>
                  </a:lnTo>
                  <a:lnTo>
                    <a:pt x="358" y="2"/>
                  </a:lnTo>
                  <a:lnTo>
                    <a:pt x="361" y="2"/>
                  </a:lnTo>
                  <a:lnTo>
                    <a:pt x="369" y="4"/>
                  </a:lnTo>
                  <a:lnTo>
                    <a:pt x="375" y="4"/>
                  </a:lnTo>
                  <a:lnTo>
                    <a:pt x="380" y="6"/>
                  </a:lnTo>
                  <a:lnTo>
                    <a:pt x="388" y="7"/>
                  </a:lnTo>
                  <a:lnTo>
                    <a:pt x="392" y="9"/>
                  </a:lnTo>
                  <a:lnTo>
                    <a:pt x="399" y="13"/>
                  </a:lnTo>
                  <a:lnTo>
                    <a:pt x="403" y="15"/>
                  </a:lnTo>
                  <a:lnTo>
                    <a:pt x="409" y="17"/>
                  </a:lnTo>
                  <a:lnTo>
                    <a:pt x="413" y="19"/>
                  </a:lnTo>
                  <a:lnTo>
                    <a:pt x="416" y="21"/>
                  </a:lnTo>
                  <a:lnTo>
                    <a:pt x="422" y="25"/>
                  </a:lnTo>
                  <a:lnTo>
                    <a:pt x="428" y="28"/>
                  </a:lnTo>
                  <a:lnTo>
                    <a:pt x="430" y="30"/>
                  </a:lnTo>
                  <a:lnTo>
                    <a:pt x="432" y="36"/>
                  </a:lnTo>
                  <a:lnTo>
                    <a:pt x="432" y="42"/>
                  </a:lnTo>
                  <a:lnTo>
                    <a:pt x="435" y="49"/>
                  </a:lnTo>
                  <a:lnTo>
                    <a:pt x="435" y="53"/>
                  </a:lnTo>
                  <a:lnTo>
                    <a:pt x="437" y="59"/>
                  </a:lnTo>
                  <a:lnTo>
                    <a:pt x="437" y="63"/>
                  </a:lnTo>
                  <a:lnTo>
                    <a:pt x="439" y="64"/>
                  </a:lnTo>
                  <a:lnTo>
                    <a:pt x="443" y="66"/>
                  </a:lnTo>
                  <a:lnTo>
                    <a:pt x="445" y="72"/>
                  </a:lnTo>
                  <a:lnTo>
                    <a:pt x="451" y="78"/>
                  </a:lnTo>
                  <a:lnTo>
                    <a:pt x="456" y="83"/>
                  </a:lnTo>
                  <a:lnTo>
                    <a:pt x="464" y="93"/>
                  </a:lnTo>
                  <a:lnTo>
                    <a:pt x="468" y="97"/>
                  </a:lnTo>
                  <a:lnTo>
                    <a:pt x="472" y="103"/>
                  </a:lnTo>
                  <a:lnTo>
                    <a:pt x="475" y="108"/>
                  </a:lnTo>
                  <a:lnTo>
                    <a:pt x="479" y="114"/>
                  </a:lnTo>
                  <a:lnTo>
                    <a:pt x="481" y="120"/>
                  </a:lnTo>
                  <a:lnTo>
                    <a:pt x="485" y="125"/>
                  </a:lnTo>
                  <a:lnTo>
                    <a:pt x="489" y="131"/>
                  </a:lnTo>
                  <a:lnTo>
                    <a:pt x="491" y="137"/>
                  </a:lnTo>
                  <a:lnTo>
                    <a:pt x="492" y="142"/>
                  </a:lnTo>
                  <a:lnTo>
                    <a:pt x="496" y="150"/>
                  </a:lnTo>
                  <a:lnTo>
                    <a:pt x="498" y="156"/>
                  </a:lnTo>
                  <a:lnTo>
                    <a:pt x="502" y="163"/>
                  </a:lnTo>
                  <a:lnTo>
                    <a:pt x="502" y="169"/>
                  </a:lnTo>
                  <a:lnTo>
                    <a:pt x="504" y="177"/>
                  </a:lnTo>
                  <a:lnTo>
                    <a:pt x="504" y="184"/>
                  </a:lnTo>
                  <a:lnTo>
                    <a:pt x="506" y="192"/>
                  </a:lnTo>
                  <a:lnTo>
                    <a:pt x="504" y="200"/>
                  </a:lnTo>
                  <a:lnTo>
                    <a:pt x="504" y="207"/>
                  </a:lnTo>
                  <a:lnTo>
                    <a:pt x="502" y="215"/>
                  </a:lnTo>
                  <a:lnTo>
                    <a:pt x="502" y="222"/>
                  </a:lnTo>
                  <a:lnTo>
                    <a:pt x="498" y="230"/>
                  </a:lnTo>
                  <a:lnTo>
                    <a:pt x="494" y="236"/>
                  </a:lnTo>
                  <a:lnTo>
                    <a:pt x="491" y="243"/>
                  </a:lnTo>
                  <a:lnTo>
                    <a:pt x="489" y="251"/>
                  </a:lnTo>
                  <a:lnTo>
                    <a:pt x="485" y="257"/>
                  </a:lnTo>
                  <a:lnTo>
                    <a:pt x="481" y="264"/>
                  </a:lnTo>
                  <a:lnTo>
                    <a:pt x="477" y="270"/>
                  </a:lnTo>
                  <a:lnTo>
                    <a:pt x="473" y="277"/>
                  </a:lnTo>
                  <a:lnTo>
                    <a:pt x="468" y="283"/>
                  </a:lnTo>
                  <a:lnTo>
                    <a:pt x="464" y="289"/>
                  </a:lnTo>
                  <a:lnTo>
                    <a:pt x="460" y="295"/>
                  </a:lnTo>
                  <a:lnTo>
                    <a:pt x="454" y="302"/>
                  </a:lnTo>
                  <a:lnTo>
                    <a:pt x="449" y="306"/>
                  </a:lnTo>
                  <a:lnTo>
                    <a:pt x="445" y="312"/>
                  </a:lnTo>
                  <a:lnTo>
                    <a:pt x="439" y="317"/>
                  </a:lnTo>
                  <a:lnTo>
                    <a:pt x="434" y="323"/>
                  </a:lnTo>
                  <a:lnTo>
                    <a:pt x="428" y="329"/>
                  </a:lnTo>
                  <a:lnTo>
                    <a:pt x="420" y="335"/>
                  </a:lnTo>
                  <a:lnTo>
                    <a:pt x="415" y="338"/>
                  </a:lnTo>
                  <a:lnTo>
                    <a:pt x="409" y="344"/>
                  </a:lnTo>
                  <a:lnTo>
                    <a:pt x="403" y="348"/>
                  </a:lnTo>
                  <a:lnTo>
                    <a:pt x="396" y="352"/>
                  </a:lnTo>
                  <a:lnTo>
                    <a:pt x="390" y="355"/>
                  </a:lnTo>
                  <a:lnTo>
                    <a:pt x="384" y="361"/>
                  </a:lnTo>
                  <a:lnTo>
                    <a:pt x="377" y="365"/>
                  </a:lnTo>
                  <a:lnTo>
                    <a:pt x="369" y="367"/>
                  </a:lnTo>
                  <a:lnTo>
                    <a:pt x="361" y="371"/>
                  </a:lnTo>
                  <a:lnTo>
                    <a:pt x="356" y="374"/>
                  </a:lnTo>
                  <a:lnTo>
                    <a:pt x="348" y="378"/>
                  </a:lnTo>
                  <a:lnTo>
                    <a:pt x="342" y="380"/>
                  </a:lnTo>
                  <a:lnTo>
                    <a:pt x="335" y="382"/>
                  </a:lnTo>
                  <a:lnTo>
                    <a:pt x="329" y="386"/>
                  </a:lnTo>
                  <a:lnTo>
                    <a:pt x="321" y="388"/>
                  </a:lnTo>
                  <a:lnTo>
                    <a:pt x="314" y="390"/>
                  </a:lnTo>
                  <a:lnTo>
                    <a:pt x="304" y="390"/>
                  </a:lnTo>
                  <a:lnTo>
                    <a:pt x="297" y="392"/>
                  </a:lnTo>
                  <a:lnTo>
                    <a:pt x="287" y="392"/>
                  </a:lnTo>
                  <a:lnTo>
                    <a:pt x="278" y="392"/>
                  </a:lnTo>
                  <a:lnTo>
                    <a:pt x="268" y="392"/>
                  </a:lnTo>
                  <a:lnTo>
                    <a:pt x="259" y="392"/>
                  </a:lnTo>
                  <a:lnTo>
                    <a:pt x="255" y="390"/>
                  </a:lnTo>
                  <a:lnTo>
                    <a:pt x="249" y="390"/>
                  </a:lnTo>
                  <a:lnTo>
                    <a:pt x="244" y="388"/>
                  </a:lnTo>
                  <a:lnTo>
                    <a:pt x="238" y="388"/>
                  </a:lnTo>
                  <a:lnTo>
                    <a:pt x="232" y="386"/>
                  </a:lnTo>
                  <a:lnTo>
                    <a:pt x="226" y="386"/>
                  </a:lnTo>
                  <a:lnTo>
                    <a:pt x="223" y="384"/>
                  </a:lnTo>
                  <a:lnTo>
                    <a:pt x="217" y="384"/>
                  </a:lnTo>
                  <a:lnTo>
                    <a:pt x="211" y="382"/>
                  </a:lnTo>
                  <a:lnTo>
                    <a:pt x="207" y="382"/>
                  </a:lnTo>
                  <a:lnTo>
                    <a:pt x="202" y="380"/>
                  </a:lnTo>
                  <a:lnTo>
                    <a:pt x="196" y="380"/>
                  </a:lnTo>
                  <a:lnTo>
                    <a:pt x="190" y="378"/>
                  </a:lnTo>
                  <a:lnTo>
                    <a:pt x="187" y="378"/>
                  </a:lnTo>
                  <a:lnTo>
                    <a:pt x="181" y="376"/>
                  </a:lnTo>
                  <a:lnTo>
                    <a:pt x="177" y="376"/>
                  </a:lnTo>
                  <a:lnTo>
                    <a:pt x="171" y="374"/>
                  </a:lnTo>
                  <a:lnTo>
                    <a:pt x="166" y="373"/>
                  </a:lnTo>
                  <a:lnTo>
                    <a:pt x="160" y="371"/>
                  </a:lnTo>
                  <a:lnTo>
                    <a:pt x="154" y="369"/>
                  </a:lnTo>
                  <a:lnTo>
                    <a:pt x="145" y="367"/>
                  </a:lnTo>
                  <a:lnTo>
                    <a:pt x="137" y="365"/>
                  </a:lnTo>
                  <a:lnTo>
                    <a:pt x="126" y="361"/>
                  </a:lnTo>
                  <a:lnTo>
                    <a:pt x="118" y="359"/>
                  </a:lnTo>
                  <a:lnTo>
                    <a:pt x="109" y="355"/>
                  </a:lnTo>
                  <a:lnTo>
                    <a:pt x="103" y="354"/>
                  </a:lnTo>
                  <a:lnTo>
                    <a:pt x="95" y="352"/>
                  </a:lnTo>
                  <a:lnTo>
                    <a:pt x="88" y="348"/>
                  </a:lnTo>
                  <a:lnTo>
                    <a:pt x="80" y="346"/>
                  </a:lnTo>
                  <a:lnTo>
                    <a:pt x="76" y="344"/>
                  </a:lnTo>
                  <a:lnTo>
                    <a:pt x="71" y="340"/>
                  </a:lnTo>
                  <a:lnTo>
                    <a:pt x="65" y="338"/>
                  </a:lnTo>
                  <a:lnTo>
                    <a:pt x="63" y="336"/>
                  </a:lnTo>
                  <a:lnTo>
                    <a:pt x="61" y="336"/>
                  </a:lnTo>
                  <a:lnTo>
                    <a:pt x="55" y="333"/>
                  </a:lnTo>
                  <a:lnTo>
                    <a:pt x="50" y="327"/>
                  </a:lnTo>
                  <a:lnTo>
                    <a:pt x="44" y="321"/>
                  </a:lnTo>
                  <a:lnTo>
                    <a:pt x="38" y="316"/>
                  </a:lnTo>
                  <a:lnTo>
                    <a:pt x="33" y="308"/>
                  </a:lnTo>
                  <a:lnTo>
                    <a:pt x="27" y="300"/>
                  </a:lnTo>
                  <a:lnTo>
                    <a:pt x="21" y="291"/>
                  </a:lnTo>
                  <a:lnTo>
                    <a:pt x="17" y="283"/>
                  </a:lnTo>
                  <a:lnTo>
                    <a:pt x="15" y="277"/>
                  </a:lnTo>
                  <a:lnTo>
                    <a:pt x="12" y="274"/>
                  </a:lnTo>
                  <a:lnTo>
                    <a:pt x="10" y="268"/>
                  </a:lnTo>
                  <a:lnTo>
                    <a:pt x="8" y="264"/>
                  </a:lnTo>
                  <a:lnTo>
                    <a:pt x="6" y="255"/>
                  </a:lnTo>
                  <a:lnTo>
                    <a:pt x="4" y="245"/>
                  </a:lnTo>
                  <a:lnTo>
                    <a:pt x="0" y="236"/>
                  </a:lnTo>
                  <a:lnTo>
                    <a:pt x="0" y="226"/>
                  </a:lnTo>
                  <a:lnTo>
                    <a:pt x="0" y="217"/>
                  </a:lnTo>
                  <a:lnTo>
                    <a:pt x="2" y="209"/>
                  </a:lnTo>
                  <a:lnTo>
                    <a:pt x="2" y="203"/>
                  </a:lnTo>
                  <a:lnTo>
                    <a:pt x="4" y="200"/>
                  </a:lnTo>
                  <a:lnTo>
                    <a:pt x="6" y="194"/>
                  </a:lnTo>
                  <a:lnTo>
                    <a:pt x="8" y="188"/>
                  </a:lnTo>
                  <a:lnTo>
                    <a:pt x="14" y="179"/>
                  </a:lnTo>
                  <a:lnTo>
                    <a:pt x="19" y="169"/>
                  </a:lnTo>
                  <a:lnTo>
                    <a:pt x="21" y="165"/>
                  </a:lnTo>
                  <a:lnTo>
                    <a:pt x="25" y="160"/>
                  </a:lnTo>
                  <a:lnTo>
                    <a:pt x="29" y="154"/>
                  </a:lnTo>
                  <a:lnTo>
                    <a:pt x="33" y="150"/>
                  </a:lnTo>
                  <a:lnTo>
                    <a:pt x="38" y="141"/>
                  </a:lnTo>
                  <a:lnTo>
                    <a:pt x="48" y="133"/>
                  </a:lnTo>
                  <a:lnTo>
                    <a:pt x="53" y="125"/>
                  </a:lnTo>
                  <a:lnTo>
                    <a:pt x="59" y="118"/>
                  </a:lnTo>
                  <a:lnTo>
                    <a:pt x="65" y="110"/>
                  </a:lnTo>
                  <a:lnTo>
                    <a:pt x="72" y="106"/>
                  </a:lnTo>
                  <a:lnTo>
                    <a:pt x="76" y="101"/>
                  </a:lnTo>
                  <a:lnTo>
                    <a:pt x="80" y="99"/>
                  </a:lnTo>
                  <a:lnTo>
                    <a:pt x="82" y="95"/>
                  </a:lnTo>
                  <a:lnTo>
                    <a:pt x="84" y="95"/>
                  </a:lnTo>
                  <a:lnTo>
                    <a:pt x="84" y="95"/>
                  </a:lnTo>
                  <a:close/>
                </a:path>
              </a:pathLst>
            </a:custGeom>
            <a:solidFill>
              <a:srgbClr val="B1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6"/>
            <p:cNvSpPr>
              <a:spLocks/>
            </p:cNvSpPr>
            <p:nvPr/>
          </p:nvSpPr>
          <p:spPr bwMode="auto">
            <a:xfrm>
              <a:off x="5516531" y="3362583"/>
              <a:ext cx="503269" cy="443725"/>
            </a:xfrm>
            <a:custGeom>
              <a:avLst/>
              <a:gdLst>
                <a:gd name="T0" fmla="*/ 186 w 522"/>
                <a:gd name="T1" fmla="*/ 3 h 420"/>
                <a:gd name="T2" fmla="*/ 131 w 522"/>
                <a:gd name="T3" fmla="*/ 3 h 420"/>
                <a:gd name="T4" fmla="*/ 89 w 522"/>
                <a:gd name="T5" fmla="*/ 43 h 420"/>
                <a:gd name="T6" fmla="*/ 78 w 522"/>
                <a:gd name="T7" fmla="*/ 87 h 420"/>
                <a:gd name="T8" fmla="*/ 74 w 522"/>
                <a:gd name="T9" fmla="*/ 112 h 420"/>
                <a:gd name="T10" fmla="*/ 34 w 522"/>
                <a:gd name="T11" fmla="*/ 146 h 420"/>
                <a:gd name="T12" fmla="*/ 9 w 522"/>
                <a:gd name="T13" fmla="*/ 192 h 420"/>
                <a:gd name="T14" fmla="*/ 0 w 522"/>
                <a:gd name="T15" fmla="*/ 251 h 420"/>
                <a:gd name="T16" fmla="*/ 15 w 522"/>
                <a:gd name="T17" fmla="*/ 310 h 420"/>
                <a:gd name="T18" fmla="*/ 57 w 522"/>
                <a:gd name="T19" fmla="*/ 357 h 420"/>
                <a:gd name="T20" fmla="*/ 117 w 522"/>
                <a:gd name="T21" fmla="*/ 391 h 420"/>
                <a:gd name="T22" fmla="*/ 154 w 522"/>
                <a:gd name="T23" fmla="*/ 403 h 420"/>
                <a:gd name="T24" fmla="*/ 190 w 522"/>
                <a:gd name="T25" fmla="*/ 412 h 420"/>
                <a:gd name="T26" fmla="*/ 230 w 522"/>
                <a:gd name="T27" fmla="*/ 420 h 420"/>
                <a:gd name="T28" fmla="*/ 266 w 522"/>
                <a:gd name="T29" fmla="*/ 420 h 420"/>
                <a:gd name="T30" fmla="*/ 313 w 522"/>
                <a:gd name="T31" fmla="*/ 416 h 420"/>
                <a:gd name="T32" fmla="*/ 370 w 522"/>
                <a:gd name="T33" fmla="*/ 399 h 420"/>
                <a:gd name="T34" fmla="*/ 414 w 522"/>
                <a:gd name="T35" fmla="*/ 374 h 420"/>
                <a:gd name="T36" fmla="*/ 461 w 522"/>
                <a:gd name="T37" fmla="*/ 344 h 420"/>
                <a:gd name="T38" fmla="*/ 486 w 522"/>
                <a:gd name="T39" fmla="*/ 310 h 420"/>
                <a:gd name="T40" fmla="*/ 509 w 522"/>
                <a:gd name="T41" fmla="*/ 268 h 420"/>
                <a:gd name="T42" fmla="*/ 520 w 522"/>
                <a:gd name="T43" fmla="*/ 220 h 420"/>
                <a:gd name="T44" fmla="*/ 520 w 522"/>
                <a:gd name="T45" fmla="*/ 176 h 420"/>
                <a:gd name="T46" fmla="*/ 507 w 522"/>
                <a:gd name="T47" fmla="*/ 140 h 420"/>
                <a:gd name="T48" fmla="*/ 477 w 522"/>
                <a:gd name="T49" fmla="*/ 100 h 420"/>
                <a:gd name="T50" fmla="*/ 456 w 522"/>
                <a:gd name="T51" fmla="*/ 76 h 420"/>
                <a:gd name="T52" fmla="*/ 441 w 522"/>
                <a:gd name="T53" fmla="*/ 41 h 420"/>
                <a:gd name="T54" fmla="*/ 382 w 522"/>
                <a:gd name="T55" fmla="*/ 5 h 420"/>
                <a:gd name="T56" fmla="*/ 330 w 522"/>
                <a:gd name="T57" fmla="*/ 1 h 420"/>
                <a:gd name="T58" fmla="*/ 336 w 522"/>
                <a:gd name="T59" fmla="*/ 22 h 420"/>
                <a:gd name="T60" fmla="*/ 395 w 522"/>
                <a:gd name="T61" fmla="*/ 32 h 420"/>
                <a:gd name="T62" fmla="*/ 423 w 522"/>
                <a:gd name="T63" fmla="*/ 70 h 420"/>
                <a:gd name="T64" fmla="*/ 435 w 522"/>
                <a:gd name="T65" fmla="*/ 95 h 420"/>
                <a:gd name="T66" fmla="*/ 479 w 522"/>
                <a:gd name="T67" fmla="*/ 137 h 420"/>
                <a:gd name="T68" fmla="*/ 499 w 522"/>
                <a:gd name="T69" fmla="*/ 176 h 420"/>
                <a:gd name="T70" fmla="*/ 501 w 522"/>
                <a:gd name="T71" fmla="*/ 226 h 420"/>
                <a:gd name="T72" fmla="*/ 480 w 522"/>
                <a:gd name="T73" fmla="*/ 273 h 420"/>
                <a:gd name="T74" fmla="*/ 448 w 522"/>
                <a:gd name="T75" fmla="*/ 317 h 420"/>
                <a:gd name="T76" fmla="*/ 410 w 522"/>
                <a:gd name="T77" fmla="*/ 351 h 420"/>
                <a:gd name="T78" fmla="*/ 365 w 522"/>
                <a:gd name="T79" fmla="*/ 378 h 420"/>
                <a:gd name="T80" fmla="*/ 321 w 522"/>
                <a:gd name="T81" fmla="*/ 388 h 420"/>
                <a:gd name="T82" fmla="*/ 279 w 522"/>
                <a:gd name="T83" fmla="*/ 395 h 420"/>
                <a:gd name="T84" fmla="*/ 235 w 522"/>
                <a:gd name="T85" fmla="*/ 397 h 420"/>
                <a:gd name="T86" fmla="*/ 197 w 522"/>
                <a:gd name="T87" fmla="*/ 391 h 420"/>
                <a:gd name="T88" fmla="*/ 148 w 522"/>
                <a:gd name="T89" fmla="*/ 378 h 420"/>
                <a:gd name="T90" fmla="*/ 95 w 522"/>
                <a:gd name="T91" fmla="*/ 353 h 420"/>
                <a:gd name="T92" fmla="*/ 47 w 522"/>
                <a:gd name="T93" fmla="*/ 317 h 420"/>
                <a:gd name="T94" fmla="*/ 22 w 522"/>
                <a:gd name="T95" fmla="*/ 268 h 420"/>
                <a:gd name="T96" fmla="*/ 24 w 522"/>
                <a:gd name="T97" fmla="*/ 213 h 420"/>
                <a:gd name="T98" fmla="*/ 43 w 522"/>
                <a:gd name="T99" fmla="*/ 169 h 420"/>
                <a:gd name="T100" fmla="*/ 91 w 522"/>
                <a:gd name="T101" fmla="*/ 127 h 420"/>
                <a:gd name="T102" fmla="*/ 100 w 522"/>
                <a:gd name="T103" fmla="*/ 114 h 420"/>
                <a:gd name="T104" fmla="*/ 110 w 522"/>
                <a:gd name="T105" fmla="*/ 64 h 420"/>
                <a:gd name="T106" fmla="*/ 137 w 522"/>
                <a:gd name="T107" fmla="*/ 26 h 420"/>
                <a:gd name="T108" fmla="*/ 186 w 522"/>
                <a:gd name="T109" fmla="*/ 28 h 420"/>
                <a:gd name="T110" fmla="*/ 216 w 522"/>
                <a:gd name="T111"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 h="420">
                  <a:moveTo>
                    <a:pt x="216" y="11"/>
                  </a:moveTo>
                  <a:lnTo>
                    <a:pt x="213" y="9"/>
                  </a:lnTo>
                  <a:lnTo>
                    <a:pt x="207" y="7"/>
                  </a:lnTo>
                  <a:lnTo>
                    <a:pt x="201" y="5"/>
                  </a:lnTo>
                  <a:lnTo>
                    <a:pt x="197" y="5"/>
                  </a:lnTo>
                  <a:lnTo>
                    <a:pt x="190" y="3"/>
                  </a:lnTo>
                  <a:lnTo>
                    <a:pt x="186" y="3"/>
                  </a:lnTo>
                  <a:lnTo>
                    <a:pt x="178" y="1"/>
                  </a:lnTo>
                  <a:lnTo>
                    <a:pt x="171" y="1"/>
                  </a:lnTo>
                  <a:lnTo>
                    <a:pt x="163" y="1"/>
                  </a:lnTo>
                  <a:lnTo>
                    <a:pt x="156" y="1"/>
                  </a:lnTo>
                  <a:lnTo>
                    <a:pt x="148" y="1"/>
                  </a:lnTo>
                  <a:lnTo>
                    <a:pt x="140" y="1"/>
                  </a:lnTo>
                  <a:lnTo>
                    <a:pt x="131" y="3"/>
                  </a:lnTo>
                  <a:lnTo>
                    <a:pt x="123" y="5"/>
                  </a:lnTo>
                  <a:lnTo>
                    <a:pt x="116" y="7"/>
                  </a:lnTo>
                  <a:lnTo>
                    <a:pt x="108" y="13"/>
                  </a:lnTo>
                  <a:lnTo>
                    <a:pt x="102" y="19"/>
                  </a:lnTo>
                  <a:lnTo>
                    <a:pt x="97" y="26"/>
                  </a:lnTo>
                  <a:lnTo>
                    <a:pt x="91" y="34"/>
                  </a:lnTo>
                  <a:lnTo>
                    <a:pt x="89" y="43"/>
                  </a:lnTo>
                  <a:lnTo>
                    <a:pt x="85" y="47"/>
                  </a:lnTo>
                  <a:lnTo>
                    <a:pt x="85" y="53"/>
                  </a:lnTo>
                  <a:lnTo>
                    <a:pt x="83" y="57"/>
                  </a:lnTo>
                  <a:lnTo>
                    <a:pt x="83" y="62"/>
                  </a:lnTo>
                  <a:lnTo>
                    <a:pt x="81" y="70"/>
                  </a:lnTo>
                  <a:lnTo>
                    <a:pt x="79" y="79"/>
                  </a:lnTo>
                  <a:lnTo>
                    <a:pt x="78" y="87"/>
                  </a:lnTo>
                  <a:lnTo>
                    <a:pt x="78" y="95"/>
                  </a:lnTo>
                  <a:lnTo>
                    <a:pt x="78" y="100"/>
                  </a:lnTo>
                  <a:lnTo>
                    <a:pt x="78" y="106"/>
                  </a:lnTo>
                  <a:lnTo>
                    <a:pt x="78" y="110"/>
                  </a:lnTo>
                  <a:lnTo>
                    <a:pt x="78" y="110"/>
                  </a:lnTo>
                  <a:lnTo>
                    <a:pt x="76" y="110"/>
                  </a:lnTo>
                  <a:lnTo>
                    <a:pt x="74" y="112"/>
                  </a:lnTo>
                  <a:lnTo>
                    <a:pt x="70" y="114"/>
                  </a:lnTo>
                  <a:lnTo>
                    <a:pt x="66" y="118"/>
                  </a:lnTo>
                  <a:lnTo>
                    <a:pt x="59" y="119"/>
                  </a:lnTo>
                  <a:lnTo>
                    <a:pt x="53" y="125"/>
                  </a:lnTo>
                  <a:lnTo>
                    <a:pt x="47" y="131"/>
                  </a:lnTo>
                  <a:lnTo>
                    <a:pt x="41" y="140"/>
                  </a:lnTo>
                  <a:lnTo>
                    <a:pt x="34" y="146"/>
                  </a:lnTo>
                  <a:lnTo>
                    <a:pt x="26" y="156"/>
                  </a:lnTo>
                  <a:lnTo>
                    <a:pt x="22" y="161"/>
                  </a:lnTo>
                  <a:lnTo>
                    <a:pt x="21" y="167"/>
                  </a:lnTo>
                  <a:lnTo>
                    <a:pt x="17" y="173"/>
                  </a:lnTo>
                  <a:lnTo>
                    <a:pt x="15" y="180"/>
                  </a:lnTo>
                  <a:lnTo>
                    <a:pt x="11" y="184"/>
                  </a:lnTo>
                  <a:lnTo>
                    <a:pt x="9" y="192"/>
                  </a:lnTo>
                  <a:lnTo>
                    <a:pt x="5" y="199"/>
                  </a:lnTo>
                  <a:lnTo>
                    <a:pt x="5" y="207"/>
                  </a:lnTo>
                  <a:lnTo>
                    <a:pt x="2" y="216"/>
                  </a:lnTo>
                  <a:lnTo>
                    <a:pt x="2" y="224"/>
                  </a:lnTo>
                  <a:lnTo>
                    <a:pt x="0" y="232"/>
                  </a:lnTo>
                  <a:lnTo>
                    <a:pt x="0" y="243"/>
                  </a:lnTo>
                  <a:lnTo>
                    <a:pt x="0" y="251"/>
                  </a:lnTo>
                  <a:lnTo>
                    <a:pt x="0" y="260"/>
                  </a:lnTo>
                  <a:lnTo>
                    <a:pt x="0" y="268"/>
                  </a:lnTo>
                  <a:lnTo>
                    <a:pt x="3" y="277"/>
                  </a:lnTo>
                  <a:lnTo>
                    <a:pt x="5" y="285"/>
                  </a:lnTo>
                  <a:lnTo>
                    <a:pt x="7" y="292"/>
                  </a:lnTo>
                  <a:lnTo>
                    <a:pt x="11" y="302"/>
                  </a:lnTo>
                  <a:lnTo>
                    <a:pt x="15" y="310"/>
                  </a:lnTo>
                  <a:lnTo>
                    <a:pt x="19" y="317"/>
                  </a:lnTo>
                  <a:lnTo>
                    <a:pt x="24" y="323"/>
                  </a:lnTo>
                  <a:lnTo>
                    <a:pt x="30" y="331"/>
                  </a:lnTo>
                  <a:lnTo>
                    <a:pt x="36" y="338"/>
                  </a:lnTo>
                  <a:lnTo>
                    <a:pt x="41" y="344"/>
                  </a:lnTo>
                  <a:lnTo>
                    <a:pt x="49" y="350"/>
                  </a:lnTo>
                  <a:lnTo>
                    <a:pt x="57" y="357"/>
                  </a:lnTo>
                  <a:lnTo>
                    <a:pt x="66" y="363"/>
                  </a:lnTo>
                  <a:lnTo>
                    <a:pt x="72" y="367"/>
                  </a:lnTo>
                  <a:lnTo>
                    <a:pt x="81" y="372"/>
                  </a:lnTo>
                  <a:lnTo>
                    <a:pt x="89" y="378"/>
                  </a:lnTo>
                  <a:lnTo>
                    <a:pt x="98" y="382"/>
                  </a:lnTo>
                  <a:lnTo>
                    <a:pt x="108" y="386"/>
                  </a:lnTo>
                  <a:lnTo>
                    <a:pt x="117" y="391"/>
                  </a:lnTo>
                  <a:lnTo>
                    <a:pt x="121" y="393"/>
                  </a:lnTo>
                  <a:lnTo>
                    <a:pt x="127" y="395"/>
                  </a:lnTo>
                  <a:lnTo>
                    <a:pt x="133" y="395"/>
                  </a:lnTo>
                  <a:lnTo>
                    <a:pt x="138" y="399"/>
                  </a:lnTo>
                  <a:lnTo>
                    <a:pt x="142" y="399"/>
                  </a:lnTo>
                  <a:lnTo>
                    <a:pt x="148" y="401"/>
                  </a:lnTo>
                  <a:lnTo>
                    <a:pt x="154" y="403"/>
                  </a:lnTo>
                  <a:lnTo>
                    <a:pt x="159" y="405"/>
                  </a:lnTo>
                  <a:lnTo>
                    <a:pt x="163" y="407"/>
                  </a:lnTo>
                  <a:lnTo>
                    <a:pt x="169" y="408"/>
                  </a:lnTo>
                  <a:lnTo>
                    <a:pt x="175" y="410"/>
                  </a:lnTo>
                  <a:lnTo>
                    <a:pt x="180" y="410"/>
                  </a:lnTo>
                  <a:lnTo>
                    <a:pt x="186" y="412"/>
                  </a:lnTo>
                  <a:lnTo>
                    <a:pt x="190" y="412"/>
                  </a:lnTo>
                  <a:lnTo>
                    <a:pt x="195" y="414"/>
                  </a:lnTo>
                  <a:lnTo>
                    <a:pt x="203" y="416"/>
                  </a:lnTo>
                  <a:lnTo>
                    <a:pt x="207" y="416"/>
                  </a:lnTo>
                  <a:lnTo>
                    <a:pt x="214" y="418"/>
                  </a:lnTo>
                  <a:lnTo>
                    <a:pt x="218" y="418"/>
                  </a:lnTo>
                  <a:lnTo>
                    <a:pt x="226" y="420"/>
                  </a:lnTo>
                  <a:lnTo>
                    <a:pt x="230" y="420"/>
                  </a:lnTo>
                  <a:lnTo>
                    <a:pt x="235" y="420"/>
                  </a:lnTo>
                  <a:lnTo>
                    <a:pt x="241" y="420"/>
                  </a:lnTo>
                  <a:lnTo>
                    <a:pt x="247" y="420"/>
                  </a:lnTo>
                  <a:lnTo>
                    <a:pt x="251" y="420"/>
                  </a:lnTo>
                  <a:lnTo>
                    <a:pt x="256" y="420"/>
                  </a:lnTo>
                  <a:lnTo>
                    <a:pt x="262" y="420"/>
                  </a:lnTo>
                  <a:lnTo>
                    <a:pt x="266" y="420"/>
                  </a:lnTo>
                  <a:lnTo>
                    <a:pt x="275" y="420"/>
                  </a:lnTo>
                  <a:lnTo>
                    <a:pt x="285" y="420"/>
                  </a:lnTo>
                  <a:lnTo>
                    <a:pt x="290" y="418"/>
                  </a:lnTo>
                  <a:lnTo>
                    <a:pt x="294" y="418"/>
                  </a:lnTo>
                  <a:lnTo>
                    <a:pt x="300" y="418"/>
                  </a:lnTo>
                  <a:lnTo>
                    <a:pt x="306" y="418"/>
                  </a:lnTo>
                  <a:lnTo>
                    <a:pt x="313" y="416"/>
                  </a:lnTo>
                  <a:lnTo>
                    <a:pt x="321" y="414"/>
                  </a:lnTo>
                  <a:lnTo>
                    <a:pt x="330" y="410"/>
                  </a:lnTo>
                  <a:lnTo>
                    <a:pt x="338" y="410"/>
                  </a:lnTo>
                  <a:lnTo>
                    <a:pt x="346" y="407"/>
                  </a:lnTo>
                  <a:lnTo>
                    <a:pt x="353" y="405"/>
                  </a:lnTo>
                  <a:lnTo>
                    <a:pt x="363" y="401"/>
                  </a:lnTo>
                  <a:lnTo>
                    <a:pt x="370" y="399"/>
                  </a:lnTo>
                  <a:lnTo>
                    <a:pt x="376" y="395"/>
                  </a:lnTo>
                  <a:lnTo>
                    <a:pt x="384" y="391"/>
                  </a:lnTo>
                  <a:lnTo>
                    <a:pt x="389" y="388"/>
                  </a:lnTo>
                  <a:lnTo>
                    <a:pt x="397" y="386"/>
                  </a:lnTo>
                  <a:lnTo>
                    <a:pt x="403" y="382"/>
                  </a:lnTo>
                  <a:lnTo>
                    <a:pt x="408" y="378"/>
                  </a:lnTo>
                  <a:lnTo>
                    <a:pt x="414" y="374"/>
                  </a:lnTo>
                  <a:lnTo>
                    <a:pt x="422" y="370"/>
                  </a:lnTo>
                  <a:lnTo>
                    <a:pt x="425" y="367"/>
                  </a:lnTo>
                  <a:lnTo>
                    <a:pt x="431" y="365"/>
                  </a:lnTo>
                  <a:lnTo>
                    <a:pt x="437" y="359"/>
                  </a:lnTo>
                  <a:lnTo>
                    <a:pt x="442" y="357"/>
                  </a:lnTo>
                  <a:lnTo>
                    <a:pt x="452" y="350"/>
                  </a:lnTo>
                  <a:lnTo>
                    <a:pt x="461" y="344"/>
                  </a:lnTo>
                  <a:lnTo>
                    <a:pt x="465" y="340"/>
                  </a:lnTo>
                  <a:lnTo>
                    <a:pt x="467" y="334"/>
                  </a:lnTo>
                  <a:lnTo>
                    <a:pt x="471" y="331"/>
                  </a:lnTo>
                  <a:lnTo>
                    <a:pt x="477" y="327"/>
                  </a:lnTo>
                  <a:lnTo>
                    <a:pt x="480" y="321"/>
                  </a:lnTo>
                  <a:lnTo>
                    <a:pt x="484" y="315"/>
                  </a:lnTo>
                  <a:lnTo>
                    <a:pt x="486" y="310"/>
                  </a:lnTo>
                  <a:lnTo>
                    <a:pt x="492" y="306"/>
                  </a:lnTo>
                  <a:lnTo>
                    <a:pt x="494" y="300"/>
                  </a:lnTo>
                  <a:lnTo>
                    <a:pt x="498" y="292"/>
                  </a:lnTo>
                  <a:lnTo>
                    <a:pt x="499" y="287"/>
                  </a:lnTo>
                  <a:lnTo>
                    <a:pt x="503" y="281"/>
                  </a:lnTo>
                  <a:lnTo>
                    <a:pt x="505" y="273"/>
                  </a:lnTo>
                  <a:lnTo>
                    <a:pt x="509" y="268"/>
                  </a:lnTo>
                  <a:lnTo>
                    <a:pt x="511" y="262"/>
                  </a:lnTo>
                  <a:lnTo>
                    <a:pt x="513" y="256"/>
                  </a:lnTo>
                  <a:lnTo>
                    <a:pt x="515" y="249"/>
                  </a:lnTo>
                  <a:lnTo>
                    <a:pt x="517" y="241"/>
                  </a:lnTo>
                  <a:lnTo>
                    <a:pt x="518" y="234"/>
                  </a:lnTo>
                  <a:lnTo>
                    <a:pt x="520" y="228"/>
                  </a:lnTo>
                  <a:lnTo>
                    <a:pt x="520" y="220"/>
                  </a:lnTo>
                  <a:lnTo>
                    <a:pt x="522" y="215"/>
                  </a:lnTo>
                  <a:lnTo>
                    <a:pt x="522" y="207"/>
                  </a:lnTo>
                  <a:lnTo>
                    <a:pt x="522" y="201"/>
                  </a:lnTo>
                  <a:lnTo>
                    <a:pt x="522" y="195"/>
                  </a:lnTo>
                  <a:lnTo>
                    <a:pt x="522" y="188"/>
                  </a:lnTo>
                  <a:lnTo>
                    <a:pt x="520" y="182"/>
                  </a:lnTo>
                  <a:lnTo>
                    <a:pt x="520" y="176"/>
                  </a:lnTo>
                  <a:lnTo>
                    <a:pt x="518" y="171"/>
                  </a:lnTo>
                  <a:lnTo>
                    <a:pt x="518" y="167"/>
                  </a:lnTo>
                  <a:lnTo>
                    <a:pt x="517" y="161"/>
                  </a:lnTo>
                  <a:lnTo>
                    <a:pt x="515" y="156"/>
                  </a:lnTo>
                  <a:lnTo>
                    <a:pt x="513" y="152"/>
                  </a:lnTo>
                  <a:lnTo>
                    <a:pt x="511" y="146"/>
                  </a:lnTo>
                  <a:lnTo>
                    <a:pt x="507" y="140"/>
                  </a:lnTo>
                  <a:lnTo>
                    <a:pt x="505" y="138"/>
                  </a:lnTo>
                  <a:lnTo>
                    <a:pt x="499" y="129"/>
                  </a:lnTo>
                  <a:lnTo>
                    <a:pt x="496" y="123"/>
                  </a:lnTo>
                  <a:lnTo>
                    <a:pt x="490" y="116"/>
                  </a:lnTo>
                  <a:lnTo>
                    <a:pt x="484" y="110"/>
                  </a:lnTo>
                  <a:lnTo>
                    <a:pt x="480" y="104"/>
                  </a:lnTo>
                  <a:lnTo>
                    <a:pt x="477" y="100"/>
                  </a:lnTo>
                  <a:lnTo>
                    <a:pt x="467" y="93"/>
                  </a:lnTo>
                  <a:lnTo>
                    <a:pt x="460" y="87"/>
                  </a:lnTo>
                  <a:lnTo>
                    <a:pt x="456" y="83"/>
                  </a:lnTo>
                  <a:lnTo>
                    <a:pt x="454" y="83"/>
                  </a:lnTo>
                  <a:lnTo>
                    <a:pt x="454" y="81"/>
                  </a:lnTo>
                  <a:lnTo>
                    <a:pt x="456" y="79"/>
                  </a:lnTo>
                  <a:lnTo>
                    <a:pt x="456" y="76"/>
                  </a:lnTo>
                  <a:lnTo>
                    <a:pt x="458" y="70"/>
                  </a:lnTo>
                  <a:lnTo>
                    <a:pt x="456" y="66"/>
                  </a:lnTo>
                  <a:lnTo>
                    <a:pt x="454" y="62"/>
                  </a:lnTo>
                  <a:lnTo>
                    <a:pt x="452" y="57"/>
                  </a:lnTo>
                  <a:lnTo>
                    <a:pt x="450" y="53"/>
                  </a:lnTo>
                  <a:lnTo>
                    <a:pt x="446" y="47"/>
                  </a:lnTo>
                  <a:lnTo>
                    <a:pt x="441" y="41"/>
                  </a:lnTo>
                  <a:lnTo>
                    <a:pt x="435" y="34"/>
                  </a:lnTo>
                  <a:lnTo>
                    <a:pt x="427" y="28"/>
                  </a:lnTo>
                  <a:lnTo>
                    <a:pt x="418" y="21"/>
                  </a:lnTo>
                  <a:lnTo>
                    <a:pt x="410" y="15"/>
                  </a:lnTo>
                  <a:lnTo>
                    <a:pt x="401" y="9"/>
                  </a:lnTo>
                  <a:lnTo>
                    <a:pt x="393" y="7"/>
                  </a:lnTo>
                  <a:lnTo>
                    <a:pt x="382" y="5"/>
                  </a:lnTo>
                  <a:lnTo>
                    <a:pt x="374" y="3"/>
                  </a:lnTo>
                  <a:lnTo>
                    <a:pt x="365" y="1"/>
                  </a:lnTo>
                  <a:lnTo>
                    <a:pt x="357" y="1"/>
                  </a:lnTo>
                  <a:lnTo>
                    <a:pt x="349" y="0"/>
                  </a:lnTo>
                  <a:lnTo>
                    <a:pt x="342" y="0"/>
                  </a:lnTo>
                  <a:lnTo>
                    <a:pt x="336" y="0"/>
                  </a:lnTo>
                  <a:lnTo>
                    <a:pt x="330" y="1"/>
                  </a:lnTo>
                  <a:lnTo>
                    <a:pt x="323" y="1"/>
                  </a:lnTo>
                  <a:lnTo>
                    <a:pt x="321" y="3"/>
                  </a:lnTo>
                  <a:lnTo>
                    <a:pt x="315" y="22"/>
                  </a:lnTo>
                  <a:lnTo>
                    <a:pt x="319" y="22"/>
                  </a:lnTo>
                  <a:lnTo>
                    <a:pt x="323" y="22"/>
                  </a:lnTo>
                  <a:lnTo>
                    <a:pt x="328" y="22"/>
                  </a:lnTo>
                  <a:lnTo>
                    <a:pt x="336" y="22"/>
                  </a:lnTo>
                  <a:lnTo>
                    <a:pt x="344" y="22"/>
                  </a:lnTo>
                  <a:lnTo>
                    <a:pt x="351" y="24"/>
                  </a:lnTo>
                  <a:lnTo>
                    <a:pt x="361" y="26"/>
                  </a:lnTo>
                  <a:lnTo>
                    <a:pt x="368" y="26"/>
                  </a:lnTo>
                  <a:lnTo>
                    <a:pt x="378" y="28"/>
                  </a:lnTo>
                  <a:lnTo>
                    <a:pt x="387" y="30"/>
                  </a:lnTo>
                  <a:lnTo>
                    <a:pt x="395" y="32"/>
                  </a:lnTo>
                  <a:lnTo>
                    <a:pt x="403" y="36"/>
                  </a:lnTo>
                  <a:lnTo>
                    <a:pt x="408" y="38"/>
                  </a:lnTo>
                  <a:lnTo>
                    <a:pt x="412" y="41"/>
                  </a:lnTo>
                  <a:lnTo>
                    <a:pt x="418" y="47"/>
                  </a:lnTo>
                  <a:lnTo>
                    <a:pt x="420" y="55"/>
                  </a:lnTo>
                  <a:lnTo>
                    <a:pt x="423" y="62"/>
                  </a:lnTo>
                  <a:lnTo>
                    <a:pt x="423" y="70"/>
                  </a:lnTo>
                  <a:lnTo>
                    <a:pt x="425" y="78"/>
                  </a:lnTo>
                  <a:lnTo>
                    <a:pt x="425" y="81"/>
                  </a:lnTo>
                  <a:lnTo>
                    <a:pt x="427" y="85"/>
                  </a:lnTo>
                  <a:lnTo>
                    <a:pt x="427" y="89"/>
                  </a:lnTo>
                  <a:lnTo>
                    <a:pt x="427" y="91"/>
                  </a:lnTo>
                  <a:lnTo>
                    <a:pt x="431" y="93"/>
                  </a:lnTo>
                  <a:lnTo>
                    <a:pt x="435" y="95"/>
                  </a:lnTo>
                  <a:lnTo>
                    <a:pt x="441" y="100"/>
                  </a:lnTo>
                  <a:lnTo>
                    <a:pt x="448" y="104"/>
                  </a:lnTo>
                  <a:lnTo>
                    <a:pt x="456" y="112"/>
                  </a:lnTo>
                  <a:lnTo>
                    <a:pt x="463" y="119"/>
                  </a:lnTo>
                  <a:lnTo>
                    <a:pt x="471" y="129"/>
                  </a:lnTo>
                  <a:lnTo>
                    <a:pt x="475" y="133"/>
                  </a:lnTo>
                  <a:lnTo>
                    <a:pt x="479" y="137"/>
                  </a:lnTo>
                  <a:lnTo>
                    <a:pt x="482" y="142"/>
                  </a:lnTo>
                  <a:lnTo>
                    <a:pt x="486" y="148"/>
                  </a:lnTo>
                  <a:lnTo>
                    <a:pt x="488" y="154"/>
                  </a:lnTo>
                  <a:lnTo>
                    <a:pt x="492" y="157"/>
                  </a:lnTo>
                  <a:lnTo>
                    <a:pt x="496" y="165"/>
                  </a:lnTo>
                  <a:lnTo>
                    <a:pt x="498" y="171"/>
                  </a:lnTo>
                  <a:lnTo>
                    <a:pt x="499" y="176"/>
                  </a:lnTo>
                  <a:lnTo>
                    <a:pt x="501" y="184"/>
                  </a:lnTo>
                  <a:lnTo>
                    <a:pt x="501" y="190"/>
                  </a:lnTo>
                  <a:lnTo>
                    <a:pt x="503" y="197"/>
                  </a:lnTo>
                  <a:lnTo>
                    <a:pt x="503" y="203"/>
                  </a:lnTo>
                  <a:lnTo>
                    <a:pt x="503" y="211"/>
                  </a:lnTo>
                  <a:lnTo>
                    <a:pt x="503" y="218"/>
                  </a:lnTo>
                  <a:lnTo>
                    <a:pt x="501" y="226"/>
                  </a:lnTo>
                  <a:lnTo>
                    <a:pt x="499" y="232"/>
                  </a:lnTo>
                  <a:lnTo>
                    <a:pt x="498" y="241"/>
                  </a:lnTo>
                  <a:lnTo>
                    <a:pt x="494" y="247"/>
                  </a:lnTo>
                  <a:lnTo>
                    <a:pt x="490" y="254"/>
                  </a:lnTo>
                  <a:lnTo>
                    <a:pt x="486" y="260"/>
                  </a:lnTo>
                  <a:lnTo>
                    <a:pt x="484" y="268"/>
                  </a:lnTo>
                  <a:lnTo>
                    <a:pt x="480" y="273"/>
                  </a:lnTo>
                  <a:lnTo>
                    <a:pt x="477" y="281"/>
                  </a:lnTo>
                  <a:lnTo>
                    <a:pt x="471" y="287"/>
                  </a:lnTo>
                  <a:lnTo>
                    <a:pt x="467" y="292"/>
                  </a:lnTo>
                  <a:lnTo>
                    <a:pt x="463" y="300"/>
                  </a:lnTo>
                  <a:lnTo>
                    <a:pt x="458" y="306"/>
                  </a:lnTo>
                  <a:lnTo>
                    <a:pt x="452" y="311"/>
                  </a:lnTo>
                  <a:lnTo>
                    <a:pt x="448" y="317"/>
                  </a:lnTo>
                  <a:lnTo>
                    <a:pt x="444" y="321"/>
                  </a:lnTo>
                  <a:lnTo>
                    <a:pt x="439" y="327"/>
                  </a:lnTo>
                  <a:lnTo>
                    <a:pt x="435" y="332"/>
                  </a:lnTo>
                  <a:lnTo>
                    <a:pt x="429" y="336"/>
                  </a:lnTo>
                  <a:lnTo>
                    <a:pt x="423" y="340"/>
                  </a:lnTo>
                  <a:lnTo>
                    <a:pt x="420" y="346"/>
                  </a:lnTo>
                  <a:lnTo>
                    <a:pt x="410" y="351"/>
                  </a:lnTo>
                  <a:lnTo>
                    <a:pt x="403" y="359"/>
                  </a:lnTo>
                  <a:lnTo>
                    <a:pt x="395" y="365"/>
                  </a:lnTo>
                  <a:lnTo>
                    <a:pt x="387" y="370"/>
                  </a:lnTo>
                  <a:lnTo>
                    <a:pt x="382" y="372"/>
                  </a:lnTo>
                  <a:lnTo>
                    <a:pt x="378" y="376"/>
                  </a:lnTo>
                  <a:lnTo>
                    <a:pt x="370" y="376"/>
                  </a:lnTo>
                  <a:lnTo>
                    <a:pt x="365" y="378"/>
                  </a:lnTo>
                  <a:lnTo>
                    <a:pt x="355" y="380"/>
                  </a:lnTo>
                  <a:lnTo>
                    <a:pt x="347" y="382"/>
                  </a:lnTo>
                  <a:lnTo>
                    <a:pt x="342" y="382"/>
                  </a:lnTo>
                  <a:lnTo>
                    <a:pt x="336" y="384"/>
                  </a:lnTo>
                  <a:lnTo>
                    <a:pt x="332" y="384"/>
                  </a:lnTo>
                  <a:lnTo>
                    <a:pt x="327" y="386"/>
                  </a:lnTo>
                  <a:lnTo>
                    <a:pt x="321" y="388"/>
                  </a:lnTo>
                  <a:lnTo>
                    <a:pt x="315" y="389"/>
                  </a:lnTo>
                  <a:lnTo>
                    <a:pt x="309" y="389"/>
                  </a:lnTo>
                  <a:lnTo>
                    <a:pt x="306" y="391"/>
                  </a:lnTo>
                  <a:lnTo>
                    <a:pt x="298" y="391"/>
                  </a:lnTo>
                  <a:lnTo>
                    <a:pt x="292" y="393"/>
                  </a:lnTo>
                  <a:lnTo>
                    <a:pt x="285" y="393"/>
                  </a:lnTo>
                  <a:lnTo>
                    <a:pt x="279" y="395"/>
                  </a:lnTo>
                  <a:lnTo>
                    <a:pt x="273" y="395"/>
                  </a:lnTo>
                  <a:lnTo>
                    <a:pt x="268" y="395"/>
                  </a:lnTo>
                  <a:lnTo>
                    <a:pt x="260" y="395"/>
                  </a:lnTo>
                  <a:lnTo>
                    <a:pt x="254" y="397"/>
                  </a:lnTo>
                  <a:lnTo>
                    <a:pt x="249" y="397"/>
                  </a:lnTo>
                  <a:lnTo>
                    <a:pt x="243" y="397"/>
                  </a:lnTo>
                  <a:lnTo>
                    <a:pt x="235" y="397"/>
                  </a:lnTo>
                  <a:lnTo>
                    <a:pt x="232" y="397"/>
                  </a:lnTo>
                  <a:lnTo>
                    <a:pt x="224" y="395"/>
                  </a:lnTo>
                  <a:lnTo>
                    <a:pt x="218" y="395"/>
                  </a:lnTo>
                  <a:lnTo>
                    <a:pt x="214" y="395"/>
                  </a:lnTo>
                  <a:lnTo>
                    <a:pt x="209" y="395"/>
                  </a:lnTo>
                  <a:lnTo>
                    <a:pt x="203" y="393"/>
                  </a:lnTo>
                  <a:lnTo>
                    <a:pt x="197" y="391"/>
                  </a:lnTo>
                  <a:lnTo>
                    <a:pt x="190" y="389"/>
                  </a:lnTo>
                  <a:lnTo>
                    <a:pt x="184" y="389"/>
                  </a:lnTo>
                  <a:lnTo>
                    <a:pt x="176" y="388"/>
                  </a:lnTo>
                  <a:lnTo>
                    <a:pt x="171" y="386"/>
                  </a:lnTo>
                  <a:lnTo>
                    <a:pt x="163" y="382"/>
                  </a:lnTo>
                  <a:lnTo>
                    <a:pt x="157" y="382"/>
                  </a:lnTo>
                  <a:lnTo>
                    <a:pt x="148" y="378"/>
                  </a:lnTo>
                  <a:lnTo>
                    <a:pt x="140" y="374"/>
                  </a:lnTo>
                  <a:lnTo>
                    <a:pt x="133" y="372"/>
                  </a:lnTo>
                  <a:lnTo>
                    <a:pt x="125" y="369"/>
                  </a:lnTo>
                  <a:lnTo>
                    <a:pt x="117" y="365"/>
                  </a:lnTo>
                  <a:lnTo>
                    <a:pt x="110" y="361"/>
                  </a:lnTo>
                  <a:lnTo>
                    <a:pt x="102" y="357"/>
                  </a:lnTo>
                  <a:lnTo>
                    <a:pt x="95" y="353"/>
                  </a:lnTo>
                  <a:lnTo>
                    <a:pt x="87" y="350"/>
                  </a:lnTo>
                  <a:lnTo>
                    <a:pt x="79" y="344"/>
                  </a:lnTo>
                  <a:lnTo>
                    <a:pt x="72" y="338"/>
                  </a:lnTo>
                  <a:lnTo>
                    <a:pt x="66" y="334"/>
                  </a:lnTo>
                  <a:lnTo>
                    <a:pt x="59" y="329"/>
                  </a:lnTo>
                  <a:lnTo>
                    <a:pt x="53" y="323"/>
                  </a:lnTo>
                  <a:lnTo>
                    <a:pt x="47" y="317"/>
                  </a:lnTo>
                  <a:lnTo>
                    <a:pt x="43" y="311"/>
                  </a:lnTo>
                  <a:lnTo>
                    <a:pt x="38" y="306"/>
                  </a:lnTo>
                  <a:lnTo>
                    <a:pt x="34" y="298"/>
                  </a:lnTo>
                  <a:lnTo>
                    <a:pt x="30" y="291"/>
                  </a:lnTo>
                  <a:lnTo>
                    <a:pt x="28" y="285"/>
                  </a:lnTo>
                  <a:lnTo>
                    <a:pt x="24" y="277"/>
                  </a:lnTo>
                  <a:lnTo>
                    <a:pt x="22" y="268"/>
                  </a:lnTo>
                  <a:lnTo>
                    <a:pt x="22" y="260"/>
                  </a:lnTo>
                  <a:lnTo>
                    <a:pt x="22" y="253"/>
                  </a:lnTo>
                  <a:lnTo>
                    <a:pt x="21" y="243"/>
                  </a:lnTo>
                  <a:lnTo>
                    <a:pt x="21" y="235"/>
                  </a:lnTo>
                  <a:lnTo>
                    <a:pt x="22" y="228"/>
                  </a:lnTo>
                  <a:lnTo>
                    <a:pt x="24" y="220"/>
                  </a:lnTo>
                  <a:lnTo>
                    <a:pt x="24" y="213"/>
                  </a:lnTo>
                  <a:lnTo>
                    <a:pt x="28" y="205"/>
                  </a:lnTo>
                  <a:lnTo>
                    <a:pt x="30" y="197"/>
                  </a:lnTo>
                  <a:lnTo>
                    <a:pt x="32" y="192"/>
                  </a:lnTo>
                  <a:lnTo>
                    <a:pt x="36" y="186"/>
                  </a:lnTo>
                  <a:lnTo>
                    <a:pt x="38" y="180"/>
                  </a:lnTo>
                  <a:lnTo>
                    <a:pt x="41" y="175"/>
                  </a:lnTo>
                  <a:lnTo>
                    <a:pt x="43" y="169"/>
                  </a:lnTo>
                  <a:lnTo>
                    <a:pt x="51" y="161"/>
                  </a:lnTo>
                  <a:lnTo>
                    <a:pt x="59" y="154"/>
                  </a:lnTo>
                  <a:lnTo>
                    <a:pt x="66" y="146"/>
                  </a:lnTo>
                  <a:lnTo>
                    <a:pt x="74" y="140"/>
                  </a:lnTo>
                  <a:lnTo>
                    <a:pt x="81" y="135"/>
                  </a:lnTo>
                  <a:lnTo>
                    <a:pt x="87" y="131"/>
                  </a:lnTo>
                  <a:lnTo>
                    <a:pt x="91" y="127"/>
                  </a:lnTo>
                  <a:lnTo>
                    <a:pt x="97" y="125"/>
                  </a:lnTo>
                  <a:lnTo>
                    <a:pt x="98" y="125"/>
                  </a:lnTo>
                  <a:lnTo>
                    <a:pt x="100" y="125"/>
                  </a:lnTo>
                  <a:lnTo>
                    <a:pt x="100" y="123"/>
                  </a:lnTo>
                  <a:lnTo>
                    <a:pt x="100" y="121"/>
                  </a:lnTo>
                  <a:lnTo>
                    <a:pt x="100" y="118"/>
                  </a:lnTo>
                  <a:lnTo>
                    <a:pt x="100" y="114"/>
                  </a:lnTo>
                  <a:lnTo>
                    <a:pt x="100" y="108"/>
                  </a:lnTo>
                  <a:lnTo>
                    <a:pt x="102" y="102"/>
                  </a:lnTo>
                  <a:lnTo>
                    <a:pt x="102" y="95"/>
                  </a:lnTo>
                  <a:lnTo>
                    <a:pt x="104" y="87"/>
                  </a:lnTo>
                  <a:lnTo>
                    <a:pt x="104" y="79"/>
                  </a:lnTo>
                  <a:lnTo>
                    <a:pt x="106" y="72"/>
                  </a:lnTo>
                  <a:lnTo>
                    <a:pt x="110" y="64"/>
                  </a:lnTo>
                  <a:lnTo>
                    <a:pt x="112" y="57"/>
                  </a:lnTo>
                  <a:lnTo>
                    <a:pt x="116" y="51"/>
                  </a:lnTo>
                  <a:lnTo>
                    <a:pt x="117" y="43"/>
                  </a:lnTo>
                  <a:lnTo>
                    <a:pt x="121" y="38"/>
                  </a:lnTo>
                  <a:lnTo>
                    <a:pt x="127" y="34"/>
                  </a:lnTo>
                  <a:lnTo>
                    <a:pt x="131" y="30"/>
                  </a:lnTo>
                  <a:lnTo>
                    <a:pt x="137" y="26"/>
                  </a:lnTo>
                  <a:lnTo>
                    <a:pt x="142" y="24"/>
                  </a:lnTo>
                  <a:lnTo>
                    <a:pt x="150" y="24"/>
                  </a:lnTo>
                  <a:lnTo>
                    <a:pt x="156" y="24"/>
                  </a:lnTo>
                  <a:lnTo>
                    <a:pt x="163" y="24"/>
                  </a:lnTo>
                  <a:lnTo>
                    <a:pt x="171" y="24"/>
                  </a:lnTo>
                  <a:lnTo>
                    <a:pt x="178" y="28"/>
                  </a:lnTo>
                  <a:lnTo>
                    <a:pt x="186" y="28"/>
                  </a:lnTo>
                  <a:lnTo>
                    <a:pt x="192" y="32"/>
                  </a:lnTo>
                  <a:lnTo>
                    <a:pt x="197" y="34"/>
                  </a:lnTo>
                  <a:lnTo>
                    <a:pt x="205" y="36"/>
                  </a:lnTo>
                  <a:lnTo>
                    <a:pt x="209" y="36"/>
                  </a:lnTo>
                  <a:lnTo>
                    <a:pt x="213" y="38"/>
                  </a:lnTo>
                  <a:lnTo>
                    <a:pt x="214" y="40"/>
                  </a:lnTo>
                  <a:lnTo>
                    <a:pt x="216" y="40"/>
                  </a:lnTo>
                  <a:lnTo>
                    <a:pt x="216" y="11"/>
                  </a:lnTo>
                  <a:lnTo>
                    <a:pt x="216" y="11"/>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7"/>
            <p:cNvSpPr>
              <a:spLocks/>
            </p:cNvSpPr>
            <p:nvPr/>
          </p:nvSpPr>
          <p:spPr bwMode="auto">
            <a:xfrm>
              <a:off x="5718222" y="3366809"/>
              <a:ext cx="124857" cy="38033"/>
            </a:xfrm>
            <a:custGeom>
              <a:avLst/>
              <a:gdLst>
                <a:gd name="T0" fmla="*/ 0 w 131"/>
                <a:gd name="T1" fmla="*/ 4 h 37"/>
                <a:gd name="T2" fmla="*/ 2 w 131"/>
                <a:gd name="T3" fmla="*/ 4 h 37"/>
                <a:gd name="T4" fmla="*/ 9 w 131"/>
                <a:gd name="T5" fmla="*/ 4 h 37"/>
                <a:gd name="T6" fmla="*/ 11 w 131"/>
                <a:gd name="T7" fmla="*/ 4 h 37"/>
                <a:gd name="T8" fmla="*/ 17 w 131"/>
                <a:gd name="T9" fmla="*/ 4 h 37"/>
                <a:gd name="T10" fmla="*/ 23 w 131"/>
                <a:gd name="T11" fmla="*/ 4 h 37"/>
                <a:gd name="T12" fmla="*/ 26 w 131"/>
                <a:gd name="T13" fmla="*/ 4 h 37"/>
                <a:gd name="T14" fmla="*/ 32 w 131"/>
                <a:gd name="T15" fmla="*/ 4 h 37"/>
                <a:gd name="T16" fmla="*/ 38 w 131"/>
                <a:gd name="T17" fmla="*/ 4 h 37"/>
                <a:gd name="T18" fmla="*/ 43 w 131"/>
                <a:gd name="T19" fmla="*/ 4 h 37"/>
                <a:gd name="T20" fmla="*/ 49 w 131"/>
                <a:gd name="T21" fmla="*/ 4 h 37"/>
                <a:gd name="T22" fmla="*/ 53 w 131"/>
                <a:gd name="T23" fmla="*/ 2 h 37"/>
                <a:gd name="T24" fmla="*/ 59 w 131"/>
                <a:gd name="T25" fmla="*/ 2 h 37"/>
                <a:gd name="T26" fmla="*/ 64 w 131"/>
                <a:gd name="T27" fmla="*/ 2 h 37"/>
                <a:gd name="T28" fmla="*/ 68 w 131"/>
                <a:gd name="T29" fmla="*/ 2 h 37"/>
                <a:gd name="T30" fmla="*/ 74 w 131"/>
                <a:gd name="T31" fmla="*/ 0 h 37"/>
                <a:gd name="T32" fmla="*/ 83 w 131"/>
                <a:gd name="T33" fmla="*/ 0 h 37"/>
                <a:gd name="T34" fmla="*/ 91 w 131"/>
                <a:gd name="T35" fmla="*/ 0 h 37"/>
                <a:gd name="T36" fmla="*/ 99 w 131"/>
                <a:gd name="T37" fmla="*/ 0 h 37"/>
                <a:gd name="T38" fmla="*/ 106 w 131"/>
                <a:gd name="T39" fmla="*/ 0 h 37"/>
                <a:gd name="T40" fmla="*/ 112 w 131"/>
                <a:gd name="T41" fmla="*/ 2 h 37"/>
                <a:gd name="T42" fmla="*/ 116 w 131"/>
                <a:gd name="T43" fmla="*/ 2 h 37"/>
                <a:gd name="T44" fmla="*/ 118 w 131"/>
                <a:gd name="T45" fmla="*/ 2 h 37"/>
                <a:gd name="T46" fmla="*/ 131 w 131"/>
                <a:gd name="T47" fmla="*/ 19 h 37"/>
                <a:gd name="T48" fmla="*/ 129 w 131"/>
                <a:gd name="T49" fmla="*/ 19 h 37"/>
                <a:gd name="T50" fmla="*/ 121 w 131"/>
                <a:gd name="T51" fmla="*/ 19 h 37"/>
                <a:gd name="T52" fmla="*/ 116 w 131"/>
                <a:gd name="T53" fmla="*/ 19 h 37"/>
                <a:gd name="T54" fmla="*/ 112 w 131"/>
                <a:gd name="T55" fmla="*/ 19 h 37"/>
                <a:gd name="T56" fmla="*/ 106 w 131"/>
                <a:gd name="T57" fmla="*/ 19 h 37"/>
                <a:gd name="T58" fmla="*/ 100 w 131"/>
                <a:gd name="T59" fmla="*/ 21 h 37"/>
                <a:gd name="T60" fmla="*/ 95 w 131"/>
                <a:gd name="T61" fmla="*/ 21 h 37"/>
                <a:gd name="T62" fmla="*/ 89 w 131"/>
                <a:gd name="T63" fmla="*/ 21 h 37"/>
                <a:gd name="T64" fmla="*/ 83 w 131"/>
                <a:gd name="T65" fmla="*/ 21 h 37"/>
                <a:gd name="T66" fmla="*/ 78 w 131"/>
                <a:gd name="T67" fmla="*/ 23 h 37"/>
                <a:gd name="T68" fmla="*/ 72 w 131"/>
                <a:gd name="T69" fmla="*/ 23 h 37"/>
                <a:gd name="T70" fmla="*/ 66 w 131"/>
                <a:gd name="T71" fmla="*/ 23 h 37"/>
                <a:gd name="T72" fmla="*/ 62 w 131"/>
                <a:gd name="T73" fmla="*/ 23 h 37"/>
                <a:gd name="T74" fmla="*/ 61 w 131"/>
                <a:gd name="T75" fmla="*/ 25 h 37"/>
                <a:gd name="T76" fmla="*/ 55 w 131"/>
                <a:gd name="T77" fmla="*/ 25 h 37"/>
                <a:gd name="T78" fmla="*/ 53 w 131"/>
                <a:gd name="T79" fmla="*/ 25 h 37"/>
                <a:gd name="T80" fmla="*/ 47 w 131"/>
                <a:gd name="T81" fmla="*/ 27 h 37"/>
                <a:gd name="T82" fmla="*/ 43 w 131"/>
                <a:gd name="T83" fmla="*/ 27 h 37"/>
                <a:gd name="T84" fmla="*/ 38 w 131"/>
                <a:gd name="T85" fmla="*/ 29 h 37"/>
                <a:gd name="T86" fmla="*/ 34 w 131"/>
                <a:gd name="T87" fmla="*/ 29 h 37"/>
                <a:gd name="T88" fmla="*/ 28 w 131"/>
                <a:gd name="T89" fmla="*/ 31 h 37"/>
                <a:gd name="T90" fmla="*/ 24 w 131"/>
                <a:gd name="T91" fmla="*/ 33 h 37"/>
                <a:gd name="T92" fmla="*/ 19 w 131"/>
                <a:gd name="T93" fmla="*/ 33 h 37"/>
                <a:gd name="T94" fmla="*/ 13 w 131"/>
                <a:gd name="T95" fmla="*/ 33 h 37"/>
                <a:gd name="T96" fmla="*/ 9 w 131"/>
                <a:gd name="T97" fmla="*/ 33 h 37"/>
                <a:gd name="T98" fmla="*/ 5 w 131"/>
                <a:gd name="T99" fmla="*/ 35 h 37"/>
                <a:gd name="T100" fmla="*/ 2 w 131"/>
                <a:gd name="T101" fmla="*/ 37 h 37"/>
                <a:gd name="T102" fmla="*/ 0 w 131"/>
                <a:gd name="T103" fmla="*/ 37 h 37"/>
                <a:gd name="T104" fmla="*/ 0 w 131"/>
                <a:gd name="T105" fmla="*/ 4 h 37"/>
                <a:gd name="T106" fmla="*/ 0 w 131"/>
                <a:gd name="T107"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37">
                  <a:moveTo>
                    <a:pt x="0" y="4"/>
                  </a:moveTo>
                  <a:lnTo>
                    <a:pt x="2" y="4"/>
                  </a:lnTo>
                  <a:lnTo>
                    <a:pt x="9" y="4"/>
                  </a:lnTo>
                  <a:lnTo>
                    <a:pt x="11" y="4"/>
                  </a:lnTo>
                  <a:lnTo>
                    <a:pt x="17" y="4"/>
                  </a:lnTo>
                  <a:lnTo>
                    <a:pt x="23" y="4"/>
                  </a:lnTo>
                  <a:lnTo>
                    <a:pt x="26" y="4"/>
                  </a:lnTo>
                  <a:lnTo>
                    <a:pt x="32" y="4"/>
                  </a:lnTo>
                  <a:lnTo>
                    <a:pt x="38" y="4"/>
                  </a:lnTo>
                  <a:lnTo>
                    <a:pt x="43" y="4"/>
                  </a:lnTo>
                  <a:lnTo>
                    <a:pt x="49" y="4"/>
                  </a:lnTo>
                  <a:lnTo>
                    <a:pt x="53" y="2"/>
                  </a:lnTo>
                  <a:lnTo>
                    <a:pt x="59" y="2"/>
                  </a:lnTo>
                  <a:lnTo>
                    <a:pt x="64" y="2"/>
                  </a:lnTo>
                  <a:lnTo>
                    <a:pt x="68" y="2"/>
                  </a:lnTo>
                  <a:lnTo>
                    <a:pt x="74" y="0"/>
                  </a:lnTo>
                  <a:lnTo>
                    <a:pt x="83" y="0"/>
                  </a:lnTo>
                  <a:lnTo>
                    <a:pt x="91" y="0"/>
                  </a:lnTo>
                  <a:lnTo>
                    <a:pt x="99" y="0"/>
                  </a:lnTo>
                  <a:lnTo>
                    <a:pt x="106" y="0"/>
                  </a:lnTo>
                  <a:lnTo>
                    <a:pt x="112" y="2"/>
                  </a:lnTo>
                  <a:lnTo>
                    <a:pt x="116" y="2"/>
                  </a:lnTo>
                  <a:lnTo>
                    <a:pt x="118" y="2"/>
                  </a:lnTo>
                  <a:lnTo>
                    <a:pt x="131" y="19"/>
                  </a:lnTo>
                  <a:lnTo>
                    <a:pt x="129" y="19"/>
                  </a:lnTo>
                  <a:lnTo>
                    <a:pt x="121" y="19"/>
                  </a:lnTo>
                  <a:lnTo>
                    <a:pt x="116" y="19"/>
                  </a:lnTo>
                  <a:lnTo>
                    <a:pt x="112" y="19"/>
                  </a:lnTo>
                  <a:lnTo>
                    <a:pt x="106" y="19"/>
                  </a:lnTo>
                  <a:lnTo>
                    <a:pt x="100" y="21"/>
                  </a:lnTo>
                  <a:lnTo>
                    <a:pt x="95" y="21"/>
                  </a:lnTo>
                  <a:lnTo>
                    <a:pt x="89" y="21"/>
                  </a:lnTo>
                  <a:lnTo>
                    <a:pt x="83" y="21"/>
                  </a:lnTo>
                  <a:lnTo>
                    <a:pt x="78" y="23"/>
                  </a:lnTo>
                  <a:lnTo>
                    <a:pt x="72" y="23"/>
                  </a:lnTo>
                  <a:lnTo>
                    <a:pt x="66" y="23"/>
                  </a:lnTo>
                  <a:lnTo>
                    <a:pt x="62" y="23"/>
                  </a:lnTo>
                  <a:lnTo>
                    <a:pt x="61" y="25"/>
                  </a:lnTo>
                  <a:lnTo>
                    <a:pt x="55" y="25"/>
                  </a:lnTo>
                  <a:lnTo>
                    <a:pt x="53" y="25"/>
                  </a:lnTo>
                  <a:lnTo>
                    <a:pt x="47" y="27"/>
                  </a:lnTo>
                  <a:lnTo>
                    <a:pt x="43" y="27"/>
                  </a:lnTo>
                  <a:lnTo>
                    <a:pt x="38" y="29"/>
                  </a:lnTo>
                  <a:lnTo>
                    <a:pt x="34" y="29"/>
                  </a:lnTo>
                  <a:lnTo>
                    <a:pt x="28" y="31"/>
                  </a:lnTo>
                  <a:lnTo>
                    <a:pt x="24" y="33"/>
                  </a:lnTo>
                  <a:lnTo>
                    <a:pt x="19" y="33"/>
                  </a:lnTo>
                  <a:lnTo>
                    <a:pt x="13" y="33"/>
                  </a:lnTo>
                  <a:lnTo>
                    <a:pt x="9" y="33"/>
                  </a:lnTo>
                  <a:lnTo>
                    <a:pt x="5" y="35"/>
                  </a:lnTo>
                  <a:lnTo>
                    <a:pt x="2" y="37"/>
                  </a:lnTo>
                  <a:lnTo>
                    <a:pt x="0" y="37"/>
                  </a:lnTo>
                  <a:lnTo>
                    <a:pt x="0" y="4"/>
                  </a:lnTo>
                  <a:lnTo>
                    <a:pt x="0" y="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8"/>
            <p:cNvSpPr>
              <a:spLocks/>
            </p:cNvSpPr>
            <p:nvPr/>
          </p:nvSpPr>
          <p:spPr bwMode="auto">
            <a:xfrm>
              <a:off x="5760482" y="3201996"/>
              <a:ext cx="124857" cy="179603"/>
            </a:xfrm>
            <a:custGeom>
              <a:avLst/>
              <a:gdLst>
                <a:gd name="T0" fmla="*/ 0 w 132"/>
                <a:gd name="T1" fmla="*/ 166 h 170"/>
                <a:gd name="T2" fmla="*/ 0 w 132"/>
                <a:gd name="T3" fmla="*/ 154 h 170"/>
                <a:gd name="T4" fmla="*/ 0 w 132"/>
                <a:gd name="T5" fmla="*/ 143 h 170"/>
                <a:gd name="T6" fmla="*/ 0 w 132"/>
                <a:gd name="T7" fmla="*/ 130 h 170"/>
                <a:gd name="T8" fmla="*/ 0 w 132"/>
                <a:gd name="T9" fmla="*/ 115 h 170"/>
                <a:gd name="T10" fmla="*/ 0 w 132"/>
                <a:gd name="T11" fmla="*/ 101 h 170"/>
                <a:gd name="T12" fmla="*/ 2 w 132"/>
                <a:gd name="T13" fmla="*/ 90 h 170"/>
                <a:gd name="T14" fmla="*/ 4 w 132"/>
                <a:gd name="T15" fmla="*/ 78 h 170"/>
                <a:gd name="T16" fmla="*/ 10 w 132"/>
                <a:gd name="T17" fmla="*/ 67 h 170"/>
                <a:gd name="T18" fmla="*/ 16 w 132"/>
                <a:gd name="T19" fmla="*/ 54 h 170"/>
                <a:gd name="T20" fmla="*/ 21 w 132"/>
                <a:gd name="T21" fmla="*/ 38 h 170"/>
                <a:gd name="T22" fmla="*/ 27 w 132"/>
                <a:gd name="T23" fmla="*/ 25 h 170"/>
                <a:gd name="T24" fmla="*/ 33 w 132"/>
                <a:gd name="T25" fmla="*/ 14 h 170"/>
                <a:gd name="T26" fmla="*/ 40 w 132"/>
                <a:gd name="T27" fmla="*/ 2 h 170"/>
                <a:gd name="T28" fmla="*/ 132 w 132"/>
                <a:gd name="T29" fmla="*/ 0 h 170"/>
                <a:gd name="T30" fmla="*/ 126 w 132"/>
                <a:gd name="T31" fmla="*/ 10 h 170"/>
                <a:gd name="T32" fmla="*/ 120 w 132"/>
                <a:gd name="T33" fmla="*/ 21 h 170"/>
                <a:gd name="T34" fmla="*/ 114 w 132"/>
                <a:gd name="T35" fmla="*/ 35 h 170"/>
                <a:gd name="T36" fmla="*/ 107 w 132"/>
                <a:gd name="T37" fmla="*/ 48 h 170"/>
                <a:gd name="T38" fmla="*/ 99 w 132"/>
                <a:gd name="T39" fmla="*/ 63 h 170"/>
                <a:gd name="T40" fmla="*/ 95 w 132"/>
                <a:gd name="T41" fmla="*/ 75 h 170"/>
                <a:gd name="T42" fmla="*/ 92 w 132"/>
                <a:gd name="T43" fmla="*/ 84 h 170"/>
                <a:gd name="T44" fmla="*/ 90 w 132"/>
                <a:gd name="T45" fmla="*/ 94 h 170"/>
                <a:gd name="T46" fmla="*/ 88 w 132"/>
                <a:gd name="T47" fmla="*/ 107 h 170"/>
                <a:gd name="T48" fmla="*/ 88 w 132"/>
                <a:gd name="T49" fmla="*/ 120 h 170"/>
                <a:gd name="T50" fmla="*/ 88 w 132"/>
                <a:gd name="T51" fmla="*/ 135 h 170"/>
                <a:gd name="T52" fmla="*/ 88 w 132"/>
                <a:gd name="T53" fmla="*/ 147 h 170"/>
                <a:gd name="T54" fmla="*/ 88 w 132"/>
                <a:gd name="T55" fmla="*/ 158 h 170"/>
                <a:gd name="T56" fmla="*/ 88 w 132"/>
                <a:gd name="T57" fmla="*/ 170 h 170"/>
                <a:gd name="T58" fmla="*/ 63 w 132"/>
                <a:gd name="T59" fmla="*/ 160 h 170"/>
                <a:gd name="T60" fmla="*/ 63 w 132"/>
                <a:gd name="T61" fmla="*/ 149 h 170"/>
                <a:gd name="T62" fmla="*/ 63 w 132"/>
                <a:gd name="T63" fmla="*/ 137 h 170"/>
                <a:gd name="T64" fmla="*/ 65 w 132"/>
                <a:gd name="T65" fmla="*/ 126 h 170"/>
                <a:gd name="T66" fmla="*/ 67 w 132"/>
                <a:gd name="T67" fmla="*/ 113 h 170"/>
                <a:gd name="T68" fmla="*/ 67 w 132"/>
                <a:gd name="T69" fmla="*/ 101 h 170"/>
                <a:gd name="T70" fmla="*/ 69 w 132"/>
                <a:gd name="T71" fmla="*/ 92 h 170"/>
                <a:gd name="T72" fmla="*/ 71 w 132"/>
                <a:gd name="T73" fmla="*/ 84 h 170"/>
                <a:gd name="T74" fmla="*/ 75 w 132"/>
                <a:gd name="T75" fmla="*/ 75 h 170"/>
                <a:gd name="T76" fmla="*/ 80 w 132"/>
                <a:gd name="T77" fmla="*/ 63 h 170"/>
                <a:gd name="T78" fmla="*/ 86 w 132"/>
                <a:gd name="T79" fmla="*/ 52 h 170"/>
                <a:gd name="T80" fmla="*/ 90 w 132"/>
                <a:gd name="T81" fmla="*/ 40 h 170"/>
                <a:gd name="T82" fmla="*/ 94 w 132"/>
                <a:gd name="T83" fmla="*/ 29 h 170"/>
                <a:gd name="T84" fmla="*/ 99 w 132"/>
                <a:gd name="T85" fmla="*/ 19 h 170"/>
                <a:gd name="T86" fmla="*/ 57 w 132"/>
                <a:gd name="T87" fmla="*/ 23 h 170"/>
                <a:gd name="T88" fmla="*/ 54 w 132"/>
                <a:gd name="T89" fmla="*/ 29 h 170"/>
                <a:gd name="T90" fmla="*/ 46 w 132"/>
                <a:gd name="T91" fmla="*/ 44 h 170"/>
                <a:gd name="T92" fmla="*/ 37 w 132"/>
                <a:gd name="T93" fmla="*/ 61 h 170"/>
                <a:gd name="T94" fmla="*/ 33 w 132"/>
                <a:gd name="T95" fmla="*/ 71 h 170"/>
                <a:gd name="T96" fmla="*/ 29 w 132"/>
                <a:gd name="T97" fmla="*/ 80 h 170"/>
                <a:gd name="T98" fmla="*/ 27 w 132"/>
                <a:gd name="T99" fmla="*/ 90 h 170"/>
                <a:gd name="T100" fmla="*/ 23 w 132"/>
                <a:gd name="T101" fmla="*/ 101 h 170"/>
                <a:gd name="T102" fmla="*/ 23 w 132"/>
                <a:gd name="T103" fmla="*/ 116 h 170"/>
                <a:gd name="T104" fmla="*/ 23 w 132"/>
                <a:gd name="T105" fmla="*/ 132 h 170"/>
                <a:gd name="T106" fmla="*/ 21 w 132"/>
                <a:gd name="T107" fmla="*/ 145 h 170"/>
                <a:gd name="T108" fmla="*/ 21 w 132"/>
                <a:gd name="T109" fmla="*/ 158 h 170"/>
                <a:gd name="T110" fmla="*/ 21 w 132"/>
                <a:gd name="T111" fmla="*/ 166 h 170"/>
                <a:gd name="T112" fmla="*/ 21 w 132"/>
                <a:gd name="T113" fmla="*/ 170 h 170"/>
                <a:gd name="T114" fmla="*/ 0 w 132"/>
                <a:gd name="T11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2" h="170">
                  <a:moveTo>
                    <a:pt x="0" y="170"/>
                  </a:moveTo>
                  <a:lnTo>
                    <a:pt x="0" y="166"/>
                  </a:lnTo>
                  <a:lnTo>
                    <a:pt x="0" y="160"/>
                  </a:lnTo>
                  <a:lnTo>
                    <a:pt x="0" y="154"/>
                  </a:lnTo>
                  <a:lnTo>
                    <a:pt x="0" y="149"/>
                  </a:lnTo>
                  <a:lnTo>
                    <a:pt x="0" y="143"/>
                  </a:lnTo>
                  <a:lnTo>
                    <a:pt x="0" y="137"/>
                  </a:lnTo>
                  <a:lnTo>
                    <a:pt x="0" y="130"/>
                  </a:lnTo>
                  <a:lnTo>
                    <a:pt x="0" y="122"/>
                  </a:lnTo>
                  <a:lnTo>
                    <a:pt x="0" y="115"/>
                  </a:lnTo>
                  <a:lnTo>
                    <a:pt x="0" y="109"/>
                  </a:lnTo>
                  <a:lnTo>
                    <a:pt x="0" y="101"/>
                  </a:lnTo>
                  <a:lnTo>
                    <a:pt x="2" y="96"/>
                  </a:lnTo>
                  <a:lnTo>
                    <a:pt x="2" y="90"/>
                  </a:lnTo>
                  <a:lnTo>
                    <a:pt x="4" y="84"/>
                  </a:lnTo>
                  <a:lnTo>
                    <a:pt x="4" y="78"/>
                  </a:lnTo>
                  <a:lnTo>
                    <a:pt x="8" y="73"/>
                  </a:lnTo>
                  <a:lnTo>
                    <a:pt x="10" y="67"/>
                  </a:lnTo>
                  <a:lnTo>
                    <a:pt x="12" y="59"/>
                  </a:lnTo>
                  <a:lnTo>
                    <a:pt x="16" y="54"/>
                  </a:lnTo>
                  <a:lnTo>
                    <a:pt x="18" y="46"/>
                  </a:lnTo>
                  <a:lnTo>
                    <a:pt x="21" y="38"/>
                  </a:lnTo>
                  <a:lnTo>
                    <a:pt x="25" y="33"/>
                  </a:lnTo>
                  <a:lnTo>
                    <a:pt x="27" y="25"/>
                  </a:lnTo>
                  <a:lnTo>
                    <a:pt x="31" y="19"/>
                  </a:lnTo>
                  <a:lnTo>
                    <a:pt x="33" y="14"/>
                  </a:lnTo>
                  <a:lnTo>
                    <a:pt x="37" y="10"/>
                  </a:lnTo>
                  <a:lnTo>
                    <a:pt x="40" y="2"/>
                  </a:lnTo>
                  <a:lnTo>
                    <a:pt x="42" y="0"/>
                  </a:lnTo>
                  <a:lnTo>
                    <a:pt x="132" y="0"/>
                  </a:lnTo>
                  <a:lnTo>
                    <a:pt x="130" y="2"/>
                  </a:lnTo>
                  <a:lnTo>
                    <a:pt x="126" y="10"/>
                  </a:lnTo>
                  <a:lnTo>
                    <a:pt x="124" y="16"/>
                  </a:lnTo>
                  <a:lnTo>
                    <a:pt x="120" y="21"/>
                  </a:lnTo>
                  <a:lnTo>
                    <a:pt x="116" y="27"/>
                  </a:lnTo>
                  <a:lnTo>
                    <a:pt x="114" y="35"/>
                  </a:lnTo>
                  <a:lnTo>
                    <a:pt x="111" y="40"/>
                  </a:lnTo>
                  <a:lnTo>
                    <a:pt x="107" y="48"/>
                  </a:lnTo>
                  <a:lnTo>
                    <a:pt x="103" y="56"/>
                  </a:lnTo>
                  <a:lnTo>
                    <a:pt x="99" y="63"/>
                  </a:lnTo>
                  <a:lnTo>
                    <a:pt x="97" y="69"/>
                  </a:lnTo>
                  <a:lnTo>
                    <a:pt x="95" y="75"/>
                  </a:lnTo>
                  <a:lnTo>
                    <a:pt x="92" y="80"/>
                  </a:lnTo>
                  <a:lnTo>
                    <a:pt x="92" y="84"/>
                  </a:lnTo>
                  <a:lnTo>
                    <a:pt x="90" y="88"/>
                  </a:lnTo>
                  <a:lnTo>
                    <a:pt x="90" y="94"/>
                  </a:lnTo>
                  <a:lnTo>
                    <a:pt x="88" y="99"/>
                  </a:lnTo>
                  <a:lnTo>
                    <a:pt x="88" y="107"/>
                  </a:lnTo>
                  <a:lnTo>
                    <a:pt x="88" y="113"/>
                  </a:lnTo>
                  <a:lnTo>
                    <a:pt x="88" y="120"/>
                  </a:lnTo>
                  <a:lnTo>
                    <a:pt x="88" y="128"/>
                  </a:lnTo>
                  <a:lnTo>
                    <a:pt x="88" y="135"/>
                  </a:lnTo>
                  <a:lnTo>
                    <a:pt x="88" y="141"/>
                  </a:lnTo>
                  <a:lnTo>
                    <a:pt x="88" y="147"/>
                  </a:lnTo>
                  <a:lnTo>
                    <a:pt x="88" y="153"/>
                  </a:lnTo>
                  <a:lnTo>
                    <a:pt x="88" y="158"/>
                  </a:lnTo>
                  <a:lnTo>
                    <a:pt x="88" y="166"/>
                  </a:lnTo>
                  <a:lnTo>
                    <a:pt x="88" y="170"/>
                  </a:lnTo>
                  <a:lnTo>
                    <a:pt x="63" y="164"/>
                  </a:lnTo>
                  <a:lnTo>
                    <a:pt x="63" y="160"/>
                  </a:lnTo>
                  <a:lnTo>
                    <a:pt x="63" y="154"/>
                  </a:lnTo>
                  <a:lnTo>
                    <a:pt x="63" y="149"/>
                  </a:lnTo>
                  <a:lnTo>
                    <a:pt x="63" y="143"/>
                  </a:lnTo>
                  <a:lnTo>
                    <a:pt x="63" y="137"/>
                  </a:lnTo>
                  <a:lnTo>
                    <a:pt x="65" y="132"/>
                  </a:lnTo>
                  <a:lnTo>
                    <a:pt x="65" y="126"/>
                  </a:lnTo>
                  <a:lnTo>
                    <a:pt x="65" y="118"/>
                  </a:lnTo>
                  <a:lnTo>
                    <a:pt x="67" y="113"/>
                  </a:lnTo>
                  <a:lnTo>
                    <a:pt x="67" y="107"/>
                  </a:lnTo>
                  <a:lnTo>
                    <a:pt x="67" y="101"/>
                  </a:lnTo>
                  <a:lnTo>
                    <a:pt x="69" y="96"/>
                  </a:lnTo>
                  <a:lnTo>
                    <a:pt x="69" y="92"/>
                  </a:lnTo>
                  <a:lnTo>
                    <a:pt x="71" y="88"/>
                  </a:lnTo>
                  <a:lnTo>
                    <a:pt x="71" y="84"/>
                  </a:lnTo>
                  <a:lnTo>
                    <a:pt x="73" y="80"/>
                  </a:lnTo>
                  <a:lnTo>
                    <a:pt x="75" y="75"/>
                  </a:lnTo>
                  <a:lnTo>
                    <a:pt x="78" y="69"/>
                  </a:lnTo>
                  <a:lnTo>
                    <a:pt x="80" y="63"/>
                  </a:lnTo>
                  <a:lnTo>
                    <a:pt x="84" y="57"/>
                  </a:lnTo>
                  <a:lnTo>
                    <a:pt x="86" y="52"/>
                  </a:lnTo>
                  <a:lnTo>
                    <a:pt x="88" y="46"/>
                  </a:lnTo>
                  <a:lnTo>
                    <a:pt x="90" y="40"/>
                  </a:lnTo>
                  <a:lnTo>
                    <a:pt x="92" y="35"/>
                  </a:lnTo>
                  <a:lnTo>
                    <a:pt x="94" y="29"/>
                  </a:lnTo>
                  <a:lnTo>
                    <a:pt x="97" y="25"/>
                  </a:lnTo>
                  <a:lnTo>
                    <a:pt x="99" y="19"/>
                  </a:lnTo>
                  <a:lnTo>
                    <a:pt x="101" y="18"/>
                  </a:lnTo>
                  <a:lnTo>
                    <a:pt x="57" y="23"/>
                  </a:lnTo>
                  <a:lnTo>
                    <a:pt x="56" y="25"/>
                  </a:lnTo>
                  <a:lnTo>
                    <a:pt x="54" y="29"/>
                  </a:lnTo>
                  <a:lnTo>
                    <a:pt x="50" y="37"/>
                  </a:lnTo>
                  <a:lnTo>
                    <a:pt x="46" y="44"/>
                  </a:lnTo>
                  <a:lnTo>
                    <a:pt x="40" y="52"/>
                  </a:lnTo>
                  <a:lnTo>
                    <a:pt x="37" y="61"/>
                  </a:lnTo>
                  <a:lnTo>
                    <a:pt x="35" y="67"/>
                  </a:lnTo>
                  <a:lnTo>
                    <a:pt x="33" y="71"/>
                  </a:lnTo>
                  <a:lnTo>
                    <a:pt x="31" y="77"/>
                  </a:lnTo>
                  <a:lnTo>
                    <a:pt x="29" y="80"/>
                  </a:lnTo>
                  <a:lnTo>
                    <a:pt x="27" y="84"/>
                  </a:lnTo>
                  <a:lnTo>
                    <a:pt x="27" y="90"/>
                  </a:lnTo>
                  <a:lnTo>
                    <a:pt x="23" y="96"/>
                  </a:lnTo>
                  <a:lnTo>
                    <a:pt x="23" y="101"/>
                  </a:lnTo>
                  <a:lnTo>
                    <a:pt x="23" y="109"/>
                  </a:lnTo>
                  <a:lnTo>
                    <a:pt x="23" y="116"/>
                  </a:lnTo>
                  <a:lnTo>
                    <a:pt x="23" y="124"/>
                  </a:lnTo>
                  <a:lnTo>
                    <a:pt x="23" y="132"/>
                  </a:lnTo>
                  <a:lnTo>
                    <a:pt x="21" y="139"/>
                  </a:lnTo>
                  <a:lnTo>
                    <a:pt x="21" y="145"/>
                  </a:lnTo>
                  <a:lnTo>
                    <a:pt x="21" y="153"/>
                  </a:lnTo>
                  <a:lnTo>
                    <a:pt x="21" y="158"/>
                  </a:lnTo>
                  <a:lnTo>
                    <a:pt x="21" y="162"/>
                  </a:lnTo>
                  <a:lnTo>
                    <a:pt x="21" y="166"/>
                  </a:lnTo>
                  <a:lnTo>
                    <a:pt x="21" y="168"/>
                  </a:lnTo>
                  <a:lnTo>
                    <a:pt x="21" y="170"/>
                  </a:lnTo>
                  <a:lnTo>
                    <a:pt x="0" y="170"/>
                  </a:lnTo>
                  <a:lnTo>
                    <a:pt x="0" y="17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0"/>
            <p:cNvSpPr>
              <a:spLocks/>
            </p:cNvSpPr>
            <p:nvPr/>
          </p:nvSpPr>
          <p:spPr bwMode="auto">
            <a:xfrm>
              <a:off x="5639467" y="3472457"/>
              <a:ext cx="163275" cy="228201"/>
            </a:xfrm>
            <a:custGeom>
              <a:avLst/>
              <a:gdLst>
                <a:gd name="T0" fmla="*/ 72 w 169"/>
                <a:gd name="T1" fmla="*/ 12 h 217"/>
                <a:gd name="T2" fmla="*/ 61 w 169"/>
                <a:gd name="T3" fmla="*/ 21 h 217"/>
                <a:gd name="T4" fmla="*/ 51 w 169"/>
                <a:gd name="T5" fmla="*/ 31 h 217"/>
                <a:gd name="T6" fmla="*/ 42 w 169"/>
                <a:gd name="T7" fmla="*/ 46 h 217"/>
                <a:gd name="T8" fmla="*/ 30 w 169"/>
                <a:gd name="T9" fmla="*/ 61 h 217"/>
                <a:gd name="T10" fmla="*/ 25 w 169"/>
                <a:gd name="T11" fmla="*/ 76 h 217"/>
                <a:gd name="T12" fmla="*/ 21 w 169"/>
                <a:gd name="T13" fmla="*/ 86 h 217"/>
                <a:gd name="T14" fmla="*/ 19 w 169"/>
                <a:gd name="T15" fmla="*/ 97 h 217"/>
                <a:gd name="T16" fmla="*/ 19 w 169"/>
                <a:gd name="T17" fmla="*/ 109 h 217"/>
                <a:gd name="T18" fmla="*/ 19 w 169"/>
                <a:gd name="T19" fmla="*/ 120 h 217"/>
                <a:gd name="T20" fmla="*/ 19 w 169"/>
                <a:gd name="T21" fmla="*/ 130 h 217"/>
                <a:gd name="T22" fmla="*/ 21 w 169"/>
                <a:gd name="T23" fmla="*/ 141 h 217"/>
                <a:gd name="T24" fmla="*/ 25 w 169"/>
                <a:gd name="T25" fmla="*/ 149 h 217"/>
                <a:gd name="T26" fmla="*/ 30 w 169"/>
                <a:gd name="T27" fmla="*/ 160 h 217"/>
                <a:gd name="T28" fmla="*/ 42 w 169"/>
                <a:gd name="T29" fmla="*/ 173 h 217"/>
                <a:gd name="T30" fmla="*/ 53 w 169"/>
                <a:gd name="T31" fmla="*/ 183 h 217"/>
                <a:gd name="T32" fmla="*/ 65 w 169"/>
                <a:gd name="T33" fmla="*/ 190 h 217"/>
                <a:gd name="T34" fmla="*/ 80 w 169"/>
                <a:gd name="T35" fmla="*/ 194 h 217"/>
                <a:gd name="T36" fmla="*/ 93 w 169"/>
                <a:gd name="T37" fmla="*/ 198 h 217"/>
                <a:gd name="T38" fmla="*/ 106 w 169"/>
                <a:gd name="T39" fmla="*/ 198 h 217"/>
                <a:gd name="T40" fmla="*/ 120 w 169"/>
                <a:gd name="T41" fmla="*/ 196 h 217"/>
                <a:gd name="T42" fmla="*/ 129 w 169"/>
                <a:gd name="T43" fmla="*/ 192 h 217"/>
                <a:gd name="T44" fmla="*/ 139 w 169"/>
                <a:gd name="T45" fmla="*/ 189 h 217"/>
                <a:gd name="T46" fmla="*/ 152 w 169"/>
                <a:gd name="T47" fmla="*/ 183 h 217"/>
                <a:gd name="T48" fmla="*/ 162 w 169"/>
                <a:gd name="T49" fmla="*/ 177 h 217"/>
                <a:gd name="T50" fmla="*/ 169 w 169"/>
                <a:gd name="T51" fmla="*/ 204 h 217"/>
                <a:gd name="T52" fmla="*/ 165 w 169"/>
                <a:gd name="T53" fmla="*/ 204 h 217"/>
                <a:gd name="T54" fmla="*/ 158 w 169"/>
                <a:gd name="T55" fmla="*/ 208 h 217"/>
                <a:gd name="T56" fmla="*/ 143 w 169"/>
                <a:gd name="T57" fmla="*/ 211 h 217"/>
                <a:gd name="T58" fmla="*/ 125 w 169"/>
                <a:gd name="T59" fmla="*/ 215 h 217"/>
                <a:gd name="T60" fmla="*/ 116 w 169"/>
                <a:gd name="T61" fmla="*/ 217 h 217"/>
                <a:gd name="T62" fmla="*/ 106 w 169"/>
                <a:gd name="T63" fmla="*/ 217 h 217"/>
                <a:gd name="T64" fmla="*/ 95 w 169"/>
                <a:gd name="T65" fmla="*/ 217 h 217"/>
                <a:gd name="T66" fmla="*/ 86 w 169"/>
                <a:gd name="T67" fmla="*/ 217 h 217"/>
                <a:gd name="T68" fmla="*/ 74 w 169"/>
                <a:gd name="T69" fmla="*/ 215 h 217"/>
                <a:gd name="T70" fmla="*/ 63 w 169"/>
                <a:gd name="T71" fmla="*/ 213 h 217"/>
                <a:gd name="T72" fmla="*/ 46 w 169"/>
                <a:gd name="T73" fmla="*/ 204 h 217"/>
                <a:gd name="T74" fmla="*/ 29 w 169"/>
                <a:gd name="T75" fmla="*/ 190 h 217"/>
                <a:gd name="T76" fmla="*/ 17 w 169"/>
                <a:gd name="T77" fmla="*/ 177 h 217"/>
                <a:gd name="T78" fmla="*/ 8 w 169"/>
                <a:gd name="T79" fmla="*/ 162 h 217"/>
                <a:gd name="T80" fmla="*/ 4 w 169"/>
                <a:gd name="T81" fmla="*/ 147 h 217"/>
                <a:gd name="T82" fmla="*/ 0 w 169"/>
                <a:gd name="T83" fmla="*/ 130 h 217"/>
                <a:gd name="T84" fmla="*/ 0 w 169"/>
                <a:gd name="T85" fmla="*/ 113 h 217"/>
                <a:gd name="T86" fmla="*/ 2 w 169"/>
                <a:gd name="T87" fmla="*/ 95 h 217"/>
                <a:gd name="T88" fmla="*/ 4 w 169"/>
                <a:gd name="T89" fmla="*/ 80 h 217"/>
                <a:gd name="T90" fmla="*/ 10 w 169"/>
                <a:gd name="T91" fmla="*/ 63 h 217"/>
                <a:gd name="T92" fmla="*/ 17 w 169"/>
                <a:gd name="T93" fmla="*/ 48 h 217"/>
                <a:gd name="T94" fmla="*/ 27 w 169"/>
                <a:gd name="T95" fmla="*/ 33 h 217"/>
                <a:gd name="T96" fmla="*/ 38 w 169"/>
                <a:gd name="T97" fmla="*/ 23 h 217"/>
                <a:gd name="T98" fmla="*/ 46 w 169"/>
                <a:gd name="T99" fmla="*/ 12 h 217"/>
                <a:gd name="T100" fmla="*/ 55 w 169"/>
                <a:gd name="T101" fmla="*/ 6 h 217"/>
                <a:gd name="T102" fmla="*/ 63 w 169"/>
                <a:gd name="T103" fmla="*/ 0 h 217"/>
                <a:gd name="T104" fmla="*/ 76 w 169"/>
                <a:gd name="T105" fmla="*/ 1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9" h="217">
                  <a:moveTo>
                    <a:pt x="76" y="10"/>
                  </a:moveTo>
                  <a:lnTo>
                    <a:pt x="72" y="12"/>
                  </a:lnTo>
                  <a:lnTo>
                    <a:pt x="67" y="17"/>
                  </a:lnTo>
                  <a:lnTo>
                    <a:pt x="61" y="21"/>
                  </a:lnTo>
                  <a:lnTo>
                    <a:pt x="57" y="25"/>
                  </a:lnTo>
                  <a:lnTo>
                    <a:pt x="51" y="31"/>
                  </a:lnTo>
                  <a:lnTo>
                    <a:pt x="46" y="38"/>
                  </a:lnTo>
                  <a:lnTo>
                    <a:pt x="42" y="46"/>
                  </a:lnTo>
                  <a:lnTo>
                    <a:pt x="36" y="54"/>
                  </a:lnTo>
                  <a:lnTo>
                    <a:pt x="30" y="61"/>
                  </a:lnTo>
                  <a:lnTo>
                    <a:pt x="27" y="71"/>
                  </a:lnTo>
                  <a:lnTo>
                    <a:pt x="25" y="76"/>
                  </a:lnTo>
                  <a:lnTo>
                    <a:pt x="23" y="82"/>
                  </a:lnTo>
                  <a:lnTo>
                    <a:pt x="21" y="86"/>
                  </a:lnTo>
                  <a:lnTo>
                    <a:pt x="21" y="92"/>
                  </a:lnTo>
                  <a:lnTo>
                    <a:pt x="19" y="97"/>
                  </a:lnTo>
                  <a:lnTo>
                    <a:pt x="19" y="103"/>
                  </a:lnTo>
                  <a:lnTo>
                    <a:pt x="19" y="109"/>
                  </a:lnTo>
                  <a:lnTo>
                    <a:pt x="19" y="114"/>
                  </a:lnTo>
                  <a:lnTo>
                    <a:pt x="19" y="120"/>
                  </a:lnTo>
                  <a:lnTo>
                    <a:pt x="19" y="126"/>
                  </a:lnTo>
                  <a:lnTo>
                    <a:pt x="19" y="130"/>
                  </a:lnTo>
                  <a:lnTo>
                    <a:pt x="21" y="135"/>
                  </a:lnTo>
                  <a:lnTo>
                    <a:pt x="21" y="141"/>
                  </a:lnTo>
                  <a:lnTo>
                    <a:pt x="23" y="145"/>
                  </a:lnTo>
                  <a:lnTo>
                    <a:pt x="25" y="149"/>
                  </a:lnTo>
                  <a:lnTo>
                    <a:pt x="29" y="154"/>
                  </a:lnTo>
                  <a:lnTo>
                    <a:pt x="30" y="160"/>
                  </a:lnTo>
                  <a:lnTo>
                    <a:pt x="36" y="168"/>
                  </a:lnTo>
                  <a:lnTo>
                    <a:pt x="42" y="173"/>
                  </a:lnTo>
                  <a:lnTo>
                    <a:pt x="48" y="179"/>
                  </a:lnTo>
                  <a:lnTo>
                    <a:pt x="53" y="183"/>
                  </a:lnTo>
                  <a:lnTo>
                    <a:pt x="59" y="189"/>
                  </a:lnTo>
                  <a:lnTo>
                    <a:pt x="65" y="190"/>
                  </a:lnTo>
                  <a:lnTo>
                    <a:pt x="72" y="194"/>
                  </a:lnTo>
                  <a:lnTo>
                    <a:pt x="80" y="194"/>
                  </a:lnTo>
                  <a:lnTo>
                    <a:pt x="87" y="196"/>
                  </a:lnTo>
                  <a:lnTo>
                    <a:pt x="93" y="198"/>
                  </a:lnTo>
                  <a:lnTo>
                    <a:pt x="101" y="198"/>
                  </a:lnTo>
                  <a:lnTo>
                    <a:pt x="106" y="198"/>
                  </a:lnTo>
                  <a:lnTo>
                    <a:pt x="112" y="196"/>
                  </a:lnTo>
                  <a:lnTo>
                    <a:pt x="120" y="196"/>
                  </a:lnTo>
                  <a:lnTo>
                    <a:pt x="125" y="194"/>
                  </a:lnTo>
                  <a:lnTo>
                    <a:pt x="129" y="192"/>
                  </a:lnTo>
                  <a:lnTo>
                    <a:pt x="135" y="190"/>
                  </a:lnTo>
                  <a:lnTo>
                    <a:pt x="139" y="189"/>
                  </a:lnTo>
                  <a:lnTo>
                    <a:pt x="144" y="189"/>
                  </a:lnTo>
                  <a:lnTo>
                    <a:pt x="152" y="183"/>
                  </a:lnTo>
                  <a:lnTo>
                    <a:pt x="158" y="181"/>
                  </a:lnTo>
                  <a:lnTo>
                    <a:pt x="162" y="177"/>
                  </a:lnTo>
                  <a:lnTo>
                    <a:pt x="163" y="177"/>
                  </a:lnTo>
                  <a:lnTo>
                    <a:pt x="169" y="204"/>
                  </a:lnTo>
                  <a:lnTo>
                    <a:pt x="167" y="204"/>
                  </a:lnTo>
                  <a:lnTo>
                    <a:pt x="165" y="204"/>
                  </a:lnTo>
                  <a:lnTo>
                    <a:pt x="162" y="204"/>
                  </a:lnTo>
                  <a:lnTo>
                    <a:pt x="158" y="208"/>
                  </a:lnTo>
                  <a:lnTo>
                    <a:pt x="150" y="209"/>
                  </a:lnTo>
                  <a:lnTo>
                    <a:pt x="143" y="211"/>
                  </a:lnTo>
                  <a:lnTo>
                    <a:pt x="135" y="213"/>
                  </a:lnTo>
                  <a:lnTo>
                    <a:pt x="125" y="215"/>
                  </a:lnTo>
                  <a:lnTo>
                    <a:pt x="120" y="215"/>
                  </a:lnTo>
                  <a:lnTo>
                    <a:pt x="116" y="217"/>
                  </a:lnTo>
                  <a:lnTo>
                    <a:pt x="110" y="217"/>
                  </a:lnTo>
                  <a:lnTo>
                    <a:pt x="106" y="217"/>
                  </a:lnTo>
                  <a:lnTo>
                    <a:pt x="101" y="217"/>
                  </a:lnTo>
                  <a:lnTo>
                    <a:pt x="95" y="217"/>
                  </a:lnTo>
                  <a:lnTo>
                    <a:pt x="89" y="217"/>
                  </a:lnTo>
                  <a:lnTo>
                    <a:pt x="86" y="217"/>
                  </a:lnTo>
                  <a:lnTo>
                    <a:pt x="80" y="217"/>
                  </a:lnTo>
                  <a:lnTo>
                    <a:pt x="74" y="215"/>
                  </a:lnTo>
                  <a:lnTo>
                    <a:pt x="68" y="215"/>
                  </a:lnTo>
                  <a:lnTo>
                    <a:pt x="63" y="213"/>
                  </a:lnTo>
                  <a:lnTo>
                    <a:pt x="53" y="209"/>
                  </a:lnTo>
                  <a:lnTo>
                    <a:pt x="46" y="204"/>
                  </a:lnTo>
                  <a:lnTo>
                    <a:pt x="36" y="198"/>
                  </a:lnTo>
                  <a:lnTo>
                    <a:pt x="29" y="190"/>
                  </a:lnTo>
                  <a:lnTo>
                    <a:pt x="21" y="185"/>
                  </a:lnTo>
                  <a:lnTo>
                    <a:pt x="17" y="177"/>
                  </a:lnTo>
                  <a:lnTo>
                    <a:pt x="11" y="170"/>
                  </a:lnTo>
                  <a:lnTo>
                    <a:pt x="8" y="162"/>
                  </a:lnTo>
                  <a:lnTo>
                    <a:pt x="4" y="154"/>
                  </a:lnTo>
                  <a:lnTo>
                    <a:pt x="4" y="147"/>
                  </a:lnTo>
                  <a:lnTo>
                    <a:pt x="0" y="137"/>
                  </a:lnTo>
                  <a:lnTo>
                    <a:pt x="0" y="130"/>
                  </a:lnTo>
                  <a:lnTo>
                    <a:pt x="0" y="120"/>
                  </a:lnTo>
                  <a:lnTo>
                    <a:pt x="0" y="113"/>
                  </a:lnTo>
                  <a:lnTo>
                    <a:pt x="0" y="103"/>
                  </a:lnTo>
                  <a:lnTo>
                    <a:pt x="2" y="95"/>
                  </a:lnTo>
                  <a:lnTo>
                    <a:pt x="2" y="88"/>
                  </a:lnTo>
                  <a:lnTo>
                    <a:pt x="4" y="80"/>
                  </a:lnTo>
                  <a:lnTo>
                    <a:pt x="6" y="71"/>
                  </a:lnTo>
                  <a:lnTo>
                    <a:pt x="10" y="63"/>
                  </a:lnTo>
                  <a:lnTo>
                    <a:pt x="13" y="54"/>
                  </a:lnTo>
                  <a:lnTo>
                    <a:pt x="17" y="48"/>
                  </a:lnTo>
                  <a:lnTo>
                    <a:pt x="21" y="38"/>
                  </a:lnTo>
                  <a:lnTo>
                    <a:pt x="27" y="33"/>
                  </a:lnTo>
                  <a:lnTo>
                    <a:pt x="32" y="27"/>
                  </a:lnTo>
                  <a:lnTo>
                    <a:pt x="38" y="23"/>
                  </a:lnTo>
                  <a:lnTo>
                    <a:pt x="42" y="17"/>
                  </a:lnTo>
                  <a:lnTo>
                    <a:pt x="46" y="12"/>
                  </a:lnTo>
                  <a:lnTo>
                    <a:pt x="49" y="8"/>
                  </a:lnTo>
                  <a:lnTo>
                    <a:pt x="55" y="6"/>
                  </a:lnTo>
                  <a:lnTo>
                    <a:pt x="61" y="2"/>
                  </a:lnTo>
                  <a:lnTo>
                    <a:pt x="63" y="0"/>
                  </a:lnTo>
                  <a:lnTo>
                    <a:pt x="76" y="10"/>
                  </a:lnTo>
                  <a:lnTo>
                    <a:pt x="76" y="1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1"/>
            <p:cNvSpPr>
              <a:spLocks/>
            </p:cNvSpPr>
            <p:nvPr/>
          </p:nvSpPr>
          <p:spPr bwMode="auto">
            <a:xfrm>
              <a:off x="5843080" y="3464005"/>
              <a:ext cx="71073" cy="150021"/>
            </a:xfrm>
            <a:custGeom>
              <a:avLst/>
              <a:gdLst>
                <a:gd name="T0" fmla="*/ 0 w 72"/>
                <a:gd name="T1" fmla="*/ 5 h 142"/>
                <a:gd name="T2" fmla="*/ 2 w 72"/>
                <a:gd name="T3" fmla="*/ 7 h 142"/>
                <a:gd name="T4" fmla="*/ 7 w 72"/>
                <a:gd name="T5" fmla="*/ 11 h 142"/>
                <a:gd name="T6" fmla="*/ 13 w 72"/>
                <a:gd name="T7" fmla="*/ 15 h 142"/>
                <a:gd name="T8" fmla="*/ 25 w 72"/>
                <a:gd name="T9" fmla="*/ 24 h 142"/>
                <a:gd name="T10" fmla="*/ 28 w 72"/>
                <a:gd name="T11" fmla="*/ 28 h 142"/>
                <a:gd name="T12" fmla="*/ 32 w 72"/>
                <a:gd name="T13" fmla="*/ 34 h 142"/>
                <a:gd name="T14" fmla="*/ 36 w 72"/>
                <a:gd name="T15" fmla="*/ 40 h 142"/>
                <a:gd name="T16" fmla="*/ 42 w 72"/>
                <a:gd name="T17" fmla="*/ 47 h 142"/>
                <a:gd name="T18" fmla="*/ 44 w 72"/>
                <a:gd name="T19" fmla="*/ 53 h 142"/>
                <a:gd name="T20" fmla="*/ 47 w 72"/>
                <a:gd name="T21" fmla="*/ 62 h 142"/>
                <a:gd name="T22" fmla="*/ 49 w 72"/>
                <a:gd name="T23" fmla="*/ 70 h 142"/>
                <a:gd name="T24" fmla="*/ 53 w 72"/>
                <a:gd name="T25" fmla="*/ 80 h 142"/>
                <a:gd name="T26" fmla="*/ 53 w 72"/>
                <a:gd name="T27" fmla="*/ 89 h 142"/>
                <a:gd name="T28" fmla="*/ 53 w 72"/>
                <a:gd name="T29" fmla="*/ 97 h 142"/>
                <a:gd name="T30" fmla="*/ 53 w 72"/>
                <a:gd name="T31" fmla="*/ 104 h 142"/>
                <a:gd name="T32" fmla="*/ 53 w 72"/>
                <a:gd name="T33" fmla="*/ 110 h 142"/>
                <a:gd name="T34" fmla="*/ 53 w 72"/>
                <a:gd name="T35" fmla="*/ 116 h 142"/>
                <a:gd name="T36" fmla="*/ 51 w 72"/>
                <a:gd name="T37" fmla="*/ 121 h 142"/>
                <a:gd name="T38" fmla="*/ 51 w 72"/>
                <a:gd name="T39" fmla="*/ 125 h 142"/>
                <a:gd name="T40" fmla="*/ 51 w 72"/>
                <a:gd name="T41" fmla="*/ 131 h 142"/>
                <a:gd name="T42" fmla="*/ 47 w 72"/>
                <a:gd name="T43" fmla="*/ 135 h 142"/>
                <a:gd name="T44" fmla="*/ 45 w 72"/>
                <a:gd name="T45" fmla="*/ 139 h 142"/>
                <a:gd name="T46" fmla="*/ 44 w 72"/>
                <a:gd name="T47" fmla="*/ 142 h 142"/>
                <a:gd name="T48" fmla="*/ 44 w 72"/>
                <a:gd name="T49" fmla="*/ 142 h 142"/>
                <a:gd name="T50" fmla="*/ 63 w 72"/>
                <a:gd name="T51" fmla="*/ 137 h 142"/>
                <a:gd name="T52" fmla="*/ 63 w 72"/>
                <a:gd name="T53" fmla="*/ 137 h 142"/>
                <a:gd name="T54" fmla="*/ 64 w 72"/>
                <a:gd name="T55" fmla="*/ 135 h 142"/>
                <a:gd name="T56" fmla="*/ 68 w 72"/>
                <a:gd name="T57" fmla="*/ 129 h 142"/>
                <a:gd name="T58" fmla="*/ 70 w 72"/>
                <a:gd name="T59" fmla="*/ 123 h 142"/>
                <a:gd name="T60" fmla="*/ 70 w 72"/>
                <a:gd name="T61" fmla="*/ 120 h 142"/>
                <a:gd name="T62" fmla="*/ 70 w 72"/>
                <a:gd name="T63" fmla="*/ 114 h 142"/>
                <a:gd name="T64" fmla="*/ 70 w 72"/>
                <a:gd name="T65" fmla="*/ 108 h 142"/>
                <a:gd name="T66" fmla="*/ 72 w 72"/>
                <a:gd name="T67" fmla="*/ 102 h 142"/>
                <a:gd name="T68" fmla="*/ 70 w 72"/>
                <a:gd name="T69" fmla="*/ 95 h 142"/>
                <a:gd name="T70" fmla="*/ 70 w 72"/>
                <a:gd name="T71" fmla="*/ 89 h 142"/>
                <a:gd name="T72" fmla="*/ 68 w 72"/>
                <a:gd name="T73" fmla="*/ 80 h 142"/>
                <a:gd name="T74" fmla="*/ 66 w 72"/>
                <a:gd name="T75" fmla="*/ 70 h 142"/>
                <a:gd name="T76" fmla="*/ 64 w 72"/>
                <a:gd name="T77" fmla="*/ 64 h 142"/>
                <a:gd name="T78" fmla="*/ 63 w 72"/>
                <a:gd name="T79" fmla="*/ 61 h 142"/>
                <a:gd name="T80" fmla="*/ 61 w 72"/>
                <a:gd name="T81" fmla="*/ 55 h 142"/>
                <a:gd name="T82" fmla="*/ 59 w 72"/>
                <a:gd name="T83" fmla="*/ 51 h 142"/>
                <a:gd name="T84" fmla="*/ 55 w 72"/>
                <a:gd name="T85" fmla="*/ 43 h 142"/>
                <a:gd name="T86" fmla="*/ 53 w 72"/>
                <a:gd name="T87" fmla="*/ 36 h 142"/>
                <a:gd name="T88" fmla="*/ 49 w 72"/>
                <a:gd name="T89" fmla="*/ 28 h 142"/>
                <a:gd name="T90" fmla="*/ 45 w 72"/>
                <a:gd name="T91" fmla="*/ 23 h 142"/>
                <a:gd name="T92" fmla="*/ 42 w 72"/>
                <a:gd name="T93" fmla="*/ 17 h 142"/>
                <a:gd name="T94" fmla="*/ 40 w 72"/>
                <a:gd name="T95" fmla="*/ 15 h 142"/>
                <a:gd name="T96" fmla="*/ 34 w 72"/>
                <a:gd name="T97" fmla="*/ 7 h 142"/>
                <a:gd name="T98" fmla="*/ 28 w 72"/>
                <a:gd name="T99" fmla="*/ 2 h 142"/>
                <a:gd name="T100" fmla="*/ 25 w 72"/>
                <a:gd name="T101" fmla="*/ 0 h 142"/>
                <a:gd name="T102" fmla="*/ 0 w 72"/>
                <a:gd name="T103" fmla="*/ 5 h 142"/>
                <a:gd name="T104" fmla="*/ 0 w 72"/>
                <a:gd name="T105"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 h="142">
                  <a:moveTo>
                    <a:pt x="0" y="5"/>
                  </a:moveTo>
                  <a:lnTo>
                    <a:pt x="2" y="7"/>
                  </a:lnTo>
                  <a:lnTo>
                    <a:pt x="7" y="11"/>
                  </a:lnTo>
                  <a:lnTo>
                    <a:pt x="13" y="15"/>
                  </a:lnTo>
                  <a:lnTo>
                    <a:pt x="25" y="24"/>
                  </a:lnTo>
                  <a:lnTo>
                    <a:pt x="28" y="28"/>
                  </a:lnTo>
                  <a:lnTo>
                    <a:pt x="32" y="34"/>
                  </a:lnTo>
                  <a:lnTo>
                    <a:pt x="36" y="40"/>
                  </a:lnTo>
                  <a:lnTo>
                    <a:pt x="42" y="47"/>
                  </a:lnTo>
                  <a:lnTo>
                    <a:pt x="44" y="53"/>
                  </a:lnTo>
                  <a:lnTo>
                    <a:pt x="47" y="62"/>
                  </a:lnTo>
                  <a:lnTo>
                    <a:pt x="49" y="70"/>
                  </a:lnTo>
                  <a:lnTo>
                    <a:pt x="53" y="80"/>
                  </a:lnTo>
                  <a:lnTo>
                    <a:pt x="53" y="89"/>
                  </a:lnTo>
                  <a:lnTo>
                    <a:pt x="53" y="97"/>
                  </a:lnTo>
                  <a:lnTo>
                    <a:pt x="53" y="104"/>
                  </a:lnTo>
                  <a:lnTo>
                    <a:pt x="53" y="110"/>
                  </a:lnTo>
                  <a:lnTo>
                    <a:pt x="53" y="116"/>
                  </a:lnTo>
                  <a:lnTo>
                    <a:pt x="51" y="121"/>
                  </a:lnTo>
                  <a:lnTo>
                    <a:pt x="51" y="125"/>
                  </a:lnTo>
                  <a:lnTo>
                    <a:pt x="51" y="131"/>
                  </a:lnTo>
                  <a:lnTo>
                    <a:pt x="47" y="135"/>
                  </a:lnTo>
                  <a:lnTo>
                    <a:pt x="45" y="139"/>
                  </a:lnTo>
                  <a:lnTo>
                    <a:pt x="44" y="142"/>
                  </a:lnTo>
                  <a:lnTo>
                    <a:pt x="44" y="142"/>
                  </a:lnTo>
                  <a:lnTo>
                    <a:pt x="63" y="137"/>
                  </a:lnTo>
                  <a:lnTo>
                    <a:pt x="63" y="137"/>
                  </a:lnTo>
                  <a:lnTo>
                    <a:pt x="64" y="135"/>
                  </a:lnTo>
                  <a:lnTo>
                    <a:pt x="68" y="129"/>
                  </a:lnTo>
                  <a:lnTo>
                    <a:pt x="70" y="123"/>
                  </a:lnTo>
                  <a:lnTo>
                    <a:pt x="70" y="120"/>
                  </a:lnTo>
                  <a:lnTo>
                    <a:pt x="70" y="114"/>
                  </a:lnTo>
                  <a:lnTo>
                    <a:pt x="70" y="108"/>
                  </a:lnTo>
                  <a:lnTo>
                    <a:pt x="72" y="102"/>
                  </a:lnTo>
                  <a:lnTo>
                    <a:pt x="70" y="95"/>
                  </a:lnTo>
                  <a:lnTo>
                    <a:pt x="70" y="89"/>
                  </a:lnTo>
                  <a:lnTo>
                    <a:pt x="68" y="80"/>
                  </a:lnTo>
                  <a:lnTo>
                    <a:pt x="66" y="70"/>
                  </a:lnTo>
                  <a:lnTo>
                    <a:pt x="64" y="64"/>
                  </a:lnTo>
                  <a:lnTo>
                    <a:pt x="63" y="61"/>
                  </a:lnTo>
                  <a:lnTo>
                    <a:pt x="61" y="55"/>
                  </a:lnTo>
                  <a:lnTo>
                    <a:pt x="59" y="51"/>
                  </a:lnTo>
                  <a:lnTo>
                    <a:pt x="55" y="43"/>
                  </a:lnTo>
                  <a:lnTo>
                    <a:pt x="53" y="36"/>
                  </a:lnTo>
                  <a:lnTo>
                    <a:pt x="49" y="28"/>
                  </a:lnTo>
                  <a:lnTo>
                    <a:pt x="45" y="23"/>
                  </a:lnTo>
                  <a:lnTo>
                    <a:pt x="42" y="17"/>
                  </a:lnTo>
                  <a:lnTo>
                    <a:pt x="40" y="15"/>
                  </a:lnTo>
                  <a:lnTo>
                    <a:pt x="34" y="7"/>
                  </a:lnTo>
                  <a:lnTo>
                    <a:pt x="28" y="2"/>
                  </a:lnTo>
                  <a:lnTo>
                    <a:pt x="25" y="0"/>
                  </a:lnTo>
                  <a:lnTo>
                    <a:pt x="0" y="5"/>
                  </a:lnTo>
                  <a:lnTo>
                    <a:pt x="0" y="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22"/>
            <p:cNvSpPr>
              <a:spLocks/>
            </p:cNvSpPr>
            <p:nvPr/>
          </p:nvSpPr>
          <p:spPr bwMode="auto">
            <a:xfrm>
              <a:off x="5697093" y="3535846"/>
              <a:ext cx="163275" cy="103536"/>
            </a:xfrm>
            <a:custGeom>
              <a:avLst/>
              <a:gdLst>
                <a:gd name="T0" fmla="*/ 15 w 169"/>
                <a:gd name="T1" fmla="*/ 44 h 97"/>
                <a:gd name="T2" fmla="*/ 17 w 169"/>
                <a:gd name="T3" fmla="*/ 53 h 97"/>
                <a:gd name="T4" fmla="*/ 25 w 169"/>
                <a:gd name="T5" fmla="*/ 63 h 97"/>
                <a:gd name="T6" fmla="*/ 36 w 169"/>
                <a:gd name="T7" fmla="*/ 67 h 97"/>
                <a:gd name="T8" fmla="*/ 49 w 169"/>
                <a:gd name="T9" fmla="*/ 61 h 97"/>
                <a:gd name="T10" fmla="*/ 59 w 169"/>
                <a:gd name="T11" fmla="*/ 46 h 97"/>
                <a:gd name="T12" fmla="*/ 64 w 169"/>
                <a:gd name="T13" fmla="*/ 36 h 97"/>
                <a:gd name="T14" fmla="*/ 68 w 169"/>
                <a:gd name="T15" fmla="*/ 23 h 97"/>
                <a:gd name="T16" fmla="*/ 72 w 169"/>
                <a:gd name="T17" fmla="*/ 12 h 97"/>
                <a:gd name="T18" fmla="*/ 76 w 169"/>
                <a:gd name="T19" fmla="*/ 2 h 97"/>
                <a:gd name="T20" fmla="*/ 78 w 169"/>
                <a:gd name="T21" fmla="*/ 2 h 97"/>
                <a:gd name="T22" fmla="*/ 83 w 169"/>
                <a:gd name="T23" fmla="*/ 12 h 97"/>
                <a:gd name="T24" fmla="*/ 89 w 169"/>
                <a:gd name="T25" fmla="*/ 23 h 97"/>
                <a:gd name="T26" fmla="*/ 97 w 169"/>
                <a:gd name="T27" fmla="*/ 34 h 97"/>
                <a:gd name="T28" fmla="*/ 104 w 169"/>
                <a:gd name="T29" fmla="*/ 44 h 97"/>
                <a:gd name="T30" fmla="*/ 118 w 169"/>
                <a:gd name="T31" fmla="*/ 55 h 97"/>
                <a:gd name="T32" fmla="*/ 129 w 169"/>
                <a:gd name="T33" fmla="*/ 53 h 97"/>
                <a:gd name="T34" fmla="*/ 137 w 169"/>
                <a:gd name="T35" fmla="*/ 42 h 97"/>
                <a:gd name="T36" fmla="*/ 140 w 169"/>
                <a:gd name="T37" fmla="*/ 32 h 97"/>
                <a:gd name="T38" fmla="*/ 142 w 169"/>
                <a:gd name="T39" fmla="*/ 23 h 97"/>
                <a:gd name="T40" fmla="*/ 144 w 169"/>
                <a:gd name="T41" fmla="*/ 13 h 97"/>
                <a:gd name="T42" fmla="*/ 148 w 169"/>
                <a:gd name="T43" fmla="*/ 4 h 97"/>
                <a:gd name="T44" fmla="*/ 169 w 169"/>
                <a:gd name="T45" fmla="*/ 8 h 97"/>
                <a:gd name="T46" fmla="*/ 165 w 169"/>
                <a:gd name="T47" fmla="*/ 19 h 97"/>
                <a:gd name="T48" fmla="*/ 163 w 169"/>
                <a:gd name="T49" fmla="*/ 29 h 97"/>
                <a:gd name="T50" fmla="*/ 161 w 169"/>
                <a:gd name="T51" fmla="*/ 42 h 97"/>
                <a:gd name="T52" fmla="*/ 156 w 169"/>
                <a:gd name="T53" fmla="*/ 53 h 97"/>
                <a:gd name="T54" fmla="*/ 150 w 169"/>
                <a:gd name="T55" fmla="*/ 67 h 97"/>
                <a:gd name="T56" fmla="*/ 133 w 169"/>
                <a:gd name="T57" fmla="*/ 80 h 97"/>
                <a:gd name="T58" fmla="*/ 123 w 169"/>
                <a:gd name="T59" fmla="*/ 78 h 97"/>
                <a:gd name="T60" fmla="*/ 114 w 169"/>
                <a:gd name="T61" fmla="*/ 74 h 97"/>
                <a:gd name="T62" fmla="*/ 97 w 169"/>
                <a:gd name="T63" fmla="*/ 63 h 97"/>
                <a:gd name="T64" fmla="*/ 85 w 169"/>
                <a:gd name="T65" fmla="*/ 50 h 97"/>
                <a:gd name="T66" fmla="*/ 82 w 169"/>
                <a:gd name="T67" fmla="*/ 44 h 97"/>
                <a:gd name="T68" fmla="*/ 78 w 169"/>
                <a:gd name="T69" fmla="*/ 52 h 97"/>
                <a:gd name="T70" fmla="*/ 70 w 169"/>
                <a:gd name="T71" fmla="*/ 69 h 97"/>
                <a:gd name="T72" fmla="*/ 63 w 169"/>
                <a:gd name="T73" fmla="*/ 78 h 97"/>
                <a:gd name="T74" fmla="*/ 57 w 169"/>
                <a:gd name="T75" fmla="*/ 86 h 97"/>
                <a:gd name="T76" fmla="*/ 42 w 169"/>
                <a:gd name="T77" fmla="*/ 97 h 97"/>
                <a:gd name="T78" fmla="*/ 25 w 169"/>
                <a:gd name="T79" fmla="*/ 90 h 97"/>
                <a:gd name="T80" fmla="*/ 11 w 169"/>
                <a:gd name="T81" fmla="*/ 76 h 97"/>
                <a:gd name="T82" fmla="*/ 2 w 169"/>
                <a:gd name="T83" fmla="*/ 61 h 97"/>
                <a:gd name="T84" fmla="*/ 0 w 169"/>
                <a:gd name="T85" fmla="*/ 55 h 97"/>
                <a:gd name="T86" fmla="*/ 15 w 169"/>
                <a:gd name="T87" fmla="*/ 4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9" h="97">
                  <a:moveTo>
                    <a:pt x="15" y="44"/>
                  </a:moveTo>
                  <a:lnTo>
                    <a:pt x="15" y="44"/>
                  </a:lnTo>
                  <a:lnTo>
                    <a:pt x="15" y="48"/>
                  </a:lnTo>
                  <a:lnTo>
                    <a:pt x="17" y="53"/>
                  </a:lnTo>
                  <a:lnTo>
                    <a:pt x="21" y="57"/>
                  </a:lnTo>
                  <a:lnTo>
                    <a:pt x="25" y="63"/>
                  </a:lnTo>
                  <a:lnTo>
                    <a:pt x="30" y="67"/>
                  </a:lnTo>
                  <a:lnTo>
                    <a:pt x="36" y="67"/>
                  </a:lnTo>
                  <a:lnTo>
                    <a:pt x="44" y="67"/>
                  </a:lnTo>
                  <a:lnTo>
                    <a:pt x="49" y="61"/>
                  </a:lnTo>
                  <a:lnTo>
                    <a:pt x="57" y="53"/>
                  </a:lnTo>
                  <a:lnTo>
                    <a:pt x="59" y="46"/>
                  </a:lnTo>
                  <a:lnTo>
                    <a:pt x="63" y="40"/>
                  </a:lnTo>
                  <a:lnTo>
                    <a:pt x="64" y="36"/>
                  </a:lnTo>
                  <a:lnTo>
                    <a:pt x="68" y="31"/>
                  </a:lnTo>
                  <a:lnTo>
                    <a:pt x="68" y="23"/>
                  </a:lnTo>
                  <a:lnTo>
                    <a:pt x="70" y="17"/>
                  </a:lnTo>
                  <a:lnTo>
                    <a:pt x="72" y="12"/>
                  </a:lnTo>
                  <a:lnTo>
                    <a:pt x="74" y="8"/>
                  </a:lnTo>
                  <a:lnTo>
                    <a:pt x="76" y="2"/>
                  </a:lnTo>
                  <a:lnTo>
                    <a:pt x="76" y="0"/>
                  </a:lnTo>
                  <a:lnTo>
                    <a:pt x="78" y="2"/>
                  </a:lnTo>
                  <a:lnTo>
                    <a:pt x="82" y="8"/>
                  </a:lnTo>
                  <a:lnTo>
                    <a:pt x="83" y="12"/>
                  </a:lnTo>
                  <a:lnTo>
                    <a:pt x="85" y="17"/>
                  </a:lnTo>
                  <a:lnTo>
                    <a:pt x="89" y="23"/>
                  </a:lnTo>
                  <a:lnTo>
                    <a:pt x="93" y="29"/>
                  </a:lnTo>
                  <a:lnTo>
                    <a:pt x="97" y="34"/>
                  </a:lnTo>
                  <a:lnTo>
                    <a:pt x="102" y="38"/>
                  </a:lnTo>
                  <a:lnTo>
                    <a:pt x="104" y="44"/>
                  </a:lnTo>
                  <a:lnTo>
                    <a:pt x="110" y="50"/>
                  </a:lnTo>
                  <a:lnTo>
                    <a:pt x="118" y="55"/>
                  </a:lnTo>
                  <a:lnTo>
                    <a:pt x="125" y="57"/>
                  </a:lnTo>
                  <a:lnTo>
                    <a:pt x="129" y="53"/>
                  </a:lnTo>
                  <a:lnTo>
                    <a:pt x="135" y="46"/>
                  </a:lnTo>
                  <a:lnTo>
                    <a:pt x="137" y="42"/>
                  </a:lnTo>
                  <a:lnTo>
                    <a:pt x="139" y="38"/>
                  </a:lnTo>
                  <a:lnTo>
                    <a:pt x="140" y="32"/>
                  </a:lnTo>
                  <a:lnTo>
                    <a:pt x="142" y="29"/>
                  </a:lnTo>
                  <a:lnTo>
                    <a:pt x="142" y="23"/>
                  </a:lnTo>
                  <a:lnTo>
                    <a:pt x="144" y="17"/>
                  </a:lnTo>
                  <a:lnTo>
                    <a:pt x="144" y="13"/>
                  </a:lnTo>
                  <a:lnTo>
                    <a:pt x="146" y="10"/>
                  </a:lnTo>
                  <a:lnTo>
                    <a:pt x="148" y="4"/>
                  </a:lnTo>
                  <a:lnTo>
                    <a:pt x="148" y="2"/>
                  </a:lnTo>
                  <a:lnTo>
                    <a:pt x="169" y="8"/>
                  </a:lnTo>
                  <a:lnTo>
                    <a:pt x="167" y="10"/>
                  </a:lnTo>
                  <a:lnTo>
                    <a:pt x="165" y="19"/>
                  </a:lnTo>
                  <a:lnTo>
                    <a:pt x="163" y="23"/>
                  </a:lnTo>
                  <a:lnTo>
                    <a:pt x="163" y="29"/>
                  </a:lnTo>
                  <a:lnTo>
                    <a:pt x="161" y="34"/>
                  </a:lnTo>
                  <a:lnTo>
                    <a:pt x="161" y="42"/>
                  </a:lnTo>
                  <a:lnTo>
                    <a:pt x="158" y="48"/>
                  </a:lnTo>
                  <a:lnTo>
                    <a:pt x="156" y="53"/>
                  </a:lnTo>
                  <a:lnTo>
                    <a:pt x="152" y="59"/>
                  </a:lnTo>
                  <a:lnTo>
                    <a:pt x="150" y="67"/>
                  </a:lnTo>
                  <a:lnTo>
                    <a:pt x="142" y="74"/>
                  </a:lnTo>
                  <a:lnTo>
                    <a:pt x="133" y="80"/>
                  </a:lnTo>
                  <a:lnTo>
                    <a:pt x="129" y="78"/>
                  </a:lnTo>
                  <a:lnTo>
                    <a:pt x="123" y="78"/>
                  </a:lnTo>
                  <a:lnTo>
                    <a:pt x="120" y="76"/>
                  </a:lnTo>
                  <a:lnTo>
                    <a:pt x="114" y="74"/>
                  </a:lnTo>
                  <a:lnTo>
                    <a:pt x="104" y="69"/>
                  </a:lnTo>
                  <a:lnTo>
                    <a:pt x="97" y="63"/>
                  </a:lnTo>
                  <a:lnTo>
                    <a:pt x="91" y="55"/>
                  </a:lnTo>
                  <a:lnTo>
                    <a:pt x="85" y="50"/>
                  </a:lnTo>
                  <a:lnTo>
                    <a:pt x="82" y="44"/>
                  </a:lnTo>
                  <a:lnTo>
                    <a:pt x="82" y="44"/>
                  </a:lnTo>
                  <a:lnTo>
                    <a:pt x="80" y="46"/>
                  </a:lnTo>
                  <a:lnTo>
                    <a:pt x="78" y="52"/>
                  </a:lnTo>
                  <a:lnTo>
                    <a:pt x="74" y="59"/>
                  </a:lnTo>
                  <a:lnTo>
                    <a:pt x="70" y="69"/>
                  </a:lnTo>
                  <a:lnTo>
                    <a:pt x="66" y="72"/>
                  </a:lnTo>
                  <a:lnTo>
                    <a:pt x="63" y="78"/>
                  </a:lnTo>
                  <a:lnTo>
                    <a:pt x="59" y="82"/>
                  </a:lnTo>
                  <a:lnTo>
                    <a:pt x="57" y="86"/>
                  </a:lnTo>
                  <a:lnTo>
                    <a:pt x="49" y="93"/>
                  </a:lnTo>
                  <a:lnTo>
                    <a:pt x="42" y="97"/>
                  </a:lnTo>
                  <a:lnTo>
                    <a:pt x="32" y="93"/>
                  </a:lnTo>
                  <a:lnTo>
                    <a:pt x="25" y="90"/>
                  </a:lnTo>
                  <a:lnTo>
                    <a:pt x="17" y="82"/>
                  </a:lnTo>
                  <a:lnTo>
                    <a:pt x="11" y="76"/>
                  </a:lnTo>
                  <a:lnTo>
                    <a:pt x="6" y="67"/>
                  </a:lnTo>
                  <a:lnTo>
                    <a:pt x="2" y="61"/>
                  </a:lnTo>
                  <a:lnTo>
                    <a:pt x="0" y="57"/>
                  </a:lnTo>
                  <a:lnTo>
                    <a:pt x="0" y="55"/>
                  </a:lnTo>
                  <a:lnTo>
                    <a:pt x="15" y="44"/>
                  </a:lnTo>
                  <a:lnTo>
                    <a:pt x="15" y="4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9"/>
            <p:cNvSpPr>
              <a:spLocks/>
            </p:cNvSpPr>
            <p:nvPr/>
          </p:nvSpPr>
          <p:spPr bwMode="auto">
            <a:xfrm>
              <a:off x="5797303" y="3816860"/>
              <a:ext cx="131763" cy="111125"/>
            </a:xfrm>
            <a:custGeom>
              <a:avLst/>
              <a:gdLst>
                <a:gd name="T0" fmla="*/ 0 w 167"/>
                <a:gd name="T1" fmla="*/ 9 h 141"/>
                <a:gd name="T2" fmla="*/ 4 w 167"/>
                <a:gd name="T3" fmla="*/ 21 h 141"/>
                <a:gd name="T4" fmla="*/ 7 w 167"/>
                <a:gd name="T5" fmla="*/ 30 h 141"/>
                <a:gd name="T6" fmla="*/ 11 w 167"/>
                <a:gd name="T7" fmla="*/ 42 h 141"/>
                <a:gd name="T8" fmla="*/ 17 w 167"/>
                <a:gd name="T9" fmla="*/ 55 h 141"/>
                <a:gd name="T10" fmla="*/ 23 w 167"/>
                <a:gd name="T11" fmla="*/ 68 h 141"/>
                <a:gd name="T12" fmla="*/ 28 w 167"/>
                <a:gd name="T13" fmla="*/ 82 h 141"/>
                <a:gd name="T14" fmla="*/ 32 w 167"/>
                <a:gd name="T15" fmla="*/ 93 h 141"/>
                <a:gd name="T16" fmla="*/ 38 w 167"/>
                <a:gd name="T17" fmla="*/ 103 h 141"/>
                <a:gd name="T18" fmla="*/ 51 w 167"/>
                <a:gd name="T19" fmla="*/ 116 h 141"/>
                <a:gd name="T20" fmla="*/ 66 w 167"/>
                <a:gd name="T21" fmla="*/ 131 h 141"/>
                <a:gd name="T22" fmla="*/ 76 w 167"/>
                <a:gd name="T23" fmla="*/ 139 h 141"/>
                <a:gd name="T24" fmla="*/ 167 w 167"/>
                <a:gd name="T25" fmla="*/ 124 h 141"/>
                <a:gd name="T26" fmla="*/ 161 w 167"/>
                <a:gd name="T27" fmla="*/ 116 h 141"/>
                <a:gd name="T28" fmla="*/ 148 w 167"/>
                <a:gd name="T29" fmla="*/ 101 h 141"/>
                <a:gd name="T30" fmla="*/ 133 w 167"/>
                <a:gd name="T31" fmla="*/ 84 h 141"/>
                <a:gd name="T32" fmla="*/ 123 w 167"/>
                <a:gd name="T33" fmla="*/ 70 h 141"/>
                <a:gd name="T34" fmla="*/ 119 w 167"/>
                <a:gd name="T35" fmla="*/ 63 h 141"/>
                <a:gd name="T36" fmla="*/ 116 w 167"/>
                <a:gd name="T37" fmla="*/ 53 h 141"/>
                <a:gd name="T38" fmla="*/ 112 w 167"/>
                <a:gd name="T39" fmla="*/ 40 h 141"/>
                <a:gd name="T40" fmla="*/ 108 w 167"/>
                <a:gd name="T41" fmla="*/ 28 h 141"/>
                <a:gd name="T42" fmla="*/ 102 w 167"/>
                <a:gd name="T43" fmla="*/ 17 h 141"/>
                <a:gd name="T44" fmla="*/ 100 w 167"/>
                <a:gd name="T45" fmla="*/ 9 h 141"/>
                <a:gd name="T46" fmla="*/ 99 w 167"/>
                <a:gd name="T47" fmla="*/ 0 h 141"/>
                <a:gd name="T48" fmla="*/ 83 w 167"/>
                <a:gd name="T49" fmla="*/ 7 h 141"/>
                <a:gd name="T50" fmla="*/ 83 w 167"/>
                <a:gd name="T51" fmla="*/ 15 h 141"/>
                <a:gd name="T52" fmla="*/ 87 w 167"/>
                <a:gd name="T53" fmla="*/ 25 h 141"/>
                <a:gd name="T54" fmla="*/ 89 w 167"/>
                <a:gd name="T55" fmla="*/ 36 h 141"/>
                <a:gd name="T56" fmla="*/ 93 w 167"/>
                <a:gd name="T57" fmla="*/ 47 h 141"/>
                <a:gd name="T58" fmla="*/ 97 w 167"/>
                <a:gd name="T59" fmla="*/ 57 h 141"/>
                <a:gd name="T60" fmla="*/ 100 w 167"/>
                <a:gd name="T61" fmla="*/ 66 h 141"/>
                <a:gd name="T62" fmla="*/ 106 w 167"/>
                <a:gd name="T63" fmla="*/ 78 h 141"/>
                <a:gd name="T64" fmla="*/ 118 w 167"/>
                <a:gd name="T65" fmla="*/ 91 h 141"/>
                <a:gd name="T66" fmla="*/ 125 w 167"/>
                <a:gd name="T67" fmla="*/ 103 h 141"/>
                <a:gd name="T68" fmla="*/ 133 w 167"/>
                <a:gd name="T69" fmla="*/ 110 h 141"/>
                <a:gd name="T70" fmla="*/ 83 w 167"/>
                <a:gd name="T71" fmla="*/ 124 h 141"/>
                <a:gd name="T72" fmla="*/ 76 w 167"/>
                <a:gd name="T73" fmla="*/ 114 h 141"/>
                <a:gd name="T74" fmla="*/ 64 w 167"/>
                <a:gd name="T75" fmla="*/ 99 h 141"/>
                <a:gd name="T76" fmla="*/ 57 w 167"/>
                <a:gd name="T77" fmla="*/ 87 h 141"/>
                <a:gd name="T78" fmla="*/ 51 w 167"/>
                <a:gd name="T79" fmla="*/ 80 h 141"/>
                <a:gd name="T80" fmla="*/ 45 w 167"/>
                <a:gd name="T81" fmla="*/ 68 h 141"/>
                <a:gd name="T82" fmla="*/ 40 w 167"/>
                <a:gd name="T83" fmla="*/ 55 h 141"/>
                <a:gd name="T84" fmla="*/ 34 w 167"/>
                <a:gd name="T85" fmla="*/ 46 h 141"/>
                <a:gd name="T86" fmla="*/ 32 w 167"/>
                <a:gd name="T87" fmla="*/ 36 h 141"/>
                <a:gd name="T88" fmla="*/ 26 w 167"/>
                <a:gd name="T89" fmla="*/ 25 h 141"/>
                <a:gd name="T90" fmla="*/ 23 w 167"/>
                <a:gd name="T91" fmla="*/ 17 h 141"/>
                <a:gd name="T92" fmla="*/ 21 w 167"/>
                <a:gd name="T93" fmla="*/ 9 h 141"/>
                <a:gd name="T94" fmla="*/ 0 w 167"/>
                <a:gd name="T95" fmla="*/ 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141">
                  <a:moveTo>
                    <a:pt x="0" y="9"/>
                  </a:moveTo>
                  <a:lnTo>
                    <a:pt x="0" y="9"/>
                  </a:lnTo>
                  <a:lnTo>
                    <a:pt x="2" y="17"/>
                  </a:lnTo>
                  <a:lnTo>
                    <a:pt x="4" y="21"/>
                  </a:lnTo>
                  <a:lnTo>
                    <a:pt x="5" y="25"/>
                  </a:lnTo>
                  <a:lnTo>
                    <a:pt x="7" y="30"/>
                  </a:lnTo>
                  <a:lnTo>
                    <a:pt x="9" y="38"/>
                  </a:lnTo>
                  <a:lnTo>
                    <a:pt x="11" y="42"/>
                  </a:lnTo>
                  <a:lnTo>
                    <a:pt x="15" y="49"/>
                  </a:lnTo>
                  <a:lnTo>
                    <a:pt x="17" y="55"/>
                  </a:lnTo>
                  <a:lnTo>
                    <a:pt x="19" y="63"/>
                  </a:lnTo>
                  <a:lnTo>
                    <a:pt x="23" y="68"/>
                  </a:lnTo>
                  <a:lnTo>
                    <a:pt x="24" y="74"/>
                  </a:lnTo>
                  <a:lnTo>
                    <a:pt x="28" y="82"/>
                  </a:lnTo>
                  <a:lnTo>
                    <a:pt x="30" y="87"/>
                  </a:lnTo>
                  <a:lnTo>
                    <a:pt x="32" y="93"/>
                  </a:lnTo>
                  <a:lnTo>
                    <a:pt x="34" y="99"/>
                  </a:lnTo>
                  <a:lnTo>
                    <a:pt x="38" y="103"/>
                  </a:lnTo>
                  <a:lnTo>
                    <a:pt x="43" y="108"/>
                  </a:lnTo>
                  <a:lnTo>
                    <a:pt x="51" y="116"/>
                  </a:lnTo>
                  <a:lnTo>
                    <a:pt x="59" y="125"/>
                  </a:lnTo>
                  <a:lnTo>
                    <a:pt x="66" y="131"/>
                  </a:lnTo>
                  <a:lnTo>
                    <a:pt x="72" y="135"/>
                  </a:lnTo>
                  <a:lnTo>
                    <a:pt x="76" y="139"/>
                  </a:lnTo>
                  <a:lnTo>
                    <a:pt x="78" y="141"/>
                  </a:lnTo>
                  <a:lnTo>
                    <a:pt x="167" y="124"/>
                  </a:lnTo>
                  <a:lnTo>
                    <a:pt x="165" y="120"/>
                  </a:lnTo>
                  <a:lnTo>
                    <a:pt x="161" y="116"/>
                  </a:lnTo>
                  <a:lnTo>
                    <a:pt x="154" y="108"/>
                  </a:lnTo>
                  <a:lnTo>
                    <a:pt x="148" y="101"/>
                  </a:lnTo>
                  <a:lnTo>
                    <a:pt x="140" y="93"/>
                  </a:lnTo>
                  <a:lnTo>
                    <a:pt x="133" y="84"/>
                  </a:lnTo>
                  <a:lnTo>
                    <a:pt x="127" y="76"/>
                  </a:lnTo>
                  <a:lnTo>
                    <a:pt x="123" y="70"/>
                  </a:lnTo>
                  <a:lnTo>
                    <a:pt x="121" y="66"/>
                  </a:lnTo>
                  <a:lnTo>
                    <a:pt x="119" y="63"/>
                  </a:lnTo>
                  <a:lnTo>
                    <a:pt x="118" y="57"/>
                  </a:lnTo>
                  <a:lnTo>
                    <a:pt x="116" y="53"/>
                  </a:lnTo>
                  <a:lnTo>
                    <a:pt x="114" y="46"/>
                  </a:lnTo>
                  <a:lnTo>
                    <a:pt x="112" y="40"/>
                  </a:lnTo>
                  <a:lnTo>
                    <a:pt x="110" y="34"/>
                  </a:lnTo>
                  <a:lnTo>
                    <a:pt x="108" y="28"/>
                  </a:lnTo>
                  <a:lnTo>
                    <a:pt x="104" y="23"/>
                  </a:lnTo>
                  <a:lnTo>
                    <a:pt x="102" y="17"/>
                  </a:lnTo>
                  <a:lnTo>
                    <a:pt x="102" y="11"/>
                  </a:lnTo>
                  <a:lnTo>
                    <a:pt x="100" y="9"/>
                  </a:lnTo>
                  <a:lnTo>
                    <a:pt x="99" y="2"/>
                  </a:lnTo>
                  <a:lnTo>
                    <a:pt x="99" y="0"/>
                  </a:lnTo>
                  <a:lnTo>
                    <a:pt x="83" y="6"/>
                  </a:lnTo>
                  <a:lnTo>
                    <a:pt x="83" y="7"/>
                  </a:lnTo>
                  <a:lnTo>
                    <a:pt x="83" y="13"/>
                  </a:lnTo>
                  <a:lnTo>
                    <a:pt x="83" y="15"/>
                  </a:lnTo>
                  <a:lnTo>
                    <a:pt x="85" y="21"/>
                  </a:lnTo>
                  <a:lnTo>
                    <a:pt x="87" y="25"/>
                  </a:lnTo>
                  <a:lnTo>
                    <a:pt x="89" y="30"/>
                  </a:lnTo>
                  <a:lnTo>
                    <a:pt x="89" y="36"/>
                  </a:lnTo>
                  <a:lnTo>
                    <a:pt x="91" y="42"/>
                  </a:lnTo>
                  <a:lnTo>
                    <a:pt x="93" y="47"/>
                  </a:lnTo>
                  <a:lnTo>
                    <a:pt x="95" y="53"/>
                  </a:lnTo>
                  <a:lnTo>
                    <a:pt x="97" y="57"/>
                  </a:lnTo>
                  <a:lnTo>
                    <a:pt x="99" y="63"/>
                  </a:lnTo>
                  <a:lnTo>
                    <a:pt x="100" y="66"/>
                  </a:lnTo>
                  <a:lnTo>
                    <a:pt x="102" y="70"/>
                  </a:lnTo>
                  <a:lnTo>
                    <a:pt x="106" y="78"/>
                  </a:lnTo>
                  <a:lnTo>
                    <a:pt x="112" y="84"/>
                  </a:lnTo>
                  <a:lnTo>
                    <a:pt x="118" y="91"/>
                  </a:lnTo>
                  <a:lnTo>
                    <a:pt x="121" y="99"/>
                  </a:lnTo>
                  <a:lnTo>
                    <a:pt x="125" y="103"/>
                  </a:lnTo>
                  <a:lnTo>
                    <a:pt x="131" y="108"/>
                  </a:lnTo>
                  <a:lnTo>
                    <a:pt x="133" y="110"/>
                  </a:lnTo>
                  <a:lnTo>
                    <a:pt x="135" y="112"/>
                  </a:lnTo>
                  <a:lnTo>
                    <a:pt x="83" y="124"/>
                  </a:lnTo>
                  <a:lnTo>
                    <a:pt x="81" y="120"/>
                  </a:lnTo>
                  <a:lnTo>
                    <a:pt x="76" y="114"/>
                  </a:lnTo>
                  <a:lnTo>
                    <a:pt x="70" y="106"/>
                  </a:lnTo>
                  <a:lnTo>
                    <a:pt x="64" y="99"/>
                  </a:lnTo>
                  <a:lnTo>
                    <a:pt x="61" y="93"/>
                  </a:lnTo>
                  <a:lnTo>
                    <a:pt x="57" y="87"/>
                  </a:lnTo>
                  <a:lnTo>
                    <a:pt x="55" y="84"/>
                  </a:lnTo>
                  <a:lnTo>
                    <a:pt x="51" y="80"/>
                  </a:lnTo>
                  <a:lnTo>
                    <a:pt x="47" y="72"/>
                  </a:lnTo>
                  <a:lnTo>
                    <a:pt x="45" y="68"/>
                  </a:lnTo>
                  <a:lnTo>
                    <a:pt x="43" y="63"/>
                  </a:lnTo>
                  <a:lnTo>
                    <a:pt x="40" y="55"/>
                  </a:lnTo>
                  <a:lnTo>
                    <a:pt x="36" y="51"/>
                  </a:lnTo>
                  <a:lnTo>
                    <a:pt x="34" y="46"/>
                  </a:lnTo>
                  <a:lnTo>
                    <a:pt x="32" y="40"/>
                  </a:lnTo>
                  <a:lnTo>
                    <a:pt x="32" y="36"/>
                  </a:lnTo>
                  <a:lnTo>
                    <a:pt x="28" y="30"/>
                  </a:lnTo>
                  <a:lnTo>
                    <a:pt x="26" y="25"/>
                  </a:lnTo>
                  <a:lnTo>
                    <a:pt x="24" y="21"/>
                  </a:lnTo>
                  <a:lnTo>
                    <a:pt x="23" y="17"/>
                  </a:lnTo>
                  <a:lnTo>
                    <a:pt x="21" y="9"/>
                  </a:lnTo>
                  <a:lnTo>
                    <a:pt x="21" y="9"/>
                  </a:lnTo>
                  <a:lnTo>
                    <a:pt x="0" y="9"/>
                  </a:lnTo>
                  <a:lnTo>
                    <a:pt x="0" y="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3"/>
            <p:cNvSpPr>
              <a:spLocks/>
            </p:cNvSpPr>
            <p:nvPr/>
          </p:nvSpPr>
          <p:spPr bwMode="auto">
            <a:xfrm>
              <a:off x="5804685" y="3788789"/>
              <a:ext cx="96695" cy="132541"/>
            </a:xfrm>
            <a:custGeom>
              <a:avLst/>
              <a:gdLst>
                <a:gd name="T0" fmla="*/ 0 w 133"/>
                <a:gd name="T1" fmla="*/ 15 h 137"/>
                <a:gd name="T2" fmla="*/ 0 w 133"/>
                <a:gd name="T3" fmla="*/ 17 h 137"/>
                <a:gd name="T4" fmla="*/ 0 w 133"/>
                <a:gd name="T5" fmla="*/ 23 h 137"/>
                <a:gd name="T6" fmla="*/ 0 w 133"/>
                <a:gd name="T7" fmla="*/ 27 h 137"/>
                <a:gd name="T8" fmla="*/ 0 w 133"/>
                <a:gd name="T9" fmla="*/ 31 h 137"/>
                <a:gd name="T10" fmla="*/ 2 w 133"/>
                <a:gd name="T11" fmla="*/ 36 h 137"/>
                <a:gd name="T12" fmla="*/ 4 w 133"/>
                <a:gd name="T13" fmla="*/ 42 h 137"/>
                <a:gd name="T14" fmla="*/ 4 w 133"/>
                <a:gd name="T15" fmla="*/ 46 h 137"/>
                <a:gd name="T16" fmla="*/ 6 w 133"/>
                <a:gd name="T17" fmla="*/ 51 h 137"/>
                <a:gd name="T18" fmla="*/ 6 w 133"/>
                <a:gd name="T19" fmla="*/ 57 h 137"/>
                <a:gd name="T20" fmla="*/ 8 w 133"/>
                <a:gd name="T21" fmla="*/ 61 h 137"/>
                <a:gd name="T22" fmla="*/ 11 w 133"/>
                <a:gd name="T23" fmla="*/ 70 h 137"/>
                <a:gd name="T24" fmla="*/ 17 w 133"/>
                <a:gd name="T25" fmla="*/ 78 h 137"/>
                <a:gd name="T26" fmla="*/ 21 w 133"/>
                <a:gd name="T27" fmla="*/ 86 h 137"/>
                <a:gd name="T28" fmla="*/ 27 w 133"/>
                <a:gd name="T29" fmla="*/ 93 h 137"/>
                <a:gd name="T30" fmla="*/ 30 w 133"/>
                <a:gd name="T31" fmla="*/ 99 h 137"/>
                <a:gd name="T32" fmla="*/ 34 w 133"/>
                <a:gd name="T33" fmla="*/ 103 h 137"/>
                <a:gd name="T34" fmla="*/ 36 w 133"/>
                <a:gd name="T35" fmla="*/ 108 h 137"/>
                <a:gd name="T36" fmla="*/ 42 w 133"/>
                <a:gd name="T37" fmla="*/ 114 h 137"/>
                <a:gd name="T38" fmla="*/ 46 w 133"/>
                <a:gd name="T39" fmla="*/ 122 h 137"/>
                <a:gd name="T40" fmla="*/ 51 w 133"/>
                <a:gd name="T41" fmla="*/ 129 h 137"/>
                <a:gd name="T42" fmla="*/ 55 w 133"/>
                <a:gd name="T43" fmla="*/ 135 h 137"/>
                <a:gd name="T44" fmla="*/ 57 w 133"/>
                <a:gd name="T45" fmla="*/ 137 h 137"/>
                <a:gd name="T46" fmla="*/ 133 w 133"/>
                <a:gd name="T47" fmla="*/ 122 h 137"/>
                <a:gd name="T48" fmla="*/ 131 w 133"/>
                <a:gd name="T49" fmla="*/ 120 h 137"/>
                <a:gd name="T50" fmla="*/ 127 w 133"/>
                <a:gd name="T51" fmla="*/ 116 h 137"/>
                <a:gd name="T52" fmla="*/ 120 w 133"/>
                <a:gd name="T53" fmla="*/ 108 h 137"/>
                <a:gd name="T54" fmla="*/ 116 w 133"/>
                <a:gd name="T55" fmla="*/ 103 h 137"/>
                <a:gd name="T56" fmla="*/ 108 w 133"/>
                <a:gd name="T57" fmla="*/ 93 h 137"/>
                <a:gd name="T58" fmla="*/ 103 w 133"/>
                <a:gd name="T59" fmla="*/ 86 h 137"/>
                <a:gd name="T60" fmla="*/ 99 w 133"/>
                <a:gd name="T61" fmla="*/ 80 h 137"/>
                <a:gd name="T62" fmla="*/ 97 w 133"/>
                <a:gd name="T63" fmla="*/ 76 h 137"/>
                <a:gd name="T64" fmla="*/ 95 w 133"/>
                <a:gd name="T65" fmla="*/ 74 h 137"/>
                <a:gd name="T66" fmla="*/ 93 w 133"/>
                <a:gd name="T67" fmla="*/ 70 h 137"/>
                <a:gd name="T68" fmla="*/ 93 w 133"/>
                <a:gd name="T69" fmla="*/ 67 h 137"/>
                <a:gd name="T70" fmla="*/ 91 w 133"/>
                <a:gd name="T71" fmla="*/ 61 h 137"/>
                <a:gd name="T72" fmla="*/ 89 w 133"/>
                <a:gd name="T73" fmla="*/ 55 h 137"/>
                <a:gd name="T74" fmla="*/ 87 w 133"/>
                <a:gd name="T75" fmla="*/ 50 h 137"/>
                <a:gd name="T76" fmla="*/ 87 w 133"/>
                <a:gd name="T77" fmla="*/ 42 h 137"/>
                <a:gd name="T78" fmla="*/ 85 w 133"/>
                <a:gd name="T79" fmla="*/ 36 h 137"/>
                <a:gd name="T80" fmla="*/ 84 w 133"/>
                <a:gd name="T81" fmla="*/ 29 h 137"/>
                <a:gd name="T82" fmla="*/ 84 w 133"/>
                <a:gd name="T83" fmla="*/ 21 h 137"/>
                <a:gd name="T84" fmla="*/ 82 w 133"/>
                <a:gd name="T85" fmla="*/ 15 h 137"/>
                <a:gd name="T86" fmla="*/ 80 w 133"/>
                <a:gd name="T87" fmla="*/ 11 h 137"/>
                <a:gd name="T88" fmla="*/ 80 w 133"/>
                <a:gd name="T89" fmla="*/ 6 h 137"/>
                <a:gd name="T90" fmla="*/ 78 w 133"/>
                <a:gd name="T91" fmla="*/ 2 h 137"/>
                <a:gd name="T92" fmla="*/ 78 w 133"/>
                <a:gd name="T93" fmla="*/ 0 h 137"/>
                <a:gd name="T94" fmla="*/ 0 w 133"/>
                <a:gd name="T95" fmla="*/ 15 h 137"/>
                <a:gd name="T96" fmla="*/ 0 w 133"/>
                <a:gd name="T97"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3" h="137">
                  <a:moveTo>
                    <a:pt x="0" y="15"/>
                  </a:moveTo>
                  <a:lnTo>
                    <a:pt x="0" y="17"/>
                  </a:lnTo>
                  <a:lnTo>
                    <a:pt x="0" y="23"/>
                  </a:lnTo>
                  <a:lnTo>
                    <a:pt x="0" y="27"/>
                  </a:lnTo>
                  <a:lnTo>
                    <a:pt x="0" y="31"/>
                  </a:lnTo>
                  <a:lnTo>
                    <a:pt x="2" y="36"/>
                  </a:lnTo>
                  <a:lnTo>
                    <a:pt x="4" y="42"/>
                  </a:lnTo>
                  <a:lnTo>
                    <a:pt x="4" y="46"/>
                  </a:lnTo>
                  <a:lnTo>
                    <a:pt x="6" y="51"/>
                  </a:lnTo>
                  <a:lnTo>
                    <a:pt x="6" y="57"/>
                  </a:lnTo>
                  <a:lnTo>
                    <a:pt x="8" y="61"/>
                  </a:lnTo>
                  <a:lnTo>
                    <a:pt x="11" y="70"/>
                  </a:lnTo>
                  <a:lnTo>
                    <a:pt x="17" y="78"/>
                  </a:lnTo>
                  <a:lnTo>
                    <a:pt x="21" y="86"/>
                  </a:lnTo>
                  <a:lnTo>
                    <a:pt x="27" y="93"/>
                  </a:lnTo>
                  <a:lnTo>
                    <a:pt x="30" y="99"/>
                  </a:lnTo>
                  <a:lnTo>
                    <a:pt x="34" y="103"/>
                  </a:lnTo>
                  <a:lnTo>
                    <a:pt x="36" y="108"/>
                  </a:lnTo>
                  <a:lnTo>
                    <a:pt x="42" y="114"/>
                  </a:lnTo>
                  <a:lnTo>
                    <a:pt x="46" y="122"/>
                  </a:lnTo>
                  <a:lnTo>
                    <a:pt x="51" y="129"/>
                  </a:lnTo>
                  <a:lnTo>
                    <a:pt x="55" y="135"/>
                  </a:lnTo>
                  <a:lnTo>
                    <a:pt x="57" y="137"/>
                  </a:lnTo>
                  <a:lnTo>
                    <a:pt x="133" y="122"/>
                  </a:lnTo>
                  <a:lnTo>
                    <a:pt x="131" y="120"/>
                  </a:lnTo>
                  <a:lnTo>
                    <a:pt x="127" y="116"/>
                  </a:lnTo>
                  <a:lnTo>
                    <a:pt x="120" y="108"/>
                  </a:lnTo>
                  <a:lnTo>
                    <a:pt x="116" y="103"/>
                  </a:lnTo>
                  <a:lnTo>
                    <a:pt x="108" y="93"/>
                  </a:lnTo>
                  <a:lnTo>
                    <a:pt x="103" y="86"/>
                  </a:lnTo>
                  <a:lnTo>
                    <a:pt x="99" y="80"/>
                  </a:lnTo>
                  <a:lnTo>
                    <a:pt x="97" y="76"/>
                  </a:lnTo>
                  <a:lnTo>
                    <a:pt x="95" y="74"/>
                  </a:lnTo>
                  <a:lnTo>
                    <a:pt x="93" y="70"/>
                  </a:lnTo>
                  <a:lnTo>
                    <a:pt x="93" y="67"/>
                  </a:lnTo>
                  <a:lnTo>
                    <a:pt x="91" y="61"/>
                  </a:lnTo>
                  <a:lnTo>
                    <a:pt x="89" y="55"/>
                  </a:lnTo>
                  <a:lnTo>
                    <a:pt x="87" y="50"/>
                  </a:lnTo>
                  <a:lnTo>
                    <a:pt x="87" y="42"/>
                  </a:lnTo>
                  <a:lnTo>
                    <a:pt x="85" y="36"/>
                  </a:lnTo>
                  <a:lnTo>
                    <a:pt x="84" y="29"/>
                  </a:lnTo>
                  <a:lnTo>
                    <a:pt x="84" y="21"/>
                  </a:lnTo>
                  <a:lnTo>
                    <a:pt x="82" y="15"/>
                  </a:lnTo>
                  <a:lnTo>
                    <a:pt x="80" y="11"/>
                  </a:lnTo>
                  <a:lnTo>
                    <a:pt x="80" y="6"/>
                  </a:lnTo>
                  <a:lnTo>
                    <a:pt x="78" y="2"/>
                  </a:lnTo>
                  <a:lnTo>
                    <a:pt x="78" y="0"/>
                  </a:lnTo>
                  <a:lnTo>
                    <a:pt x="0" y="15"/>
                  </a:lnTo>
                  <a:lnTo>
                    <a:pt x="0" y="15"/>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3" name="Group 62"/>
          <p:cNvGrpSpPr/>
          <p:nvPr/>
        </p:nvGrpSpPr>
        <p:grpSpPr>
          <a:xfrm>
            <a:off x="4304197" y="2066124"/>
            <a:ext cx="760173" cy="1333866"/>
            <a:chOff x="5516531" y="3201996"/>
            <a:chExt cx="503269" cy="725989"/>
          </a:xfrm>
        </p:grpSpPr>
        <p:sp>
          <p:nvSpPr>
            <p:cNvPr id="64" name="Freeform 14"/>
            <p:cNvSpPr>
              <a:spLocks/>
            </p:cNvSpPr>
            <p:nvPr/>
          </p:nvSpPr>
          <p:spPr bwMode="auto">
            <a:xfrm>
              <a:off x="5768165" y="3212562"/>
              <a:ext cx="99885" cy="169037"/>
            </a:xfrm>
            <a:custGeom>
              <a:avLst/>
              <a:gdLst>
                <a:gd name="T0" fmla="*/ 40 w 103"/>
                <a:gd name="T1" fmla="*/ 6 h 160"/>
                <a:gd name="T2" fmla="*/ 38 w 103"/>
                <a:gd name="T3" fmla="*/ 8 h 160"/>
                <a:gd name="T4" fmla="*/ 34 w 103"/>
                <a:gd name="T5" fmla="*/ 13 h 160"/>
                <a:gd name="T6" fmla="*/ 32 w 103"/>
                <a:gd name="T7" fmla="*/ 19 h 160"/>
                <a:gd name="T8" fmla="*/ 30 w 103"/>
                <a:gd name="T9" fmla="*/ 25 h 160"/>
                <a:gd name="T10" fmla="*/ 27 w 103"/>
                <a:gd name="T11" fmla="*/ 30 h 160"/>
                <a:gd name="T12" fmla="*/ 25 w 103"/>
                <a:gd name="T13" fmla="*/ 38 h 160"/>
                <a:gd name="T14" fmla="*/ 21 w 103"/>
                <a:gd name="T15" fmla="*/ 44 h 160"/>
                <a:gd name="T16" fmla="*/ 19 w 103"/>
                <a:gd name="T17" fmla="*/ 49 h 160"/>
                <a:gd name="T18" fmla="*/ 17 w 103"/>
                <a:gd name="T19" fmla="*/ 55 h 160"/>
                <a:gd name="T20" fmla="*/ 13 w 103"/>
                <a:gd name="T21" fmla="*/ 63 h 160"/>
                <a:gd name="T22" fmla="*/ 11 w 103"/>
                <a:gd name="T23" fmla="*/ 68 h 160"/>
                <a:gd name="T24" fmla="*/ 9 w 103"/>
                <a:gd name="T25" fmla="*/ 74 h 160"/>
                <a:gd name="T26" fmla="*/ 8 w 103"/>
                <a:gd name="T27" fmla="*/ 78 h 160"/>
                <a:gd name="T28" fmla="*/ 8 w 103"/>
                <a:gd name="T29" fmla="*/ 84 h 160"/>
                <a:gd name="T30" fmla="*/ 6 w 103"/>
                <a:gd name="T31" fmla="*/ 86 h 160"/>
                <a:gd name="T32" fmla="*/ 4 w 103"/>
                <a:gd name="T33" fmla="*/ 89 h 160"/>
                <a:gd name="T34" fmla="*/ 2 w 103"/>
                <a:gd name="T35" fmla="*/ 95 h 160"/>
                <a:gd name="T36" fmla="*/ 2 w 103"/>
                <a:gd name="T37" fmla="*/ 103 h 160"/>
                <a:gd name="T38" fmla="*/ 2 w 103"/>
                <a:gd name="T39" fmla="*/ 106 h 160"/>
                <a:gd name="T40" fmla="*/ 0 w 103"/>
                <a:gd name="T41" fmla="*/ 114 h 160"/>
                <a:gd name="T42" fmla="*/ 0 w 103"/>
                <a:gd name="T43" fmla="*/ 120 h 160"/>
                <a:gd name="T44" fmla="*/ 0 w 103"/>
                <a:gd name="T45" fmla="*/ 127 h 160"/>
                <a:gd name="T46" fmla="*/ 0 w 103"/>
                <a:gd name="T47" fmla="*/ 133 h 160"/>
                <a:gd name="T48" fmla="*/ 0 w 103"/>
                <a:gd name="T49" fmla="*/ 139 h 160"/>
                <a:gd name="T50" fmla="*/ 0 w 103"/>
                <a:gd name="T51" fmla="*/ 144 h 160"/>
                <a:gd name="T52" fmla="*/ 0 w 103"/>
                <a:gd name="T53" fmla="*/ 150 h 160"/>
                <a:gd name="T54" fmla="*/ 0 w 103"/>
                <a:gd name="T55" fmla="*/ 156 h 160"/>
                <a:gd name="T56" fmla="*/ 0 w 103"/>
                <a:gd name="T57" fmla="*/ 160 h 160"/>
                <a:gd name="T58" fmla="*/ 72 w 103"/>
                <a:gd name="T59" fmla="*/ 148 h 160"/>
                <a:gd name="T60" fmla="*/ 72 w 103"/>
                <a:gd name="T61" fmla="*/ 146 h 160"/>
                <a:gd name="T62" fmla="*/ 72 w 103"/>
                <a:gd name="T63" fmla="*/ 141 h 160"/>
                <a:gd name="T64" fmla="*/ 70 w 103"/>
                <a:gd name="T65" fmla="*/ 135 h 160"/>
                <a:gd name="T66" fmla="*/ 70 w 103"/>
                <a:gd name="T67" fmla="*/ 131 h 160"/>
                <a:gd name="T68" fmla="*/ 70 w 103"/>
                <a:gd name="T69" fmla="*/ 125 h 160"/>
                <a:gd name="T70" fmla="*/ 70 w 103"/>
                <a:gd name="T71" fmla="*/ 122 h 160"/>
                <a:gd name="T72" fmla="*/ 70 w 103"/>
                <a:gd name="T73" fmla="*/ 116 h 160"/>
                <a:gd name="T74" fmla="*/ 70 w 103"/>
                <a:gd name="T75" fmla="*/ 108 h 160"/>
                <a:gd name="T76" fmla="*/ 70 w 103"/>
                <a:gd name="T77" fmla="*/ 105 h 160"/>
                <a:gd name="T78" fmla="*/ 70 w 103"/>
                <a:gd name="T79" fmla="*/ 99 h 160"/>
                <a:gd name="T80" fmla="*/ 70 w 103"/>
                <a:gd name="T81" fmla="*/ 93 h 160"/>
                <a:gd name="T82" fmla="*/ 70 w 103"/>
                <a:gd name="T83" fmla="*/ 89 h 160"/>
                <a:gd name="T84" fmla="*/ 70 w 103"/>
                <a:gd name="T85" fmla="*/ 86 h 160"/>
                <a:gd name="T86" fmla="*/ 72 w 103"/>
                <a:gd name="T87" fmla="*/ 84 h 160"/>
                <a:gd name="T88" fmla="*/ 72 w 103"/>
                <a:gd name="T89" fmla="*/ 80 h 160"/>
                <a:gd name="T90" fmla="*/ 74 w 103"/>
                <a:gd name="T91" fmla="*/ 74 h 160"/>
                <a:gd name="T92" fmla="*/ 74 w 103"/>
                <a:gd name="T93" fmla="*/ 68 h 160"/>
                <a:gd name="T94" fmla="*/ 78 w 103"/>
                <a:gd name="T95" fmla="*/ 63 h 160"/>
                <a:gd name="T96" fmla="*/ 80 w 103"/>
                <a:gd name="T97" fmla="*/ 57 h 160"/>
                <a:gd name="T98" fmla="*/ 84 w 103"/>
                <a:gd name="T99" fmla="*/ 49 h 160"/>
                <a:gd name="T100" fmla="*/ 85 w 103"/>
                <a:gd name="T101" fmla="*/ 42 h 160"/>
                <a:gd name="T102" fmla="*/ 89 w 103"/>
                <a:gd name="T103" fmla="*/ 36 h 160"/>
                <a:gd name="T104" fmla="*/ 91 w 103"/>
                <a:gd name="T105" fmla="*/ 28 h 160"/>
                <a:gd name="T106" fmla="*/ 93 w 103"/>
                <a:gd name="T107" fmla="*/ 21 h 160"/>
                <a:gd name="T108" fmla="*/ 97 w 103"/>
                <a:gd name="T109" fmla="*/ 15 h 160"/>
                <a:gd name="T110" fmla="*/ 99 w 103"/>
                <a:gd name="T111" fmla="*/ 11 h 160"/>
                <a:gd name="T112" fmla="*/ 101 w 103"/>
                <a:gd name="T113" fmla="*/ 6 h 160"/>
                <a:gd name="T114" fmla="*/ 103 w 103"/>
                <a:gd name="T115" fmla="*/ 0 h 160"/>
                <a:gd name="T116" fmla="*/ 40 w 103"/>
                <a:gd name="T117" fmla="*/ 6 h 160"/>
                <a:gd name="T118" fmla="*/ 40 w 103"/>
                <a:gd name="T119"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 h="160">
                  <a:moveTo>
                    <a:pt x="40" y="6"/>
                  </a:moveTo>
                  <a:lnTo>
                    <a:pt x="38" y="8"/>
                  </a:lnTo>
                  <a:lnTo>
                    <a:pt x="34" y="13"/>
                  </a:lnTo>
                  <a:lnTo>
                    <a:pt x="32" y="19"/>
                  </a:lnTo>
                  <a:lnTo>
                    <a:pt x="30" y="25"/>
                  </a:lnTo>
                  <a:lnTo>
                    <a:pt x="27" y="30"/>
                  </a:lnTo>
                  <a:lnTo>
                    <a:pt x="25" y="38"/>
                  </a:lnTo>
                  <a:lnTo>
                    <a:pt x="21" y="44"/>
                  </a:lnTo>
                  <a:lnTo>
                    <a:pt x="19" y="49"/>
                  </a:lnTo>
                  <a:lnTo>
                    <a:pt x="17" y="55"/>
                  </a:lnTo>
                  <a:lnTo>
                    <a:pt x="13" y="63"/>
                  </a:lnTo>
                  <a:lnTo>
                    <a:pt x="11" y="68"/>
                  </a:lnTo>
                  <a:lnTo>
                    <a:pt x="9" y="74"/>
                  </a:lnTo>
                  <a:lnTo>
                    <a:pt x="8" y="78"/>
                  </a:lnTo>
                  <a:lnTo>
                    <a:pt x="8" y="84"/>
                  </a:lnTo>
                  <a:lnTo>
                    <a:pt x="6" y="86"/>
                  </a:lnTo>
                  <a:lnTo>
                    <a:pt x="4" y="89"/>
                  </a:lnTo>
                  <a:lnTo>
                    <a:pt x="2" y="95"/>
                  </a:lnTo>
                  <a:lnTo>
                    <a:pt x="2" y="103"/>
                  </a:lnTo>
                  <a:lnTo>
                    <a:pt x="2" y="106"/>
                  </a:lnTo>
                  <a:lnTo>
                    <a:pt x="0" y="114"/>
                  </a:lnTo>
                  <a:lnTo>
                    <a:pt x="0" y="120"/>
                  </a:lnTo>
                  <a:lnTo>
                    <a:pt x="0" y="127"/>
                  </a:lnTo>
                  <a:lnTo>
                    <a:pt x="0" y="133"/>
                  </a:lnTo>
                  <a:lnTo>
                    <a:pt x="0" y="139"/>
                  </a:lnTo>
                  <a:lnTo>
                    <a:pt x="0" y="144"/>
                  </a:lnTo>
                  <a:lnTo>
                    <a:pt x="0" y="150"/>
                  </a:lnTo>
                  <a:lnTo>
                    <a:pt x="0" y="156"/>
                  </a:lnTo>
                  <a:lnTo>
                    <a:pt x="0" y="160"/>
                  </a:lnTo>
                  <a:lnTo>
                    <a:pt x="72" y="148"/>
                  </a:lnTo>
                  <a:lnTo>
                    <a:pt x="72" y="146"/>
                  </a:lnTo>
                  <a:lnTo>
                    <a:pt x="72" y="141"/>
                  </a:lnTo>
                  <a:lnTo>
                    <a:pt x="70" y="135"/>
                  </a:lnTo>
                  <a:lnTo>
                    <a:pt x="70" y="131"/>
                  </a:lnTo>
                  <a:lnTo>
                    <a:pt x="70" y="125"/>
                  </a:lnTo>
                  <a:lnTo>
                    <a:pt x="70" y="122"/>
                  </a:lnTo>
                  <a:lnTo>
                    <a:pt x="70" y="116"/>
                  </a:lnTo>
                  <a:lnTo>
                    <a:pt x="70" y="108"/>
                  </a:lnTo>
                  <a:lnTo>
                    <a:pt x="70" y="105"/>
                  </a:lnTo>
                  <a:lnTo>
                    <a:pt x="70" y="99"/>
                  </a:lnTo>
                  <a:lnTo>
                    <a:pt x="70" y="93"/>
                  </a:lnTo>
                  <a:lnTo>
                    <a:pt x="70" y="89"/>
                  </a:lnTo>
                  <a:lnTo>
                    <a:pt x="70" y="86"/>
                  </a:lnTo>
                  <a:lnTo>
                    <a:pt x="72" y="84"/>
                  </a:lnTo>
                  <a:lnTo>
                    <a:pt x="72" y="80"/>
                  </a:lnTo>
                  <a:lnTo>
                    <a:pt x="74" y="74"/>
                  </a:lnTo>
                  <a:lnTo>
                    <a:pt x="74" y="68"/>
                  </a:lnTo>
                  <a:lnTo>
                    <a:pt x="78" y="63"/>
                  </a:lnTo>
                  <a:lnTo>
                    <a:pt x="80" y="57"/>
                  </a:lnTo>
                  <a:lnTo>
                    <a:pt x="84" y="49"/>
                  </a:lnTo>
                  <a:lnTo>
                    <a:pt x="85" y="42"/>
                  </a:lnTo>
                  <a:lnTo>
                    <a:pt x="89" y="36"/>
                  </a:lnTo>
                  <a:lnTo>
                    <a:pt x="91" y="28"/>
                  </a:lnTo>
                  <a:lnTo>
                    <a:pt x="93" y="21"/>
                  </a:lnTo>
                  <a:lnTo>
                    <a:pt x="97" y="15"/>
                  </a:lnTo>
                  <a:lnTo>
                    <a:pt x="99" y="11"/>
                  </a:lnTo>
                  <a:lnTo>
                    <a:pt x="101" y="6"/>
                  </a:lnTo>
                  <a:lnTo>
                    <a:pt x="103" y="0"/>
                  </a:lnTo>
                  <a:lnTo>
                    <a:pt x="40" y="6"/>
                  </a:lnTo>
                  <a:lnTo>
                    <a:pt x="40" y="6"/>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5"/>
            <p:cNvSpPr>
              <a:spLocks/>
            </p:cNvSpPr>
            <p:nvPr/>
          </p:nvSpPr>
          <p:spPr bwMode="auto">
            <a:xfrm>
              <a:off x="5524215" y="3379487"/>
              <a:ext cx="485982" cy="414143"/>
            </a:xfrm>
            <a:custGeom>
              <a:avLst/>
              <a:gdLst>
                <a:gd name="T0" fmla="*/ 82 w 506"/>
                <a:gd name="T1" fmla="*/ 87 h 392"/>
                <a:gd name="T2" fmla="*/ 84 w 506"/>
                <a:gd name="T3" fmla="*/ 63 h 392"/>
                <a:gd name="T4" fmla="*/ 91 w 506"/>
                <a:gd name="T5" fmla="*/ 30 h 392"/>
                <a:gd name="T6" fmla="*/ 110 w 506"/>
                <a:gd name="T7" fmla="*/ 6 h 392"/>
                <a:gd name="T8" fmla="*/ 141 w 506"/>
                <a:gd name="T9" fmla="*/ 0 h 392"/>
                <a:gd name="T10" fmla="*/ 169 w 506"/>
                <a:gd name="T11" fmla="*/ 0 h 392"/>
                <a:gd name="T12" fmla="*/ 194 w 506"/>
                <a:gd name="T13" fmla="*/ 6 h 392"/>
                <a:gd name="T14" fmla="*/ 209 w 506"/>
                <a:gd name="T15" fmla="*/ 9 h 392"/>
                <a:gd name="T16" fmla="*/ 228 w 506"/>
                <a:gd name="T17" fmla="*/ 7 h 392"/>
                <a:gd name="T18" fmla="*/ 249 w 506"/>
                <a:gd name="T19" fmla="*/ 6 h 392"/>
                <a:gd name="T20" fmla="*/ 272 w 506"/>
                <a:gd name="T21" fmla="*/ 6 h 392"/>
                <a:gd name="T22" fmla="*/ 297 w 506"/>
                <a:gd name="T23" fmla="*/ 4 h 392"/>
                <a:gd name="T24" fmla="*/ 320 w 506"/>
                <a:gd name="T25" fmla="*/ 4 h 392"/>
                <a:gd name="T26" fmla="*/ 342 w 506"/>
                <a:gd name="T27" fmla="*/ 2 h 392"/>
                <a:gd name="T28" fmla="*/ 369 w 506"/>
                <a:gd name="T29" fmla="*/ 4 h 392"/>
                <a:gd name="T30" fmla="*/ 392 w 506"/>
                <a:gd name="T31" fmla="*/ 9 h 392"/>
                <a:gd name="T32" fmla="*/ 413 w 506"/>
                <a:gd name="T33" fmla="*/ 19 h 392"/>
                <a:gd name="T34" fmla="*/ 430 w 506"/>
                <a:gd name="T35" fmla="*/ 30 h 392"/>
                <a:gd name="T36" fmla="*/ 435 w 506"/>
                <a:gd name="T37" fmla="*/ 53 h 392"/>
                <a:gd name="T38" fmla="*/ 443 w 506"/>
                <a:gd name="T39" fmla="*/ 66 h 392"/>
                <a:gd name="T40" fmla="*/ 464 w 506"/>
                <a:gd name="T41" fmla="*/ 93 h 392"/>
                <a:gd name="T42" fmla="*/ 479 w 506"/>
                <a:gd name="T43" fmla="*/ 114 h 392"/>
                <a:gd name="T44" fmla="*/ 491 w 506"/>
                <a:gd name="T45" fmla="*/ 137 h 392"/>
                <a:gd name="T46" fmla="*/ 502 w 506"/>
                <a:gd name="T47" fmla="*/ 163 h 392"/>
                <a:gd name="T48" fmla="*/ 506 w 506"/>
                <a:gd name="T49" fmla="*/ 192 h 392"/>
                <a:gd name="T50" fmla="*/ 502 w 506"/>
                <a:gd name="T51" fmla="*/ 222 h 392"/>
                <a:gd name="T52" fmla="*/ 489 w 506"/>
                <a:gd name="T53" fmla="*/ 251 h 392"/>
                <a:gd name="T54" fmla="*/ 473 w 506"/>
                <a:gd name="T55" fmla="*/ 277 h 392"/>
                <a:gd name="T56" fmla="*/ 454 w 506"/>
                <a:gd name="T57" fmla="*/ 302 h 392"/>
                <a:gd name="T58" fmla="*/ 434 w 506"/>
                <a:gd name="T59" fmla="*/ 323 h 392"/>
                <a:gd name="T60" fmla="*/ 409 w 506"/>
                <a:gd name="T61" fmla="*/ 344 h 392"/>
                <a:gd name="T62" fmla="*/ 384 w 506"/>
                <a:gd name="T63" fmla="*/ 361 h 392"/>
                <a:gd name="T64" fmla="*/ 356 w 506"/>
                <a:gd name="T65" fmla="*/ 374 h 392"/>
                <a:gd name="T66" fmla="*/ 329 w 506"/>
                <a:gd name="T67" fmla="*/ 386 h 392"/>
                <a:gd name="T68" fmla="*/ 297 w 506"/>
                <a:gd name="T69" fmla="*/ 392 h 392"/>
                <a:gd name="T70" fmla="*/ 259 w 506"/>
                <a:gd name="T71" fmla="*/ 392 h 392"/>
                <a:gd name="T72" fmla="*/ 238 w 506"/>
                <a:gd name="T73" fmla="*/ 388 h 392"/>
                <a:gd name="T74" fmla="*/ 217 w 506"/>
                <a:gd name="T75" fmla="*/ 384 h 392"/>
                <a:gd name="T76" fmla="*/ 196 w 506"/>
                <a:gd name="T77" fmla="*/ 380 h 392"/>
                <a:gd name="T78" fmla="*/ 177 w 506"/>
                <a:gd name="T79" fmla="*/ 376 h 392"/>
                <a:gd name="T80" fmla="*/ 154 w 506"/>
                <a:gd name="T81" fmla="*/ 369 h 392"/>
                <a:gd name="T82" fmla="*/ 118 w 506"/>
                <a:gd name="T83" fmla="*/ 359 h 392"/>
                <a:gd name="T84" fmla="*/ 88 w 506"/>
                <a:gd name="T85" fmla="*/ 348 h 392"/>
                <a:gd name="T86" fmla="*/ 65 w 506"/>
                <a:gd name="T87" fmla="*/ 338 h 392"/>
                <a:gd name="T88" fmla="*/ 50 w 506"/>
                <a:gd name="T89" fmla="*/ 327 h 392"/>
                <a:gd name="T90" fmla="*/ 27 w 506"/>
                <a:gd name="T91" fmla="*/ 300 h 392"/>
                <a:gd name="T92" fmla="*/ 12 w 506"/>
                <a:gd name="T93" fmla="*/ 274 h 392"/>
                <a:gd name="T94" fmla="*/ 4 w 506"/>
                <a:gd name="T95" fmla="*/ 245 h 392"/>
                <a:gd name="T96" fmla="*/ 2 w 506"/>
                <a:gd name="T97" fmla="*/ 209 h 392"/>
                <a:gd name="T98" fmla="*/ 8 w 506"/>
                <a:gd name="T99" fmla="*/ 188 h 392"/>
                <a:gd name="T100" fmla="*/ 25 w 506"/>
                <a:gd name="T101" fmla="*/ 160 h 392"/>
                <a:gd name="T102" fmla="*/ 48 w 506"/>
                <a:gd name="T103" fmla="*/ 133 h 392"/>
                <a:gd name="T104" fmla="*/ 72 w 506"/>
                <a:gd name="T105" fmla="*/ 106 h 392"/>
                <a:gd name="T106" fmla="*/ 84 w 506"/>
                <a:gd name="T107" fmla="*/ 9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6" h="392">
                  <a:moveTo>
                    <a:pt x="84" y="95"/>
                  </a:moveTo>
                  <a:lnTo>
                    <a:pt x="82" y="95"/>
                  </a:lnTo>
                  <a:lnTo>
                    <a:pt x="82" y="93"/>
                  </a:lnTo>
                  <a:lnTo>
                    <a:pt x="82" y="87"/>
                  </a:lnTo>
                  <a:lnTo>
                    <a:pt x="82" y="83"/>
                  </a:lnTo>
                  <a:lnTo>
                    <a:pt x="82" y="76"/>
                  </a:lnTo>
                  <a:lnTo>
                    <a:pt x="82" y="70"/>
                  </a:lnTo>
                  <a:lnTo>
                    <a:pt x="84" y="63"/>
                  </a:lnTo>
                  <a:lnTo>
                    <a:pt x="86" y="55"/>
                  </a:lnTo>
                  <a:lnTo>
                    <a:pt x="88" y="45"/>
                  </a:lnTo>
                  <a:lnTo>
                    <a:pt x="90" y="38"/>
                  </a:lnTo>
                  <a:lnTo>
                    <a:pt x="91" y="30"/>
                  </a:lnTo>
                  <a:lnTo>
                    <a:pt x="95" y="23"/>
                  </a:lnTo>
                  <a:lnTo>
                    <a:pt x="99" y="15"/>
                  </a:lnTo>
                  <a:lnTo>
                    <a:pt x="105" y="11"/>
                  </a:lnTo>
                  <a:lnTo>
                    <a:pt x="110" y="6"/>
                  </a:lnTo>
                  <a:lnTo>
                    <a:pt x="118" y="4"/>
                  </a:lnTo>
                  <a:lnTo>
                    <a:pt x="126" y="2"/>
                  </a:lnTo>
                  <a:lnTo>
                    <a:pt x="133" y="0"/>
                  </a:lnTo>
                  <a:lnTo>
                    <a:pt x="141" y="0"/>
                  </a:lnTo>
                  <a:lnTo>
                    <a:pt x="149" y="0"/>
                  </a:lnTo>
                  <a:lnTo>
                    <a:pt x="156" y="0"/>
                  </a:lnTo>
                  <a:lnTo>
                    <a:pt x="164" y="0"/>
                  </a:lnTo>
                  <a:lnTo>
                    <a:pt x="169" y="0"/>
                  </a:lnTo>
                  <a:lnTo>
                    <a:pt x="177" y="2"/>
                  </a:lnTo>
                  <a:lnTo>
                    <a:pt x="183" y="4"/>
                  </a:lnTo>
                  <a:lnTo>
                    <a:pt x="188" y="4"/>
                  </a:lnTo>
                  <a:lnTo>
                    <a:pt x="194" y="6"/>
                  </a:lnTo>
                  <a:lnTo>
                    <a:pt x="198" y="7"/>
                  </a:lnTo>
                  <a:lnTo>
                    <a:pt x="206" y="9"/>
                  </a:lnTo>
                  <a:lnTo>
                    <a:pt x="207" y="11"/>
                  </a:lnTo>
                  <a:lnTo>
                    <a:pt x="209" y="9"/>
                  </a:lnTo>
                  <a:lnTo>
                    <a:pt x="211" y="9"/>
                  </a:lnTo>
                  <a:lnTo>
                    <a:pt x="217" y="9"/>
                  </a:lnTo>
                  <a:lnTo>
                    <a:pt x="226" y="9"/>
                  </a:lnTo>
                  <a:lnTo>
                    <a:pt x="228" y="7"/>
                  </a:lnTo>
                  <a:lnTo>
                    <a:pt x="234" y="7"/>
                  </a:lnTo>
                  <a:lnTo>
                    <a:pt x="240" y="7"/>
                  </a:lnTo>
                  <a:lnTo>
                    <a:pt x="244" y="7"/>
                  </a:lnTo>
                  <a:lnTo>
                    <a:pt x="249" y="6"/>
                  </a:lnTo>
                  <a:lnTo>
                    <a:pt x="255" y="6"/>
                  </a:lnTo>
                  <a:lnTo>
                    <a:pt x="261" y="6"/>
                  </a:lnTo>
                  <a:lnTo>
                    <a:pt x="268" y="6"/>
                  </a:lnTo>
                  <a:lnTo>
                    <a:pt x="272" y="6"/>
                  </a:lnTo>
                  <a:lnTo>
                    <a:pt x="280" y="6"/>
                  </a:lnTo>
                  <a:lnTo>
                    <a:pt x="285" y="4"/>
                  </a:lnTo>
                  <a:lnTo>
                    <a:pt x="291" y="4"/>
                  </a:lnTo>
                  <a:lnTo>
                    <a:pt x="297" y="4"/>
                  </a:lnTo>
                  <a:lnTo>
                    <a:pt x="302" y="4"/>
                  </a:lnTo>
                  <a:lnTo>
                    <a:pt x="310" y="4"/>
                  </a:lnTo>
                  <a:lnTo>
                    <a:pt x="316" y="4"/>
                  </a:lnTo>
                  <a:lnTo>
                    <a:pt x="320" y="4"/>
                  </a:lnTo>
                  <a:lnTo>
                    <a:pt x="325" y="4"/>
                  </a:lnTo>
                  <a:lnTo>
                    <a:pt x="331" y="2"/>
                  </a:lnTo>
                  <a:lnTo>
                    <a:pt x="337" y="2"/>
                  </a:lnTo>
                  <a:lnTo>
                    <a:pt x="342" y="2"/>
                  </a:lnTo>
                  <a:lnTo>
                    <a:pt x="352" y="2"/>
                  </a:lnTo>
                  <a:lnTo>
                    <a:pt x="358" y="2"/>
                  </a:lnTo>
                  <a:lnTo>
                    <a:pt x="361" y="2"/>
                  </a:lnTo>
                  <a:lnTo>
                    <a:pt x="369" y="4"/>
                  </a:lnTo>
                  <a:lnTo>
                    <a:pt x="375" y="4"/>
                  </a:lnTo>
                  <a:lnTo>
                    <a:pt x="380" y="6"/>
                  </a:lnTo>
                  <a:lnTo>
                    <a:pt x="388" y="7"/>
                  </a:lnTo>
                  <a:lnTo>
                    <a:pt x="392" y="9"/>
                  </a:lnTo>
                  <a:lnTo>
                    <a:pt x="399" y="13"/>
                  </a:lnTo>
                  <a:lnTo>
                    <a:pt x="403" y="15"/>
                  </a:lnTo>
                  <a:lnTo>
                    <a:pt x="409" y="17"/>
                  </a:lnTo>
                  <a:lnTo>
                    <a:pt x="413" y="19"/>
                  </a:lnTo>
                  <a:lnTo>
                    <a:pt x="416" y="21"/>
                  </a:lnTo>
                  <a:lnTo>
                    <a:pt x="422" y="25"/>
                  </a:lnTo>
                  <a:lnTo>
                    <a:pt x="428" y="28"/>
                  </a:lnTo>
                  <a:lnTo>
                    <a:pt x="430" y="30"/>
                  </a:lnTo>
                  <a:lnTo>
                    <a:pt x="432" y="36"/>
                  </a:lnTo>
                  <a:lnTo>
                    <a:pt x="432" y="42"/>
                  </a:lnTo>
                  <a:lnTo>
                    <a:pt x="435" y="49"/>
                  </a:lnTo>
                  <a:lnTo>
                    <a:pt x="435" y="53"/>
                  </a:lnTo>
                  <a:lnTo>
                    <a:pt x="437" y="59"/>
                  </a:lnTo>
                  <a:lnTo>
                    <a:pt x="437" y="63"/>
                  </a:lnTo>
                  <a:lnTo>
                    <a:pt x="439" y="64"/>
                  </a:lnTo>
                  <a:lnTo>
                    <a:pt x="443" y="66"/>
                  </a:lnTo>
                  <a:lnTo>
                    <a:pt x="445" y="72"/>
                  </a:lnTo>
                  <a:lnTo>
                    <a:pt x="451" y="78"/>
                  </a:lnTo>
                  <a:lnTo>
                    <a:pt x="456" y="83"/>
                  </a:lnTo>
                  <a:lnTo>
                    <a:pt x="464" y="93"/>
                  </a:lnTo>
                  <a:lnTo>
                    <a:pt x="468" y="97"/>
                  </a:lnTo>
                  <a:lnTo>
                    <a:pt x="472" y="103"/>
                  </a:lnTo>
                  <a:lnTo>
                    <a:pt x="475" y="108"/>
                  </a:lnTo>
                  <a:lnTo>
                    <a:pt x="479" y="114"/>
                  </a:lnTo>
                  <a:lnTo>
                    <a:pt x="481" y="120"/>
                  </a:lnTo>
                  <a:lnTo>
                    <a:pt x="485" y="125"/>
                  </a:lnTo>
                  <a:lnTo>
                    <a:pt x="489" y="131"/>
                  </a:lnTo>
                  <a:lnTo>
                    <a:pt x="491" y="137"/>
                  </a:lnTo>
                  <a:lnTo>
                    <a:pt x="492" y="142"/>
                  </a:lnTo>
                  <a:lnTo>
                    <a:pt x="496" y="150"/>
                  </a:lnTo>
                  <a:lnTo>
                    <a:pt x="498" y="156"/>
                  </a:lnTo>
                  <a:lnTo>
                    <a:pt x="502" y="163"/>
                  </a:lnTo>
                  <a:lnTo>
                    <a:pt x="502" y="169"/>
                  </a:lnTo>
                  <a:lnTo>
                    <a:pt x="504" y="177"/>
                  </a:lnTo>
                  <a:lnTo>
                    <a:pt x="504" y="184"/>
                  </a:lnTo>
                  <a:lnTo>
                    <a:pt x="506" y="192"/>
                  </a:lnTo>
                  <a:lnTo>
                    <a:pt x="504" y="200"/>
                  </a:lnTo>
                  <a:lnTo>
                    <a:pt x="504" y="207"/>
                  </a:lnTo>
                  <a:lnTo>
                    <a:pt x="502" y="215"/>
                  </a:lnTo>
                  <a:lnTo>
                    <a:pt x="502" y="222"/>
                  </a:lnTo>
                  <a:lnTo>
                    <a:pt x="498" y="230"/>
                  </a:lnTo>
                  <a:lnTo>
                    <a:pt x="494" y="236"/>
                  </a:lnTo>
                  <a:lnTo>
                    <a:pt x="491" y="243"/>
                  </a:lnTo>
                  <a:lnTo>
                    <a:pt x="489" y="251"/>
                  </a:lnTo>
                  <a:lnTo>
                    <a:pt x="485" y="257"/>
                  </a:lnTo>
                  <a:lnTo>
                    <a:pt x="481" y="264"/>
                  </a:lnTo>
                  <a:lnTo>
                    <a:pt x="477" y="270"/>
                  </a:lnTo>
                  <a:lnTo>
                    <a:pt x="473" y="277"/>
                  </a:lnTo>
                  <a:lnTo>
                    <a:pt x="468" y="283"/>
                  </a:lnTo>
                  <a:lnTo>
                    <a:pt x="464" y="289"/>
                  </a:lnTo>
                  <a:lnTo>
                    <a:pt x="460" y="295"/>
                  </a:lnTo>
                  <a:lnTo>
                    <a:pt x="454" y="302"/>
                  </a:lnTo>
                  <a:lnTo>
                    <a:pt x="449" y="306"/>
                  </a:lnTo>
                  <a:lnTo>
                    <a:pt x="445" y="312"/>
                  </a:lnTo>
                  <a:lnTo>
                    <a:pt x="439" y="317"/>
                  </a:lnTo>
                  <a:lnTo>
                    <a:pt x="434" y="323"/>
                  </a:lnTo>
                  <a:lnTo>
                    <a:pt x="428" y="329"/>
                  </a:lnTo>
                  <a:lnTo>
                    <a:pt x="420" y="335"/>
                  </a:lnTo>
                  <a:lnTo>
                    <a:pt x="415" y="338"/>
                  </a:lnTo>
                  <a:lnTo>
                    <a:pt x="409" y="344"/>
                  </a:lnTo>
                  <a:lnTo>
                    <a:pt x="403" y="348"/>
                  </a:lnTo>
                  <a:lnTo>
                    <a:pt x="396" y="352"/>
                  </a:lnTo>
                  <a:lnTo>
                    <a:pt x="390" y="355"/>
                  </a:lnTo>
                  <a:lnTo>
                    <a:pt x="384" y="361"/>
                  </a:lnTo>
                  <a:lnTo>
                    <a:pt x="377" y="365"/>
                  </a:lnTo>
                  <a:lnTo>
                    <a:pt x="369" y="367"/>
                  </a:lnTo>
                  <a:lnTo>
                    <a:pt x="361" y="371"/>
                  </a:lnTo>
                  <a:lnTo>
                    <a:pt x="356" y="374"/>
                  </a:lnTo>
                  <a:lnTo>
                    <a:pt x="348" y="378"/>
                  </a:lnTo>
                  <a:lnTo>
                    <a:pt x="342" y="380"/>
                  </a:lnTo>
                  <a:lnTo>
                    <a:pt x="335" y="382"/>
                  </a:lnTo>
                  <a:lnTo>
                    <a:pt x="329" y="386"/>
                  </a:lnTo>
                  <a:lnTo>
                    <a:pt x="321" y="388"/>
                  </a:lnTo>
                  <a:lnTo>
                    <a:pt x="314" y="390"/>
                  </a:lnTo>
                  <a:lnTo>
                    <a:pt x="304" y="390"/>
                  </a:lnTo>
                  <a:lnTo>
                    <a:pt x="297" y="392"/>
                  </a:lnTo>
                  <a:lnTo>
                    <a:pt x="287" y="392"/>
                  </a:lnTo>
                  <a:lnTo>
                    <a:pt x="278" y="392"/>
                  </a:lnTo>
                  <a:lnTo>
                    <a:pt x="268" y="392"/>
                  </a:lnTo>
                  <a:lnTo>
                    <a:pt x="259" y="392"/>
                  </a:lnTo>
                  <a:lnTo>
                    <a:pt x="255" y="390"/>
                  </a:lnTo>
                  <a:lnTo>
                    <a:pt x="249" y="390"/>
                  </a:lnTo>
                  <a:lnTo>
                    <a:pt x="244" y="388"/>
                  </a:lnTo>
                  <a:lnTo>
                    <a:pt x="238" y="388"/>
                  </a:lnTo>
                  <a:lnTo>
                    <a:pt x="232" y="386"/>
                  </a:lnTo>
                  <a:lnTo>
                    <a:pt x="226" y="386"/>
                  </a:lnTo>
                  <a:lnTo>
                    <a:pt x="223" y="384"/>
                  </a:lnTo>
                  <a:lnTo>
                    <a:pt x="217" y="384"/>
                  </a:lnTo>
                  <a:lnTo>
                    <a:pt x="211" y="382"/>
                  </a:lnTo>
                  <a:lnTo>
                    <a:pt x="207" y="382"/>
                  </a:lnTo>
                  <a:lnTo>
                    <a:pt x="202" y="380"/>
                  </a:lnTo>
                  <a:lnTo>
                    <a:pt x="196" y="380"/>
                  </a:lnTo>
                  <a:lnTo>
                    <a:pt x="190" y="378"/>
                  </a:lnTo>
                  <a:lnTo>
                    <a:pt x="187" y="378"/>
                  </a:lnTo>
                  <a:lnTo>
                    <a:pt x="181" y="376"/>
                  </a:lnTo>
                  <a:lnTo>
                    <a:pt x="177" y="376"/>
                  </a:lnTo>
                  <a:lnTo>
                    <a:pt x="171" y="374"/>
                  </a:lnTo>
                  <a:lnTo>
                    <a:pt x="166" y="373"/>
                  </a:lnTo>
                  <a:lnTo>
                    <a:pt x="160" y="371"/>
                  </a:lnTo>
                  <a:lnTo>
                    <a:pt x="154" y="369"/>
                  </a:lnTo>
                  <a:lnTo>
                    <a:pt x="145" y="367"/>
                  </a:lnTo>
                  <a:lnTo>
                    <a:pt x="137" y="365"/>
                  </a:lnTo>
                  <a:lnTo>
                    <a:pt x="126" y="361"/>
                  </a:lnTo>
                  <a:lnTo>
                    <a:pt x="118" y="359"/>
                  </a:lnTo>
                  <a:lnTo>
                    <a:pt x="109" y="355"/>
                  </a:lnTo>
                  <a:lnTo>
                    <a:pt x="103" y="354"/>
                  </a:lnTo>
                  <a:lnTo>
                    <a:pt x="95" y="352"/>
                  </a:lnTo>
                  <a:lnTo>
                    <a:pt x="88" y="348"/>
                  </a:lnTo>
                  <a:lnTo>
                    <a:pt x="80" y="346"/>
                  </a:lnTo>
                  <a:lnTo>
                    <a:pt x="76" y="344"/>
                  </a:lnTo>
                  <a:lnTo>
                    <a:pt x="71" y="340"/>
                  </a:lnTo>
                  <a:lnTo>
                    <a:pt x="65" y="338"/>
                  </a:lnTo>
                  <a:lnTo>
                    <a:pt x="63" y="336"/>
                  </a:lnTo>
                  <a:lnTo>
                    <a:pt x="61" y="336"/>
                  </a:lnTo>
                  <a:lnTo>
                    <a:pt x="55" y="333"/>
                  </a:lnTo>
                  <a:lnTo>
                    <a:pt x="50" y="327"/>
                  </a:lnTo>
                  <a:lnTo>
                    <a:pt x="44" y="321"/>
                  </a:lnTo>
                  <a:lnTo>
                    <a:pt x="38" y="316"/>
                  </a:lnTo>
                  <a:lnTo>
                    <a:pt x="33" y="308"/>
                  </a:lnTo>
                  <a:lnTo>
                    <a:pt x="27" y="300"/>
                  </a:lnTo>
                  <a:lnTo>
                    <a:pt x="21" y="291"/>
                  </a:lnTo>
                  <a:lnTo>
                    <a:pt x="17" y="283"/>
                  </a:lnTo>
                  <a:lnTo>
                    <a:pt x="15" y="277"/>
                  </a:lnTo>
                  <a:lnTo>
                    <a:pt x="12" y="274"/>
                  </a:lnTo>
                  <a:lnTo>
                    <a:pt x="10" y="268"/>
                  </a:lnTo>
                  <a:lnTo>
                    <a:pt x="8" y="264"/>
                  </a:lnTo>
                  <a:lnTo>
                    <a:pt x="6" y="255"/>
                  </a:lnTo>
                  <a:lnTo>
                    <a:pt x="4" y="245"/>
                  </a:lnTo>
                  <a:lnTo>
                    <a:pt x="0" y="236"/>
                  </a:lnTo>
                  <a:lnTo>
                    <a:pt x="0" y="226"/>
                  </a:lnTo>
                  <a:lnTo>
                    <a:pt x="0" y="217"/>
                  </a:lnTo>
                  <a:lnTo>
                    <a:pt x="2" y="209"/>
                  </a:lnTo>
                  <a:lnTo>
                    <a:pt x="2" y="203"/>
                  </a:lnTo>
                  <a:lnTo>
                    <a:pt x="4" y="200"/>
                  </a:lnTo>
                  <a:lnTo>
                    <a:pt x="6" y="194"/>
                  </a:lnTo>
                  <a:lnTo>
                    <a:pt x="8" y="188"/>
                  </a:lnTo>
                  <a:lnTo>
                    <a:pt x="14" y="179"/>
                  </a:lnTo>
                  <a:lnTo>
                    <a:pt x="19" y="169"/>
                  </a:lnTo>
                  <a:lnTo>
                    <a:pt x="21" y="165"/>
                  </a:lnTo>
                  <a:lnTo>
                    <a:pt x="25" y="160"/>
                  </a:lnTo>
                  <a:lnTo>
                    <a:pt x="29" y="154"/>
                  </a:lnTo>
                  <a:lnTo>
                    <a:pt x="33" y="150"/>
                  </a:lnTo>
                  <a:lnTo>
                    <a:pt x="38" y="141"/>
                  </a:lnTo>
                  <a:lnTo>
                    <a:pt x="48" y="133"/>
                  </a:lnTo>
                  <a:lnTo>
                    <a:pt x="53" y="125"/>
                  </a:lnTo>
                  <a:lnTo>
                    <a:pt x="59" y="118"/>
                  </a:lnTo>
                  <a:lnTo>
                    <a:pt x="65" y="110"/>
                  </a:lnTo>
                  <a:lnTo>
                    <a:pt x="72" y="106"/>
                  </a:lnTo>
                  <a:lnTo>
                    <a:pt x="76" y="101"/>
                  </a:lnTo>
                  <a:lnTo>
                    <a:pt x="80" y="99"/>
                  </a:lnTo>
                  <a:lnTo>
                    <a:pt x="82" y="95"/>
                  </a:lnTo>
                  <a:lnTo>
                    <a:pt x="84" y="95"/>
                  </a:lnTo>
                  <a:lnTo>
                    <a:pt x="84" y="95"/>
                  </a:lnTo>
                  <a:close/>
                </a:path>
              </a:pathLst>
            </a:custGeom>
            <a:solidFill>
              <a:srgbClr val="B1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6"/>
            <p:cNvSpPr>
              <a:spLocks/>
            </p:cNvSpPr>
            <p:nvPr/>
          </p:nvSpPr>
          <p:spPr bwMode="auto">
            <a:xfrm>
              <a:off x="5516531" y="3362583"/>
              <a:ext cx="503269" cy="443725"/>
            </a:xfrm>
            <a:custGeom>
              <a:avLst/>
              <a:gdLst>
                <a:gd name="T0" fmla="*/ 186 w 522"/>
                <a:gd name="T1" fmla="*/ 3 h 420"/>
                <a:gd name="T2" fmla="*/ 131 w 522"/>
                <a:gd name="T3" fmla="*/ 3 h 420"/>
                <a:gd name="T4" fmla="*/ 89 w 522"/>
                <a:gd name="T5" fmla="*/ 43 h 420"/>
                <a:gd name="T6" fmla="*/ 78 w 522"/>
                <a:gd name="T7" fmla="*/ 87 h 420"/>
                <a:gd name="T8" fmla="*/ 74 w 522"/>
                <a:gd name="T9" fmla="*/ 112 h 420"/>
                <a:gd name="T10" fmla="*/ 34 w 522"/>
                <a:gd name="T11" fmla="*/ 146 h 420"/>
                <a:gd name="T12" fmla="*/ 9 w 522"/>
                <a:gd name="T13" fmla="*/ 192 h 420"/>
                <a:gd name="T14" fmla="*/ 0 w 522"/>
                <a:gd name="T15" fmla="*/ 251 h 420"/>
                <a:gd name="T16" fmla="*/ 15 w 522"/>
                <a:gd name="T17" fmla="*/ 310 h 420"/>
                <a:gd name="T18" fmla="*/ 57 w 522"/>
                <a:gd name="T19" fmla="*/ 357 h 420"/>
                <a:gd name="T20" fmla="*/ 117 w 522"/>
                <a:gd name="T21" fmla="*/ 391 h 420"/>
                <a:gd name="T22" fmla="*/ 154 w 522"/>
                <a:gd name="T23" fmla="*/ 403 h 420"/>
                <a:gd name="T24" fmla="*/ 190 w 522"/>
                <a:gd name="T25" fmla="*/ 412 h 420"/>
                <a:gd name="T26" fmla="*/ 230 w 522"/>
                <a:gd name="T27" fmla="*/ 420 h 420"/>
                <a:gd name="T28" fmla="*/ 266 w 522"/>
                <a:gd name="T29" fmla="*/ 420 h 420"/>
                <a:gd name="T30" fmla="*/ 313 w 522"/>
                <a:gd name="T31" fmla="*/ 416 h 420"/>
                <a:gd name="T32" fmla="*/ 370 w 522"/>
                <a:gd name="T33" fmla="*/ 399 h 420"/>
                <a:gd name="T34" fmla="*/ 414 w 522"/>
                <a:gd name="T35" fmla="*/ 374 h 420"/>
                <a:gd name="T36" fmla="*/ 461 w 522"/>
                <a:gd name="T37" fmla="*/ 344 h 420"/>
                <a:gd name="T38" fmla="*/ 486 w 522"/>
                <a:gd name="T39" fmla="*/ 310 h 420"/>
                <a:gd name="T40" fmla="*/ 509 w 522"/>
                <a:gd name="T41" fmla="*/ 268 h 420"/>
                <a:gd name="T42" fmla="*/ 520 w 522"/>
                <a:gd name="T43" fmla="*/ 220 h 420"/>
                <a:gd name="T44" fmla="*/ 520 w 522"/>
                <a:gd name="T45" fmla="*/ 176 h 420"/>
                <a:gd name="T46" fmla="*/ 507 w 522"/>
                <a:gd name="T47" fmla="*/ 140 h 420"/>
                <a:gd name="T48" fmla="*/ 477 w 522"/>
                <a:gd name="T49" fmla="*/ 100 h 420"/>
                <a:gd name="T50" fmla="*/ 456 w 522"/>
                <a:gd name="T51" fmla="*/ 76 h 420"/>
                <a:gd name="T52" fmla="*/ 441 w 522"/>
                <a:gd name="T53" fmla="*/ 41 h 420"/>
                <a:gd name="T54" fmla="*/ 382 w 522"/>
                <a:gd name="T55" fmla="*/ 5 h 420"/>
                <a:gd name="T56" fmla="*/ 330 w 522"/>
                <a:gd name="T57" fmla="*/ 1 h 420"/>
                <a:gd name="T58" fmla="*/ 336 w 522"/>
                <a:gd name="T59" fmla="*/ 22 h 420"/>
                <a:gd name="T60" fmla="*/ 395 w 522"/>
                <a:gd name="T61" fmla="*/ 32 h 420"/>
                <a:gd name="T62" fmla="*/ 423 w 522"/>
                <a:gd name="T63" fmla="*/ 70 h 420"/>
                <a:gd name="T64" fmla="*/ 435 w 522"/>
                <a:gd name="T65" fmla="*/ 95 h 420"/>
                <a:gd name="T66" fmla="*/ 479 w 522"/>
                <a:gd name="T67" fmla="*/ 137 h 420"/>
                <a:gd name="T68" fmla="*/ 499 w 522"/>
                <a:gd name="T69" fmla="*/ 176 h 420"/>
                <a:gd name="T70" fmla="*/ 501 w 522"/>
                <a:gd name="T71" fmla="*/ 226 h 420"/>
                <a:gd name="T72" fmla="*/ 480 w 522"/>
                <a:gd name="T73" fmla="*/ 273 h 420"/>
                <a:gd name="T74" fmla="*/ 448 w 522"/>
                <a:gd name="T75" fmla="*/ 317 h 420"/>
                <a:gd name="T76" fmla="*/ 410 w 522"/>
                <a:gd name="T77" fmla="*/ 351 h 420"/>
                <a:gd name="T78" fmla="*/ 365 w 522"/>
                <a:gd name="T79" fmla="*/ 378 h 420"/>
                <a:gd name="T80" fmla="*/ 321 w 522"/>
                <a:gd name="T81" fmla="*/ 388 h 420"/>
                <a:gd name="T82" fmla="*/ 279 w 522"/>
                <a:gd name="T83" fmla="*/ 395 h 420"/>
                <a:gd name="T84" fmla="*/ 235 w 522"/>
                <a:gd name="T85" fmla="*/ 397 h 420"/>
                <a:gd name="T86" fmla="*/ 197 w 522"/>
                <a:gd name="T87" fmla="*/ 391 h 420"/>
                <a:gd name="T88" fmla="*/ 148 w 522"/>
                <a:gd name="T89" fmla="*/ 378 h 420"/>
                <a:gd name="T90" fmla="*/ 95 w 522"/>
                <a:gd name="T91" fmla="*/ 353 h 420"/>
                <a:gd name="T92" fmla="*/ 47 w 522"/>
                <a:gd name="T93" fmla="*/ 317 h 420"/>
                <a:gd name="T94" fmla="*/ 22 w 522"/>
                <a:gd name="T95" fmla="*/ 268 h 420"/>
                <a:gd name="T96" fmla="*/ 24 w 522"/>
                <a:gd name="T97" fmla="*/ 213 h 420"/>
                <a:gd name="T98" fmla="*/ 43 w 522"/>
                <a:gd name="T99" fmla="*/ 169 h 420"/>
                <a:gd name="T100" fmla="*/ 91 w 522"/>
                <a:gd name="T101" fmla="*/ 127 h 420"/>
                <a:gd name="T102" fmla="*/ 100 w 522"/>
                <a:gd name="T103" fmla="*/ 114 h 420"/>
                <a:gd name="T104" fmla="*/ 110 w 522"/>
                <a:gd name="T105" fmla="*/ 64 h 420"/>
                <a:gd name="T106" fmla="*/ 137 w 522"/>
                <a:gd name="T107" fmla="*/ 26 h 420"/>
                <a:gd name="T108" fmla="*/ 186 w 522"/>
                <a:gd name="T109" fmla="*/ 28 h 420"/>
                <a:gd name="T110" fmla="*/ 216 w 522"/>
                <a:gd name="T111"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 h="420">
                  <a:moveTo>
                    <a:pt x="216" y="11"/>
                  </a:moveTo>
                  <a:lnTo>
                    <a:pt x="213" y="9"/>
                  </a:lnTo>
                  <a:lnTo>
                    <a:pt x="207" y="7"/>
                  </a:lnTo>
                  <a:lnTo>
                    <a:pt x="201" y="5"/>
                  </a:lnTo>
                  <a:lnTo>
                    <a:pt x="197" y="5"/>
                  </a:lnTo>
                  <a:lnTo>
                    <a:pt x="190" y="3"/>
                  </a:lnTo>
                  <a:lnTo>
                    <a:pt x="186" y="3"/>
                  </a:lnTo>
                  <a:lnTo>
                    <a:pt x="178" y="1"/>
                  </a:lnTo>
                  <a:lnTo>
                    <a:pt x="171" y="1"/>
                  </a:lnTo>
                  <a:lnTo>
                    <a:pt x="163" y="1"/>
                  </a:lnTo>
                  <a:lnTo>
                    <a:pt x="156" y="1"/>
                  </a:lnTo>
                  <a:lnTo>
                    <a:pt x="148" y="1"/>
                  </a:lnTo>
                  <a:lnTo>
                    <a:pt x="140" y="1"/>
                  </a:lnTo>
                  <a:lnTo>
                    <a:pt x="131" y="3"/>
                  </a:lnTo>
                  <a:lnTo>
                    <a:pt x="123" y="5"/>
                  </a:lnTo>
                  <a:lnTo>
                    <a:pt x="116" y="7"/>
                  </a:lnTo>
                  <a:lnTo>
                    <a:pt x="108" y="13"/>
                  </a:lnTo>
                  <a:lnTo>
                    <a:pt x="102" y="19"/>
                  </a:lnTo>
                  <a:lnTo>
                    <a:pt x="97" y="26"/>
                  </a:lnTo>
                  <a:lnTo>
                    <a:pt x="91" y="34"/>
                  </a:lnTo>
                  <a:lnTo>
                    <a:pt x="89" y="43"/>
                  </a:lnTo>
                  <a:lnTo>
                    <a:pt x="85" y="47"/>
                  </a:lnTo>
                  <a:lnTo>
                    <a:pt x="85" y="53"/>
                  </a:lnTo>
                  <a:lnTo>
                    <a:pt x="83" y="57"/>
                  </a:lnTo>
                  <a:lnTo>
                    <a:pt x="83" y="62"/>
                  </a:lnTo>
                  <a:lnTo>
                    <a:pt x="81" y="70"/>
                  </a:lnTo>
                  <a:lnTo>
                    <a:pt x="79" y="79"/>
                  </a:lnTo>
                  <a:lnTo>
                    <a:pt x="78" y="87"/>
                  </a:lnTo>
                  <a:lnTo>
                    <a:pt x="78" y="95"/>
                  </a:lnTo>
                  <a:lnTo>
                    <a:pt x="78" y="100"/>
                  </a:lnTo>
                  <a:lnTo>
                    <a:pt x="78" y="106"/>
                  </a:lnTo>
                  <a:lnTo>
                    <a:pt x="78" y="110"/>
                  </a:lnTo>
                  <a:lnTo>
                    <a:pt x="78" y="110"/>
                  </a:lnTo>
                  <a:lnTo>
                    <a:pt x="76" y="110"/>
                  </a:lnTo>
                  <a:lnTo>
                    <a:pt x="74" y="112"/>
                  </a:lnTo>
                  <a:lnTo>
                    <a:pt x="70" y="114"/>
                  </a:lnTo>
                  <a:lnTo>
                    <a:pt x="66" y="118"/>
                  </a:lnTo>
                  <a:lnTo>
                    <a:pt x="59" y="119"/>
                  </a:lnTo>
                  <a:lnTo>
                    <a:pt x="53" y="125"/>
                  </a:lnTo>
                  <a:lnTo>
                    <a:pt x="47" y="131"/>
                  </a:lnTo>
                  <a:lnTo>
                    <a:pt x="41" y="140"/>
                  </a:lnTo>
                  <a:lnTo>
                    <a:pt x="34" y="146"/>
                  </a:lnTo>
                  <a:lnTo>
                    <a:pt x="26" y="156"/>
                  </a:lnTo>
                  <a:lnTo>
                    <a:pt x="22" y="161"/>
                  </a:lnTo>
                  <a:lnTo>
                    <a:pt x="21" y="167"/>
                  </a:lnTo>
                  <a:lnTo>
                    <a:pt x="17" y="173"/>
                  </a:lnTo>
                  <a:lnTo>
                    <a:pt x="15" y="180"/>
                  </a:lnTo>
                  <a:lnTo>
                    <a:pt x="11" y="184"/>
                  </a:lnTo>
                  <a:lnTo>
                    <a:pt x="9" y="192"/>
                  </a:lnTo>
                  <a:lnTo>
                    <a:pt x="5" y="199"/>
                  </a:lnTo>
                  <a:lnTo>
                    <a:pt x="5" y="207"/>
                  </a:lnTo>
                  <a:lnTo>
                    <a:pt x="2" y="216"/>
                  </a:lnTo>
                  <a:lnTo>
                    <a:pt x="2" y="224"/>
                  </a:lnTo>
                  <a:lnTo>
                    <a:pt x="0" y="232"/>
                  </a:lnTo>
                  <a:lnTo>
                    <a:pt x="0" y="243"/>
                  </a:lnTo>
                  <a:lnTo>
                    <a:pt x="0" y="251"/>
                  </a:lnTo>
                  <a:lnTo>
                    <a:pt x="0" y="260"/>
                  </a:lnTo>
                  <a:lnTo>
                    <a:pt x="0" y="268"/>
                  </a:lnTo>
                  <a:lnTo>
                    <a:pt x="3" y="277"/>
                  </a:lnTo>
                  <a:lnTo>
                    <a:pt x="5" y="285"/>
                  </a:lnTo>
                  <a:lnTo>
                    <a:pt x="7" y="292"/>
                  </a:lnTo>
                  <a:lnTo>
                    <a:pt x="11" y="302"/>
                  </a:lnTo>
                  <a:lnTo>
                    <a:pt x="15" y="310"/>
                  </a:lnTo>
                  <a:lnTo>
                    <a:pt x="19" y="317"/>
                  </a:lnTo>
                  <a:lnTo>
                    <a:pt x="24" y="323"/>
                  </a:lnTo>
                  <a:lnTo>
                    <a:pt x="30" y="331"/>
                  </a:lnTo>
                  <a:lnTo>
                    <a:pt x="36" y="338"/>
                  </a:lnTo>
                  <a:lnTo>
                    <a:pt x="41" y="344"/>
                  </a:lnTo>
                  <a:lnTo>
                    <a:pt x="49" y="350"/>
                  </a:lnTo>
                  <a:lnTo>
                    <a:pt x="57" y="357"/>
                  </a:lnTo>
                  <a:lnTo>
                    <a:pt x="66" y="363"/>
                  </a:lnTo>
                  <a:lnTo>
                    <a:pt x="72" y="367"/>
                  </a:lnTo>
                  <a:lnTo>
                    <a:pt x="81" y="372"/>
                  </a:lnTo>
                  <a:lnTo>
                    <a:pt x="89" y="378"/>
                  </a:lnTo>
                  <a:lnTo>
                    <a:pt x="98" y="382"/>
                  </a:lnTo>
                  <a:lnTo>
                    <a:pt x="108" y="386"/>
                  </a:lnTo>
                  <a:lnTo>
                    <a:pt x="117" y="391"/>
                  </a:lnTo>
                  <a:lnTo>
                    <a:pt x="121" y="393"/>
                  </a:lnTo>
                  <a:lnTo>
                    <a:pt x="127" y="395"/>
                  </a:lnTo>
                  <a:lnTo>
                    <a:pt x="133" y="395"/>
                  </a:lnTo>
                  <a:lnTo>
                    <a:pt x="138" y="399"/>
                  </a:lnTo>
                  <a:lnTo>
                    <a:pt x="142" y="399"/>
                  </a:lnTo>
                  <a:lnTo>
                    <a:pt x="148" y="401"/>
                  </a:lnTo>
                  <a:lnTo>
                    <a:pt x="154" y="403"/>
                  </a:lnTo>
                  <a:lnTo>
                    <a:pt x="159" y="405"/>
                  </a:lnTo>
                  <a:lnTo>
                    <a:pt x="163" y="407"/>
                  </a:lnTo>
                  <a:lnTo>
                    <a:pt x="169" y="408"/>
                  </a:lnTo>
                  <a:lnTo>
                    <a:pt x="175" y="410"/>
                  </a:lnTo>
                  <a:lnTo>
                    <a:pt x="180" y="410"/>
                  </a:lnTo>
                  <a:lnTo>
                    <a:pt x="186" y="412"/>
                  </a:lnTo>
                  <a:lnTo>
                    <a:pt x="190" y="412"/>
                  </a:lnTo>
                  <a:lnTo>
                    <a:pt x="195" y="414"/>
                  </a:lnTo>
                  <a:lnTo>
                    <a:pt x="203" y="416"/>
                  </a:lnTo>
                  <a:lnTo>
                    <a:pt x="207" y="416"/>
                  </a:lnTo>
                  <a:lnTo>
                    <a:pt x="214" y="418"/>
                  </a:lnTo>
                  <a:lnTo>
                    <a:pt x="218" y="418"/>
                  </a:lnTo>
                  <a:lnTo>
                    <a:pt x="226" y="420"/>
                  </a:lnTo>
                  <a:lnTo>
                    <a:pt x="230" y="420"/>
                  </a:lnTo>
                  <a:lnTo>
                    <a:pt x="235" y="420"/>
                  </a:lnTo>
                  <a:lnTo>
                    <a:pt x="241" y="420"/>
                  </a:lnTo>
                  <a:lnTo>
                    <a:pt x="247" y="420"/>
                  </a:lnTo>
                  <a:lnTo>
                    <a:pt x="251" y="420"/>
                  </a:lnTo>
                  <a:lnTo>
                    <a:pt x="256" y="420"/>
                  </a:lnTo>
                  <a:lnTo>
                    <a:pt x="262" y="420"/>
                  </a:lnTo>
                  <a:lnTo>
                    <a:pt x="266" y="420"/>
                  </a:lnTo>
                  <a:lnTo>
                    <a:pt x="275" y="420"/>
                  </a:lnTo>
                  <a:lnTo>
                    <a:pt x="285" y="420"/>
                  </a:lnTo>
                  <a:lnTo>
                    <a:pt x="290" y="418"/>
                  </a:lnTo>
                  <a:lnTo>
                    <a:pt x="294" y="418"/>
                  </a:lnTo>
                  <a:lnTo>
                    <a:pt x="300" y="418"/>
                  </a:lnTo>
                  <a:lnTo>
                    <a:pt x="306" y="418"/>
                  </a:lnTo>
                  <a:lnTo>
                    <a:pt x="313" y="416"/>
                  </a:lnTo>
                  <a:lnTo>
                    <a:pt x="321" y="414"/>
                  </a:lnTo>
                  <a:lnTo>
                    <a:pt x="330" y="410"/>
                  </a:lnTo>
                  <a:lnTo>
                    <a:pt x="338" y="410"/>
                  </a:lnTo>
                  <a:lnTo>
                    <a:pt x="346" y="407"/>
                  </a:lnTo>
                  <a:lnTo>
                    <a:pt x="353" y="405"/>
                  </a:lnTo>
                  <a:lnTo>
                    <a:pt x="363" y="401"/>
                  </a:lnTo>
                  <a:lnTo>
                    <a:pt x="370" y="399"/>
                  </a:lnTo>
                  <a:lnTo>
                    <a:pt x="376" y="395"/>
                  </a:lnTo>
                  <a:lnTo>
                    <a:pt x="384" y="391"/>
                  </a:lnTo>
                  <a:lnTo>
                    <a:pt x="389" y="388"/>
                  </a:lnTo>
                  <a:lnTo>
                    <a:pt x="397" y="386"/>
                  </a:lnTo>
                  <a:lnTo>
                    <a:pt x="403" y="382"/>
                  </a:lnTo>
                  <a:lnTo>
                    <a:pt x="408" y="378"/>
                  </a:lnTo>
                  <a:lnTo>
                    <a:pt x="414" y="374"/>
                  </a:lnTo>
                  <a:lnTo>
                    <a:pt x="422" y="370"/>
                  </a:lnTo>
                  <a:lnTo>
                    <a:pt x="425" y="367"/>
                  </a:lnTo>
                  <a:lnTo>
                    <a:pt x="431" y="365"/>
                  </a:lnTo>
                  <a:lnTo>
                    <a:pt x="437" y="359"/>
                  </a:lnTo>
                  <a:lnTo>
                    <a:pt x="442" y="357"/>
                  </a:lnTo>
                  <a:lnTo>
                    <a:pt x="452" y="350"/>
                  </a:lnTo>
                  <a:lnTo>
                    <a:pt x="461" y="344"/>
                  </a:lnTo>
                  <a:lnTo>
                    <a:pt x="465" y="340"/>
                  </a:lnTo>
                  <a:lnTo>
                    <a:pt x="467" y="334"/>
                  </a:lnTo>
                  <a:lnTo>
                    <a:pt x="471" y="331"/>
                  </a:lnTo>
                  <a:lnTo>
                    <a:pt x="477" y="327"/>
                  </a:lnTo>
                  <a:lnTo>
                    <a:pt x="480" y="321"/>
                  </a:lnTo>
                  <a:lnTo>
                    <a:pt x="484" y="315"/>
                  </a:lnTo>
                  <a:lnTo>
                    <a:pt x="486" y="310"/>
                  </a:lnTo>
                  <a:lnTo>
                    <a:pt x="492" y="306"/>
                  </a:lnTo>
                  <a:lnTo>
                    <a:pt x="494" y="300"/>
                  </a:lnTo>
                  <a:lnTo>
                    <a:pt x="498" y="292"/>
                  </a:lnTo>
                  <a:lnTo>
                    <a:pt x="499" y="287"/>
                  </a:lnTo>
                  <a:lnTo>
                    <a:pt x="503" y="281"/>
                  </a:lnTo>
                  <a:lnTo>
                    <a:pt x="505" y="273"/>
                  </a:lnTo>
                  <a:lnTo>
                    <a:pt x="509" y="268"/>
                  </a:lnTo>
                  <a:lnTo>
                    <a:pt x="511" y="262"/>
                  </a:lnTo>
                  <a:lnTo>
                    <a:pt x="513" y="256"/>
                  </a:lnTo>
                  <a:lnTo>
                    <a:pt x="515" y="249"/>
                  </a:lnTo>
                  <a:lnTo>
                    <a:pt x="517" y="241"/>
                  </a:lnTo>
                  <a:lnTo>
                    <a:pt x="518" y="234"/>
                  </a:lnTo>
                  <a:lnTo>
                    <a:pt x="520" y="228"/>
                  </a:lnTo>
                  <a:lnTo>
                    <a:pt x="520" y="220"/>
                  </a:lnTo>
                  <a:lnTo>
                    <a:pt x="522" y="215"/>
                  </a:lnTo>
                  <a:lnTo>
                    <a:pt x="522" y="207"/>
                  </a:lnTo>
                  <a:lnTo>
                    <a:pt x="522" y="201"/>
                  </a:lnTo>
                  <a:lnTo>
                    <a:pt x="522" y="195"/>
                  </a:lnTo>
                  <a:lnTo>
                    <a:pt x="522" y="188"/>
                  </a:lnTo>
                  <a:lnTo>
                    <a:pt x="520" y="182"/>
                  </a:lnTo>
                  <a:lnTo>
                    <a:pt x="520" y="176"/>
                  </a:lnTo>
                  <a:lnTo>
                    <a:pt x="518" y="171"/>
                  </a:lnTo>
                  <a:lnTo>
                    <a:pt x="518" y="167"/>
                  </a:lnTo>
                  <a:lnTo>
                    <a:pt x="517" y="161"/>
                  </a:lnTo>
                  <a:lnTo>
                    <a:pt x="515" y="156"/>
                  </a:lnTo>
                  <a:lnTo>
                    <a:pt x="513" y="152"/>
                  </a:lnTo>
                  <a:lnTo>
                    <a:pt x="511" y="146"/>
                  </a:lnTo>
                  <a:lnTo>
                    <a:pt x="507" y="140"/>
                  </a:lnTo>
                  <a:lnTo>
                    <a:pt x="505" y="138"/>
                  </a:lnTo>
                  <a:lnTo>
                    <a:pt x="499" y="129"/>
                  </a:lnTo>
                  <a:lnTo>
                    <a:pt x="496" y="123"/>
                  </a:lnTo>
                  <a:lnTo>
                    <a:pt x="490" y="116"/>
                  </a:lnTo>
                  <a:lnTo>
                    <a:pt x="484" y="110"/>
                  </a:lnTo>
                  <a:lnTo>
                    <a:pt x="480" y="104"/>
                  </a:lnTo>
                  <a:lnTo>
                    <a:pt x="477" y="100"/>
                  </a:lnTo>
                  <a:lnTo>
                    <a:pt x="467" y="93"/>
                  </a:lnTo>
                  <a:lnTo>
                    <a:pt x="460" y="87"/>
                  </a:lnTo>
                  <a:lnTo>
                    <a:pt x="456" y="83"/>
                  </a:lnTo>
                  <a:lnTo>
                    <a:pt x="454" y="83"/>
                  </a:lnTo>
                  <a:lnTo>
                    <a:pt x="454" y="81"/>
                  </a:lnTo>
                  <a:lnTo>
                    <a:pt x="456" y="79"/>
                  </a:lnTo>
                  <a:lnTo>
                    <a:pt x="456" y="76"/>
                  </a:lnTo>
                  <a:lnTo>
                    <a:pt x="458" y="70"/>
                  </a:lnTo>
                  <a:lnTo>
                    <a:pt x="456" y="66"/>
                  </a:lnTo>
                  <a:lnTo>
                    <a:pt x="454" y="62"/>
                  </a:lnTo>
                  <a:lnTo>
                    <a:pt x="452" y="57"/>
                  </a:lnTo>
                  <a:lnTo>
                    <a:pt x="450" y="53"/>
                  </a:lnTo>
                  <a:lnTo>
                    <a:pt x="446" y="47"/>
                  </a:lnTo>
                  <a:lnTo>
                    <a:pt x="441" y="41"/>
                  </a:lnTo>
                  <a:lnTo>
                    <a:pt x="435" y="34"/>
                  </a:lnTo>
                  <a:lnTo>
                    <a:pt x="427" y="28"/>
                  </a:lnTo>
                  <a:lnTo>
                    <a:pt x="418" y="21"/>
                  </a:lnTo>
                  <a:lnTo>
                    <a:pt x="410" y="15"/>
                  </a:lnTo>
                  <a:lnTo>
                    <a:pt x="401" y="9"/>
                  </a:lnTo>
                  <a:lnTo>
                    <a:pt x="393" y="7"/>
                  </a:lnTo>
                  <a:lnTo>
                    <a:pt x="382" y="5"/>
                  </a:lnTo>
                  <a:lnTo>
                    <a:pt x="374" y="3"/>
                  </a:lnTo>
                  <a:lnTo>
                    <a:pt x="365" y="1"/>
                  </a:lnTo>
                  <a:lnTo>
                    <a:pt x="357" y="1"/>
                  </a:lnTo>
                  <a:lnTo>
                    <a:pt x="349" y="0"/>
                  </a:lnTo>
                  <a:lnTo>
                    <a:pt x="342" y="0"/>
                  </a:lnTo>
                  <a:lnTo>
                    <a:pt x="336" y="0"/>
                  </a:lnTo>
                  <a:lnTo>
                    <a:pt x="330" y="1"/>
                  </a:lnTo>
                  <a:lnTo>
                    <a:pt x="323" y="1"/>
                  </a:lnTo>
                  <a:lnTo>
                    <a:pt x="321" y="3"/>
                  </a:lnTo>
                  <a:lnTo>
                    <a:pt x="315" y="22"/>
                  </a:lnTo>
                  <a:lnTo>
                    <a:pt x="319" y="22"/>
                  </a:lnTo>
                  <a:lnTo>
                    <a:pt x="323" y="22"/>
                  </a:lnTo>
                  <a:lnTo>
                    <a:pt x="328" y="22"/>
                  </a:lnTo>
                  <a:lnTo>
                    <a:pt x="336" y="22"/>
                  </a:lnTo>
                  <a:lnTo>
                    <a:pt x="344" y="22"/>
                  </a:lnTo>
                  <a:lnTo>
                    <a:pt x="351" y="24"/>
                  </a:lnTo>
                  <a:lnTo>
                    <a:pt x="361" y="26"/>
                  </a:lnTo>
                  <a:lnTo>
                    <a:pt x="368" y="26"/>
                  </a:lnTo>
                  <a:lnTo>
                    <a:pt x="378" y="28"/>
                  </a:lnTo>
                  <a:lnTo>
                    <a:pt x="387" y="30"/>
                  </a:lnTo>
                  <a:lnTo>
                    <a:pt x="395" y="32"/>
                  </a:lnTo>
                  <a:lnTo>
                    <a:pt x="403" y="36"/>
                  </a:lnTo>
                  <a:lnTo>
                    <a:pt x="408" y="38"/>
                  </a:lnTo>
                  <a:lnTo>
                    <a:pt x="412" y="41"/>
                  </a:lnTo>
                  <a:lnTo>
                    <a:pt x="418" y="47"/>
                  </a:lnTo>
                  <a:lnTo>
                    <a:pt x="420" y="55"/>
                  </a:lnTo>
                  <a:lnTo>
                    <a:pt x="423" y="62"/>
                  </a:lnTo>
                  <a:lnTo>
                    <a:pt x="423" y="70"/>
                  </a:lnTo>
                  <a:lnTo>
                    <a:pt x="425" y="78"/>
                  </a:lnTo>
                  <a:lnTo>
                    <a:pt x="425" y="81"/>
                  </a:lnTo>
                  <a:lnTo>
                    <a:pt x="427" y="85"/>
                  </a:lnTo>
                  <a:lnTo>
                    <a:pt x="427" y="89"/>
                  </a:lnTo>
                  <a:lnTo>
                    <a:pt x="427" y="91"/>
                  </a:lnTo>
                  <a:lnTo>
                    <a:pt x="431" y="93"/>
                  </a:lnTo>
                  <a:lnTo>
                    <a:pt x="435" y="95"/>
                  </a:lnTo>
                  <a:lnTo>
                    <a:pt x="441" y="100"/>
                  </a:lnTo>
                  <a:lnTo>
                    <a:pt x="448" y="104"/>
                  </a:lnTo>
                  <a:lnTo>
                    <a:pt x="456" y="112"/>
                  </a:lnTo>
                  <a:lnTo>
                    <a:pt x="463" y="119"/>
                  </a:lnTo>
                  <a:lnTo>
                    <a:pt x="471" y="129"/>
                  </a:lnTo>
                  <a:lnTo>
                    <a:pt x="475" y="133"/>
                  </a:lnTo>
                  <a:lnTo>
                    <a:pt x="479" y="137"/>
                  </a:lnTo>
                  <a:lnTo>
                    <a:pt x="482" y="142"/>
                  </a:lnTo>
                  <a:lnTo>
                    <a:pt x="486" y="148"/>
                  </a:lnTo>
                  <a:lnTo>
                    <a:pt x="488" y="154"/>
                  </a:lnTo>
                  <a:lnTo>
                    <a:pt x="492" y="157"/>
                  </a:lnTo>
                  <a:lnTo>
                    <a:pt x="496" y="165"/>
                  </a:lnTo>
                  <a:lnTo>
                    <a:pt x="498" y="171"/>
                  </a:lnTo>
                  <a:lnTo>
                    <a:pt x="499" y="176"/>
                  </a:lnTo>
                  <a:lnTo>
                    <a:pt x="501" y="184"/>
                  </a:lnTo>
                  <a:lnTo>
                    <a:pt x="501" y="190"/>
                  </a:lnTo>
                  <a:lnTo>
                    <a:pt x="503" y="197"/>
                  </a:lnTo>
                  <a:lnTo>
                    <a:pt x="503" y="203"/>
                  </a:lnTo>
                  <a:lnTo>
                    <a:pt x="503" y="211"/>
                  </a:lnTo>
                  <a:lnTo>
                    <a:pt x="503" y="218"/>
                  </a:lnTo>
                  <a:lnTo>
                    <a:pt x="501" y="226"/>
                  </a:lnTo>
                  <a:lnTo>
                    <a:pt x="499" y="232"/>
                  </a:lnTo>
                  <a:lnTo>
                    <a:pt x="498" y="241"/>
                  </a:lnTo>
                  <a:lnTo>
                    <a:pt x="494" y="247"/>
                  </a:lnTo>
                  <a:lnTo>
                    <a:pt x="490" y="254"/>
                  </a:lnTo>
                  <a:lnTo>
                    <a:pt x="486" y="260"/>
                  </a:lnTo>
                  <a:lnTo>
                    <a:pt x="484" y="268"/>
                  </a:lnTo>
                  <a:lnTo>
                    <a:pt x="480" y="273"/>
                  </a:lnTo>
                  <a:lnTo>
                    <a:pt x="477" y="281"/>
                  </a:lnTo>
                  <a:lnTo>
                    <a:pt x="471" y="287"/>
                  </a:lnTo>
                  <a:lnTo>
                    <a:pt x="467" y="292"/>
                  </a:lnTo>
                  <a:lnTo>
                    <a:pt x="463" y="300"/>
                  </a:lnTo>
                  <a:lnTo>
                    <a:pt x="458" y="306"/>
                  </a:lnTo>
                  <a:lnTo>
                    <a:pt x="452" y="311"/>
                  </a:lnTo>
                  <a:lnTo>
                    <a:pt x="448" y="317"/>
                  </a:lnTo>
                  <a:lnTo>
                    <a:pt x="444" y="321"/>
                  </a:lnTo>
                  <a:lnTo>
                    <a:pt x="439" y="327"/>
                  </a:lnTo>
                  <a:lnTo>
                    <a:pt x="435" y="332"/>
                  </a:lnTo>
                  <a:lnTo>
                    <a:pt x="429" y="336"/>
                  </a:lnTo>
                  <a:lnTo>
                    <a:pt x="423" y="340"/>
                  </a:lnTo>
                  <a:lnTo>
                    <a:pt x="420" y="346"/>
                  </a:lnTo>
                  <a:lnTo>
                    <a:pt x="410" y="351"/>
                  </a:lnTo>
                  <a:lnTo>
                    <a:pt x="403" y="359"/>
                  </a:lnTo>
                  <a:lnTo>
                    <a:pt x="395" y="365"/>
                  </a:lnTo>
                  <a:lnTo>
                    <a:pt x="387" y="370"/>
                  </a:lnTo>
                  <a:lnTo>
                    <a:pt x="382" y="372"/>
                  </a:lnTo>
                  <a:lnTo>
                    <a:pt x="378" y="376"/>
                  </a:lnTo>
                  <a:lnTo>
                    <a:pt x="370" y="376"/>
                  </a:lnTo>
                  <a:lnTo>
                    <a:pt x="365" y="378"/>
                  </a:lnTo>
                  <a:lnTo>
                    <a:pt x="355" y="380"/>
                  </a:lnTo>
                  <a:lnTo>
                    <a:pt x="347" y="382"/>
                  </a:lnTo>
                  <a:lnTo>
                    <a:pt x="342" y="382"/>
                  </a:lnTo>
                  <a:lnTo>
                    <a:pt x="336" y="384"/>
                  </a:lnTo>
                  <a:lnTo>
                    <a:pt x="332" y="384"/>
                  </a:lnTo>
                  <a:lnTo>
                    <a:pt x="327" y="386"/>
                  </a:lnTo>
                  <a:lnTo>
                    <a:pt x="321" y="388"/>
                  </a:lnTo>
                  <a:lnTo>
                    <a:pt x="315" y="389"/>
                  </a:lnTo>
                  <a:lnTo>
                    <a:pt x="309" y="389"/>
                  </a:lnTo>
                  <a:lnTo>
                    <a:pt x="306" y="391"/>
                  </a:lnTo>
                  <a:lnTo>
                    <a:pt x="298" y="391"/>
                  </a:lnTo>
                  <a:lnTo>
                    <a:pt x="292" y="393"/>
                  </a:lnTo>
                  <a:lnTo>
                    <a:pt x="285" y="393"/>
                  </a:lnTo>
                  <a:lnTo>
                    <a:pt x="279" y="395"/>
                  </a:lnTo>
                  <a:lnTo>
                    <a:pt x="273" y="395"/>
                  </a:lnTo>
                  <a:lnTo>
                    <a:pt x="268" y="395"/>
                  </a:lnTo>
                  <a:lnTo>
                    <a:pt x="260" y="395"/>
                  </a:lnTo>
                  <a:lnTo>
                    <a:pt x="254" y="397"/>
                  </a:lnTo>
                  <a:lnTo>
                    <a:pt x="249" y="397"/>
                  </a:lnTo>
                  <a:lnTo>
                    <a:pt x="243" y="397"/>
                  </a:lnTo>
                  <a:lnTo>
                    <a:pt x="235" y="397"/>
                  </a:lnTo>
                  <a:lnTo>
                    <a:pt x="232" y="397"/>
                  </a:lnTo>
                  <a:lnTo>
                    <a:pt x="224" y="395"/>
                  </a:lnTo>
                  <a:lnTo>
                    <a:pt x="218" y="395"/>
                  </a:lnTo>
                  <a:lnTo>
                    <a:pt x="214" y="395"/>
                  </a:lnTo>
                  <a:lnTo>
                    <a:pt x="209" y="395"/>
                  </a:lnTo>
                  <a:lnTo>
                    <a:pt x="203" y="393"/>
                  </a:lnTo>
                  <a:lnTo>
                    <a:pt x="197" y="391"/>
                  </a:lnTo>
                  <a:lnTo>
                    <a:pt x="190" y="389"/>
                  </a:lnTo>
                  <a:lnTo>
                    <a:pt x="184" y="389"/>
                  </a:lnTo>
                  <a:lnTo>
                    <a:pt x="176" y="388"/>
                  </a:lnTo>
                  <a:lnTo>
                    <a:pt x="171" y="386"/>
                  </a:lnTo>
                  <a:lnTo>
                    <a:pt x="163" y="382"/>
                  </a:lnTo>
                  <a:lnTo>
                    <a:pt x="157" y="382"/>
                  </a:lnTo>
                  <a:lnTo>
                    <a:pt x="148" y="378"/>
                  </a:lnTo>
                  <a:lnTo>
                    <a:pt x="140" y="374"/>
                  </a:lnTo>
                  <a:lnTo>
                    <a:pt x="133" y="372"/>
                  </a:lnTo>
                  <a:lnTo>
                    <a:pt x="125" y="369"/>
                  </a:lnTo>
                  <a:lnTo>
                    <a:pt x="117" y="365"/>
                  </a:lnTo>
                  <a:lnTo>
                    <a:pt x="110" y="361"/>
                  </a:lnTo>
                  <a:lnTo>
                    <a:pt x="102" y="357"/>
                  </a:lnTo>
                  <a:lnTo>
                    <a:pt x="95" y="353"/>
                  </a:lnTo>
                  <a:lnTo>
                    <a:pt x="87" y="350"/>
                  </a:lnTo>
                  <a:lnTo>
                    <a:pt x="79" y="344"/>
                  </a:lnTo>
                  <a:lnTo>
                    <a:pt x="72" y="338"/>
                  </a:lnTo>
                  <a:lnTo>
                    <a:pt x="66" y="334"/>
                  </a:lnTo>
                  <a:lnTo>
                    <a:pt x="59" y="329"/>
                  </a:lnTo>
                  <a:lnTo>
                    <a:pt x="53" y="323"/>
                  </a:lnTo>
                  <a:lnTo>
                    <a:pt x="47" y="317"/>
                  </a:lnTo>
                  <a:lnTo>
                    <a:pt x="43" y="311"/>
                  </a:lnTo>
                  <a:lnTo>
                    <a:pt x="38" y="306"/>
                  </a:lnTo>
                  <a:lnTo>
                    <a:pt x="34" y="298"/>
                  </a:lnTo>
                  <a:lnTo>
                    <a:pt x="30" y="291"/>
                  </a:lnTo>
                  <a:lnTo>
                    <a:pt x="28" y="285"/>
                  </a:lnTo>
                  <a:lnTo>
                    <a:pt x="24" y="277"/>
                  </a:lnTo>
                  <a:lnTo>
                    <a:pt x="22" y="268"/>
                  </a:lnTo>
                  <a:lnTo>
                    <a:pt x="22" y="260"/>
                  </a:lnTo>
                  <a:lnTo>
                    <a:pt x="22" y="253"/>
                  </a:lnTo>
                  <a:lnTo>
                    <a:pt x="21" y="243"/>
                  </a:lnTo>
                  <a:lnTo>
                    <a:pt x="21" y="235"/>
                  </a:lnTo>
                  <a:lnTo>
                    <a:pt x="22" y="228"/>
                  </a:lnTo>
                  <a:lnTo>
                    <a:pt x="24" y="220"/>
                  </a:lnTo>
                  <a:lnTo>
                    <a:pt x="24" y="213"/>
                  </a:lnTo>
                  <a:lnTo>
                    <a:pt x="28" y="205"/>
                  </a:lnTo>
                  <a:lnTo>
                    <a:pt x="30" y="197"/>
                  </a:lnTo>
                  <a:lnTo>
                    <a:pt x="32" y="192"/>
                  </a:lnTo>
                  <a:lnTo>
                    <a:pt x="36" y="186"/>
                  </a:lnTo>
                  <a:lnTo>
                    <a:pt x="38" y="180"/>
                  </a:lnTo>
                  <a:lnTo>
                    <a:pt x="41" y="175"/>
                  </a:lnTo>
                  <a:lnTo>
                    <a:pt x="43" y="169"/>
                  </a:lnTo>
                  <a:lnTo>
                    <a:pt x="51" y="161"/>
                  </a:lnTo>
                  <a:lnTo>
                    <a:pt x="59" y="154"/>
                  </a:lnTo>
                  <a:lnTo>
                    <a:pt x="66" y="146"/>
                  </a:lnTo>
                  <a:lnTo>
                    <a:pt x="74" y="140"/>
                  </a:lnTo>
                  <a:lnTo>
                    <a:pt x="81" y="135"/>
                  </a:lnTo>
                  <a:lnTo>
                    <a:pt x="87" y="131"/>
                  </a:lnTo>
                  <a:lnTo>
                    <a:pt x="91" y="127"/>
                  </a:lnTo>
                  <a:lnTo>
                    <a:pt x="97" y="125"/>
                  </a:lnTo>
                  <a:lnTo>
                    <a:pt x="98" y="125"/>
                  </a:lnTo>
                  <a:lnTo>
                    <a:pt x="100" y="125"/>
                  </a:lnTo>
                  <a:lnTo>
                    <a:pt x="100" y="123"/>
                  </a:lnTo>
                  <a:lnTo>
                    <a:pt x="100" y="121"/>
                  </a:lnTo>
                  <a:lnTo>
                    <a:pt x="100" y="118"/>
                  </a:lnTo>
                  <a:lnTo>
                    <a:pt x="100" y="114"/>
                  </a:lnTo>
                  <a:lnTo>
                    <a:pt x="100" y="108"/>
                  </a:lnTo>
                  <a:lnTo>
                    <a:pt x="102" y="102"/>
                  </a:lnTo>
                  <a:lnTo>
                    <a:pt x="102" y="95"/>
                  </a:lnTo>
                  <a:lnTo>
                    <a:pt x="104" y="87"/>
                  </a:lnTo>
                  <a:lnTo>
                    <a:pt x="104" y="79"/>
                  </a:lnTo>
                  <a:lnTo>
                    <a:pt x="106" y="72"/>
                  </a:lnTo>
                  <a:lnTo>
                    <a:pt x="110" y="64"/>
                  </a:lnTo>
                  <a:lnTo>
                    <a:pt x="112" y="57"/>
                  </a:lnTo>
                  <a:lnTo>
                    <a:pt x="116" y="51"/>
                  </a:lnTo>
                  <a:lnTo>
                    <a:pt x="117" y="43"/>
                  </a:lnTo>
                  <a:lnTo>
                    <a:pt x="121" y="38"/>
                  </a:lnTo>
                  <a:lnTo>
                    <a:pt x="127" y="34"/>
                  </a:lnTo>
                  <a:lnTo>
                    <a:pt x="131" y="30"/>
                  </a:lnTo>
                  <a:lnTo>
                    <a:pt x="137" y="26"/>
                  </a:lnTo>
                  <a:lnTo>
                    <a:pt x="142" y="24"/>
                  </a:lnTo>
                  <a:lnTo>
                    <a:pt x="150" y="24"/>
                  </a:lnTo>
                  <a:lnTo>
                    <a:pt x="156" y="24"/>
                  </a:lnTo>
                  <a:lnTo>
                    <a:pt x="163" y="24"/>
                  </a:lnTo>
                  <a:lnTo>
                    <a:pt x="171" y="24"/>
                  </a:lnTo>
                  <a:lnTo>
                    <a:pt x="178" y="28"/>
                  </a:lnTo>
                  <a:lnTo>
                    <a:pt x="186" y="28"/>
                  </a:lnTo>
                  <a:lnTo>
                    <a:pt x="192" y="32"/>
                  </a:lnTo>
                  <a:lnTo>
                    <a:pt x="197" y="34"/>
                  </a:lnTo>
                  <a:lnTo>
                    <a:pt x="205" y="36"/>
                  </a:lnTo>
                  <a:lnTo>
                    <a:pt x="209" y="36"/>
                  </a:lnTo>
                  <a:lnTo>
                    <a:pt x="213" y="38"/>
                  </a:lnTo>
                  <a:lnTo>
                    <a:pt x="214" y="40"/>
                  </a:lnTo>
                  <a:lnTo>
                    <a:pt x="216" y="40"/>
                  </a:lnTo>
                  <a:lnTo>
                    <a:pt x="216" y="11"/>
                  </a:lnTo>
                  <a:lnTo>
                    <a:pt x="216" y="11"/>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7"/>
            <p:cNvSpPr>
              <a:spLocks/>
            </p:cNvSpPr>
            <p:nvPr/>
          </p:nvSpPr>
          <p:spPr bwMode="auto">
            <a:xfrm>
              <a:off x="5718222" y="3366809"/>
              <a:ext cx="124857" cy="38033"/>
            </a:xfrm>
            <a:custGeom>
              <a:avLst/>
              <a:gdLst>
                <a:gd name="T0" fmla="*/ 0 w 131"/>
                <a:gd name="T1" fmla="*/ 4 h 37"/>
                <a:gd name="T2" fmla="*/ 2 w 131"/>
                <a:gd name="T3" fmla="*/ 4 h 37"/>
                <a:gd name="T4" fmla="*/ 9 w 131"/>
                <a:gd name="T5" fmla="*/ 4 h 37"/>
                <a:gd name="T6" fmla="*/ 11 w 131"/>
                <a:gd name="T7" fmla="*/ 4 h 37"/>
                <a:gd name="T8" fmla="*/ 17 w 131"/>
                <a:gd name="T9" fmla="*/ 4 h 37"/>
                <a:gd name="T10" fmla="*/ 23 w 131"/>
                <a:gd name="T11" fmla="*/ 4 h 37"/>
                <a:gd name="T12" fmla="*/ 26 w 131"/>
                <a:gd name="T13" fmla="*/ 4 h 37"/>
                <a:gd name="T14" fmla="*/ 32 w 131"/>
                <a:gd name="T15" fmla="*/ 4 h 37"/>
                <a:gd name="T16" fmla="*/ 38 w 131"/>
                <a:gd name="T17" fmla="*/ 4 h 37"/>
                <a:gd name="T18" fmla="*/ 43 w 131"/>
                <a:gd name="T19" fmla="*/ 4 h 37"/>
                <a:gd name="T20" fmla="*/ 49 w 131"/>
                <a:gd name="T21" fmla="*/ 4 h 37"/>
                <a:gd name="T22" fmla="*/ 53 w 131"/>
                <a:gd name="T23" fmla="*/ 2 h 37"/>
                <a:gd name="T24" fmla="*/ 59 w 131"/>
                <a:gd name="T25" fmla="*/ 2 h 37"/>
                <a:gd name="T26" fmla="*/ 64 w 131"/>
                <a:gd name="T27" fmla="*/ 2 h 37"/>
                <a:gd name="T28" fmla="*/ 68 w 131"/>
                <a:gd name="T29" fmla="*/ 2 h 37"/>
                <a:gd name="T30" fmla="*/ 74 w 131"/>
                <a:gd name="T31" fmla="*/ 0 h 37"/>
                <a:gd name="T32" fmla="*/ 83 w 131"/>
                <a:gd name="T33" fmla="*/ 0 h 37"/>
                <a:gd name="T34" fmla="*/ 91 w 131"/>
                <a:gd name="T35" fmla="*/ 0 h 37"/>
                <a:gd name="T36" fmla="*/ 99 w 131"/>
                <a:gd name="T37" fmla="*/ 0 h 37"/>
                <a:gd name="T38" fmla="*/ 106 w 131"/>
                <a:gd name="T39" fmla="*/ 0 h 37"/>
                <a:gd name="T40" fmla="*/ 112 w 131"/>
                <a:gd name="T41" fmla="*/ 2 h 37"/>
                <a:gd name="T42" fmla="*/ 116 w 131"/>
                <a:gd name="T43" fmla="*/ 2 h 37"/>
                <a:gd name="T44" fmla="*/ 118 w 131"/>
                <a:gd name="T45" fmla="*/ 2 h 37"/>
                <a:gd name="T46" fmla="*/ 131 w 131"/>
                <a:gd name="T47" fmla="*/ 19 h 37"/>
                <a:gd name="T48" fmla="*/ 129 w 131"/>
                <a:gd name="T49" fmla="*/ 19 h 37"/>
                <a:gd name="T50" fmla="*/ 121 w 131"/>
                <a:gd name="T51" fmla="*/ 19 h 37"/>
                <a:gd name="T52" fmla="*/ 116 w 131"/>
                <a:gd name="T53" fmla="*/ 19 h 37"/>
                <a:gd name="T54" fmla="*/ 112 w 131"/>
                <a:gd name="T55" fmla="*/ 19 h 37"/>
                <a:gd name="T56" fmla="*/ 106 w 131"/>
                <a:gd name="T57" fmla="*/ 19 h 37"/>
                <a:gd name="T58" fmla="*/ 100 w 131"/>
                <a:gd name="T59" fmla="*/ 21 h 37"/>
                <a:gd name="T60" fmla="*/ 95 w 131"/>
                <a:gd name="T61" fmla="*/ 21 h 37"/>
                <a:gd name="T62" fmla="*/ 89 w 131"/>
                <a:gd name="T63" fmla="*/ 21 h 37"/>
                <a:gd name="T64" fmla="*/ 83 w 131"/>
                <a:gd name="T65" fmla="*/ 21 h 37"/>
                <a:gd name="T66" fmla="*/ 78 w 131"/>
                <a:gd name="T67" fmla="*/ 23 h 37"/>
                <a:gd name="T68" fmla="*/ 72 w 131"/>
                <a:gd name="T69" fmla="*/ 23 h 37"/>
                <a:gd name="T70" fmla="*/ 66 w 131"/>
                <a:gd name="T71" fmla="*/ 23 h 37"/>
                <a:gd name="T72" fmla="*/ 62 w 131"/>
                <a:gd name="T73" fmla="*/ 23 h 37"/>
                <a:gd name="T74" fmla="*/ 61 w 131"/>
                <a:gd name="T75" fmla="*/ 25 h 37"/>
                <a:gd name="T76" fmla="*/ 55 w 131"/>
                <a:gd name="T77" fmla="*/ 25 h 37"/>
                <a:gd name="T78" fmla="*/ 53 w 131"/>
                <a:gd name="T79" fmla="*/ 25 h 37"/>
                <a:gd name="T80" fmla="*/ 47 w 131"/>
                <a:gd name="T81" fmla="*/ 27 h 37"/>
                <a:gd name="T82" fmla="*/ 43 w 131"/>
                <a:gd name="T83" fmla="*/ 27 h 37"/>
                <a:gd name="T84" fmla="*/ 38 w 131"/>
                <a:gd name="T85" fmla="*/ 29 h 37"/>
                <a:gd name="T86" fmla="*/ 34 w 131"/>
                <a:gd name="T87" fmla="*/ 29 h 37"/>
                <a:gd name="T88" fmla="*/ 28 w 131"/>
                <a:gd name="T89" fmla="*/ 31 h 37"/>
                <a:gd name="T90" fmla="*/ 24 w 131"/>
                <a:gd name="T91" fmla="*/ 33 h 37"/>
                <a:gd name="T92" fmla="*/ 19 w 131"/>
                <a:gd name="T93" fmla="*/ 33 h 37"/>
                <a:gd name="T94" fmla="*/ 13 w 131"/>
                <a:gd name="T95" fmla="*/ 33 h 37"/>
                <a:gd name="T96" fmla="*/ 9 w 131"/>
                <a:gd name="T97" fmla="*/ 33 h 37"/>
                <a:gd name="T98" fmla="*/ 5 w 131"/>
                <a:gd name="T99" fmla="*/ 35 h 37"/>
                <a:gd name="T100" fmla="*/ 2 w 131"/>
                <a:gd name="T101" fmla="*/ 37 h 37"/>
                <a:gd name="T102" fmla="*/ 0 w 131"/>
                <a:gd name="T103" fmla="*/ 37 h 37"/>
                <a:gd name="T104" fmla="*/ 0 w 131"/>
                <a:gd name="T105" fmla="*/ 4 h 37"/>
                <a:gd name="T106" fmla="*/ 0 w 131"/>
                <a:gd name="T107"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37">
                  <a:moveTo>
                    <a:pt x="0" y="4"/>
                  </a:moveTo>
                  <a:lnTo>
                    <a:pt x="2" y="4"/>
                  </a:lnTo>
                  <a:lnTo>
                    <a:pt x="9" y="4"/>
                  </a:lnTo>
                  <a:lnTo>
                    <a:pt x="11" y="4"/>
                  </a:lnTo>
                  <a:lnTo>
                    <a:pt x="17" y="4"/>
                  </a:lnTo>
                  <a:lnTo>
                    <a:pt x="23" y="4"/>
                  </a:lnTo>
                  <a:lnTo>
                    <a:pt x="26" y="4"/>
                  </a:lnTo>
                  <a:lnTo>
                    <a:pt x="32" y="4"/>
                  </a:lnTo>
                  <a:lnTo>
                    <a:pt x="38" y="4"/>
                  </a:lnTo>
                  <a:lnTo>
                    <a:pt x="43" y="4"/>
                  </a:lnTo>
                  <a:lnTo>
                    <a:pt x="49" y="4"/>
                  </a:lnTo>
                  <a:lnTo>
                    <a:pt x="53" y="2"/>
                  </a:lnTo>
                  <a:lnTo>
                    <a:pt x="59" y="2"/>
                  </a:lnTo>
                  <a:lnTo>
                    <a:pt x="64" y="2"/>
                  </a:lnTo>
                  <a:lnTo>
                    <a:pt x="68" y="2"/>
                  </a:lnTo>
                  <a:lnTo>
                    <a:pt x="74" y="0"/>
                  </a:lnTo>
                  <a:lnTo>
                    <a:pt x="83" y="0"/>
                  </a:lnTo>
                  <a:lnTo>
                    <a:pt x="91" y="0"/>
                  </a:lnTo>
                  <a:lnTo>
                    <a:pt x="99" y="0"/>
                  </a:lnTo>
                  <a:lnTo>
                    <a:pt x="106" y="0"/>
                  </a:lnTo>
                  <a:lnTo>
                    <a:pt x="112" y="2"/>
                  </a:lnTo>
                  <a:lnTo>
                    <a:pt x="116" y="2"/>
                  </a:lnTo>
                  <a:lnTo>
                    <a:pt x="118" y="2"/>
                  </a:lnTo>
                  <a:lnTo>
                    <a:pt x="131" y="19"/>
                  </a:lnTo>
                  <a:lnTo>
                    <a:pt x="129" y="19"/>
                  </a:lnTo>
                  <a:lnTo>
                    <a:pt x="121" y="19"/>
                  </a:lnTo>
                  <a:lnTo>
                    <a:pt x="116" y="19"/>
                  </a:lnTo>
                  <a:lnTo>
                    <a:pt x="112" y="19"/>
                  </a:lnTo>
                  <a:lnTo>
                    <a:pt x="106" y="19"/>
                  </a:lnTo>
                  <a:lnTo>
                    <a:pt x="100" y="21"/>
                  </a:lnTo>
                  <a:lnTo>
                    <a:pt x="95" y="21"/>
                  </a:lnTo>
                  <a:lnTo>
                    <a:pt x="89" y="21"/>
                  </a:lnTo>
                  <a:lnTo>
                    <a:pt x="83" y="21"/>
                  </a:lnTo>
                  <a:lnTo>
                    <a:pt x="78" y="23"/>
                  </a:lnTo>
                  <a:lnTo>
                    <a:pt x="72" y="23"/>
                  </a:lnTo>
                  <a:lnTo>
                    <a:pt x="66" y="23"/>
                  </a:lnTo>
                  <a:lnTo>
                    <a:pt x="62" y="23"/>
                  </a:lnTo>
                  <a:lnTo>
                    <a:pt x="61" y="25"/>
                  </a:lnTo>
                  <a:lnTo>
                    <a:pt x="55" y="25"/>
                  </a:lnTo>
                  <a:lnTo>
                    <a:pt x="53" y="25"/>
                  </a:lnTo>
                  <a:lnTo>
                    <a:pt x="47" y="27"/>
                  </a:lnTo>
                  <a:lnTo>
                    <a:pt x="43" y="27"/>
                  </a:lnTo>
                  <a:lnTo>
                    <a:pt x="38" y="29"/>
                  </a:lnTo>
                  <a:lnTo>
                    <a:pt x="34" y="29"/>
                  </a:lnTo>
                  <a:lnTo>
                    <a:pt x="28" y="31"/>
                  </a:lnTo>
                  <a:lnTo>
                    <a:pt x="24" y="33"/>
                  </a:lnTo>
                  <a:lnTo>
                    <a:pt x="19" y="33"/>
                  </a:lnTo>
                  <a:lnTo>
                    <a:pt x="13" y="33"/>
                  </a:lnTo>
                  <a:lnTo>
                    <a:pt x="9" y="33"/>
                  </a:lnTo>
                  <a:lnTo>
                    <a:pt x="5" y="35"/>
                  </a:lnTo>
                  <a:lnTo>
                    <a:pt x="2" y="37"/>
                  </a:lnTo>
                  <a:lnTo>
                    <a:pt x="0" y="37"/>
                  </a:lnTo>
                  <a:lnTo>
                    <a:pt x="0" y="4"/>
                  </a:lnTo>
                  <a:lnTo>
                    <a:pt x="0" y="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8"/>
            <p:cNvSpPr>
              <a:spLocks/>
            </p:cNvSpPr>
            <p:nvPr/>
          </p:nvSpPr>
          <p:spPr bwMode="auto">
            <a:xfrm>
              <a:off x="5760482" y="3201996"/>
              <a:ext cx="124857" cy="179603"/>
            </a:xfrm>
            <a:custGeom>
              <a:avLst/>
              <a:gdLst>
                <a:gd name="T0" fmla="*/ 0 w 132"/>
                <a:gd name="T1" fmla="*/ 166 h 170"/>
                <a:gd name="T2" fmla="*/ 0 w 132"/>
                <a:gd name="T3" fmla="*/ 154 h 170"/>
                <a:gd name="T4" fmla="*/ 0 w 132"/>
                <a:gd name="T5" fmla="*/ 143 h 170"/>
                <a:gd name="T6" fmla="*/ 0 w 132"/>
                <a:gd name="T7" fmla="*/ 130 h 170"/>
                <a:gd name="T8" fmla="*/ 0 w 132"/>
                <a:gd name="T9" fmla="*/ 115 h 170"/>
                <a:gd name="T10" fmla="*/ 0 w 132"/>
                <a:gd name="T11" fmla="*/ 101 h 170"/>
                <a:gd name="T12" fmla="*/ 2 w 132"/>
                <a:gd name="T13" fmla="*/ 90 h 170"/>
                <a:gd name="T14" fmla="*/ 4 w 132"/>
                <a:gd name="T15" fmla="*/ 78 h 170"/>
                <a:gd name="T16" fmla="*/ 10 w 132"/>
                <a:gd name="T17" fmla="*/ 67 h 170"/>
                <a:gd name="T18" fmla="*/ 16 w 132"/>
                <a:gd name="T19" fmla="*/ 54 h 170"/>
                <a:gd name="T20" fmla="*/ 21 w 132"/>
                <a:gd name="T21" fmla="*/ 38 h 170"/>
                <a:gd name="T22" fmla="*/ 27 w 132"/>
                <a:gd name="T23" fmla="*/ 25 h 170"/>
                <a:gd name="T24" fmla="*/ 33 w 132"/>
                <a:gd name="T25" fmla="*/ 14 h 170"/>
                <a:gd name="T26" fmla="*/ 40 w 132"/>
                <a:gd name="T27" fmla="*/ 2 h 170"/>
                <a:gd name="T28" fmla="*/ 132 w 132"/>
                <a:gd name="T29" fmla="*/ 0 h 170"/>
                <a:gd name="T30" fmla="*/ 126 w 132"/>
                <a:gd name="T31" fmla="*/ 10 h 170"/>
                <a:gd name="T32" fmla="*/ 120 w 132"/>
                <a:gd name="T33" fmla="*/ 21 h 170"/>
                <a:gd name="T34" fmla="*/ 114 w 132"/>
                <a:gd name="T35" fmla="*/ 35 h 170"/>
                <a:gd name="T36" fmla="*/ 107 w 132"/>
                <a:gd name="T37" fmla="*/ 48 h 170"/>
                <a:gd name="T38" fmla="*/ 99 w 132"/>
                <a:gd name="T39" fmla="*/ 63 h 170"/>
                <a:gd name="T40" fmla="*/ 95 w 132"/>
                <a:gd name="T41" fmla="*/ 75 h 170"/>
                <a:gd name="T42" fmla="*/ 92 w 132"/>
                <a:gd name="T43" fmla="*/ 84 h 170"/>
                <a:gd name="T44" fmla="*/ 90 w 132"/>
                <a:gd name="T45" fmla="*/ 94 h 170"/>
                <a:gd name="T46" fmla="*/ 88 w 132"/>
                <a:gd name="T47" fmla="*/ 107 h 170"/>
                <a:gd name="T48" fmla="*/ 88 w 132"/>
                <a:gd name="T49" fmla="*/ 120 h 170"/>
                <a:gd name="T50" fmla="*/ 88 w 132"/>
                <a:gd name="T51" fmla="*/ 135 h 170"/>
                <a:gd name="T52" fmla="*/ 88 w 132"/>
                <a:gd name="T53" fmla="*/ 147 h 170"/>
                <a:gd name="T54" fmla="*/ 88 w 132"/>
                <a:gd name="T55" fmla="*/ 158 h 170"/>
                <a:gd name="T56" fmla="*/ 88 w 132"/>
                <a:gd name="T57" fmla="*/ 170 h 170"/>
                <a:gd name="T58" fmla="*/ 63 w 132"/>
                <a:gd name="T59" fmla="*/ 160 h 170"/>
                <a:gd name="T60" fmla="*/ 63 w 132"/>
                <a:gd name="T61" fmla="*/ 149 h 170"/>
                <a:gd name="T62" fmla="*/ 63 w 132"/>
                <a:gd name="T63" fmla="*/ 137 h 170"/>
                <a:gd name="T64" fmla="*/ 65 w 132"/>
                <a:gd name="T65" fmla="*/ 126 h 170"/>
                <a:gd name="T66" fmla="*/ 67 w 132"/>
                <a:gd name="T67" fmla="*/ 113 h 170"/>
                <a:gd name="T68" fmla="*/ 67 w 132"/>
                <a:gd name="T69" fmla="*/ 101 h 170"/>
                <a:gd name="T70" fmla="*/ 69 w 132"/>
                <a:gd name="T71" fmla="*/ 92 h 170"/>
                <a:gd name="T72" fmla="*/ 71 w 132"/>
                <a:gd name="T73" fmla="*/ 84 h 170"/>
                <a:gd name="T74" fmla="*/ 75 w 132"/>
                <a:gd name="T75" fmla="*/ 75 h 170"/>
                <a:gd name="T76" fmla="*/ 80 w 132"/>
                <a:gd name="T77" fmla="*/ 63 h 170"/>
                <a:gd name="T78" fmla="*/ 86 w 132"/>
                <a:gd name="T79" fmla="*/ 52 h 170"/>
                <a:gd name="T80" fmla="*/ 90 w 132"/>
                <a:gd name="T81" fmla="*/ 40 h 170"/>
                <a:gd name="T82" fmla="*/ 94 w 132"/>
                <a:gd name="T83" fmla="*/ 29 h 170"/>
                <a:gd name="T84" fmla="*/ 99 w 132"/>
                <a:gd name="T85" fmla="*/ 19 h 170"/>
                <a:gd name="T86" fmla="*/ 57 w 132"/>
                <a:gd name="T87" fmla="*/ 23 h 170"/>
                <a:gd name="T88" fmla="*/ 54 w 132"/>
                <a:gd name="T89" fmla="*/ 29 h 170"/>
                <a:gd name="T90" fmla="*/ 46 w 132"/>
                <a:gd name="T91" fmla="*/ 44 h 170"/>
                <a:gd name="T92" fmla="*/ 37 w 132"/>
                <a:gd name="T93" fmla="*/ 61 h 170"/>
                <a:gd name="T94" fmla="*/ 33 w 132"/>
                <a:gd name="T95" fmla="*/ 71 h 170"/>
                <a:gd name="T96" fmla="*/ 29 w 132"/>
                <a:gd name="T97" fmla="*/ 80 h 170"/>
                <a:gd name="T98" fmla="*/ 27 w 132"/>
                <a:gd name="T99" fmla="*/ 90 h 170"/>
                <a:gd name="T100" fmla="*/ 23 w 132"/>
                <a:gd name="T101" fmla="*/ 101 h 170"/>
                <a:gd name="T102" fmla="*/ 23 w 132"/>
                <a:gd name="T103" fmla="*/ 116 h 170"/>
                <a:gd name="T104" fmla="*/ 23 w 132"/>
                <a:gd name="T105" fmla="*/ 132 h 170"/>
                <a:gd name="T106" fmla="*/ 21 w 132"/>
                <a:gd name="T107" fmla="*/ 145 h 170"/>
                <a:gd name="T108" fmla="*/ 21 w 132"/>
                <a:gd name="T109" fmla="*/ 158 h 170"/>
                <a:gd name="T110" fmla="*/ 21 w 132"/>
                <a:gd name="T111" fmla="*/ 166 h 170"/>
                <a:gd name="T112" fmla="*/ 21 w 132"/>
                <a:gd name="T113" fmla="*/ 170 h 170"/>
                <a:gd name="T114" fmla="*/ 0 w 132"/>
                <a:gd name="T11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2" h="170">
                  <a:moveTo>
                    <a:pt x="0" y="170"/>
                  </a:moveTo>
                  <a:lnTo>
                    <a:pt x="0" y="166"/>
                  </a:lnTo>
                  <a:lnTo>
                    <a:pt x="0" y="160"/>
                  </a:lnTo>
                  <a:lnTo>
                    <a:pt x="0" y="154"/>
                  </a:lnTo>
                  <a:lnTo>
                    <a:pt x="0" y="149"/>
                  </a:lnTo>
                  <a:lnTo>
                    <a:pt x="0" y="143"/>
                  </a:lnTo>
                  <a:lnTo>
                    <a:pt x="0" y="137"/>
                  </a:lnTo>
                  <a:lnTo>
                    <a:pt x="0" y="130"/>
                  </a:lnTo>
                  <a:lnTo>
                    <a:pt x="0" y="122"/>
                  </a:lnTo>
                  <a:lnTo>
                    <a:pt x="0" y="115"/>
                  </a:lnTo>
                  <a:lnTo>
                    <a:pt x="0" y="109"/>
                  </a:lnTo>
                  <a:lnTo>
                    <a:pt x="0" y="101"/>
                  </a:lnTo>
                  <a:lnTo>
                    <a:pt x="2" y="96"/>
                  </a:lnTo>
                  <a:lnTo>
                    <a:pt x="2" y="90"/>
                  </a:lnTo>
                  <a:lnTo>
                    <a:pt x="4" y="84"/>
                  </a:lnTo>
                  <a:lnTo>
                    <a:pt x="4" y="78"/>
                  </a:lnTo>
                  <a:lnTo>
                    <a:pt x="8" y="73"/>
                  </a:lnTo>
                  <a:lnTo>
                    <a:pt x="10" y="67"/>
                  </a:lnTo>
                  <a:lnTo>
                    <a:pt x="12" y="59"/>
                  </a:lnTo>
                  <a:lnTo>
                    <a:pt x="16" y="54"/>
                  </a:lnTo>
                  <a:lnTo>
                    <a:pt x="18" y="46"/>
                  </a:lnTo>
                  <a:lnTo>
                    <a:pt x="21" y="38"/>
                  </a:lnTo>
                  <a:lnTo>
                    <a:pt x="25" y="33"/>
                  </a:lnTo>
                  <a:lnTo>
                    <a:pt x="27" y="25"/>
                  </a:lnTo>
                  <a:lnTo>
                    <a:pt x="31" y="19"/>
                  </a:lnTo>
                  <a:lnTo>
                    <a:pt x="33" y="14"/>
                  </a:lnTo>
                  <a:lnTo>
                    <a:pt x="37" y="10"/>
                  </a:lnTo>
                  <a:lnTo>
                    <a:pt x="40" y="2"/>
                  </a:lnTo>
                  <a:lnTo>
                    <a:pt x="42" y="0"/>
                  </a:lnTo>
                  <a:lnTo>
                    <a:pt x="132" y="0"/>
                  </a:lnTo>
                  <a:lnTo>
                    <a:pt x="130" y="2"/>
                  </a:lnTo>
                  <a:lnTo>
                    <a:pt x="126" y="10"/>
                  </a:lnTo>
                  <a:lnTo>
                    <a:pt x="124" y="16"/>
                  </a:lnTo>
                  <a:lnTo>
                    <a:pt x="120" y="21"/>
                  </a:lnTo>
                  <a:lnTo>
                    <a:pt x="116" y="27"/>
                  </a:lnTo>
                  <a:lnTo>
                    <a:pt x="114" y="35"/>
                  </a:lnTo>
                  <a:lnTo>
                    <a:pt x="111" y="40"/>
                  </a:lnTo>
                  <a:lnTo>
                    <a:pt x="107" y="48"/>
                  </a:lnTo>
                  <a:lnTo>
                    <a:pt x="103" y="56"/>
                  </a:lnTo>
                  <a:lnTo>
                    <a:pt x="99" y="63"/>
                  </a:lnTo>
                  <a:lnTo>
                    <a:pt x="97" y="69"/>
                  </a:lnTo>
                  <a:lnTo>
                    <a:pt x="95" y="75"/>
                  </a:lnTo>
                  <a:lnTo>
                    <a:pt x="92" y="80"/>
                  </a:lnTo>
                  <a:lnTo>
                    <a:pt x="92" y="84"/>
                  </a:lnTo>
                  <a:lnTo>
                    <a:pt x="90" y="88"/>
                  </a:lnTo>
                  <a:lnTo>
                    <a:pt x="90" y="94"/>
                  </a:lnTo>
                  <a:lnTo>
                    <a:pt x="88" y="99"/>
                  </a:lnTo>
                  <a:lnTo>
                    <a:pt x="88" y="107"/>
                  </a:lnTo>
                  <a:lnTo>
                    <a:pt x="88" y="113"/>
                  </a:lnTo>
                  <a:lnTo>
                    <a:pt x="88" y="120"/>
                  </a:lnTo>
                  <a:lnTo>
                    <a:pt x="88" y="128"/>
                  </a:lnTo>
                  <a:lnTo>
                    <a:pt x="88" y="135"/>
                  </a:lnTo>
                  <a:lnTo>
                    <a:pt x="88" y="141"/>
                  </a:lnTo>
                  <a:lnTo>
                    <a:pt x="88" y="147"/>
                  </a:lnTo>
                  <a:lnTo>
                    <a:pt x="88" y="153"/>
                  </a:lnTo>
                  <a:lnTo>
                    <a:pt x="88" y="158"/>
                  </a:lnTo>
                  <a:lnTo>
                    <a:pt x="88" y="166"/>
                  </a:lnTo>
                  <a:lnTo>
                    <a:pt x="88" y="170"/>
                  </a:lnTo>
                  <a:lnTo>
                    <a:pt x="63" y="164"/>
                  </a:lnTo>
                  <a:lnTo>
                    <a:pt x="63" y="160"/>
                  </a:lnTo>
                  <a:lnTo>
                    <a:pt x="63" y="154"/>
                  </a:lnTo>
                  <a:lnTo>
                    <a:pt x="63" y="149"/>
                  </a:lnTo>
                  <a:lnTo>
                    <a:pt x="63" y="143"/>
                  </a:lnTo>
                  <a:lnTo>
                    <a:pt x="63" y="137"/>
                  </a:lnTo>
                  <a:lnTo>
                    <a:pt x="65" y="132"/>
                  </a:lnTo>
                  <a:lnTo>
                    <a:pt x="65" y="126"/>
                  </a:lnTo>
                  <a:lnTo>
                    <a:pt x="65" y="118"/>
                  </a:lnTo>
                  <a:lnTo>
                    <a:pt x="67" y="113"/>
                  </a:lnTo>
                  <a:lnTo>
                    <a:pt x="67" y="107"/>
                  </a:lnTo>
                  <a:lnTo>
                    <a:pt x="67" y="101"/>
                  </a:lnTo>
                  <a:lnTo>
                    <a:pt x="69" y="96"/>
                  </a:lnTo>
                  <a:lnTo>
                    <a:pt x="69" y="92"/>
                  </a:lnTo>
                  <a:lnTo>
                    <a:pt x="71" y="88"/>
                  </a:lnTo>
                  <a:lnTo>
                    <a:pt x="71" y="84"/>
                  </a:lnTo>
                  <a:lnTo>
                    <a:pt x="73" y="80"/>
                  </a:lnTo>
                  <a:lnTo>
                    <a:pt x="75" y="75"/>
                  </a:lnTo>
                  <a:lnTo>
                    <a:pt x="78" y="69"/>
                  </a:lnTo>
                  <a:lnTo>
                    <a:pt x="80" y="63"/>
                  </a:lnTo>
                  <a:lnTo>
                    <a:pt x="84" y="57"/>
                  </a:lnTo>
                  <a:lnTo>
                    <a:pt x="86" y="52"/>
                  </a:lnTo>
                  <a:lnTo>
                    <a:pt x="88" y="46"/>
                  </a:lnTo>
                  <a:lnTo>
                    <a:pt x="90" y="40"/>
                  </a:lnTo>
                  <a:lnTo>
                    <a:pt x="92" y="35"/>
                  </a:lnTo>
                  <a:lnTo>
                    <a:pt x="94" y="29"/>
                  </a:lnTo>
                  <a:lnTo>
                    <a:pt x="97" y="25"/>
                  </a:lnTo>
                  <a:lnTo>
                    <a:pt x="99" y="19"/>
                  </a:lnTo>
                  <a:lnTo>
                    <a:pt x="101" y="18"/>
                  </a:lnTo>
                  <a:lnTo>
                    <a:pt x="57" y="23"/>
                  </a:lnTo>
                  <a:lnTo>
                    <a:pt x="56" y="25"/>
                  </a:lnTo>
                  <a:lnTo>
                    <a:pt x="54" y="29"/>
                  </a:lnTo>
                  <a:lnTo>
                    <a:pt x="50" y="37"/>
                  </a:lnTo>
                  <a:lnTo>
                    <a:pt x="46" y="44"/>
                  </a:lnTo>
                  <a:lnTo>
                    <a:pt x="40" y="52"/>
                  </a:lnTo>
                  <a:lnTo>
                    <a:pt x="37" y="61"/>
                  </a:lnTo>
                  <a:lnTo>
                    <a:pt x="35" y="67"/>
                  </a:lnTo>
                  <a:lnTo>
                    <a:pt x="33" y="71"/>
                  </a:lnTo>
                  <a:lnTo>
                    <a:pt x="31" y="77"/>
                  </a:lnTo>
                  <a:lnTo>
                    <a:pt x="29" y="80"/>
                  </a:lnTo>
                  <a:lnTo>
                    <a:pt x="27" y="84"/>
                  </a:lnTo>
                  <a:lnTo>
                    <a:pt x="27" y="90"/>
                  </a:lnTo>
                  <a:lnTo>
                    <a:pt x="23" y="96"/>
                  </a:lnTo>
                  <a:lnTo>
                    <a:pt x="23" y="101"/>
                  </a:lnTo>
                  <a:lnTo>
                    <a:pt x="23" y="109"/>
                  </a:lnTo>
                  <a:lnTo>
                    <a:pt x="23" y="116"/>
                  </a:lnTo>
                  <a:lnTo>
                    <a:pt x="23" y="124"/>
                  </a:lnTo>
                  <a:lnTo>
                    <a:pt x="23" y="132"/>
                  </a:lnTo>
                  <a:lnTo>
                    <a:pt x="21" y="139"/>
                  </a:lnTo>
                  <a:lnTo>
                    <a:pt x="21" y="145"/>
                  </a:lnTo>
                  <a:lnTo>
                    <a:pt x="21" y="153"/>
                  </a:lnTo>
                  <a:lnTo>
                    <a:pt x="21" y="158"/>
                  </a:lnTo>
                  <a:lnTo>
                    <a:pt x="21" y="162"/>
                  </a:lnTo>
                  <a:lnTo>
                    <a:pt x="21" y="166"/>
                  </a:lnTo>
                  <a:lnTo>
                    <a:pt x="21" y="168"/>
                  </a:lnTo>
                  <a:lnTo>
                    <a:pt x="21" y="170"/>
                  </a:lnTo>
                  <a:lnTo>
                    <a:pt x="0" y="170"/>
                  </a:lnTo>
                  <a:lnTo>
                    <a:pt x="0" y="17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20"/>
            <p:cNvSpPr>
              <a:spLocks/>
            </p:cNvSpPr>
            <p:nvPr/>
          </p:nvSpPr>
          <p:spPr bwMode="auto">
            <a:xfrm>
              <a:off x="5639467" y="3472457"/>
              <a:ext cx="163275" cy="228201"/>
            </a:xfrm>
            <a:custGeom>
              <a:avLst/>
              <a:gdLst>
                <a:gd name="T0" fmla="*/ 72 w 169"/>
                <a:gd name="T1" fmla="*/ 12 h 217"/>
                <a:gd name="T2" fmla="*/ 61 w 169"/>
                <a:gd name="T3" fmla="*/ 21 h 217"/>
                <a:gd name="T4" fmla="*/ 51 w 169"/>
                <a:gd name="T5" fmla="*/ 31 h 217"/>
                <a:gd name="T6" fmla="*/ 42 w 169"/>
                <a:gd name="T7" fmla="*/ 46 h 217"/>
                <a:gd name="T8" fmla="*/ 30 w 169"/>
                <a:gd name="T9" fmla="*/ 61 h 217"/>
                <a:gd name="T10" fmla="*/ 25 w 169"/>
                <a:gd name="T11" fmla="*/ 76 h 217"/>
                <a:gd name="T12" fmla="*/ 21 w 169"/>
                <a:gd name="T13" fmla="*/ 86 h 217"/>
                <a:gd name="T14" fmla="*/ 19 w 169"/>
                <a:gd name="T15" fmla="*/ 97 h 217"/>
                <a:gd name="T16" fmla="*/ 19 w 169"/>
                <a:gd name="T17" fmla="*/ 109 h 217"/>
                <a:gd name="T18" fmla="*/ 19 w 169"/>
                <a:gd name="T19" fmla="*/ 120 h 217"/>
                <a:gd name="T20" fmla="*/ 19 w 169"/>
                <a:gd name="T21" fmla="*/ 130 h 217"/>
                <a:gd name="T22" fmla="*/ 21 w 169"/>
                <a:gd name="T23" fmla="*/ 141 h 217"/>
                <a:gd name="T24" fmla="*/ 25 w 169"/>
                <a:gd name="T25" fmla="*/ 149 h 217"/>
                <a:gd name="T26" fmla="*/ 30 w 169"/>
                <a:gd name="T27" fmla="*/ 160 h 217"/>
                <a:gd name="T28" fmla="*/ 42 w 169"/>
                <a:gd name="T29" fmla="*/ 173 h 217"/>
                <a:gd name="T30" fmla="*/ 53 w 169"/>
                <a:gd name="T31" fmla="*/ 183 h 217"/>
                <a:gd name="T32" fmla="*/ 65 w 169"/>
                <a:gd name="T33" fmla="*/ 190 h 217"/>
                <a:gd name="T34" fmla="*/ 80 w 169"/>
                <a:gd name="T35" fmla="*/ 194 h 217"/>
                <a:gd name="T36" fmla="*/ 93 w 169"/>
                <a:gd name="T37" fmla="*/ 198 h 217"/>
                <a:gd name="T38" fmla="*/ 106 w 169"/>
                <a:gd name="T39" fmla="*/ 198 h 217"/>
                <a:gd name="T40" fmla="*/ 120 w 169"/>
                <a:gd name="T41" fmla="*/ 196 h 217"/>
                <a:gd name="T42" fmla="*/ 129 w 169"/>
                <a:gd name="T43" fmla="*/ 192 h 217"/>
                <a:gd name="T44" fmla="*/ 139 w 169"/>
                <a:gd name="T45" fmla="*/ 189 h 217"/>
                <a:gd name="T46" fmla="*/ 152 w 169"/>
                <a:gd name="T47" fmla="*/ 183 h 217"/>
                <a:gd name="T48" fmla="*/ 162 w 169"/>
                <a:gd name="T49" fmla="*/ 177 h 217"/>
                <a:gd name="T50" fmla="*/ 169 w 169"/>
                <a:gd name="T51" fmla="*/ 204 h 217"/>
                <a:gd name="T52" fmla="*/ 165 w 169"/>
                <a:gd name="T53" fmla="*/ 204 h 217"/>
                <a:gd name="T54" fmla="*/ 158 w 169"/>
                <a:gd name="T55" fmla="*/ 208 h 217"/>
                <a:gd name="T56" fmla="*/ 143 w 169"/>
                <a:gd name="T57" fmla="*/ 211 h 217"/>
                <a:gd name="T58" fmla="*/ 125 w 169"/>
                <a:gd name="T59" fmla="*/ 215 h 217"/>
                <a:gd name="T60" fmla="*/ 116 w 169"/>
                <a:gd name="T61" fmla="*/ 217 h 217"/>
                <a:gd name="T62" fmla="*/ 106 w 169"/>
                <a:gd name="T63" fmla="*/ 217 h 217"/>
                <a:gd name="T64" fmla="*/ 95 w 169"/>
                <a:gd name="T65" fmla="*/ 217 h 217"/>
                <a:gd name="T66" fmla="*/ 86 w 169"/>
                <a:gd name="T67" fmla="*/ 217 h 217"/>
                <a:gd name="T68" fmla="*/ 74 w 169"/>
                <a:gd name="T69" fmla="*/ 215 h 217"/>
                <a:gd name="T70" fmla="*/ 63 w 169"/>
                <a:gd name="T71" fmla="*/ 213 h 217"/>
                <a:gd name="T72" fmla="*/ 46 w 169"/>
                <a:gd name="T73" fmla="*/ 204 h 217"/>
                <a:gd name="T74" fmla="*/ 29 w 169"/>
                <a:gd name="T75" fmla="*/ 190 h 217"/>
                <a:gd name="T76" fmla="*/ 17 w 169"/>
                <a:gd name="T77" fmla="*/ 177 h 217"/>
                <a:gd name="T78" fmla="*/ 8 w 169"/>
                <a:gd name="T79" fmla="*/ 162 h 217"/>
                <a:gd name="T80" fmla="*/ 4 w 169"/>
                <a:gd name="T81" fmla="*/ 147 h 217"/>
                <a:gd name="T82" fmla="*/ 0 w 169"/>
                <a:gd name="T83" fmla="*/ 130 h 217"/>
                <a:gd name="T84" fmla="*/ 0 w 169"/>
                <a:gd name="T85" fmla="*/ 113 h 217"/>
                <a:gd name="T86" fmla="*/ 2 w 169"/>
                <a:gd name="T87" fmla="*/ 95 h 217"/>
                <a:gd name="T88" fmla="*/ 4 w 169"/>
                <a:gd name="T89" fmla="*/ 80 h 217"/>
                <a:gd name="T90" fmla="*/ 10 w 169"/>
                <a:gd name="T91" fmla="*/ 63 h 217"/>
                <a:gd name="T92" fmla="*/ 17 w 169"/>
                <a:gd name="T93" fmla="*/ 48 h 217"/>
                <a:gd name="T94" fmla="*/ 27 w 169"/>
                <a:gd name="T95" fmla="*/ 33 h 217"/>
                <a:gd name="T96" fmla="*/ 38 w 169"/>
                <a:gd name="T97" fmla="*/ 23 h 217"/>
                <a:gd name="T98" fmla="*/ 46 w 169"/>
                <a:gd name="T99" fmla="*/ 12 h 217"/>
                <a:gd name="T100" fmla="*/ 55 w 169"/>
                <a:gd name="T101" fmla="*/ 6 h 217"/>
                <a:gd name="T102" fmla="*/ 63 w 169"/>
                <a:gd name="T103" fmla="*/ 0 h 217"/>
                <a:gd name="T104" fmla="*/ 76 w 169"/>
                <a:gd name="T105" fmla="*/ 1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9" h="217">
                  <a:moveTo>
                    <a:pt x="76" y="10"/>
                  </a:moveTo>
                  <a:lnTo>
                    <a:pt x="72" y="12"/>
                  </a:lnTo>
                  <a:lnTo>
                    <a:pt x="67" y="17"/>
                  </a:lnTo>
                  <a:lnTo>
                    <a:pt x="61" y="21"/>
                  </a:lnTo>
                  <a:lnTo>
                    <a:pt x="57" y="25"/>
                  </a:lnTo>
                  <a:lnTo>
                    <a:pt x="51" y="31"/>
                  </a:lnTo>
                  <a:lnTo>
                    <a:pt x="46" y="38"/>
                  </a:lnTo>
                  <a:lnTo>
                    <a:pt x="42" y="46"/>
                  </a:lnTo>
                  <a:lnTo>
                    <a:pt x="36" y="54"/>
                  </a:lnTo>
                  <a:lnTo>
                    <a:pt x="30" y="61"/>
                  </a:lnTo>
                  <a:lnTo>
                    <a:pt x="27" y="71"/>
                  </a:lnTo>
                  <a:lnTo>
                    <a:pt x="25" y="76"/>
                  </a:lnTo>
                  <a:lnTo>
                    <a:pt x="23" y="82"/>
                  </a:lnTo>
                  <a:lnTo>
                    <a:pt x="21" y="86"/>
                  </a:lnTo>
                  <a:lnTo>
                    <a:pt x="21" y="92"/>
                  </a:lnTo>
                  <a:lnTo>
                    <a:pt x="19" y="97"/>
                  </a:lnTo>
                  <a:lnTo>
                    <a:pt x="19" y="103"/>
                  </a:lnTo>
                  <a:lnTo>
                    <a:pt x="19" y="109"/>
                  </a:lnTo>
                  <a:lnTo>
                    <a:pt x="19" y="114"/>
                  </a:lnTo>
                  <a:lnTo>
                    <a:pt x="19" y="120"/>
                  </a:lnTo>
                  <a:lnTo>
                    <a:pt x="19" y="126"/>
                  </a:lnTo>
                  <a:lnTo>
                    <a:pt x="19" y="130"/>
                  </a:lnTo>
                  <a:lnTo>
                    <a:pt x="21" y="135"/>
                  </a:lnTo>
                  <a:lnTo>
                    <a:pt x="21" y="141"/>
                  </a:lnTo>
                  <a:lnTo>
                    <a:pt x="23" y="145"/>
                  </a:lnTo>
                  <a:lnTo>
                    <a:pt x="25" y="149"/>
                  </a:lnTo>
                  <a:lnTo>
                    <a:pt x="29" y="154"/>
                  </a:lnTo>
                  <a:lnTo>
                    <a:pt x="30" y="160"/>
                  </a:lnTo>
                  <a:lnTo>
                    <a:pt x="36" y="168"/>
                  </a:lnTo>
                  <a:lnTo>
                    <a:pt x="42" y="173"/>
                  </a:lnTo>
                  <a:lnTo>
                    <a:pt x="48" y="179"/>
                  </a:lnTo>
                  <a:lnTo>
                    <a:pt x="53" y="183"/>
                  </a:lnTo>
                  <a:lnTo>
                    <a:pt x="59" y="189"/>
                  </a:lnTo>
                  <a:lnTo>
                    <a:pt x="65" y="190"/>
                  </a:lnTo>
                  <a:lnTo>
                    <a:pt x="72" y="194"/>
                  </a:lnTo>
                  <a:lnTo>
                    <a:pt x="80" y="194"/>
                  </a:lnTo>
                  <a:lnTo>
                    <a:pt x="87" y="196"/>
                  </a:lnTo>
                  <a:lnTo>
                    <a:pt x="93" y="198"/>
                  </a:lnTo>
                  <a:lnTo>
                    <a:pt x="101" y="198"/>
                  </a:lnTo>
                  <a:lnTo>
                    <a:pt x="106" y="198"/>
                  </a:lnTo>
                  <a:lnTo>
                    <a:pt x="112" y="196"/>
                  </a:lnTo>
                  <a:lnTo>
                    <a:pt x="120" y="196"/>
                  </a:lnTo>
                  <a:lnTo>
                    <a:pt x="125" y="194"/>
                  </a:lnTo>
                  <a:lnTo>
                    <a:pt x="129" y="192"/>
                  </a:lnTo>
                  <a:lnTo>
                    <a:pt x="135" y="190"/>
                  </a:lnTo>
                  <a:lnTo>
                    <a:pt x="139" y="189"/>
                  </a:lnTo>
                  <a:lnTo>
                    <a:pt x="144" y="189"/>
                  </a:lnTo>
                  <a:lnTo>
                    <a:pt x="152" y="183"/>
                  </a:lnTo>
                  <a:lnTo>
                    <a:pt x="158" y="181"/>
                  </a:lnTo>
                  <a:lnTo>
                    <a:pt x="162" y="177"/>
                  </a:lnTo>
                  <a:lnTo>
                    <a:pt x="163" y="177"/>
                  </a:lnTo>
                  <a:lnTo>
                    <a:pt x="169" y="204"/>
                  </a:lnTo>
                  <a:lnTo>
                    <a:pt x="167" y="204"/>
                  </a:lnTo>
                  <a:lnTo>
                    <a:pt x="165" y="204"/>
                  </a:lnTo>
                  <a:lnTo>
                    <a:pt x="162" y="204"/>
                  </a:lnTo>
                  <a:lnTo>
                    <a:pt x="158" y="208"/>
                  </a:lnTo>
                  <a:lnTo>
                    <a:pt x="150" y="209"/>
                  </a:lnTo>
                  <a:lnTo>
                    <a:pt x="143" y="211"/>
                  </a:lnTo>
                  <a:lnTo>
                    <a:pt x="135" y="213"/>
                  </a:lnTo>
                  <a:lnTo>
                    <a:pt x="125" y="215"/>
                  </a:lnTo>
                  <a:lnTo>
                    <a:pt x="120" y="215"/>
                  </a:lnTo>
                  <a:lnTo>
                    <a:pt x="116" y="217"/>
                  </a:lnTo>
                  <a:lnTo>
                    <a:pt x="110" y="217"/>
                  </a:lnTo>
                  <a:lnTo>
                    <a:pt x="106" y="217"/>
                  </a:lnTo>
                  <a:lnTo>
                    <a:pt x="101" y="217"/>
                  </a:lnTo>
                  <a:lnTo>
                    <a:pt x="95" y="217"/>
                  </a:lnTo>
                  <a:lnTo>
                    <a:pt x="89" y="217"/>
                  </a:lnTo>
                  <a:lnTo>
                    <a:pt x="86" y="217"/>
                  </a:lnTo>
                  <a:lnTo>
                    <a:pt x="80" y="217"/>
                  </a:lnTo>
                  <a:lnTo>
                    <a:pt x="74" y="215"/>
                  </a:lnTo>
                  <a:lnTo>
                    <a:pt x="68" y="215"/>
                  </a:lnTo>
                  <a:lnTo>
                    <a:pt x="63" y="213"/>
                  </a:lnTo>
                  <a:lnTo>
                    <a:pt x="53" y="209"/>
                  </a:lnTo>
                  <a:lnTo>
                    <a:pt x="46" y="204"/>
                  </a:lnTo>
                  <a:lnTo>
                    <a:pt x="36" y="198"/>
                  </a:lnTo>
                  <a:lnTo>
                    <a:pt x="29" y="190"/>
                  </a:lnTo>
                  <a:lnTo>
                    <a:pt x="21" y="185"/>
                  </a:lnTo>
                  <a:lnTo>
                    <a:pt x="17" y="177"/>
                  </a:lnTo>
                  <a:lnTo>
                    <a:pt x="11" y="170"/>
                  </a:lnTo>
                  <a:lnTo>
                    <a:pt x="8" y="162"/>
                  </a:lnTo>
                  <a:lnTo>
                    <a:pt x="4" y="154"/>
                  </a:lnTo>
                  <a:lnTo>
                    <a:pt x="4" y="147"/>
                  </a:lnTo>
                  <a:lnTo>
                    <a:pt x="0" y="137"/>
                  </a:lnTo>
                  <a:lnTo>
                    <a:pt x="0" y="130"/>
                  </a:lnTo>
                  <a:lnTo>
                    <a:pt x="0" y="120"/>
                  </a:lnTo>
                  <a:lnTo>
                    <a:pt x="0" y="113"/>
                  </a:lnTo>
                  <a:lnTo>
                    <a:pt x="0" y="103"/>
                  </a:lnTo>
                  <a:lnTo>
                    <a:pt x="2" y="95"/>
                  </a:lnTo>
                  <a:lnTo>
                    <a:pt x="2" y="88"/>
                  </a:lnTo>
                  <a:lnTo>
                    <a:pt x="4" y="80"/>
                  </a:lnTo>
                  <a:lnTo>
                    <a:pt x="6" y="71"/>
                  </a:lnTo>
                  <a:lnTo>
                    <a:pt x="10" y="63"/>
                  </a:lnTo>
                  <a:lnTo>
                    <a:pt x="13" y="54"/>
                  </a:lnTo>
                  <a:lnTo>
                    <a:pt x="17" y="48"/>
                  </a:lnTo>
                  <a:lnTo>
                    <a:pt x="21" y="38"/>
                  </a:lnTo>
                  <a:lnTo>
                    <a:pt x="27" y="33"/>
                  </a:lnTo>
                  <a:lnTo>
                    <a:pt x="32" y="27"/>
                  </a:lnTo>
                  <a:lnTo>
                    <a:pt x="38" y="23"/>
                  </a:lnTo>
                  <a:lnTo>
                    <a:pt x="42" y="17"/>
                  </a:lnTo>
                  <a:lnTo>
                    <a:pt x="46" y="12"/>
                  </a:lnTo>
                  <a:lnTo>
                    <a:pt x="49" y="8"/>
                  </a:lnTo>
                  <a:lnTo>
                    <a:pt x="55" y="6"/>
                  </a:lnTo>
                  <a:lnTo>
                    <a:pt x="61" y="2"/>
                  </a:lnTo>
                  <a:lnTo>
                    <a:pt x="63" y="0"/>
                  </a:lnTo>
                  <a:lnTo>
                    <a:pt x="76" y="10"/>
                  </a:lnTo>
                  <a:lnTo>
                    <a:pt x="76" y="1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21"/>
            <p:cNvSpPr>
              <a:spLocks/>
            </p:cNvSpPr>
            <p:nvPr/>
          </p:nvSpPr>
          <p:spPr bwMode="auto">
            <a:xfrm>
              <a:off x="5843080" y="3464005"/>
              <a:ext cx="71073" cy="150021"/>
            </a:xfrm>
            <a:custGeom>
              <a:avLst/>
              <a:gdLst>
                <a:gd name="T0" fmla="*/ 0 w 72"/>
                <a:gd name="T1" fmla="*/ 5 h 142"/>
                <a:gd name="T2" fmla="*/ 2 w 72"/>
                <a:gd name="T3" fmla="*/ 7 h 142"/>
                <a:gd name="T4" fmla="*/ 7 w 72"/>
                <a:gd name="T5" fmla="*/ 11 h 142"/>
                <a:gd name="T6" fmla="*/ 13 w 72"/>
                <a:gd name="T7" fmla="*/ 15 h 142"/>
                <a:gd name="T8" fmla="*/ 25 w 72"/>
                <a:gd name="T9" fmla="*/ 24 h 142"/>
                <a:gd name="T10" fmla="*/ 28 w 72"/>
                <a:gd name="T11" fmla="*/ 28 h 142"/>
                <a:gd name="T12" fmla="*/ 32 w 72"/>
                <a:gd name="T13" fmla="*/ 34 h 142"/>
                <a:gd name="T14" fmla="*/ 36 w 72"/>
                <a:gd name="T15" fmla="*/ 40 h 142"/>
                <a:gd name="T16" fmla="*/ 42 w 72"/>
                <a:gd name="T17" fmla="*/ 47 h 142"/>
                <a:gd name="T18" fmla="*/ 44 w 72"/>
                <a:gd name="T19" fmla="*/ 53 h 142"/>
                <a:gd name="T20" fmla="*/ 47 w 72"/>
                <a:gd name="T21" fmla="*/ 62 h 142"/>
                <a:gd name="T22" fmla="*/ 49 w 72"/>
                <a:gd name="T23" fmla="*/ 70 h 142"/>
                <a:gd name="T24" fmla="*/ 53 w 72"/>
                <a:gd name="T25" fmla="*/ 80 h 142"/>
                <a:gd name="T26" fmla="*/ 53 w 72"/>
                <a:gd name="T27" fmla="*/ 89 h 142"/>
                <a:gd name="T28" fmla="*/ 53 w 72"/>
                <a:gd name="T29" fmla="*/ 97 h 142"/>
                <a:gd name="T30" fmla="*/ 53 w 72"/>
                <a:gd name="T31" fmla="*/ 104 h 142"/>
                <a:gd name="T32" fmla="*/ 53 w 72"/>
                <a:gd name="T33" fmla="*/ 110 h 142"/>
                <a:gd name="T34" fmla="*/ 53 w 72"/>
                <a:gd name="T35" fmla="*/ 116 h 142"/>
                <a:gd name="T36" fmla="*/ 51 w 72"/>
                <a:gd name="T37" fmla="*/ 121 h 142"/>
                <a:gd name="T38" fmla="*/ 51 w 72"/>
                <a:gd name="T39" fmla="*/ 125 h 142"/>
                <a:gd name="T40" fmla="*/ 51 w 72"/>
                <a:gd name="T41" fmla="*/ 131 h 142"/>
                <a:gd name="T42" fmla="*/ 47 w 72"/>
                <a:gd name="T43" fmla="*/ 135 h 142"/>
                <a:gd name="T44" fmla="*/ 45 w 72"/>
                <a:gd name="T45" fmla="*/ 139 h 142"/>
                <a:gd name="T46" fmla="*/ 44 w 72"/>
                <a:gd name="T47" fmla="*/ 142 h 142"/>
                <a:gd name="T48" fmla="*/ 44 w 72"/>
                <a:gd name="T49" fmla="*/ 142 h 142"/>
                <a:gd name="T50" fmla="*/ 63 w 72"/>
                <a:gd name="T51" fmla="*/ 137 h 142"/>
                <a:gd name="T52" fmla="*/ 63 w 72"/>
                <a:gd name="T53" fmla="*/ 137 h 142"/>
                <a:gd name="T54" fmla="*/ 64 w 72"/>
                <a:gd name="T55" fmla="*/ 135 h 142"/>
                <a:gd name="T56" fmla="*/ 68 w 72"/>
                <a:gd name="T57" fmla="*/ 129 h 142"/>
                <a:gd name="T58" fmla="*/ 70 w 72"/>
                <a:gd name="T59" fmla="*/ 123 h 142"/>
                <a:gd name="T60" fmla="*/ 70 w 72"/>
                <a:gd name="T61" fmla="*/ 120 h 142"/>
                <a:gd name="T62" fmla="*/ 70 w 72"/>
                <a:gd name="T63" fmla="*/ 114 h 142"/>
                <a:gd name="T64" fmla="*/ 70 w 72"/>
                <a:gd name="T65" fmla="*/ 108 h 142"/>
                <a:gd name="T66" fmla="*/ 72 w 72"/>
                <a:gd name="T67" fmla="*/ 102 h 142"/>
                <a:gd name="T68" fmla="*/ 70 w 72"/>
                <a:gd name="T69" fmla="*/ 95 h 142"/>
                <a:gd name="T70" fmla="*/ 70 w 72"/>
                <a:gd name="T71" fmla="*/ 89 h 142"/>
                <a:gd name="T72" fmla="*/ 68 w 72"/>
                <a:gd name="T73" fmla="*/ 80 h 142"/>
                <a:gd name="T74" fmla="*/ 66 w 72"/>
                <a:gd name="T75" fmla="*/ 70 h 142"/>
                <a:gd name="T76" fmla="*/ 64 w 72"/>
                <a:gd name="T77" fmla="*/ 64 h 142"/>
                <a:gd name="T78" fmla="*/ 63 w 72"/>
                <a:gd name="T79" fmla="*/ 61 h 142"/>
                <a:gd name="T80" fmla="*/ 61 w 72"/>
                <a:gd name="T81" fmla="*/ 55 h 142"/>
                <a:gd name="T82" fmla="*/ 59 w 72"/>
                <a:gd name="T83" fmla="*/ 51 h 142"/>
                <a:gd name="T84" fmla="*/ 55 w 72"/>
                <a:gd name="T85" fmla="*/ 43 h 142"/>
                <a:gd name="T86" fmla="*/ 53 w 72"/>
                <a:gd name="T87" fmla="*/ 36 h 142"/>
                <a:gd name="T88" fmla="*/ 49 w 72"/>
                <a:gd name="T89" fmla="*/ 28 h 142"/>
                <a:gd name="T90" fmla="*/ 45 w 72"/>
                <a:gd name="T91" fmla="*/ 23 h 142"/>
                <a:gd name="T92" fmla="*/ 42 w 72"/>
                <a:gd name="T93" fmla="*/ 17 h 142"/>
                <a:gd name="T94" fmla="*/ 40 w 72"/>
                <a:gd name="T95" fmla="*/ 15 h 142"/>
                <a:gd name="T96" fmla="*/ 34 w 72"/>
                <a:gd name="T97" fmla="*/ 7 h 142"/>
                <a:gd name="T98" fmla="*/ 28 w 72"/>
                <a:gd name="T99" fmla="*/ 2 h 142"/>
                <a:gd name="T100" fmla="*/ 25 w 72"/>
                <a:gd name="T101" fmla="*/ 0 h 142"/>
                <a:gd name="T102" fmla="*/ 0 w 72"/>
                <a:gd name="T103" fmla="*/ 5 h 142"/>
                <a:gd name="T104" fmla="*/ 0 w 72"/>
                <a:gd name="T105"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 h="142">
                  <a:moveTo>
                    <a:pt x="0" y="5"/>
                  </a:moveTo>
                  <a:lnTo>
                    <a:pt x="2" y="7"/>
                  </a:lnTo>
                  <a:lnTo>
                    <a:pt x="7" y="11"/>
                  </a:lnTo>
                  <a:lnTo>
                    <a:pt x="13" y="15"/>
                  </a:lnTo>
                  <a:lnTo>
                    <a:pt x="25" y="24"/>
                  </a:lnTo>
                  <a:lnTo>
                    <a:pt x="28" y="28"/>
                  </a:lnTo>
                  <a:lnTo>
                    <a:pt x="32" y="34"/>
                  </a:lnTo>
                  <a:lnTo>
                    <a:pt x="36" y="40"/>
                  </a:lnTo>
                  <a:lnTo>
                    <a:pt x="42" y="47"/>
                  </a:lnTo>
                  <a:lnTo>
                    <a:pt x="44" y="53"/>
                  </a:lnTo>
                  <a:lnTo>
                    <a:pt x="47" y="62"/>
                  </a:lnTo>
                  <a:lnTo>
                    <a:pt x="49" y="70"/>
                  </a:lnTo>
                  <a:lnTo>
                    <a:pt x="53" y="80"/>
                  </a:lnTo>
                  <a:lnTo>
                    <a:pt x="53" y="89"/>
                  </a:lnTo>
                  <a:lnTo>
                    <a:pt x="53" y="97"/>
                  </a:lnTo>
                  <a:lnTo>
                    <a:pt x="53" y="104"/>
                  </a:lnTo>
                  <a:lnTo>
                    <a:pt x="53" y="110"/>
                  </a:lnTo>
                  <a:lnTo>
                    <a:pt x="53" y="116"/>
                  </a:lnTo>
                  <a:lnTo>
                    <a:pt x="51" y="121"/>
                  </a:lnTo>
                  <a:lnTo>
                    <a:pt x="51" y="125"/>
                  </a:lnTo>
                  <a:lnTo>
                    <a:pt x="51" y="131"/>
                  </a:lnTo>
                  <a:lnTo>
                    <a:pt x="47" y="135"/>
                  </a:lnTo>
                  <a:lnTo>
                    <a:pt x="45" y="139"/>
                  </a:lnTo>
                  <a:lnTo>
                    <a:pt x="44" y="142"/>
                  </a:lnTo>
                  <a:lnTo>
                    <a:pt x="44" y="142"/>
                  </a:lnTo>
                  <a:lnTo>
                    <a:pt x="63" y="137"/>
                  </a:lnTo>
                  <a:lnTo>
                    <a:pt x="63" y="137"/>
                  </a:lnTo>
                  <a:lnTo>
                    <a:pt x="64" y="135"/>
                  </a:lnTo>
                  <a:lnTo>
                    <a:pt x="68" y="129"/>
                  </a:lnTo>
                  <a:lnTo>
                    <a:pt x="70" y="123"/>
                  </a:lnTo>
                  <a:lnTo>
                    <a:pt x="70" y="120"/>
                  </a:lnTo>
                  <a:lnTo>
                    <a:pt x="70" y="114"/>
                  </a:lnTo>
                  <a:lnTo>
                    <a:pt x="70" y="108"/>
                  </a:lnTo>
                  <a:lnTo>
                    <a:pt x="72" y="102"/>
                  </a:lnTo>
                  <a:lnTo>
                    <a:pt x="70" y="95"/>
                  </a:lnTo>
                  <a:lnTo>
                    <a:pt x="70" y="89"/>
                  </a:lnTo>
                  <a:lnTo>
                    <a:pt x="68" y="80"/>
                  </a:lnTo>
                  <a:lnTo>
                    <a:pt x="66" y="70"/>
                  </a:lnTo>
                  <a:lnTo>
                    <a:pt x="64" y="64"/>
                  </a:lnTo>
                  <a:lnTo>
                    <a:pt x="63" y="61"/>
                  </a:lnTo>
                  <a:lnTo>
                    <a:pt x="61" y="55"/>
                  </a:lnTo>
                  <a:lnTo>
                    <a:pt x="59" y="51"/>
                  </a:lnTo>
                  <a:lnTo>
                    <a:pt x="55" y="43"/>
                  </a:lnTo>
                  <a:lnTo>
                    <a:pt x="53" y="36"/>
                  </a:lnTo>
                  <a:lnTo>
                    <a:pt x="49" y="28"/>
                  </a:lnTo>
                  <a:lnTo>
                    <a:pt x="45" y="23"/>
                  </a:lnTo>
                  <a:lnTo>
                    <a:pt x="42" y="17"/>
                  </a:lnTo>
                  <a:lnTo>
                    <a:pt x="40" y="15"/>
                  </a:lnTo>
                  <a:lnTo>
                    <a:pt x="34" y="7"/>
                  </a:lnTo>
                  <a:lnTo>
                    <a:pt x="28" y="2"/>
                  </a:lnTo>
                  <a:lnTo>
                    <a:pt x="25" y="0"/>
                  </a:lnTo>
                  <a:lnTo>
                    <a:pt x="0" y="5"/>
                  </a:lnTo>
                  <a:lnTo>
                    <a:pt x="0" y="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2"/>
            <p:cNvSpPr>
              <a:spLocks/>
            </p:cNvSpPr>
            <p:nvPr/>
          </p:nvSpPr>
          <p:spPr bwMode="auto">
            <a:xfrm>
              <a:off x="5697093" y="3535846"/>
              <a:ext cx="163275" cy="103536"/>
            </a:xfrm>
            <a:custGeom>
              <a:avLst/>
              <a:gdLst>
                <a:gd name="T0" fmla="*/ 15 w 169"/>
                <a:gd name="T1" fmla="*/ 44 h 97"/>
                <a:gd name="T2" fmla="*/ 17 w 169"/>
                <a:gd name="T3" fmla="*/ 53 h 97"/>
                <a:gd name="T4" fmla="*/ 25 w 169"/>
                <a:gd name="T5" fmla="*/ 63 h 97"/>
                <a:gd name="T6" fmla="*/ 36 w 169"/>
                <a:gd name="T7" fmla="*/ 67 h 97"/>
                <a:gd name="T8" fmla="*/ 49 w 169"/>
                <a:gd name="T9" fmla="*/ 61 h 97"/>
                <a:gd name="T10" fmla="*/ 59 w 169"/>
                <a:gd name="T11" fmla="*/ 46 h 97"/>
                <a:gd name="T12" fmla="*/ 64 w 169"/>
                <a:gd name="T13" fmla="*/ 36 h 97"/>
                <a:gd name="T14" fmla="*/ 68 w 169"/>
                <a:gd name="T15" fmla="*/ 23 h 97"/>
                <a:gd name="T16" fmla="*/ 72 w 169"/>
                <a:gd name="T17" fmla="*/ 12 h 97"/>
                <a:gd name="T18" fmla="*/ 76 w 169"/>
                <a:gd name="T19" fmla="*/ 2 h 97"/>
                <a:gd name="T20" fmla="*/ 78 w 169"/>
                <a:gd name="T21" fmla="*/ 2 h 97"/>
                <a:gd name="T22" fmla="*/ 83 w 169"/>
                <a:gd name="T23" fmla="*/ 12 h 97"/>
                <a:gd name="T24" fmla="*/ 89 w 169"/>
                <a:gd name="T25" fmla="*/ 23 h 97"/>
                <a:gd name="T26" fmla="*/ 97 w 169"/>
                <a:gd name="T27" fmla="*/ 34 h 97"/>
                <a:gd name="T28" fmla="*/ 104 w 169"/>
                <a:gd name="T29" fmla="*/ 44 h 97"/>
                <a:gd name="T30" fmla="*/ 118 w 169"/>
                <a:gd name="T31" fmla="*/ 55 h 97"/>
                <a:gd name="T32" fmla="*/ 129 w 169"/>
                <a:gd name="T33" fmla="*/ 53 h 97"/>
                <a:gd name="T34" fmla="*/ 137 w 169"/>
                <a:gd name="T35" fmla="*/ 42 h 97"/>
                <a:gd name="T36" fmla="*/ 140 w 169"/>
                <a:gd name="T37" fmla="*/ 32 h 97"/>
                <a:gd name="T38" fmla="*/ 142 w 169"/>
                <a:gd name="T39" fmla="*/ 23 h 97"/>
                <a:gd name="T40" fmla="*/ 144 w 169"/>
                <a:gd name="T41" fmla="*/ 13 h 97"/>
                <a:gd name="T42" fmla="*/ 148 w 169"/>
                <a:gd name="T43" fmla="*/ 4 h 97"/>
                <a:gd name="T44" fmla="*/ 169 w 169"/>
                <a:gd name="T45" fmla="*/ 8 h 97"/>
                <a:gd name="T46" fmla="*/ 165 w 169"/>
                <a:gd name="T47" fmla="*/ 19 h 97"/>
                <a:gd name="T48" fmla="*/ 163 w 169"/>
                <a:gd name="T49" fmla="*/ 29 h 97"/>
                <a:gd name="T50" fmla="*/ 161 w 169"/>
                <a:gd name="T51" fmla="*/ 42 h 97"/>
                <a:gd name="T52" fmla="*/ 156 w 169"/>
                <a:gd name="T53" fmla="*/ 53 h 97"/>
                <a:gd name="T54" fmla="*/ 150 w 169"/>
                <a:gd name="T55" fmla="*/ 67 h 97"/>
                <a:gd name="T56" fmla="*/ 133 w 169"/>
                <a:gd name="T57" fmla="*/ 80 h 97"/>
                <a:gd name="T58" fmla="*/ 123 w 169"/>
                <a:gd name="T59" fmla="*/ 78 h 97"/>
                <a:gd name="T60" fmla="*/ 114 w 169"/>
                <a:gd name="T61" fmla="*/ 74 h 97"/>
                <a:gd name="T62" fmla="*/ 97 w 169"/>
                <a:gd name="T63" fmla="*/ 63 h 97"/>
                <a:gd name="T64" fmla="*/ 85 w 169"/>
                <a:gd name="T65" fmla="*/ 50 h 97"/>
                <a:gd name="T66" fmla="*/ 82 w 169"/>
                <a:gd name="T67" fmla="*/ 44 h 97"/>
                <a:gd name="T68" fmla="*/ 78 w 169"/>
                <a:gd name="T69" fmla="*/ 52 h 97"/>
                <a:gd name="T70" fmla="*/ 70 w 169"/>
                <a:gd name="T71" fmla="*/ 69 h 97"/>
                <a:gd name="T72" fmla="*/ 63 w 169"/>
                <a:gd name="T73" fmla="*/ 78 h 97"/>
                <a:gd name="T74" fmla="*/ 57 w 169"/>
                <a:gd name="T75" fmla="*/ 86 h 97"/>
                <a:gd name="T76" fmla="*/ 42 w 169"/>
                <a:gd name="T77" fmla="*/ 97 h 97"/>
                <a:gd name="T78" fmla="*/ 25 w 169"/>
                <a:gd name="T79" fmla="*/ 90 h 97"/>
                <a:gd name="T80" fmla="*/ 11 w 169"/>
                <a:gd name="T81" fmla="*/ 76 h 97"/>
                <a:gd name="T82" fmla="*/ 2 w 169"/>
                <a:gd name="T83" fmla="*/ 61 h 97"/>
                <a:gd name="T84" fmla="*/ 0 w 169"/>
                <a:gd name="T85" fmla="*/ 55 h 97"/>
                <a:gd name="T86" fmla="*/ 15 w 169"/>
                <a:gd name="T87" fmla="*/ 4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9" h="97">
                  <a:moveTo>
                    <a:pt x="15" y="44"/>
                  </a:moveTo>
                  <a:lnTo>
                    <a:pt x="15" y="44"/>
                  </a:lnTo>
                  <a:lnTo>
                    <a:pt x="15" y="48"/>
                  </a:lnTo>
                  <a:lnTo>
                    <a:pt x="17" y="53"/>
                  </a:lnTo>
                  <a:lnTo>
                    <a:pt x="21" y="57"/>
                  </a:lnTo>
                  <a:lnTo>
                    <a:pt x="25" y="63"/>
                  </a:lnTo>
                  <a:lnTo>
                    <a:pt x="30" y="67"/>
                  </a:lnTo>
                  <a:lnTo>
                    <a:pt x="36" y="67"/>
                  </a:lnTo>
                  <a:lnTo>
                    <a:pt x="44" y="67"/>
                  </a:lnTo>
                  <a:lnTo>
                    <a:pt x="49" y="61"/>
                  </a:lnTo>
                  <a:lnTo>
                    <a:pt x="57" y="53"/>
                  </a:lnTo>
                  <a:lnTo>
                    <a:pt x="59" y="46"/>
                  </a:lnTo>
                  <a:lnTo>
                    <a:pt x="63" y="40"/>
                  </a:lnTo>
                  <a:lnTo>
                    <a:pt x="64" y="36"/>
                  </a:lnTo>
                  <a:lnTo>
                    <a:pt x="68" y="31"/>
                  </a:lnTo>
                  <a:lnTo>
                    <a:pt x="68" y="23"/>
                  </a:lnTo>
                  <a:lnTo>
                    <a:pt x="70" y="17"/>
                  </a:lnTo>
                  <a:lnTo>
                    <a:pt x="72" y="12"/>
                  </a:lnTo>
                  <a:lnTo>
                    <a:pt x="74" y="8"/>
                  </a:lnTo>
                  <a:lnTo>
                    <a:pt x="76" y="2"/>
                  </a:lnTo>
                  <a:lnTo>
                    <a:pt x="76" y="0"/>
                  </a:lnTo>
                  <a:lnTo>
                    <a:pt x="78" y="2"/>
                  </a:lnTo>
                  <a:lnTo>
                    <a:pt x="82" y="8"/>
                  </a:lnTo>
                  <a:lnTo>
                    <a:pt x="83" y="12"/>
                  </a:lnTo>
                  <a:lnTo>
                    <a:pt x="85" y="17"/>
                  </a:lnTo>
                  <a:lnTo>
                    <a:pt x="89" y="23"/>
                  </a:lnTo>
                  <a:lnTo>
                    <a:pt x="93" y="29"/>
                  </a:lnTo>
                  <a:lnTo>
                    <a:pt x="97" y="34"/>
                  </a:lnTo>
                  <a:lnTo>
                    <a:pt x="102" y="38"/>
                  </a:lnTo>
                  <a:lnTo>
                    <a:pt x="104" y="44"/>
                  </a:lnTo>
                  <a:lnTo>
                    <a:pt x="110" y="50"/>
                  </a:lnTo>
                  <a:lnTo>
                    <a:pt x="118" y="55"/>
                  </a:lnTo>
                  <a:lnTo>
                    <a:pt x="125" y="57"/>
                  </a:lnTo>
                  <a:lnTo>
                    <a:pt x="129" y="53"/>
                  </a:lnTo>
                  <a:lnTo>
                    <a:pt x="135" y="46"/>
                  </a:lnTo>
                  <a:lnTo>
                    <a:pt x="137" y="42"/>
                  </a:lnTo>
                  <a:lnTo>
                    <a:pt x="139" y="38"/>
                  </a:lnTo>
                  <a:lnTo>
                    <a:pt x="140" y="32"/>
                  </a:lnTo>
                  <a:lnTo>
                    <a:pt x="142" y="29"/>
                  </a:lnTo>
                  <a:lnTo>
                    <a:pt x="142" y="23"/>
                  </a:lnTo>
                  <a:lnTo>
                    <a:pt x="144" y="17"/>
                  </a:lnTo>
                  <a:lnTo>
                    <a:pt x="144" y="13"/>
                  </a:lnTo>
                  <a:lnTo>
                    <a:pt x="146" y="10"/>
                  </a:lnTo>
                  <a:lnTo>
                    <a:pt x="148" y="4"/>
                  </a:lnTo>
                  <a:lnTo>
                    <a:pt x="148" y="2"/>
                  </a:lnTo>
                  <a:lnTo>
                    <a:pt x="169" y="8"/>
                  </a:lnTo>
                  <a:lnTo>
                    <a:pt x="167" y="10"/>
                  </a:lnTo>
                  <a:lnTo>
                    <a:pt x="165" y="19"/>
                  </a:lnTo>
                  <a:lnTo>
                    <a:pt x="163" y="23"/>
                  </a:lnTo>
                  <a:lnTo>
                    <a:pt x="163" y="29"/>
                  </a:lnTo>
                  <a:lnTo>
                    <a:pt x="161" y="34"/>
                  </a:lnTo>
                  <a:lnTo>
                    <a:pt x="161" y="42"/>
                  </a:lnTo>
                  <a:lnTo>
                    <a:pt x="158" y="48"/>
                  </a:lnTo>
                  <a:lnTo>
                    <a:pt x="156" y="53"/>
                  </a:lnTo>
                  <a:lnTo>
                    <a:pt x="152" y="59"/>
                  </a:lnTo>
                  <a:lnTo>
                    <a:pt x="150" y="67"/>
                  </a:lnTo>
                  <a:lnTo>
                    <a:pt x="142" y="74"/>
                  </a:lnTo>
                  <a:lnTo>
                    <a:pt x="133" y="80"/>
                  </a:lnTo>
                  <a:lnTo>
                    <a:pt x="129" y="78"/>
                  </a:lnTo>
                  <a:lnTo>
                    <a:pt x="123" y="78"/>
                  </a:lnTo>
                  <a:lnTo>
                    <a:pt x="120" y="76"/>
                  </a:lnTo>
                  <a:lnTo>
                    <a:pt x="114" y="74"/>
                  </a:lnTo>
                  <a:lnTo>
                    <a:pt x="104" y="69"/>
                  </a:lnTo>
                  <a:lnTo>
                    <a:pt x="97" y="63"/>
                  </a:lnTo>
                  <a:lnTo>
                    <a:pt x="91" y="55"/>
                  </a:lnTo>
                  <a:lnTo>
                    <a:pt x="85" y="50"/>
                  </a:lnTo>
                  <a:lnTo>
                    <a:pt x="82" y="44"/>
                  </a:lnTo>
                  <a:lnTo>
                    <a:pt x="82" y="44"/>
                  </a:lnTo>
                  <a:lnTo>
                    <a:pt x="80" y="46"/>
                  </a:lnTo>
                  <a:lnTo>
                    <a:pt x="78" y="52"/>
                  </a:lnTo>
                  <a:lnTo>
                    <a:pt x="74" y="59"/>
                  </a:lnTo>
                  <a:lnTo>
                    <a:pt x="70" y="69"/>
                  </a:lnTo>
                  <a:lnTo>
                    <a:pt x="66" y="72"/>
                  </a:lnTo>
                  <a:lnTo>
                    <a:pt x="63" y="78"/>
                  </a:lnTo>
                  <a:lnTo>
                    <a:pt x="59" y="82"/>
                  </a:lnTo>
                  <a:lnTo>
                    <a:pt x="57" y="86"/>
                  </a:lnTo>
                  <a:lnTo>
                    <a:pt x="49" y="93"/>
                  </a:lnTo>
                  <a:lnTo>
                    <a:pt x="42" y="97"/>
                  </a:lnTo>
                  <a:lnTo>
                    <a:pt x="32" y="93"/>
                  </a:lnTo>
                  <a:lnTo>
                    <a:pt x="25" y="90"/>
                  </a:lnTo>
                  <a:lnTo>
                    <a:pt x="17" y="82"/>
                  </a:lnTo>
                  <a:lnTo>
                    <a:pt x="11" y="76"/>
                  </a:lnTo>
                  <a:lnTo>
                    <a:pt x="6" y="67"/>
                  </a:lnTo>
                  <a:lnTo>
                    <a:pt x="2" y="61"/>
                  </a:lnTo>
                  <a:lnTo>
                    <a:pt x="0" y="57"/>
                  </a:lnTo>
                  <a:lnTo>
                    <a:pt x="0" y="55"/>
                  </a:lnTo>
                  <a:lnTo>
                    <a:pt x="15" y="44"/>
                  </a:lnTo>
                  <a:lnTo>
                    <a:pt x="15" y="4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9"/>
            <p:cNvSpPr>
              <a:spLocks/>
            </p:cNvSpPr>
            <p:nvPr/>
          </p:nvSpPr>
          <p:spPr bwMode="auto">
            <a:xfrm>
              <a:off x="5797303" y="3816860"/>
              <a:ext cx="131763" cy="111125"/>
            </a:xfrm>
            <a:custGeom>
              <a:avLst/>
              <a:gdLst>
                <a:gd name="T0" fmla="*/ 0 w 167"/>
                <a:gd name="T1" fmla="*/ 9 h 141"/>
                <a:gd name="T2" fmla="*/ 4 w 167"/>
                <a:gd name="T3" fmla="*/ 21 h 141"/>
                <a:gd name="T4" fmla="*/ 7 w 167"/>
                <a:gd name="T5" fmla="*/ 30 h 141"/>
                <a:gd name="T6" fmla="*/ 11 w 167"/>
                <a:gd name="T7" fmla="*/ 42 h 141"/>
                <a:gd name="T8" fmla="*/ 17 w 167"/>
                <a:gd name="T9" fmla="*/ 55 h 141"/>
                <a:gd name="T10" fmla="*/ 23 w 167"/>
                <a:gd name="T11" fmla="*/ 68 h 141"/>
                <a:gd name="T12" fmla="*/ 28 w 167"/>
                <a:gd name="T13" fmla="*/ 82 h 141"/>
                <a:gd name="T14" fmla="*/ 32 w 167"/>
                <a:gd name="T15" fmla="*/ 93 h 141"/>
                <a:gd name="T16" fmla="*/ 38 w 167"/>
                <a:gd name="T17" fmla="*/ 103 h 141"/>
                <a:gd name="T18" fmla="*/ 51 w 167"/>
                <a:gd name="T19" fmla="*/ 116 h 141"/>
                <a:gd name="T20" fmla="*/ 66 w 167"/>
                <a:gd name="T21" fmla="*/ 131 h 141"/>
                <a:gd name="T22" fmla="*/ 76 w 167"/>
                <a:gd name="T23" fmla="*/ 139 h 141"/>
                <a:gd name="T24" fmla="*/ 167 w 167"/>
                <a:gd name="T25" fmla="*/ 124 h 141"/>
                <a:gd name="T26" fmla="*/ 161 w 167"/>
                <a:gd name="T27" fmla="*/ 116 h 141"/>
                <a:gd name="T28" fmla="*/ 148 w 167"/>
                <a:gd name="T29" fmla="*/ 101 h 141"/>
                <a:gd name="T30" fmla="*/ 133 w 167"/>
                <a:gd name="T31" fmla="*/ 84 h 141"/>
                <a:gd name="T32" fmla="*/ 123 w 167"/>
                <a:gd name="T33" fmla="*/ 70 h 141"/>
                <a:gd name="T34" fmla="*/ 119 w 167"/>
                <a:gd name="T35" fmla="*/ 63 h 141"/>
                <a:gd name="T36" fmla="*/ 116 w 167"/>
                <a:gd name="T37" fmla="*/ 53 h 141"/>
                <a:gd name="T38" fmla="*/ 112 w 167"/>
                <a:gd name="T39" fmla="*/ 40 h 141"/>
                <a:gd name="T40" fmla="*/ 108 w 167"/>
                <a:gd name="T41" fmla="*/ 28 h 141"/>
                <a:gd name="T42" fmla="*/ 102 w 167"/>
                <a:gd name="T43" fmla="*/ 17 h 141"/>
                <a:gd name="T44" fmla="*/ 100 w 167"/>
                <a:gd name="T45" fmla="*/ 9 h 141"/>
                <a:gd name="T46" fmla="*/ 99 w 167"/>
                <a:gd name="T47" fmla="*/ 0 h 141"/>
                <a:gd name="T48" fmla="*/ 83 w 167"/>
                <a:gd name="T49" fmla="*/ 7 h 141"/>
                <a:gd name="T50" fmla="*/ 83 w 167"/>
                <a:gd name="T51" fmla="*/ 15 h 141"/>
                <a:gd name="T52" fmla="*/ 87 w 167"/>
                <a:gd name="T53" fmla="*/ 25 h 141"/>
                <a:gd name="T54" fmla="*/ 89 w 167"/>
                <a:gd name="T55" fmla="*/ 36 h 141"/>
                <a:gd name="T56" fmla="*/ 93 w 167"/>
                <a:gd name="T57" fmla="*/ 47 h 141"/>
                <a:gd name="T58" fmla="*/ 97 w 167"/>
                <a:gd name="T59" fmla="*/ 57 h 141"/>
                <a:gd name="T60" fmla="*/ 100 w 167"/>
                <a:gd name="T61" fmla="*/ 66 h 141"/>
                <a:gd name="T62" fmla="*/ 106 w 167"/>
                <a:gd name="T63" fmla="*/ 78 h 141"/>
                <a:gd name="T64" fmla="*/ 118 w 167"/>
                <a:gd name="T65" fmla="*/ 91 h 141"/>
                <a:gd name="T66" fmla="*/ 125 w 167"/>
                <a:gd name="T67" fmla="*/ 103 h 141"/>
                <a:gd name="T68" fmla="*/ 133 w 167"/>
                <a:gd name="T69" fmla="*/ 110 h 141"/>
                <a:gd name="T70" fmla="*/ 83 w 167"/>
                <a:gd name="T71" fmla="*/ 124 h 141"/>
                <a:gd name="T72" fmla="*/ 76 w 167"/>
                <a:gd name="T73" fmla="*/ 114 h 141"/>
                <a:gd name="T74" fmla="*/ 64 w 167"/>
                <a:gd name="T75" fmla="*/ 99 h 141"/>
                <a:gd name="T76" fmla="*/ 57 w 167"/>
                <a:gd name="T77" fmla="*/ 87 h 141"/>
                <a:gd name="T78" fmla="*/ 51 w 167"/>
                <a:gd name="T79" fmla="*/ 80 h 141"/>
                <a:gd name="T80" fmla="*/ 45 w 167"/>
                <a:gd name="T81" fmla="*/ 68 h 141"/>
                <a:gd name="T82" fmla="*/ 40 w 167"/>
                <a:gd name="T83" fmla="*/ 55 h 141"/>
                <a:gd name="T84" fmla="*/ 34 w 167"/>
                <a:gd name="T85" fmla="*/ 46 h 141"/>
                <a:gd name="T86" fmla="*/ 32 w 167"/>
                <a:gd name="T87" fmla="*/ 36 h 141"/>
                <a:gd name="T88" fmla="*/ 26 w 167"/>
                <a:gd name="T89" fmla="*/ 25 h 141"/>
                <a:gd name="T90" fmla="*/ 23 w 167"/>
                <a:gd name="T91" fmla="*/ 17 h 141"/>
                <a:gd name="T92" fmla="*/ 21 w 167"/>
                <a:gd name="T93" fmla="*/ 9 h 141"/>
                <a:gd name="T94" fmla="*/ 0 w 167"/>
                <a:gd name="T95" fmla="*/ 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141">
                  <a:moveTo>
                    <a:pt x="0" y="9"/>
                  </a:moveTo>
                  <a:lnTo>
                    <a:pt x="0" y="9"/>
                  </a:lnTo>
                  <a:lnTo>
                    <a:pt x="2" y="17"/>
                  </a:lnTo>
                  <a:lnTo>
                    <a:pt x="4" y="21"/>
                  </a:lnTo>
                  <a:lnTo>
                    <a:pt x="5" y="25"/>
                  </a:lnTo>
                  <a:lnTo>
                    <a:pt x="7" y="30"/>
                  </a:lnTo>
                  <a:lnTo>
                    <a:pt x="9" y="38"/>
                  </a:lnTo>
                  <a:lnTo>
                    <a:pt x="11" y="42"/>
                  </a:lnTo>
                  <a:lnTo>
                    <a:pt x="15" y="49"/>
                  </a:lnTo>
                  <a:lnTo>
                    <a:pt x="17" y="55"/>
                  </a:lnTo>
                  <a:lnTo>
                    <a:pt x="19" y="63"/>
                  </a:lnTo>
                  <a:lnTo>
                    <a:pt x="23" y="68"/>
                  </a:lnTo>
                  <a:lnTo>
                    <a:pt x="24" y="74"/>
                  </a:lnTo>
                  <a:lnTo>
                    <a:pt x="28" y="82"/>
                  </a:lnTo>
                  <a:lnTo>
                    <a:pt x="30" y="87"/>
                  </a:lnTo>
                  <a:lnTo>
                    <a:pt x="32" y="93"/>
                  </a:lnTo>
                  <a:lnTo>
                    <a:pt x="34" y="99"/>
                  </a:lnTo>
                  <a:lnTo>
                    <a:pt x="38" y="103"/>
                  </a:lnTo>
                  <a:lnTo>
                    <a:pt x="43" y="108"/>
                  </a:lnTo>
                  <a:lnTo>
                    <a:pt x="51" y="116"/>
                  </a:lnTo>
                  <a:lnTo>
                    <a:pt x="59" y="125"/>
                  </a:lnTo>
                  <a:lnTo>
                    <a:pt x="66" y="131"/>
                  </a:lnTo>
                  <a:lnTo>
                    <a:pt x="72" y="135"/>
                  </a:lnTo>
                  <a:lnTo>
                    <a:pt x="76" y="139"/>
                  </a:lnTo>
                  <a:lnTo>
                    <a:pt x="78" y="141"/>
                  </a:lnTo>
                  <a:lnTo>
                    <a:pt x="167" y="124"/>
                  </a:lnTo>
                  <a:lnTo>
                    <a:pt x="165" y="120"/>
                  </a:lnTo>
                  <a:lnTo>
                    <a:pt x="161" y="116"/>
                  </a:lnTo>
                  <a:lnTo>
                    <a:pt x="154" y="108"/>
                  </a:lnTo>
                  <a:lnTo>
                    <a:pt x="148" y="101"/>
                  </a:lnTo>
                  <a:lnTo>
                    <a:pt x="140" y="93"/>
                  </a:lnTo>
                  <a:lnTo>
                    <a:pt x="133" y="84"/>
                  </a:lnTo>
                  <a:lnTo>
                    <a:pt x="127" y="76"/>
                  </a:lnTo>
                  <a:lnTo>
                    <a:pt x="123" y="70"/>
                  </a:lnTo>
                  <a:lnTo>
                    <a:pt x="121" y="66"/>
                  </a:lnTo>
                  <a:lnTo>
                    <a:pt x="119" y="63"/>
                  </a:lnTo>
                  <a:lnTo>
                    <a:pt x="118" y="57"/>
                  </a:lnTo>
                  <a:lnTo>
                    <a:pt x="116" y="53"/>
                  </a:lnTo>
                  <a:lnTo>
                    <a:pt x="114" y="46"/>
                  </a:lnTo>
                  <a:lnTo>
                    <a:pt x="112" y="40"/>
                  </a:lnTo>
                  <a:lnTo>
                    <a:pt x="110" y="34"/>
                  </a:lnTo>
                  <a:lnTo>
                    <a:pt x="108" y="28"/>
                  </a:lnTo>
                  <a:lnTo>
                    <a:pt x="104" y="23"/>
                  </a:lnTo>
                  <a:lnTo>
                    <a:pt x="102" y="17"/>
                  </a:lnTo>
                  <a:lnTo>
                    <a:pt x="102" y="11"/>
                  </a:lnTo>
                  <a:lnTo>
                    <a:pt x="100" y="9"/>
                  </a:lnTo>
                  <a:lnTo>
                    <a:pt x="99" y="2"/>
                  </a:lnTo>
                  <a:lnTo>
                    <a:pt x="99" y="0"/>
                  </a:lnTo>
                  <a:lnTo>
                    <a:pt x="83" y="6"/>
                  </a:lnTo>
                  <a:lnTo>
                    <a:pt x="83" y="7"/>
                  </a:lnTo>
                  <a:lnTo>
                    <a:pt x="83" y="13"/>
                  </a:lnTo>
                  <a:lnTo>
                    <a:pt x="83" y="15"/>
                  </a:lnTo>
                  <a:lnTo>
                    <a:pt x="85" y="21"/>
                  </a:lnTo>
                  <a:lnTo>
                    <a:pt x="87" y="25"/>
                  </a:lnTo>
                  <a:lnTo>
                    <a:pt x="89" y="30"/>
                  </a:lnTo>
                  <a:lnTo>
                    <a:pt x="89" y="36"/>
                  </a:lnTo>
                  <a:lnTo>
                    <a:pt x="91" y="42"/>
                  </a:lnTo>
                  <a:lnTo>
                    <a:pt x="93" y="47"/>
                  </a:lnTo>
                  <a:lnTo>
                    <a:pt x="95" y="53"/>
                  </a:lnTo>
                  <a:lnTo>
                    <a:pt x="97" y="57"/>
                  </a:lnTo>
                  <a:lnTo>
                    <a:pt x="99" y="63"/>
                  </a:lnTo>
                  <a:lnTo>
                    <a:pt x="100" y="66"/>
                  </a:lnTo>
                  <a:lnTo>
                    <a:pt x="102" y="70"/>
                  </a:lnTo>
                  <a:lnTo>
                    <a:pt x="106" y="78"/>
                  </a:lnTo>
                  <a:lnTo>
                    <a:pt x="112" y="84"/>
                  </a:lnTo>
                  <a:lnTo>
                    <a:pt x="118" y="91"/>
                  </a:lnTo>
                  <a:lnTo>
                    <a:pt x="121" y="99"/>
                  </a:lnTo>
                  <a:lnTo>
                    <a:pt x="125" y="103"/>
                  </a:lnTo>
                  <a:lnTo>
                    <a:pt x="131" y="108"/>
                  </a:lnTo>
                  <a:lnTo>
                    <a:pt x="133" y="110"/>
                  </a:lnTo>
                  <a:lnTo>
                    <a:pt x="135" y="112"/>
                  </a:lnTo>
                  <a:lnTo>
                    <a:pt x="83" y="124"/>
                  </a:lnTo>
                  <a:lnTo>
                    <a:pt x="81" y="120"/>
                  </a:lnTo>
                  <a:lnTo>
                    <a:pt x="76" y="114"/>
                  </a:lnTo>
                  <a:lnTo>
                    <a:pt x="70" y="106"/>
                  </a:lnTo>
                  <a:lnTo>
                    <a:pt x="64" y="99"/>
                  </a:lnTo>
                  <a:lnTo>
                    <a:pt x="61" y="93"/>
                  </a:lnTo>
                  <a:lnTo>
                    <a:pt x="57" y="87"/>
                  </a:lnTo>
                  <a:lnTo>
                    <a:pt x="55" y="84"/>
                  </a:lnTo>
                  <a:lnTo>
                    <a:pt x="51" y="80"/>
                  </a:lnTo>
                  <a:lnTo>
                    <a:pt x="47" y="72"/>
                  </a:lnTo>
                  <a:lnTo>
                    <a:pt x="45" y="68"/>
                  </a:lnTo>
                  <a:lnTo>
                    <a:pt x="43" y="63"/>
                  </a:lnTo>
                  <a:lnTo>
                    <a:pt x="40" y="55"/>
                  </a:lnTo>
                  <a:lnTo>
                    <a:pt x="36" y="51"/>
                  </a:lnTo>
                  <a:lnTo>
                    <a:pt x="34" y="46"/>
                  </a:lnTo>
                  <a:lnTo>
                    <a:pt x="32" y="40"/>
                  </a:lnTo>
                  <a:lnTo>
                    <a:pt x="32" y="36"/>
                  </a:lnTo>
                  <a:lnTo>
                    <a:pt x="28" y="30"/>
                  </a:lnTo>
                  <a:lnTo>
                    <a:pt x="26" y="25"/>
                  </a:lnTo>
                  <a:lnTo>
                    <a:pt x="24" y="21"/>
                  </a:lnTo>
                  <a:lnTo>
                    <a:pt x="23" y="17"/>
                  </a:lnTo>
                  <a:lnTo>
                    <a:pt x="21" y="9"/>
                  </a:lnTo>
                  <a:lnTo>
                    <a:pt x="21" y="9"/>
                  </a:lnTo>
                  <a:lnTo>
                    <a:pt x="0" y="9"/>
                  </a:lnTo>
                  <a:lnTo>
                    <a:pt x="0" y="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3"/>
            <p:cNvSpPr>
              <a:spLocks/>
            </p:cNvSpPr>
            <p:nvPr/>
          </p:nvSpPr>
          <p:spPr bwMode="auto">
            <a:xfrm>
              <a:off x="5804685" y="3788789"/>
              <a:ext cx="96695" cy="132541"/>
            </a:xfrm>
            <a:custGeom>
              <a:avLst/>
              <a:gdLst>
                <a:gd name="T0" fmla="*/ 0 w 133"/>
                <a:gd name="T1" fmla="*/ 15 h 137"/>
                <a:gd name="T2" fmla="*/ 0 w 133"/>
                <a:gd name="T3" fmla="*/ 17 h 137"/>
                <a:gd name="T4" fmla="*/ 0 w 133"/>
                <a:gd name="T5" fmla="*/ 23 h 137"/>
                <a:gd name="T6" fmla="*/ 0 w 133"/>
                <a:gd name="T7" fmla="*/ 27 h 137"/>
                <a:gd name="T8" fmla="*/ 0 w 133"/>
                <a:gd name="T9" fmla="*/ 31 h 137"/>
                <a:gd name="T10" fmla="*/ 2 w 133"/>
                <a:gd name="T11" fmla="*/ 36 h 137"/>
                <a:gd name="T12" fmla="*/ 4 w 133"/>
                <a:gd name="T13" fmla="*/ 42 h 137"/>
                <a:gd name="T14" fmla="*/ 4 w 133"/>
                <a:gd name="T15" fmla="*/ 46 h 137"/>
                <a:gd name="T16" fmla="*/ 6 w 133"/>
                <a:gd name="T17" fmla="*/ 51 h 137"/>
                <a:gd name="T18" fmla="*/ 6 w 133"/>
                <a:gd name="T19" fmla="*/ 57 h 137"/>
                <a:gd name="T20" fmla="*/ 8 w 133"/>
                <a:gd name="T21" fmla="*/ 61 h 137"/>
                <a:gd name="T22" fmla="*/ 11 w 133"/>
                <a:gd name="T23" fmla="*/ 70 h 137"/>
                <a:gd name="T24" fmla="*/ 17 w 133"/>
                <a:gd name="T25" fmla="*/ 78 h 137"/>
                <a:gd name="T26" fmla="*/ 21 w 133"/>
                <a:gd name="T27" fmla="*/ 86 h 137"/>
                <a:gd name="T28" fmla="*/ 27 w 133"/>
                <a:gd name="T29" fmla="*/ 93 h 137"/>
                <a:gd name="T30" fmla="*/ 30 w 133"/>
                <a:gd name="T31" fmla="*/ 99 h 137"/>
                <a:gd name="T32" fmla="*/ 34 w 133"/>
                <a:gd name="T33" fmla="*/ 103 h 137"/>
                <a:gd name="T34" fmla="*/ 36 w 133"/>
                <a:gd name="T35" fmla="*/ 108 h 137"/>
                <a:gd name="T36" fmla="*/ 42 w 133"/>
                <a:gd name="T37" fmla="*/ 114 h 137"/>
                <a:gd name="T38" fmla="*/ 46 w 133"/>
                <a:gd name="T39" fmla="*/ 122 h 137"/>
                <a:gd name="T40" fmla="*/ 51 w 133"/>
                <a:gd name="T41" fmla="*/ 129 h 137"/>
                <a:gd name="T42" fmla="*/ 55 w 133"/>
                <a:gd name="T43" fmla="*/ 135 h 137"/>
                <a:gd name="T44" fmla="*/ 57 w 133"/>
                <a:gd name="T45" fmla="*/ 137 h 137"/>
                <a:gd name="T46" fmla="*/ 133 w 133"/>
                <a:gd name="T47" fmla="*/ 122 h 137"/>
                <a:gd name="T48" fmla="*/ 131 w 133"/>
                <a:gd name="T49" fmla="*/ 120 h 137"/>
                <a:gd name="T50" fmla="*/ 127 w 133"/>
                <a:gd name="T51" fmla="*/ 116 h 137"/>
                <a:gd name="T52" fmla="*/ 120 w 133"/>
                <a:gd name="T53" fmla="*/ 108 h 137"/>
                <a:gd name="T54" fmla="*/ 116 w 133"/>
                <a:gd name="T55" fmla="*/ 103 h 137"/>
                <a:gd name="T56" fmla="*/ 108 w 133"/>
                <a:gd name="T57" fmla="*/ 93 h 137"/>
                <a:gd name="T58" fmla="*/ 103 w 133"/>
                <a:gd name="T59" fmla="*/ 86 h 137"/>
                <a:gd name="T60" fmla="*/ 99 w 133"/>
                <a:gd name="T61" fmla="*/ 80 h 137"/>
                <a:gd name="T62" fmla="*/ 97 w 133"/>
                <a:gd name="T63" fmla="*/ 76 h 137"/>
                <a:gd name="T64" fmla="*/ 95 w 133"/>
                <a:gd name="T65" fmla="*/ 74 h 137"/>
                <a:gd name="T66" fmla="*/ 93 w 133"/>
                <a:gd name="T67" fmla="*/ 70 h 137"/>
                <a:gd name="T68" fmla="*/ 93 w 133"/>
                <a:gd name="T69" fmla="*/ 67 h 137"/>
                <a:gd name="T70" fmla="*/ 91 w 133"/>
                <a:gd name="T71" fmla="*/ 61 h 137"/>
                <a:gd name="T72" fmla="*/ 89 w 133"/>
                <a:gd name="T73" fmla="*/ 55 h 137"/>
                <a:gd name="T74" fmla="*/ 87 w 133"/>
                <a:gd name="T75" fmla="*/ 50 h 137"/>
                <a:gd name="T76" fmla="*/ 87 w 133"/>
                <a:gd name="T77" fmla="*/ 42 h 137"/>
                <a:gd name="T78" fmla="*/ 85 w 133"/>
                <a:gd name="T79" fmla="*/ 36 h 137"/>
                <a:gd name="T80" fmla="*/ 84 w 133"/>
                <a:gd name="T81" fmla="*/ 29 h 137"/>
                <a:gd name="T82" fmla="*/ 84 w 133"/>
                <a:gd name="T83" fmla="*/ 21 h 137"/>
                <a:gd name="T84" fmla="*/ 82 w 133"/>
                <a:gd name="T85" fmla="*/ 15 h 137"/>
                <a:gd name="T86" fmla="*/ 80 w 133"/>
                <a:gd name="T87" fmla="*/ 11 h 137"/>
                <a:gd name="T88" fmla="*/ 80 w 133"/>
                <a:gd name="T89" fmla="*/ 6 h 137"/>
                <a:gd name="T90" fmla="*/ 78 w 133"/>
                <a:gd name="T91" fmla="*/ 2 h 137"/>
                <a:gd name="T92" fmla="*/ 78 w 133"/>
                <a:gd name="T93" fmla="*/ 0 h 137"/>
                <a:gd name="T94" fmla="*/ 0 w 133"/>
                <a:gd name="T95" fmla="*/ 15 h 137"/>
                <a:gd name="T96" fmla="*/ 0 w 133"/>
                <a:gd name="T97"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3" h="137">
                  <a:moveTo>
                    <a:pt x="0" y="15"/>
                  </a:moveTo>
                  <a:lnTo>
                    <a:pt x="0" y="17"/>
                  </a:lnTo>
                  <a:lnTo>
                    <a:pt x="0" y="23"/>
                  </a:lnTo>
                  <a:lnTo>
                    <a:pt x="0" y="27"/>
                  </a:lnTo>
                  <a:lnTo>
                    <a:pt x="0" y="31"/>
                  </a:lnTo>
                  <a:lnTo>
                    <a:pt x="2" y="36"/>
                  </a:lnTo>
                  <a:lnTo>
                    <a:pt x="4" y="42"/>
                  </a:lnTo>
                  <a:lnTo>
                    <a:pt x="4" y="46"/>
                  </a:lnTo>
                  <a:lnTo>
                    <a:pt x="6" y="51"/>
                  </a:lnTo>
                  <a:lnTo>
                    <a:pt x="6" y="57"/>
                  </a:lnTo>
                  <a:lnTo>
                    <a:pt x="8" y="61"/>
                  </a:lnTo>
                  <a:lnTo>
                    <a:pt x="11" y="70"/>
                  </a:lnTo>
                  <a:lnTo>
                    <a:pt x="17" y="78"/>
                  </a:lnTo>
                  <a:lnTo>
                    <a:pt x="21" y="86"/>
                  </a:lnTo>
                  <a:lnTo>
                    <a:pt x="27" y="93"/>
                  </a:lnTo>
                  <a:lnTo>
                    <a:pt x="30" y="99"/>
                  </a:lnTo>
                  <a:lnTo>
                    <a:pt x="34" y="103"/>
                  </a:lnTo>
                  <a:lnTo>
                    <a:pt x="36" y="108"/>
                  </a:lnTo>
                  <a:lnTo>
                    <a:pt x="42" y="114"/>
                  </a:lnTo>
                  <a:lnTo>
                    <a:pt x="46" y="122"/>
                  </a:lnTo>
                  <a:lnTo>
                    <a:pt x="51" y="129"/>
                  </a:lnTo>
                  <a:lnTo>
                    <a:pt x="55" y="135"/>
                  </a:lnTo>
                  <a:lnTo>
                    <a:pt x="57" y="137"/>
                  </a:lnTo>
                  <a:lnTo>
                    <a:pt x="133" y="122"/>
                  </a:lnTo>
                  <a:lnTo>
                    <a:pt x="131" y="120"/>
                  </a:lnTo>
                  <a:lnTo>
                    <a:pt x="127" y="116"/>
                  </a:lnTo>
                  <a:lnTo>
                    <a:pt x="120" y="108"/>
                  </a:lnTo>
                  <a:lnTo>
                    <a:pt x="116" y="103"/>
                  </a:lnTo>
                  <a:lnTo>
                    <a:pt x="108" y="93"/>
                  </a:lnTo>
                  <a:lnTo>
                    <a:pt x="103" y="86"/>
                  </a:lnTo>
                  <a:lnTo>
                    <a:pt x="99" y="80"/>
                  </a:lnTo>
                  <a:lnTo>
                    <a:pt x="97" y="76"/>
                  </a:lnTo>
                  <a:lnTo>
                    <a:pt x="95" y="74"/>
                  </a:lnTo>
                  <a:lnTo>
                    <a:pt x="93" y="70"/>
                  </a:lnTo>
                  <a:lnTo>
                    <a:pt x="93" y="67"/>
                  </a:lnTo>
                  <a:lnTo>
                    <a:pt x="91" y="61"/>
                  </a:lnTo>
                  <a:lnTo>
                    <a:pt x="89" y="55"/>
                  </a:lnTo>
                  <a:lnTo>
                    <a:pt x="87" y="50"/>
                  </a:lnTo>
                  <a:lnTo>
                    <a:pt x="87" y="42"/>
                  </a:lnTo>
                  <a:lnTo>
                    <a:pt x="85" y="36"/>
                  </a:lnTo>
                  <a:lnTo>
                    <a:pt x="84" y="29"/>
                  </a:lnTo>
                  <a:lnTo>
                    <a:pt x="84" y="21"/>
                  </a:lnTo>
                  <a:lnTo>
                    <a:pt x="82" y="15"/>
                  </a:lnTo>
                  <a:lnTo>
                    <a:pt x="80" y="11"/>
                  </a:lnTo>
                  <a:lnTo>
                    <a:pt x="80" y="6"/>
                  </a:lnTo>
                  <a:lnTo>
                    <a:pt x="78" y="2"/>
                  </a:lnTo>
                  <a:lnTo>
                    <a:pt x="78" y="0"/>
                  </a:lnTo>
                  <a:lnTo>
                    <a:pt x="0" y="15"/>
                  </a:lnTo>
                  <a:lnTo>
                    <a:pt x="0" y="15"/>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74" name="Group 73"/>
          <p:cNvGrpSpPr/>
          <p:nvPr/>
        </p:nvGrpSpPr>
        <p:grpSpPr>
          <a:xfrm>
            <a:off x="4878627" y="2036102"/>
            <a:ext cx="760173" cy="1333866"/>
            <a:chOff x="5516531" y="3201996"/>
            <a:chExt cx="503269" cy="725989"/>
          </a:xfrm>
        </p:grpSpPr>
        <p:sp>
          <p:nvSpPr>
            <p:cNvPr id="75" name="Freeform 14"/>
            <p:cNvSpPr>
              <a:spLocks/>
            </p:cNvSpPr>
            <p:nvPr/>
          </p:nvSpPr>
          <p:spPr bwMode="auto">
            <a:xfrm>
              <a:off x="5768165" y="3212562"/>
              <a:ext cx="99885" cy="169037"/>
            </a:xfrm>
            <a:custGeom>
              <a:avLst/>
              <a:gdLst>
                <a:gd name="T0" fmla="*/ 40 w 103"/>
                <a:gd name="T1" fmla="*/ 6 h 160"/>
                <a:gd name="T2" fmla="*/ 38 w 103"/>
                <a:gd name="T3" fmla="*/ 8 h 160"/>
                <a:gd name="T4" fmla="*/ 34 w 103"/>
                <a:gd name="T5" fmla="*/ 13 h 160"/>
                <a:gd name="T6" fmla="*/ 32 w 103"/>
                <a:gd name="T7" fmla="*/ 19 h 160"/>
                <a:gd name="T8" fmla="*/ 30 w 103"/>
                <a:gd name="T9" fmla="*/ 25 h 160"/>
                <a:gd name="T10" fmla="*/ 27 w 103"/>
                <a:gd name="T11" fmla="*/ 30 h 160"/>
                <a:gd name="T12" fmla="*/ 25 w 103"/>
                <a:gd name="T13" fmla="*/ 38 h 160"/>
                <a:gd name="T14" fmla="*/ 21 w 103"/>
                <a:gd name="T15" fmla="*/ 44 h 160"/>
                <a:gd name="T16" fmla="*/ 19 w 103"/>
                <a:gd name="T17" fmla="*/ 49 h 160"/>
                <a:gd name="T18" fmla="*/ 17 w 103"/>
                <a:gd name="T19" fmla="*/ 55 h 160"/>
                <a:gd name="T20" fmla="*/ 13 w 103"/>
                <a:gd name="T21" fmla="*/ 63 h 160"/>
                <a:gd name="T22" fmla="*/ 11 w 103"/>
                <a:gd name="T23" fmla="*/ 68 h 160"/>
                <a:gd name="T24" fmla="*/ 9 w 103"/>
                <a:gd name="T25" fmla="*/ 74 h 160"/>
                <a:gd name="T26" fmla="*/ 8 w 103"/>
                <a:gd name="T27" fmla="*/ 78 h 160"/>
                <a:gd name="T28" fmla="*/ 8 w 103"/>
                <a:gd name="T29" fmla="*/ 84 h 160"/>
                <a:gd name="T30" fmla="*/ 6 w 103"/>
                <a:gd name="T31" fmla="*/ 86 h 160"/>
                <a:gd name="T32" fmla="*/ 4 w 103"/>
                <a:gd name="T33" fmla="*/ 89 h 160"/>
                <a:gd name="T34" fmla="*/ 2 w 103"/>
                <a:gd name="T35" fmla="*/ 95 h 160"/>
                <a:gd name="T36" fmla="*/ 2 w 103"/>
                <a:gd name="T37" fmla="*/ 103 h 160"/>
                <a:gd name="T38" fmla="*/ 2 w 103"/>
                <a:gd name="T39" fmla="*/ 106 h 160"/>
                <a:gd name="T40" fmla="*/ 0 w 103"/>
                <a:gd name="T41" fmla="*/ 114 h 160"/>
                <a:gd name="T42" fmla="*/ 0 w 103"/>
                <a:gd name="T43" fmla="*/ 120 h 160"/>
                <a:gd name="T44" fmla="*/ 0 w 103"/>
                <a:gd name="T45" fmla="*/ 127 h 160"/>
                <a:gd name="T46" fmla="*/ 0 w 103"/>
                <a:gd name="T47" fmla="*/ 133 h 160"/>
                <a:gd name="T48" fmla="*/ 0 w 103"/>
                <a:gd name="T49" fmla="*/ 139 h 160"/>
                <a:gd name="T50" fmla="*/ 0 w 103"/>
                <a:gd name="T51" fmla="*/ 144 h 160"/>
                <a:gd name="T52" fmla="*/ 0 w 103"/>
                <a:gd name="T53" fmla="*/ 150 h 160"/>
                <a:gd name="T54" fmla="*/ 0 w 103"/>
                <a:gd name="T55" fmla="*/ 156 h 160"/>
                <a:gd name="T56" fmla="*/ 0 w 103"/>
                <a:gd name="T57" fmla="*/ 160 h 160"/>
                <a:gd name="T58" fmla="*/ 72 w 103"/>
                <a:gd name="T59" fmla="*/ 148 h 160"/>
                <a:gd name="T60" fmla="*/ 72 w 103"/>
                <a:gd name="T61" fmla="*/ 146 h 160"/>
                <a:gd name="T62" fmla="*/ 72 w 103"/>
                <a:gd name="T63" fmla="*/ 141 h 160"/>
                <a:gd name="T64" fmla="*/ 70 w 103"/>
                <a:gd name="T65" fmla="*/ 135 h 160"/>
                <a:gd name="T66" fmla="*/ 70 w 103"/>
                <a:gd name="T67" fmla="*/ 131 h 160"/>
                <a:gd name="T68" fmla="*/ 70 w 103"/>
                <a:gd name="T69" fmla="*/ 125 h 160"/>
                <a:gd name="T70" fmla="*/ 70 w 103"/>
                <a:gd name="T71" fmla="*/ 122 h 160"/>
                <a:gd name="T72" fmla="*/ 70 w 103"/>
                <a:gd name="T73" fmla="*/ 116 h 160"/>
                <a:gd name="T74" fmla="*/ 70 w 103"/>
                <a:gd name="T75" fmla="*/ 108 h 160"/>
                <a:gd name="T76" fmla="*/ 70 w 103"/>
                <a:gd name="T77" fmla="*/ 105 h 160"/>
                <a:gd name="T78" fmla="*/ 70 w 103"/>
                <a:gd name="T79" fmla="*/ 99 h 160"/>
                <a:gd name="T80" fmla="*/ 70 w 103"/>
                <a:gd name="T81" fmla="*/ 93 h 160"/>
                <a:gd name="T82" fmla="*/ 70 w 103"/>
                <a:gd name="T83" fmla="*/ 89 h 160"/>
                <a:gd name="T84" fmla="*/ 70 w 103"/>
                <a:gd name="T85" fmla="*/ 86 h 160"/>
                <a:gd name="T86" fmla="*/ 72 w 103"/>
                <a:gd name="T87" fmla="*/ 84 h 160"/>
                <a:gd name="T88" fmla="*/ 72 w 103"/>
                <a:gd name="T89" fmla="*/ 80 h 160"/>
                <a:gd name="T90" fmla="*/ 74 w 103"/>
                <a:gd name="T91" fmla="*/ 74 h 160"/>
                <a:gd name="T92" fmla="*/ 74 w 103"/>
                <a:gd name="T93" fmla="*/ 68 h 160"/>
                <a:gd name="T94" fmla="*/ 78 w 103"/>
                <a:gd name="T95" fmla="*/ 63 h 160"/>
                <a:gd name="T96" fmla="*/ 80 w 103"/>
                <a:gd name="T97" fmla="*/ 57 h 160"/>
                <a:gd name="T98" fmla="*/ 84 w 103"/>
                <a:gd name="T99" fmla="*/ 49 h 160"/>
                <a:gd name="T100" fmla="*/ 85 w 103"/>
                <a:gd name="T101" fmla="*/ 42 h 160"/>
                <a:gd name="T102" fmla="*/ 89 w 103"/>
                <a:gd name="T103" fmla="*/ 36 h 160"/>
                <a:gd name="T104" fmla="*/ 91 w 103"/>
                <a:gd name="T105" fmla="*/ 28 h 160"/>
                <a:gd name="T106" fmla="*/ 93 w 103"/>
                <a:gd name="T107" fmla="*/ 21 h 160"/>
                <a:gd name="T108" fmla="*/ 97 w 103"/>
                <a:gd name="T109" fmla="*/ 15 h 160"/>
                <a:gd name="T110" fmla="*/ 99 w 103"/>
                <a:gd name="T111" fmla="*/ 11 h 160"/>
                <a:gd name="T112" fmla="*/ 101 w 103"/>
                <a:gd name="T113" fmla="*/ 6 h 160"/>
                <a:gd name="T114" fmla="*/ 103 w 103"/>
                <a:gd name="T115" fmla="*/ 0 h 160"/>
                <a:gd name="T116" fmla="*/ 40 w 103"/>
                <a:gd name="T117" fmla="*/ 6 h 160"/>
                <a:gd name="T118" fmla="*/ 40 w 103"/>
                <a:gd name="T119"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 h="160">
                  <a:moveTo>
                    <a:pt x="40" y="6"/>
                  </a:moveTo>
                  <a:lnTo>
                    <a:pt x="38" y="8"/>
                  </a:lnTo>
                  <a:lnTo>
                    <a:pt x="34" y="13"/>
                  </a:lnTo>
                  <a:lnTo>
                    <a:pt x="32" y="19"/>
                  </a:lnTo>
                  <a:lnTo>
                    <a:pt x="30" y="25"/>
                  </a:lnTo>
                  <a:lnTo>
                    <a:pt x="27" y="30"/>
                  </a:lnTo>
                  <a:lnTo>
                    <a:pt x="25" y="38"/>
                  </a:lnTo>
                  <a:lnTo>
                    <a:pt x="21" y="44"/>
                  </a:lnTo>
                  <a:lnTo>
                    <a:pt x="19" y="49"/>
                  </a:lnTo>
                  <a:lnTo>
                    <a:pt x="17" y="55"/>
                  </a:lnTo>
                  <a:lnTo>
                    <a:pt x="13" y="63"/>
                  </a:lnTo>
                  <a:lnTo>
                    <a:pt x="11" y="68"/>
                  </a:lnTo>
                  <a:lnTo>
                    <a:pt x="9" y="74"/>
                  </a:lnTo>
                  <a:lnTo>
                    <a:pt x="8" y="78"/>
                  </a:lnTo>
                  <a:lnTo>
                    <a:pt x="8" y="84"/>
                  </a:lnTo>
                  <a:lnTo>
                    <a:pt x="6" y="86"/>
                  </a:lnTo>
                  <a:lnTo>
                    <a:pt x="4" y="89"/>
                  </a:lnTo>
                  <a:lnTo>
                    <a:pt x="2" y="95"/>
                  </a:lnTo>
                  <a:lnTo>
                    <a:pt x="2" y="103"/>
                  </a:lnTo>
                  <a:lnTo>
                    <a:pt x="2" y="106"/>
                  </a:lnTo>
                  <a:lnTo>
                    <a:pt x="0" y="114"/>
                  </a:lnTo>
                  <a:lnTo>
                    <a:pt x="0" y="120"/>
                  </a:lnTo>
                  <a:lnTo>
                    <a:pt x="0" y="127"/>
                  </a:lnTo>
                  <a:lnTo>
                    <a:pt x="0" y="133"/>
                  </a:lnTo>
                  <a:lnTo>
                    <a:pt x="0" y="139"/>
                  </a:lnTo>
                  <a:lnTo>
                    <a:pt x="0" y="144"/>
                  </a:lnTo>
                  <a:lnTo>
                    <a:pt x="0" y="150"/>
                  </a:lnTo>
                  <a:lnTo>
                    <a:pt x="0" y="156"/>
                  </a:lnTo>
                  <a:lnTo>
                    <a:pt x="0" y="160"/>
                  </a:lnTo>
                  <a:lnTo>
                    <a:pt x="72" y="148"/>
                  </a:lnTo>
                  <a:lnTo>
                    <a:pt x="72" y="146"/>
                  </a:lnTo>
                  <a:lnTo>
                    <a:pt x="72" y="141"/>
                  </a:lnTo>
                  <a:lnTo>
                    <a:pt x="70" y="135"/>
                  </a:lnTo>
                  <a:lnTo>
                    <a:pt x="70" y="131"/>
                  </a:lnTo>
                  <a:lnTo>
                    <a:pt x="70" y="125"/>
                  </a:lnTo>
                  <a:lnTo>
                    <a:pt x="70" y="122"/>
                  </a:lnTo>
                  <a:lnTo>
                    <a:pt x="70" y="116"/>
                  </a:lnTo>
                  <a:lnTo>
                    <a:pt x="70" y="108"/>
                  </a:lnTo>
                  <a:lnTo>
                    <a:pt x="70" y="105"/>
                  </a:lnTo>
                  <a:lnTo>
                    <a:pt x="70" y="99"/>
                  </a:lnTo>
                  <a:lnTo>
                    <a:pt x="70" y="93"/>
                  </a:lnTo>
                  <a:lnTo>
                    <a:pt x="70" y="89"/>
                  </a:lnTo>
                  <a:lnTo>
                    <a:pt x="70" y="86"/>
                  </a:lnTo>
                  <a:lnTo>
                    <a:pt x="72" y="84"/>
                  </a:lnTo>
                  <a:lnTo>
                    <a:pt x="72" y="80"/>
                  </a:lnTo>
                  <a:lnTo>
                    <a:pt x="74" y="74"/>
                  </a:lnTo>
                  <a:lnTo>
                    <a:pt x="74" y="68"/>
                  </a:lnTo>
                  <a:lnTo>
                    <a:pt x="78" y="63"/>
                  </a:lnTo>
                  <a:lnTo>
                    <a:pt x="80" y="57"/>
                  </a:lnTo>
                  <a:lnTo>
                    <a:pt x="84" y="49"/>
                  </a:lnTo>
                  <a:lnTo>
                    <a:pt x="85" y="42"/>
                  </a:lnTo>
                  <a:lnTo>
                    <a:pt x="89" y="36"/>
                  </a:lnTo>
                  <a:lnTo>
                    <a:pt x="91" y="28"/>
                  </a:lnTo>
                  <a:lnTo>
                    <a:pt x="93" y="21"/>
                  </a:lnTo>
                  <a:lnTo>
                    <a:pt x="97" y="15"/>
                  </a:lnTo>
                  <a:lnTo>
                    <a:pt x="99" y="11"/>
                  </a:lnTo>
                  <a:lnTo>
                    <a:pt x="101" y="6"/>
                  </a:lnTo>
                  <a:lnTo>
                    <a:pt x="103" y="0"/>
                  </a:lnTo>
                  <a:lnTo>
                    <a:pt x="40" y="6"/>
                  </a:lnTo>
                  <a:lnTo>
                    <a:pt x="40" y="6"/>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5"/>
            <p:cNvSpPr>
              <a:spLocks/>
            </p:cNvSpPr>
            <p:nvPr/>
          </p:nvSpPr>
          <p:spPr bwMode="auto">
            <a:xfrm>
              <a:off x="5524215" y="3379487"/>
              <a:ext cx="485982" cy="414143"/>
            </a:xfrm>
            <a:custGeom>
              <a:avLst/>
              <a:gdLst>
                <a:gd name="T0" fmla="*/ 82 w 506"/>
                <a:gd name="T1" fmla="*/ 87 h 392"/>
                <a:gd name="T2" fmla="*/ 84 w 506"/>
                <a:gd name="T3" fmla="*/ 63 h 392"/>
                <a:gd name="T4" fmla="*/ 91 w 506"/>
                <a:gd name="T5" fmla="*/ 30 h 392"/>
                <a:gd name="T6" fmla="*/ 110 w 506"/>
                <a:gd name="T7" fmla="*/ 6 h 392"/>
                <a:gd name="T8" fmla="*/ 141 w 506"/>
                <a:gd name="T9" fmla="*/ 0 h 392"/>
                <a:gd name="T10" fmla="*/ 169 w 506"/>
                <a:gd name="T11" fmla="*/ 0 h 392"/>
                <a:gd name="T12" fmla="*/ 194 w 506"/>
                <a:gd name="T13" fmla="*/ 6 h 392"/>
                <a:gd name="T14" fmla="*/ 209 w 506"/>
                <a:gd name="T15" fmla="*/ 9 h 392"/>
                <a:gd name="T16" fmla="*/ 228 w 506"/>
                <a:gd name="T17" fmla="*/ 7 h 392"/>
                <a:gd name="T18" fmla="*/ 249 w 506"/>
                <a:gd name="T19" fmla="*/ 6 h 392"/>
                <a:gd name="T20" fmla="*/ 272 w 506"/>
                <a:gd name="T21" fmla="*/ 6 h 392"/>
                <a:gd name="T22" fmla="*/ 297 w 506"/>
                <a:gd name="T23" fmla="*/ 4 h 392"/>
                <a:gd name="T24" fmla="*/ 320 w 506"/>
                <a:gd name="T25" fmla="*/ 4 h 392"/>
                <a:gd name="T26" fmla="*/ 342 w 506"/>
                <a:gd name="T27" fmla="*/ 2 h 392"/>
                <a:gd name="T28" fmla="*/ 369 w 506"/>
                <a:gd name="T29" fmla="*/ 4 h 392"/>
                <a:gd name="T30" fmla="*/ 392 w 506"/>
                <a:gd name="T31" fmla="*/ 9 h 392"/>
                <a:gd name="T32" fmla="*/ 413 w 506"/>
                <a:gd name="T33" fmla="*/ 19 h 392"/>
                <a:gd name="T34" fmla="*/ 430 w 506"/>
                <a:gd name="T35" fmla="*/ 30 h 392"/>
                <a:gd name="T36" fmla="*/ 435 w 506"/>
                <a:gd name="T37" fmla="*/ 53 h 392"/>
                <a:gd name="T38" fmla="*/ 443 w 506"/>
                <a:gd name="T39" fmla="*/ 66 h 392"/>
                <a:gd name="T40" fmla="*/ 464 w 506"/>
                <a:gd name="T41" fmla="*/ 93 h 392"/>
                <a:gd name="T42" fmla="*/ 479 w 506"/>
                <a:gd name="T43" fmla="*/ 114 h 392"/>
                <a:gd name="T44" fmla="*/ 491 w 506"/>
                <a:gd name="T45" fmla="*/ 137 h 392"/>
                <a:gd name="T46" fmla="*/ 502 w 506"/>
                <a:gd name="T47" fmla="*/ 163 h 392"/>
                <a:gd name="T48" fmla="*/ 506 w 506"/>
                <a:gd name="T49" fmla="*/ 192 h 392"/>
                <a:gd name="T50" fmla="*/ 502 w 506"/>
                <a:gd name="T51" fmla="*/ 222 h 392"/>
                <a:gd name="T52" fmla="*/ 489 w 506"/>
                <a:gd name="T53" fmla="*/ 251 h 392"/>
                <a:gd name="T54" fmla="*/ 473 w 506"/>
                <a:gd name="T55" fmla="*/ 277 h 392"/>
                <a:gd name="T56" fmla="*/ 454 w 506"/>
                <a:gd name="T57" fmla="*/ 302 h 392"/>
                <a:gd name="T58" fmla="*/ 434 w 506"/>
                <a:gd name="T59" fmla="*/ 323 h 392"/>
                <a:gd name="T60" fmla="*/ 409 w 506"/>
                <a:gd name="T61" fmla="*/ 344 h 392"/>
                <a:gd name="T62" fmla="*/ 384 w 506"/>
                <a:gd name="T63" fmla="*/ 361 h 392"/>
                <a:gd name="T64" fmla="*/ 356 w 506"/>
                <a:gd name="T65" fmla="*/ 374 h 392"/>
                <a:gd name="T66" fmla="*/ 329 w 506"/>
                <a:gd name="T67" fmla="*/ 386 h 392"/>
                <a:gd name="T68" fmla="*/ 297 w 506"/>
                <a:gd name="T69" fmla="*/ 392 h 392"/>
                <a:gd name="T70" fmla="*/ 259 w 506"/>
                <a:gd name="T71" fmla="*/ 392 h 392"/>
                <a:gd name="T72" fmla="*/ 238 w 506"/>
                <a:gd name="T73" fmla="*/ 388 h 392"/>
                <a:gd name="T74" fmla="*/ 217 w 506"/>
                <a:gd name="T75" fmla="*/ 384 h 392"/>
                <a:gd name="T76" fmla="*/ 196 w 506"/>
                <a:gd name="T77" fmla="*/ 380 h 392"/>
                <a:gd name="T78" fmla="*/ 177 w 506"/>
                <a:gd name="T79" fmla="*/ 376 h 392"/>
                <a:gd name="T80" fmla="*/ 154 w 506"/>
                <a:gd name="T81" fmla="*/ 369 h 392"/>
                <a:gd name="T82" fmla="*/ 118 w 506"/>
                <a:gd name="T83" fmla="*/ 359 h 392"/>
                <a:gd name="T84" fmla="*/ 88 w 506"/>
                <a:gd name="T85" fmla="*/ 348 h 392"/>
                <a:gd name="T86" fmla="*/ 65 w 506"/>
                <a:gd name="T87" fmla="*/ 338 h 392"/>
                <a:gd name="T88" fmla="*/ 50 w 506"/>
                <a:gd name="T89" fmla="*/ 327 h 392"/>
                <a:gd name="T90" fmla="*/ 27 w 506"/>
                <a:gd name="T91" fmla="*/ 300 h 392"/>
                <a:gd name="T92" fmla="*/ 12 w 506"/>
                <a:gd name="T93" fmla="*/ 274 h 392"/>
                <a:gd name="T94" fmla="*/ 4 w 506"/>
                <a:gd name="T95" fmla="*/ 245 h 392"/>
                <a:gd name="T96" fmla="*/ 2 w 506"/>
                <a:gd name="T97" fmla="*/ 209 h 392"/>
                <a:gd name="T98" fmla="*/ 8 w 506"/>
                <a:gd name="T99" fmla="*/ 188 h 392"/>
                <a:gd name="T100" fmla="*/ 25 w 506"/>
                <a:gd name="T101" fmla="*/ 160 h 392"/>
                <a:gd name="T102" fmla="*/ 48 w 506"/>
                <a:gd name="T103" fmla="*/ 133 h 392"/>
                <a:gd name="T104" fmla="*/ 72 w 506"/>
                <a:gd name="T105" fmla="*/ 106 h 392"/>
                <a:gd name="T106" fmla="*/ 84 w 506"/>
                <a:gd name="T107" fmla="*/ 9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6" h="392">
                  <a:moveTo>
                    <a:pt x="84" y="95"/>
                  </a:moveTo>
                  <a:lnTo>
                    <a:pt x="82" y="95"/>
                  </a:lnTo>
                  <a:lnTo>
                    <a:pt x="82" y="93"/>
                  </a:lnTo>
                  <a:lnTo>
                    <a:pt x="82" y="87"/>
                  </a:lnTo>
                  <a:lnTo>
                    <a:pt x="82" y="83"/>
                  </a:lnTo>
                  <a:lnTo>
                    <a:pt x="82" y="76"/>
                  </a:lnTo>
                  <a:lnTo>
                    <a:pt x="82" y="70"/>
                  </a:lnTo>
                  <a:lnTo>
                    <a:pt x="84" y="63"/>
                  </a:lnTo>
                  <a:lnTo>
                    <a:pt x="86" y="55"/>
                  </a:lnTo>
                  <a:lnTo>
                    <a:pt x="88" y="45"/>
                  </a:lnTo>
                  <a:lnTo>
                    <a:pt x="90" y="38"/>
                  </a:lnTo>
                  <a:lnTo>
                    <a:pt x="91" y="30"/>
                  </a:lnTo>
                  <a:lnTo>
                    <a:pt x="95" y="23"/>
                  </a:lnTo>
                  <a:lnTo>
                    <a:pt x="99" y="15"/>
                  </a:lnTo>
                  <a:lnTo>
                    <a:pt x="105" y="11"/>
                  </a:lnTo>
                  <a:lnTo>
                    <a:pt x="110" y="6"/>
                  </a:lnTo>
                  <a:lnTo>
                    <a:pt x="118" y="4"/>
                  </a:lnTo>
                  <a:lnTo>
                    <a:pt x="126" y="2"/>
                  </a:lnTo>
                  <a:lnTo>
                    <a:pt x="133" y="0"/>
                  </a:lnTo>
                  <a:lnTo>
                    <a:pt x="141" y="0"/>
                  </a:lnTo>
                  <a:lnTo>
                    <a:pt x="149" y="0"/>
                  </a:lnTo>
                  <a:lnTo>
                    <a:pt x="156" y="0"/>
                  </a:lnTo>
                  <a:lnTo>
                    <a:pt x="164" y="0"/>
                  </a:lnTo>
                  <a:lnTo>
                    <a:pt x="169" y="0"/>
                  </a:lnTo>
                  <a:lnTo>
                    <a:pt x="177" y="2"/>
                  </a:lnTo>
                  <a:lnTo>
                    <a:pt x="183" y="4"/>
                  </a:lnTo>
                  <a:lnTo>
                    <a:pt x="188" y="4"/>
                  </a:lnTo>
                  <a:lnTo>
                    <a:pt x="194" y="6"/>
                  </a:lnTo>
                  <a:lnTo>
                    <a:pt x="198" y="7"/>
                  </a:lnTo>
                  <a:lnTo>
                    <a:pt x="206" y="9"/>
                  </a:lnTo>
                  <a:lnTo>
                    <a:pt x="207" y="11"/>
                  </a:lnTo>
                  <a:lnTo>
                    <a:pt x="209" y="9"/>
                  </a:lnTo>
                  <a:lnTo>
                    <a:pt x="211" y="9"/>
                  </a:lnTo>
                  <a:lnTo>
                    <a:pt x="217" y="9"/>
                  </a:lnTo>
                  <a:lnTo>
                    <a:pt x="226" y="9"/>
                  </a:lnTo>
                  <a:lnTo>
                    <a:pt x="228" y="7"/>
                  </a:lnTo>
                  <a:lnTo>
                    <a:pt x="234" y="7"/>
                  </a:lnTo>
                  <a:lnTo>
                    <a:pt x="240" y="7"/>
                  </a:lnTo>
                  <a:lnTo>
                    <a:pt x="244" y="7"/>
                  </a:lnTo>
                  <a:lnTo>
                    <a:pt x="249" y="6"/>
                  </a:lnTo>
                  <a:lnTo>
                    <a:pt x="255" y="6"/>
                  </a:lnTo>
                  <a:lnTo>
                    <a:pt x="261" y="6"/>
                  </a:lnTo>
                  <a:lnTo>
                    <a:pt x="268" y="6"/>
                  </a:lnTo>
                  <a:lnTo>
                    <a:pt x="272" y="6"/>
                  </a:lnTo>
                  <a:lnTo>
                    <a:pt x="280" y="6"/>
                  </a:lnTo>
                  <a:lnTo>
                    <a:pt x="285" y="4"/>
                  </a:lnTo>
                  <a:lnTo>
                    <a:pt x="291" y="4"/>
                  </a:lnTo>
                  <a:lnTo>
                    <a:pt x="297" y="4"/>
                  </a:lnTo>
                  <a:lnTo>
                    <a:pt x="302" y="4"/>
                  </a:lnTo>
                  <a:lnTo>
                    <a:pt x="310" y="4"/>
                  </a:lnTo>
                  <a:lnTo>
                    <a:pt x="316" y="4"/>
                  </a:lnTo>
                  <a:lnTo>
                    <a:pt x="320" y="4"/>
                  </a:lnTo>
                  <a:lnTo>
                    <a:pt x="325" y="4"/>
                  </a:lnTo>
                  <a:lnTo>
                    <a:pt x="331" y="2"/>
                  </a:lnTo>
                  <a:lnTo>
                    <a:pt x="337" y="2"/>
                  </a:lnTo>
                  <a:lnTo>
                    <a:pt x="342" y="2"/>
                  </a:lnTo>
                  <a:lnTo>
                    <a:pt x="352" y="2"/>
                  </a:lnTo>
                  <a:lnTo>
                    <a:pt x="358" y="2"/>
                  </a:lnTo>
                  <a:lnTo>
                    <a:pt x="361" y="2"/>
                  </a:lnTo>
                  <a:lnTo>
                    <a:pt x="369" y="4"/>
                  </a:lnTo>
                  <a:lnTo>
                    <a:pt x="375" y="4"/>
                  </a:lnTo>
                  <a:lnTo>
                    <a:pt x="380" y="6"/>
                  </a:lnTo>
                  <a:lnTo>
                    <a:pt x="388" y="7"/>
                  </a:lnTo>
                  <a:lnTo>
                    <a:pt x="392" y="9"/>
                  </a:lnTo>
                  <a:lnTo>
                    <a:pt x="399" y="13"/>
                  </a:lnTo>
                  <a:lnTo>
                    <a:pt x="403" y="15"/>
                  </a:lnTo>
                  <a:lnTo>
                    <a:pt x="409" y="17"/>
                  </a:lnTo>
                  <a:lnTo>
                    <a:pt x="413" y="19"/>
                  </a:lnTo>
                  <a:lnTo>
                    <a:pt x="416" y="21"/>
                  </a:lnTo>
                  <a:lnTo>
                    <a:pt x="422" y="25"/>
                  </a:lnTo>
                  <a:lnTo>
                    <a:pt x="428" y="28"/>
                  </a:lnTo>
                  <a:lnTo>
                    <a:pt x="430" y="30"/>
                  </a:lnTo>
                  <a:lnTo>
                    <a:pt x="432" y="36"/>
                  </a:lnTo>
                  <a:lnTo>
                    <a:pt x="432" y="42"/>
                  </a:lnTo>
                  <a:lnTo>
                    <a:pt x="435" y="49"/>
                  </a:lnTo>
                  <a:lnTo>
                    <a:pt x="435" y="53"/>
                  </a:lnTo>
                  <a:lnTo>
                    <a:pt x="437" y="59"/>
                  </a:lnTo>
                  <a:lnTo>
                    <a:pt x="437" y="63"/>
                  </a:lnTo>
                  <a:lnTo>
                    <a:pt x="439" y="64"/>
                  </a:lnTo>
                  <a:lnTo>
                    <a:pt x="443" y="66"/>
                  </a:lnTo>
                  <a:lnTo>
                    <a:pt x="445" y="72"/>
                  </a:lnTo>
                  <a:lnTo>
                    <a:pt x="451" y="78"/>
                  </a:lnTo>
                  <a:lnTo>
                    <a:pt x="456" y="83"/>
                  </a:lnTo>
                  <a:lnTo>
                    <a:pt x="464" y="93"/>
                  </a:lnTo>
                  <a:lnTo>
                    <a:pt x="468" y="97"/>
                  </a:lnTo>
                  <a:lnTo>
                    <a:pt x="472" y="103"/>
                  </a:lnTo>
                  <a:lnTo>
                    <a:pt x="475" y="108"/>
                  </a:lnTo>
                  <a:lnTo>
                    <a:pt x="479" y="114"/>
                  </a:lnTo>
                  <a:lnTo>
                    <a:pt x="481" y="120"/>
                  </a:lnTo>
                  <a:lnTo>
                    <a:pt x="485" y="125"/>
                  </a:lnTo>
                  <a:lnTo>
                    <a:pt x="489" y="131"/>
                  </a:lnTo>
                  <a:lnTo>
                    <a:pt x="491" y="137"/>
                  </a:lnTo>
                  <a:lnTo>
                    <a:pt x="492" y="142"/>
                  </a:lnTo>
                  <a:lnTo>
                    <a:pt x="496" y="150"/>
                  </a:lnTo>
                  <a:lnTo>
                    <a:pt x="498" y="156"/>
                  </a:lnTo>
                  <a:lnTo>
                    <a:pt x="502" y="163"/>
                  </a:lnTo>
                  <a:lnTo>
                    <a:pt x="502" y="169"/>
                  </a:lnTo>
                  <a:lnTo>
                    <a:pt x="504" y="177"/>
                  </a:lnTo>
                  <a:lnTo>
                    <a:pt x="504" y="184"/>
                  </a:lnTo>
                  <a:lnTo>
                    <a:pt x="506" y="192"/>
                  </a:lnTo>
                  <a:lnTo>
                    <a:pt x="504" y="200"/>
                  </a:lnTo>
                  <a:lnTo>
                    <a:pt x="504" y="207"/>
                  </a:lnTo>
                  <a:lnTo>
                    <a:pt x="502" y="215"/>
                  </a:lnTo>
                  <a:lnTo>
                    <a:pt x="502" y="222"/>
                  </a:lnTo>
                  <a:lnTo>
                    <a:pt x="498" y="230"/>
                  </a:lnTo>
                  <a:lnTo>
                    <a:pt x="494" y="236"/>
                  </a:lnTo>
                  <a:lnTo>
                    <a:pt x="491" y="243"/>
                  </a:lnTo>
                  <a:lnTo>
                    <a:pt x="489" y="251"/>
                  </a:lnTo>
                  <a:lnTo>
                    <a:pt x="485" y="257"/>
                  </a:lnTo>
                  <a:lnTo>
                    <a:pt x="481" y="264"/>
                  </a:lnTo>
                  <a:lnTo>
                    <a:pt x="477" y="270"/>
                  </a:lnTo>
                  <a:lnTo>
                    <a:pt x="473" y="277"/>
                  </a:lnTo>
                  <a:lnTo>
                    <a:pt x="468" y="283"/>
                  </a:lnTo>
                  <a:lnTo>
                    <a:pt x="464" y="289"/>
                  </a:lnTo>
                  <a:lnTo>
                    <a:pt x="460" y="295"/>
                  </a:lnTo>
                  <a:lnTo>
                    <a:pt x="454" y="302"/>
                  </a:lnTo>
                  <a:lnTo>
                    <a:pt x="449" y="306"/>
                  </a:lnTo>
                  <a:lnTo>
                    <a:pt x="445" y="312"/>
                  </a:lnTo>
                  <a:lnTo>
                    <a:pt x="439" y="317"/>
                  </a:lnTo>
                  <a:lnTo>
                    <a:pt x="434" y="323"/>
                  </a:lnTo>
                  <a:lnTo>
                    <a:pt x="428" y="329"/>
                  </a:lnTo>
                  <a:lnTo>
                    <a:pt x="420" y="335"/>
                  </a:lnTo>
                  <a:lnTo>
                    <a:pt x="415" y="338"/>
                  </a:lnTo>
                  <a:lnTo>
                    <a:pt x="409" y="344"/>
                  </a:lnTo>
                  <a:lnTo>
                    <a:pt x="403" y="348"/>
                  </a:lnTo>
                  <a:lnTo>
                    <a:pt x="396" y="352"/>
                  </a:lnTo>
                  <a:lnTo>
                    <a:pt x="390" y="355"/>
                  </a:lnTo>
                  <a:lnTo>
                    <a:pt x="384" y="361"/>
                  </a:lnTo>
                  <a:lnTo>
                    <a:pt x="377" y="365"/>
                  </a:lnTo>
                  <a:lnTo>
                    <a:pt x="369" y="367"/>
                  </a:lnTo>
                  <a:lnTo>
                    <a:pt x="361" y="371"/>
                  </a:lnTo>
                  <a:lnTo>
                    <a:pt x="356" y="374"/>
                  </a:lnTo>
                  <a:lnTo>
                    <a:pt x="348" y="378"/>
                  </a:lnTo>
                  <a:lnTo>
                    <a:pt x="342" y="380"/>
                  </a:lnTo>
                  <a:lnTo>
                    <a:pt x="335" y="382"/>
                  </a:lnTo>
                  <a:lnTo>
                    <a:pt x="329" y="386"/>
                  </a:lnTo>
                  <a:lnTo>
                    <a:pt x="321" y="388"/>
                  </a:lnTo>
                  <a:lnTo>
                    <a:pt x="314" y="390"/>
                  </a:lnTo>
                  <a:lnTo>
                    <a:pt x="304" y="390"/>
                  </a:lnTo>
                  <a:lnTo>
                    <a:pt x="297" y="392"/>
                  </a:lnTo>
                  <a:lnTo>
                    <a:pt x="287" y="392"/>
                  </a:lnTo>
                  <a:lnTo>
                    <a:pt x="278" y="392"/>
                  </a:lnTo>
                  <a:lnTo>
                    <a:pt x="268" y="392"/>
                  </a:lnTo>
                  <a:lnTo>
                    <a:pt x="259" y="392"/>
                  </a:lnTo>
                  <a:lnTo>
                    <a:pt x="255" y="390"/>
                  </a:lnTo>
                  <a:lnTo>
                    <a:pt x="249" y="390"/>
                  </a:lnTo>
                  <a:lnTo>
                    <a:pt x="244" y="388"/>
                  </a:lnTo>
                  <a:lnTo>
                    <a:pt x="238" y="388"/>
                  </a:lnTo>
                  <a:lnTo>
                    <a:pt x="232" y="386"/>
                  </a:lnTo>
                  <a:lnTo>
                    <a:pt x="226" y="386"/>
                  </a:lnTo>
                  <a:lnTo>
                    <a:pt x="223" y="384"/>
                  </a:lnTo>
                  <a:lnTo>
                    <a:pt x="217" y="384"/>
                  </a:lnTo>
                  <a:lnTo>
                    <a:pt x="211" y="382"/>
                  </a:lnTo>
                  <a:lnTo>
                    <a:pt x="207" y="382"/>
                  </a:lnTo>
                  <a:lnTo>
                    <a:pt x="202" y="380"/>
                  </a:lnTo>
                  <a:lnTo>
                    <a:pt x="196" y="380"/>
                  </a:lnTo>
                  <a:lnTo>
                    <a:pt x="190" y="378"/>
                  </a:lnTo>
                  <a:lnTo>
                    <a:pt x="187" y="378"/>
                  </a:lnTo>
                  <a:lnTo>
                    <a:pt x="181" y="376"/>
                  </a:lnTo>
                  <a:lnTo>
                    <a:pt x="177" y="376"/>
                  </a:lnTo>
                  <a:lnTo>
                    <a:pt x="171" y="374"/>
                  </a:lnTo>
                  <a:lnTo>
                    <a:pt x="166" y="373"/>
                  </a:lnTo>
                  <a:lnTo>
                    <a:pt x="160" y="371"/>
                  </a:lnTo>
                  <a:lnTo>
                    <a:pt x="154" y="369"/>
                  </a:lnTo>
                  <a:lnTo>
                    <a:pt x="145" y="367"/>
                  </a:lnTo>
                  <a:lnTo>
                    <a:pt x="137" y="365"/>
                  </a:lnTo>
                  <a:lnTo>
                    <a:pt x="126" y="361"/>
                  </a:lnTo>
                  <a:lnTo>
                    <a:pt x="118" y="359"/>
                  </a:lnTo>
                  <a:lnTo>
                    <a:pt x="109" y="355"/>
                  </a:lnTo>
                  <a:lnTo>
                    <a:pt x="103" y="354"/>
                  </a:lnTo>
                  <a:lnTo>
                    <a:pt x="95" y="352"/>
                  </a:lnTo>
                  <a:lnTo>
                    <a:pt x="88" y="348"/>
                  </a:lnTo>
                  <a:lnTo>
                    <a:pt x="80" y="346"/>
                  </a:lnTo>
                  <a:lnTo>
                    <a:pt x="76" y="344"/>
                  </a:lnTo>
                  <a:lnTo>
                    <a:pt x="71" y="340"/>
                  </a:lnTo>
                  <a:lnTo>
                    <a:pt x="65" y="338"/>
                  </a:lnTo>
                  <a:lnTo>
                    <a:pt x="63" y="336"/>
                  </a:lnTo>
                  <a:lnTo>
                    <a:pt x="61" y="336"/>
                  </a:lnTo>
                  <a:lnTo>
                    <a:pt x="55" y="333"/>
                  </a:lnTo>
                  <a:lnTo>
                    <a:pt x="50" y="327"/>
                  </a:lnTo>
                  <a:lnTo>
                    <a:pt x="44" y="321"/>
                  </a:lnTo>
                  <a:lnTo>
                    <a:pt x="38" y="316"/>
                  </a:lnTo>
                  <a:lnTo>
                    <a:pt x="33" y="308"/>
                  </a:lnTo>
                  <a:lnTo>
                    <a:pt x="27" y="300"/>
                  </a:lnTo>
                  <a:lnTo>
                    <a:pt x="21" y="291"/>
                  </a:lnTo>
                  <a:lnTo>
                    <a:pt x="17" y="283"/>
                  </a:lnTo>
                  <a:lnTo>
                    <a:pt x="15" y="277"/>
                  </a:lnTo>
                  <a:lnTo>
                    <a:pt x="12" y="274"/>
                  </a:lnTo>
                  <a:lnTo>
                    <a:pt x="10" y="268"/>
                  </a:lnTo>
                  <a:lnTo>
                    <a:pt x="8" y="264"/>
                  </a:lnTo>
                  <a:lnTo>
                    <a:pt x="6" y="255"/>
                  </a:lnTo>
                  <a:lnTo>
                    <a:pt x="4" y="245"/>
                  </a:lnTo>
                  <a:lnTo>
                    <a:pt x="0" y="236"/>
                  </a:lnTo>
                  <a:lnTo>
                    <a:pt x="0" y="226"/>
                  </a:lnTo>
                  <a:lnTo>
                    <a:pt x="0" y="217"/>
                  </a:lnTo>
                  <a:lnTo>
                    <a:pt x="2" y="209"/>
                  </a:lnTo>
                  <a:lnTo>
                    <a:pt x="2" y="203"/>
                  </a:lnTo>
                  <a:lnTo>
                    <a:pt x="4" y="200"/>
                  </a:lnTo>
                  <a:lnTo>
                    <a:pt x="6" y="194"/>
                  </a:lnTo>
                  <a:lnTo>
                    <a:pt x="8" y="188"/>
                  </a:lnTo>
                  <a:lnTo>
                    <a:pt x="14" y="179"/>
                  </a:lnTo>
                  <a:lnTo>
                    <a:pt x="19" y="169"/>
                  </a:lnTo>
                  <a:lnTo>
                    <a:pt x="21" y="165"/>
                  </a:lnTo>
                  <a:lnTo>
                    <a:pt x="25" y="160"/>
                  </a:lnTo>
                  <a:lnTo>
                    <a:pt x="29" y="154"/>
                  </a:lnTo>
                  <a:lnTo>
                    <a:pt x="33" y="150"/>
                  </a:lnTo>
                  <a:lnTo>
                    <a:pt x="38" y="141"/>
                  </a:lnTo>
                  <a:lnTo>
                    <a:pt x="48" y="133"/>
                  </a:lnTo>
                  <a:lnTo>
                    <a:pt x="53" y="125"/>
                  </a:lnTo>
                  <a:lnTo>
                    <a:pt x="59" y="118"/>
                  </a:lnTo>
                  <a:lnTo>
                    <a:pt x="65" y="110"/>
                  </a:lnTo>
                  <a:lnTo>
                    <a:pt x="72" y="106"/>
                  </a:lnTo>
                  <a:lnTo>
                    <a:pt x="76" y="101"/>
                  </a:lnTo>
                  <a:lnTo>
                    <a:pt x="80" y="99"/>
                  </a:lnTo>
                  <a:lnTo>
                    <a:pt x="82" y="95"/>
                  </a:lnTo>
                  <a:lnTo>
                    <a:pt x="84" y="95"/>
                  </a:lnTo>
                  <a:lnTo>
                    <a:pt x="84" y="95"/>
                  </a:lnTo>
                  <a:close/>
                </a:path>
              </a:pathLst>
            </a:custGeom>
            <a:solidFill>
              <a:srgbClr val="B1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6"/>
            <p:cNvSpPr>
              <a:spLocks/>
            </p:cNvSpPr>
            <p:nvPr/>
          </p:nvSpPr>
          <p:spPr bwMode="auto">
            <a:xfrm>
              <a:off x="5516531" y="3362583"/>
              <a:ext cx="503269" cy="443725"/>
            </a:xfrm>
            <a:custGeom>
              <a:avLst/>
              <a:gdLst>
                <a:gd name="T0" fmla="*/ 186 w 522"/>
                <a:gd name="T1" fmla="*/ 3 h 420"/>
                <a:gd name="T2" fmla="*/ 131 w 522"/>
                <a:gd name="T3" fmla="*/ 3 h 420"/>
                <a:gd name="T4" fmla="*/ 89 w 522"/>
                <a:gd name="T5" fmla="*/ 43 h 420"/>
                <a:gd name="T6" fmla="*/ 78 w 522"/>
                <a:gd name="T7" fmla="*/ 87 h 420"/>
                <a:gd name="T8" fmla="*/ 74 w 522"/>
                <a:gd name="T9" fmla="*/ 112 h 420"/>
                <a:gd name="T10" fmla="*/ 34 w 522"/>
                <a:gd name="T11" fmla="*/ 146 h 420"/>
                <a:gd name="T12" fmla="*/ 9 w 522"/>
                <a:gd name="T13" fmla="*/ 192 h 420"/>
                <a:gd name="T14" fmla="*/ 0 w 522"/>
                <a:gd name="T15" fmla="*/ 251 h 420"/>
                <a:gd name="T16" fmla="*/ 15 w 522"/>
                <a:gd name="T17" fmla="*/ 310 h 420"/>
                <a:gd name="T18" fmla="*/ 57 w 522"/>
                <a:gd name="T19" fmla="*/ 357 h 420"/>
                <a:gd name="T20" fmla="*/ 117 w 522"/>
                <a:gd name="T21" fmla="*/ 391 h 420"/>
                <a:gd name="T22" fmla="*/ 154 w 522"/>
                <a:gd name="T23" fmla="*/ 403 h 420"/>
                <a:gd name="T24" fmla="*/ 190 w 522"/>
                <a:gd name="T25" fmla="*/ 412 h 420"/>
                <a:gd name="T26" fmla="*/ 230 w 522"/>
                <a:gd name="T27" fmla="*/ 420 h 420"/>
                <a:gd name="T28" fmla="*/ 266 w 522"/>
                <a:gd name="T29" fmla="*/ 420 h 420"/>
                <a:gd name="T30" fmla="*/ 313 w 522"/>
                <a:gd name="T31" fmla="*/ 416 h 420"/>
                <a:gd name="T32" fmla="*/ 370 w 522"/>
                <a:gd name="T33" fmla="*/ 399 h 420"/>
                <a:gd name="T34" fmla="*/ 414 w 522"/>
                <a:gd name="T35" fmla="*/ 374 h 420"/>
                <a:gd name="T36" fmla="*/ 461 w 522"/>
                <a:gd name="T37" fmla="*/ 344 h 420"/>
                <a:gd name="T38" fmla="*/ 486 w 522"/>
                <a:gd name="T39" fmla="*/ 310 h 420"/>
                <a:gd name="T40" fmla="*/ 509 w 522"/>
                <a:gd name="T41" fmla="*/ 268 h 420"/>
                <a:gd name="T42" fmla="*/ 520 w 522"/>
                <a:gd name="T43" fmla="*/ 220 h 420"/>
                <a:gd name="T44" fmla="*/ 520 w 522"/>
                <a:gd name="T45" fmla="*/ 176 h 420"/>
                <a:gd name="T46" fmla="*/ 507 w 522"/>
                <a:gd name="T47" fmla="*/ 140 h 420"/>
                <a:gd name="T48" fmla="*/ 477 w 522"/>
                <a:gd name="T49" fmla="*/ 100 h 420"/>
                <a:gd name="T50" fmla="*/ 456 w 522"/>
                <a:gd name="T51" fmla="*/ 76 h 420"/>
                <a:gd name="T52" fmla="*/ 441 w 522"/>
                <a:gd name="T53" fmla="*/ 41 h 420"/>
                <a:gd name="T54" fmla="*/ 382 w 522"/>
                <a:gd name="T55" fmla="*/ 5 h 420"/>
                <a:gd name="T56" fmla="*/ 330 w 522"/>
                <a:gd name="T57" fmla="*/ 1 h 420"/>
                <a:gd name="T58" fmla="*/ 336 w 522"/>
                <a:gd name="T59" fmla="*/ 22 h 420"/>
                <a:gd name="T60" fmla="*/ 395 w 522"/>
                <a:gd name="T61" fmla="*/ 32 h 420"/>
                <a:gd name="T62" fmla="*/ 423 w 522"/>
                <a:gd name="T63" fmla="*/ 70 h 420"/>
                <a:gd name="T64" fmla="*/ 435 w 522"/>
                <a:gd name="T65" fmla="*/ 95 h 420"/>
                <a:gd name="T66" fmla="*/ 479 w 522"/>
                <a:gd name="T67" fmla="*/ 137 h 420"/>
                <a:gd name="T68" fmla="*/ 499 w 522"/>
                <a:gd name="T69" fmla="*/ 176 h 420"/>
                <a:gd name="T70" fmla="*/ 501 w 522"/>
                <a:gd name="T71" fmla="*/ 226 h 420"/>
                <a:gd name="T72" fmla="*/ 480 w 522"/>
                <a:gd name="T73" fmla="*/ 273 h 420"/>
                <a:gd name="T74" fmla="*/ 448 w 522"/>
                <a:gd name="T75" fmla="*/ 317 h 420"/>
                <a:gd name="T76" fmla="*/ 410 w 522"/>
                <a:gd name="T77" fmla="*/ 351 h 420"/>
                <a:gd name="T78" fmla="*/ 365 w 522"/>
                <a:gd name="T79" fmla="*/ 378 h 420"/>
                <a:gd name="T80" fmla="*/ 321 w 522"/>
                <a:gd name="T81" fmla="*/ 388 h 420"/>
                <a:gd name="T82" fmla="*/ 279 w 522"/>
                <a:gd name="T83" fmla="*/ 395 h 420"/>
                <a:gd name="T84" fmla="*/ 235 w 522"/>
                <a:gd name="T85" fmla="*/ 397 h 420"/>
                <a:gd name="T86" fmla="*/ 197 w 522"/>
                <a:gd name="T87" fmla="*/ 391 h 420"/>
                <a:gd name="T88" fmla="*/ 148 w 522"/>
                <a:gd name="T89" fmla="*/ 378 h 420"/>
                <a:gd name="T90" fmla="*/ 95 w 522"/>
                <a:gd name="T91" fmla="*/ 353 h 420"/>
                <a:gd name="T92" fmla="*/ 47 w 522"/>
                <a:gd name="T93" fmla="*/ 317 h 420"/>
                <a:gd name="T94" fmla="*/ 22 w 522"/>
                <a:gd name="T95" fmla="*/ 268 h 420"/>
                <a:gd name="T96" fmla="*/ 24 w 522"/>
                <a:gd name="T97" fmla="*/ 213 h 420"/>
                <a:gd name="T98" fmla="*/ 43 w 522"/>
                <a:gd name="T99" fmla="*/ 169 h 420"/>
                <a:gd name="T100" fmla="*/ 91 w 522"/>
                <a:gd name="T101" fmla="*/ 127 h 420"/>
                <a:gd name="T102" fmla="*/ 100 w 522"/>
                <a:gd name="T103" fmla="*/ 114 h 420"/>
                <a:gd name="T104" fmla="*/ 110 w 522"/>
                <a:gd name="T105" fmla="*/ 64 h 420"/>
                <a:gd name="T106" fmla="*/ 137 w 522"/>
                <a:gd name="T107" fmla="*/ 26 h 420"/>
                <a:gd name="T108" fmla="*/ 186 w 522"/>
                <a:gd name="T109" fmla="*/ 28 h 420"/>
                <a:gd name="T110" fmla="*/ 216 w 522"/>
                <a:gd name="T111"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 h="420">
                  <a:moveTo>
                    <a:pt x="216" y="11"/>
                  </a:moveTo>
                  <a:lnTo>
                    <a:pt x="213" y="9"/>
                  </a:lnTo>
                  <a:lnTo>
                    <a:pt x="207" y="7"/>
                  </a:lnTo>
                  <a:lnTo>
                    <a:pt x="201" y="5"/>
                  </a:lnTo>
                  <a:lnTo>
                    <a:pt x="197" y="5"/>
                  </a:lnTo>
                  <a:lnTo>
                    <a:pt x="190" y="3"/>
                  </a:lnTo>
                  <a:lnTo>
                    <a:pt x="186" y="3"/>
                  </a:lnTo>
                  <a:lnTo>
                    <a:pt x="178" y="1"/>
                  </a:lnTo>
                  <a:lnTo>
                    <a:pt x="171" y="1"/>
                  </a:lnTo>
                  <a:lnTo>
                    <a:pt x="163" y="1"/>
                  </a:lnTo>
                  <a:lnTo>
                    <a:pt x="156" y="1"/>
                  </a:lnTo>
                  <a:lnTo>
                    <a:pt x="148" y="1"/>
                  </a:lnTo>
                  <a:lnTo>
                    <a:pt x="140" y="1"/>
                  </a:lnTo>
                  <a:lnTo>
                    <a:pt x="131" y="3"/>
                  </a:lnTo>
                  <a:lnTo>
                    <a:pt x="123" y="5"/>
                  </a:lnTo>
                  <a:lnTo>
                    <a:pt x="116" y="7"/>
                  </a:lnTo>
                  <a:lnTo>
                    <a:pt x="108" y="13"/>
                  </a:lnTo>
                  <a:lnTo>
                    <a:pt x="102" y="19"/>
                  </a:lnTo>
                  <a:lnTo>
                    <a:pt x="97" y="26"/>
                  </a:lnTo>
                  <a:lnTo>
                    <a:pt x="91" y="34"/>
                  </a:lnTo>
                  <a:lnTo>
                    <a:pt x="89" y="43"/>
                  </a:lnTo>
                  <a:lnTo>
                    <a:pt x="85" y="47"/>
                  </a:lnTo>
                  <a:lnTo>
                    <a:pt x="85" y="53"/>
                  </a:lnTo>
                  <a:lnTo>
                    <a:pt x="83" y="57"/>
                  </a:lnTo>
                  <a:lnTo>
                    <a:pt x="83" y="62"/>
                  </a:lnTo>
                  <a:lnTo>
                    <a:pt x="81" y="70"/>
                  </a:lnTo>
                  <a:lnTo>
                    <a:pt x="79" y="79"/>
                  </a:lnTo>
                  <a:lnTo>
                    <a:pt x="78" y="87"/>
                  </a:lnTo>
                  <a:lnTo>
                    <a:pt x="78" y="95"/>
                  </a:lnTo>
                  <a:lnTo>
                    <a:pt x="78" y="100"/>
                  </a:lnTo>
                  <a:lnTo>
                    <a:pt x="78" y="106"/>
                  </a:lnTo>
                  <a:lnTo>
                    <a:pt x="78" y="110"/>
                  </a:lnTo>
                  <a:lnTo>
                    <a:pt x="78" y="110"/>
                  </a:lnTo>
                  <a:lnTo>
                    <a:pt x="76" y="110"/>
                  </a:lnTo>
                  <a:lnTo>
                    <a:pt x="74" y="112"/>
                  </a:lnTo>
                  <a:lnTo>
                    <a:pt x="70" y="114"/>
                  </a:lnTo>
                  <a:lnTo>
                    <a:pt x="66" y="118"/>
                  </a:lnTo>
                  <a:lnTo>
                    <a:pt x="59" y="119"/>
                  </a:lnTo>
                  <a:lnTo>
                    <a:pt x="53" y="125"/>
                  </a:lnTo>
                  <a:lnTo>
                    <a:pt x="47" y="131"/>
                  </a:lnTo>
                  <a:lnTo>
                    <a:pt x="41" y="140"/>
                  </a:lnTo>
                  <a:lnTo>
                    <a:pt x="34" y="146"/>
                  </a:lnTo>
                  <a:lnTo>
                    <a:pt x="26" y="156"/>
                  </a:lnTo>
                  <a:lnTo>
                    <a:pt x="22" y="161"/>
                  </a:lnTo>
                  <a:lnTo>
                    <a:pt x="21" y="167"/>
                  </a:lnTo>
                  <a:lnTo>
                    <a:pt x="17" y="173"/>
                  </a:lnTo>
                  <a:lnTo>
                    <a:pt x="15" y="180"/>
                  </a:lnTo>
                  <a:lnTo>
                    <a:pt x="11" y="184"/>
                  </a:lnTo>
                  <a:lnTo>
                    <a:pt x="9" y="192"/>
                  </a:lnTo>
                  <a:lnTo>
                    <a:pt x="5" y="199"/>
                  </a:lnTo>
                  <a:lnTo>
                    <a:pt x="5" y="207"/>
                  </a:lnTo>
                  <a:lnTo>
                    <a:pt x="2" y="216"/>
                  </a:lnTo>
                  <a:lnTo>
                    <a:pt x="2" y="224"/>
                  </a:lnTo>
                  <a:lnTo>
                    <a:pt x="0" y="232"/>
                  </a:lnTo>
                  <a:lnTo>
                    <a:pt x="0" y="243"/>
                  </a:lnTo>
                  <a:lnTo>
                    <a:pt x="0" y="251"/>
                  </a:lnTo>
                  <a:lnTo>
                    <a:pt x="0" y="260"/>
                  </a:lnTo>
                  <a:lnTo>
                    <a:pt x="0" y="268"/>
                  </a:lnTo>
                  <a:lnTo>
                    <a:pt x="3" y="277"/>
                  </a:lnTo>
                  <a:lnTo>
                    <a:pt x="5" y="285"/>
                  </a:lnTo>
                  <a:lnTo>
                    <a:pt x="7" y="292"/>
                  </a:lnTo>
                  <a:lnTo>
                    <a:pt x="11" y="302"/>
                  </a:lnTo>
                  <a:lnTo>
                    <a:pt x="15" y="310"/>
                  </a:lnTo>
                  <a:lnTo>
                    <a:pt x="19" y="317"/>
                  </a:lnTo>
                  <a:lnTo>
                    <a:pt x="24" y="323"/>
                  </a:lnTo>
                  <a:lnTo>
                    <a:pt x="30" y="331"/>
                  </a:lnTo>
                  <a:lnTo>
                    <a:pt x="36" y="338"/>
                  </a:lnTo>
                  <a:lnTo>
                    <a:pt x="41" y="344"/>
                  </a:lnTo>
                  <a:lnTo>
                    <a:pt x="49" y="350"/>
                  </a:lnTo>
                  <a:lnTo>
                    <a:pt x="57" y="357"/>
                  </a:lnTo>
                  <a:lnTo>
                    <a:pt x="66" y="363"/>
                  </a:lnTo>
                  <a:lnTo>
                    <a:pt x="72" y="367"/>
                  </a:lnTo>
                  <a:lnTo>
                    <a:pt x="81" y="372"/>
                  </a:lnTo>
                  <a:lnTo>
                    <a:pt x="89" y="378"/>
                  </a:lnTo>
                  <a:lnTo>
                    <a:pt x="98" y="382"/>
                  </a:lnTo>
                  <a:lnTo>
                    <a:pt x="108" y="386"/>
                  </a:lnTo>
                  <a:lnTo>
                    <a:pt x="117" y="391"/>
                  </a:lnTo>
                  <a:lnTo>
                    <a:pt x="121" y="393"/>
                  </a:lnTo>
                  <a:lnTo>
                    <a:pt x="127" y="395"/>
                  </a:lnTo>
                  <a:lnTo>
                    <a:pt x="133" y="395"/>
                  </a:lnTo>
                  <a:lnTo>
                    <a:pt x="138" y="399"/>
                  </a:lnTo>
                  <a:lnTo>
                    <a:pt x="142" y="399"/>
                  </a:lnTo>
                  <a:lnTo>
                    <a:pt x="148" y="401"/>
                  </a:lnTo>
                  <a:lnTo>
                    <a:pt x="154" y="403"/>
                  </a:lnTo>
                  <a:lnTo>
                    <a:pt x="159" y="405"/>
                  </a:lnTo>
                  <a:lnTo>
                    <a:pt x="163" y="407"/>
                  </a:lnTo>
                  <a:lnTo>
                    <a:pt x="169" y="408"/>
                  </a:lnTo>
                  <a:lnTo>
                    <a:pt x="175" y="410"/>
                  </a:lnTo>
                  <a:lnTo>
                    <a:pt x="180" y="410"/>
                  </a:lnTo>
                  <a:lnTo>
                    <a:pt x="186" y="412"/>
                  </a:lnTo>
                  <a:lnTo>
                    <a:pt x="190" y="412"/>
                  </a:lnTo>
                  <a:lnTo>
                    <a:pt x="195" y="414"/>
                  </a:lnTo>
                  <a:lnTo>
                    <a:pt x="203" y="416"/>
                  </a:lnTo>
                  <a:lnTo>
                    <a:pt x="207" y="416"/>
                  </a:lnTo>
                  <a:lnTo>
                    <a:pt x="214" y="418"/>
                  </a:lnTo>
                  <a:lnTo>
                    <a:pt x="218" y="418"/>
                  </a:lnTo>
                  <a:lnTo>
                    <a:pt x="226" y="420"/>
                  </a:lnTo>
                  <a:lnTo>
                    <a:pt x="230" y="420"/>
                  </a:lnTo>
                  <a:lnTo>
                    <a:pt x="235" y="420"/>
                  </a:lnTo>
                  <a:lnTo>
                    <a:pt x="241" y="420"/>
                  </a:lnTo>
                  <a:lnTo>
                    <a:pt x="247" y="420"/>
                  </a:lnTo>
                  <a:lnTo>
                    <a:pt x="251" y="420"/>
                  </a:lnTo>
                  <a:lnTo>
                    <a:pt x="256" y="420"/>
                  </a:lnTo>
                  <a:lnTo>
                    <a:pt x="262" y="420"/>
                  </a:lnTo>
                  <a:lnTo>
                    <a:pt x="266" y="420"/>
                  </a:lnTo>
                  <a:lnTo>
                    <a:pt x="275" y="420"/>
                  </a:lnTo>
                  <a:lnTo>
                    <a:pt x="285" y="420"/>
                  </a:lnTo>
                  <a:lnTo>
                    <a:pt x="290" y="418"/>
                  </a:lnTo>
                  <a:lnTo>
                    <a:pt x="294" y="418"/>
                  </a:lnTo>
                  <a:lnTo>
                    <a:pt x="300" y="418"/>
                  </a:lnTo>
                  <a:lnTo>
                    <a:pt x="306" y="418"/>
                  </a:lnTo>
                  <a:lnTo>
                    <a:pt x="313" y="416"/>
                  </a:lnTo>
                  <a:lnTo>
                    <a:pt x="321" y="414"/>
                  </a:lnTo>
                  <a:lnTo>
                    <a:pt x="330" y="410"/>
                  </a:lnTo>
                  <a:lnTo>
                    <a:pt x="338" y="410"/>
                  </a:lnTo>
                  <a:lnTo>
                    <a:pt x="346" y="407"/>
                  </a:lnTo>
                  <a:lnTo>
                    <a:pt x="353" y="405"/>
                  </a:lnTo>
                  <a:lnTo>
                    <a:pt x="363" y="401"/>
                  </a:lnTo>
                  <a:lnTo>
                    <a:pt x="370" y="399"/>
                  </a:lnTo>
                  <a:lnTo>
                    <a:pt x="376" y="395"/>
                  </a:lnTo>
                  <a:lnTo>
                    <a:pt x="384" y="391"/>
                  </a:lnTo>
                  <a:lnTo>
                    <a:pt x="389" y="388"/>
                  </a:lnTo>
                  <a:lnTo>
                    <a:pt x="397" y="386"/>
                  </a:lnTo>
                  <a:lnTo>
                    <a:pt x="403" y="382"/>
                  </a:lnTo>
                  <a:lnTo>
                    <a:pt x="408" y="378"/>
                  </a:lnTo>
                  <a:lnTo>
                    <a:pt x="414" y="374"/>
                  </a:lnTo>
                  <a:lnTo>
                    <a:pt x="422" y="370"/>
                  </a:lnTo>
                  <a:lnTo>
                    <a:pt x="425" y="367"/>
                  </a:lnTo>
                  <a:lnTo>
                    <a:pt x="431" y="365"/>
                  </a:lnTo>
                  <a:lnTo>
                    <a:pt x="437" y="359"/>
                  </a:lnTo>
                  <a:lnTo>
                    <a:pt x="442" y="357"/>
                  </a:lnTo>
                  <a:lnTo>
                    <a:pt x="452" y="350"/>
                  </a:lnTo>
                  <a:lnTo>
                    <a:pt x="461" y="344"/>
                  </a:lnTo>
                  <a:lnTo>
                    <a:pt x="465" y="340"/>
                  </a:lnTo>
                  <a:lnTo>
                    <a:pt x="467" y="334"/>
                  </a:lnTo>
                  <a:lnTo>
                    <a:pt x="471" y="331"/>
                  </a:lnTo>
                  <a:lnTo>
                    <a:pt x="477" y="327"/>
                  </a:lnTo>
                  <a:lnTo>
                    <a:pt x="480" y="321"/>
                  </a:lnTo>
                  <a:lnTo>
                    <a:pt x="484" y="315"/>
                  </a:lnTo>
                  <a:lnTo>
                    <a:pt x="486" y="310"/>
                  </a:lnTo>
                  <a:lnTo>
                    <a:pt x="492" y="306"/>
                  </a:lnTo>
                  <a:lnTo>
                    <a:pt x="494" y="300"/>
                  </a:lnTo>
                  <a:lnTo>
                    <a:pt x="498" y="292"/>
                  </a:lnTo>
                  <a:lnTo>
                    <a:pt x="499" y="287"/>
                  </a:lnTo>
                  <a:lnTo>
                    <a:pt x="503" y="281"/>
                  </a:lnTo>
                  <a:lnTo>
                    <a:pt x="505" y="273"/>
                  </a:lnTo>
                  <a:lnTo>
                    <a:pt x="509" y="268"/>
                  </a:lnTo>
                  <a:lnTo>
                    <a:pt x="511" y="262"/>
                  </a:lnTo>
                  <a:lnTo>
                    <a:pt x="513" y="256"/>
                  </a:lnTo>
                  <a:lnTo>
                    <a:pt x="515" y="249"/>
                  </a:lnTo>
                  <a:lnTo>
                    <a:pt x="517" y="241"/>
                  </a:lnTo>
                  <a:lnTo>
                    <a:pt x="518" y="234"/>
                  </a:lnTo>
                  <a:lnTo>
                    <a:pt x="520" y="228"/>
                  </a:lnTo>
                  <a:lnTo>
                    <a:pt x="520" y="220"/>
                  </a:lnTo>
                  <a:lnTo>
                    <a:pt x="522" y="215"/>
                  </a:lnTo>
                  <a:lnTo>
                    <a:pt x="522" y="207"/>
                  </a:lnTo>
                  <a:lnTo>
                    <a:pt x="522" y="201"/>
                  </a:lnTo>
                  <a:lnTo>
                    <a:pt x="522" y="195"/>
                  </a:lnTo>
                  <a:lnTo>
                    <a:pt x="522" y="188"/>
                  </a:lnTo>
                  <a:lnTo>
                    <a:pt x="520" y="182"/>
                  </a:lnTo>
                  <a:lnTo>
                    <a:pt x="520" y="176"/>
                  </a:lnTo>
                  <a:lnTo>
                    <a:pt x="518" y="171"/>
                  </a:lnTo>
                  <a:lnTo>
                    <a:pt x="518" y="167"/>
                  </a:lnTo>
                  <a:lnTo>
                    <a:pt x="517" y="161"/>
                  </a:lnTo>
                  <a:lnTo>
                    <a:pt x="515" y="156"/>
                  </a:lnTo>
                  <a:lnTo>
                    <a:pt x="513" y="152"/>
                  </a:lnTo>
                  <a:lnTo>
                    <a:pt x="511" y="146"/>
                  </a:lnTo>
                  <a:lnTo>
                    <a:pt x="507" y="140"/>
                  </a:lnTo>
                  <a:lnTo>
                    <a:pt x="505" y="138"/>
                  </a:lnTo>
                  <a:lnTo>
                    <a:pt x="499" y="129"/>
                  </a:lnTo>
                  <a:lnTo>
                    <a:pt x="496" y="123"/>
                  </a:lnTo>
                  <a:lnTo>
                    <a:pt x="490" y="116"/>
                  </a:lnTo>
                  <a:lnTo>
                    <a:pt x="484" y="110"/>
                  </a:lnTo>
                  <a:lnTo>
                    <a:pt x="480" y="104"/>
                  </a:lnTo>
                  <a:lnTo>
                    <a:pt x="477" y="100"/>
                  </a:lnTo>
                  <a:lnTo>
                    <a:pt x="467" y="93"/>
                  </a:lnTo>
                  <a:lnTo>
                    <a:pt x="460" y="87"/>
                  </a:lnTo>
                  <a:lnTo>
                    <a:pt x="456" y="83"/>
                  </a:lnTo>
                  <a:lnTo>
                    <a:pt x="454" y="83"/>
                  </a:lnTo>
                  <a:lnTo>
                    <a:pt x="454" y="81"/>
                  </a:lnTo>
                  <a:lnTo>
                    <a:pt x="456" y="79"/>
                  </a:lnTo>
                  <a:lnTo>
                    <a:pt x="456" y="76"/>
                  </a:lnTo>
                  <a:lnTo>
                    <a:pt x="458" y="70"/>
                  </a:lnTo>
                  <a:lnTo>
                    <a:pt x="456" y="66"/>
                  </a:lnTo>
                  <a:lnTo>
                    <a:pt x="454" y="62"/>
                  </a:lnTo>
                  <a:lnTo>
                    <a:pt x="452" y="57"/>
                  </a:lnTo>
                  <a:lnTo>
                    <a:pt x="450" y="53"/>
                  </a:lnTo>
                  <a:lnTo>
                    <a:pt x="446" y="47"/>
                  </a:lnTo>
                  <a:lnTo>
                    <a:pt x="441" y="41"/>
                  </a:lnTo>
                  <a:lnTo>
                    <a:pt x="435" y="34"/>
                  </a:lnTo>
                  <a:lnTo>
                    <a:pt x="427" y="28"/>
                  </a:lnTo>
                  <a:lnTo>
                    <a:pt x="418" y="21"/>
                  </a:lnTo>
                  <a:lnTo>
                    <a:pt x="410" y="15"/>
                  </a:lnTo>
                  <a:lnTo>
                    <a:pt x="401" y="9"/>
                  </a:lnTo>
                  <a:lnTo>
                    <a:pt x="393" y="7"/>
                  </a:lnTo>
                  <a:lnTo>
                    <a:pt x="382" y="5"/>
                  </a:lnTo>
                  <a:lnTo>
                    <a:pt x="374" y="3"/>
                  </a:lnTo>
                  <a:lnTo>
                    <a:pt x="365" y="1"/>
                  </a:lnTo>
                  <a:lnTo>
                    <a:pt x="357" y="1"/>
                  </a:lnTo>
                  <a:lnTo>
                    <a:pt x="349" y="0"/>
                  </a:lnTo>
                  <a:lnTo>
                    <a:pt x="342" y="0"/>
                  </a:lnTo>
                  <a:lnTo>
                    <a:pt x="336" y="0"/>
                  </a:lnTo>
                  <a:lnTo>
                    <a:pt x="330" y="1"/>
                  </a:lnTo>
                  <a:lnTo>
                    <a:pt x="323" y="1"/>
                  </a:lnTo>
                  <a:lnTo>
                    <a:pt x="321" y="3"/>
                  </a:lnTo>
                  <a:lnTo>
                    <a:pt x="315" y="22"/>
                  </a:lnTo>
                  <a:lnTo>
                    <a:pt x="319" y="22"/>
                  </a:lnTo>
                  <a:lnTo>
                    <a:pt x="323" y="22"/>
                  </a:lnTo>
                  <a:lnTo>
                    <a:pt x="328" y="22"/>
                  </a:lnTo>
                  <a:lnTo>
                    <a:pt x="336" y="22"/>
                  </a:lnTo>
                  <a:lnTo>
                    <a:pt x="344" y="22"/>
                  </a:lnTo>
                  <a:lnTo>
                    <a:pt x="351" y="24"/>
                  </a:lnTo>
                  <a:lnTo>
                    <a:pt x="361" y="26"/>
                  </a:lnTo>
                  <a:lnTo>
                    <a:pt x="368" y="26"/>
                  </a:lnTo>
                  <a:lnTo>
                    <a:pt x="378" y="28"/>
                  </a:lnTo>
                  <a:lnTo>
                    <a:pt x="387" y="30"/>
                  </a:lnTo>
                  <a:lnTo>
                    <a:pt x="395" y="32"/>
                  </a:lnTo>
                  <a:lnTo>
                    <a:pt x="403" y="36"/>
                  </a:lnTo>
                  <a:lnTo>
                    <a:pt x="408" y="38"/>
                  </a:lnTo>
                  <a:lnTo>
                    <a:pt x="412" y="41"/>
                  </a:lnTo>
                  <a:lnTo>
                    <a:pt x="418" y="47"/>
                  </a:lnTo>
                  <a:lnTo>
                    <a:pt x="420" y="55"/>
                  </a:lnTo>
                  <a:lnTo>
                    <a:pt x="423" y="62"/>
                  </a:lnTo>
                  <a:lnTo>
                    <a:pt x="423" y="70"/>
                  </a:lnTo>
                  <a:lnTo>
                    <a:pt x="425" y="78"/>
                  </a:lnTo>
                  <a:lnTo>
                    <a:pt x="425" y="81"/>
                  </a:lnTo>
                  <a:lnTo>
                    <a:pt x="427" y="85"/>
                  </a:lnTo>
                  <a:lnTo>
                    <a:pt x="427" y="89"/>
                  </a:lnTo>
                  <a:lnTo>
                    <a:pt x="427" y="91"/>
                  </a:lnTo>
                  <a:lnTo>
                    <a:pt x="431" y="93"/>
                  </a:lnTo>
                  <a:lnTo>
                    <a:pt x="435" y="95"/>
                  </a:lnTo>
                  <a:lnTo>
                    <a:pt x="441" y="100"/>
                  </a:lnTo>
                  <a:lnTo>
                    <a:pt x="448" y="104"/>
                  </a:lnTo>
                  <a:lnTo>
                    <a:pt x="456" y="112"/>
                  </a:lnTo>
                  <a:lnTo>
                    <a:pt x="463" y="119"/>
                  </a:lnTo>
                  <a:lnTo>
                    <a:pt x="471" y="129"/>
                  </a:lnTo>
                  <a:lnTo>
                    <a:pt x="475" y="133"/>
                  </a:lnTo>
                  <a:lnTo>
                    <a:pt x="479" y="137"/>
                  </a:lnTo>
                  <a:lnTo>
                    <a:pt x="482" y="142"/>
                  </a:lnTo>
                  <a:lnTo>
                    <a:pt x="486" y="148"/>
                  </a:lnTo>
                  <a:lnTo>
                    <a:pt x="488" y="154"/>
                  </a:lnTo>
                  <a:lnTo>
                    <a:pt x="492" y="157"/>
                  </a:lnTo>
                  <a:lnTo>
                    <a:pt x="496" y="165"/>
                  </a:lnTo>
                  <a:lnTo>
                    <a:pt x="498" y="171"/>
                  </a:lnTo>
                  <a:lnTo>
                    <a:pt x="499" y="176"/>
                  </a:lnTo>
                  <a:lnTo>
                    <a:pt x="501" y="184"/>
                  </a:lnTo>
                  <a:lnTo>
                    <a:pt x="501" y="190"/>
                  </a:lnTo>
                  <a:lnTo>
                    <a:pt x="503" y="197"/>
                  </a:lnTo>
                  <a:lnTo>
                    <a:pt x="503" y="203"/>
                  </a:lnTo>
                  <a:lnTo>
                    <a:pt x="503" y="211"/>
                  </a:lnTo>
                  <a:lnTo>
                    <a:pt x="503" y="218"/>
                  </a:lnTo>
                  <a:lnTo>
                    <a:pt x="501" y="226"/>
                  </a:lnTo>
                  <a:lnTo>
                    <a:pt x="499" y="232"/>
                  </a:lnTo>
                  <a:lnTo>
                    <a:pt x="498" y="241"/>
                  </a:lnTo>
                  <a:lnTo>
                    <a:pt x="494" y="247"/>
                  </a:lnTo>
                  <a:lnTo>
                    <a:pt x="490" y="254"/>
                  </a:lnTo>
                  <a:lnTo>
                    <a:pt x="486" y="260"/>
                  </a:lnTo>
                  <a:lnTo>
                    <a:pt x="484" y="268"/>
                  </a:lnTo>
                  <a:lnTo>
                    <a:pt x="480" y="273"/>
                  </a:lnTo>
                  <a:lnTo>
                    <a:pt x="477" y="281"/>
                  </a:lnTo>
                  <a:lnTo>
                    <a:pt x="471" y="287"/>
                  </a:lnTo>
                  <a:lnTo>
                    <a:pt x="467" y="292"/>
                  </a:lnTo>
                  <a:lnTo>
                    <a:pt x="463" y="300"/>
                  </a:lnTo>
                  <a:lnTo>
                    <a:pt x="458" y="306"/>
                  </a:lnTo>
                  <a:lnTo>
                    <a:pt x="452" y="311"/>
                  </a:lnTo>
                  <a:lnTo>
                    <a:pt x="448" y="317"/>
                  </a:lnTo>
                  <a:lnTo>
                    <a:pt x="444" y="321"/>
                  </a:lnTo>
                  <a:lnTo>
                    <a:pt x="439" y="327"/>
                  </a:lnTo>
                  <a:lnTo>
                    <a:pt x="435" y="332"/>
                  </a:lnTo>
                  <a:lnTo>
                    <a:pt x="429" y="336"/>
                  </a:lnTo>
                  <a:lnTo>
                    <a:pt x="423" y="340"/>
                  </a:lnTo>
                  <a:lnTo>
                    <a:pt x="420" y="346"/>
                  </a:lnTo>
                  <a:lnTo>
                    <a:pt x="410" y="351"/>
                  </a:lnTo>
                  <a:lnTo>
                    <a:pt x="403" y="359"/>
                  </a:lnTo>
                  <a:lnTo>
                    <a:pt x="395" y="365"/>
                  </a:lnTo>
                  <a:lnTo>
                    <a:pt x="387" y="370"/>
                  </a:lnTo>
                  <a:lnTo>
                    <a:pt x="382" y="372"/>
                  </a:lnTo>
                  <a:lnTo>
                    <a:pt x="378" y="376"/>
                  </a:lnTo>
                  <a:lnTo>
                    <a:pt x="370" y="376"/>
                  </a:lnTo>
                  <a:lnTo>
                    <a:pt x="365" y="378"/>
                  </a:lnTo>
                  <a:lnTo>
                    <a:pt x="355" y="380"/>
                  </a:lnTo>
                  <a:lnTo>
                    <a:pt x="347" y="382"/>
                  </a:lnTo>
                  <a:lnTo>
                    <a:pt x="342" y="382"/>
                  </a:lnTo>
                  <a:lnTo>
                    <a:pt x="336" y="384"/>
                  </a:lnTo>
                  <a:lnTo>
                    <a:pt x="332" y="384"/>
                  </a:lnTo>
                  <a:lnTo>
                    <a:pt x="327" y="386"/>
                  </a:lnTo>
                  <a:lnTo>
                    <a:pt x="321" y="388"/>
                  </a:lnTo>
                  <a:lnTo>
                    <a:pt x="315" y="389"/>
                  </a:lnTo>
                  <a:lnTo>
                    <a:pt x="309" y="389"/>
                  </a:lnTo>
                  <a:lnTo>
                    <a:pt x="306" y="391"/>
                  </a:lnTo>
                  <a:lnTo>
                    <a:pt x="298" y="391"/>
                  </a:lnTo>
                  <a:lnTo>
                    <a:pt x="292" y="393"/>
                  </a:lnTo>
                  <a:lnTo>
                    <a:pt x="285" y="393"/>
                  </a:lnTo>
                  <a:lnTo>
                    <a:pt x="279" y="395"/>
                  </a:lnTo>
                  <a:lnTo>
                    <a:pt x="273" y="395"/>
                  </a:lnTo>
                  <a:lnTo>
                    <a:pt x="268" y="395"/>
                  </a:lnTo>
                  <a:lnTo>
                    <a:pt x="260" y="395"/>
                  </a:lnTo>
                  <a:lnTo>
                    <a:pt x="254" y="397"/>
                  </a:lnTo>
                  <a:lnTo>
                    <a:pt x="249" y="397"/>
                  </a:lnTo>
                  <a:lnTo>
                    <a:pt x="243" y="397"/>
                  </a:lnTo>
                  <a:lnTo>
                    <a:pt x="235" y="397"/>
                  </a:lnTo>
                  <a:lnTo>
                    <a:pt x="232" y="397"/>
                  </a:lnTo>
                  <a:lnTo>
                    <a:pt x="224" y="395"/>
                  </a:lnTo>
                  <a:lnTo>
                    <a:pt x="218" y="395"/>
                  </a:lnTo>
                  <a:lnTo>
                    <a:pt x="214" y="395"/>
                  </a:lnTo>
                  <a:lnTo>
                    <a:pt x="209" y="395"/>
                  </a:lnTo>
                  <a:lnTo>
                    <a:pt x="203" y="393"/>
                  </a:lnTo>
                  <a:lnTo>
                    <a:pt x="197" y="391"/>
                  </a:lnTo>
                  <a:lnTo>
                    <a:pt x="190" y="389"/>
                  </a:lnTo>
                  <a:lnTo>
                    <a:pt x="184" y="389"/>
                  </a:lnTo>
                  <a:lnTo>
                    <a:pt x="176" y="388"/>
                  </a:lnTo>
                  <a:lnTo>
                    <a:pt x="171" y="386"/>
                  </a:lnTo>
                  <a:lnTo>
                    <a:pt x="163" y="382"/>
                  </a:lnTo>
                  <a:lnTo>
                    <a:pt x="157" y="382"/>
                  </a:lnTo>
                  <a:lnTo>
                    <a:pt x="148" y="378"/>
                  </a:lnTo>
                  <a:lnTo>
                    <a:pt x="140" y="374"/>
                  </a:lnTo>
                  <a:lnTo>
                    <a:pt x="133" y="372"/>
                  </a:lnTo>
                  <a:lnTo>
                    <a:pt x="125" y="369"/>
                  </a:lnTo>
                  <a:lnTo>
                    <a:pt x="117" y="365"/>
                  </a:lnTo>
                  <a:lnTo>
                    <a:pt x="110" y="361"/>
                  </a:lnTo>
                  <a:lnTo>
                    <a:pt x="102" y="357"/>
                  </a:lnTo>
                  <a:lnTo>
                    <a:pt x="95" y="353"/>
                  </a:lnTo>
                  <a:lnTo>
                    <a:pt x="87" y="350"/>
                  </a:lnTo>
                  <a:lnTo>
                    <a:pt x="79" y="344"/>
                  </a:lnTo>
                  <a:lnTo>
                    <a:pt x="72" y="338"/>
                  </a:lnTo>
                  <a:lnTo>
                    <a:pt x="66" y="334"/>
                  </a:lnTo>
                  <a:lnTo>
                    <a:pt x="59" y="329"/>
                  </a:lnTo>
                  <a:lnTo>
                    <a:pt x="53" y="323"/>
                  </a:lnTo>
                  <a:lnTo>
                    <a:pt x="47" y="317"/>
                  </a:lnTo>
                  <a:lnTo>
                    <a:pt x="43" y="311"/>
                  </a:lnTo>
                  <a:lnTo>
                    <a:pt x="38" y="306"/>
                  </a:lnTo>
                  <a:lnTo>
                    <a:pt x="34" y="298"/>
                  </a:lnTo>
                  <a:lnTo>
                    <a:pt x="30" y="291"/>
                  </a:lnTo>
                  <a:lnTo>
                    <a:pt x="28" y="285"/>
                  </a:lnTo>
                  <a:lnTo>
                    <a:pt x="24" y="277"/>
                  </a:lnTo>
                  <a:lnTo>
                    <a:pt x="22" y="268"/>
                  </a:lnTo>
                  <a:lnTo>
                    <a:pt x="22" y="260"/>
                  </a:lnTo>
                  <a:lnTo>
                    <a:pt x="22" y="253"/>
                  </a:lnTo>
                  <a:lnTo>
                    <a:pt x="21" y="243"/>
                  </a:lnTo>
                  <a:lnTo>
                    <a:pt x="21" y="235"/>
                  </a:lnTo>
                  <a:lnTo>
                    <a:pt x="22" y="228"/>
                  </a:lnTo>
                  <a:lnTo>
                    <a:pt x="24" y="220"/>
                  </a:lnTo>
                  <a:lnTo>
                    <a:pt x="24" y="213"/>
                  </a:lnTo>
                  <a:lnTo>
                    <a:pt x="28" y="205"/>
                  </a:lnTo>
                  <a:lnTo>
                    <a:pt x="30" y="197"/>
                  </a:lnTo>
                  <a:lnTo>
                    <a:pt x="32" y="192"/>
                  </a:lnTo>
                  <a:lnTo>
                    <a:pt x="36" y="186"/>
                  </a:lnTo>
                  <a:lnTo>
                    <a:pt x="38" y="180"/>
                  </a:lnTo>
                  <a:lnTo>
                    <a:pt x="41" y="175"/>
                  </a:lnTo>
                  <a:lnTo>
                    <a:pt x="43" y="169"/>
                  </a:lnTo>
                  <a:lnTo>
                    <a:pt x="51" y="161"/>
                  </a:lnTo>
                  <a:lnTo>
                    <a:pt x="59" y="154"/>
                  </a:lnTo>
                  <a:lnTo>
                    <a:pt x="66" y="146"/>
                  </a:lnTo>
                  <a:lnTo>
                    <a:pt x="74" y="140"/>
                  </a:lnTo>
                  <a:lnTo>
                    <a:pt x="81" y="135"/>
                  </a:lnTo>
                  <a:lnTo>
                    <a:pt x="87" y="131"/>
                  </a:lnTo>
                  <a:lnTo>
                    <a:pt x="91" y="127"/>
                  </a:lnTo>
                  <a:lnTo>
                    <a:pt x="97" y="125"/>
                  </a:lnTo>
                  <a:lnTo>
                    <a:pt x="98" y="125"/>
                  </a:lnTo>
                  <a:lnTo>
                    <a:pt x="100" y="125"/>
                  </a:lnTo>
                  <a:lnTo>
                    <a:pt x="100" y="123"/>
                  </a:lnTo>
                  <a:lnTo>
                    <a:pt x="100" y="121"/>
                  </a:lnTo>
                  <a:lnTo>
                    <a:pt x="100" y="118"/>
                  </a:lnTo>
                  <a:lnTo>
                    <a:pt x="100" y="114"/>
                  </a:lnTo>
                  <a:lnTo>
                    <a:pt x="100" y="108"/>
                  </a:lnTo>
                  <a:lnTo>
                    <a:pt x="102" y="102"/>
                  </a:lnTo>
                  <a:lnTo>
                    <a:pt x="102" y="95"/>
                  </a:lnTo>
                  <a:lnTo>
                    <a:pt x="104" y="87"/>
                  </a:lnTo>
                  <a:lnTo>
                    <a:pt x="104" y="79"/>
                  </a:lnTo>
                  <a:lnTo>
                    <a:pt x="106" y="72"/>
                  </a:lnTo>
                  <a:lnTo>
                    <a:pt x="110" y="64"/>
                  </a:lnTo>
                  <a:lnTo>
                    <a:pt x="112" y="57"/>
                  </a:lnTo>
                  <a:lnTo>
                    <a:pt x="116" y="51"/>
                  </a:lnTo>
                  <a:lnTo>
                    <a:pt x="117" y="43"/>
                  </a:lnTo>
                  <a:lnTo>
                    <a:pt x="121" y="38"/>
                  </a:lnTo>
                  <a:lnTo>
                    <a:pt x="127" y="34"/>
                  </a:lnTo>
                  <a:lnTo>
                    <a:pt x="131" y="30"/>
                  </a:lnTo>
                  <a:lnTo>
                    <a:pt x="137" y="26"/>
                  </a:lnTo>
                  <a:lnTo>
                    <a:pt x="142" y="24"/>
                  </a:lnTo>
                  <a:lnTo>
                    <a:pt x="150" y="24"/>
                  </a:lnTo>
                  <a:lnTo>
                    <a:pt x="156" y="24"/>
                  </a:lnTo>
                  <a:lnTo>
                    <a:pt x="163" y="24"/>
                  </a:lnTo>
                  <a:lnTo>
                    <a:pt x="171" y="24"/>
                  </a:lnTo>
                  <a:lnTo>
                    <a:pt x="178" y="28"/>
                  </a:lnTo>
                  <a:lnTo>
                    <a:pt x="186" y="28"/>
                  </a:lnTo>
                  <a:lnTo>
                    <a:pt x="192" y="32"/>
                  </a:lnTo>
                  <a:lnTo>
                    <a:pt x="197" y="34"/>
                  </a:lnTo>
                  <a:lnTo>
                    <a:pt x="205" y="36"/>
                  </a:lnTo>
                  <a:lnTo>
                    <a:pt x="209" y="36"/>
                  </a:lnTo>
                  <a:lnTo>
                    <a:pt x="213" y="38"/>
                  </a:lnTo>
                  <a:lnTo>
                    <a:pt x="214" y="40"/>
                  </a:lnTo>
                  <a:lnTo>
                    <a:pt x="216" y="40"/>
                  </a:lnTo>
                  <a:lnTo>
                    <a:pt x="216" y="11"/>
                  </a:lnTo>
                  <a:lnTo>
                    <a:pt x="216" y="11"/>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7"/>
            <p:cNvSpPr>
              <a:spLocks/>
            </p:cNvSpPr>
            <p:nvPr/>
          </p:nvSpPr>
          <p:spPr bwMode="auto">
            <a:xfrm>
              <a:off x="5718222" y="3366809"/>
              <a:ext cx="124857" cy="38033"/>
            </a:xfrm>
            <a:custGeom>
              <a:avLst/>
              <a:gdLst>
                <a:gd name="T0" fmla="*/ 0 w 131"/>
                <a:gd name="T1" fmla="*/ 4 h 37"/>
                <a:gd name="T2" fmla="*/ 2 w 131"/>
                <a:gd name="T3" fmla="*/ 4 h 37"/>
                <a:gd name="T4" fmla="*/ 9 w 131"/>
                <a:gd name="T5" fmla="*/ 4 h 37"/>
                <a:gd name="T6" fmla="*/ 11 w 131"/>
                <a:gd name="T7" fmla="*/ 4 h 37"/>
                <a:gd name="T8" fmla="*/ 17 w 131"/>
                <a:gd name="T9" fmla="*/ 4 h 37"/>
                <a:gd name="T10" fmla="*/ 23 w 131"/>
                <a:gd name="T11" fmla="*/ 4 h 37"/>
                <a:gd name="T12" fmla="*/ 26 w 131"/>
                <a:gd name="T13" fmla="*/ 4 h 37"/>
                <a:gd name="T14" fmla="*/ 32 w 131"/>
                <a:gd name="T15" fmla="*/ 4 h 37"/>
                <a:gd name="T16" fmla="*/ 38 w 131"/>
                <a:gd name="T17" fmla="*/ 4 h 37"/>
                <a:gd name="T18" fmla="*/ 43 w 131"/>
                <a:gd name="T19" fmla="*/ 4 h 37"/>
                <a:gd name="T20" fmla="*/ 49 w 131"/>
                <a:gd name="T21" fmla="*/ 4 h 37"/>
                <a:gd name="T22" fmla="*/ 53 w 131"/>
                <a:gd name="T23" fmla="*/ 2 h 37"/>
                <a:gd name="T24" fmla="*/ 59 w 131"/>
                <a:gd name="T25" fmla="*/ 2 h 37"/>
                <a:gd name="T26" fmla="*/ 64 w 131"/>
                <a:gd name="T27" fmla="*/ 2 h 37"/>
                <a:gd name="T28" fmla="*/ 68 w 131"/>
                <a:gd name="T29" fmla="*/ 2 h 37"/>
                <a:gd name="T30" fmla="*/ 74 w 131"/>
                <a:gd name="T31" fmla="*/ 0 h 37"/>
                <a:gd name="T32" fmla="*/ 83 w 131"/>
                <a:gd name="T33" fmla="*/ 0 h 37"/>
                <a:gd name="T34" fmla="*/ 91 w 131"/>
                <a:gd name="T35" fmla="*/ 0 h 37"/>
                <a:gd name="T36" fmla="*/ 99 w 131"/>
                <a:gd name="T37" fmla="*/ 0 h 37"/>
                <a:gd name="T38" fmla="*/ 106 w 131"/>
                <a:gd name="T39" fmla="*/ 0 h 37"/>
                <a:gd name="T40" fmla="*/ 112 w 131"/>
                <a:gd name="T41" fmla="*/ 2 h 37"/>
                <a:gd name="T42" fmla="*/ 116 w 131"/>
                <a:gd name="T43" fmla="*/ 2 h 37"/>
                <a:gd name="T44" fmla="*/ 118 w 131"/>
                <a:gd name="T45" fmla="*/ 2 h 37"/>
                <a:gd name="T46" fmla="*/ 131 w 131"/>
                <a:gd name="T47" fmla="*/ 19 h 37"/>
                <a:gd name="T48" fmla="*/ 129 w 131"/>
                <a:gd name="T49" fmla="*/ 19 h 37"/>
                <a:gd name="T50" fmla="*/ 121 w 131"/>
                <a:gd name="T51" fmla="*/ 19 h 37"/>
                <a:gd name="T52" fmla="*/ 116 w 131"/>
                <a:gd name="T53" fmla="*/ 19 h 37"/>
                <a:gd name="T54" fmla="*/ 112 w 131"/>
                <a:gd name="T55" fmla="*/ 19 h 37"/>
                <a:gd name="T56" fmla="*/ 106 w 131"/>
                <a:gd name="T57" fmla="*/ 19 h 37"/>
                <a:gd name="T58" fmla="*/ 100 w 131"/>
                <a:gd name="T59" fmla="*/ 21 h 37"/>
                <a:gd name="T60" fmla="*/ 95 w 131"/>
                <a:gd name="T61" fmla="*/ 21 h 37"/>
                <a:gd name="T62" fmla="*/ 89 w 131"/>
                <a:gd name="T63" fmla="*/ 21 h 37"/>
                <a:gd name="T64" fmla="*/ 83 w 131"/>
                <a:gd name="T65" fmla="*/ 21 h 37"/>
                <a:gd name="T66" fmla="*/ 78 w 131"/>
                <a:gd name="T67" fmla="*/ 23 h 37"/>
                <a:gd name="T68" fmla="*/ 72 w 131"/>
                <a:gd name="T69" fmla="*/ 23 h 37"/>
                <a:gd name="T70" fmla="*/ 66 w 131"/>
                <a:gd name="T71" fmla="*/ 23 h 37"/>
                <a:gd name="T72" fmla="*/ 62 w 131"/>
                <a:gd name="T73" fmla="*/ 23 h 37"/>
                <a:gd name="T74" fmla="*/ 61 w 131"/>
                <a:gd name="T75" fmla="*/ 25 h 37"/>
                <a:gd name="T76" fmla="*/ 55 w 131"/>
                <a:gd name="T77" fmla="*/ 25 h 37"/>
                <a:gd name="T78" fmla="*/ 53 w 131"/>
                <a:gd name="T79" fmla="*/ 25 h 37"/>
                <a:gd name="T80" fmla="*/ 47 w 131"/>
                <a:gd name="T81" fmla="*/ 27 h 37"/>
                <a:gd name="T82" fmla="*/ 43 w 131"/>
                <a:gd name="T83" fmla="*/ 27 h 37"/>
                <a:gd name="T84" fmla="*/ 38 w 131"/>
                <a:gd name="T85" fmla="*/ 29 h 37"/>
                <a:gd name="T86" fmla="*/ 34 w 131"/>
                <a:gd name="T87" fmla="*/ 29 h 37"/>
                <a:gd name="T88" fmla="*/ 28 w 131"/>
                <a:gd name="T89" fmla="*/ 31 h 37"/>
                <a:gd name="T90" fmla="*/ 24 w 131"/>
                <a:gd name="T91" fmla="*/ 33 h 37"/>
                <a:gd name="T92" fmla="*/ 19 w 131"/>
                <a:gd name="T93" fmla="*/ 33 h 37"/>
                <a:gd name="T94" fmla="*/ 13 w 131"/>
                <a:gd name="T95" fmla="*/ 33 h 37"/>
                <a:gd name="T96" fmla="*/ 9 w 131"/>
                <a:gd name="T97" fmla="*/ 33 h 37"/>
                <a:gd name="T98" fmla="*/ 5 w 131"/>
                <a:gd name="T99" fmla="*/ 35 h 37"/>
                <a:gd name="T100" fmla="*/ 2 w 131"/>
                <a:gd name="T101" fmla="*/ 37 h 37"/>
                <a:gd name="T102" fmla="*/ 0 w 131"/>
                <a:gd name="T103" fmla="*/ 37 h 37"/>
                <a:gd name="T104" fmla="*/ 0 w 131"/>
                <a:gd name="T105" fmla="*/ 4 h 37"/>
                <a:gd name="T106" fmla="*/ 0 w 131"/>
                <a:gd name="T107"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37">
                  <a:moveTo>
                    <a:pt x="0" y="4"/>
                  </a:moveTo>
                  <a:lnTo>
                    <a:pt x="2" y="4"/>
                  </a:lnTo>
                  <a:lnTo>
                    <a:pt x="9" y="4"/>
                  </a:lnTo>
                  <a:lnTo>
                    <a:pt x="11" y="4"/>
                  </a:lnTo>
                  <a:lnTo>
                    <a:pt x="17" y="4"/>
                  </a:lnTo>
                  <a:lnTo>
                    <a:pt x="23" y="4"/>
                  </a:lnTo>
                  <a:lnTo>
                    <a:pt x="26" y="4"/>
                  </a:lnTo>
                  <a:lnTo>
                    <a:pt x="32" y="4"/>
                  </a:lnTo>
                  <a:lnTo>
                    <a:pt x="38" y="4"/>
                  </a:lnTo>
                  <a:lnTo>
                    <a:pt x="43" y="4"/>
                  </a:lnTo>
                  <a:lnTo>
                    <a:pt x="49" y="4"/>
                  </a:lnTo>
                  <a:lnTo>
                    <a:pt x="53" y="2"/>
                  </a:lnTo>
                  <a:lnTo>
                    <a:pt x="59" y="2"/>
                  </a:lnTo>
                  <a:lnTo>
                    <a:pt x="64" y="2"/>
                  </a:lnTo>
                  <a:lnTo>
                    <a:pt x="68" y="2"/>
                  </a:lnTo>
                  <a:lnTo>
                    <a:pt x="74" y="0"/>
                  </a:lnTo>
                  <a:lnTo>
                    <a:pt x="83" y="0"/>
                  </a:lnTo>
                  <a:lnTo>
                    <a:pt x="91" y="0"/>
                  </a:lnTo>
                  <a:lnTo>
                    <a:pt x="99" y="0"/>
                  </a:lnTo>
                  <a:lnTo>
                    <a:pt x="106" y="0"/>
                  </a:lnTo>
                  <a:lnTo>
                    <a:pt x="112" y="2"/>
                  </a:lnTo>
                  <a:lnTo>
                    <a:pt x="116" y="2"/>
                  </a:lnTo>
                  <a:lnTo>
                    <a:pt x="118" y="2"/>
                  </a:lnTo>
                  <a:lnTo>
                    <a:pt x="131" y="19"/>
                  </a:lnTo>
                  <a:lnTo>
                    <a:pt x="129" y="19"/>
                  </a:lnTo>
                  <a:lnTo>
                    <a:pt x="121" y="19"/>
                  </a:lnTo>
                  <a:lnTo>
                    <a:pt x="116" y="19"/>
                  </a:lnTo>
                  <a:lnTo>
                    <a:pt x="112" y="19"/>
                  </a:lnTo>
                  <a:lnTo>
                    <a:pt x="106" y="19"/>
                  </a:lnTo>
                  <a:lnTo>
                    <a:pt x="100" y="21"/>
                  </a:lnTo>
                  <a:lnTo>
                    <a:pt x="95" y="21"/>
                  </a:lnTo>
                  <a:lnTo>
                    <a:pt x="89" y="21"/>
                  </a:lnTo>
                  <a:lnTo>
                    <a:pt x="83" y="21"/>
                  </a:lnTo>
                  <a:lnTo>
                    <a:pt x="78" y="23"/>
                  </a:lnTo>
                  <a:lnTo>
                    <a:pt x="72" y="23"/>
                  </a:lnTo>
                  <a:lnTo>
                    <a:pt x="66" y="23"/>
                  </a:lnTo>
                  <a:lnTo>
                    <a:pt x="62" y="23"/>
                  </a:lnTo>
                  <a:lnTo>
                    <a:pt x="61" y="25"/>
                  </a:lnTo>
                  <a:lnTo>
                    <a:pt x="55" y="25"/>
                  </a:lnTo>
                  <a:lnTo>
                    <a:pt x="53" y="25"/>
                  </a:lnTo>
                  <a:lnTo>
                    <a:pt x="47" y="27"/>
                  </a:lnTo>
                  <a:lnTo>
                    <a:pt x="43" y="27"/>
                  </a:lnTo>
                  <a:lnTo>
                    <a:pt x="38" y="29"/>
                  </a:lnTo>
                  <a:lnTo>
                    <a:pt x="34" y="29"/>
                  </a:lnTo>
                  <a:lnTo>
                    <a:pt x="28" y="31"/>
                  </a:lnTo>
                  <a:lnTo>
                    <a:pt x="24" y="33"/>
                  </a:lnTo>
                  <a:lnTo>
                    <a:pt x="19" y="33"/>
                  </a:lnTo>
                  <a:lnTo>
                    <a:pt x="13" y="33"/>
                  </a:lnTo>
                  <a:lnTo>
                    <a:pt x="9" y="33"/>
                  </a:lnTo>
                  <a:lnTo>
                    <a:pt x="5" y="35"/>
                  </a:lnTo>
                  <a:lnTo>
                    <a:pt x="2" y="37"/>
                  </a:lnTo>
                  <a:lnTo>
                    <a:pt x="0" y="37"/>
                  </a:lnTo>
                  <a:lnTo>
                    <a:pt x="0" y="4"/>
                  </a:lnTo>
                  <a:lnTo>
                    <a:pt x="0" y="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8"/>
            <p:cNvSpPr>
              <a:spLocks/>
            </p:cNvSpPr>
            <p:nvPr/>
          </p:nvSpPr>
          <p:spPr bwMode="auto">
            <a:xfrm>
              <a:off x="5760482" y="3201996"/>
              <a:ext cx="124857" cy="179603"/>
            </a:xfrm>
            <a:custGeom>
              <a:avLst/>
              <a:gdLst>
                <a:gd name="T0" fmla="*/ 0 w 132"/>
                <a:gd name="T1" fmla="*/ 166 h 170"/>
                <a:gd name="T2" fmla="*/ 0 w 132"/>
                <a:gd name="T3" fmla="*/ 154 h 170"/>
                <a:gd name="T4" fmla="*/ 0 w 132"/>
                <a:gd name="T5" fmla="*/ 143 h 170"/>
                <a:gd name="T6" fmla="*/ 0 w 132"/>
                <a:gd name="T7" fmla="*/ 130 h 170"/>
                <a:gd name="T8" fmla="*/ 0 w 132"/>
                <a:gd name="T9" fmla="*/ 115 h 170"/>
                <a:gd name="T10" fmla="*/ 0 w 132"/>
                <a:gd name="T11" fmla="*/ 101 h 170"/>
                <a:gd name="T12" fmla="*/ 2 w 132"/>
                <a:gd name="T13" fmla="*/ 90 h 170"/>
                <a:gd name="T14" fmla="*/ 4 w 132"/>
                <a:gd name="T15" fmla="*/ 78 h 170"/>
                <a:gd name="T16" fmla="*/ 10 w 132"/>
                <a:gd name="T17" fmla="*/ 67 h 170"/>
                <a:gd name="T18" fmla="*/ 16 w 132"/>
                <a:gd name="T19" fmla="*/ 54 h 170"/>
                <a:gd name="T20" fmla="*/ 21 w 132"/>
                <a:gd name="T21" fmla="*/ 38 h 170"/>
                <a:gd name="T22" fmla="*/ 27 w 132"/>
                <a:gd name="T23" fmla="*/ 25 h 170"/>
                <a:gd name="T24" fmla="*/ 33 w 132"/>
                <a:gd name="T25" fmla="*/ 14 h 170"/>
                <a:gd name="T26" fmla="*/ 40 w 132"/>
                <a:gd name="T27" fmla="*/ 2 h 170"/>
                <a:gd name="T28" fmla="*/ 132 w 132"/>
                <a:gd name="T29" fmla="*/ 0 h 170"/>
                <a:gd name="T30" fmla="*/ 126 w 132"/>
                <a:gd name="T31" fmla="*/ 10 h 170"/>
                <a:gd name="T32" fmla="*/ 120 w 132"/>
                <a:gd name="T33" fmla="*/ 21 h 170"/>
                <a:gd name="T34" fmla="*/ 114 w 132"/>
                <a:gd name="T35" fmla="*/ 35 h 170"/>
                <a:gd name="T36" fmla="*/ 107 w 132"/>
                <a:gd name="T37" fmla="*/ 48 h 170"/>
                <a:gd name="T38" fmla="*/ 99 w 132"/>
                <a:gd name="T39" fmla="*/ 63 h 170"/>
                <a:gd name="T40" fmla="*/ 95 w 132"/>
                <a:gd name="T41" fmla="*/ 75 h 170"/>
                <a:gd name="T42" fmla="*/ 92 w 132"/>
                <a:gd name="T43" fmla="*/ 84 h 170"/>
                <a:gd name="T44" fmla="*/ 90 w 132"/>
                <a:gd name="T45" fmla="*/ 94 h 170"/>
                <a:gd name="T46" fmla="*/ 88 w 132"/>
                <a:gd name="T47" fmla="*/ 107 h 170"/>
                <a:gd name="T48" fmla="*/ 88 w 132"/>
                <a:gd name="T49" fmla="*/ 120 h 170"/>
                <a:gd name="T50" fmla="*/ 88 w 132"/>
                <a:gd name="T51" fmla="*/ 135 h 170"/>
                <a:gd name="T52" fmla="*/ 88 w 132"/>
                <a:gd name="T53" fmla="*/ 147 h 170"/>
                <a:gd name="T54" fmla="*/ 88 w 132"/>
                <a:gd name="T55" fmla="*/ 158 h 170"/>
                <a:gd name="T56" fmla="*/ 88 w 132"/>
                <a:gd name="T57" fmla="*/ 170 h 170"/>
                <a:gd name="T58" fmla="*/ 63 w 132"/>
                <a:gd name="T59" fmla="*/ 160 h 170"/>
                <a:gd name="T60" fmla="*/ 63 w 132"/>
                <a:gd name="T61" fmla="*/ 149 h 170"/>
                <a:gd name="T62" fmla="*/ 63 w 132"/>
                <a:gd name="T63" fmla="*/ 137 h 170"/>
                <a:gd name="T64" fmla="*/ 65 w 132"/>
                <a:gd name="T65" fmla="*/ 126 h 170"/>
                <a:gd name="T66" fmla="*/ 67 w 132"/>
                <a:gd name="T67" fmla="*/ 113 h 170"/>
                <a:gd name="T68" fmla="*/ 67 w 132"/>
                <a:gd name="T69" fmla="*/ 101 h 170"/>
                <a:gd name="T70" fmla="*/ 69 w 132"/>
                <a:gd name="T71" fmla="*/ 92 h 170"/>
                <a:gd name="T72" fmla="*/ 71 w 132"/>
                <a:gd name="T73" fmla="*/ 84 h 170"/>
                <a:gd name="T74" fmla="*/ 75 w 132"/>
                <a:gd name="T75" fmla="*/ 75 h 170"/>
                <a:gd name="T76" fmla="*/ 80 w 132"/>
                <a:gd name="T77" fmla="*/ 63 h 170"/>
                <a:gd name="T78" fmla="*/ 86 w 132"/>
                <a:gd name="T79" fmla="*/ 52 h 170"/>
                <a:gd name="T80" fmla="*/ 90 w 132"/>
                <a:gd name="T81" fmla="*/ 40 h 170"/>
                <a:gd name="T82" fmla="*/ 94 w 132"/>
                <a:gd name="T83" fmla="*/ 29 h 170"/>
                <a:gd name="T84" fmla="*/ 99 w 132"/>
                <a:gd name="T85" fmla="*/ 19 h 170"/>
                <a:gd name="T86" fmla="*/ 57 w 132"/>
                <a:gd name="T87" fmla="*/ 23 h 170"/>
                <a:gd name="T88" fmla="*/ 54 w 132"/>
                <a:gd name="T89" fmla="*/ 29 h 170"/>
                <a:gd name="T90" fmla="*/ 46 w 132"/>
                <a:gd name="T91" fmla="*/ 44 h 170"/>
                <a:gd name="T92" fmla="*/ 37 w 132"/>
                <a:gd name="T93" fmla="*/ 61 h 170"/>
                <a:gd name="T94" fmla="*/ 33 w 132"/>
                <a:gd name="T95" fmla="*/ 71 h 170"/>
                <a:gd name="T96" fmla="*/ 29 w 132"/>
                <a:gd name="T97" fmla="*/ 80 h 170"/>
                <a:gd name="T98" fmla="*/ 27 w 132"/>
                <a:gd name="T99" fmla="*/ 90 h 170"/>
                <a:gd name="T100" fmla="*/ 23 w 132"/>
                <a:gd name="T101" fmla="*/ 101 h 170"/>
                <a:gd name="T102" fmla="*/ 23 w 132"/>
                <a:gd name="T103" fmla="*/ 116 h 170"/>
                <a:gd name="T104" fmla="*/ 23 w 132"/>
                <a:gd name="T105" fmla="*/ 132 h 170"/>
                <a:gd name="T106" fmla="*/ 21 w 132"/>
                <a:gd name="T107" fmla="*/ 145 h 170"/>
                <a:gd name="T108" fmla="*/ 21 w 132"/>
                <a:gd name="T109" fmla="*/ 158 h 170"/>
                <a:gd name="T110" fmla="*/ 21 w 132"/>
                <a:gd name="T111" fmla="*/ 166 h 170"/>
                <a:gd name="T112" fmla="*/ 21 w 132"/>
                <a:gd name="T113" fmla="*/ 170 h 170"/>
                <a:gd name="T114" fmla="*/ 0 w 132"/>
                <a:gd name="T11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2" h="170">
                  <a:moveTo>
                    <a:pt x="0" y="170"/>
                  </a:moveTo>
                  <a:lnTo>
                    <a:pt x="0" y="166"/>
                  </a:lnTo>
                  <a:lnTo>
                    <a:pt x="0" y="160"/>
                  </a:lnTo>
                  <a:lnTo>
                    <a:pt x="0" y="154"/>
                  </a:lnTo>
                  <a:lnTo>
                    <a:pt x="0" y="149"/>
                  </a:lnTo>
                  <a:lnTo>
                    <a:pt x="0" y="143"/>
                  </a:lnTo>
                  <a:lnTo>
                    <a:pt x="0" y="137"/>
                  </a:lnTo>
                  <a:lnTo>
                    <a:pt x="0" y="130"/>
                  </a:lnTo>
                  <a:lnTo>
                    <a:pt x="0" y="122"/>
                  </a:lnTo>
                  <a:lnTo>
                    <a:pt x="0" y="115"/>
                  </a:lnTo>
                  <a:lnTo>
                    <a:pt x="0" y="109"/>
                  </a:lnTo>
                  <a:lnTo>
                    <a:pt x="0" y="101"/>
                  </a:lnTo>
                  <a:lnTo>
                    <a:pt x="2" y="96"/>
                  </a:lnTo>
                  <a:lnTo>
                    <a:pt x="2" y="90"/>
                  </a:lnTo>
                  <a:lnTo>
                    <a:pt x="4" y="84"/>
                  </a:lnTo>
                  <a:lnTo>
                    <a:pt x="4" y="78"/>
                  </a:lnTo>
                  <a:lnTo>
                    <a:pt x="8" y="73"/>
                  </a:lnTo>
                  <a:lnTo>
                    <a:pt x="10" y="67"/>
                  </a:lnTo>
                  <a:lnTo>
                    <a:pt x="12" y="59"/>
                  </a:lnTo>
                  <a:lnTo>
                    <a:pt x="16" y="54"/>
                  </a:lnTo>
                  <a:lnTo>
                    <a:pt x="18" y="46"/>
                  </a:lnTo>
                  <a:lnTo>
                    <a:pt x="21" y="38"/>
                  </a:lnTo>
                  <a:lnTo>
                    <a:pt x="25" y="33"/>
                  </a:lnTo>
                  <a:lnTo>
                    <a:pt x="27" y="25"/>
                  </a:lnTo>
                  <a:lnTo>
                    <a:pt x="31" y="19"/>
                  </a:lnTo>
                  <a:lnTo>
                    <a:pt x="33" y="14"/>
                  </a:lnTo>
                  <a:lnTo>
                    <a:pt x="37" y="10"/>
                  </a:lnTo>
                  <a:lnTo>
                    <a:pt x="40" y="2"/>
                  </a:lnTo>
                  <a:lnTo>
                    <a:pt x="42" y="0"/>
                  </a:lnTo>
                  <a:lnTo>
                    <a:pt x="132" y="0"/>
                  </a:lnTo>
                  <a:lnTo>
                    <a:pt x="130" y="2"/>
                  </a:lnTo>
                  <a:lnTo>
                    <a:pt x="126" y="10"/>
                  </a:lnTo>
                  <a:lnTo>
                    <a:pt x="124" y="16"/>
                  </a:lnTo>
                  <a:lnTo>
                    <a:pt x="120" y="21"/>
                  </a:lnTo>
                  <a:lnTo>
                    <a:pt x="116" y="27"/>
                  </a:lnTo>
                  <a:lnTo>
                    <a:pt x="114" y="35"/>
                  </a:lnTo>
                  <a:lnTo>
                    <a:pt x="111" y="40"/>
                  </a:lnTo>
                  <a:lnTo>
                    <a:pt x="107" y="48"/>
                  </a:lnTo>
                  <a:lnTo>
                    <a:pt x="103" y="56"/>
                  </a:lnTo>
                  <a:lnTo>
                    <a:pt x="99" y="63"/>
                  </a:lnTo>
                  <a:lnTo>
                    <a:pt x="97" y="69"/>
                  </a:lnTo>
                  <a:lnTo>
                    <a:pt x="95" y="75"/>
                  </a:lnTo>
                  <a:lnTo>
                    <a:pt x="92" y="80"/>
                  </a:lnTo>
                  <a:lnTo>
                    <a:pt x="92" y="84"/>
                  </a:lnTo>
                  <a:lnTo>
                    <a:pt x="90" y="88"/>
                  </a:lnTo>
                  <a:lnTo>
                    <a:pt x="90" y="94"/>
                  </a:lnTo>
                  <a:lnTo>
                    <a:pt x="88" y="99"/>
                  </a:lnTo>
                  <a:lnTo>
                    <a:pt x="88" y="107"/>
                  </a:lnTo>
                  <a:lnTo>
                    <a:pt x="88" y="113"/>
                  </a:lnTo>
                  <a:lnTo>
                    <a:pt x="88" y="120"/>
                  </a:lnTo>
                  <a:lnTo>
                    <a:pt x="88" y="128"/>
                  </a:lnTo>
                  <a:lnTo>
                    <a:pt x="88" y="135"/>
                  </a:lnTo>
                  <a:lnTo>
                    <a:pt x="88" y="141"/>
                  </a:lnTo>
                  <a:lnTo>
                    <a:pt x="88" y="147"/>
                  </a:lnTo>
                  <a:lnTo>
                    <a:pt x="88" y="153"/>
                  </a:lnTo>
                  <a:lnTo>
                    <a:pt x="88" y="158"/>
                  </a:lnTo>
                  <a:lnTo>
                    <a:pt x="88" y="166"/>
                  </a:lnTo>
                  <a:lnTo>
                    <a:pt x="88" y="170"/>
                  </a:lnTo>
                  <a:lnTo>
                    <a:pt x="63" y="164"/>
                  </a:lnTo>
                  <a:lnTo>
                    <a:pt x="63" y="160"/>
                  </a:lnTo>
                  <a:lnTo>
                    <a:pt x="63" y="154"/>
                  </a:lnTo>
                  <a:lnTo>
                    <a:pt x="63" y="149"/>
                  </a:lnTo>
                  <a:lnTo>
                    <a:pt x="63" y="143"/>
                  </a:lnTo>
                  <a:lnTo>
                    <a:pt x="63" y="137"/>
                  </a:lnTo>
                  <a:lnTo>
                    <a:pt x="65" y="132"/>
                  </a:lnTo>
                  <a:lnTo>
                    <a:pt x="65" y="126"/>
                  </a:lnTo>
                  <a:lnTo>
                    <a:pt x="65" y="118"/>
                  </a:lnTo>
                  <a:lnTo>
                    <a:pt x="67" y="113"/>
                  </a:lnTo>
                  <a:lnTo>
                    <a:pt x="67" y="107"/>
                  </a:lnTo>
                  <a:lnTo>
                    <a:pt x="67" y="101"/>
                  </a:lnTo>
                  <a:lnTo>
                    <a:pt x="69" y="96"/>
                  </a:lnTo>
                  <a:lnTo>
                    <a:pt x="69" y="92"/>
                  </a:lnTo>
                  <a:lnTo>
                    <a:pt x="71" y="88"/>
                  </a:lnTo>
                  <a:lnTo>
                    <a:pt x="71" y="84"/>
                  </a:lnTo>
                  <a:lnTo>
                    <a:pt x="73" y="80"/>
                  </a:lnTo>
                  <a:lnTo>
                    <a:pt x="75" y="75"/>
                  </a:lnTo>
                  <a:lnTo>
                    <a:pt x="78" y="69"/>
                  </a:lnTo>
                  <a:lnTo>
                    <a:pt x="80" y="63"/>
                  </a:lnTo>
                  <a:lnTo>
                    <a:pt x="84" y="57"/>
                  </a:lnTo>
                  <a:lnTo>
                    <a:pt x="86" y="52"/>
                  </a:lnTo>
                  <a:lnTo>
                    <a:pt x="88" y="46"/>
                  </a:lnTo>
                  <a:lnTo>
                    <a:pt x="90" y="40"/>
                  </a:lnTo>
                  <a:lnTo>
                    <a:pt x="92" y="35"/>
                  </a:lnTo>
                  <a:lnTo>
                    <a:pt x="94" y="29"/>
                  </a:lnTo>
                  <a:lnTo>
                    <a:pt x="97" y="25"/>
                  </a:lnTo>
                  <a:lnTo>
                    <a:pt x="99" y="19"/>
                  </a:lnTo>
                  <a:lnTo>
                    <a:pt x="101" y="18"/>
                  </a:lnTo>
                  <a:lnTo>
                    <a:pt x="57" y="23"/>
                  </a:lnTo>
                  <a:lnTo>
                    <a:pt x="56" y="25"/>
                  </a:lnTo>
                  <a:lnTo>
                    <a:pt x="54" y="29"/>
                  </a:lnTo>
                  <a:lnTo>
                    <a:pt x="50" y="37"/>
                  </a:lnTo>
                  <a:lnTo>
                    <a:pt x="46" y="44"/>
                  </a:lnTo>
                  <a:lnTo>
                    <a:pt x="40" y="52"/>
                  </a:lnTo>
                  <a:lnTo>
                    <a:pt x="37" y="61"/>
                  </a:lnTo>
                  <a:lnTo>
                    <a:pt x="35" y="67"/>
                  </a:lnTo>
                  <a:lnTo>
                    <a:pt x="33" y="71"/>
                  </a:lnTo>
                  <a:lnTo>
                    <a:pt x="31" y="77"/>
                  </a:lnTo>
                  <a:lnTo>
                    <a:pt x="29" y="80"/>
                  </a:lnTo>
                  <a:lnTo>
                    <a:pt x="27" y="84"/>
                  </a:lnTo>
                  <a:lnTo>
                    <a:pt x="27" y="90"/>
                  </a:lnTo>
                  <a:lnTo>
                    <a:pt x="23" y="96"/>
                  </a:lnTo>
                  <a:lnTo>
                    <a:pt x="23" y="101"/>
                  </a:lnTo>
                  <a:lnTo>
                    <a:pt x="23" y="109"/>
                  </a:lnTo>
                  <a:lnTo>
                    <a:pt x="23" y="116"/>
                  </a:lnTo>
                  <a:lnTo>
                    <a:pt x="23" y="124"/>
                  </a:lnTo>
                  <a:lnTo>
                    <a:pt x="23" y="132"/>
                  </a:lnTo>
                  <a:lnTo>
                    <a:pt x="21" y="139"/>
                  </a:lnTo>
                  <a:lnTo>
                    <a:pt x="21" y="145"/>
                  </a:lnTo>
                  <a:lnTo>
                    <a:pt x="21" y="153"/>
                  </a:lnTo>
                  <a:lnTo>
                    <a:pt x="21" y="158"/>
                  </a:lnTo>
                  <a:lnTo>
                    <a:pt x="21" y="162"/>
                  </a:lnTo>
                  <a:lnTo>
                    <a:pt x="21" y="166"/>
                  </a:lnTo>
                  <a:lnTo>
                    <a:pt x="21" y="168"/>
                  </a:lnTo>
                  <a:lnTo>
                    <a:pt x="21" y="170"/>
                  </a:lnTo>
                  <a:lnTo>
                    <a:pt x="0" y="170"/>
                  </a:lnTo>
                  <a:lnTo>
                    <a:pt x="0" y="17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20"/>
            <p:cNvSpPr>
              <a:spLocks/>
            </p:cNvSpPr>
            <p:nvPr/>
          </p:nvSpPr>
          <p:spPr bwMode="auto">
            <a:xfrm>
              <a:off x="5639467" y="3472457"/>
              <a:ext cx="163275" cy="228201"/>
            </a:xfrm>
            <a:custGeom>
              <a:avLst/>
              <a:gdLst>
                <a:gd name="T0" fmla="*/ 72 w 169"/>
                <a:gd name="T1" fmla="*/ 12 h 217"/>
                <a:gd name="T2" fmla="*/ 61 w 169"/>
                <a:gd name="T3" fmla="*/ 21 h 217"/>
                <a:gd name="T4" fmla="*/ 51 w 169"/>
                <a:gd name="T5" fmla="*/ 31 h 217"/>
                <a:gd name="T6" fmla="*/ 42 w 169"/>
                <a:gd name="T7" fmla="*/ 46 h 217"/>
                <a:gd name="T8" fmla="*/ 30 w 169"/>
                <a:gd name="T9" fmla="*/ 61 h 217"/>
                <a:gd name="T10" fmla="*/ 25 w 169"/>
                <a:gd name="T11" fmla="*/ 76 h 217"/>
                <a:gd name="T12" fmla="*/ 21 w 169"/>
                <a:gd name="T13" fmla="*/ 86 h 217"/>
                <a:gd name="T14" fmla="*/ 19 w 169"/>
                <a:gd name="T15" fmla="*/ 97 h 217"/>
                <a:gd name="T16" fmla="*/ 19 w 169"/>
                <a:gd name="T17" fmla="*/ 109 h 217"/>
                <a:gd name="T18" fmla="*/ 19 w 169"/>
                <a:gd name="T19" fmla="*/ 120 h 217"/>
                <a:gd name="T20" fmla="*/ 19 w 169"/>
                <a:gd name="T21" fmla="*/ 130 h 217"/>
                <a:gd name="T22" fmla="*/ 21 w 169"/>
                <a:gd name="T23" fmla="*/ 141 h 217"/>
                <a:gd name="T24" fmla="*/ 25 w 169"/>
                <a:gd name="T25" fmla="*/ 149 h 217"/>
                <a:gd name="T26" fmla="*/ 30 w 169"/>
                <a:gd name="T27" fmla="*/ 160 h 217"/>
                <a:gd name="T28" fmla="*/ 42 w 169"/>
                <a:gd name="T29" fmla="*/ 173 h 217"/>
                <a:gd name="T30" fmla="*/ 53 w 169"/>
                <a:gd name="T31" fmla="*/ 183 h 217"/>
                <a:gd name="T32" fmla="*/ 65 w 169"/>
                <a:gd name="T33" fmla="*/ 190 h 217"/>
                <a:gd name="T34" fmla="*/ 80 w 169"/>
                <a:gd name="T35" fmla="*/ 194 h 217"/>
                <a:gd name="T36" fmla="*/ 93 w 169"/>
                <a:gd name="T37" fmla="*/ 198 h 217"/>
                <a:gd name="T38" fmla="*/ 106 w 169"/>
                <a:gd name="T39" fmla="*/ 198 h 217"/>
                <a:gd name="T40" fmla="*/ 120 w 169"/>
                <a:gd name="T41" fmla="*/ 196 h 217"/>
                <a:gd name="T42" fmla="*/ 129 w 169"/>
                <a:gd name="T43" fmla="*/ 192 h 217"/>
                <a:gd name="T44" fmla="*/ 139 w 169"/>
                <a:gd name="T45" fmla="*/ 189 h 217"/>
                <a:gd name="T46" fmla="*/ 152 w 169"/>
                <a:gd name="T47" fmla="*/ 183 h 217"/>
                <a:gd name="T48" fmla="*/ 162 w 169"/>
                <a:gd name="T49" fmla="*/ 177 h 217"/>
                <a:gd name="T50" fmla="*/ 169 w 169"/>
                <a:gd name="T51" fmla="*/ 204 h 217"/>
                <a:gd name="T52" fmla="*/ 165 w 169"/>
                <a:gd name="T53" fmla="*/ 204 h 217"/>
                <a:gd name="T54" fmla="*/ 158 w 169"/>
                <a:gd name="T55" fmla="*/ 208 h 217"/>
                <a:gd name="T56" fmla="*/ 143 w 169"/>
                <a:gd name="T57" fmla="*/ 211 h 217"/>
                <a:gd name="T58" fmla="*/ 125 w 169"/>
                <a:gd name="T59" fmla="*/ 215 h 217"/>
                <a:gd name="T60" fmla="*/ 116 w 169"/>
                <a:gd name="T61" fmla="*/ 217 h 217"/>
                <a:gd name="T62" fmla="*/ 106 w 169"/>
                <a:gd name="T63" fmla="*/ 217 h 217"/>
                <a:gd name="T64" fmla="*/ 95 w 169"/>
                <a:gd name="T65" fmla="*/ 217 h 217"/>
                <a:gd name="T66" fmla="*/ 86 w 169"/>
                <a:gd name="T67" fmla="*/ 217 h 217"/>
                <a:gd name="T68" fmla="*/ 74 w 169"/>
                <a:gd name="T69" fmla="*/ 215 h 217"/>
                <a:gd name="T70" fmla="*/ 63 w 169"/>
                <a:gd name="T71" fmla="*/ 213 h 217"/>
                <a:gd name="T72" fmla="*/ 46 w 169"/>
                <a:gd name="T73" fmla="*/ 204 h 217"/>
                <a:gd name="T74" fmla="*/ 29 w 169"/>
                <a:gd name="T75" fmla="*/ 190 h 217"/>
                <a:gd name="T76" fmla="*/ 17 w 169"/>
                <a:gd name="T77" fmla="*/ 177 h 217"/>
                <a:gd name="T78" fmla="*/ 8 w 169"/>
                <a:gd name="T79" fmla="*/ 162 h 217"/>
                <a:gd name="T80" fmla="*/ 4 w 169"/>
                <a:gd name="T81" fmla="*/ 147 h 217"/>
                <a:gd name="T82" fmla="*/ 0 w 169"/>
                <a:gd name="T83" fmla="*/ 130 h 217"/>
                <a:gd name="T84" fmla="*/ 0 w 169"/>
                <a:gd name="T85" fmla="*/ 113 h 217"/>
                <a:gd name="T86" fmla="*/ 2 w 169"/>
                <a:gd name="T87" fmla="*/ 95 h 217"/>
                <a:gd name="T88" fmla="*/ 4 w 169"/>
                <a:gd name="T89" fmla="*/ 80 h 217"/>
                <a:gd name="T90" fmla="*/ 10 w 169"/>
                <a:gd name="T91" fmla="*/ 63 h 217"/>
                <a:gd name="T92" fmla="*/ 17 w 169"/>
                <a:gd name="T93" fmla="*/ 48 h 217"/>
                <a:gd name="T94" fmla="*/ 27 w 169"/>
                <a:gd name="T95" fmla="*/ 33 h 217"/>
                <a:gd name="T96" fmla="*/ 38 w 169"/>
                <a:gd name="T97" fmla="*/ 23 h 217"/>
                <a:gd name="T98" fmla="*/ 46 w 169"/>
                <a:gd name="T99" fmla="*/ 12 h 217"/>
                <a:gd name="T100" fmla="*/ 55 w 169"/>
                <a:gd name="T101" fmla="*/ 6 h 217"/>
                <a:gd name="T102" fmla="*/ 63 w 169"/>
                <a:gd name="T103" fmla="*/ 0 h 217"/>
                <a:gd name="T104" fmla="*/ 76 w 169"/>
                <a:gd name="T105" fmla="*/ 1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9" h="217">
                  <a:moveTo>
                    <a:pt x="76" y="10"/>
                  </a:moveTo>
                  <a:lnTo>
                    <a:pt x="72" y="12"/>
                  </a:lnTo>
                  <a:lnTo>
                    <a:pt x="67" y="17"/>
                  </a:lnTo>
                  <a:lnTo>
                    <a:pt x="61" y="21"/>
                  </a:lnTo>
                  <a:lnTo>
                    <a:pt x="57" y="25"/>
                  </a:lnTo>
                  <a:lnTo>
                    <a:pt x="51" y="31"/>
                  </a:lnTo>
                  <a:lnTo>
                    <a:pt x="46" y="38"/>
                  </a:lnTo>
                  <a:lnTo>
                    <a:pt x="42" y="46"/>
                  </a:lnTo>
                  <a:lnTo>
                    <a:pt x="36" y="54"/>
                  </a:lnTo>
                  <a:lnTo>
                    <a:pt x="30" y="61"/>
                  </a:lnTo>
                  <a:lnTo>
                    <a:pt x="27" y="71"/>
                  </a:lnTo>
                  <a:lnTo>
                    <a:pt x="25" y="76"/>
                  </a:lnTo>
                  <a:lnTo>
                    <a:pt x="23" y="82"/>
                  </a:lnTo>
                  <a:lnTo>
                    <a:pt x="21" y="86"/>
                  </a:lnTo>
                  <a:lnTo>
                    <a:pt x="21" y="92"/>
                  </a:lnTo>
                  <a:lnTo>
                    <a:pt x="19" y="97"/>
                  </a:lnTo>
                  <a:lnTo>
                    <a:pt x="19" y="103"/>
                  </a:lnTo>
                  <a:lnTo>
                    <a:pt x="19" y="109"/>
                  </a:lnTo>
                  <a:lnTo>
                    <a:pt x="19" y="114"/>
                  </a:lnTo>
                  <a:lnTo>
                    <a:pt x="19" y="120"/>
                  </a:lnTo>
                  <a:lnTo>
                    <a:pt x="19" y="126"/>
                  </a:lnTo>
                  <a:lnTo>
                    <a:pt x="19" y="130"/>
                  </a:lnTo>
                  <a:lnTo>
                    <a:pt x="21" y="135"/>
                  </a:lnTo>
                  <a:lnTo>
                    <a:pt x="21" y="141"/>
                  </a:lnTo>
                  <a:lnTo>
                    <a:pt x="23" y="145"/>
                  </a:lnTo>
                  <a:lnTo>
                    <a:pt x="25" y="149"/>
                  </a:lnTo>
                  <a:lnTo>
                    <a:pt x="29" y="154"/>
                  </a:lnTo>
                  <a:lnTo>
                    <a:pt x="30" y="160"/>
                  </a:lnTo>
                  <a:lnTo>
                    <a:pt x="36" y="168"/>
                  </a:lnTo>
                  <a:lnTo>
                    <a:pt x="42" y="173"/>
                  </a:lnTo>
                  <a:lnTo>
                    <a:pt x="48" y="179"/>
                  </a:lnTo>
                  <a:lnTo>
                    <a:pt x="53" y="183"/>
                  </a:lnTo>
                  <a:lnTo>
                    <a:pt x="59" y="189"/>
                  </a:lnTo>
                  <a:lnTo>
                    <a:pt x="65" y="190"/>
                  </a:lnTo>
                  <a:lnTo>
                    <a:pt x="72" y="194"/>
                  </a:lnTo>
                  <a:lnTo>
                    <a:pt x="80" y="194"/>
                  </a:lnTo>
                  <a:lnTo>
                    <a:pt x="87" y="196"/>
                  </a:lnTo>
                  <a:lnTo>
                    <a:pt x="93" y="198"/>
                  </a:lnTo>
                  <a:lnTo>
                    <a:pt x="101" y="198"/>
                  </a:lnTo>
                  <a:lnTo>
                    <a:pt x="106" y="198"/>
                  </a:lnTo>
                  <a:lnTo>
                    <a:pt x="112" y="196"/>
                  </a:lnTo>
                  <a:lnTo>
                    <a:pt x="120" y="196"/>
                  </a:lnTo>
                  <a:lnTo>
                    <a:pt x="125" y="194"/>
                  </a:lnTo>
                  <a:lnTo>
                    <a:pt x="129" y="192"/>
                  </a:lnTo>
                  <a:lnTo>
                    <a:pt x="135" y="190"/>
                  </a:lnTo>
                  <a:lnTo>
                    <a:pt x="139" y="189"/>
                  </a:lnTo>
                  <a:lnTo>
                    <a:pt x="144" y="189"/>
                  </a:lnTo>
                  <a:lnTo>
                    <a:pt x="152" y="183"/>
                  </a:lnTo>
                  <a:lnTo>
                    <a:pt x="158" y="181"/>
                  </a:lnTo>
                  <a:lnTo>
                    <a:pt x="162" y="177"/>
                  </a:lnTo>
                  <a:lnTo>
                    <a:pt x="163" y="177"/>
                  </a:lnTo>
                  <a:lnTo>
                    <a:pt x="169" y="204"/>
                  </a:lnTo>
                  <a:lnTo>
                    <a:pt x="167" y="204"/>
                  </a:lnTo>
                  <a:lnTo>
                    <a:pt x="165" y="204"/>
                  </a:lnTo>
                  <a:lnTo>
                    <a:pt x="162" y="204"/>
                  </a:lnTo>
                  <a:lnTo>
                    <a:pt x="158" y="208"/>
                  </a:lnTo>
                  <a:lnTo>
                    <a:pt x="150" y="209"/>
                  </a:lnTo>
                  <a:lnTo>
                    <a:pt x="143" y="211"/>
                  </a:lnTo>
                  <a:lnTo>
                    <a:pt x="135" y="213"/>
                  </a:lnTo>
                  <a:lnTo>
                    <a:pt x="125" y="215"/>
                  </a:lnTo>
                  <a:lnTo>
                    <a:pt x="120" y="215"/>
                  </a:lnTo>
                  <a:lnTo>
                    <a:pt x="116" y="217"/>
                  </a:lnTo>
                  <a:lnTo>
                    <a:pt x="110" y="217"/>
                  </a:lnTo>
                  <a:lnTo>
                    <a:pt x="106" y="217"/>
                  </a:lnTo>
                  <a:lnTo>
                    <a:pt x="101" y="217"/>
                  </a:lnTo>
                  <a:lnTo>
                    <a:pt x="95" y="217"/>
                  </a:lnTo>
                  <a:lnTo>
                    <a:pt x="89" y="217"/>
                  </a:lnTo>
                  <a:lnTo>
                    <a:pt x="86" y="217"/>
                  </a:lnTo>
                  <a:lnTo>
                    <a:pt x="80" y="217"/>
                  </a:lnTo>
                  <a:lnTo>
                    <a:pt x="74" y="215"/>
                  </a:lnTo>
                  <a:lnTo>
                    <a:pt x="68" y="215"/>
                  </a:lnTo>
                  <a:lnTo>
                    <a:pt x="63" y="213"/>
                  </a:lnTo>
                  <a:lnTo>
                    <a:pt x="53" y="209"/>
                  </a:lnTo>
                  <a:lnTo>
                    <a:pt x="46" y="204"/>
                  </a:lnTo>
                  <a:lnTo>
                    <a:pt x="36" y="198"/>
                  </a:lnTo>
                  <a:lnTo>
                    <a:pt x="29" y="190"/>
                  </a:lnTo>
                  <a:lnTo>
                    <a:pt x="21" y="185"/>
                  </a:lnTo>
                  <a:lnTo>
                    <a:pt x="17" y="177"/>
                  </a:lnTo>
                  <a:lnTo>
                    <a:pt x="11" y="170"/>
                  </a:lnTo>
                  <a:lnTo>
                    <a:pt x="8" y="162"/>
                  </a:lnTo>
                  <a:lnTo>
                    <a:pt x="4" y="154"/>
                  </a:lnTo>
                  <a:lnTo>
                    <a:pt x="4" y="147"/>
                  </a:lnTo>
                  <a:lnTo>
                    <a:pt x="0" y="137"/>
                  </a:lnTo>
                  <a:lnTo>
                    <a:pt x="0" y="130"/>
                  </a:lnTo>
                  <a:lnTo>
                    <a:pt x="0" y="120"/>
                  </a:lnTo>
                  <a:lnTo>
                    <a:pt x="0" y="113"/>
                  </a:lnTo>
                  <a:lnTo>
                    <a:pt x="0" y="103"/>
                  </a:lnTo>
                  <a:lnTo>
                    <a:pt x="2" y="95"/>
                  </a:lnTo>
                  <a:lnTo>
                    <a:pt x="2" y="88"/>
                  </a:lnTo>
                  <a:lnTo>
                    <a:pt x="4" y="80"/>
                  </a:lnTo>
                  <a:lnTo>
                    <a:pt x="6" y="71"/>
                  </a:lnTo>
                  <a:lnTo>
                    <a:pt x="10" y="63"/>
                  </a:lnTo>
                  <a:lnTo>
                    <a:pt x="13" y="54"/>
                  </a:lnTo>
                  <a:lnTo>
                    <a:pt x="17" y="48"/>
                  </a:lnTo>
                  <a:lnTo>
                    <a:pt x="21" y="38"/>
                  </a:lnTo>
                  <a:lnTo>
                    <a:pt x="27" y="33"/>
                  </a:lnTo>
                  <a:lnTo>
                    <a:pt x="32" y="27"/>
                  </a:lnTo>
                  <a:lnTo>
                    <a:pt x="38" y="23"/>
                  </a:lnTo>
                  <a:lnTo>
                    <a:pt x="42" y="17"/>
                  </a:lnTo>
                  <a:lnTo>
                    <a:pt x="46" y="12"/>
                  </a:lnTo>
                  <a:lnTo>
                    <a:pt x="49" y="8"/>
                  </a:lnTo>
                  <a:lnTo>
                    <a:pt x="55" y="6"/>
                  </a:lnTo>
                  <a:lnTo>
                    <a:pt x="61" y="2"/>
                  </a:lnTo>
                  <a:lnTo>
                    <a:pt x="63" y="0"/>
                  </a:lnTo>
                  <a:lnTo>
                    <a:pt x="76" y="10"/>
                  </a:lnTo>
                  <a:lnTo>
                    <a:pt x="76" y="1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21"/>
            <p:cNvSpPr>
              <a:spLocks/>
            </p:cNvSpPr>
            <p:nvPr/>
          </p:nvSpPr>
          <p:spPr bwMode="auto">
            <a:xfrm>
              <a:off x="5843080" y="3464005"/>
              <a:ext cx="71073" cy="150021"/>
            </a:xfrm>
            <a:custGeom>
              <a:avLst/>
              <a:gdLst>
                <a:gd name="T0" fmla="*/ 0 w 72"/>
                <a:gd name="T1" fmla="*/ 5 h 142"/>
                <a:gd name="T2" fmla="*/ 2 w 72"/>
                <a:gd name="T3" fmla="*/ 7 h 142"/>
                <a:gd name="T4" fmla="*/ 7 w 72"/>
                <a:gd name="T5" fmla="*/ 11 h 142"/>
                <a:gd name="T6" fmla="*/ 13 w 72"/>
                <a:gd name="T7" fmla="*/ 15 h 142"/>
                <a:gd name="T8" fmla="*/ 25 w 72"/>
                <a:gd name="T9" fmla="*/ 24 h 142"/>
                <a:gd name="T10" fmla="*/ 28 w 72"/>
                <a:gd name="T11" fmla="*/ 28 h 142"/>
                <a:gd name="T12" fmla="*/ 32 w 72"/>
                <a:gd name="T13" fmla="*/ 34 h 142"/>
                <a:gd name="T14" fmla="*/ 36 w 72"/>
                <a:gd name="T15" fmla="*/ 40 h 142"/>
                <a:gd name="T16" fmla="*/ 42 w 72"/>
                <a:gd name="T17" fmla="*/ 47 h 142"/>
                <a:gd name="T18" fmla="*/ 44 w 72"/>
                <a:gd name="T19" fmla="*/ 53 h 142"/>
                <a:gd name="T20" fmla="*/ 47 w 72"/>
                <a:gd name="T21" fmla="*/ 62 h 142"/>
                <a:gd name="T22" fmla="*/ 49 w 72"/>
                <a:gd name="T23" fmla="*/ 70 h 142"/>
                <a:gd name="T24" fmla="*/ 53 w 72"/>
                <a:gd name="T25" fmla="*/ 80 h 142"/>
                <a:gd name="T26" fmla="*/ 53 w 72"/>
                <a:gd name="T27" fmla="*/ 89 h 142"/>
                <a:gd name="T28" fmla="*/ 53 w 72"/>
                <a:gd name="T29" fmla="*/ 97 h 142"/>
                <a:gd name="T30" fmla="*/ 53 w 72"/>
                <a:gd name="T31" fmla="*/ 104 h 142"/>
                <a:gd name="T32" fmla="*/ 53 w 72"/>
                <a:gd name="T33" fmla="*/ 110 h 142"/>
                <a:gd name="T34" fmla="*/ 53 w 72"/>
                <a:gd name="T35" fmla="*/ 116 h 142"/>
                <a:gd name="T36" fmla="*/ 51 w 72"/>
                <a:gd name="T37" fmla="*/ 121 h 142"/>
                <a:gd name="T38" fmla="*/ 51 w 72"/>
                <a:gd name="T39" fmla="*/ 125 h 142"/>
                <a:gd name="T40" fmla="*/ 51 w 72"/>
                <a:gd name="T41" fmla="*/ 131 h 142"/>
                <a:gd name="T42" fmla="*/ 47 w 72"/>
                <a:gd name="T43" fmla="*/ 135 h 142"/>
                <a:gd name="T44" fmla="*/ 45 w 72"/>
                <a:gd name="T45" fmla="*/ 139 h 142"/>
                <a:gd name="T46" fmla="*/ 44 w 72"/>
                <a:gd name="T47" fmla="*/ 142 h 142"/>
                <a:gd name="T48" fmla="*/ 44 w 72"/>
                <a:gd name="T49" fmla="*/ 142 h 142"/>
                <a:gd name="T50" fmla="*/ 63 w 72"/>
                <a:gd name="T51" fmla="*/ 137 h 142"/>
                <a:gd name="T52" fmla="*/ 63 w 72"/>
                <a:gd name="T53" fmla="*/ 137 h 142"/>
                <a:gd name="T54" fmla="*/ 64 w 72"/>
                <a:gd name="T55" fmla="*/ 135 h 142"/>
                <a:gd name="T56" fmla="*/ 68 w 72"/>
                <a:gd name="T57" fmla="*/ 129 h 142"/>
                <a:gd name="T58" fmla="*/ 70 w 72"/>
                <a:gd name="T59" fmla="*/ 123 h 142"/>
                <a:gd name="T60" fmla="*/ 70 w 72"/>
                <a:gd name="T61" fmla="*/ 120 h 142"/>
                <a:gd name="T62" fmla="*/ 70 w 72"/>
                <a:gd name="T63" fmla="*/ 114 h 142"/>
                <a:gd name="T64" fmla="*/ 70 w 72"/>
                <a:gd name="T65" fmla="*/ 108 h 142"/>
                <a:gd name="T66" fmla="*/ 72 w 72"/>
                <a:gd name="T67" fmla="*/ 102 h 142"/>
                <a:gd name="T68" fmla="*/ 70 w 72"/>
                <a:gd name="T69" fmla="*/ 95 h 142"/>
                <a:gd name="T70" fmla="*/ 70 w 72"/>
                <a:gd name="T71" fmla="*/ 89 h 142"/>
                <a:gd name="T72" fmla="*/ 68 w 72"/>
                <a:gd name="T73" fmla="*/ 80 h 142"/>
                <a:gd name="T74" fmla="*/ 66 w 72"/>
                <a:gd name="T75" fmla="*/ 70 h 142"/>
                <a:gd name="T76" fmla="*/ 64 w 72"/>
                <a:gd name="T77" fmla="*/ 64 h 142"/>
                <a:gd name="T78" fmla="*/ 63 w 72"/>
                <a:gd name="T79" fmla="*/ 61 h 142"/>
                <a:gd name="T80" fmla="*/ 61 w 72"/>
                <a:gd name="T81" fmla="*/ 55 h 142"/>
                <a:gd name="T82" fmla="*/ 59 w 72"/>
                <a:gd name="T83" fmla="*/ 51 h 142"/>
                <a:gd name="T84" fmla="*/ 55 w 72"/>
                <a:gd name="T85" fmla="*/ 43 h 142"/>
                <a:gd name="T86" fmla="*/ 53 w 72"/>
                <a:gd name="T87" fmla="*/ 36 h 142"/>
                <a:gd name="T88" fmla="*/ 49 w 72"/>
                <a:gd name="T89" fmla="*/ 28 h 142"/>
                <a:gd name="T90" fmla="*/ 45 w 72"/>
                <a:gd name="T91" fmla="*/ 23 h 142"/>
                <a:gd name="T92" fmla="*/ 42 w 72"/>
                <a:gd name="T93" fmla="*/ 17 h 142"/>
                <a:gd name="T94" fmla="*/ 40 w 72"/>
                <a:gd name="T95" fmla="*/ 15 h 142"/>
                <a:gd name="T96" fmla="*/ 34 w 72"/>
                <a:gd name="T97" fmla="*/ 7 h 142"/>
                <a:gd name="T98" fmla="*/ 28 w 72"/>
                <a:gd name="T99" fmla="*/ 2 h 142"/>
                <a:gd name="T100" fmla="*/ 25 w 72"/>
                <a:gd name="T101" fmla="*/ 0 h 142"/>
                <a:gd name="T102" fmla="*/ 0 w 72"/>
                <a:gd name="T103" fmla="*/ 5 h 142"/>
                <a:gd name="T104" fmla="*/ 0 w 72"/>
                <a:gd name="T105"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 h="142">
                  <a:moveTo>
                    <a:pt x="0" y="5"/>
                  </a:moveTo>
                  <a:lnTo>
                    <a:pt x="2" y="7"/>
                  </a:lnTo>
                  <a:lnTo>
                    <a:pt x="7" y="11"/>
                  </a:lnTo>
                  <a:lnTo>
                    <a:pt x="13" y="15"/>
                  </a:lnTo>
                  <a:lnTo>
                    <a:pt x="25" y="24"/>
                  </a:lnTo>
                  <a:lnTo>
                    <a:pt x="28" y="28"/>
                  </a:lnTo>
                  <a:lnTo>
                    <a:pt x="32" y="34"/>
                  </a:lnTo>
                  <a:lnTo>
                    <a:pt x="36" y="40"/>
                  </a:lnTo>
                  <a:lnTo>
                    <a:pt x="42" y="47"/>
                  </a:lnTo>
                  <a:lnTo>
                    <a:pt x="44" y="53"/>
                  </a:lnTo>
                  <a:lnTo>
                    <a:pt x="47" y="62"/>
                  </a:lnTo>
                  <a:lnTo>
                    <a:pt x="49" y="70"/>
                  </a:lnTo>
                  <a:lnTo>
                    <a:pt x="53" y="80"/>
                  </a:lnTo>
                  <a:lnTo>
                    <a:pt x="53" y="89"/>
                  </a:lnTo>
                  <a:lnTo>
                    <a:pt x="53" y="97"/>
                  </a:lnTo>
                  <a:lnTo>
                    <a:pt x="53" y="104"/>
                  </a:lnTo>
                  <a:lnTo>
                    <a:pt x="53" y="110"/>
                  </a:lnTo>
                  <a:lnTo>
                    <a:pt x="53" y="116"/>
                  </a:lnTo>
                  <a:lnTo>
                    <a:pt x="51" y="121"/>
                  </a:lnTo>
                  <a:lnTo>
                    <a:pt x="51" y="125"/>
                  </a:lnTo>
                  <a:lnTo>
                    <a:pt x="51" y="131"/>
                  </a:lnTo>
                  <a:lnTo>
                    <a:pt x="47" y="135"/>
                  </a:lnTo>
                  <a:lnTo>
                    <a:pt x="45" y="139"/>
                  </a:lnTo>
                  <a:lnTo>
                    <a:pt x="44" y="142"/>
                  </a:lnTo>
                  <a:lnTo>
                    <a:pt x="44" y="142"/>
                  </a:lnTo>
                  <a:lnTo>
                    <a:pt x="63" y="137"/>
                  </a:lnTo>
                  <a:lnTo>
                    <a:pt x="63" y="137"/>
                  </a:lnTo>
                  <a:lnTo>
                    <a:pt x="64" y="135"/>
                  </a:lnTo>
                  <a:lnTo>
                    <a:pt x="68" y="129"/>
                  </a:lnTo>
                  <a:lnTo>
                    <a:pt x="70" y="123"/>
                  </a:lnTo>
                  <a:lnTo>
                    <a:pt x="70" y="120"/>
                  </a:lnTo>
                  <a:lnTo>
                    <a:pt x="70" y="114"/>
                  </a:lnTo>
                  <a:lnTo>
                    <a:pt x="70" y="108"/>
                  </a:lnTo>
                  <a:lnTo>
                    <a:pt x="72" y="102"/>
                  </a:lnTo>
                  <a:lnTo>
                    <a:pt x="70" y="95"/>
                  </a:lnTo>
                  <a:lnTo>
                    <a:pt x="70" y="89"/>
                  </a:lnTo>
                  <a:lnTo>
                    <a:pt x="68" y="80"/>
                  </a:lnTo>
                  <a:lnTo>
                    <a:pt x="66" y="70"/>
                  </a:lnTo>
                  <a:lnTo>
                    <a:pt x="64" y="64"/>
                  </a:lnTo>
                  <a:lnTo>
                    <a:pt x="63" y="61"/>
                  </a:lnTo>
                  <a:lnTo>
                    <a:pt x="61" y="55"/>
                  </a:lnTo>
                  <a:lnTo>
                    <a:pt x="59" y="51"/>
                  </a:lnTo>
                  <a:lnTo>
                    <a:pt x="55" y="43"/>
                  </a:lnTo>
                  <a:lnTo>
                    <a:pt x="53" y="36"/>
                  </a:lnTo>
                  <a:lnTo>
                    <a:pt x="49" y="28"/>
                  </a:lnTo>
                  <a:lnTo>
                    <a:pt x="45" y="23"/>
                  </a:lnTo>
                  <a:lnTo>
                    <a:pt x="42" y="17"/>
                  </a:lnTo>
                  <a:lnTo>
                    <a:pt x="40" y="15"/>
                  </a:lnTo>
                  <a:lnTo>
                    <a:pt x="34" y="7"/>
                  </a:lnTo>
                  <a:lnTo>
                    <a:pt x="28" y="2"/>
                  </a:lnTo>
                  <a:lnTo>
                    <a:pt x="25" y="0"/>
                  </a:lnTo>
                  <a:lnTo>
                    <a:pt x="0" y="5"/>
                  </a:lnTo>
                  <a:lnTo>
                    <a:pt x="0" y="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22"/>
            <p:cNvSpPr>
              <a:spLocks/>
            </p:cNvSpPr>
            <p:nvPr/>
          </p:nvSpPr>
          <p:spPr bwMode="auto">
            <a:xfrm>
              <a:off x="5697093" y="3535846"/>
              <a:ext cx="163275" cy="103536"/>
            </a:xfrm>
            <a:custGeom>
              <a:avLst/>
              <a:gdLst>
                <a:gd name="T0" fmla="*/ 15 w 169"/>
                <a:gd name="T1" fmla="*/ 44 h 97"/>
                <a:gd name="T2" fmla="*/ 17 w 169"/>
                <a:gd name="T3" fmla="*/ 53 h 97"/>
                <a:gd name="T4" fmla="*/ 25 w 169"/>
                <a:gd name="T5" fmla="*/ 63 h 97"/>
                <a:gd name="T6" fmla="*/ 36 w 169"/>
                <a:gd name="T7" fmla="*/ 67 h 97"/>
                <a:gd name="T8" fmla="*/ 49 w 169"/>
                <a:gd name="T9" fmla="*/ 61 h 97"/>
                <a:gd name="T10" fmla="*/ 59 w 169"/>
                <a:gd name="T11" fmla="*/ 46 h 97"/>
                <a:gd name="T12" fmla="*/ 64 w 169"/>
                <a:gd name="T13" fmla="*/ 36 h 97"/>
                <a:gd name="T14" fmla="*/ 68 w 169"/>
                <a:gd name="T15" fmla="*/ 23 h 97"/>
                <a:gd name="T16" fmla="*/ 72 w 169"/>
                <a:gd name="T17" fmla="*/ 12 h 97"/>
                <a:gd name="T18" fmla="*/ 76 w 169"/>
                <a:gd name="T19" fmla="*/ 2 h 97"/>
                <a:gd name="T20" fmla="*/ 78 w 169"/>
                <a:gd name="T21" fmla="*/ 2 h 97"/>
                <a:gd name="T22" fmla="*/ 83 w 169"/>
                <a:gd name="T23" fmla="*/ 12 h 97"/>
                <a:gd name="T24" fmla="*/ 89 w 169"/>
                <a:gd name="T25" fmla="*/ 23 h 97"/>
                <a:gd name="T26" fmla="*/ 97 w 169"/>
                <a:gd name="T27" fmla="*/ 34 h 97"/>
                <a:gd name="T28" fmla="*/ 104 w 169"/>
                <a:gd name="T29" fmla="*/ 44 h 97"/>
                <a:gd name="T30" fmla="*/ 118 w 169"/>
                <a:gd name="T31" fmla="*/ 55 h 97"/>
                <a:gd name="T32" fmla="*/ 129 w 169"/>
                <a:gd name="T33" fmla="*/ 53 h 97"/>
                <a:gd name="T34" fmla="*/ 137 w 169"/>
                <a:gd name="T35" fmla="*/ 42 h 97"/>
                <a:gd name="T36" fmla="*/ 140 w 169"/>
                <a:gd name="T37" fmla="*/ 32 h 97"/>
                <a:gd name="T38" fmla="*/ 142 w 169"/>
                <a:gd name="T39" fmla="*/ 23 h 97"/>
                <a:gd name="T40" fmla="*/ 144 w 169"/>
                <a:gd name="T41" fmla="*/ 13 h 97"/>
                <a:gd name="T42" fmla="*/ 148 w 169"/>
                <a:gd name="T43" fmla="*/ 4 h 97"/>
                <a:gd name="T44" fmla="*/ 169 w 169"/>
                <a:gd name="T45" fmla="*/ 8 h 97"/>
                <a:gd name="T46" fmla="*/ 165 w 169"/>
                <a:gd name="T47" fmla="*/ 19 h 97"/>
                <a:gd name="T48" fmla="*/ 163 w 169"/>
                <a:gd name="T49" fmla="*/ 29 h 97"/>
                <a:gd name="T50" fmla="*/ 161 w 169"/>
                <a:gd name="T51" fmla="*/ 42 h 97"/>
                <a:gd name="T52" fmla="*/ 156 w 169"/>
                <a:gd name="T53" fmla="*/ 53 h 97"/>
                <a:gd name="T54" fmla="*/ 150 w 169"/>
                <a:gd name="T55" fmla="*/ 67 h 97"/>
                <a:gd name="T56" fmla="*/ 133 w 169"/>
                <a:gd name="T57" fmla="*/ 80 h 97"/>
                <a:gd name="T58" fmla="*/ 123 w 169"/>
                <a:gd name="T59" fmla="*/ 78 h 97"/>
                <a:gd name="T60" fmla="*/ 114 w 169"/>
                <a:gd name="T61" fmla="*/ 74 h 97"/>
                <a:gd name="T62" fmla="*/ 97 w 169"/>
                <a:gd name="T63" fmla="*/ 63 h 97"/>
                <a:gd name="T64" fmla="*/ 85 w 169"/>
                <a:gd name="T65" fmla="*/ 50 h 97"/>
                <a:gd name="T66" fmla="*/ 82 w 169"/>
                <a:gd name="T67" fmla="*/ 44 h 97"/>
                <a:gd name="T68" fmla="*/ 78 w 169"/>
                <a:gd name="T69" fmla="*/ 52 h 97"/>
                <a:gd name="T70" fmla="*/ 70 w 169"/>
                <a:gd name="T71" fmla="*/ 69 h 97"/>
                <a:gd name="T72" fmla="*/ 63 w 169"/>
                <a:gd name="T73" fmla="*/ 78 h 97"/>
                <a:gd name="T74" fmla="*/ 57 w 169"/>
                <a:gd name="T75" fmla="*/ 86 h 97"/>
                <a:gd name="T76" fmla="*/ 42 w 169"/>
                <a:gd name="T77" fmla="*/ 97 h 97"/>
                <a:gd name="T78" fmla="*/ 25 w 169"/>
                <a:gd name="T79" fmla="*/ 90 h 97"/>
                <a:gd name="T80" fmla="*/ 11 w 169"/>
                <a:gd name="T81" fmla="*/ 76 h 97"/>
                <a:gd name="T82" fmla="*/ 2 w 169"/>
                <a:gd name="T83" fmla="*/ 61 h 97"/>
                <a:gd name="T84" fmla="*/ 0 w 169"/>
                <a:gd name="T85" fmla="*/ 55 h 97"/>
                <a:gd name="T86" fmla="*/ 15 w 169"/>
                <a:gd name="T87" fmla="*/ 4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9" h="97">
                  <a:moveTo>
                    <a:pt x="15" y="44"/>
                  </a:moveTo>
                  <a:lnTo>
                    <a:pt x="15" y="44"/>
                  </a:lnTo>
                  <a:lnTo>
                    <a:pt x="15" y="48"/>
                  </a:lnTo>
                  <a:lnTo>
                    <a:pt x="17" y="53"/>
                  </a:lnTo>
                  <a:lnTo>
                    <a:pt x="21" y="57"/>
                  </a:lnTo>
                  <a:lnTo>
                    <a:pt x="25" y="63"/>
                  </a:lnTo>
                  <a:lnTo>
                    <a:pt x="30" y="67"/>
                  </a:lnTo>
                  <a:lnTo>
                    <a:pt x="36" y="67"/>
                  </a:lnTo>
                  <a:lnTo>
                    <a:pt x="44" y="67"/>
                  </a:lnTo>
                  <a:lnTo>
                    <a:pt x="49" y="61"/>
                  </a:lnTo>
                  <a:lnTo>
                    <a:pt x="57" y="53"/>
                  </a:lnTo>
                  <a:lnTo>
                    <a:pt x="59" y="46"/>
                  </a:lnTo>
                  <a:lnTo>
                    <a:pt x="63" y="40"/>
                  </a:lnTo>
                  <a:lnTo>
                    <a:pt x="64" y="36"/>
                  </a:lnTo>
                  <a:lnTo>
                    <a:pt x="68" y="31"/>
                  </a:lnTo>
                  <a:lnTo>
                    <a:pt x="68" y="23"/>
                  </a:lnTo>
                  <a:lnTo>
                    <a:pt x="70" y="17"/>
                  </a:lnTo>
                  <a:lnTo>
                    <a:pt x="72" y="12"/>
                  </a:lnTo>
                  <a:lnTo>
                    <a:pt x="74" y="8"/>
                  </a:lnTo>
                  <a:lnTo>
                    <a:pt x="76" y="2"/>
                  </a:lnTo>
                  <a:lnTo>
                    <a:pt x="76" y="0"/>
                  </a:lnTo>
                  <a:lnTo>
                    <a:pt x="78" y="2"/>
                  </a:lnTo>
                  <a:lnTo>
                    <a:pt x="82" y="8"/>
                  </a:lnTo>
                  <a:lnTo>
                    <a:pt x="83" y="12"/>
                  </a:lnTo>
                  <a:lnTo>
                    <a:pt x="85" y="17"/>
                  </a:lnTo>
                  <a:lnTo>
                    <a:pt x="89" y="23"/>
                  </a:lnTo>
                  <a:lnTo>
                    <a:pt x="93" y="29"/>
                  </a:lnTo>
                  <a:lnTo>
                    <a:pt x="97" y="34"/>
                  </a:lnTo>
                  <a:lnTo>
                    <a:pt x="102" y="38"/>
                  </a:lnTo>
                  <a:lnTo>
                    <a:pt x="104" y="44"/>
                  </a:lnTo>
                  <a:lnTo>
                    <a:pt x="110" y="50"/>
                  </a:lnTo>
                  <a:lnTo>
                    <a:pt x="118" y="55"/>
                  </a:lnTo>
                  <a:lnTo>
                    <a:pt x="125" y="57"/>
                  </a:lnTo>
                  <a:lnTo>
                    <a:pt x="129" y="53"/>
                  </a:lnTo>
                  <a:lnTo>
                    <a:pt x="135" y="46"/>
                  </a:lnTo>
                  <a:lnTo>
                    <a:pt x="137" y="42"/>
                  </a:lnTo>
                  <a:lnTo>
                    <a:pt x="139" y="38"/>
                  </a:lnTo>
                  <a:lnTo>
                    <a:pt x="140" y="32"/>
                  </a:lnTo>
                  <a:lnTo>
                    <a:pt x="142" y="29"/>
                  </a:lnTo>
                  <a:lnTo>
                    <a:pt x="142" y="23"/>
                  </a:lnTo>
                  <a:lnTo>
                    <a:pt x="144" y="17"/>
                  </a:lnTo>
                  <a:lnTo>
                    <a:pt x="144" y="13"/>
                  </a:lnTo>
                  <a:lnTo>
                    <a:pt x="146" y="10"/>
                  </a:lnTo>
                  <a:lnTo>
                    <a:pt x="148" y="4"/>
                  </a:lnTo>
                  <a:lnTo>
                    <a:pt x="148" y="2"/>
                  </a:lnTo>
                  <a:lnTo>
                    <a:pt x="169" y="8"/>
                  </a:lnTo>
                  <a:lnTo>
                    <a:pt x="167" y="10"/>
                  </a:lnTo>
                  <a:lnTo>
                    <a:pt x="165" y="19"/>
                  </a:lnTo>
                  <a:lnTo>
                    <a:pt x="163" y="23"/>
                  </a:lnTo>
                  <a:lnTo>
                    <a:pt x="163" y="29"/>
                  </a:lnTo>
                  <a:lnTo>
                    <a:pt x="161" y="34"/>
                  </a:lnTo>
                  <a:lnTo>
                    <a:pt x="161" y="42"/>
                  </a:lnTo>
                  <a:lnTo>
                    <a:pt x="158" y="48"/>
                  </a:lnTo>
                  <a:lnTo>
                    <a:pt x="156" y="53"/>
                  </a:lnTo>
                  <a:lnTo>
                    <a:pt x="152" y="59"/>
                  </a:lnTo>
                  <a:lnTo>
                    <a:pt x="150" y="67"/>
                  </a:lnTo>
                  <a:lnTo>
                    <a:pt x="142" y="74"/>
                  </a:lnTo>
                  <a:lnTo>
                    <a:pt x="133" y="80"/>
                  </a:lnTo>
                  <a:lnTo>
                    <a:pt x="129" y="78"/>
                  </a:lnTo>
                  <a:lnTo>
                    <a:pt x="123" y="78"/>
                  </a:lnTo>
                  <a:lnTo>
                    <a:pt x="120" y="76"/>
                  </a:lnTo>
                  <a:lnTo>
                    <a:pt x="114" y="74"/>
                  </a:lnTo>
                  <a:lnTo>
                    <a:pt x="104" y="69"/>
                  </a:lnTo>
                  <a:lnTo>
                    <a:pt x="97" y="63"/>
                  </a:lnTo>
                  <a:lnTo>
                    <a:pt x="91" y="55"/>
                  </a:lnTo>
                  <a:lnTo>
                    <a:pt x="85" y="50"/>
                  </a:lnTo>
                  <a:lnTo>
                    <a:pt x="82" y="44"/>
                  </a:lnTo>
                  <a:lnTo>
                    <a:pt x="82" y="44"/>
                  </a:lnTo>
                  <a:lnTo>
                    <a:pt x="80" y="46"/>
                  </a:lnTo>
                  <a:lnTo>
                    <a:pt x="78" y="52"/>
                  </a:lnTo>
                  <a:lnTo>
                    <a:pt x="74" y="59"/>
                  </a:lnTo>
                  <a:lnTo>
                    <a:pt x="70" y="69"/>
                  </a:lnTo>
                  <a:lnTo>
                    <a:pt x="66" y="72"/>
                  </a:lnTo>
                  <a:lnTo>
                    <a:pt x="63" y="78"/>
                  </a:lnTo>
                  <a:lnTo>
                    <a:pt x="59" y="82"/>
                  </a:lnTo>
                  <a:lnTo>
                    <a:pt x="57" y="86"/>
                  </a:lnTo>
                  <a:lnTo>
                    <a:pt x="49" y="93"/>
                  </a:lnTo>
                  <a:lnTo>
                    <a:pt x="42" y="97"/>
                  </a:lnTo>
                  <a:lnTo>
                    <a:pt x="32" y="93"/>
                  </a:lnTo>
                  <a:lnTo>
                    <a:pt x="25" y="90"/>
                  </a:lnTo>
                  <a:lnTo>
                    <a:pt x="17" y="82"/>
                  </a:lnTo>
                  <a:lnTo>
                    <a:pt x="11" y="76"/>
                  </a:lnTo>
                  <a:lnTo>
                    <a:pt x="6" y="67"/>
                  </a:lnTo>
                  <a:lnTo>
                    <a:pt x="2" y="61"/>
                  </a:lnTo>
                  <a:lnTo>
                    <a:pt x="0" y="57"/>
                  </a:lnTo>
                  <a:lnTo>
                    <a:pt x="0" y="55"/>
                  </a:lnTo>
                  <a:lnTo>
                    <a:pt x="15" y="44"/>
                  </a:lnTo>
                  <a:lnTo>
                    <a:pt x="15" y="4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9"/>
            <p:cNvSpPr>
              <a:spLocks/>
            </p:cNvSpPr>
            <p:nvPr/>
          </p:nvSpPr>
          <p:spPr bwMode="auto">
            <a:xfrm>
              <a:off x="5797303" y="3816860"/>
              <a:ext cx="131763" cy="111125"/>
            </a:xfrm>
            <a:custGeom>
              <a:avLst/>
              <a:gdLst>
                <a:gd name="T0" fmla="*/ 0 w 167"/>
                <a:gd name="T1" fmla="*/ 9 h 141"/>
                <a:gd name="T2" fmla="*/ 4 w 167"/>
                <a:gd name="T3" fmla="*/ 21 h 141"/>
                <a:gd name="T4" fmla="*/ 7 w 167"/>
                <a:gd name="T5" fmla="*/ 30 h 141"/>
                <a:gd name="T6" fmla="*/ 11 w 167"/>
                <a:gd name="T7" fmla="*/ 42 h 141"/>
                <a:gd name="T8" fmla="*/ 17 w 167"/>
                <a:gd name="T9" fmla="*/ 55 h 141"/>
                <a:gd name="T10" fmla="*/ 23 w 167"/>
                <a:gd name="T11" fmla="*/ 68 h 141"/>
                <a:gd name="T12" fmla="*/ 28 w 167"/>
                <a:gd name="T13" fmla="*/ 82 h 141"/>
                <a:gd name="T14" fmla="*/ 32 w 167"/>
                <a:gd name="T15" fmla="*/ 93 h 141"/>
                <a:gd name="T16" fmla="*/ 38 w 167"/>
                <a:gd name="T17" fmla="*/ 103 h 141"/>
                <a:gd name="T18" fmla="*/ 51 w 167"/>
                <a:gd name="T19" fmla="*/ 116 h 141"/>
                <a:gd name="T20" fmla="*/ 66 w 167"/>
                <a:gd name="T21" fmla="*/ 131 h 141"/>
                <a:gd name="T22" fmla="*/ 76 w 167"/>
                <a:gd name="T23" fmla="*/ 139 h 141"/>
                <a:gd name="T24" fmla="*/ 167 w 167"/>
                <a:gd name="T25" fmla="*/ 124 h 141"/>
                <a:gd name="T26" fmla="*/ 161 w 167"/>
                <a:gd name="T27" fmla="*/ 116 h 141"/>
                <a:gd name="T28" fmla="*/ 148 w 167"/>
                <a:gd name="T29" fmla="*/ 101 h 141"/>
                <a:gd name="T30" fmla="*/ 133 w 167"/>
                <a:gd name="T31" fmla="*/ 84 h 141"/>
                <a:gd name="T32" fmla="*/ 123 w 167"/>
                <a:gd name="T33" fmla="*/ 70 h 141"/>
                <a:gd name="T34" fmla="*/ 119 w 167"/>
                <a:gd name="T35" fmla="*/ 63 h 141"/>
                <a:gd name="T36" fmla="*/ 116 w 167"/>
                <a:gd name="T37" fmla="*/ 53 h 141"/>
                <a:gd name="T38" fmla="*/ 112 w 167"/>
                <a:gd name="T39" fmla="*/ 40 h 141"/>
                <a:gd name="T40" fmla="*/ 108 w 167"/>
                <a:gd name="T41" fmla="*/ 28 h 141"/>
                <a:gd name="T42" fmla="*/ 102 w 167"/>
                <a:gd name="T43" fmla="*/ 17 h 141"/>
                <a:gd name="T44" fmla="*/ 100 w 167"/>
                <a:gd name="T45" fmla="*/ 9 h 141"/>
                <a:gd name="T46" fmla="*/ 99 w 167"/>
                <a:gd name="T47" fmla="*/ 0 h 141"/>
                <a:gd name="T48" fmla="*/ 83 w 167"/>
                <a:gd name="T49" fmla="*/ 7 h 141"/>
                <a:gd name="T50" fmla="*/ 83 w 167"/>
                <a:gd name="T51" fmla="*/ 15 h 141"/>
                <a:gd name="T52" fmla="*/ 87 w 167"/>
                <a:gd name="T53" fmla="*/ 25 h 141"/>
                <a:gd name="T54" fmla="*/ 89 w 167"/>
                <a:gd name="T55" fmla="*/ 36 h 141"/>
                <a:gd name="T56" fmla="*/ 93 w 167"/>
                <a:gd name="T57" fmla="*/ 47 h 141"/>
                <a:gd name="T58" fmla="*/ 97 w 167"/>
                <a:gd name="T59" fmla="*/ 57 h 141"/>
                <a:gd name="T60" fmla="*/ 100 w 167"/>
                <a:gd name="T61" fmla="*/ 66 h 141"/>
                <a:gd name="T62" fmla="*/ 106 w 167"/>
                <a:gd name="T63" fmla="*/ 78 h 141"/>
                <a:gd name="T64" fmla="*/ 118 w 167"/>
                <a:gd name="T65" fmla="*/ 91 h 141"/>
                <a:gd name="T66" fmla="*/ 125 w 167"/>
                <a:gd name="T67" fmla="*/ 103 h 141"/>
                <a:gd name="T68" fmla="*/ 133 w 167"/>
                <a:gd name="T69" fmla="*/ 110 h 141"/>
                <a:gd name="T70" fmla="*/ 83 w 167"/>
                <a:gd name="T71" fmla="*/ 124 h 141"/>
                <a:gd name="T72" fmla="*/ 76 w 167"/>
                <a:gd name="T73" fmla="*/ 114 h 141"/>
                <a:gd name="T74" fmla="*/ 64 w 167"/>
                <a:gd name="T75" fmla="*/ 99 h 141"/>
                <a:gd name="T76" fmla="*/ 57 w 167"/>
                <a:gd name="T77" fmla="*/ 87 h 141"/>
                <a:gd name="T78" fmla="*/ 51 w 167"/>
                <a:gd name="T79" fmla="*/ 80 h 141"/>
                <a:gd name="T80" fmla="*/ 45 w 167"/>
                <a:gd name="T81" fmla="*/ 68 h 141"/>
                <a:gd name="T82" fmla="*/ 40 w 167"/>
                <a:gd name="T83" fmla="*/ 55 h 141"/>
                <a:gd name="T84" fmla="*/ 34 w 167"/>
                <a:gd name="T85" fmla="*/ 46 h 141"/>
                <a:gd name="T86" fmla="*/ 32 w 167"/>
                <a:gd name="T87" fmla="*/ 36 h 141"/>
                <a:gd name="T88" fmla="*/ 26 w 167"/>
                <a:gd name="T89" fmla="*/ 25 h 141"/>
                <a:gd name="T90" fmla="*/ 23 w 167"/>
                <a:gd name="T91" fmla="*/ 17 h 141"/>
                <a:gd name="T92" fmla="*/ 21 w 167"/>
                <a:gd name="T93" fmla="*/ 9 h 141"/>
                <a:gd name="T94" fmla="*/ 0 w 167"/>
                <a:gd name="T95" fmla="*/ 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141">
                  <a:moveTo>
                    <a:pt x="0" y="9"/>
                  </a:moveTo>
                  <a:lnTo>
                    <a:pt x="0" y="9"/>
                  </a:lnTo>
                  <a:lnTo>
                    <a:pt x="2" y="17"/>
                  </a:lnTo>
                  <a:lnTo>
                    <a:pt x="4" y="21"/>
                  </a:lnTo>
                  <a:lnTo>
                    <a:pt x="5" y="25"/>
                  </a:lnTo>
                  <a:lnTo>
                    <a:pt x="7" y="30"/>
                  </a:lnTo>
                  <a:lnTo>
                    <a:pt x="9" y="38"/>
                  </a:lnTo>
                  <a:lnTo>
                    <a:pt x="11" y="42"/>
                  </a:lnTo>
                  <a:lnTo>
                    <a:pt x="15" y="49"/>
                  </a:lnTo>
                  <a:lnTo>
                    <a:pt x="17" y="55"/>
                  </a:lnTo>
                  <a:lnTo>
                    <a:pt x="19" y="63"/>
                  </a:lnTo>
                  <a:lnTo>
                    <a:pt x="23" y="68"/>
                  </a:lnTo>
                  <a:lnTo>
                    <a:pt x="24" y="74"/>
                  </a:lnTo>
                  <a:lnTo>
                    <a:pt x="28" y="82"/>
                  </a:lnTo>
                  <a:lnTo>
                    <a:pt x="30" y="87"/>
                  </a:lnTo>
                  <a:lnTo>
                    <a:pt x="32" y="93"/>
                  </a:lnTo>
                  <a:lnTo>
                    <a:pt x="34" y="99"/>
                  </a:lnTo>
                  <a:lnTo>
                    <a:pt x="38" y="103"/>
                  </a:lnTo>
                  <a:lnTo>
                    <a:pt x="43" y="108"/>
                  </a:lnTo>
                  <a:lnTo>
                    <a:pt x="51" y="116"/>
                  </a:lnTo>
                  <a:lnTo>
                    <a:pt x="59" y="125"/>
                  </a:lnTo>
                  <a:lnTo>
                    <a:pt x="66" y="131"/>
                  </a:lnTo>
                  <a:lnTo>
                    <a:pt x="72" y="135"/>
                  </a:lnTo>
                  <a:lnTo>
                    <a:pt x="76" y="139"/>
                  </a:lnTo>
                  <a:lnTo>
                    <a:pt x="78" y="141"/>
                  </a:lnTo>
                  <a:lnTo>
                    <a:pt x="167" y="124"/>
                  </a:lnTo>
                  <a:lnTo>
                    <a:pt x="165" y="120"/>
                  </a:lnTo>
                  <a:lnTo>
                    <a:pt x="161" y="116"/>
                  </a:lnTo>
                  <a:lnTo>
                    <a:pt x="154" y="108"/>
                  </a:lnTo>
                  <a:lnTo>
                    <a:pt x="148" y="101"/>
                  </a:lnTo>
                  <a:lnTo>
                    <a:pt x="140" y="93"/>
                  </a:lnTo>
                  <a:lnTo>
                    <a:pt x="133" y="84"/>
                  </a:lnTo>
                  <a:lnTo>
                    <a:pt x="127" y="76"/>
                  </a:lnTo>
                  <a:lnTo>
                    <a:pt x="123" y="70"/>
                  </a:lnTo>
                  <a:lnTo>
                    <a:pt x="121" y="66"/>
                  </a:lnTo>
                  <a:lnTo>
                    <a:pt x="119" y="63"/>
                  </a:lnTo>
                  <a:lnTo>
                    <a:pt x="118" y="57"/>
                  </a:lnTo>
                  <a:lnTo>
                    <a:pt x="116" y="53"/>
                  </a:lnTo>
                  <a:lnTo>
                    <a:pt x="114" y="46"/>
                  </a:lnTo>
                  <a:lnTo>
                    <a:pt x="112" y="40"/>
                  </a:lnTo>
                  <a:lnTo>
                    <a:pt x="110" y="34"/>
                  </a:lnTo>
                  <a:lnTo>
                    <a:pt x="108" y="28"/>
                  </a:lnTo>
                  <a:lnTo>
                    <a:pt x="104" y="23"/>
                  </a:lnTo>
                  <a:lnTo>
                    <a:pt x="102" y="17"/>
                  </a:lnTo>
                  <a:lnTo>
                    <a:pt x="102" y="11"/>
                  </a:lnTo>
                  <a:lnTo>
                    <a:pt x="100" y="9"/>
                  </a:lnTo>
                  <a:lnTo>
                    <a:pt x="99" y="2"/>
                  </a:lnTo>
                  <a:lnTo>
                    <a:pt x="99" y="0"/>
                  </a:lnTo>
                  <a:lnTo>
                    <a:pt x="83" y="6"/>
                  </a:lnTo>
                  <a:lnTo>
                    <a:pt x="83" y="7"/>
                  </a:lnTo>
                  <a:lnTo>
                    <a:pt x="83" y="13"/>
                  </a:lnTo>
                  <a:lnTo>
                    <a:pt x="83" y="15"/>
                  </a:lnTo>
                  <a:lnTo>
                    <a:pt x="85" y="21"/>
                  </a:lnTo>
                  <a:lnTo>
                    <a:pt x="87" y="25"/>
                  </a:lnTo>
                  <a:lnTo>
                    <a:pt x="89" y="30"/>
                  </a:lnTo>
                  <a:lnTo>
                    <a:pt x="89" y="36"/>
                  </a:lnTo>
                  <a:lnTo>
                    <a:pt x="91" y="42"/>
                  </a:lnTo>
                  <a:lnTo>
                    <a:pt x="93" y="47"/>
                  </a:lnTo>
                  <a:lnTo>
                    <a:pt x="95" y="53"/>
                  </a:lnTo>
                  <a:lnTo>
                    <a:pt x="97" y="57"/>
                  </a:lnTo>
                  <a:lnTo>
                    <a:pt x="99" y="63"/>
                  </a:lnTo>
                  <a:lnTo>
                    <a:pt x="100" y="66"/>
                  </a:lnTo>
                  <a:lnTo>
                    <a:pt x="102" y="70"/>
                  </a:lnTo>
                  <a:lnTo>
                    <a:pt x="106" y="78"/>
                  </a:lnTo>
                  <a:lnTo>
                    <a:pt x="112" y="84"/>
                  </a:lnTo>
                  <a:lnTo>
                    <a:pt x="118" y="91"/>
                  </a:lnTo>
                  <a:lnTo>
                    <a:pt x="121" y="99"/>
                  </a:lnTo>
                  <a:lnTo>
                    <a:pt x="125" y="103"/>
                  </a:lnTo>
                  <a:lnTo>
                    <a:pt x="131" y="108"/>
                  </a:lnTo>
                  <a:lnTo>
                    <a:pt x="133" y="110"/>
                  </a:lnTo>
                  <a:lnTo>
                    <a:pt x="135" y="112"/>
                  </a:lnTo>
                  <a:lnTo>
                    <a:pt x="83" y="124"/>
                  </a:lnTo>
                  <a:lnTo>
                    <a:pt x="81" y="120"/>
                  </a:lnTo>
                  <a:lnTo>
                    <a:pt x="76" y="114"/>
                  </a:lnTo>
                  <a:lnTo>
                    <a:pt x="70" y="106"/>
                  </a:lnTo>
                  <a:lnTo>
                    <a:pt x="64" y="99"/>
                  </a:lnTo>
                  <a:lnTo>
                    <a:pt x="61" y="93"/>
                  </a:lnTo>
                  <a:lnTo>
                    <a:pt x="57" y="87"/>
                  </a:lnTo>
                  <a:lnTo>
                    <a:pt x="55" y="84"/>
                  </a:lnTo>
                  <a:lnTo>
                    <a:pt x="51" y="80"/>
                  </a:lnTo>
                  <a:lnTo>
                    <a:pt x="47" y="72"/>
                  </a:lnTo>
                  <a:lnTo>
                    <a:pt x="45" y="68"/>
                  </a:lnTo>
                  <a:lnTo>
                    <a:pt x="43" y="63"/>
                  </a:lnTo>
                  <a:lnTo>
                    <a:pt x="40" y="55"/>
                  </a:lnTo>
                  <a:lnTo>
                    <a:pt x="36" y="51"/>
                  </a:lnTo>
                  <a:lnTo>
                    <a:pt x="34" y="46"/>
                  </a:lnTo>
                  <a:lnTo>
                    <a:pt x="32" y="40"/>
                  </a:lnTo>
                  <a:lnTo>
                    <a:pt x="32" y="36"/>
                  </a:lnTo>
                  <a:lnTo>
                    <a:pt x="28" y="30"/>
                  </a:lnTo>
                  <a:lnTo>
                    <a:pt x="26" y="25"/>
                  </a:lnTo>
                  <a:lnTo>
                    <a:pt x="24" y="21"/>
                  </a:lnTo>
                  <a:lnTo>
                    <a:pt x="23" y="17"/>
                  </a:lnTo>
                  <a:lnTo>
                    <a:pt x="21" y="9"/>
                  </a:lnTo>
                  <a:lnTo>
                    <a:pt x="21" y="9"/>
                  </a:lnTo>
                  <a:lnTo>
                    <a:pt x="0" y="9"/>
                  </a:lnTo>
                  <a:lnTo>
                    <a:pt x="0" y="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
            <p:cNvSpPr>
              <a:spLocks/>
            </p:cNvSpPr>
            <p:nvPr/>
          </p:nvSpPr>
          <p:spPr bwMode="auto">
            <a:xfrm>
              <a:off x="5804685" y="3788789"/>
              <a:ext cx="96695" cy="132541"/>
            </a:xfrm>
            <a:custGeom>
              <a:avLst/>
              <a:gdLst>
                <a:gd name="T0" fmla="*/ 0 w 133"/>
                <a:gd name="T1" fmla="*/ 15 h 137"/>
                <a:gd name="T2" fmla="*/ 0 w 133"/>
                <a:gd name="T3" fmla="*/ 17 h 137"/>
                <a:gd name="T4" fmla="*/ 0 w 133"/>
                <a:gd name="T5" fmla="*/ 23 h 137"/>
                <a:gd name="T6" fmla="*/ 0 w 133"/>
                <a:gd name="T7" fmla="*/ 27 h 137"/>
                <a:gd name="T8" fmla="*/ 0 w 133"/>
                <a:gd name="T9" fmla="*/ 31 h 137"/>
                <a:gd name="T10" fmla="*/ 2 w 133"/>
                <a:gd name="T11" fmla="*/ 36 h 137"/>
                <a:gd name="T12" fmla="*/ 4 w 133"/>
                <a:gd name="T13" fmla="*/ 42 h 137"/>
                <a:gd name="T14" fmla="*/ 4 w 133"/>
                <a:gd name="T15" fmla="*/ 46 h 137"/>
                <a:gd name="T16" fmla="*/ 6 w 133"/>
                <a:gd name="T17" fmla="*/ 51 h 137"/>
                <a:gd name="T18" fmla="*/ 6 w 133"/>
                <a:gd name="T19" fmla="*/ 57 h 137"/>
                <a:gd name="T20" fmla="*/ 8 w 133"/>
                <a:gd name="T21" fmla="*/ 61 h 137"/>
                <a:gd name="T22" fmla="*/ 11 w 133"/>
                <a:gd name="T23" fmla="*/ 70 h 137"/>
                <a:gd name="T24" fmla="*/ 17 w 133"/>
                <a:gd name="T25" fmla="*/ 78 h 137"/>
                <a:gd name="T26" fmla="*/ 21 w 133"/>
                <a:gd name="T27" fmla="*/ 86 h 137"/>
                <a:gd name="T28" fmla="*/ 27 w 133"/>
                <a:gd name="T29" fmla="*/ 93 h 137"/>
                <a:gd name="T30" fmla="*/ 30 w 133"/>
                <a:gd name="T31" fmla="*/ 99 h 137"/>
                <a:gd name="T32" fmla="*/ 34 w 133"/>
                <a:gd name="T33" fmla="*/ 103 h 137"/>
                <a:gd name="T34" fmla="*/ 36 w 133"/>
                <a:gd name="T35" fmla="*/ 108 h 137"/>
                <a:gd name="T36" fmla="*/ 42 w 133"/>
                <a:gd name="T37" fmla="*/ 114 h 137"/>
                <a:gd name="T38" fmla="*/ 46 w 133"/>
                <a:gd name="T39" fmla="*/ 122 h 137"/>
                <a:gd name="T40" fmla="*/ 51 w 133"/>
                <a:gd name="T41" fmla="*/ 129 h 137"/>
                <a:gd name="T42" fmla="*/ 55 w 133"/>
                <a:gd name="T43" fmla="*/ 135 h 137"/>
                <a:gd name="T44" fmla="*/ 57 w 133"/>
                <a:gd name="T45" fmla="*/ 137 h 137"/>
                <a:gd name="T46" fmla="*/ 133 w 133"/>
                <a:gd name="T47" fmla="*/ 122 h 137"/>
                <a:gd name="T48" fmla="*/ 131 w 133"/>
                <a:gd name="T49" fmla="*/ 120 h 137"/>
                <a:gd name="T50" fmla="*/ 127 w 133"/>
                <a:gd name="T51" fmla="*/ 116 h 137"/>
                <a:gd name="T52" fmla="*/ 120 w 133"/>
                <a:gd name="T53" fmla="*/ 108 h 137"/>
                <a:gd name="T54" fmla="*/ 116 w 133"/>
                <a:gd name="T55" fmla="*/ 103 h 137"/>
                <a:gd name="T56" fmla="*/ 108 w 133"/>
                <a:gd name="T57" fmla="*/ 93 h 137"/>
                <a:gd name="T58" fmla="*/ 103 w 133"/>
                <a:gd name="T59" fmla="*/ 86 h 137"/>
                <a:gd name="T60" fmla="*/ 99 w 133"/>
                <a:gd name="T61" fmla="*/ 80 h 137"/>
                <a:gd name="T62" fmla="*/ 97 w 133"/>
                <a:gd name="T63" fmla="*/ 76 h 137"/>
                <a:gd name="T64" fmla="*/ 95 w 133"/>
                <a:gd name="T65" fmla="*/ 74 h 137"/>
                <a:gd name="T66" fmla="*/ 93 w 133"/>
                <a:gd name="T67" fmla="*/ 70 h 137"/>
                <a:gd name="T68" fmla="*/ 93 w 133"/>
                <a:gd name="T69" fmla="*/ 67 h 137"/>
                <a:gd name="T70" fmla="*/ 91 w 133"/>
                <a:gd name="T71" fmla="*/ 61 h 137"/>
                <a:gd name="T72" fmla="*/ 89 w 133"/>
                <a:gd name="T73" fmla="*/ 55 h 137"/>
                <a:gd name="T74" fmla="*/ 87 w 133"/>
                <a:gd name="T75" fmla="*/ 50 h 137"/>
                <a:gd name="T76" fmla="*/ 87 w 133"/>
                <a:gd name="T77" fmla="*/ 42 h 137"/>
                <a:gd name="T78" fmla="*/ 85 w 133"/>
                <a:gd name="T79" fmla="*/ 36 h 137"/>
                <a:gd name="T80" fmla="*/ 84 w 133"/>
                <a:gd name="T81" fmla="*/ 29 h 137"/>
                <a:gd name="T82" fmla="*/ 84 w 133"/>
                <a:gd name="T83" fmla="*/ 21 h 137"/>
                <a:gd name="T84" fmla="*/ 82 w 133"/>
                <a:gd name="T85" fmla="*/ 15 h 137"/>
                <a:gd name="T86" fmla="*/ 80 w 133"/>
                <a:gd name="T87" fmla="*/ 11 h 137"/>
                <a:gd name="T88" fmla="*/ 80 w 133"/>
                <a:gd name="T89" fmla="*/ 6 h 137"/>
                <a:gd name="T90" fmla="*/ 78 w 133"/>
                <a:gd name="T91" fmla="*/ 2 h 137"/>
                <a:gd name="T92" fmla="*/ 78 w 133"/>
                <a:gd name="T93" fmla="*/ 0 h 137"/>
                <a:gd name="T94" fmla="*/ 0 w 133"/>
                <a:gd name="T95" fmla="*/ 15 h 137"/>
                <a:gd name="T96" fmla="*/ 0 w 133"/>
                <a:gd name="T97"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3" h="137">
                  <a:moveTo>
                    <a:pt x="0" y="15"/>
                  </a:moveTo>
                  <a:lnTo>
                    <a:pt x="0" y="17"/>
                  </a:lnTo>
                  <a:lnTo>
                    <a:pt x="0" y="23"/>
                  </a:lnTo>
                  <a:lnTo>
                    <a:pt x="0" y="27"/>
                  </a:lnTo>
                  <a:lnTo>
                    <a:pt x="0" y="31"/>
                  </a:lnTo>
                  <a:lnTo>
                    <a:pt x="2" y="36"/>
                  </a:lnTo>
                  <a:lnTo>
                    <a:pt x="4" y="42"/>
                  </a:lnTo>
                  <a:lnTo>
                    <a:pt x="4" y="46"/>
                  </a:lnTo>
                  <a:lnTo>
                    <a:pt x="6" y="51"/>
                  </a:lnTo>
                  <a:lnTo>
                    <a:pt x="6" y="57"/>
                  </a:lnTo>
                  <a:lnTo>
                    <a:pt x="8" y="61"/>
                  </a:lnTo>
                  <a:lnTo>
                    <a:pt x="11" y="70"/>
                  </a:lnTo>
                  <a:lnTo>
                    <a:pt x="17" y="78"/>
                  </a:lnTo>
                  <a:lnTo>
                    <a:pt x="21" y="86"/>
                  </a:lnTo>
                  <a:lnTo>
                    <a:pt x="27" y="93"/>
                  </a:lnTo>
                  <a:lnTo>
                    <a:pt x="30" y="99"/>
                  </a:lnTo>
                  <a:lnTo>
                    <a:pt x="34" y="103"/>
                  </a:lnTo>
                  <a:lnTo>
                    <a:pt x="36" y="108"/>
                  </a:lnTo>
                  <a:lnTo>
                    <a:pt x="42" y="114"/>
                  </a:lnTo>
                  <a:lnTo>
                    <a:pt x="46" y="122"/>
                  </a:lnTo>
                  <a:lnTo>
                    <a:pt x="51" y="129"/>
                  </a:lnTo>
                  <a:lnTo>
                    <a:pt x="55" y="135"/>
                  </a:lnTo>
                  <a:lnTo>
                    <a:pt x="57" y="137"/>
                  </a:lnTo>
                  <a:lnTo>
                    <a:pt x="133" y="122"/>
                  </a:lnTo>
                  <a:lnTo>
                    <a:pt x="131" y="120"/>
                  </a:lnTo>
                  <a:lnTo>
                    <a:pt x="127" y="116"/>
                  </a:lnTo>
                  <a:lnTo>
                    <a:pt x="120" y="108"/>
                  </a:lnTo>
                  <a:lnTo>
                    <a:pt x="116" y="103"/>
                  </a:lnTo>
                  <a:lnTo>
                    <a:pt x="108" y="93"/>
                  </a:lnTo>
                  <a:lnTo>
                    <a:pt x="103" y="86"/>
                  </a:lnTo>
                  <a:lnTo>
                    <a:pt x="99" y="80"/>
                  </a:lnTo>
                  <a:lnTo>
                    <a:pt x="97" y="76"/>
                  </a:lnTo>
                  <a:lnTo>
                    <a:pt x="95" y="74"/>
                  </a:lnTo>
                  <a:lnTo>
                    <a:pt x="93" y="70"/>
                  </a:lnTo>
                  <a:lnTo>
                    <a:pt x="93" y="67"/>
                  </a:lnTo>
                  <a:lnTo>
                    <a:pt x="91" y="61"/>
                  </a:lnTo>
                  <a:lnTo>
                    <a:pt x="89" y="55"/>
                  </a:lnTo>
                  <a:lnTo>
                    <a:pt x="87" y="50"/>
                  </a:lnTo>
                  <a:lnTo>
                    <a:pt x="87" y="42"/>
                  </a:lnTo>
                  <a:lnTo>
                    <a:pt x="85" y="36"/>
                  </a:lnTo>
                  <a:lnTo>
                    <a:pt x="84" y="29"/>
                  </a:lnTo>
                  <a:lnTo>
                    <a:pt x="84" y="21"/>
                  </a:lnTo>
                  <a:lnTo>
                    <a:pt x="82" y="15"/>
                  </a:lnTo>
                  <a:lnTo>
                    <a:pt x="80" y="11"/>
                  </a:lnTo>
                  <a:lnTo>
                    <a:pt x="80" y="6"/>
                  </a:lnTo>
                  <a:lnTo>
                    <a:pt x="78" y="2"/>
                  </a:lnTo>
                  <a:lnTo>
                    <a:pt x="78" y="0"/>
                  </a:lnTo>
                  <a:lnTo>
                    <a:pt x="0" y="15"/>
                  </a:lnTo>
                  <a:lnTo>
                    <a:pt x="0" y="15"/>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85" name="Group 84"/>
          <p:cNvGrpSpPr/>
          <p:nvPr/>
        </p:nvGrpSpPr>
        <p:grpSpPr>
          <a:xfrm>
            <a:off x="5448371" y="2076805"/>
            <a:ext cx="760173" cy="1212605"/>
            <a:chOff x="5516531" y="3201996"/>
            <a:chExt cx="503269" cy="725989"/>
          </a:xfrm>
        </p:grpSpPr>
        <p:sp>
          <p:nvSpPr>
            <p:cNvPr id="86" name="Freeform 14"/>
            <p:cNvSpPr>
              <a:spLocks/>
            </p:cNvSpPr>
            <p:nvPr/>
          </p:nvSpPr>
          <p:spPr bwMode="auto">
            <a:xfrm>
              <a:off x="5768165" y="3212562"/>
              <a:ext cx="99885" cy="169037"/>
            </a:xfrm>
            <a:custGeom>
              <a:avLst/>
              <a:gdLst>
                <a:gd name="T0" fmla="*/ 40 w 103"/>
                <a:gd name="T1" fmla="*/ 6 h 160"/>
                <a:gd name="T2" fmla="*/ 38 w 103"/>
                <a:gd name="T3" fmla="*/ 8 h 160"/>
                <a:gd name="T4" fmla="*/ 34 w 103"/>
                <a:gd name="T5" fmla="*/ 13 h 160"/>
                <a:gd name="T6" fmla="*/ 32 w 103"/>
                <a:gd name="T7" fmla="*/ 19 h 160"/>
                <a:gd name="T8" fmla="*/ 30 w 103"/>
                <a:gd name="T9" fmla="*/ 25 h 160"/>
                <a:gd name="T10" fmla="*/ 27 w 103"/>
                <a:gd name="T11" fmla="*/ 30 h 160"/>
                <a:gd name="T12" fmla="*/ 25 w 103"/>
                <a:gd name="T13" fmla="*/ 38 h 160"/>
                <a:gd name="T14" fmla="*/ 21 w 103"/>
                <a:gd name="T15" fmla="*/ 44 h 160"/>
                <a:gd name="T16" fmla="*/ 19 w 103"/>
                <a:gd name="T17" fmla="*/ 49 h 160"/>
                <a:gd name="T18" fmla="*/ 17 w 103"/>
                <a:gd name="T19" fmla="*/ 55 h 160"/>
                <a:gd name="T20" fmla="*/ 13 w 103"/>
                <a:gd name="T21" fmla="*/ 63 h 160"/>
                <a:gd name="T22" fmla="*/ 11 w 103"/>
                <a:gd name="T23" fmla="*/ 68 h 160"/>
                <a:gd name="T24" fmla="*/ 9 w 103"/>
                <a:gd name="T25" fmla="*/ 74 h 160"/>
                <a:gd name="T26" fmla="*/ 8 w 103"/>
                <a:gd name="T27" fmla="*/ 78 h 160"/>
                <a:gd name="T28" fmla="*/ 8 w 103"/>
                <a:gd name="T29" fmla="*/ 84 h 160"/>
                <a:gd name="T30" fmla="*/ 6 w 103"/>
                <a:gd name="T31" fmla="*/ 86 h 160"/>
                <a:gd name="T32" fmla="*/ 4 w 103"/>
                <a:gd name="T33" fmla="*/ 89 h 160"/>
                <a:gd name="T34" fmla="*/ 2 w 103"/>
                <a:gd name="T35" fmla="*/ 95 h 160"/>
                <a:gd name="T36" fmla="*/ 2 w 103"/>
                <a:gd name="T37" fmla="*/ 103 h 160"/>
                <a:gd name="T38" fmla="*/ 2 w 103"/>
                <a:gd name="T39" fmla="*/ 106 h 160"/>
                <a:gd name="T40" fmla="*/ 0 w 103"/>
                <a:gd name="T41" fmla="*/ 114 h 160"/>
                <a:gd name="T42" fmla="*/ 0 w 103"/>
                <a:gd name="T43" fmla="*/ 120 h 160"/>
                <a:gd name="T44" fmla="*/ 0 w 103"/>
                <a:gd name="T45" fmla="*/ 127 h 160"/>
                <a:gd name="T46" fmla="*/ 0 w 103"/>
                <a:gd name="T47" fmla="*/ 133 h 160"/>
                <a:gd name="T48" fmla="*/ 0 w 103"/>
                <a:gd name="T49" fmla="*/ 139 h 160"/>
                <a:gd name="T50" fmla="*/ 0 w 103"/>
                <a:gd name="T51" fmla="*/ 144 h 160"/>
                <a:gd name="T52" fmla="*/ 0 w 103"/>
                <a:gd name="T53" fmla="*/ 150 h 160"/>
                <a:gd name="T54" fmla="*/ 0 w 103"/>
                <a:gd name="T55" fmla="*/ 156 h 160"/>
                <a:gd name="T56" fmla="*/ 0 w 103"/>
                <a:gd name="T57" fmla="*/ 160 h 160"/>
                <a:gd name="T58" fmla="*/ 72 w 103"/>
                <a:gd name="T59" fmla="*/ 148 h 160"/>
                <a:gd name="T60" fmla="*/ 72 w 103"/>
                <a:gd name="T61" fmla="*/ 146 h 160"/>
                <a:gd name="T62" fmla="*/ 72 w 103"/>
                <a:gd name="T63" fmla="*/ 141 h 160"/>
                <a:gd name="T64" fmla="*/ 70 w 103"/>
                <a:gd name="T65" fmla="*/ 135 h 160"/>
                <a:gd name="T66" fmla="*/ 70 w 103"/>
                <a:gd name="T67" fmla="*/ 131 h 160"/>
                <a:gd name="T68" fmla="*/ 70 w 103"/>
                <a:gd name="T69" fmla="*/ 125 h 160"/>
                <a:gd name="T70" fmla="*/ 70 w 103"/>
                <a:gd name="T71" fmla="*/ 122 h 160"/>
                <a:gd name="T72" fmla="*/ 70 w 103"/>
                <a:gd name="T73" fmla="*/ 116 h 160"/>
                <a:gd name="T74" fmla="*/ 70 w 103"/>
                <a:gd name="T75" fmla="*/ 108 h 160"/>
                <a:gd name="T76" fmla="*/ 70 w 103"/>
                <a:gd name="T77" fmla="*/ 105 h 160"/>
                <a:gd name="T78" fmla="*/ 70 w 103"/>
                <a:gd name="T79" fmla="*/ 99 h 160"/>
                <a:gd name="T80" fmla="*/ 70 w 103"/>
                <a:gd name="T81" fmla="*/ 93 h 160"/>
                <a:gd name="T82" fmla="*/ 70 w 103"/>
                <a:gd name="T83" fmla="*/ 89 h 160"/>
                <a:gd name="T84" fmla="*/ 70 w 103"/>
                <a:gd name="T85" fmla="*/ 86 h 160"/>
                <a:gd name="T86" fmla="*/ 72 w 103"/>
                <a:gd name="T87" fmla="*/ 84 h 160"/>
                <a:gd name="T88" fmla="*/ 72 w 103"/>
                <a:gd name="T89" fmla="*/ 80 h 160"/>
                <a:gd name="T90" fmla="*/ 74 w 103"/>
                <a:gd name="T91" fmla="*/ 74 h 160"/>
                <a:gd name="T92" fmla="*/ 74 w 103"/>
                <a:gd name="T93" fmla="*/ 68 h 160"/>
                <a:gd name="T94" fmla="*/ 78 w 103"/>
                <a:gd name="T95" fmla="*/ 63 h 160"/>
                <a:gd name="T96" fmla="*/ 80 w 103"/>
                <a:gd name="T97" fmla="*/ 57 h 160"/>
                <a:gd name="T98" fmla="*/ 84 w 103"/>
                <a:gd name="T99" fmla="*/ 49 h 160"/>
                <a:gd name="T100" fmla="*/ 85 w 103"/>
                <a:gd name="T101" fmla="*/ 42 h 160"/>
                <a:gd name="T102" fmla="*/ 89 w 103"/>
                <a:gd name="T103" fmla="*/ 36 h 160"/>
                <a:gd name="T104" fmla="*/ 91 w 103"/>
                <a:gd name="T105" fmla="*/ 28 h 160"/>
                <a:gd name="T106" fmla="*/ 93 w 103"/>
                <a:gd name="T107" fmla="*/ 21 h 160"/>
                <a:gd name="T108" fmla="*/ 97 w 103"/>
                <a:gd name="T109" fmla="*/ 15 h 160"/>
                <a:gd name="T110" fmla="*/ 99 w 103"/>
                <a:gd name="T111" fmla="*/ 11 h 160"/>
                <a:gd name="T112" fmla="*/ 101 w 103"/>
                <a:gd name="T113" fmla="*/ 6 h 160"/>
                <a:gd name="T114" fmla="*/ 103 w 103"/>
                <a:gd name="T115" fmla="*/ 0 h 160"/>
                <a:gd name="T116" fmla="*/ 40 w 103"/>
                <a:gd name="T117" fmla="*/ 6 h 160"/>
                <a:gd name="T118" fmla="*/ 40 w 103"/>
                <a:gd name="T119" fmla="*/ 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 h="160">
                  <a:moveTo>
                    <a:pt x="40" y="6"/>
                  </a:moveTo>
                  <a:lnTo>
                    <a:pt x="38" y="8"/>
                  </a:lnTo>
                  <a:lnTo>
                    <a:pt x="34" y="13"/>
                  </a:lnTo>
                  <a:lnTo>
                    <a:pt x="32" y="19"/>
                  </a:lnTo>
                  <a:lnTo>
                    <a:pt x="30" y="25"/>
                  </a:lnTo>
                  <a:lnTo>
                    <a:pt x="27" y="30"/>
                  </a:lnTo>
                  <a:lnTo>
                    <a:pt x="25" y="38"/>
                  </a:lnTo>
                  <a:lnTo>
                    <a:pt x="21" y="44"/>
                  </a:lnTo>
                  <a:lnTo>
                    <a:pt x="19" y="49"/>
                  </a:lnTo>
                  <a:lnTo>
                    <a:pt x="17" y="55"/>
                  </a:lnTo>
                  <a:lnTo>
                    <a:pt x="13" y="63"/>
                  </a:lnTo>
                  <a:lnTo>
                    <a:pt x="11" y="68"/>
                  </a:lnTo>
                  <a:lnTo>
                    <a:pt x="9" y="74"/>
                  </a:lnTo>
                  <a:lnTo>
                    <a:pt x="8" y="78"/>
                  </a:lnTo>
                  <a:lnTo>
                    <a:pt x="8" y="84"/>
                  </a:lnTo>
                  <a:lnTo>
                    <a:pt x="6" y="86"/>
                  </a:lnTo>
                  <a:lnTo>
                    <a:pt x="4" y="89"/>
                  </a:lnTo>
                  <a:lnTo>
                    <a:pt x="2" y="95"/>
                  </a:lnTo>
                  <a:lnTo>
                    <a:pt x="2" y="103"/>
                  </a:lnTo>
                  <a:lnTo>
                    <a:pt x="2" y="106"/>
                  </a:lnTo>
                  <a:lnTo>
                    <a:pt x="0" y="114"/>
                  </a:lnTo>
                  <a:lnTo>
                    <a:pt x="0" y="120"/>
                  </a:lnTo>
                  <a:lnTo>
                    <a:pt x="0" y="127"/>
                  </a:lnTo>
                  <a:lnTo>
                    <a:pt x="0" y="133"/>
                  </a:lnTo>
                  <a:lnTo>
                    <a:pt x="0" y="139"/>
                  </a:lnTo>
                  <a:lnTo>
                    <a:pt x="0" y="144"/>
                  </a:lnTo>
                  <a:lnTo>
                    <a:pt x="0" y="150"/>
                  </a:lnTo>
                  <a:lnTo>
                    <a:pt x="0" y="156"/>
                  </a:lnTo>
                  <a:lnTo>
                    <a:pt x="0" y="160"/>
                  </a:lnTo>
                  <a:lnTo>
                    <a:pt x="72" y="148"/>
                  </a:lnTo>
                  <a:lnTo>
                    <a:pt x="72" y="146"/>
                  </a:lnTo>
                  <a:lnTo>
                    <a:pt x="72" y="141"/>
                  </a:lnTo>
                  <a:lnTo>
                    <a:pt x="70" y="135"/>
                  </a:lnTo>
                  <a:lnTo>
                    <a:pt x="70" y="131"/>
                  </a:lnTo>
                  <a:lnTo>
                    <a:pt x="70" y="125"/>
                  </a:lnTo>
                  <a:lnTo>
                    <a:pt x="70" y="122"/>
                  </a:lnTo>
                  <a:lnTo>
                    <a:pt x="70" y="116"/>
                  </a:lnTo>
                  <a:lnTo>
                    <a:pt x="70" y="108"/>
                  </a:lnTo>
                  <a:lnTo>
                    <a:pt x="70" y="105"/>
                  </a:lnTo>
                  <a:lnTo>
                    <a:pt x="70" y="99"/>
                  </a:lnTo>
                  <a:lnTo>
                    <a:pt x="70" y="93"/>
                  </a:lnTo>
                  <a:lnTo>
                    <a:pt x="70" y="89"/>
                  </a:lnTo>
                  <a:lnTo>
                    <a:pt x="70" y="86"/>
                  </a:lnTo>
                  <a:lnTo>
                    <a:pt x="72" y="84"/>
                  </a:lnTo>
                  <a:lnTo>
                    <a:pt x="72" y="80"/>
                  </a:lnTo>
                  <a:lnTo>
                    <a:pt x="74" y="74"/>
                  </a:lnTo>
                  <a:lnTo>
                    <a:pt x="74" y="68"/>
                  </a:lnTo>
                  <a:lnTo>
                    <a:pt x="78" y="63"/>
                  </a:lnTo>
                  <a:lnTo>
                    <a:pt x="80" y="57"/>
                  </a:lnTo>
                  <a:lnTo>
                    <a:pt x="84" y="49"/>
                  </a:lnTo>
                  <a:lnTo>
                    <a:pt x="85" y="42"/>
                  </a:lnTo>
                  <a:lnTo>
                    <a:pt x="89" y="36"/>
                  </a:lnTo>
                  <a:lnTo>
                    <a:pt x="91" y="28"/>
                  </a:lnTo>
                  <a:lnTo>
                    <a:pt x="93" y="21"/>
                  </a:lnTo>
                  <a:lnTo>
                    <a:pt x="97" y="15"/>
                  </a:lnTo>
                  <a:lnTo>
                    <a:pt x="99" y="11"/>
                  </a:lnTo>
                  <a:lnTo>
                    <a:pt x="101" y="6"/>
                  </a:lnTo>
                  <a:lnTo>
                    <a:pt x="103" y="0"/>
                  </a:lnTo>
                  <a:lnTo>
                    <a:pt x="40" y="6"/>
                  </a:lnTo>
                  <a:lnTo>
                    <a:pt x="40" y="6"/>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5"/>
            <p:cNvSpPr>
              <a:spLocks/>
            </p:cNvSpPr>
            <p:nvPr/>
          </p:nvSpPr>
          <p:spPr bwMode="auto">
            <a:xfrm>
              <a:off x="5524215" y="3379487"/>
              <a:ext cx="485982" cy="414143"/>
            </a:xfrm>
            <a:custGeom>
              <a:avLst/>
              <a:gdLst>
                <a:gd name="T0" fmla="*/ 82 w 506"/>
                <a:gd name="T1" fmla="*/ 87 h 392"/>
                <a:gd name="T2" fmla="*/ 84 w 506"/>
                <a:gd name="T3" fmla="*/ 63 h 392"/>
                <a:gd name="T4" fmla="*/ 91 w 506"/>
                <a:gd name="T5" fmla="*/ 30 h 392"/>
                <a:gd name="T6" fmla="*/ 110 w 506"/>
                <a:gd name="T7" fmla="*/ 6 h 392"/>
                <a:gd name="T8" fmla="*/ 141 w 506"/>
                <a:gd name="T9" fmla="*/ 0 h 392"/>
                <a:gd name="T10" fmla="*/ 169 w 506"/>
                <a:gd name="T11" fmla="*/ 0 h 392"/>
                <a:gd name="T12" fmla="*/ 194 w 506"/>
                <a:gd name="T13" fmla="*/ 6 h 392"/>
                <a:gd name="T14" fmla="*/ 209 w 506"/>
                <a:gd name="T15" fmla="*/ 9 h 392"/>
                <a:gd name="T16" fmla="*/ 228 w 506"/>
                <a:gd name="T17" fmla="*/ 7 h 392"/>
                <a:gd name="T18" fmla="*/ 249 w 506"/>
                <a:gd name="T19" fmla="*/ 6 h 392"/>
                <a:gd name="T20" fmla="*/ 272 w 506"/>
                <a:gd name="T21" fmla="*/ 6 h 392"/>
                <a:gd name="T22" fmla="*/ 297 w 506"/>
                <a:gd name="T23" fmla="*/ 4 h 392"/>
                <a:gd name="T24" fmla="*/ 320 w 506"/>
                <a:gd name="T25" fmla="*/ 4 h 392"/>
                <a:gd name="T26" fmla="*/ 342 w 506"/>
                <a:gd name="T27" fmla="*/ 2 h 392"/>
                <a:gd name="T28" fmla="*/ 369 w 506"/>
                <a:gd name="T29" fmla="*/ 4 h 392"/>
                <a:gd name="T30" fmla="*/ 392 w 506"/>
                <a:gd name="T31" fmla="*/ 9 h 392"/>
                <a:gd name="T32" fmla="*/ 413 w 506"/>
                <a:gd name="T33" fmla="*/ 19 h 392"/>
                <a:gd name="T34" fmla="*/ 430 w 506"/>
                <a:gd name="T35" fmla="*/ 30 h 392"/>
                <a:gd name="T36" fmla="*/ 435 w 506"/>
                <a:gd name="T37" fmla="*/ 53 h 392"/>
                <a:gd name="T38" fmla="*/ 443 w 506"/>
                <a:gd name="T39" fmla="*/ 66 h 392"/>
                <a:gd name="T40" fmla="*/ 464 w 506"/>
                <a:gd name="T41" fmla="*/ 93 h 392"/>
                <a:gd name="T42" fmla="*/ 479 w 506"/>
                <a:gd name="T43" fmla="*/ 114 h 392"/>
                <a:gd name="T44" fmla="*/ 491 w 506"/>
                <a:gd name="T45" fmla="*/ 137 h 392"/>
                <a:gd name="T46" fmla="*/ 502 w 506"/>
                <a:gd name="T47" fmla="*/ 163 h 392"/>
                <a:gd name="T48" fmla="*/ 506 w 506"/>
                <a:gd name="T49" fmla="*/ 192 h 392"/>
                <a:gd name="T50" fmla="*/ 502 w 506"/>
                <a:gd name="T51" fmla="*/ 222 h 392"/>
                <a:gd name="T52" fmla="*/ 489 w 506"/>
                <a:gd name="T53" fmla="*/ 251 h 392"/>
                <a:gd name="T54" fmla="*/ 473 w 506"/>
                <a:gd name="T55" fmla="*/ 277 h 392"/>
                <a:gd name="T56" fmla="*/ 454 w 506"/>
                <a:gd name="T57" fmla="*/ 302 h 392"/>
                <a:gd name="T58" fmla="*/ 434 w 506"/>
                <a:gd name="T59" fmla="*/ 323 h 392"/>
                <a:gd name="T60" fmla="*/ 409 w 506"/>
                <a:gd name="T61" fmla="*/ 344 h 392"/>
                <a:gd name="T62" fmla="*/ 384 w 506"/>
                <a:gd name="T63" fmla="*/ 361 h 392"/>
                <a:gd name="T64" fmla="*/ 356 w 506"/>
                <a:gd name="T65" fmla="*/ 374 h 392"/>
                <a:gd name="T66" fmla="*/ 329 w 506"/>
                <a:gd name="T67" fmla="*/ 386 h 392"/>
                <a:gd name="T68" fmla="*/ 297 w 506"/>
                <a:gd name="T69" fmla="*/ 392 h 392"/>
                <a:gd name="T70" fmla="*/ 259 w 506"/>
                <a:gd name="T71" fmla="*/ 392 h 392"/>
                <a:gd name="T72" fmla="*/ 238 w 506"/>
                <a:gd name="T73" fmla="*/ 388 h 392"/>
                <a:gd name="T74" fmla="*/ 217 w 506"/>
                <a:gd name="T75" fmla="*/ 384 h 392"/>
                <a:gd name="T76" fmla="*/ 196 w 506"/>
                <a:gd name="T77" fmla="*/ 380 h 392"/>
                <a:gd name="T78" fmla="*/ 177 w 506"/>
                <a:gd name="T79" fmla="*/ 376 h 392"/>
                <a:gd name="T80" fmla="*/ 154 w 506"/>
                <a:gd name="T81" fmla="*/ 369 h 392"/>
                <a:gd name="T82" fmla="*/ 118 w 506"/>
                <a:gd name="T83" fmla="*/ 359 h 392"/>
                <a:gd name="T84" fmla="*/ 88 w 506"/>
                <a:gd name="T85" fmla="*/ 348 h 392"/>
                <a:gd name="T86" fmla="*/ 65 w 506"/>
                <a:gd name="T87" fmla="*/ 338 h 392"/>
                <a:gd name="T88" fmla="*/ 50 w 506"/>
                <a:gd name="T89" fmla="*/ 327 h 392"/>
                <a:gd name="T90" fmla="*/ 27 w 506"/>
                <a:gd name="T91" fmla="*/ 300 h 392"/>
                <a:gd name="T92" fmla="*/ 12 w 506"/>
                <a:gd name="T93" fmla="*/ 274 h 392"/>
                <a:gd name="T94" fmla="*/ 4 w 506"/>
                <a:gd name="T95" fmla="*/ 245 h 392"/>
                <a:gd name="T96" fmla="*/ 2 w 506"/>
                <a:gd name="T97" fmla="*/ 209 h 392"/>
                <a:gd name="T98" fmla="*/ 8 w 506"/>
                <a:gd name="T99" fmla="*/ 188 h 392"/>
                <a:gd name="T100" fmla="*/ 25 w 506"/>
                <a:gd name="T101" fmla="*/ 160 h 392"/>
                <a:gd name="T102" fmla="*/ 48 w 506"/>
                <a:gd name="T103" fmla="*/ 133 h 392"/>
                <a:gd name="T104" fmla="*/ 72 w 506"/>
                <a:gd name="T105" fmla="*/ 106 h 392"/>
                <a:gd name="T106" fmla="*/ 84 w 506"/>
                <a:gd name="T107" fmla="*/ 95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06" h="392">
                  <a:moveTo>
                    <a:pt x="84" y="95"/>
                  </a:moveTo>
                  <a:lnTo>
                    <a:pt x="82" y="95"/>
                  </a:lnTo>
                  <a:lnTo>
                    <a:pt x="82" y="93"/>
                  </a:lnTo>
                  <a:lnTo>
                    <a:pt x="82" y="87"/>
                  </a:lnTo>
                  <a:lnTo>
                    <a:pt x="82" y="83"/>
                  </a:lnTo>
                  <a:lnTo>
                    <a:pt x="82" y="76"/>
                  </a:lnTo>
                  <a:lnTo>
                    <a:pt x="82" y="70"/>
                  </a:lnTo>
                  <a:lnTo>
                    <a:pt x="84" y="63"/>
                  </a:lnTo>
                  <a:lnTo>
                    <a:pt x="86" y="55"/>
                  </a:lnTo>
                  <a:lnTo>
                    <a:pt x="88" y="45"/>
                  </a:lnTo>
                  <a:lnTo>
                    <a:pt x="90" y="38"/>
                  </a:lnTo>
                  <a:lnTo>
                    <a:pt x="91" y="30"/>
                  </a:lnTo>
                  <a:lnTo>
                    <a:pt x="95" y="23"/>
                  </a:lnTo>
                  <a:lnTo>
                    <a:pt x="99" y="15"/>
                  </a:lnTo>
                  <a:lnTo>
                    <a:pt x="105" y="11"/>
                  </a:lnTo>
                  <a:lnTo>
                    <a:pt x="110" y="6"/>
                  </a:lnTo>
                  <a:lnTo>
                    <a:pt x="118" y="4"/>
                  </a:lnTo>
                  <a:lnTo>
                    <a:pt x="126" y="2"/>
                  </a:lnTo>
                  <a:lnTo>
                    <a:pt x="133" y="0"/>
                  </a:lnTo>
                  <a:lnTo>
                    <a:pt x="141" y="0"/>
                  </a:lnTo>
                  <a:lnTo>
                    <a:pt x="149" y="0"/>
                  </a:lnTo>
                  <a:lnTo>
                    <a:pt x="156" y="0"/>
                  </a:lnTo>
                  <a:lnTo>
                    <a:pt x="164" y="0"/>
                  </a:lnTo>
                  <a:lnTo>
                    <a:pt x="169" y="0"/>
                  </a:lnTo>
                  <a:lnTo>
                    <a:pt x="177" y="2"/>
                  </a:lnTo>
                  <a:lnTo>
                    <a:pt x="183" y="4"/>
                  </a:lnTo>
                  <a:lnTo>
                    <a:pt x="188" y="4"/>
                  </a:lnTo>
                  <a:lnTo>
                    <a:pt x="194" y="6"/>
                  </a:lnTo>
                  <a:lnTo>
                    <a:pt x="198" y="7"/>
                  </a:lnTo>
                  <a:lnTo>
                    <a:pt x="206" y="9"/>
                  </a:lnTo>
                  <a:lnTo>
                    <a:pt x="207" y="11"/>
                  </a:lnTo>
                  <a:lnTo>
                    <a:pt x="209" y="9"/>
                  </a:lnTo>
                  <a:lnTo>
                    <a:pt x="211" y="9"/>
                  </a:lnTo>
                  <a:lnTo>
                    <a:pt x="217" y="9"/>
                  </a:lnTo>
                  <a:lnTo>
                    <a:pt x="226" y="9"/>
                  </a:lnTo>
                  <a:lnTo>
                    <a:pt x="228" y="7"/>
                  </a:lnTo>
                  <a:lnTo>
                    <a:pt x="234" y="7"/>
                  </a:lnTo>
                  <a:lnTo>
                    <a:pt x="240" y="7"/>
                  </a:lnTo>
                  <a:lnTo>
                    <a:pt x="244" y="7"/>
                  </a:lnTo>
                  <a:lnTo>
                    <a:pt x="249" y="6"/>
                  </a:lnTo>
                  <a:lnTo>
                    <a:pt x="255" y="6"/>
                  </a:lnTo>
                  <a:lnTo>
                    <a:pt x="261" y="6"/>
                  </a:lnTo>
                  <a:lnTo>
                    <a:pt x="268" y="6"/>
                  </a:lnTo>
                  <a:lnTo>
                    <a:pt x="272" y="6"/>
                  </a:lnTo>
                  <a:lnTo>
                    <a:pt x="280" y="6"/>
                  </a:lnTo>
                  <a:lnTo>
                    <a:pt x="285" y="4"/>
                  </a:lnTo>
                  <a:lnTo>
                    <a:pt x="291" y="4"/>
                  </a:lnTo>
                  <a:lnTo>
                    <a:pt x="297" y="4"/>
                  </a:lnTo>
                  <a:lnTo>
                    <a:pt x="302" y="4"/>
                  </a:lnTo>
                  <a:lnTo>
                    <a:pt x="310" y="4"/>
                  </a:lnTo>
                  <a:lnTo>
                    <a:pt x="316" y="4"/>
                  </a:lnTo>
                  <a:lnTo>
                    <a:pt x="320" y="4"/>
                  </a:lnTo>
                  <a:lnTo>
                    <a:pt x="325" y="4"/>
                  </a:lnTo>
                  <a:lnTo>
                    <a:pt x="331" y="2"/>
                  </a:lnTo>
                  <a:lnTo>
                    <a:pt x="337" y="2"/>
                  </a:lnTo>
                  <a:lnTo>
                    <a:pt x="342" y="2"/>
                  </a:lnTo>
                  <a:lnTo>
                    <a:pt x="352" y="2"/>
                  </a:lnTo>
                  <a:lnTo>
                    <a:pt x="358" y="2"/>
                  </a:lnTo>
                  <a:lnTo>
                    <a:pt x="361" y="2"/>
                  </a:lnTo>
                  <a:lnTo>
                    <a:pt x="369" y="4"/>
                  </a:lnTo>
                  <a:lnTo>
                    <a:pt x="375" y="4"/>
                  </a:lnTo>
                  <a:lnTo>
                    <a:pt x="380" y="6"/>
                  </a:lnTo>
                  <a:lnTo>
                    <a:pt x="388" y="7"/>
                  </a:lnTo>
                  <a:lnTo>
                    <a:pt x="392" y="9"/>
                  </a:lnTo>
                  <a:lnTo>
                    <a:pt x="399" y="13"/>
                  </a:lnTo>
                  <a:lnTo>
                    <a:pt x="403" y="15"/>
                  </a:lnTo>
                  <a:lnTo>
                    <a:pt x="409" y="17"/>
                  </a:lnTo>
                  <a:lnTo>
                    <a:pt x="413" y="19"/>
                  </a:lnTo>
                  <a:lnTo>
                    <a:pt x="416" y="21"/>
                  </a:lnTo>
                  <a:lnTo>
                    <a:pt x="422" y="25"/>
                  </a:lnTo>
                  <a:lnTo>
                    <a:pt x="428" y="28"/>
                  </a:lnTo>
                  <a:lnTo>
                    <a:pt x="430" y="30"/>
                  </a:lnTo>
                  <a:lnTo>
                    <a:pt x="432" y="36"/>
                  </a:lnTo>
                  <a:lnTo>
                    <a:pt x="432" y="42"/>
                  </a:lnTo>
                  <a:lnTo>
                    <a:pt x="435" y="49"/>
                  </a:lnTo>
                  <a:lnTo>
                    <a:pt x="435" y="53"/>
                  </a:lnTo>
                  <a:lnTo>
                    <a:pt x="437" y="59"/>
                  </a:lnTo>
                  <a:lnTo>
                    <a:pt x="437" y="63"/>
                  </a:lnTo>
                  <a:lnTo>
                    <a:pt x="439" y="64"/>
                  </a:lnTo>
                  <a:lnTo>
                    <a:pt x="443" y="66"/>
                  </a:lnTo>
                  <a:lnTo>
                    <a:pt x="445" y="72"/>
                  </a:lnTo>
                  <a:lnTo>
                    <a:pt x="451" y="78"/>
                  </a:lnTo>
                  <a:lnTo>
                    <a:pt x="456" y="83"/>
                  </a:lnTo>
                  <a:lnTo>
                    <a:pt x="464" y="93"/>
                  </a:lnTo>
                  <a:lnTo>
                    <a:pt x="468" y="97"/>
                  </a:lnTo>
                  <a:lnTo>
                    <a:pt x="472" y="103"/>
                  </a:lnTo>
                  <a:lnTo>
                    <a:pt x="475" y="108"/>
                  </a:lnTo>
                  <a:lnTo>
                    <a:pt x="479" y="114"/>
                  </a:lnTo>
                  <a:lnTo>
                    <a:pt x="481" y="120"/>
                  </a:lnTo>
                  <a:lnTo>
                    <a:pt x="485" y="125"/>
                  </a:lnTo>
                  <a:lnTo>
                    <a:pt x="489" y="131"/>
                  </a:lnTo>
                  <a:lnTo>
                    <a:pt x="491" y="137"/>
                  </a:lnTo>
                  <a:lnTo>
                    <a:pt x="492" y="142"/>
                  </a:lnTo>
                  <a:lnTo>
                    <a:pt x="496" y="150"/>
                  </a:lnTo>
                  <a:lnTo>
                    <a:pt x="498" y="156"/>
                  </a:lnTo>
                  <a:lnTo>
                    <a:pt x="502" y="163"/>
                  </a:lnTo>
                  <a:lnTo>
                    <a:pt x="502" y="169"/>
                  </a:lnTo>
                  <a:lnTo>
                    <a:pt x="504" y="177"/>
                  </a:lnTo>
                  <a:lnTo>
                    <a:pt x="504" y="184"/>
                  </a:lnTo>
                  <a:lnTo>
                    <a:pt x="506" y="192"/>
                  </a:lnTo>
                  <a:lnTo>
                    <a:pt x="504" y="200"/>
                  </a:lnTo>
                  <a:lnTo>
                    <a:pt x="504" y="207"/>
                  </a:lnTo>
                  <a:lnTo>
                    <a:pt x="502" y="215"/>
                  </a:lnTo>
                  <a:lnTo>
                    <a:pt x="502" y="222"/>
                  </a:lnTo>
                  <a:lnTo>
                    <a:pt x="498" y="230"/>
                  </a:lnTo>
                  <a:lnTo>
                    <a:pt x="494" y="236"/>
                  </a:lnTo>
                  <a:lnTo>
                    <a:pt x="491" y="243"/>
                  </a:lnTo>
                  <a:lnTo>
                    <a:pt x="489" y="251"/>
                  </a:lnTo>
                  <a:lnTo>
                    <a:pt x="485" y="257"/>
                  </a:lnTo>
                  <a:lnTo>
                    <a:pt x="481" y="264"/>
                  </a:lnTo>
                  <a:lnTo>
                    <a:pt x="477" y="270"/>
                  </a:lnTo>
                  <a:lnTo>
                    <a:pt x="473" y="277"/>
                  </a:lnTo>
                  <a:lnTo>
                    <a:pt x="468" y="283"/>
                  </a:lnTo>
                  <a:lnTo>
                    <a:pt x="464" y="289"/>
                  </a:lnTo>
                  <a:lnTo>
                    <a:pt x="460" y="295"/>
                  </a:lnTo>
                  <a:lnTo>
                    <a:pt x="454" y="302"/>
                  </a:lnTo>
                  <a:lnTo>
                    <a:pt x="449" y="306"/>
                  </a:lnTo>
                  <a:lnTo>
                    <a:pt x="445" y="312"/>
                  </a:lnTo>
                  <a:lnTo>
                    <a:pt x="439" y="317"/>
                  </a:lnTo>
                  <a:lnTo>
                    <a:pt x="434" y="323"/>
                  </a:lnTo>
                  <a:lnTo>
                    <a:pt x="428" y="329"/>
                  </a:lnTo>
                  <a:lnTo>
                    <a:pt x="420" y="335"/>
                  </a:lnTo>
                  <a:lnTo>
                    <a:pt x="415" y="338"/>
                  </a:lnTo>
                  <a:lnTo>
                    <a:pt x="409" y="344"/>
                  </a:lnTo>
                  <a:lnTo>
                    <a:pt x="403" y="348"/>
                  </a:lnTo>
                  <a:lnTo>
                    <a:pt x="396" y="352"/>
                  </a:lnTo>
                  <a:lnTo>
                    <a:pt x="390" y="355"/>
                  </a:lnTo>
                  <a:lnTo>
                    <a:pt x="384" y="361"/>
                  </a:lnTo>
                  <a:lnTo>
                    <a:pt x="377" y="365"/>
                  </a:lnTo>
                  <a:lnTo>
                    <a:pt x="369" y="367"/>
                  </a:lnTo>
                  <a:lnTo>
                    <a:pt x="361" y="371"/>
                  </a:lnTo>
                  <a:lnTo>
                    <a:pt x="356" y="374"/>
                  </a:lnTo>
                  <a:lnTo>
                    <a:pt x="348" y="378"/>
                  </a:lnTo>
                  <a:lnTo>
                    <a:pt x="342" y="380"/>
                  </a:lnTo>
                  <a:lnTo>
                    <a:pt x="335" y="382"/>
                  </a:lnTo>
                  <a:lnTo>
                    <a:pt x="329" y="386"/>
                  </a:lnTo>
                  <a:lnTo>
                    <a:pt x="321" y="388"/>
                  </a:lnTo>
                  <a:lnTo>
                    <a:pt x="314" y="390"/>
                  </a:lnTo>
                  <a:lnTo>
                    <a:pt x="304" y="390"/>
                  </a:lnTo>
                  <a:lnTo>
                    <a:pt x="297" y="392"/>
                  </a:lnTo>
                  <a:lnTo>
                    <a:pt x="287" y="392"/>
                  </a:lnTo>
                  <a:lnTo>
                    <a:pt x="278" y="392"/>
                  </a:lnTo>
                  <a:lnTo>
                    <a:pt x="268" y="392"/>
                  </a:lnTo>
                  <a:lnTo>
                    <a:pt x="259" y="392"/>
                  </a:lnTo>
                  <a:lnTo>
                    <a:pt x="255" y="390"/>
                  </a:lnTo>
                  <a:lnTo>
                    <a:pt x="249" y="390"/>
                  </a:lnTo>
                  <a:lnTo>
                    <a:pt x="244" y="388"/>
                  </a:lnTo>
                  <a:lnTo>
                    <a:pt x="238" y="388"/>
                  </a:lnTo>
                  <a:lnTo>
                    <a:pt x="232" y="386"/>
                  </a:lnTo>
                  <a:lnTo>
                    <a:pt x="226" y="386"/>
                  </a:lnTo>
                  <a:lnTo>
                    <a:pt x="223" y="384"/>
                  </a:lnTo>
                  <a:lnTo>
                    <a:pt x="217" y="384"/>
                  </a:lnTo>
                  <a:lnTo>
                    <a:pt x="211" y="382"/>
                  </a:lnTo>
                  <a:lnTo>
                    <a:pt x="207" y="382"/>
                  </a:lnTo>
                  <a:lnTo>
                    <a:pt x="202" y="380"/>
                  </a:lnTo>
                  <a:lnTo>
                    <a:pt x="196" y="380"/>
                  </a:lnTo>
                  <a:lnTo>
                    <a:pt x="190" y="378"/>
                  </a:lnTo>
                  <a:lnTo>
                    <a:pt x="187" y="378"/>
                  </a:lnTo>
                  <a:lnTo>
                    <a:pt x="181" y="376"/>
                  </a:lnTo>
                  <a:lnTo>
                    <a:pt x="177" y="376"/>
                  </a:lnTo>
                  <a:lnTo>
                    <a:pt x="171" y="374"/>
                  </a:lnTo>
                  <a:lnTo>
                    <a:pt x="166" y="373"/>
                  </a:lnTo>
                  <a:lnTo>
                    <a:pt x="160" y="371"/>
                  </a:lnTo>
                  <a:lnTo>
                    <a:pt x="154" y="369"/>
                  </a:lnTo>
                  <a:lnTo>
                    <a:pt x="145" y="367"/>
                  </a:lnTo>
                  <a:lnTo>
                    <a:pt x="137" y="365"/>
                  </a:lnTo>
                  <a:lnTo>
                    <a:pt x="126" y="361"/>
                  </a:lnTo>
                  <a:lnTo>
                    <a:pt x="118" y="359"/>
                  </a:lnTo>
                  <a:lnTo>
                    <a:pt x="109" y="355"/>
                  </a:lnTo>
                  <a:lnTo>
                    <a:pt x="103" y="354"/>
                  </a:lnTo>
                  <a:lnTo>
                    <a:pt x="95" y="352"/>
                  </a:lnTo>
                  <a:lnTo>
                    <a:pt x="88" y="348"/>
                  </a:lnTo>
                  <a:lnTo>
                    <a:pt x="80" y="346"/>
                  </a:lnTo>
                  <a:lnTo>
                    <a:pt x="76" y="344"/>
                  </a:lnTo>
                  <a:lnTo>
                    <a:pt x="71" y="340"/>
                  </a:lnTo>
                  <a:lnTo>
                    <a:pt x="65" y="338"/>
                  </a:lnTo>
                  <a:lnTo>
                    <a:pt x="63" y="336"/>
                  </a:lnTo>
                  <a:lnTo>
                    <a:pt x="61" y="336"/>
                  </a:lnTo>
                  <a:lnTo>
                    <a:pt x="55" y="333"/>
                  </a:lnTo>
                  <a:lnTo>
                    <a:pt x="50" y="327"/>
                  </a:lnTo>
                  <a:lnTo>
                    <a:pt x="44" y="321"/>
                  </a:lnTo>
                  <a:lnTo>
                    <a:pt x="38" y="316"/>
                  </a:lnTo>
                  <a:lnTo>
                    <a:pt x="33" y="308"/>
                  </a:lnTo>
                  <a:lnTo>
                    <a:pt x="27" y="300"/>
                  </a:lnTo>
                  <a:lnTo>
                    <a:pt x="21" y="291"/>
                  </a:lnTo>
                  <a:lnTo>
                    <a:pt x="17" y="283"/>
                  </a:lnTo>
                  <a:lnTo>
                    <a:pt x="15" y="277"/>
                  </a:lnTo>
                  <a:lnTo>
                    <a:pt x="12" y="274"/>
                  </a:lnTo>
                  <a:lnTo>
                    <a:pt x="10" y="268"/>
                  </a:lnTo>
                  <a:lnTo>
                    <a:pt x="8" y="264"/>
                  </a:lnTo>
                  <a:lnTo>
                    <a:pt x="6" y="255"/>
                  </a:lnTo>
                  <a:lnTo>
                    <a:pt x="4" y="245"/>
                  </a:lnTo>
                  <a:lnTo>
                    <a:pt x="0" y="236"/>
                  </a:lnTo>
                  <a:lnTo>
                    <a:pt x="0" y="226"/>
                  </a:lnTo>
                  <a:lnTo>
                    <a:pt x="0" y="217"/>
                  </a:lnTo>
                  <a:lnTo>
                    <a:pt x="2" y="209"/>
                  </a:lnTo>
                  <a:lnTo>
                    <a:pt x="2" y="203"/>
                  </a:lnTo>
                  <a:lnTo>
                    <a:pt x="4" y="200"/>
                  </a:lnTo>
                  <a:lnTo>
                    <a:pt x="6" y="194"/>
                  </a:lnTo>
                  <a:lnTo>
                    <a:pt x="8" y="188"/>
                  </a:lnTo>
                  <a:lnTo>
                    <a:pt x="14" y="179"/>
                  </a:lnTo>
                  <a:lnTo>
                    <a:pt x="19" y="169"/>
                  </a:lnTo>
                  <a:lnTo>
                    <a:pt x="21" y="165"/>
                  </a:lnTo>
                  <a:lnTo>
                    <a:pt x="25" y="160"/>
                  </a:lnTo>
                  <a:lnTo>
                    <a:pt x="29" y="154"/>
                  </a:lnTo>
                  <a:lnTo>
                    <a:pt x="33" y="150"/>
                  </a:lnTo>
                  <a:lnTo>
                    <a:pt x="38" y="141"/>
                  </a:lnTo>
                  <a:lnTo>
                    <a:pt x="48" y="133"/>
                  </a:lnTo>
                  <a:lnTo>
                    <a:pt x="53" y="125"/>
                  </a:lnTo>
                  <a:lnTo>
                    <a:pt x="59" y="118"/>
                  </a:lnTo>
                  <a:lnTo>
                    <a:pt x="65" y="110"/>
                  </a:lnTo>
                  <a:lnTo>
                    <a:pt x="72" y="106"/>
                  </a:lnTo>
                  <a:lnTo>
                    <a:pt x="76" y="101"/>
                  </a:lnTo>
                  <a:lnTo>
                    <a:pt x="80" y="99"/>
                  </a:lnTo>
                  <a:lnTo>
                    <a:pt x="82" y="95"/>
                  </a:lnTo>
                  <a:lnTo>
                    <a:pt x="84" y="95"/>
                  </a:lnTo>
                  <a:lnTo>
                    <a:pt x="84" y="95"/>
                  </a:lnTo>
                  <a:close/>
                </a:path>
              </a:pathLst>
            </a:custGeom>
            <a:solidFill>
              <a:srgbClr val="B1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16"/>
            <p:cNvSpPr>
              <a:spLocks/>
            </p:cNvSpPr>
            <p:nvPr/>
          </p:nvSpPr>
          <p:spPr bwMode="auto">
            <a:xfrm>
              <a:off x="5516531" y="3362583"/>
              <a:ext cx="503269" cy="443725"/>
            </a:xfrm>
            <a:custGeom>
              <a:avLst/>
              <a:gdLst>
                <a:gd name="T0" fmla="*/ 186 w 522"/>
                <a:gd name="T1" fmla="*/ 3 h 420"/>
                <a:gd name="T2" fmla="*/ 131 w 522"/>
                <a:gd name="T3" fmla="*/ 3 h 420"/>
                <a:gd name="T4" fmla="*/ 89 w 522"/>
                <a:gd name="T5" fmla="*/ 43 h 420"/>
                <a:gd name="T6" fmla="*/ 78 w 522"/>
                <a:gd name="T7" fmla="*/ 87 h 420"/>
                <a:gd name="T8" fmla="*/ 74 w 522"/>
                <a:gd name="T9" fmla="*/ 112 h 420"/>
                <a:gd name="T10" fmla="*/ 34 w 522"/>
                <a:gd name="T11" fmla="*/ 146 h 420"/>
                <a:gd name="T12" fmla="*/ 9 w 522"/>
                <a:gd name="T13" fmla="*/ 192 h 420"/>
                <a:gd name="T14" fmla="*/ 0 w 522"/>
                <a:gd name="T15" fmla="*/ 251 h 420"/>
                <a:gd name="T16" fmla="*/ 15 w 522"/>
                <a:gd name="T17" fmla="*/ 310 h 420"/>
                <a:gd name="T18" fmla="*/ 57 w 522"/>
                <a:gd name="T19" fmla="*/ 357 h 420"/>
                <a:gd name="T20" fmla="*/ 117 w 522"/>
                <a:gd name="T21" fmla="*/ 391 h 420"/>
                <a:gd name="T22" fmla="*/ 154 w 522"/>
                <a:gd name="T23" fmla="*/ 403 h 420"/>
                <a:gd name="T24" fmla="*/ 190 w 522"/>
                <a:gd name="T25" fmla="*/ 412 h 420"/>
                <a:gd name="T26" fmla="*/ 230 w 522"/>
                <a:gd name="T27" fmla="*/ 420 h 420"/>
                <a:gd name="T28" fmla="*/ 266 w 522"/>
                <a:gd name="T29" fmla="*/ 420 h 420"/>
                <a:gd name="T30" fmla="*/ 313 w 522"/>
                <a:gd name="T31" fmla="*/ 416 h 420"/>
                <a:gd name="T32" fmla="*/ 370 w 522"/>
                <a:gd name="T33" fmla="*/ 399 h 420"/>
                <a:gd name="T34" fmla="*/ 414 w 522"/>
                <a:gd name="T35" fmla="*/ 374 h 420"/>
                <a:gd name="T36" fmla="*/ 461 w 522"/>
                <a:gd name="T37" fmla="*/ 344 h 420"/>
                <a:gd name="T38" fmla="*/ 486 w 522"/>
                <a:gd name="T39" fmla="*/ 310 h 420"/>
                <a:gd name="T40" fmla="*/ 509 w 522"/>
                <a:gd name="T41" fmla="*/ 268 h 420"/>
                <a:gd name="T42" fmla="*/ 520 w 522"/>
                <a:gd name="T43" fmla="*/ 220 h 420"/>
                <a:gd name="T44" fmla="*/ 520 w 522"/>
                <a:gd name="T45" fmla="*/ 176 h 420"/>
                <a:gd name="T46" fmla="*/ 507 w 522"/>
                <a:gd name="T47" fmla="*/ 140 h 420"/>
                <a:gd name="T48" fmla="*/ 477 w 522"/>
                <a:gd name="T49" fmla="*/ 100 h 420"/>
                <a:gd name="T50" fmla="*/ 456 w 522"/>
                <a:gd name="T51" fmla="*/ 76 h 420"/>
                <a:gd name="T52" fmla="*/ 441 w 522"/>
                <a:gd name="T53" fmla="*/ 41 h 420"/>
                <a:gd name="T54" fmla="*/ 382 w 522"/>
                <a:gd name="T55" fmla="*/ 5 h 420"/>
                <a:gd name="T56" fmla="*/ 330 w 522"/>
                <a:gd name="T57" fmla="*/ 1 h 420"/>
                <a:gd name="T58" fmla="*/ 336 w 522"/>
                <a:gd name="T59" fmla="*/ 22 h 420"/>
                <a:gd name="T60" fmla="*/ 395 w 522"/>
                <a:gd name="T61" fmla="*/ 32 h 420"/>
                <a:gd name="T62" fmla="*/ 423 w 522"/>
                <a:gd name="T63" fmla="*/ 70 h 420"/>
                <a:gd name="T64" fmla="*/ 435 w 522"/>
                <a:gd name="T65" fmla="*/ 95 h 420"/>
                <a:gd name="T66" fmla="*/ 479 w 522"/>
                <a:gd name="T67" fmla="*/ 137 h 420"/>
                <a:gd name="T68" fmla="*/ 499 w 522"/>
                <a:gd name="T69" fmla="*/ 176 h 420"/>
                <a:gd name="T70" fmla="*/ 501 w 522"/>
                <a:gd name="T71" fmla="*/ 226 h 420"/>
                <a:gd name="T72" fmla="*/ 480 w 522"/>
                <a:gd name="T73" fmla="*/ 273 h 420"/>
                <a:gd name="T74" fmla="*/ 448 w 522"/>
                <a:gd name="T75" fmla="*/ 317 h 420"/>
                <a:gd name="T76" fmla="*/ 410 w 522"/>
                <a:gd name="T77" fmla="*/ 351 h 420"/>
                <a:gd name="T78" fmla="*/ 365 w 522"/>
                <a:gd name="T79" fmla="*/ 378 h 420"/>
                <a:gd name="T80" fmla="*/ 321 w 522"/>
                <a:gd name="T81" fmla="*/ 388 h 420"/>
                <a:gd name="T82" fmla="*/ 279 w 522"/>
                <a:gd name="T83" fmla="*/ 395 h 420"/>
                <a:gd name="T84" fmla="*/ 235 w 522"/>
                <a:gd name="T85" fmla="*/ 397 h 420"/>
                <a:gd name="T86" fmla="*/ 197 w 522"/>
                <a:gd name="T87" fmla="*/ 391 h 420"/>
                <a:gd name="T88" fmla="*/ 148 w 522"/>
                <a:gd name="T89" fmla="*/ 378 h 420"/>
                <a:gd name="T90" fmla="*/ 95 w 522"/>
                <a:gd name="T91" fmla="*/ 353 h 420"/>
                <a:gd name="T92" fmla="*/ 47 w 522"/>
                <a:gd name="T93" fmla="*/ 317 h 420"/>
                <a:gd name="T94" fmla="*/ 22 w 522"/>
                <a:gd name="T95" fmla="*/ 268 h 420"/>
                <a:gd name="T96" fmla="*/ 24 w 522"/>
                <a:gd name="T97" fmla="*/ 213 h 420"/>
                <a:gd name="T98" fmla="*/ 43 w 522"/>
                <a:gd name="T99" fmla="*/ 169 h 420"/>
                <a:gd name="T100" fmla="*/ 91 w 522"/>
                <a:gd name="T101" fmla="*/ 127 h 420"/>
                <a:gd name="T102" fmla="*/ 100 w 522"/>
                <a:gd name="T103" fmla="*/ 114 h 420"/>
                <a:gd name="T104" fmla="*/ 110 w 522"/>
                <a:gd name="T105" fmla="*/ 64 h 420"/>
                <a:gd name="T106" fmla="*/ 137 w 522"/>
                <a:gd name="T107" fmla="*/ 26 h 420"/>
                <a:gd name="T108" fmla="*/ 186 w 522"/>
                <a:gd name="T109" fmla="*/ 28 h 420"/>
                <a:gd name="T110" fmla="*/ 216 w 522"/>
                <a:gd name="T111"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 h="420">
                  <a:moveTo>
                    <a:pt x="216" y="11"/>
                  </a:moveTo>
                  <a:lnTo>
                    <a:pt x="213" y="9"/>
                  </a:lnTo>
                  <a:lnTo>
                    <a:pt x="207" y="7"/>
                  </a:lnTo>
                  <a:lnTo>
                    <a:pt x="201" y="5"/>
                  </a:lnTo>
                  <a:lnTo>
                    <a:pt x="197" y="5"/>
                  </a:lnTo>
                  <a:lnTo>
                    <a:pt x="190" y="3"/>
                  </a:lnTo>
                  <a:lnTo>
                    <a:pt x="186" y="3"/>
                  </a:lnTo>
                  <a:lnTo>
                    <a:pt x="178" y="1"/>
                  </a:lnTo>
                  <a:lnTo>
                    <a:pt x="171" y="1"/>
                  </a:lnTo>
                  <a:lnTo>
                    <a:pt x="163" y="1"/>
                  </a:lnTo>
                  <a:lnTo>
                    <a:pt x="156" y="1"/>
                  </a:lnTo>
                  <a:lnTo>
                    <a:pt x="148" y="1"/>
                  </a:lnTo>
                  <a:lnTo>
                    <a:pt x="140" y="1"/>
                  </a:lnTo>
                  <a:lnTo>
                    <a:pt x="131" y="3"/>
                  </a:lnTo>
                  <a:lnTo>
                    <a:pt x="123" y="5"/>
                  </a:lnTo>
                  <a:lnTo>
                    <a:pt x="116" y="7"/>
                  </a:lnTo>
                  <a:lnTo>
                    <a:pt x="108" y="13"/>
                  </a:lnTo>
                  <a:lnTo>
                    <a:pt x="102" y="19"/>
                  </a:lnTo>
                  <a:lnTo>
                    <a:pt x="97" y="26"/>
                  </a:lnTo>
                  <a:lnTo>
                    <a:pt x="91" y="34"/>
                  </a:lnTo>
                  <a:lnTo>
                    <a:pt x="89" y="43"/>
                  </a:lnTo>
                  <a:lnTo>
                    <a:pt x="85" y="47"/>
                  </a:lnTo>
                  <a:lnTo>
                    <a:pt x="85" y="53"/>
                  </a:lnTo>
                  <a:lnTo>
                    <a:pt x="83" y="57"/>
                  </a:lnTo>
                  <a:lnTo>
                    <a:pt x="83" y="62"/>
                  </a:lnTo>
                  <a:lnTo>
                    <a:pt x="81" y="70"/>
                  </a:lnTo>
                  <a:lnTo>
                    <a:pt x="79" y="79"/>
                  </a:lnTo>
                  <a:lnTo>
                    <a:pt x="78" y="87"/>
                  </a:lnTo>
                  <a:lnTo>
                    <a:pt x="78" y="95"/>
                  </a:lnTo>
                  <a:lnTo>
                    <a:pt x="78" y="100"/>
                  </a:lnTo>
                  <a:lnTo>
                    <a:pt x="78" y="106"/>
                  </a:lnTo>
                  <a:lnTo>
                    <a:pt x="78" y="110"/>
                  </a:lnTo>
                  <a:lnTo>
                    <a:pt x="78" y="110"/>
                  </a:lnTo>
                  <a:lnTo>
                    <a:pt x="76" y="110"/>
                  </a:lnTo>
                  <a:lnTo>
                    <a:pt x="74" y="112"/>
                  </a:lnTo>
                  <a:lnTo>
                    <a:pt x="70" y="114"/>
                  </a:lnTo>
                  <a:lnTo>
                    <a:pt x="66" y="118"/>
                  </a:lnTo>
                  <a:lnTo>
                    <a:pt x="59" y="119"/>
                  </a:lnTo>
                  <a:lnTo>
                    <a:pt x="53" y="125"/>
                  </a:lnTo>
                  <a:lnTo>
                    <a:pt x="47" y="131"/>
                  </a:lnTo>
                  <a:lnTo>
                    <a:pt x="41" y="140"/>
                  </a:lnTo>
                  <a:lnTo>
                    <a:pt x="34" y="146"/>
                  </a:lnTo>
                  <a:lnTo>
                    <a:pt x="26" y="156"/>
                  </a:lnTo>
                  <a:lnTo>
                    <a:pt x="22" y="161"/>
                  </a:lnTo>
                  <a:lnTo>
                    <a:pt x="21" y="167"/>
                  </a:lnTo>
                  <a:lnTo>
                    <a:pt x="17" y="173"/>
                  </a:lnTo>
                  <a:lnTo>
                    <a:pt x="15" y="180"/>
                  </a:lnTo>
                  <a:lnTo>
                    <a:pt x="11" y="184"/>
                  </a:lnTo>
                  <a:lnTo>
                    <a:pt x="9" y="192"/>
                  </a:lnTo>
                  <a:lnTo>
                    <a:pt x="5" y="199"/>
                  </a:lnTo>
                  <a:lnTo>
                    <a:pt x="5" y="207"/>
                  </a:lnTo>
                  <a:lnTo>
                    <a:pt x="2" y="216"/>
                  </a:lnTo>
                  <a:lnTo>
                    <a:pt x="2" y="224"/>
                  </a:lnTo>
                  <a:lnTo>
                    <a:pt x="0" y="232"/>
                  </a:lnTo>
                  <a:lnTo>
                    <a:pt x="0" y="243"/>
                  </a:lnTo>
                  <a:lnTo>
                    <a:pt x="0" y="251"/>
                  </a:lnTo>
                  <a:lnTo>
                    <a:pt x="0" y="260"/>
                  </a:lnTo>
                  <a:lnTo>
                    <a:pt x="0" y="268"/>
                  </a:lnTo>
                  <a:lnTo>
                    <a:pt x="3" y="277"/>
                  </a:lnTo>
                  <a:lnTo>
                    <a:pt x="5" y="285"/>
                  </a:lnTo>
                  <a:lnTo>
                    <a:pt x="7" y="292"/>
                  </a:lnTo>
                  <a:lnTo>
                    <a:pt x="11" y="302"/>
                  </a:lnTo>
                  <a:lnTo>
                    <a:pt x="15" y="310"/>
                  </a:lnTo>
                  <a:lnTo>
                    <a:pt x="19" y="317"/>
                  </a:lnTo>
                  <a:lnTo>
                    <a:pt x="24" y="323"/>
                  </a:lnTo>
                  <a:lnTo>
                    <a:pt x="30" y="331"/>
                  </a:lnTo>
                  <a:lnTo>
                    <a:pt x="36" y="338"/>
                  </a:lnTo>
                  <a:lnTo>
                    <a:pt x="41" y="344"/>
                  </a:lnTo>
                  <a:lnTo>
                    <a:pt x="49" y="350"/>
                  </a:lnTo>
                  <a:lnTo>
                    <a:pt x="57" y="357"/>
                  </a:lnTo>
                  <a:lnTo>
                    <a:pt x="66" y="363"/>
                  </a:lnTo>
                  <a:lnTo>
                    <a:pt x="72" y="367"/>
                  </a:lnTo>
                  <a:lnTo>
                    <a:pt x="81" y="372"/>
                  </a:lnTo>
                  <a:lnTo>
                    <a:pt x="89" y="378"/>
                  </a:lnTo>
                  <a:lnTo>
                    <a:pt x="98" y="382"/>
                  </a:lnTo>
                  <a:lnTo>
                    <a:pt x="108" y="386"/>
                  </a:lnTo>
                  <a:lnTo>
                    <a:pt x="117" y="391"/>
                  </a:lnTo>
                  <a:lnTo>
                    <a:pt x="121" y="393"/>
                  </a:lnTo>
                  <a:lnTo>
                    <a:pt x="127" y="395"/>
                  </a:lnTo>
                  <a:lnTo>
                    <a:pt x="133" y="395"/>
                  </a:lnTo>
                  <a:lnTo>
                    <a:pt x="138" y="399"/>
                  </a:lnTo>
                  <a:lnTo>
                    <a:pt x="142" y="399"/>
                  </a:lnTo>
                  <a:lnTo>
                    <a:pt x="148" y="401"/>
                  </a:lnTo>
                  <a:lnTo>
                    <a:pt x="154" y="403"/>
                  </a:lnTo>
                  <a:lnTo>
                    <a:pt x="159" y="405"/>
                  </a:lnTo>
                  <a:lnTo>
                    <a:pt x="163" y="407"/>
                  </a:lnTo>
                  <a:lnTo>
                    <a:pt x="169" y="408"/>
                  </a:lnTo>
                  <a:lnTo>
                    <a:pt x="175" y="410"/>
                  </a:lnTo>
                  <a:lnTo>
                    <a:pt x="180" y="410"/>
                  </a:lnTo>
                  <a:lnTo>
                    <a:pt x="186" y="412"/>
                  </a:lnTo>
                  <a:lnTo>
                    <a:pt x="190" y="412"/>
                  </a:lnTo>
                  <a:lnTo>
                    <a:pt x="195" y="414"/>
                  </a:lnTo>
                  <a:lnTo>
                    <a:pt x="203" y="416"/>
                  </a:lnTo>
                  <a:lnTo>
                    <a:pt x="207" y="416"/>
                  </a:lnTo>
                  <a:lnTo>
                    <a:pt x="214" y="418"/>
                  </a:lnTo>
                  <a:lnTo>
                    <a:pt x="218" y="418"/>
                  </a:lnTo>
                  <a:lnTo>
                    <a:pt x="226" y="420"/>
                  </a:lnTo>
                  <a:lnTo>
                    <a:pt x="230" y="420"/>
                  </a:lnTo>
                  <a:lnTo>
                    <a:pt x="235" y="420"/>
                  </a:lnTo>
                  <a:lnTo>
                    <a:pt x="241" y="420"/>
                  </a:lnTo>
                  <a:lnTo>
                    <a:pt x="247" y="420"/>
                  </a:lnTo>
                  <a:lnTo>
                    <a:pt x="251" y="420"/>
                  </a:lnTo>
                  <a:lnTo>
                    <a:pt x="256" y="420"/>
                  </a:lnTo>
                  <a:lnTo>
                    <a:pt x="262" y="420"/>
                  </a:lnTo>
                  <a:lnTo>
                    <a:pt x="266" y="420"/>
                  </a:lnTo>
                  <a:lnTo>
                    <a:pt x="275" y="420"/>
                  </a:lnTo>
                  <a:lnTo>
                    <a:pt x="285" y="420"/>
                  </a:lnTo>
                  <a:lnTo>
                    <a:pt x="290" y="418"/>
                  </a:lnTo>
                  <a:lnTo>
                    <a:pt x="294" y="418"/>
                  </a:lnTo>
                  <a:lnTo>
                    <a:pt x="300" y="418"/>
                  </a:lnTo>
                  <a:lnTo>
                    <a:pt x="306" y="418"/>
                  </a:lnTo>
                  <a:lnTo>
                    <a:pt x="313" y="416"/>
                  </a:lnTo>
                  <a:lnTo>
                    <a:pt x="321" y="414"/>
                  </a:lnTo>
                  <a:lnTo>
                    <a:pt x="330" y="410"/>
                  </a:lnTo>
                  <a:lnTo>
                    <a:pt x="338" y="410"/>
                  </a:lnTo>
                  <a:lnTo>
                    <a:pt x="346" y="407"/>
                  </a:lnTo>
                  <a:lnTo>
                    <a:pt x="353" y="405"/>
                  </a:lnTo>
                  <a:lnTo>
                    <a:pt x="363" y="401"/>
                  </a:lnTo>
                  <a:lnTo>
                    <a:pt x="370" y="399"/>
                  </a:lnTo>
                  <a:lnTo>
                    <a:pt x="376" y="395"/>
                  </a:lnTo>
                  <a:lnTo>
                    <a:pt x="384" y="391"/>
                  </a:lnTo>
                  <a:lnTo>
                    <a:pt x="389" y="388"/>
                  </a:lnTo>
                  <a:lnTo>
                    <a:pt x="397" y="386"/>
                  </a:lnTo>
                  <a:lnTo>
                    <a:pt x="403" y="382"/>
                  </a:lnTo>
                  <a:lnTo>
                    <a:pt x="408" y="378"/>
                  </a:lnTo>
                  <a:lnTo>
                    <a:pt x="414" y="374"/>
                  </a:lnTo>
                  <a:lnTo>
                    <a:pt x="422" y="370"/>
                  </a:lnTo>
                  <a:lnTo>
                    <a:pt x="425" y="367"/>
                  </a:lnTo>
                  <a:lnTo>
                    <a:pt x="431" y="365"/>
                  </a:lnTo>
                  <a:lnTo>
                    <a:pt x="437" y="359"/>
                  </a:lnTo>
                  <a:lnTo>
                    <a:pt x="442" y="357"/>
                  </a:lnTo>
                  <a:lnTo>
                    <a:pt x="452" y="350"/>
                  </a:lnTo>
                  <a:lnTo>
                    <a:pt x="461" y="344"/>
                  </a:lnTo>
                  <a:lnTo>
                    <a:pt x="465" y="340"/>
                  </a:lnTo>
                  <a:lnTo>
                    <a:pt x="467" y="334"/>
                  </a:lnTo>
                  <a:lnTo>
                    <a:pt x="471" y="331"/>
                  </a:lnTo>
                  <a:lnTo>
                    <a:pt x="477" y="327"/>
                  </a:lnTo>
                  <a:lnTo>
                    <a:pt x="480" y="321"/>
                  </a:lnTo>
                  <a:lnTo>
                    <a:pt x="484" y="315"/>
                  </a:lnTo>
                  <a:lnTo>
                    <a:pt x="486" y="310"/>
                  </a:lnTo>
                  <a:lnTo>
                    <a:pt x="492" y="306"/>
                  </a:lnTo>
                  <a:lnTo>
                    <a:pt x="494" y="300"/>
                  </a:lnTo>
                  <a:lnTo>
                    <a:pt x="498" y="292"/>
                  </a:lnTo>
                  <a:lnTo>
                    <a:pt x="499" y="287"/>
                  </a:lnTo>
                  <a:lnTo>
                    <a:pt x="503" y="281"/>
                  </a:lnTo>
                  <a:lnTo>
                    <a:pt x="505" y="273"/>
                  </a:lnTo>
                  <a:lnTo>
                    <a:pt x="509" y="268"/>
                  </a:lnTo>
                  <a:lnTo>
                    <a:pt x="511" y="262"/>
                  </a:lnTo>
                  <a:lnTo>
                    <a:pt x="513" y="256"/>
                  </a:lnTo>
                  <a:lnTo>
                    <a:pt x="515" y="249"/>
                  </a:lnTo>
                  <a:lnTo>
                    <a:pt x="517" y="241"/>
                  </a:lnTo>
                  <a:lnTo>
                    <a:pt x="518" y="234"/>
                  </a:lnTo>
                  <a:lnTo>
                    <a:pt x="520" y="228"/>
                  </a:lnTo>
                  <a:lnTo>
                    <a:pt x="520" y="220"/>
                  </a:lnTo>
                  <a:lnTo>
                    <a:pt x="522" y="215"/>
                  </a:lnTo>
                  <a:lnTo>
                    <a:pt x="522" y="207"/>
                  </a:lnTo>
                  <a:lnTo>
                    <a:pt x="522" y="201"/>
                  </a:lnTo>
                  <a:lnTo>
                    <a:pt x="522" y="195"/>
                  </a:lnTo>
                  <a:lnTo>
                    <a:pt x="522" y="188"/>
                  </a:lnTo>
                  <a:lnTo>
                    <a:pt x="520" y="182"/>
                  </a:lnTo>
                  <a:lnTo>
                    <a:pt x="520" y="176"/>
                  </a:lnTo>
                  <a:lnTo>
                    <a:pt x="518" y="171"/>
                  </a:lnTo>
                  <a:lnTo>
                    <a:pt x="518" y="167"/>
                  </a:lnTo>
                  <a:lnTo>
                    <a:pt x="517" y="161"/>
                  </a:lnTo>
                  <a:lnTo>
                    <a:pt x="515" y="156"/>
                  </a:lnTo>
                  <a:lnTo>
                    <a:pt x="513" y="152"/>
                  </a:lnTo>
                  <a:lnTo>
                    <a:pt x="511" y="146"/>
                  </a:lnTo>
                  <a:lnTo>
                    <a:pt x="507" y="140"/>
                  </a:lnTo>
                  <a:lnTo>
                    <a:pt x="505" y="138"/>
                  </a:lnTo>
                  <a:lnTo>
                    <a:pt x="499" y="129"/>
                  </a:lnTo>
                  <a:lnTo>
                    <a:pt x="496" y="123"/>
                  </a:lnTo>
                  <a:lnTo>
                    <a:pt x="490" y="116"/>
                  </a:lnTo>
                  <a:lnTo>
                    <a:pt x="484" y="110"/>
                  </a:lnTo>
                  <a:lnTo>
                    <a:pt x="480" y="104"/>
                  </a:lnTo>
                  <a:lnTo>
                    <a:pt x="477" y="100"/>
                  </a:lnTo>
                  <a:lnTo>
                    <a:pt x="467" y="93"/>
                  </a:lnTo>
                  <a:lnTo>
                    <a:pt x="460" y="87"/>
                  </a:lnTo>
                  <a:lnTo>
                    <a:pt x="456" y="83"/>
                  </a:lnTo>
                  <a:lnTo>
                    <a:pt x="454" y="83"/>
                  </a:lnTo>
                  <a:lnTo>
                    <a:pt x="454" y="81"/>
                  </a:lnTo>
                  <a:lnTo>
                    <a:pt x="456" y="79"/>
                  </a:lnTo>
                  <a:lnTo>
                    <a:pt x="456" y="76"/>
                  </a:lnTo>
                  <a:lnTo>
                    <a:pt x="458" y="70"/>
                  </a:lnTo>
                  <a:lnTo>
                    <a:pt x="456" y="66"/>
                  </a:lnTo>
                  <a:lnTo>
                    <a:pt x="454" y="62"/>
                  </a:lnTo>
                  <a:lnTo>
                    <a:pt x="452" y="57"/>
                  </a:lnTo>
                  <a:lnTo>
                    <a:pt x="450" y="53"/>
                  </a:lnTo>
                  <a:lnTo>
                    <a:pt x="446" y="47"/>
                  </a:lnTo>
                  <a:lnTo>
                    <a:pt x="441" y="41"/>
                  </a:lnTo>
                  <a:lnTo>
                    <a:pt x="435" y="34"/>
                  </a:lnTo>
                  <a:lnTo>
                    <a:pt x="427" y="28"/>
                  </a:lnTo>
                  <a:lnTo>
                    <a:pt x="418" y="21"/>
                  </a:lnTo>
                  <a:lnTo>
                    <a:pt x="410" y="15"/>
                  </a:lnTo>
                  <a:lnTo>
                    <a:pt x="401" y="9"/>
                  </a:lnTo>
                  <a:lnTo>
                    <a:pt x="393" y="7"/>
                  </a:lnTo>
                  <a:lnTo>
                    <a:pt x="382" y="5"/>
                  </a:lnTo>
                  <a:lnTo>
                    <a:pt x="374" y="3"/>
                  </a:lnTo>
                  <a:lnTo>
                    <a:pt x="365" y="1"/>
                  </a:lnTo>
                  <a:lnTo>
                    <a:pt x="357" y="1"/>
                  </a:lnTo>
                  <a:lnTo>
                    <a:pt x="349" y="0"/>
                  </a:lnTo>
                  <a:lnTo>
                    <a:pt x="342" y="0"/>
                  </a:lnTo>
                  <a:lnTo>
                    <a:pt x="336" y="0"/>
                  </a:lnTo>
                  <a:lnTo>
                    <a:pt x="330" y="1"/>
                  </a:lnTo>
                  <a:lnTo>
                    <a:pt x="323" y="1"/>
                  </a:lnTo>
                  <a:lnTo>
                    <a:pt x="321" y="3"/>
                  </a:lnTo>
                  <a:lnTo>
                    <a:pt x="315" y="22"/>
                  </a:lnTo>
                  <a:lnTo>
                    <a:pt x="319" y="22"/>
                  </a:lnTo>
                  <a:lnTo>
                    <a:pt x="323" y="22"/>
                  </a:lnTo>
                  <a:lnTo>
                    <a:pt x="328" y="22"/>
                  </a:lnTo>
                  <a:lnTo>
                    <a:pt x="336" y="22"/>
                  </a:lnTo>
                  <a:lnTo>
                    <a:pt x="344" y="22"/>
                  </a:lnTo>
                  <a:lnTo>
                    <a:pt x="351" y="24"/>
                  </a:lnTo>
                  <a:lnTo>
                    <a:pt x="361" y="26"/>
                  </a:lnTo>
                  <a:lnTo>
                    <a:pt x="368" y="26"/>
                  </a:lnTo>
                  <a:lnTo>
                    <a:pt x="378" y="28"/>
                  </a:lnTo>
                  <a:lnTo>
                    <a:pt x="387" y="30"/>
                  </a:lnTo>
                  <a:lnTo>
                    <a:pt x="395" y="32"/>
                  </a:lnTo>
                  <a:lnTo>
                    <a:pt x="403" y="36"/>
                  </a:lnTo>
                  <a:lnTo>
                    <a:pt x="408" y="38"/>
                  </a:lnTo>
                  <a:lnTo>
                    <a:pt x="412" y="41"/>
                  </a:lnTo>
                  <a:lnTo>
                    <a:pt x="418" y="47"/>
                  </a:lnTo>
                  <a:lnTo>
                    <a:pt x="420" y="55"/>
                  </a:lnTo>
                  <a:lnTo>
                    <a:pt x="423" y="62"/>
                  </a:lnTo>
                  <a:lnTo>
                    <a:pt x="423" y="70"/>
                  </a:lnTo>
                  <a:lnTo>
                    <a:pt x="425" y="78"/>
                  </a:lnTo>
                  <a:lnTo>
                    <a:pt x="425" y="81"/>
                  </a:lnTo>
                  <a:lnTo>
                    <a:pt x="427" y="85"/>
                  </a:lnTo>
                  <a:lnTo>
                    <a:pt x="427" y="89"/>
                  </a:lnTo>
                  <a:lnTo>
                    <a:pt x="427" y="91"/>
                  </a:lnTo>
                  <a:lnTo>
                    <a:pt x="431" y="93"/>
                  </a:lnTo>
                  <a:lnTo>
                    <a:pt x="435" y="95"/>
                  </a:lnTo>
                  <a:lnTo>
                    <a:pt x="441" y="100"/>
                  </a:lnTo>
                  <a:lnTo>
                    <a:pt x="448" y="104"/>
                  </a:lnTo>
                  <a:lnTo>
                    <a:pt x="456" y="112"/>
                  </a:lnTo>
                  <a:lnTo>
                    <a:pt x="463" y="119"/>
                  </a:lnTo>
                  <a:lnTo>
                    <a:pt x="471" y="129"/>
                  </a:lnTo>
                  <a:lnTo>
                    <a:pt x="475" y="133"/>
                  </a:lnTo>
                  <a:lnTo>
                    <a:pt x="479" y="137"/>
                  </a:lnTo>
                  <a:lnTo>
                    <a:pt x="482" y="142"/>
                  </a:lnTo>
                  <a:lnTo>
                    <a:pt x="486" y="148"/>
                  </a:lnTo>
                  <a:lnTo>
                    <a:pt x="488" y="154"/>
                  </a:lnTo>
                  <a:lnTo>
                    <a:pt x="492" y="157"/>
                  </a:lnTo>
                  <a:lnTo>
                    <a:pt x="496" y="165"/>
                  </a:lnTo>
                  <a:lnTo>
                    <a:pt x="498" y="171"/>
                  </a:lnTo>
                  <a:lnTo>
                    <a:pt x="499" y="176"/>
                  </a:lnTo>
                  <a:lnTo>
                    <a:pt x="501" y="184"/>
                  </a:lnTo>
                  <a:lnTo>
                    <a:pt x="501" y="190"/>
                  </a:lnTo>
                  <a:lnTo>
                    <a:pt x="503" y="197"/>
                  </a:lnTo>
                  <a:lnTo>
                    <a:pt x="503" y="203"/>
                  </a:lnTo>
                  <a:lnTo>
                    <a:pt x="503" y="211"/>
                  </a:lnTo>
                  <a:lnTo>
                    <a:pt x="503" y="218"/>
                  </a:lnTo>
                  <a:lnTo>
                    <a:pt x="501" y="226"/>
                  </a:lnTo>
                  <a:lnTo>
                    <a:pt x="499" y="232"/>
                  </a:lnTo>
                  <a:lnTo>
                    <a:pt x="498" y="241"/>
                  </a:lnTo>
                  <a:lnTo>
                    <a:pt x="494" y="247"/>
                  </a:lnTo>
                  <a:lnTo>
                    <a:pt x="490" y="254"/>
                  </a:lnTo>
                  <a:lnTo>
                    <a:pt x="486" y="260"/>
                  </a:lnTo>
                  <a:lnTo>
                    <a:pt x="484" y="268"/>
                  </a:lnTo>
                  <a:lnTo>
                    <a:pt x="480" y="273"/>
                  </a:lnTo>
                  <a:lnTo>
                    <a:pt x="477" y="281"/>
                  </a:lnTo>
                  <a:lnTo>
                    <a:pt x="471" y="287"/>
                  </a:lnTo>
                  <a:lnTo>
                    <a:pt x="467" y="292"/>
                  </a:lnTo>
                  <a:lnTo>
                    <a:pt x="463" y="300"/>
                  </a:lnTo>
                  <a:lnTo>
                    <a:pt x="458" y="306"/>
                  </a:lnTo>
                  <a:lnTo>
                    <a:pt x="452" y="311"/>
                  </a:lnTo>
                  <a:lnTo>
                    <a:pt x="448" y="317"/>
                  </a:lnTo>
                  <a:lnTo>
                    <a:pt x="444" y="321"/>
                  </a:lnTo>
                  <a:lnTo>
                    <a:pt x="439" y="327"/>
                  </a:lnTo>
                  <a:lnTo>
                    <a:pt x="435" y="332"/>
                  </a:lnTo>
                  <a:lnTo>
                    <a:pt x="429" y="336"/>
                  </a:lnTo>
                  <a:lnTo>
                    <a:pt x="423" y="340"/>
                  </a:lnTo>
                  <a:lnTo>
                    <a:pt x="420" y="346"/>
                  </a:lnTo>
                  <a:lnTo>
                    <a:pt x="410" y="351"/>
                  </a:lnTo>
                  <a:lnTo>
                    <a:pt x="403" y="359"/>
                  </a:lnTo>
                  <a:lnTo>
                    <a:pt x="395" y="365"/>
                  </a:lnTo>
                  <a:lnTo>
                    <a:pt x="387" y="370"/>
                  </a:lnTo>
                  <a:lnTo>
                    <a:pt x="382" y="372"/>
                  </a:lnTo>
                  <a:lnTo>
                    <a:pt x="378" y="376"/>
                  </a:lnTo>
                  <a:lnTo>
                    <a:pt x="370" y="376"/>
                  </a:lnTo>
                  <a:lnTo>
                    <a:pt x="365" y="378"/>
                  </a:lnTo>
                  <a:lnTo>
                    <a:pt x="355" y="380"/>
                  </a:lnTo>
                  <a:lnTo>
                    <a:pt x="347" y="382"/>
                  </a:lnTo>
                  <a:lnTo>
                    <a:pt x="342" y="382"/>
                  </a:lnTo>
                  <a:lnTo>
                    <a:pt x="336" y="384"/>
                  </a:lnTo>
                  <a:lnTo>
                    <a:pt x="332" y="384"/>
                  </a:lnTo>
                  <a:lnTo>
                    <a:pt x="327" y="386"/>
                  </a:lnTo>
                  <a:lnTo>
                    <a:pt x="321" y="388"/>
                  </a:lnTo>
                  <a:lnTo>
                    <a:pt x="315" y="389"/>
                  </a:lnTo>
                  <a:lnTo>
                    <a:pt x="309" y="389"/>
                  </a:lnTo>
                  <a:lnTo>
                    <a:pt x="306" y="391"/>
                  </a:lnTo>
                  <a:lnTo>
                    <a:pt x="298" y="391"/>
                  </a:lnTo>
                  <a:lnTo>
                    <a:pt x="292" y="393"/>
                  </a:lnTo>
                  <a:lnTo>
                    <a:pt x="285" y="393"/>
                  </a:lnTo>
                  <a:lnTo>
                    <a:pt x="279" y="395"/>
                  </a:lnTo>
                  <a:lnTo>
                    <a:pt x="273" y="395"/>
                  </a:lnTo>
                  <a:lnTo>
                    <a:pt x="268" y="395"/>
                  </a:lnTo>
                  <a:lnTo>
                    <a:pt x="260" y="395"/>
                  </a:lnTo>
                  <a:lnTo>
                    <a:pt x="254" y="397"/>
                  </a:lnTo>
                  <a:lnTo>
                    <a:pt x="249" y="397"/>
                  </a:lnTo>
                  <a:lnTo>
                    <a:pt x="243" y="397"/>
                  </a:lnTo>
                  <a:lnTo>
                    <a:pt x="235" y="397"/>
                  </a:lnTo>
                  <a:lnTo>
                    <a:pt x="232" y="397"/>
                  </a:lnTo>
                  <a:lnTo>
                    <a:pt x="224" y="395"/>
                  </a:lnTo>
                  <a:lnTo>
                    <a:pt x="218" y="395"/>
                  </a:lnTo>
                  <a:lnTo>
                    <a:pt x="214" y="395"/>
                  </a:lnTo>
                  <a:lnTo>
                    <a:pt x="209" y="395"/>
                  </a:lnTo>
                  <a:lnTo>
                    <a:pt x="203" y="393"/>
                  </a:lnTo>
                  <a:lnTo>
                    <a:pt x="197" y="391"/>
                  </a:lnTo>
                  <a:lnTo>
                    <a:pt x="190" y="389"/>
                  </a:lnTo>
                  <a:lnTo>
                    <a:pt x="184" y="389"/>
                  </a:lnTo>
                  <a:lnTo>
                    <a:pt x="176" y="388"/>
                  </a:lnTo>
                  <a:lnTo>
                    <a:pt x="171" y="386"/>
                  </a:lnTo>
                  <a:lnTo>
                    <a:pt x="163" y="382"/>
                  </a:lnTo>
                  <a:lnTo>
                    <a:pt x="157" y="382"/>
                  </a:lnTo>
                  <a:lnTo>
                    <a:pt x="148" y="378"/>
                  </a:lnTo>
                  <a:lnTo>
                    <a:pt x="140" y="374"/>
                  </a:lnTo>
                  <a:lnTo>
                    <a:pt x="133" y="372"/>
                  </a:lnTo>
                  <a:lnTo>
                    <a:pt x="125" y="369"/>
                  </a:lnTo>
                  <a:lnTo>
                    <a:pt x="117" y="365"/>
                  </a:lnTo>
                  <a:lnTo>
                    <a:pt x="110" y="361"/>
                  </a:lnTo>
                  <a:lnTo>
                    <a:pt x="102" y="357"/>
                  </a:lnTo>
                  <a:lnTo>
                    <a:pt x="95" y="353"/>
                  </a:lnTo>
                  <a:lnTo>
                    <a:pt x="87" y="350"/>
                  </a:lnTo>
                  <a:lnTo>
                    <a:pt x="79" y="344"/>
                  </a:lnTo>
                  <a:lnTo>
                    <a:pt x="72" y="338"/>
                  </a:lnTo>
                  <a:lnTo>
                    <a:pt x="66" y="334"/>
                  </a:lnTo>
                  <a:lnTo>
                    <a:pt x="59" y="329"/>
                  </a:lnTo>
                  <a:lnTo>
                    <a:pt x="53" y="323"/>
                  </a:lnTo>
                  <a:lnTo>
                    <a:pt x="47" y="317"/>
                  </a:lnTo>
                  <a:lnTo>
                    <a:pt x="43" y="311"/>
                  </a:lnTo>
                  <a:lnTo>
                    <a:pt x="38" y="306"/>
                  </a:lnTo>
                  <a:lnTo>
                    <a:pt x="34" y="298"/>
                  </a:lnTo>
                  <a:lnTo>
                    <a:pt x="30" y="291"/>
                  </a:lnTo>
                  <a:lnTo>
                    <a:pt x="28" y="285"/>
                  </a:lnTo>
                  <a:lnTo>
                    <a:pt x="24" y="277"/>
                  </a:lnTo>
                  <a:lnTo>
                    <a:pt x="22" y="268"/>
                  </a:lnTo>
                  <a:lnTo>
                    <a:pt x="22" y="260"/>
                  </a:lnTo>
                  <a:lnTo>
                    <a:pt x="22" y="253"/>
                  </a:lnTo>
                  <a:lnTo>
                    <a:pt x="21" y="243"/>
                  </a:lnTo>
                  <a:lnTo>
                    <a:pt x="21" y="235"/>
                  </a:lnTo>
                  <a:lnTo>
                    <a:pt x="22" y="228"/>
                  </a:lnTo>
                  <a:lnTo>
                    <a:pt x="24" y="220"/>
                  </a:lnTo>
                  <a:lnTo>
                    <a:pt x="24" y="213"/>
                  </a:lnTo>
                  <a:lnTo>
                    <a:pt x="28" y="205"/>
                  </a:lnTo>
                  <a:lnTo>
                    <a:pt x="30" y="197"/>
                  </a:lnTo>
                  <a:lnTo>
                    <a:pt x="32" y="192"/>
                  </a:lnTo>
                  <a:lnTo>
                    <a:pt x="36" y="186"/>
                  </a:lnTo>
                  <a:lnTo>
                    <a:pt x="38" y="180"/>
                  </a:lnTo>
                  <a:lnTo>
                    <a:pt x="41" y="175"/>
                  </a:lnTo>
                  <a:lnTo>
                    <a:pt x="43" y="169"/>
                  </a:lnTo>
                  <a:lnTo>
                    <a:pt x="51" y="161"/>
                  </a:lnTo>
                  <a:lnTo>
                    <a:pt x="59" y="154"/>
                  </a:lnTo>
                  <a:lnTo>
                    <a:pt x="66" y="146"/>
                  </a:lnTo>
                  <a:lnTo>
                    <a:pt x="74" y="140"/>
                  </a:lnTo>
                  <a:lnTo>
                    <a:pt x="81" y="135"/>
                  </a:lnTo>
                  <a:lnTo>
                    <a:pt x="87" y="131"/>
                  </a:lnTo>
                  <a:lnTo>
                    <a:pt x="91" y="127"/>
                  </a:lnTo>
                  <a:lnTo>
                    <a:pt x="97" y="125"/>
                  </a:lnTo>
                  <a:lnTo>
                    <a:pt x="98" y="125"/>
                  </a:lnTo>
                  <a:lnTo>
                    <a:pt x="100" y="125"/>
                  </a:lnTo>
                  <a:lnTo>
                    <a:pt x="100" y="123"/>
                  </a:lnTo>
                  <a:lnTo>
                    <a:pt x="100" y="121"/>
                  </a:lnTo>
                  <a:lnTo>
                    <a:pt x="100" y="118"/>
                  </a:lnTo>
                  <a:lnTo>
                    <a:pt x="100" y="114"/>
                  </a:lnTo>
                  <a:lnTo>
                    <a:pt x="100" y="108"/>
                  </a:lnTo>
                  <a:lnTo>
                    <a:pt x="102" y="102"/>
                  </a:lnTo>
                  <a:lnTo>
                    <a:pt x="102" y="95"/>
                  </a:lnTo>
                  <a:lnTo>
                    <a:pt x="104" y="87"/>
                  </a:lnTo>
                  <a:lnTo>
                    <a:pt x="104" y="79"/>
                  </a:lnTo>
                  <a:lnTo>
                    <a:pt x="106" y="72"/>
                  </a:lnTo>
                  <a:lnTo>
                    <a:pt x="110" y="64"/>
                  </a:lnTo>
                  <a:lnTo>
                    <a:pt x="112" y="57"/>
                  </a:lnTo>
                  <a:lnTo>
                    <a:pt x="116" y="51"/>
                  </a:lnTo>
                  <a:lnTo>
                    <a:pt x="117" y="43"/>
                  </a:lnTo>
                  <a:lnTo>
                    <a:pt x="121" y="38"/>
                  </a:lnTo>
                  <a:lnTo>
                    <a:pt x="127" y="34"/>
                  </a:lnTo>
                  <a:lnTo>
                    <a:pt x="131" y="30"/>
                  </a:lnTo>
                  <a:lnTo>
                    <a:pt x="137" y="26"/>
                  </a:lnTo>
                  <a:lnTo>
                    <a:pt x="142" y="24"/>
                  </a:lnTo>
                  <a:lnTo>
                    <a:pt x="150" y="24"/>
                  </a:lnTo>
                  <a:lnTo>
                    <a:pt x="156" y="24"/>
                  </a:lnTo>
                  <a:lnTo>
                    <a:pt x="163" y="24"/>
                  </a:lnTo>
                  <a:lnTo>
                    <a:pt x="171" y="24"/>
                  </a:lnTo>
                  <a:lnTo>
                    <a:pt x="178" y="28"/>
                  </a:lnTo>
                  <a:lnTo>
                    <a:pt x="186" y="28"/>
                  </a:lnTo>
                  <a:lnTo>
                    <a:pt x="192" y="32"/>
                  </a:lnTo>
                  <a:lnTo>
                    <a:pt x="197" y="34"/>
                  </a:lnTo>
                  <a:lnTo>
                    <a:pt x="205" y="36"/>
                  </a:lnTo>
                  <a:lnTo>
                    <a:pt x="209" y="36"/>
                  </a:lnTo>
                  <a:lnTo>
                    <a:pt x="213" y="38"/>
                  </a:lnTo>
                  <a:lnTo>
                    <a:pt x="214" y="40"/>
                  </a:lnTo>
                  <a:lnTo>
                    <a:pt x="216" y="40"/>
                  </a:lnTo>
                  <a:lnTo>
                    <a:pt x="216" y="11"/>
                  </a:lnTo>
                  <a:lnTo>
                    <a:pt x="216" y="11"/>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7"/>
            <p:cNvSpPr>
              <a:spLocks/>
            </p:cNvSpPr>
            <p:nvPr/>
          </p:nvSpPr>
          <p:spPr bwMode="auto">
            <a:xfrm>
              <a:off x="5718222" y="3366809"/>
              <a:ext cx="124857" cy="38033"/>
            </a:xfrm>
            <a:custGeom>
              <a:avLst/>
              <a:gdLst>
                <a:gd name="T0" fmla="*/ 0 w 131"/>
                <a:gd name="T1" fmla="*/ 4 h 37"/>
                <a:gd name="T2" fmla="*/ 2 w 131"/>
                <a:gd name="T3" fmla="*/ 4 h 37"/>
                <a:gd name="T4" fmla="*/ 9 w 131"/>
                <a:gd name="T5" fmla="*/ 4 h 37"/>
                <a:gd name="T6" fmla="*/ 11 w 131"/>
                <a:gd name="T7" fmla="*/ 4 h 37"/>
                <a:gd name="T8" fmla="*/ 17 w 131"/>
                <a:gd name="T9" fmla="*/ 4 h 37"/>
                <a:gd name="T10" fmla="*/ 23 w 131"/>
                <a:gd name="T11" fmla="*/ 4 h 37"/>
                <a:gd name="T12" fmla="*/ 26 w 131"/>
                <a:gd name="T13" fmla="*/ 4 h 37"/>
                <a:gd name="T14" fmla="*/ 32 w 131"/>
                <a:gd name="T15" fmla="*/ 4 h 37"/>
                <a:gd name="T16" fmla="*/ 38 w 131"/>
                <a:gd name="T17" fmla="*/ 4 h 37"/>
                <a:gd name="T18" fmla="*/ 43 w 131"/>
                <a:gd name="T19" fmla="*/ 4 h 37"/>
                <a:gd name="T20" fmla="*/ 49 w 131"/>
                <a:gd name="T21" fmla="*/ 4 h 37"/>
                <a:gd name="T22" fmla="*/ 53 w 131"/>
                <a:gd name="T23" fmla="*/ 2 h 37"/>
                <a:gd name="T24" fmla="*/ 59 w 131"/>
                <a:gd name="T25" fmla="*/ 2 h 37"/>
                <a:gd name="T26" fmla="*/ 64 w 131"/>
                <a:gd name="T27" fmla="*/ 2 h 37"/>
                <a:gd name="T28" fmla="*/ 68 w 131"/>
                <a:gd name="T29" fmla="*/ 2 h 37"/>
                <a:gd name="T30" fmla="*/ 74 w 131"/>
                <a:gd name="T31" fmla="*/ 0 h 37"/>
                <a:gd name="T32" fmla="*/ 83 w 131"/>
                <a:gd name="T33" fmla="*/ 0 h 37"/>
                <a:gd name="T34" fmla="*/ 91 w 131"/>
                <a:gd name="T35" fmla="*/ 0 h 37"/>
                <a:gd name="T36" fmla="*/ 99 w 131"/>
                <a:gd name="T37" fmla="*/ 0 h 37"/>
                <a:gd name="T38" fmla="*/ 106 w 131"/>
                <a:gd name="T39" fmla="*/ 0 h 37"/>
                <a:gd name="T40" fmla="*/ 112 w 131"/>
                <a:gd name="T41" fmla="*/ 2 h 37"/>
                <a:gd name="T42" fmla="*/ 116 w 131"/>
                <a:gd name="T43" fmla="*/ 2 h 37"/>
                <a:gd name="T44" fmla="*/ 118 w 131"/>
                <a:gd name="T45" fmla="*/ 2 h 37"/>
                <a:gd name="T46" fmla="*/ 131 w 131"/>
                <a:gd name="T47" fmla="*/ 19 h 37"/>
                <a:gd name="T48" fmla="*/ 129 w 131"/>
                <a:gd name="T49" fmla="*/ 19 h 37"/>
                <a:gd name="T50" fmla="*/ 121 w 131"/>
                <a:gd name="T51" fmla="*/ 19 h 37"/>
                <a:gd name="T52" fmla="*/ 116 w 131"/>
                <a:gd name="T53" fmla="*/ 19 h 37"/>
                <a:gd name="T54" fmla="*/ 112 w 131"/>
                <a:gd name="T55" fmla="*/ 19 h 37"/>
                <a:gd name="T56" fmla="*/ 106 w 131"/>
                <a:gd name="T57" fmla="*/ 19 h 37"/>
                <a:gd name="T58" fmla="*/ 100 w 131"/>
                <a:gd name="T59" fmla="*/ 21 h 37"/>
                <a:gd name="T60" fmla="*/ 95 w 131"/>
                <a:gd name="T61" fmla="*/ 21 h 37"/>
                <a:gd name="T62" fmla="*/ 89 w 131"/>
                <a:gd name="T63" fmla="*/ 21 h 37"/>
                <a:gd name="T64" fmla="*/ 83 w 131"/>
                <a:gd name="T65" fmla="*/ 21 h 37"/>
                <a:gd name="T66" fmla="*/ 78 w 131"/>
                <a:gd name="T67" fmla="*/ 23 h 37"/>
                <a:gd name="T68" fmla="*/ 72 w 131"/>
                <a:gd name="T69" fmla="*/ 23 h 37"/>
                <a:gd name="T70" fmla="*/ 66 w 131"/>
                <a:gd name="T71" fmla="*/ 23 h 37"/>
                <a:gd name="T72" fmla="*/ 62 w 131"/>
                <a:gd name="T73" fmla="*/ 23 h 37"/>
                <a:gd name="T74" fmla="*/ 61 w 131"/>
                <a:gd name="T75" fmla="*/ 25 h 37"/>
                <a:gd name="T76" fmla="*/ 55 w 131"/>
                <a:gd name="T77" fmla="*/ 25 h 37"/>
                <a:gd name="T78" fmla="*/ 53 w 131"/>
                <a:gd name="T79" fmla="*/ 25 h 37"/>
                <a:gd name="T80" fmla="*/ 47 w 131"/>
                <a:gd name="T81" fmla="*/ 27 h 37"/>
                <a:gd name="T82" fmla="*/ 43 w 131"/>
                <a:gd name="T83" fmla="*/ 27 h 37"/>
                <a:gd name="T84" fmla="*/ 38 w 131"/>
                <a:gd name="T85" fmla="*/ 29 h 37"/>
                <a:gd name="T86" fmla="*/ 34 w 131"/>
                <a:gd name="T87" fmla="*/ 29 h 37"/>
                <a:gd name="T88" fmla="*/ 28 w 131"/>
                <a:gd name="T89" fmla="*/ 31 h 37"/>
                <a:gd name="T90" fmla="*/ 24 w 131"/>
                <a:gd name="T91" fmla="*/ 33 h 37"/>
                <a:gd name="T92" fmla="*/ 19 w 131"/>
                <a:gd name="T93" fmla="*/ 33 h 37"/>
                <a:gd name="T94" fmla="*/ 13 w 131"/>
                <a:gd name="T95" fmla="*/ 33 h 37"/>
                <a:gd name="T96" fmla="*/ 9 w 131"/>
                <a:gd name="T97" fmla="*/ 33 h 37"/>
                <a:gd name="T98" fmla="*/ 5 w 131"/>
                <a:gd name="T99" fmla="*/ 35 h 37"/>
                <a:gd name="T100" fmla="*/ 2 w 131"/>
                <a:gd name="T101" fmla="*/ 37 h 37"/>
                <a:gd name="T102" fmla="*/ 0 w 131"/>
                <a:gd name="T103" fmla="*/ 37 h 37"/>
                <a:gd name="T104" fmla="*/ 0 w 131"/>
                <a:gd name="T105" fmla="*/ 4 h 37"/>
                <a:gd name="T106" fmla="*/ 0 w 131"/>
                <a:gd name="T107"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37">
                  <a:moveTo>
                    <a:pt x="0" y="4"/>
                  </a:moveTo>
                  <a:lnTo>
                    <a:pt x="2" y="4"/>
                  </a:lnTo>
                  <a:lnTo>
                    <a:pt x="9" y="4"/>
                  </a:lnTo>
                  <a:lnTo>
                    <a:pt x="11" y="4"/>
                  </a:lnTo>
                  <a:lnTo>
                    <a:pt x="17" y="4"/>
                  </a:lnTo>
                  <a:lnTo>
                    <a:pt x="23" y="4"/>
                  </a:lnTo>
                  <a:lnTo>
                    <a:pt x="26" y="4"/>
                  </a:lnTo>
                  <a:lnTo>
                    <a:pt x="32" y="4"/>
                  </a:lnTo>
                  <a:lnTo>
                    <a:pt x="38" y="4"/>
                  </a:lnTo>
                  <a:lnTo>
                    <a:pt x="43" y="4"/>
                  </a:lnTo>
                  <a:lnTo>
                    <a:pt x="49" y="4"/>
                  </a:lnTo>
                  <a:lnTo>
                    <a:pt x="53" y="2"/>
                  </a:lnTo>
                  <a:lnTo>
                    <a:pt x="59" y="2"/>
                  </a:lnTo>
                  <a:lnTo>
                    <a:pt x="64" y="2"/>
                  </a:lnTo>
                  <a:lnTo>
                    <a:pt x="68" y="2"/>
                  </a:lnTo>
                  <a:lnTo>
                    <a:pt x="74" y="0"/>
                  </a:lnTo>
                  <a:lnTo>
                    <a:pt x="83" y="0"/>
                  </a:lnTo>
                  <a:lnTo>
                    <a:pt x="91" y="0"/>
                  </a:lnTo>
                  <a:lnTo>
                    <a:pt x="99" y="0"/>
                  </a:lnTo>
                  <a:lnTo>
                    <a:pt x="106" y="0"/>
                  </a:lnTo>
                  <a:lnTo>
                    <a:pt x="112" y="2"/>
                  </a:lnTo>
                  <a:lnTo>
                    <a:pt x="116" y="2"/>
                  </a:lnTo>
                  <a:lnTo>
                    <a:pt x="118" y="2"/>
                  </a:lnTo>
                  <a:lnTo>
                    <a:pt x="131" y="19"/>
                  </a:lnTo>
                  <a:lnTo>
                    <a:pt x="129" y="19"/>
                  </a:lnTo>
                  <a:lnTo>
                    <a:pt x="121" y="19"/>
                  </a:lnTo>
                  <a:lnTo>
                    <a:pt x="116" y="19"/>
                  </a:lnTo>
                  <a:lnTo>
                    <a:pt x="112" y="19"/>
                  </a:lnTo>
                  <a:lnTo>
                    <a:pt x="106" y="19"/>
                  </a:lnTo>
                  <a:lnTo>
                    <a:pt x="100" y="21"/>
                  </a:lnTo>
                  <a:lnTo>
                    <a:pt x="95" y="21"/>
                  </a:lnTo>
                  <a:lnTo>
                    <a:pt x="89" y="21"/>
                  </a:lnTo>
                  <a:lnTo>
                    <a:pt x="83" y="21"/>
                  </a:lnTo>
                  <a:lnTo>
                    <a:pt x="78" y="23"/>
                  </a:lnTo>
                  <a:lnTo>
                    <a:pt x="72" y="23"/>
                  </a:lnTo>
                  <a:lnTo>
                    <a:pt x="66" y="23"/>
                  </a:lnTo>
                  <a:lnTo>
                    <a:pt x="62" y="23"/>
                  </a:lnTo>
                  <a:lnTo>
                    <a:pt x="61" y="25"/>
                  </a:lnTo>
                  <a:lnTo>
                    <a:pt x="55" y="25"/>
                  </a:lnTo>
                  <a:lnTo>
                    <a:pt x="53" y="25"/>
                  </a:lnTo>
                  <a:lnTo>
                    <a:pt x="47" y="27"/>
                  </a:lnTo>
                  <a:lnTo>
                    <a:pt x="43" y="27"/>
                  </a:lnTo>
                  <a:lnTo>
                    <a:pt x="38" y="29"/>
                  </a:lnTo>
                  <a:lnTo>
                    <a:pt x="34" y="29"/>
                  </a:lnTo>
                  <a:lnTo>
                    <a:pt x="28" y="31"/>
                  </a:lnTo>
                  <a:lnTo>
                    <a:pt x="24" y="33"/>
                  </a:lnTo>
                  <a:lnTo>
                    <a:pt x="19" y="33"/>
                  </a:lnTo>
                  <a:lnTo>
                    <a:pt x="13" y="33"/>
                  </a:lnTo>
                  <a:lnTo>
                    <a:pt x="9" y="33"/>
                  </a:lnTo>
                  <a:lnTo>
                    <a:pt x="5" y="35"/>
                  </a:lnTo>
                  <a:lnTo>
                    <a:pt x="2" y="37"/>
                  </a:lnTo>
                  <a:lnTo>
                    <a:pt x="0" y="37"/>
                  </a:lnTo>
                  <a:lnTo>
                    <a:pt x="0" y="4"/>
                  </a:lnTo>
                  <a:lnTo>
                    <a:pt x="0" y="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8"/>
            <p:cNvSpPr>
              <a:spLocks/>
            </p:cNvSpPr>
            <p:nvPr/>
          </p:nvSpPr>
          <p:spPr bwMode="auto">
            <a:xfrm>
              <a:off x="5760482" y="3201996"/>
              <a:ext cx="124857" cy="179603"/>
            </a:xfrm>
            <a:custGeom>
              <a:avLst/>
              <a:gdLst>
                <a:gd name="T0" fmla="*/ 0 w 132"/>
                <a:gd name="T1" fmla="*/ 166 h 170"/>
                <a:gd name="T2" fmla="*/ 0 w 132"/>
                <a:gd name="T3" fmla="*/ 154 h 170"/>
                <a:gd name="T4" fmla="*/ 0 w 132"/>
                <a:gd name="T5" fmla="*/ 143 h 170"/>
                <a:gd name="T6" fmla="*/ 0 w 132"/>
                <a:gd name="T7" fmla="*/ 130 h 170"/>
                <a:gd name="T8" fmla="*/ 0 w 132"/>
                <a:gd name="T9" fmla="*/ 115 h 170"/>
                <a:gd name="T10" fmla="*/ 0 w 132"/>
                <a:gd name="T11" fmla="*/ 101 h 170"/>
                <a:gd name="T12" fmla="*/ 2 w 132"/>
                <a:gd name="T13" fmla="*/ 90 h 170"/>
                <a:gd name="T14" fmla="*/ 4 w 132"/>
                <a:gd name="T15" fmla="*/ 78 h 170"/>
                <a:gd name="T16" fmla="*/ 10 w 132"/>
                <a:gd name="T17" fmla="*/ 67 h 170"/>
                <a:gd name="T18" fmla="*/ 16 w 132"/>
                <a:gd name="T19" fmla="*/ 54 h 170"/>
                <a:gd name="T20" fmla="*/ 21 w 132"/>
                <a:gd name="T21" fmla="*/ 38 h 170"/>
                <a:gd name="T22" fmla="*/ 27 w 132"/>
                <a:gd name="T23" fmla="*/ 25 h 170"/>
                <a:gd name="T24" fmla="*/ 33 w 132"/>
                <a:gd name="T25" fmla="*/ 14 h 170"/>
                <a:gd name="T26" fmla="*/ 40 w 132"/>
                <a:gd name="T27" fmla="*/ 2 h 170"/>
                <a:gd name="T28" fmla="*/ 132 w 132"/>
                <a:gd name="T29" fmla="*/ 0 h 170"/>
                <a:gd name="T30" fmla="*/ 126 w 132"/>
                <a:gd name="T31" fmla="*/ 10 h 170"/>
                <a:gd name="T32" fmla="*/ 120 w 132"/>
                <a:gd name="T33" fmla="*/ 21 h 170"/>
                <a:gd name="T34" fmla="*/ 114 w 132"/>
                <a:gd name="T35" fmla="*/ 35 h 170"/>
                <a:gd name="T36" fmla="*/ 107 w 132"/>
                <a:gd name="T37" fmla="*/ 48 h 170"/>
                <a:gd name="T38" fmla="*/ 99 w 132"/>
                <a:gd name="T39" fmla="*/ 63 h 170"/>
                <a:gd name="T40" fmla="*/ 95 w 132"/>
                <a:gd name="T41" fmla="*/ 75 h 170"/>
                <a:gd name="T42" fmla="*/ 92 w 132"/>
                <a:gd name="T43" fmla="*/ 84 h 170"/>
                <a:gd name="T44" fmla="*/ 90 w 132"/>
                <a:gd name="T45" fmla="*/ 94 h 170"/>
                <a:gd name="T46" fmla="*/ 88 w 132"/>
                <a:gd name="T47" fmla="*/ 107 h 170"/>
                <a:gd name="T48" fmla="*/ 88 w 132"/>
                <a:gd name="T49" fmla="*/ 120 h 170"/>
                <a:gd name="T50" fmla="*/ 88 w 132"/>
                <a:gd name="T51" fmla="*/ 135 h 170"/>
                <a:gd name="T52" fmla="*/ 88 w 132"/>
                <a:gd name="T53" fmla="*/ 147 h 170"/>
                <a:gd name="T54" fmla="*/ 88 w 132"/>
                <a:gd name="T55" fmla="*/ 158 h 170"/>
                <a:gd name="T56" fmla="*/ 88 w 132"/>
                <a:gd name="T57" fmla="*/ 170 h 170"/>
                <a:gd name="T58" fmla="*/ 63 w 132"/>
                <a:gd name="T59" fmla="*/ 160 h 170"/>
                <a:gd name="T60" fmla="*/ 63 w 132"/>
                <a:gd name="T61" fmla="*/ 149 h 170"/>
                <a:gd name="T62" fmla="*/ 63 w 132"/>
                <a:gd name="T63" fmla="*/ 137 h 170"/>
                <a:gd name="T64" fmla="*/ 65 w 132"/>
                <a:gd name="T65" fmla="*/ 126 h 170"/>
                <a:gd name="T66" fmla="*/ 67 w 132"/>
                <a:gd name="T67" fmla="*/ 113 h 170"/>
                <a:gd name="T68" fmla="*/ 67 w 132"/>
                <a:gd name="T69" fmla="*/ 101 h 170"/>
                <a:gd name="T70" fmla="*/ 69 w 132"/>
                <a:gd name="T71" fmla="*/ 92 h 170"/>
                <a:gd name="T72" fmla="*/ 71 w 132"/>
                <a:gd name="T73" fmla="*/ 84 h 170"/>
                <a:gd name="T74" fmla="*/ 75 w 132"/>
                <a:gd name="T75" fmla="*/ 75 h 170"/>
                <a:gd name="T76" fmla="*/ 80 w 132"/>
                <a:gd name="T77" fmla="*/ 63 h 170"/>
                <a:gd name="T78" fmla="*/ 86 w 132"/>
                <a:gd name="T79" fmla="*/ 52 h 170"/>
                <a:gd name="T80" fmla="*/ 90 w 132"/>
                <a:gd name="T81" fmla="*/ 40 h 170"/>
                <a:gd name="T82" fmla="*/ 94 w 132"/>
                <a:gd name="T83" fmla="*/ 29 h 170"/>
                <a:gd name="T84" fmla="*/ 99 w 132"/>
                <a:gd name="T85" fmla="*/ 19 h 170"/>
                <a:gd name="T86" fmla="*/ 57 w 132"/>
                <a:gd name="T87" fmla="*/ 23 h 170"/>
                <a:gd name="T88" fmla="*/ 54 w 132"/>
                <a:gd name="T89" fmla="*/ 29 h 170"/>
                <a:gd name="T90" fmla="*/ 46 w 132"/>
                <a:gd name="T91" fmla="*/ 44 h 170"/>
                <a:gd name="T92" fmla="*/ 37 w 132"/>
                <a:gd name="T93" fmla="*/ 61 h 170"/>
                <a:gd name="T94" fmla="*/ 33 w 132"/>
                <a:gd name="T95" fmla="*/ 71 h 170"/>
                <a:gd name="T96" fmla="*/ 29 w 132"/>
                <a:gd name="T97" fmla="*/ 80 h 170"/>
                <a:gd name="T98" fmla="*/ 27 w 132"/>
                <a:gd name="T99" fmla="*/ 90 h 170"/>
                <a:gd name="T100" fmla="*/ 23 w 132"/>
                <a:gd name="T101" fmla="*/ 101 h 170"/>
                <a:gd name="T102" fmla="*/ 23 w 132"/>
                <a:gd name="T103" fmla="*/ 116 h 170"/>
                <a:gd name="T104" fmla="*/ 23 w 132"/>
                <a:gd name="T105" fmla="*/ 132 h 170"/>
                <a:gd name="T106" fmla="*/ 21 w 132"/>
                <a:gd name="T107" fmla="*/ 145 h 170"/>
                <a:gd name="T108" fmla="*/ 21 w 132"/>
                <a:gd name="T109" fmla="*/ 158 h 170"/>
                <a:gd name="T110" fmla="*/ 21 w 132"/>
                <a:gd name="T111" fmla="*/ 166 h 170"/>
                <a:gd name="T112" fmla="*/ 21 w 132"/>
                <a:gd name="T113" fmla="*/ 170 h 170"/>
                <a:gd name="T114" fmla="*/ 0 w 132"/>
                <a:gd name="T11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2" h="170">
                  <a:moveTo>
                    <a:pt x="0" y="170"/>
                  </a:moveTo>
                  <a:lnTo>
                    <a:pt x="0" y="166"/>
                  </a:lnTo>
                  <a:lnTo>
                    <a:pt x="0" y="160"/>
                  </a:lnTo>
                  <a:lnTo>
                    <a:pt x="0" y="154"/>
                  </a:lnTo>
                  <a:lnTo>
                    <a:pt x="0" y="149"/>
                  </a:lnTo>
                  <a:lnTo>
                    <a:pt x="0" y="143"/>
                  </a:lnTo>
                  <a:lnTo>
                    <a:pt x="0" y="137"/>
                  </a:lnTo>
                  <a:lnTo>
                    <a:pt x="0" y="130"/>
                  </a:lnTo>
                  <a:lnTo>
                    <a:pt x="0" y="122"/>
                  </a:lnTo>
                  <a:lnTo>
                    <a:pt x="0" y="115"/>
                  </a:lnTo>
                  <a:lnTo>
                    <a:pt x="0" y="109"/>
                  </a:lnTo>
                  <a:lnTo>
                    <a:pt x="0" y="101"/>
                  </a:lnTo>
                  <a:lnTo>
                    <a:pt x="2" y="96"/>
                  </a:lnTo>
                  <a:lnTo>
                    <a:pt x="2" y="90"/>
                  </a:lnTo>
                  <a:lnTo>
                    <a:pt x="4" y="84"/>
                  </a:lnTo>
                  <a:lnTo>
                    <a:pt x="4" y="78"/>
                  </a:lnTo>
                  <a:lnTo>
                    <a:pt x="8" y="73"/>
                  </a:lnTo>
                  <a:lnTo>
                    <a:pt x="10" y="67"/>
                  </a:lnTo>
                  <a:lnTo>
                    <a:pt x="12" y="59"/>
                  </a:lnTo>
                  <a:lnTo>
                    <a:pt x="16" y="54"/>
                  </a:lnTo>
                  <a:lnTo>
                    <a:pt x="18" y="46"/>
                  </a:lnTo>
                  <a:lnTo>
                    <a:pt x="21" y="38"/>
                  </a:lnTo>
                  <a:lnTo>
                    <a:pt x="25" y="33"/>
                  </a:lnTo>
                  <a:lnTo>
                    <a:pt x="27" y="25"/>
                  </a:lnTo>
                  <a:lnTo>
                    <a:pt x="31" y="19"/>
                  </a:lnTo>
                  <a:lnTo>
                    <a:pt x="33" y="14"/>
                  </a:lnTo>
                  <a:lnTo>
                    <a:pt x="37" y="10"/>
                  </a:lnTo>
                  <a:lnTo>
                    <a:pt x="40" y="2"/>
                  </a:lnTo>
                  <a:lnTo>
                    <a:pt x="42" y="0"/>
                  </a:lnTo>
                  <a:lnTo>
                    <a:pt x="132" y="0"/>
                  </a:lnTo>
                  <a:lnTo>
                    <a:pt x="130" y="2"/>
                  </a:lnTo>
                  <a:lnTo>
                    <a:pt x="126" y="10"/>
                  </a:lnTo>
                  <a:lnTo>
                    <a:pt x="124" y="16"/>
                  </a:lnTo>
                  <a:lnTo>
                    <a:pt x="120" y="21"/>
                  </a:lnTo>
                  <a:lnTo>
                    <a:pt x="116" y="27"/>
                  </a:lnTo>
                  <a:lnTo>
                    <a:pt x="114" y="35"/>
                  </a:lnTo>
                  <a:lnTo>
                    <a:pt x="111" y="40"/>
                  </a:lnTo>
                  <a:lnTo>
                    <a:pt x="107" y="48"/>
                  </a:lnTo>
                  <a:lnTo>
                    <a:pt x="103" y="56"/>
                  </a:lnTo>
                  <a:lnTo>
                    <a:pt x="99" y="63"/>
                  </a:lnTo>
                  <a:lnTo>
                    <a:pt x="97" y="69"/>
                  </a:lnTo>
                  <a:lnTo>
                    <a:pt x="95" y="75"/>
                  </a:lnTo>
                  <a:lnTo>
                    <a:pt x="92" y="80"/>
                  </a:lnTo>
                  <a:lnTo>
                    <a:pt x="92" y="84"/>
                  </a:lnTo>
                  <a:lnTo>
                    <a:pt x="90" y="88"/>
                  </a:lnTo>
                  <a:lnTo>
                    <a:pt x="90" y="94"/>
                  </a:lnTo>
                  <a:lnTo>
                    <a:pt x="88" y="99"/>
                  </a:lnTo>
                  <a:lnTo>
                    <a:pt x="88" y="107"/>
                  </a:lnTo>
                  <a:lnTo>
                    <a:pt x="88" y="113"/>
                  </a:lnTo>
                  <a:lnTo>
                    <a:pt x="88" y="120"/>
                  </a:lnTo>
                  <a:lnTo>
                    <a:pt x="88" y="128"/>
                  </a:lnTo>
                  <a:lnTo>
                    <a:pt x="88" y="135"/>
                  </a:lnTo>
                  <a:lnTo>
                    <a:pt x="88" y="141"/>
                  </a:lnTo>
                  <a:lnTo>
                    <a:pt x="88" y="147"/>
                  </a:lnTo>
                  <a:lnTo>
                    <a:pt x="88" y="153"/>
                  </a:lnTo>
                  <a:lnTo>
                    <a:pt x="88" y="158"/>
                  </a:lnTo>
                  <a:lnTo>
                    <a:pt x="88" y="166"/>
                  </a:lnTo>
                  <a:lnTo>
                    <a:pt x="88" y="170"/>
                  </a:lnTo>
                  <a:lnTo>
                    <a:pt x="63" y="164"/>
                  </a:lnTo>
                  <a:lnTo>
                    <a:pt x="63" y="160"/>
                  </a:lnTo>
                  <a:lnTo>
                    <a:pt x="63" y="154"/>
                  </a:lnTo>
                  <a:lnTo>
                    <a:pt x="63" y="149"/>
                  </a:lnTo>
                  <a:lnTo>
                    <a:pt x="63" y="143"/>
                  </a:lnTo>
                  <a:lnTo>
                    <a:pt x="63" y="137"/>
                  </a:lnTo>
                  <a:lnTo>
                    <a:pt x="65" y="132"/>
                  </a:lnTo>
                  <a:lnTo>
                    <a:pt x="65" y="126"/>
                  </a:lnTo>
                  <a:lnTo>
                    <a:pt x="65" y="118"/>
                  </a:lnTo>
                  <a:lnTo>
                    <a:pt x="67" y="113"/>
                  </a:lnTo>
                  <a:lnTo>
                    <a:pt x="67" y="107"/>
                  </a:lnTo>
                  <a:lnTo>
                    <a:pt x="67" y="101"/>
                  </a:lnTo>
                  <a:lnTo>
                    <a:pt x="69" y="96"/>
                  </a:lnTo>
                  <a:lnTo>
                    <a:pt x="69" y="92"/>
                  </a:lnTo>
                  <a:lnTo>
                    <a:pt x="71" y="88"/>
                  </a:lnTo>
                  <a:lnTo>
                    <a:pt x="71" y="84"/>
                  </a:lnTo>
                  <a:lnTo>
                    <a:pt x="73" y="80"/>
                  </a:lnTo>
                  <a:lnTo>
                    <a:pt x="75" y="75"/>
                  </a:lnTo>
                  <a:lnTo>
                    <a:pt x="78" y="69"/>
                  </a:lnTo>
                  <a:lnTo>
                    <a:pt x="80" y="63"/>
                  </a:lnTo>
                  <a:lnTo>
                    <a:pt x="84" y="57"/>
                  </a:lnTo>
                  <a:lnTo>
                    <a:pt x="86" y="52"/>
                  </a:lnTo>
                  <a:lnTo>
                    <a:pt x="88" y="46"/>
                  </a:lnTo>
                  <a:lnTo>
                    <a:pt x="90" y="40"/>
                  </a:lnTo>
                  <a:lnTo>
                    <a:pt x="92" y="35"/>
                  </a:lnTo>
                  <a:lnTo>
                    <a:pt x="94" y="29"/>
                  </a:lnTo>
                  <a:lnTo>
                    <a:pt x="97" y="25"/>
                  </a:lnTo>
                  <a:lnTo>
                    <a:pt x="99" y="19"/>
                  </a:lnTo>
                  <a:lnTo>
                    <a:pt x="101" y="18"/>
                  </a:lnTo>
                  <a:lnTo>
                    <a:pt x="57" y="23"/>
                  </a:lnTo>
                  <a:lnTo>
                    <a:pt x="56" y="25"/>
                  </a:lnTo>
                  <a:lnTo>
                    <a:pt x="54" y="29"/>
                  </a:lnTo>
                  <a:lnTo>
                    <a:pt x="50" y="37"/>
                  </a:lnTo>
                  <a:lnTo>
                    <a:pt x="46" y="44"/>
                  </a:lnTo>
                  <a:lnTo>
                    <a:pt x="40" y="52"/>
                  </a:lnTo>
                  <a:lnTo>
                    <a:pt x="37" y="61"/>
                  </a:lnTo>
                  <a:lnTo>
                    <a:pt x="35" y="67"/>
                  </a:lnTo>
                  <a:lnTo>
                    <a:pt x="33" y="71"/>
                  </a:lnTo>
                  <a:lnTo>
                    <a:pt x="31" y="77"/>
                  </a:lnTo>
                  <a:lnTo>
                    <a:pt x="29" y="80"/>
                  </a:lnTo>
                  <a:lnTo>
                    <a:pt x="27" y="84"/>
                  </a:lnTo>
                  <a:lnTo>
                    <a:pt x="27" y="90"/>
                  </a:lnTo>
                  <a:lnTo>
                    <a:pt x="23" y="96"/>
                  </a:lnTo>
                  <a:lnTo>
                    <a:pt x="23" y="101"/>
                  </a:lnTo>
                  <a:lnTo>
                    <a:pt x="23" y="109"/>
                  </a:lnTo>
                  <a:lnTo>
                    <a:pt x="23" y="116"/>
                  </a:lnTo>
                  <a:lnTo>
                    <a:pt x="23" y="124"/>
                  </a:lnTo>
                  <a:lnTo>
                    <a:pt x="23" y="132"/>
                  </a:lnTo>
                  <a:lnTo>
                    <a:pt x="21" y="139"/>
                  </a:lnTo>
                  <a:lnTo>
                    <a:pt x="21" y="145"/>
                  </a:lnTo>
                  <a:lnTo>
                    <a:pt x="21" y="153"/>
                  </a:lnTo>
                  <a:lnTo>
                    <a:pt x="21" y="158"/>
                  </a:lnTo>
                  <a:lnTo>
                    <a:pt x="21" y="162"/>
                  </a:lnTo>
                  <a:lnTo>
                    <a:pt x="21" y="166"/>
                  </a:lnTo>
                  <a:lnTo>
                    <a:pt x="21" y="168"/>
                  </a:lnTo>
                  <a:lnTo>
                    <a:pt x="21" y="170"/>
                  </a:lnTo>
                  <a:lnTo>
                    <a:pt x="0" y="170"/>
                  </a:lnTo>
                  <a:lnTo>
                    <a:pt x="0" y="17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0"/>
            <p:cNvSpPr>
              <a:spLocks/>
            </p:cNvSpPr>
            <p:nvPr/>
          </p:nvSpPr>
          <p:spPr bwMode="auto">
            <a:xfrm>
              <a:off x="5639467" y="3472457"/>
              <a:ext cx="163275" cy="228201"/>
            </a:xfrm>
            <a:custGeom>
              <a:avLst/>
              <a:gdLst>
                <a:gd name="T0" fmla="*/ 72 w 169"/>
                <a:gd name="T1" fmla="*/ 12 h 217"/>
                <a:gd name="T2" fmla="*/ 61 w 169"/>
                <a:gd name="T3" fmla="*/ 21 h 217"/>
                <a:gd name="T4" fmla="*/ 51 w 169"/>
                <a:gd name="T5" fmla="*/ 31 h 217"/>
                <a:gd name="T6" fmla="*/ 42 w 169"/>
                <a:gd name="T7" fmla="*/ 46 h 217"/>
                <a:gd name="T8" fmla="*/ 30 w 169"/>
                <a:gd name="T9" fmla="*/ 61 h 217"/>
                <a:gd name="T10" fmla="*/ 25 w 169"/>
                <a:gd name="T11" fmla="*/ 76 h 217"/>
                <a:gd name="T12" fmla="*/ 21 w 169"/>
                <a:gd name="T13" fmla="*/ 86 h 217"/>
                <a:gd name="T14" fmla="*/ 19 w 169"/>
                <a:gd name="T15" fmla="*/ 97 h 217"/>
                <a:gd name="T16" fmla="*/ 19 w 169"/>
                <a:gd name="T17" fmla="*/ 109 h 217"/>
                <a:gd name="T18" fmla="*/ 19 w 169"/>
                <a:gd name="T19" fmla="*/ 120 h 217"/>
                <a:gd name="T20" fmla="*/ 19 w 169"/>
                <a:gd name="T21" fmla="*/ 130 h 217"/>
                <a:gd name="T22" fmla="*/ 21 w 169"/>
                <a:gd name="T23" fmla="*/ 141 h 217"/>
                <a:gd name="T24" fmla="*/ 25 w 169"/>
                <a:gd name="T25" fmla="*/ 149 h 217"/>
                <a:gd name="T26" fmla="*/ 30 w 169"/>
                <a:gd name="T27" fmla="*/ 160 h 217"/>
                <a:gd name="T28" fmla="*/ 42 w 169"/>
                <a:gd name="T29" fmla="*/ 173 h 217"/>
                <a:gd name="T30" fmla="*/ 53 w 169"/>
                <a:gd name="T31" fmla="*/ 183 h 217"/>
                <a:gd name="T32" fmla="*/ 65 w 169"/>
                <a:gd name="T33" fmla="*/ 190 h 217"/>
                <a:gd name="T34" fmla="*/ 80 w 169"/>
                <a:gd name="T35" fmla="*/ 194 h 217"/>
                <a:gd name="T36" fmla="*/ 93 w 169"/>
                <a:gd name="T37" fmla="*/ 198 h 217"/>
                <a:gd name="T38" fmla="*/ 106 w 169"/>
                <a:gd name="T39" fmla="*/ 198 h 217"/>
                <a:gd name="T40" fmla="*/ 120 w 169"/>
                <a:gd name="T41" fmla="*/ 196 h 217"/>
                <a:gd name="T42" fmla="*/ 129 w 169"/>
                <a:gd name="T43" fmla="*/ 192 h 217"/>
                <a:gd name="T44" fmla="*/ 139 w 169"/>
                <a:gd name="T45" fmla="*/ 189 h 217"/>
                <a:gd name="T46" fmla="*/ 152 w 169"/>
                <a:gd name="T47" fmla="*/ 183 h 217"/>
                <a:gd name="T48" fmla="*/ 162 w 169"/>
                <a:gd name="T49" fmla="*/ 177 h 217"/>
                <a:gd name="T50" fmla="*/ 169 w 169"/>
                <a:gd name="T51" fmla="*/ 204 h 217"/>
                <a:gd name="T52" fmla="*/ 165 w 169"/>
                <a:gd name="T53" fmla="*/ 204 h 217"/>
                <a:gd name="T54" fmla="*/ 158 w 169"/>
                <a:gd name="T55" fmla="*/ 208 h 217"/>
                <a:gd name="T56" fmla="*/ 143 w 169"/>
                <a:gd name="T57" fmla="*/ 211 h 217"/>
                <a:gd name="T58" fmla="*/ 125 w 169"/>
                <a:gd name="T59" fmla="*/ 215 h 217"/>
                <a:gd name="T60" fmla="*/ 116 w 169"/>
                <a:gd name="T61" fmla="*/ 217 h 217"/>
                <a:gd name="T62" fmla="*/ 106 w 169"/>
                <a:gd name="T63" fmla="*/ 217 h 217"/>
                <a:gd name="T64" fmla="*/ 95 w 169"/>
                <a:gd name="T65" fmla="*/ 217 h 217"/>
                <a:gd name="T66" fmla="*/ 86 w 169"/>
                <a:gd name="T67" fmla="*/ 217 h 217"/>
                <a:gd name="T68" fmla="*/ 74 w 169"/>
                <a:gd name="T69" fmla="*/ 215 h 217"/>
                <a:gd name="T70" fmla="*/ 63 w 169"/>
                <a:gd name="T71" fmla="*/ 213 h 217"/>
                <a:gd name="T72" fmla="*/ 46 w 169"/>
                <a:gd name="T73" fmla="*/ 204 h 217"/>
                <a:gd name="T74" fmla="*/ 29 w 169"/>
                <a:gd name="T75" fmla="*/ 190 h 217"/>
                <a:gd name="T76" fmla="*/ 17 w 169"/>
                <a:gd name="T77" fmla="*/ 177 h 217"/>
                <a:gd name="T78" fmla="*/ 8 w 169"/>
                <a:gd name="T79" fmla="*/ 162 h 217"/>
                <a:gd name="T80" fmla="*/ 4 w 169"/>
                <a:gd name="T81" fmla="*/ 147 h 217"/>
                <a:gd name="T82" fmla="*/ 0 w 169"/>
                <a:gd name="T83" fmla="*/ 130 h 217"/>
                <a:gd name="T84" fmla="*/ 0 w 169"/>
                <a:gd name="T85" fmla="*/ 113 h 217"/>
                <a:gd name="T86" fmla="*/ 2 w 169"/>
                <a:gd name="T87" fmla="*/ 95 h 217"/>
                <a:gd name="T88" fmla="*/ 4 w 169"/>
                <a:gd name="T89" fmla="*/ 80 h 217"/>
                <a:gd name="T90" fmla="*/ 10 w 169"/>
                <a:gd name="T91" fmla="*/ 63 h 217"/>
                <a:gd name="T92" fmla="*/ 17 w 169"/>
                <a:gd name="T93" fmla="*/ 48 h 217"/>
                <a:gd name="T94" fmla="*/ 27 w 169"/>
                <a:gd name="T95" fmla="*/ 33 h 217"/>
                <a:gd name="T96" fmla="*/ 38 w 169"/>
                <a:gd name="T97" fmla="*/ 23 h 217"/>
                <a:gd name="T98" fmla="*/ 46 w 169"/>
                <a:gd name="T99" fmla="*/ 12 h 217"/>
                <a:gd name="T100" fmla="*/ 55 w 169"/>
                <a:gd name="T101" fmla="*/ 6 h 217"/>
                <a:gd name="T102" fmla="*/ 63 w 169"/>
                <a:gd name="T103" fmla="*/ 0 h 217"/>
                <a:gd name="T104" fmla="*/ 76 w 169"/>
                <a:gd name="T105" fmla="*/ 1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9" h="217">
                  <a:moveTo>
                    <a:pt x="76" y="10"/>
                  </a:moveTo>
                  <a:lnTo>
                    <a:pt x="72" y="12"/>
                  </a:lnTo>
                  <a:lnTo>
                    <a:pt x="67" y="17"/>
                  </a:lnTo>
                  <a:lnTo>
                    <a:pt x="61" y="21"/>
                  </a:lnTo>
                  <a:lnTo>
                    <a:pt x="57" y="25"/>
                  </a:lnTo>
                  <a:lnTo>
                    <a:pt x="51" y="31"/>
                  </a:lnTo>
                  <a:lnTo>
                    <a:pt x="46" y="38"/>
                  </a:lnTo>
                  <a:lnTo>
                    <a:pt x="42" y="46"/>
                  </a:lnTo>
                  <a:lnTo>
                    <a:pt x="36" y="54"/>
                  </a:lnTo>
                  <a:lnTo>
                    <a:pt x="30" y="61"/>
                  </a:lnTo>
                  <a:lnTo>
                    <a:pt x="27" y="71"/>
                  </a:lnTo>
                  <a:lnTo>
                    <a:pt x="25" y="76"/>
                  </a:lnTo>
                  <a:lnTo>
                    <a:pt x="23" y="82"/>
                  </a:lnTo>
                  <a:lnTo>
                    <a:pt x="21" y="86"/>
                  </a:lnTo>
                  <a:lnTo>
                    <a:pt x="21" y="92"/>
                  </a:lnTo>
                  <a:lnTo>
                    <a:pt x="19" y="97"/>
                  </a:lnTo>
                  <a:lnTo>
                    <a:pt x="19" y="103"/>
                  </a:lnTo>
                  <a:lnTo>
                    <a:pt x="19" y="109"/>
                  </a:lnTo>
                  <a:lnTo>
                    <a:pt x="19" y="114"/>
                  </a:lnTo>
                  <a:lnTo>
                    <a:pt x="19" y="120"/>
                  </a:lnTo>
                  <a:lnTo>
                    <a:pt x="19" y="126"/>
                  </a:lnTo>
                  <a:lnTo>
                    <a:pt x="19" y="130"/>
                  </a:lnTo>
                  <a:lnTo>
                    <a:pt x="21" y="135"/>
                  </a:lnTo>
                  <a:lnTo>
                    <a:pt x="21" y="141"/>
                  </a:lnTo>
                  <a:lnTo>
                    <a:pt x="23" y="145"/>
                  </a:lnTo>
                  <a:lnTo>
                    <a:pt x="25" y="149"/>
                  </a:lnTo>
                  <a:lnTo>
                    <a:pt x="29" y="154"/>
                  </a:lnTo>
                  <a:lnTo>
                    <a:pt x="30" y="160"/>
                  </a:lnTo>
                  <a:lnTo>
                    <a:pt x="36" y="168"/>
                  </a:lnTo>
                  <a:lnTo>
                    <a:pt x="42" y="173"/>
                  </a:lnTo>
                  <a:lnTo>
                    <a:pt x="48" y="179"/>
                  </a:lnTo>
                  <a:lnTo>
                    <a:pt x="53" y="183"/>
                  </a:lnTo>
                  <a:lnTo>
                    <a:pt x="59" y="189"/>
                  </a:lnTo>
                  <a:lnTo>
                    <a:pt x="65" y="190"/>
                  </a:lnTo>
                  <a:lnTo>
                    <a:pt x="72" y="194"/>
                  </a:lnTo>
                  <a:lnTo>
                    <a:pt x="80" y="194"/>
                  </a:lnTo>
                  <a:lnTo>
                    <a:pt x="87" y="196"/>
                  </a:lnTo>
                  <a:lnTo>
                    <a:pt x="93" y="198"/>
                  </a:lnTo>
                  <a:lnTo>
                    <a:pt x="101" y="198"/>
                  </a:lnTo>
                  <a:lnTo>
                    <a:pt x="106" y="198"/>
                  </a:lnTo>
                  <a:lnTo>
                    <a:pt x="112" y="196"/>
                  </a:lnTo>
                  <a:lnTo>
                    <a:pt x="120" y="196"/>
                  </a:lnTo>
                  <a:lnTo>
                    <a:pt x="125" y="194"/>
                  </a:lnTo>
                  <a:lnTo>
                    <a:pt x="129" y="192"/>
                  </a:lnTo>
                  <a:lnTo>
                    <a:pt x="135" y="190"/>
                  </a:lnTo>
                  <a:lnTo>
                    <a:pt x="139" y="189"/>
                  </a:lnTo>
                  <a:lnTo>
                    <a:pt x="144" y="189"/>
                  </a:lnTo>
                  <a:lnTo>
                    <a:pt x="152" y="183"/>
                  </a:lnTo>
                  <a:lnTo>
                    <a:pt x="158" y="181"/>
                  </a:lnTo>
                  <a:lnTo>
                    <a:pt x="162" y="177"/>
                  </a:lnTo>
                  <a:lnTo>
                    <a:pt x="163" y="177"/>
                  </a:lnTo>
                  <a:lnTo>
                    <a:pt x="169" y="204"/>
                  </a:lnTo>
                  <a:lnTo>
                    <a:pt x="167" y="204"/>
                  </a:lnTo>
                  <a:lnTo>
                    <a:pt x="165" y="204"/>
                  </a:lnTo>
                  <a:lnTo>
                    <a:pt x="162" y="204"/>
                  </a:lnTo>
                  <a:lnTo>
                    <a:pt x="158" y="208"/>
                  </a:lnTo>
                  <a:lnTo>
                    <a:pt x="150" y="209"/>
                  </a:lnTo>
                  <a:lnTo>
                    <a:pt x="143" y="211"/>
                  </a:lnTo>
                  <a:lnTo>
                    <a:pt x="135" y="213"/>
                  </a:lnTo>
                  <a:lnTo>
                    <a:pt x="125" y="215"/>
                  </a:lnTo>
                  <a:lnTo>
                    <a:pt x="120" y="215"/>
                  </a:lnTo>
                  <a:lnTo>
                    <a:pt x="116" y="217"/>
                  </a:lnTo>
                  <a:lnTo>
                    <a:pt x="110" y="217"/>
                  </a:lnTo>
                  <a:lnTo>
                    <a:pt x="106" y="217"/>
                  </a:lnTo>
                  <a:lnTo>
                    <a:pt x="101" y="217"/>
                  </a:lnTo>
                  <a:lnTo>
                    <a:pt x="95" y="217"/>
                  </a:lnTo>
                  <a:lnTo>
                    <a:pt x="89" y="217"/>
                  </a:lnTo>
                  <a:lnTo>
                    <a:pt x="86" y="217"/>
                  </a:lnTo>
                  <a:lnTo>
                    <a:pt x="80" y="217"/>
                  </a:lnTo>
                  <a:lnTo>
                    <a:pt x="74" y="215"/>
                  </a:lnTo>
                  <a:lnTo>
                    <a:pt x="68" y="215"/>
                  </a:lnTo>
                  <a:lnTo>
                    <a:pt x="63" y="213"/>
                  </a:lnTo>
                  <a:lnTo>
                    <a:pt x="53" y="209"/>
                  </a:lnTo>
                  <a:lnTo>
                    <a:pt x="46" y="204"/>
                  </a:lnTo>
                  <a:lnTo>
                    <a:pt x="36" y="198"/>
                  </a:lnTo>
                  <a:lnTo>
                    <a:pt x="29" y="190"/>
                  </a:lnTo>
                  <a:lnTo>
                    <a:pt x="21" y="185"/>
                  </a:lnTo>
                  <a:lnTo>
                    <a:pt x="17" y="177"/>
                  </a:lnTo>
                  <a:lnTo>
                    <a:pt x="11" y="170"/>
                  </a:lnTo>
                  <a:lnTo>
                    <a:pt x="8" y="162"/>
                  </a:lnTo>
                  <a:lnTo>
                    <a:pt x="4" y="154"/>
                  </a:lnTo>
                  <a:lnTo>
                    <a:pt x="4" y="147"/>
                  </a:lnTo>
                  <a:lnTo>
                    <a:pt x="0" y="137"/>
                  </a:lnTo>
                  <a:lnTo>
                    <a:pt x="0" y="130"/>
                  </a:lnTo>
                  <a:lnTo>
                    <a:pt x="0" y="120"/>
                  </a:lnTo>
                  <a:lnTo>
                    <a:pt x="0" y="113"/>
                  </a:lnTo>
                  <a:lnTo>
                    <a:pt x="0" y="103"/>
                  </a:lnTo>
                  <a:lnTo>
                    <a:pt x="2" y="95"/>
                  </a:lnTo>
                  <a:lnTo>
                    <a:pt x="2" y="88"/>
                  </a:lnTo>
                  <a:lnTo>
                    <a:pt x="4" y="80"/>
                  </a:lnTo>
                  <a:lnTo>
                    <a:pt x="6" y="71"/>
                  </a:lnTo>
                  <a:lnTo>
                    <a:pt x="10" y="63"/>
                  </a:lnTo>
                  <a:lnTo>
                    <a:pt x="13" y="54"/>
                  </a:lnTo>
                  <a:lnTo>
                    <a:pt x="17" y="48"/>
                  </a:lnTo>
                  <a:lnTo>
                    <a:pt x="21" y="38"/>
                  </a:lnTo>
                  <a:lnTo>
                    <a:pt x="27" y="33"/>
                  </a:lnTo>
                  <a:lnTo>
                    <a:pt x="32" y="27"/>
                  </a:lnTo>
                  <a:lnTo>
                    <a:pt x="38" y="23"/>
                  </a:lnTo>
                  <a:lnTo>
                    <a:pt x="42" y="17"/>
                  </a:lnTo>
                  <a:lnTo>
                    <a:pt x="46" y="12"/>
                  </a:lnTo>
                  <a:lnTo>
                    <a:pt x="49" y="8"/>
                  </a:lnTo>
                  <a:lnTo>
                    <a:pt x="55" y="6"/>
                  </a:lnTo>
                  <a:lnTo>
                    <a:pt x="61" y="2"/>
                  </a:lnTo>
                  <a:lnTo>
                    <a:pt x="63" y="0"/>
                  </a:lnTo>
                  <a:lnTo>
                    <a:pt x="76" y="10"/>
                  </a:lnTo>
                  <a:lnTo>
                    <a:pt x="76" y="10"/>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21"/>
            <p:cNvSpPr>
              <a:spLocks/>
            </p:cNvSpPr>
            <p:nvPr/>
          </p:nvSpPr>
          <p:spPr bwMode="auto">
            <a:xfrm>
              <a:off x="5843080" y="3464005"/>
              <a:ext cx="71073" cy="150021"/>
            </a:xfrm>
            <a:custGeom>
              <a:avLst/>
              <a:gdLst>
                <a:gd name="T0" fmla="*/ 0 w 72"/>
                <a:gd name="T1" fmla="*/ 5 h 142"/>
                <a:gd name="T2" fmla="*/ 2 w 72"/>
                <a:gd name="T3" fmla="*/ 7 h 142"/>
                <a:gd name="T4" fmla="*/ 7 w 72"/>
                <a:gd name="T5" fmla="*/ 11 h 142"/>
                <a:gd name="T6" fmla="*/ 13 w 72"/>
                <a:gd name="T7" fmla="*/ 15 h 142"/>
                <a:gd name="T8" fmla="*/ 25 w 72"/>
                <a:gd name="T9" fmla="*/ 24 h 142"/>
                <a:gd name="T10" fmla="*/ 28 w 72"/>
                <a:gd name="T11" fmla="*/ 28 h 142"/>
                <a:gd name="T12" fmla="*/ 32 w 72"/>
                <a:gd name="T13" fmla="*/ 34 h 142"/>
                <a:gd name="T14" fmla="*/ 36 w 72"/>
                <a:gd name="T15" fmla="*/ 40 h 142"/>
                <a:gd name="T16" fmla="*/ 42 w 72"/>
                <a:gd name="T17" fmla="*/ 47 h 142"/>
                <a:gd name="T18" fmla="*/ 44 w 72"/>
                <a:gd name="T19" fmla="*/ 53 h 142"/>
                <a:gd name="T20" fmla="*/ 47 w 72"/>
                <a:gd name="T21" fmla="*/ 62 h 142"/>
                <a:gd name="T22" fmla="*/ 49 w 72"/>
                <a:gd name="T23" fmla="*/ 70 h 142"/>
                <a:gd name="T24" fmla="*/ 53 w 72"/>
                <a:gd name="T25" fmla="*/ 80 h 142"/>
                <a:gd name="T26" fmla="*/ 53 w 72"/>
                <a:gd name="T27" fmla="*/ 89 h 142"/>
                <a:gd name="T28" fmla="*/ 53 w 72"/>
                <a:gd name="T29" fmla="*/ 97 h 142"/>
                <a:gd name="T30" fmla="*/ 53 w 72"/>
                <a:gd name="T31" fmla="*/ 104 h 142"/>
                <a:gd name="T32" fmla="*/ 53 w 72"/>
                <a:gd name="T33" fmla="*/ 110 h 142"/>
                <a:gd name="T34" fmla="*/ 53 w 72"/>
                <a:gd name="T35" fmla="*/ 116 h 142"/>
                <a:gd name="T36" fmla="*/ 51 w 72"/>
                <a:gd name="T37" fmla="*/ 121 h 142"/>
                <a:gd name="T38" fmla="*/ 51 w 72"/>
                <a:gd name="T39" fmla="*/ 125 h 142"/>
                <a:gd name="T40" fmla="*/ 51 w 72"/>
                <a:gd name="T41" fmla="*/ 131 h 142"/>
                <a:gd name="T42" fmla="*/ 47 w 72"/>
                <a:gd name="T43" fmla="*/ 135 h 142"/>
                <a:gd name="T44" fmla="*/ 45 w 72"/>
                <a:gd name="T45" fmla="*/ 139 h 142"/>
                <a:gd name="T46" fmla="*/ 44 w 72"/>
                <a:gd name="T47" fmla="*/ 142 h 142"/>
                <a:gd name="T48" fmla="*/ 44 w 72"/>
                <a:gd name="T49" fmla="*/ 142 h 142"/>
                <a:gd name="T50" fmla="*/ 63 w 72"/>
                <a:gd name="T51" fmla="*/ 137 h 142"/>
                <a:gd name="T52" fmla="*/ 63 w 72"/>
                <a:gd name="T53" fmla="*/ 137 h 142"/>
                <a:gd name="T54" fmla="*/ 64 w 72"/>
                <a:gd name="T55" fmla="*/ 135 h 142"/>
                <a:gd name="T56" fmla="*/ 68 w 72"/>
                <a:gd name="T57" fmla="*/ 129 h 142"/>
                <a:gd name="T58" fmla="*/ 70 w 72"/>
                <a:gd name="T59" fmla="*/ 123 h 142"/>
                <a:gd name="T60" fmla="*/ 70 w 72"/>
                <a:gd name="T61" fmla="*/ 120 h 142"/>
                <a:gd name="T62" fmla="*/ 70 w 72"/>
                <a:gd name="T63" fmla="*/ 114 h 142"/>
                <a:gd name="T64" fmla="*/ 70 w 72"/>
                <a:gd name="T65" fmla="*/ 108 h 142"/>
                <a:gd name="T66" fmla="*/ 72 w 72"/>
                <a:gd name="T67" fmla="*/ 102 h 142"/>
                <a:gd name="T68" fmla="*/ 70 w 72"/>
                <a:gd name="T69" fmla="*/ 95 h 142"/>
                <a:gd name="T70" fmla="*/ 70 w 72"/>
                <a:gd name="T71" fmla="*/ 89 h 142"/>
                <a:gd name="T72" fmla="*/ 68 w 72"/>
                <a:gd name="T73" fmla="*/ 80 h 142"/>
                <a:gd name="T74" fmla="*/ 66 w 72"/>
                <a:gd name="T75" fmla="*/ 70 h 142"/>
                <a:gd name="T76" fmla="*/ 64 w 72"/>
                <a:gd name="T77" fmla="*/ 64 h 142"/>
                <a:gd name="T78" fmla="*/ 63 w 72"/>
                <a:gd name="T79" fmla="*/ 61 h 142"/>
                <a:gd name="T80" fmla="*/ 61 w 72"/>
                <a:gd name="T81" fmla="*/ 55 h 142"/>
                <a:gd name="T82" fmla="*/ 59 w 72"/>
                <a:gd name="T83" fmla="*/ 51 h 142"/>
                <a:gd name="T84" fmla="*/ 55 w 72"/>
                <a:gd name="T85" fmla="*/ 43 h 142"/>
                <a:gd name="T86" fmla="*/ 53 w 72"/>
                <a:gd name="T87" fmla="*/ 36 h 142"/>
                <a:gd name="T88" fmla="*/ 49 w 72"/>
                <a:gd name="T89" fmla="*/ 28 h 142"/>
                <a:gd name="T90" fmla="*/ 45 w 72"/>
                <a:gd name="T91" fmla="*/ 23 h 142"/>
                <a:gd name="T92" fmla="*/ 42 w 72"/>
                <a:gd name="T93" fmla="*/ 17 h 142"/>
                <a:gd name="T94" fmla="*/ 40 w 72"/>
                <a:gd name="T95" fmla="*/ 15 h 142"/>
                <a:gd name="T96" fmla="*/ 34 w 72"/>
                <a:gd name="T97" fmla="*/ 7 h 142"/>
                <a:gd name="T98" fmla="*/ 28 w 72"/>
                <a:gd name="T99" fmla="*/ 2 h 142"/>
                <a:gd name="T100" fmla="*/ 25 w 72"/>
                <a:gd name="T101" fmla="*/ 0 h 142"/>
                <a:gd name="T102" fmla="*/ 0 w 72"/>
                <a:gd name="T103" fmla="*/ 5 h 142"/>
                <a:gd name="T104" fmla="*/ 0 w 72"/>
                <a:gd name="T105" fmla="*/ 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 h="142">
                  <a:moveTo>
                    <a:pt x="0" y="5"/>
                  </a:moveTo>
                  <a:lnTo>
                    <a:pt x="2" y="7"/>
                  </a:lnTo>
                  <a:lnTo>
                    <a:pt x="7" y="11"/>
                  </a:lnTo>
                  <a:lnTo>
                    <a:pt x="13" y="15"/>
                  </a:lnTo>
                  <a:lnTo>
                    <a:pt x="25" y="24"/>
                  </a:lnTo>
                  <a:lnTo>
                    <a:pt x="28" y="28"/>
                  </a:lnTo>
                  <a:lnTo>
                    <a:pt x="32" y="34"/>
                  </a:lnTo>
                  <a:lnTo>
                    <a:pt x="36" y="40"/>
                  </a:lnTo>
                  <a:lnTo>
                    <a:pt x="42" y="47"/>
                  </a:lnTo>
                  <a:lnTo>
                    <a:pt x="44" y="53"/>
                  </a:lnTo>
                  <a:lnTo>
                    <a:pt x="47" y="62"/>
                  </a:lnTo>
                  <a:lnTo>
                    <a:pt x="49" y="70"/>
                  </a:lnTo>
                  <a:lnTo>
                    <a:pt x="53" y="80"/>
                  </a:lnTo>
                  <a:lnTo>
                    <a:pt x="53" y="89"/>
                  </a:lnTo>
                  <a:lnTo>
                    <a:pt x="53" y="97"/>
                  </a:lnTo>
                  <a:lnTo>
                    <a:pt x="53" y="104"/>
                  </a:lnTo>
                  <a:lnTo>
                    <a:pt x="53" y="110"/>
                  </a:lnTo>
                  <a:lnTo>
                    <a:pt x="53" y="116"/>
                  </a:lnTo>
                  <a:lnTo>
                    <a:pt x="51" y="121"/>
                  </a:lnTo>
                  <a:lnTo>
                    <a:pt x="51" y="125"/>
                  </a:lnTo>
                  <a:lnTo>
                    <a:pt x="51" y="131"/>
                  </a:lnTo>
                  <a:lnTo>
                    <a:pt x="47" y="135"/>
                  </a:lnTo>
                  <a:lnTo>
                    <a:pt x="45" y="139"/>
                  </a:lnTo>
                  <a:lnTo>
                    <a:pt x="44" y="142"/>
                  </a:lnTo>
                  <a:lnTo>
                    <a:pt x="44" y="142"/>
                  </a:lnTo>
                  <a:lnTo>
                    <a:pt x="63" y="137"/>
                  </a:lnTo>
                  <a:lnTo>
                    <a:pt x="63" y="137"/>
                  </a:lnTo>
                  <a:lnTo>
                    <a:pt x="64" y="135"/>
                  </a:lnTo>
                  <a:lnTo>
                    <a:pt x="68" y="129"/>
                  </a:lnTo>
                  <a:lnTo>
                    <a:pt x="70" y="123"/>
                  </a:lnTo>
                  <a:lnTo>
                    <a:pt x="70" y="120"/>
                  </a:lnTo>
                  <a:lnTo>
                    <a:pt x="70" y="114"/>
                  </a:lnTo>
                  <a:lnTo>
                    <a:pt x="70" y="108"/>
                  </a:lnTo>
                  <a:lnTo>
                    <a:pt x="72" y="102"/>
                  </a:lnTo>
                  <a:lnTo>
                    <a:pt x="70" y="95"/>
                  </a:lnTo>
                  <a:lnTo>
                    <a:pt x="70" y="89"/>
                  </a:lnTo>
                  <a:lnTo>
                    <a:pt x="68" y="80"/>
                  </a:lnTo>
                  <a:lnTo>
                    <a:pt x="66" y="70"/>
                  </a:lnTo>
                  <a:lnTo>
                    <a:pt x="64" y="64"/>
                  </a:lnTo>
                  <a:lnTo>
                    <a:pt x="63" y="61"/>
                  </a:lnTo>
                  <a:lnTo>
                    <a:pt x="61" y="55"/>
                  </a:lnTo>
                  <a:lnTo>
                    <a:pt x="59" y="51"/>
                  </a:lnTo>
                  <a:lnTo>
                    <a:pt x="55" y="43"/>
                  </a:lnTo>
                  <a:lnTo>
                    <a:pt x="53" y="36"/>
                  </a:lnTo>
                  <a:lnTo>
                    <a:pt x="49" y="28"/>
                  </a:lnTo>
                  <a:lnTo>
                    <a:pt x="45" y="23"/>
                  </a:lnTo>
                  <a:lnTo>
                    <a:pt x="42" y="17"/>
                  </a:lnTo>
                  <a:lnTo>
                    <a:pt x="40" y="15"/>
                  </a:lnTo>
                  <a:lnTo>
                    <a:pt x="34" y="7"/>
                  </a:lnTo>
                  <a:lnTo>
                    <a:pt x="28" y="2"/>
                  </a:lnTo>
                  <a:lnTo>
                    <a:pt x="25" y="0"/>
                  </a:lnTo>
                  <a:lnTo>
                    <a:pt x="0" y="5"/>
                  </a:lnTo>
                  <a:lnTo>
                    <a:pt x="0" y="5"/>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22"/>
            <p:cNvSpPr>
              <a:spLocks/>
            </p:cNvSpPr>
            <p:nvPr/>
          </p:nvSpPr>
          <p:spPr bwMode="auto">
            <a:xfrm>
              <a:off x="5697093" y="3535846"/>
              <a:ext cx="163275" cy="103536"/>
            </a:xfrm>
            <a:custGeom>
              <a:avLst/>
              <a:gdLst>
                <a:gd name="T0" fmla="*/ 15 w 169"/>
                <a:gd name="T1" fmla="*/ 44 h 97"/>
                <a:gd name="T2" fmla="*/ 17 w 169"/>
                <a:gd name="T3" fmla="*/ 53 h 97"/>
                <a:gd name="T4" fmla="*/ 25 w 169"/>
                <a:gd name="T5" fmla="*/ 63 h 97"/>
                <a:gd name="T6" fmla="*/ 36 w 169"/>
                <a:gd name="T7" fmla="*/ 67 h 97"/>
                <a:gd name="T8" fmla="*/ 49 w 169"/>
                <a:gd name="T9" fmla="*/ 61 h 97"/>
                <a:gd name="T10" fmla="*/ 59 w 169"/>
                <a:gd name="T11" fmla="*/ 46 h 97"/>
                <a:gd name="T12" fmla="*/ 64 w 169"/>
                <a:gd name="T13" fmla="*/ 36 h 97"/>
                <a:gd name="T14" fmla="*/ 68 w 169"/>
                <a:gd name="T15" fmla="*/ 23 h 97"/>
                <a:gd name="T16" fmla="*/ 72 w 169"/>
                <a:gd name="T17" fmla="*/ 12 h 97"/>
                <a:gd name="T18" fmla="*/ 76 w 169"/>
                <a:gd name="T19" fmla="*/ 2 h 97"/>
                <a:gd name="T20" fmla="*/ 78 w 169"/>
                <a:gd name="T21" fmla="*/ 2 h 97"/>
                <a:gd name="T22" fmla="*/ 83 w 169"/>
                <a:gd name="T23" fmla="*/ 12 h 97"/>
                <a:gd name="T24" fmla="*/ 89 w 169"/>
                <a:gd name="T25" fmla="*/ 23 h 97"/>
                <a:gd name="T26" fmla="*/ 97 w 169"/>
                <a:gd name="T27" fmla="*/ 34 h 97"/>
                <a:gd name="T28" fmla="*/ 104 w 169"/>
                <a:gd name="T29" fmla="*/ 44 h 97"/>
                <a:gd name="T30" fmla="*/ 118 w 169"/>
                <a:gd name="T31" fmla="*/ 55 h 97"/>
                <a:gd name="T32" fmla="*/ 129 w 169"/>
                <a:gd name="T33" fmla="*/ 53 h 97"/>
                <a:gd name="T34" fmla="*/ 137 w 169"/>
                <a:gd name="T35" fmla="*/ 42 h 97"/>
                <a:gd name="T36" fmla="*/ 140 w 169"/>
                <a:gd name="T37" fmla="*/ 32 h 97"/>
                <a:gd name="T38" fmla="*/ 142 w 169"/>
                <a:gd name="T39" fmla="*/ 23 h 97"/>
                <a:gd name="T40" fmla="*/ 144 w 169"/>
                <a:gd name="T41" fmla="*/ 13 h 97"/>
                <a:gd name="T42" fmla="*/ 148 w 169"/>
                <a:gd name="T43" fmla="*/ 4 h 97"/>
                <a:gd name="T44" fmla="*/ 169 w 169"/>
                <a:gd name="T45" fmla="*/ 8 h 97"/>
                <a:gd name="T46" fmla="*/ 165 w 169"/>
                <a:gd name="T47" fmla="*/ 19 h 97"/>
                <a:gd name="T48" fmla="*/ 163 w 169"/>
                <a:gd name="T49" fmla="*/ 29 h 97"/>
                <a:gd name="T50" fmla="*/ 161 w 169"/>
                <a:gd name="T51" fmla="*/ 42 h 97"/>
                <a:gd name="T52" fmla="*/ 156 w 169"/>
                <a:gd name="T53" fmla="*/ 53 h 97"/>
                <a:gd name="T54" fmla="*/ 150 w 169"/>
                <a:gd name="T55" fmla="*/ 67 h 97"/>
                <a:gd name="T56" fmla="*/ 133 w 169"/>
                <a:gd name="T57" fmla="*/ 80 h 97"/>
                <a:gd name="T58" fmla="*/ 123 w 169"/>
                <a:gd name="T59" fmla="*/ 78 h 97"/>
                <a:gd name="T60" fmla="*/ 114 w 169"/>
                <a:gd name="T61" fmla="*/ 74 h 97"/>
                <a:gd name="T62" fmla="*/ 97 w 169"/>
                <a:gd name="T63" fmla="*/ 63 h 97"/>
                <a:gd name="T64" fmla="*/ 85 w 169"/>
                <a:gd name="T65" fmla="*/ 50 h 97"/>
                <a:gd name="T66" fmla="*/ 82 w 169"/>
                <a:gd name="T67" fmla="*/ 44 h 97"/>
                <a:gd name="T68" fmla="*/ 78 w 169"/>
                <a:gd name="T69" fmla="*/ 52 h 97"/>
                <a:gd name="T70" fmla="*/ 70 w 169"/>
                <a:gd name="T71" fmla="*/ 69 h 97"/>
                <a:gd name="T72" fmla="*/ 63 w 169"/>
                <a:gd name="T73" fmla="*/ 78 h 97"/>
                <a:gd name="T74" fmla="*/ 57 w 169"/>
                <a:gd name="T75" fmla="*/ 86 h 97"/>
                <a:gd name="T76" fmla="*/ 42 w 169"/>
                <a:gd name="T77" fmla="*/ 97 h 97"/>
                <a:gd name="T78" fmla="*/ 25 w 169"/>
                <a:gd name="T79" fmla="*/ 90 h 97"/>
                <a:gd name="T80" fmla="*/ 11 w 169"/>
                <a:gd name="T81" fmla="*/ 76 h 97"/>
                <a:gd name="T82" fmla="*/ 2 w 169"/>
                <a:gd name="T83" fmla="*/ 61 h 97"/>
                <a:gd name="T84" fmla="*/ 0 w 169"/>
                <a:gd name="T85" fmla="*/ 55 h 97"/>
                <a:gd name="T86" fmla="*/ 15 w 169"/>
                <a:gd name="T87" fmla="*/ 4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9" h="97">
                  <a:moveTo>
                    <a:pt x="15" y="44"/>
                  </a:moveTo>
                  <a:lnTo>
                    <a:pt x="15" y="44"/>
                  </a:lnTo>
                  <a:lnTo>
                    <a:pt x="15" y="48"/>
                  </a:lnTo>
                  <a:lnTo>
                    <a:pt x="17" y="53"/>
                  </a:lnTo>
                  <a:lnTo>
                    <a:pt x="21" y="57"/>
                  </a:lnTo>
                  <a:lnTo>
                    <a:pt x="25" y="63"/>
                  </a:lnTo>
                  <a:lnTo>
                    <a:pt x="30" y="67"/>
                  </a:lnTo>
                  <a:lnTo>
                    <a:pt x="36" y="67"/>
                  </a:lnTo>
                  <a:lnTo>
                    <a:pt x="44" y="67"/>
                  </a:lnTo>
                  <a:lnTo>
                    <a:pt x="49" y="61"/>
                  </a:lnTo>
                  <a:lnTo>
                    <a:pt x="57" y="53"/>
                  </a:lnTo>
                  <a:lnTo>
                    <a:pt x="59" y="46"/>
                  </a:lnTo>
                  <a:lnTo>
                    <a:pt x="63" y="40"/>
                  </a:lnTo>
                  <a:lnTo>
                    <a:pt x="64" y="36"/>
                  </a:lnTo>
                  <a:lnTo>
                    <a:pt x="68" y="31"/>
                  </a:lnTo>
                  <a:lnTo>
                    <a:pt x="68" y="23"/>
                  </a:lnTo>
                  <a:lnTo>
                    <a:pt x="70" y="17"/>
                  </a:lnTo>
                  <a:lnTo>
                    <a:pt x="72" y="12"/>
                  </a:lnTo>
                  <a:lnTo>
                    <a:pt x="74" y="8"/>
                  </a:lnTo>
                  <a:lnTo>
                    <a:pt x="76" y="2"/>
                  </a:lnTo>
                  <a:lnTo>
                    <a:pt x="76" y="0"/>
                  </a:lnTo>
                  <a:lnTo>
                    <a:pt x="78" y="2"/>
                  </a:lnTo>
                  <a:lnTo>
                    <a:pt x="82" y="8"/>
                  </a:lnTo>
                  <a:lnTo>
                    <a:pt x="83" y="12"/>
                  </a:lnTo>
                  <a:lnTo>
                    <a:pt x="85" y="17"/>
                  </a:lnTo>
                  <a:lnTo>
                    <a:pt x="89" y="23"/>
                  </a:lnTo>
                  <a:lnTo>
                    <a:pt x="93" y="29"/>
                  </a:lnTo>
                  <a:lnTo>
                    <a:pt x="97" y="34"/>
                  </a:lnTo>
                  <a:lnTo>
                    <a:pt x="102" y="38"/>
                  </a:lnTo>
                  <a:lnTo>
                    <a:pt x="104" y="44"/>
                  </a:lnTo>
                  <a:lnTo>
                    <a:pt x="110" y="50"/>
                  </a:lnTo>
                  <a:lnTo>
                    <a:pt x="118" y="55"/>
                  </a:lnTo>
                  <a:lnTo>
                    <a:pt x="125" y="57"/>
                  </a:lnTo>
                  <a:lnTo>
                    <a:pt x="129" y="53"/>
                  </a:lnTo>
                  <a:lnTo>
                    <a:pt x="135" y="46"/>
                  </a:lnTo>
                  <a:lnTo>
                    <a:pt x="137" y="42"/>
                  </a:lnTo>
                  <a:lnTo>
                    <a:pt x="139" y="38"/>
                  </a:lnTo>
                  <a:lnTo>
                    <a:pt x="140" y="32"/>
                  </a:lnTo>
                  <a:lnTo>
                    <a:pt x="142" y="29"/>
                  </a:lnTo>
                  <a:lnTo>
                    <a:pt x="142" y="23"/>
                  </a:lnTo>
                  <a:lnTo>
                    <a:pt x="144" y="17"/>
                  </a:lnTo>
                  <a:lnTo>
                    <a:pt x="144" y="13"/>
                  </a:lnTo>
                  <a:lnTo>
                    <a:pt x="146" y="10"/>
                  </a:lnTo>
                  <a:lnTo>
                    <a:pt x="148" y="4"/>
                  </a:lnTo>
                  <a:lnTo>
                    <a:pt x="148" y="2"/>
                  </a:lnTo>
                  <a:lnTo>
                    <a:pt x="169" y="8"/>
                  </a:lnTo>
                  <a:lnTo>
                    <a:pt x="167" y="10"/>
                  </a:lnTo>
                  <a:lnTo>
                    <a:pt x="165" y="19"/>
                  </a:lnTo>
                  <a:lnTo>
                    <a:pt x="163" y="23"/>
                  </a:lnTo>
                  <a:lnTo>
                    <a:pt x="163" y="29"/>
                  </a:lnTo>
                  <a:lnTo>
                    <a:pt x="161" y="34"/>
                  </a:lnTo>
                  <a:lnTo>
                    <a:pt x="161" y="42"/>
                  </a:lnTo>
                  <a:lnTo>
                    <a:pt x="158" y="48"/>
                  </a:lnTo>
                  <a:lnTo>
                    <a:pt x="156" y="53"/>
                  </a:lnTo>
                  <a:lnTo>
                    <a:pt x="152" y="59"/>
                  </a:lnTo>
                  <a:lnTo>
                    <a:pt x="150" y="67"/>
                  </a:lnTo>
                  <a:lnTo>
                    <a:pt x="142" y="74"/>
                  </a:lnTo>
                  <a:lnTo>
                    <a:pt x="133" y="80"/>
                  </a:lnTo>
                  <a:lnTo>
                    <a:pt x="129" y="78"/>
                  </a:lnTo>
                  <a:lnTo>
                    <a:pt x="123" y="78"/>
                  </a:lnTo>
                  <a:lnTo>
                    <a:pt x="120" y="76"/>
                  </a:lnTo>
                  <a:lnTo>
                    <a:pt x="114" y="74"/>
                  </a:lnTo>
                  <a:lnTo>
                    <a:pt x="104" y="69"/>
                  </a:lnTo>
                  <a:lnTo>
                    <a:pt x="97" y="63"/>
                  </a:lnTo>
                  <a:lnTo>
                    <a:pt x="91" y="55"/>
                  </a:lnTo>
                  <a:lnTo>
                    <a:pt x="85" y="50"/>
                  </a:lnTo>
                  <a:lnTo>
                    <a:pt x="82" y="44"/>
                  </a:lnTo>
                  <a:lnTo>
                    <a:pt x="82" y="44"/>
                  </a:lnTo>
                  <a:lnTo>
                    <a:pt x="80" y="46"/>
                  </a:lnTo>
                  <a:lnTo>
                    <a:pt x="78" y="52"/>
                  </a:lnTo>
                  <a:lnTo>
                    <a:pt x="74" y="59"/>
                  </a:lnTo>
                  <a:lnTo>
                    <a:pt x="70" y="69"/>
                  </a:lnTo>
                  <a:lnTo>
                    <a:pt x="66" y="72"/>
                  </a:lnTo>
                  <a:lnTo>
                    <a:pt x="63" y="78"/>
                  </a:lnTo>
                  <a:lnTo>
                    <a:pt x="59" y="82"/>
                  </a:lnTo>
                  <a:lnTo>
                    <a:pt x="57" y="86"/>
                  </a:lnTo>
                  <a:lnTo>
                    <a:pt x="49" y="93"/>
                  </a:lnTo>
                  <a:lnTo>
                    <a:pt x="42" y="97"/>
                  </a:lnTo>
                  <a:lnTo>
                    <a:pt x="32" y="93"/>
                  </a:lnTo>
                  <a:lnTo>
                    <a:pt x="25" y="90"/>
                  </a:lnTo>
                  <a:lnTo>
                    <a:pt x="17" y="82"/>
                  </a:lnTo>
                  <a:lnTo>
                    <a:pt x="11" y="76"/>
                  </a:lnTo>
                  <a:lnTo>
                    <a:pt x="6" y="67"/>
                  </a:lnTo>
                  <a:lnTo>
                    <a:pt x="2" y="61"/>
                  </a:lnTo>
                  <a:lnTo>
                    <a:pt x="0" y="57"/>
                  </a:lnTo>
                  <a:lnTo>
                    <a:pt x="0" y="55"/>
                  </a:lnTo>
                  <a:lnTo>
                    <a:pt x="15" y="44"/>
                  </a:lnTo>
                  <a:lnTo>
                    <a:pt x="15" y="44"/>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19"/>
            <p:cNvSpPr>
              <a:spLocks/>
            </p:cNvSpPr>
            <p:nvPr/>
          </p:nvSpPr>
          <p:spPr bwMode="auto">
            <a:xfrm>
              <a:off x="5797303" y="3816860"/>
              <a:ext cx="131763" cy="111125"/>
            </a:xfrm>
            <a:custGeom>
              <a:avLst/>
              <a:gdLst>
                <a:gd name="T0" fmla="*/ 0 w 167"/>
                <a:gd name="T1" fmla="*/ 9 h 141"/>
                <a:gd name="T2" fmla="*/ 4 w 167"/>
                <a:gd name="T3" fmla="*/ 21 h 141"/>
                <a:gd name="T4" fmla="*/ 7 w 167"/>
                <a:gd name="T5" fmla="*/ 30 h 141"/>
                <a:gd name="T6" fmla="*/ 11 w 167"/>
                <a:gd name="T7" fmla="*/ 42 h 141"/>
                <a:gd name="T8" fmla="*/ 17 w 167"/>
                <a:gd name="T9" fmla="*/ 55 h 141"/>
                <a:gd name="T10" fmla="*/ 23 w 167"/>
                <a:gd name="T11" fmla="*/ 68 h 141"/>
                <a:gd name="T12" fmla="*/ 28 w 167"/>
                <a:gd name="T13" fmla="*/ 82 h 141"/>
                <a:gd name="T14" fmla="*/ 32 w 167"/>
                <a:gd name="T15" fmla="*/ 93 h 141"/>
                <a:gd name="T16" fmla="*/ 38 w 167"/>
                <a:gd name="T17" fmla="*/ 103 h 141"/>
                <a:gd name="T18" fmla="*/ 51 w 167"/>
                <a:gd name="T19" fmla="*/ 116 h 141"/>
                <a:gd name="T20" fmla="*/ 66 w 167"/>
                <a:gd name="T21" fmla="*/ 131 h 141"/>
                <a:gd name="T22" fmla="*/ 76 w 167"/>
                <a:gd name="T23" fmla="*/ 139 h 141"/>
                <a:gd name="T24" fmla="*/ 167 w 167"/>
                <a:gd name="T25" fmla="*/ 124 h 141"/>
                <a:gd name="T26" fmla="*/ 161 w 167"/>
                <a:gd name="T27" fmla="*/ 116 h 141"/>
                <a:gd name="T28" fmla="*/ 148 w 167"/>
                <a:gd name="T29" fmla="*/ 101 h 141"/>
                <a:gd name="T30" fmla="*/ 133 w 167"/>
                <a:gd name="T31" fmla="*/ 84 h 141"/>
                <a:gd name="T32" fmla="*/ 123 w 167"/>
                <a:gd name="T33" fmla="*/ 70 h 141"/>
                <a:gd name="T34" fmla="*/ 119 w 167"/>
                <a:gd name="T35" fmla="*/ 63 h 141"/>
                <a:gd name="T36" fmla="*/ 116 w 167"/>
                <a:gd name="T37" fmla="*/ 53 h 141"/>
                <a:gd name="T38" fmla="*/ 112 w 167"/>
                <a:gd name="T39" fmla="*/ 40 h 141"/>
                <a:gd name="T40" fmla="*/ 108 w 167"/>
                <a:gd name="T41" fmla="*/ 28 h 141"/>
                <a:gd name="T42" fmla="*/ 102 w 167"/>
                <a:gd name="T43" fmla="*/ 17 h 141"/>
                <a:gd name="T44" fmla="*/ 100 w 167"/>
                <a:gd name="T45" fmla="*/ 9 h 141"/>
                <a:gd name="T46" fmla="*/ 99 w 167"/>
                <a:gd name="T47" fmla="*/ 0 h 141"/>
                <a:gd name="T48" fmla="*/ 83 w 167"/>
                <a:gd name="T49" fmla="*/ 7 h 141"/>
                <a:gd name="T50" fmla="*/ 83 w 167"/>
                <a:gd name="T51" fmla="*/ 15 h 141"/>
                <a:gd name="T52" fmla="*/ 87 w 167"/>
                <a:gd name="T53" fmla="*/ 25 h 141"/>
                <a:gd name="T54" fmla="*/ 89 w 167"/>
                <a:gd name="T55" fmla="*/ 36 h 141"/>
                <a:gd name="T56" fmla="*/ 93 w 167"/>
                <a:gd name="T57" fmla="*/ 47 h 141"/>
                <a:gd name="T58" fmla="*/ 97 w 167"/>
                <a:gd name="T59" fmla="*/ 57 h 141"/>
                <a:gd name="T60" fmla="*/ 100 w 167"/>
                <a:gd name="T61" fmla="*/ 66 h 141"/>
                <a:gd name="T62" fmla="*/ 106 w 167"/>
                <a:gd name="T63" fmla="*/ 78 h 141"/>
                <a:gd name="T64" fmla="*/ 118 w 167"/>
                <a:gd name="T65" fmla="*/ 91 h 141"/>
                <a:gd name="T66" fmla="*/ 125 w 167"/>
                <a:gd name="T67" fmla="*/ 103 h 141"/>
                <a:gd name="T68" fmla="*/ 133 w 167"/>
                <a:gd name="T69" fmla="*/ 110 h 141"/>
                <a:gd name="T70" fmla="*/ 83 w 167"/>
                <a:gd name="T71" fmla="*/ 124 h 141"/>
                <a:gd name="T72" fmla="*/ 76 w 167"/>
                <a:gd name="T73" fmla="*/ 114 h 141"/>
                <a:gd name="T74" fmla="*/ 64 w 167"/>
                <a:gd name="T75" fmla="*/ 99 h 141"/>
                <a:gd name="T76" fmla="*/ 57 w 167"/>
                <a:gd name="T77" fmla="*/ 87 h 141"/>
                <a:gd name="T78" fmla="*/ 51 w 167"/>
                <a:gd name="T79" fmla="*/ 80 h 141"/>
                <a:gd name="T80" fmla="*/ 45 w 167"/>
                <a:gd name="T81" fmla="*/ 68 h 141"/>
                <a:gd name="T82" fmla="*/ 40 w 167"/>
                <a:gd name="T83" fmla="*/ 55 h 141"/>
                <a:gd name="T84" fmla="*/ 34 w 167"/>
                <a:gd name="T85" fmla="*/ 46 h 141"/>
                <a:gd name="T86" fmla="*/ 32 w 167"/>
                <a:gd name="T87" fmla="*/ 36 h 141"/>
                <a:gd name="T88" fmla="*/ 26 w 167"/>
                <a:gd name="T89" fmla="*/ 25 h 141"/>
                <a:gd name="T90" fmla="*/ 23 w 167"/>
                <a:gd name="T91" fmla="*/ 17 h 141"/>
                <a:gd name="T92" fmla="*/ 21 w 167"/>
                <a:gd name="T93" fmla="*/ 9 h 141"/>
                <a:gd name="T94" fmla="*/ 0 w 167"/>
                <a:gd name="T95" fmla="*/ 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141">
                  <a:moveTo>
                    <a:pt x="0" y="9"/>
                  </a:moveTo>
                  <a:lnTo>
                    <a:pt x="0" y="9"/>
                  </a:lnTo>
                  <a:lnTo>
                    <a:pt x="2" y="17"/>
                  </a:lnTo>
                  <a:lnTo>
                    <a:pt x="4" y="21"/>
                  </a:lnTo>
                  <a:lnTo>
                    <a:pt x="5" y="25"/>
                  </a:lnTo>
                  <a:lnTo>
                    <a:pt x="7" y="30"/>
                  </a:lnTo>
                  <a:lnTo>
                    <a:pt x="9" y="38"/>
                  </a:lnTo>
                  <a:lnTo>
                    <a:pt x="11" y="42"/>
                  </a:lnTo>
                  <a:lnTo>
                    <a:pt x="15" y="49"/>
                  </a:lnTo>
                  <a:lnTo>
                    <a:pt x="17" y="55"/>
                  </a:lnTo>
                  <a:lnTo>
                    <a:pt x="19" y="63"/>
                  </a:lnTo>
                  <a:lnTo>
                    <a:pt x="23" y="68"/>
                  </a:lnTo>
                  <a:lnTo>
                    <a:pt x="24" y="74"/>
                  </a:lnTo>
                  <a:lnTo>
                    <a:pt x="28" y="82"/>
                  </a:lnTo>
                  <a:lnTo>
                    <a:pt x="30" y="87"/>
                  </a:lnTo>
                  <a:lnTo>
                    <a:pt x="32" y="93"/>
                  </a:lnTo>
                  <a:lnTo>
                    <a:pt x="34" y="99"/>
                  </a:lnTo>
                  <a:lnTo>
                    <a:pt x="38" y="103"/>
                  </a:lnTo>
                  <a:lnTo>
                    <a:pt x="43" y="108"/>
                  </a:lnTo>
                  <a:lnTo>
                    <a:pt x="51" y="116"/>
                  </a:lnTo>
                  <a:lnTo>
                    <a:pt x="59" y="125"/>
                  </a:lnTo>
                  <a:lnTo>
                    <a:pt x="66" y="131"/>
                  </a:lnTo>
                  <a:lnTo>
                    <a:pt x="72" y="135"/>
                  </a:lnTo>
                  <a:lnTo>
                    <a:pt x="76" y="139"/>
                  </a:lnTo>
                  <a:lnTo>
                    <a:pt x="78" y="141"/>
                  </a:lnTo>
                  <a:lnTo>
                    <a:pt x="167" y="124"/>
                  </a:lnTo>
                  <a:lnTo>
                    <a:pt x="165" y="120"/>
                  </a:lnTo>
                  <a:lnTo>
                    <a:pt x="161" y="116"/>
                  </a:lnTo>
                  <a:lnTo>
                    <a:pt x="154" y="108"/>
                  </a:lnTo>
                  <a:lnTo>
                    <a:pt x="148" y="101"/>
                  </a:lnTo>
                  <a:lnTo>
                    <a:pt x="140" y="93"/>
                  </a:lnTo>
                  <a:lnTo>
                    <a:pt x="133" y="84"/>
                  </a:lnTo>
                  <a:lnTo>
                    <a:pt x="127" y="76"/>
                  </a:lnTo>
                  <a:lnTo>
                    <a:pt x="123" y="70"/>
                  </a:lnTo>
                  <a:lnTo>
                    <a:pt x="121" y="66"/>
                  </a:lnTo>
                  <a:lnTo>
                    <a:pt x="119" y="63"/>
                  </a:lnTo>
                  <a:lnTo>
                    <a:pt x="118" y="57"/>
                  </a:lnTo>
                  <a:lnTo>
                    <a:pt x="116" y="53"/>
                  </a:lnTo>
                  <a:lnTo>
                    <a:pt x="114" y="46"/>
                  </a:lnTo>
                  <a:lnTo>
                    <a:pt x="112" y="40"/>
                  </a:lnTo>
                  <a:lnTo>
                    <a:pt x="110" y="34"/>
                  </a:lnTo>
                  <a:lnTo>
                    <a:pt x="108" y="28"/>
                  </a:lnTo>
                  <a:lnTo>
                    <a:pt x="104" y="23"/>
                  </a:lnTo>
                  <a:lnTo>
                    <a:pt x="102" y="17"/>
                  </a:lnTo>
                  <a:lnTo>
                    <a:pt x="102" y="11"/>
                  </a:lnTo>
                  <a:lnTo>
                    <a:pt x="100" y="9"/>
                  </a:lnTo>
                  <a:lnTo>
                    <a:pt x="99" y="2"/>
                  </a:lnTo>
                  <a:lnTo>
                    <a:pt x="99" y="0"/>
                  </a:lnTo>
                  <a:lnTo>
                    <a:pt x="83" y="6"/>
                  </a:lnTo>
                  <a:lnTo>
                    <a:pt x="83" y="7"/>
                  </a:lnTo>
                  <a:lnTo>
                    <a:pt x="83" y="13"/>
                  </a:lnTo>
                  <a:lnTo>
                    <a:pt x="83" y="15"/>
                  </a:lnTo>
                  <a:lnTo>
                    <a:pt x="85" y="21"/>
                  </a:lnTo>
                  <a:lnTo>
                    <a:pt x="87" y="25"/>
                  </a:lnTo>
                  <a:lnTo>
                    <a:pt x="89" y="30"/>
                  </a:lnTo>
                  <a:lnTo>
                    <a:pt x="89" y="36"/>
                  </a:lnTo>
                  <a:lnTo>
                    <a:pt x="91" y="42"/>
                  </a:lnTo>
                  <a:lnTo>
                    <a:pt x="93" y="47"/>
                  </a:lnTo>
                  <a:lnTo>
                    <a:pt x="95" y="53"/>
                  </a:lnTo>
                  <a:lnTo>
                    <a:pt x="97" y="57"/>
                  </a:lnTo>
                  <a:lnTo>
                    <a:pt x="99" y="63"/>
                  </a:lnTo>
                  <a:lnTo>
                    <a:pt x="100" y="66"/>
                  </a:lnTo>
                  <a:lnTo>
                    <a:pt x="102" y="70"/>
                  </a:lnTo>
                  <a:lnTo>
                    <a:pt x="106" y="78"/>
                  </a:lnTo>
                  <a:lnTo>
                    <a:pt x="112" y="84"/>
                  </a:lnTo>
                  <a:lnTo>
                    <a:pt x="118" y="91"/>
                  </a:lnTo>
                  <a:lnTo>
                    <a:pt x="121" y="99"/>
                  </a:lnTo>
                  <a:lnTo>
                    <a:pt x="125" y="103"/>
                  </a:lnTo>
                  <a:lnTo>
                    <a:pt x="131" y="108"/>
                  </a:lnTo>
                  <a:lnTo>
                    <a:pt x="133" y="110"/>
                  </a:lnTo>
                  <a:lnTo>
                    <a:pt x="135" y="112"/>
                  </a:lnTo>
                  <a:lnTo>
                    <a:pt x="83" y="124"/>
                  </a:lnTo>
                  <a:lnTo>
                    <a:pt x="81" y="120"/>
                  </a:lnTo>
                  <a:lnTo>
                    <a:pt x="76" y="114"/>
                  </a:lnTo>
                  <a:lnTo>
                    <a:pt x="70" y="106"/>
                  </a:lnTo>
                  <a:lnTo>
                    <a:pt x="64" y="99"/>
                  </a:lnTo>
                  <a:lnTo>
                    <a:pt x="61" y="93"/>
                  </a:lnTo>
                  <a:lnTo>
                    <a:pt x="57" y="87"/>
                  </a:lnTo>
                  <a:lnTo>
                    <a:pt x="55" y="84"/>
                  </a:lnTo>
                  <a:lnTo>
                    <a:pt x="51" y="80"/>
                  </a:lnTo>
                  <a:lnTo>
                    <a:pt x="47" y="72"/>
                  </a:lnTo>
                  <a:lnTo>
                    <a:pt x="45" y="68"/>
                  </a:lnTo>
                  <a:lnTo>
                    <a:pt x="43" y="63"/>
                  </a:lnTo>
                  <a:lnTo>
                    <a:pt x="40" y="55"/>
                  </a:lnTo>
                  <a:lnTo>
                    <a:pt x="36" y="51"/>
                  </a:lnTo>
                  <a:lnTo>
                    <a:pt x="34" y="46"/>
                  </a:lnTo>
                  <a:lnTo>
                    <a:pt x="32" y="40"/>
                  </a:lnTo>
                  <a:lnTo>
                    <a:pt x="32" y="36"/>
                  </a:lnTo>
                  <a:lnTo>
                    <a:pt x="28" y="30"/>
                  </a:lnTo>
                  <a:lnTo>
                    <a:pt x="26" y="25"/>
                  </a:lnTo>
                  <a:lnTo>
                    <a:pt x="24" y="21"/>
                  </a:lnTo>
                  <a:lnTo>
                    <a:pt x="23" y="17"/>
                  </a:lnTo>
                  <a:lnTo>
                    <a:pt x="21" y="9"/>
                  </a:lnTo>
                  <a:lnTo>
                    <a:pt x="21" y="9"/>
                  </a:lnTo>
                  <a:lnTo>
                    <a:pt x="0" y="9"/>
                  </a:lnTo>
                  <a:lnTo>
                    <a:pt x="0" y="9"/>
                  </a:lnTo>
                  <a:close/>
                </a:path>
              </a:pathLst>
            </a:custGeom>
            <a:solidFill>
              <a:srgbClr val="E0508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13"/>
            <p:cNvSpPr>
              <a:spLocks/>
            </p:cNvSpPr>
            <p:nvPr/>
          </p:nvSpPr>
          <p:spPr bwMode="auto">
            <a:xfrm>
              <a:off x="5804685" y="3788789"/>
              <a:ext cx="96695" cy="132541"/>
            </a:xfrm>
            <a:custGeom>
              <a:avLst/>
              <a:gdLst>
                <a:gd name="T0" fmla="*/ 0 w 133"/>
                <a:gd name="T1" fmla="*/ 15 h 137"/>
                <a:gd name="T2" fmla="*/ 0 w 133"/>
                <a:gd name="T3" fmla="*/ 17 h 137"/>
                <a:gd name="T4" fmla="*/ 0 w 133"/>
                <a:gd name="T5" fmla="*/ 23 h 137"/>
                <a:gd name="T6" fmla="*/ 0 w 133"/>
                <a:gd name="T7" fmla="*/ 27 h 137"/>
                <a:gd name="T8" fmla="*/ 0 w 133"/>
                <a:gd name="T9" fmla="*/ 31 h 137"/>
                <a:gd name="T10" fmla="*/ 2 w 133"/>
                <a:gd name="T11" fmla="*/ 36 h 137"/>
                <a:gd name="T12" fmla="*/ 4 w 133"/>
                <a:gd name="T13" fmla="*/ 42 h 137"/>
                <a:gd name="T14" fmla="*/ 4 w 133"/>
                <a:gd name="T15" fmla="*/ 46 h 137"/>
                <a:gd name="T16" fmla="*/ 6 w 133"/>
                <a:gd name="T17" fmla="*/ 51 h 137"/>
                <a:gd name="T18" fmla="*/ 6 w 133"/>
                <a:gd name="T19" fmla="*/ 57 h 137"/>
                <a:gd name="T20" fmla="*/ 8 w 133"/>
                <a:gd name="T21" fmla="*/ 61 h 137"/>
                <a:gd name="T22" fmla="*/ 11 w 133"/>
                <a:gd name="T23" fmla="*/ 70 h 137"/>
                <a:gd name="T24" fmla="*/ 17 w 133"/>
                <a:gd name="T25" fmla="*/ 78 h 137"/>
                <a:gd name="T26" fmla="*/ 21 w 133"/>
                <a:gd name="T27" fmla="*/ 86 h 137"/>
                <a:gd name="T28" fmla="*/ 27 w 133"/>
                <a:gd name="T29" fmla="*/ 93 h 137"/>
                <a:gd name="T30" fmla="*/ 30 w 133"/>
                <a:gd name="T31" fmla="*/ 99 h 137"/>
                <a:gd name="T32" fmla="*/ 34 w 133"/>
                <a:gd name="T33" fmla="*/ 103 h 137"/>
                <a:gd name="T34" fmla="*/ 36 w 133"/>
                <a:gd name="T35" fmla="*/ 108 h 137"/>
                <a:gd name="T36" fmla="*/ 42 w 133"/>
                <a:gd name="T37" fmla="*/ 114 h 137"/>
                <a:gd name="T38" fmla="*/ 46 w 133"/>
                <a:gd name="T39" fmla="*/ 122 h 137"/>
                <a:gd name="T40" fmla="*/ 51 w 133"/>
                <a:gd name="T41" fmla="*/ 129 h 137"/>
                <a:gd name="T42" fmla="*/ 55 w 133"/>
                <a:gd name="T43" fmla="*/ 135 h 137"/>
                <a:gd name="T44" fmla="*/ 57 w 133"/>
                <a:gd name="T45" fmla="*/ 137 h 137"/>
                <a:gd name="T46" fmla="*/ 133 w 133"/>
                <a:gd name="T47" fmla="*/ 122 h 137"/>
                <a:gd name="T48" fmla="*/ 131 w 133"/>
                <a:gd name="T49" fmla="*/ 120 h 137"/>
                <a:gd name="T50" fmla="*/ 127 w 133"/>
                <a:gd name="T51" fmla="*/ 116 h 137"/>
                <a:gd name="T52" fmla="*/ 120 w 133"/>
                <a:gd name="T53" fmla="*/ 108 h 137"/>
                <a:gd name="T54" fmla="*/ 116 w 133"/>
                <a:gd name="T55" fmla="*/ 103 h 137"/>
                <a:gd name="T56" fmla="*/ 108 w 133"/>
                <a:gd name="T57" fmla="*/ 93 h 137"/>
                <a:gd name="T58" fmla="*/ 103 w 133"/>
                <a:gd name="T59" fmla="*/ 86 h 137"/>
                <a:gd name="T60" fmla="*/ 99 w 133"/>
                <a:gd name="T61" fmla="*/ 80 h 137"/>
                <a:gd name="T62" fmla="*/ 97 w 133"/>
                <a:gd name="T63" fmla="*/ 76 h 137"/>
                <a:gd name="T64" fmla="*/ 95 w 133"/>
                <a:gd name="T65" fmla="*/ 74 h 137"/>
                <a:gd name="T66" fmla="*/ 93 w 133"/>
                <a:gd name="T67" fmla="*/ 70 h 137"/>
                <a:gd name="T68" fmla="*/ 93 w 133"/>
                <a:gd name="T69" fmla="*/ 67 h 137"/>
                <a:gd name="T70" fmla="*/ 91 w 133"/>
                <a:gd name="T71" fmla="*/ 61 h 137"/>
                <a:gd name="T72" fmla="*/ 89 w 133"/>
                <a:gd name="T73" fmla="*/ 55 h 137"/>
                <a:gd name="T74" fmla="*/ 87 w 133"/>
                <a:gd name="T75" fmla="*/ 50 h 137"/>
                <a:gd name="T76" fmla="*/ 87 w 133"/>
                <a:gd name="T77" fmla="*/ 42 h 137"/>
                <a:gd name="T78" fmla="*/ 85 w 133"/>
                <a:gd name="T79" fmla="*/ 36 h 137"/>
                <a:gd name="T80" fmla="*/ 84 w 133"/>
                <a:gd name="T81" fmla="*/ 29 h 137"/>
                <a:gd name="T82" fmla="*/ 84 w 133"/>
                <a:gd name="T83" fmla="*/ 21 h 137"/>
                <a:gd name="T84" fmla="*/ 82 w 133"/>
                <a:gd name="T85" fmla="*/ 15 h 137"/>
                <a:gd name="T86" fmla="*/ 80 w 133"/>
                <a:gd name="T87" fmla="*/ 11 h 137"/>
                <a:gd name="T88" fmla="*/ 80 w 133"/>
                <a:gd name="T89" fmla="*/ 6 h 137"/>
                <a:gd name="T90" fmla="*/ 78 w 133"/>
                <a:gd name="T91" fmla="*/ 2 h 137"/>
                <a:gd name="T92" fmla="*/ 78 w 133"/>
                <a:gd name="T93" fmla="*/ 0 h 137"/>
                <a:gd name="T94" fmla="*/ 0 w 133"/>
                <a:gd name="T95" fmla="*/ 15 h 137"/>
                <a:gd name="T96" fmla="*/ 0 w 133"/>
                <a:gd name="T97"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3" h="137">
                  <a:moveTo>
                    <a:pt x="0" y="15"/>
                  </a:moveTo>
                  <a:lnTo>
                    <a:pt x="0" y="17"/>
                  </a:lnTo>
                  <a:lnTo>
                    <a:pt x="0" y="23"/>
                  </a:lnTo>
                  <a:lnTo>
                    <a:pt x="0" y="27"/>
                  </a:lnTo>
                  <a:lnTo>
                    <a:pt x="0" y="31"/>
                  </a:lnTo>
                  <a:lnTo>
                    <a:pt x="2" y="36"/>
                  </a:lnTo>
                  <a:lnTo>
                    <a:pt x="4" y="42"/>
                  </a:lnTo>
                  <a:lnTo>
                    <a:pt x="4" y="46"/>
                  </a:lnTo>
                  <a:lnTo>
                    <a:pt x="6" y="51"/>
                  </a:lnTo>
                  <a:lnTo>
                    <a:pt x="6" y="57"/>
                  </a:lnTo>
                  <a:lnTo>
                    <a:pt x="8" y="61"/>
                  </a:lnTo>
                  <a:lnTo>
                    <a:pt x="11" y="70"/>
                  </a:lnTo>
                  <a:lnTo>
                    <a:pt x="17" y="78"/>
                  </a:lnTo>
                  <a:lnTo>
                    <a:pt x="21" y="86"/>
                  </a:lnTo>
                  <a:lnTo>
                    <a:pt x="27" y="93"/>
                  </a:lnTo>
                  <a:lnTo>
                    <a:pt x="30" y="99"/>
                  </a:lnTo>
                  <a:lnTo>
                    <a:pt x="34" y="103"/>
                  </a:lnTo>
                  <a:lnTo>
                    <a:pt x="36" y="108"/>
                  </a:lnTo>
                  <a:lnTo>
                    <a:pt x="42" y="114"/>
                  </a:lnTo>
                  <a:lnTo>
                    <a:pt x="46" y="122"/>
                  </a:lnTo>
                  <a:lnTo>
                    <a:pt x="51" y="129"/>
                  </a:lnTo>
                  <a:lnTo>
                    <a:pt x="55" y="135"/>
                  </a:lnTo>
                  <a:lnTo>
                    <a:pt x="57" y="137"/>
                  </a:lnTo>
                  <a:lnTo>
                    <a:pt x="133" y="122"/>
                  </a:lnTo>
                  <a:lnTo>
                    <a:pt x="131" y="120"/>
                  </a:lnTo>
                  <a:lnTo>
                    <a:pt x="127" y="116"/>
                  </a:lnTo>
                  <a:lnTo>
                    <a:pt x="120" y="108"/>
                  </a:lnTo>
                  <a:lnTo>
                    <a:pt x="116" y="103"/>
                  </a:lnTo>
                  <a:lnTo>
                    <a:pt x="108" y="93"/>
                  </a:lnTo>
                  <a:lnTo>
                    <a:pt x="103" y="86"/>
                  </a:lnTo>
                  <a:lnTo>
                    <a:pt x="99" y="80"/>
                  </a:lnTo>
                  <a:lnTo>
                    <a:pt x="97" y="76"/>
                  </a:lnTo>
                  <a:lnTo>
                    <a:pt x="95" y="74"/>
                  </a:lnTo>
                  <a:lnTo>
                    <a:pt x="93" y="70"/>
                  </a:lnTo>
                  <a:lnTo>
                    <a:pt x="93" y="67"/>
                  </a:lnTo>
                  <a:lnTo>
                    <a:pt x="91" y="61"/>
                  </a:lnTo>
                  <a:lnTo>
                    <a:pt x="89" y="55"/>
                  </a:lnTo>
                  <a:lnTo>
                    <a:pt x="87" y="50"/>
                  </a:lnTo>
                  <a:lnTo>
                    <a:pt x="87" y="42"/>
                  </a:lnTo>
                  <a:lnTo>
                    <a:pt x="85" y="36"/>
                  </a:lnTo>
                  <a:lnTo>
                    <a:pt x="84" y="29"/>
                  </a:lnTo>
                  <a:lnTo>
                    <a:pt x="84" y="21"/>
                  </a:lnTo>
                  <a:lnTo>
                    <a:pt x="82" y="15"/>
                  </a:lnTo>
                  <a:lnTo>
                    <a:pt x="80" y="11"/>
                  </a:lnTo>
                  <a:lnTo>
                    <a:pt x="80" y="6"/>
                  </a:lnTo>
                  <a:lnTo>
                    <a:pt x="78" y="2"/>
                  </a:lnTo>
                  <a:lnTo>
                    <a:pt x="78" y="0"/>
                  </a:lnTo>
                  <a:lnTo>
                    <a:pt x="0" y="15"/>
                  </a:lnTo>
                  <a:lnTo>
                    <a:pt x="0" y="15"/>
                  </a:lnTo>
                  <a:close/>
                </a:path>
              </a:pathLst>
            </a:custGeom>
            <a:solidFill>
              <a:srgbClr val="9E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xmlns="" val="361220921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1000"/>
                                        <p:tgtEl>
                                          <p:spTgt spid="30"/>
                                        </p:tgtEl>
                                      </p:cBhvr>
                                    </p:animEffect>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fade">
                                      <p:cBhvr>
                                        <p:cTn id="19" dur="1000"/>
                                        <p:tgtEl>
                                          <p:spTgt spid="41"/>
                                        </p:tgtEl>
                                      </p:cBhvr>
                                    </p:animEffect>
                                  </p:childTnLst>
                                </p:cTn>
                              </p:par>
                            </p:childTnLst>
                          </p:cTn>
                        </p:par>
                        <p:par>
                          <p:cTn id="20" fill="hold">
                            <p:stCondLst>
                              <p:cond delay="3500"/>
                            </p:stCondLst>
                            <p:childTnLst>
                              <p:par>
                                <p:cTn id="21" presetID="10"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childTnLst>
                                </p:cTn>
                              </p:par>
                            </p:childTnLst>
                          </p:cTn>
                        </p:par>
                        <p:par>
                          <p:cTn id="24" fill="hold">
                            <p:stCondLst>
                              <p:cond delay="4500"/>
                            </p:stCondLst>
                            <p:childTnLst>
                              <p:par>
                                <p:cTn id="25" presetID="10" presetClass="entr" presetSubtype="0" fill="hold" nodeType="afterEffect">
                                  <p:stCondLst>
                                    <p:cond delay="0"/>
                                  </p:stCondLst>
                                  <p:childTnLst>
                                    <p:set>
                                      <p:cBhvr>
                                        <p:cTn id="26" dur="1" fill="hold">
                                          <p:stCondLst>
                                            <p:cond delay="0"/>
                                          </p:stCondLst>
                                        </p:cTn>
                                        <p:tgtEl>
                                          <p:spTgt spid="63"/>
                                        </p:tgtEl>
                                        <p:attrNameLst>
                                          <p:attrName>style.visibility</p:attrName>
                                        </p:attrNameLst>
                                      </p:cBhvr>
                                      <p:to>
                                        <p:strVal val="visible"/>
                                      </p:to>
                                    </p:set>
                                    <p:animEffect transition="in" filter="fade">
                                      <p:cBhvr>
                                        <p:cTn id="27" dur="1000"/>
                                        <p:tgtEl>
                                          <p:spTgt spid="63"/>
                                        </p:tgtEl>
                                      </p:cBhvr>
                                    </p:animEffect>
                                  </p:childTnLst>
                                </p:cTn>
                              </p:par>
                            </p:childTnLst>
                          </p:cTn>
                        </p:par>
                        <p:par>
                          <p:cTn id="28" fill="hold">
                            <p:stCondLst>
                              <p:cond delay="5500"/>
                            </p:stCondLst>
                            <p:childTnLst>
                              <p:par>
                                <p:cTn id="29" presetID="10" presetClass="entr" presetSubtype="0" fill="hold"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1000"/>
                                        <p:tgtEl>
                                          <p:spTgt spid="74"/>
                                        </p:tgtEl>
                                      </p:cBhvr>
                                    </p:animEffect>
                                  </p:childTnLst>
                                </p:cTn>
                              </p:par>
                            </p:childTnLst>
                          </p:cTn>
                        </p:par>
                        <p:par>
                          <p:cTn id="32" fill="hold">
                            <p:stCondLst>
                              <p:cond delay="6500"/>
                            </p:stCondLst>
                            <p:childTnLst>
                              <p:par>
                                <p:cTn id="33" presetID="10" presetClass="entr" presetSubtype="0" fill="hold" nodeType="afterEffect">
                                  <p:stCondLst>
                                    <p:cond delay="0"/>
                                  </p:stCondLst>
                                  <p:childTnLst>
                                    <p:set>
                                      <p:cBhvr>
                                        <p:cTn id="34" dur="1" fill="hold">
                                          <p:stCondLst>
                                            <p:cond delay="0"/>
                                          </p:stCondLst>
                                        </p:cTn>
                                        <p:tgtEl>
                                          <p:spTgt spid="85"/>
                                        </p:tgtEl>
                                        <p:attrNameLst>
                                          <p:attrName>style.visibility</p:attrName>
                                        </p:attrNameLst>
                                      </p:cBhvr>
                                      <p:to>
                                        <p:strVal val="visible"/>
                                      </p:to>
                                    </p:set>
                                    <p:animEffect transition="in" filter="fade">
                                      <p:cBhvr>
                                        <p:cTn id="35"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90364597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3429000" cy="584775"/>
          </a:xfrm>
          <a:prstGeom prst="rect">
            <a:avLst/>
          </a:prstGeom>
          <a:noFill/>
        </p:spPr>
        <p:txBody>
          <a:bodyPr wrap="square" rtlCol="0">
            <a:spAutoFit/>
          </a:bodyPr>
          <a:lstStyle/>
          <a:p>
            <a:r>
              <a:rPr lang="en-US" sz="3200" dirty="0">
                <a:solidFill>
                  <a:srgbClr val="FFC000"/>
                </a:solidFill>
              </a:rPr>
              <a:t>Worthy</a:t>
            </a:r>
            <a:r>
              <a:rPr lang="en-US" sz="3200" dirty="0"/>
              <a:t> ~ </a:t>
            </a:r>
            <a:r>
              <a:rPr lang="en-US" sz="3200" b="1" i="1" dirty="0" err="1">
                <a:solidFill>
                  <a:srgbClr val="FFC000"/>
                </a:solidFill>
              </a:rPr>
              <a:t>axios</a:t>
            </a:r>
            <a:endParaRPr lang="en-US" sz="3200" b="1"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508692" y="914400"/>
            <a:ext cx="8218850" cy="1077218"/>
          </a:xfrm>
          <a:prstGeom prst="rect">
            <a:avLst/>
          </a:prstGeom>
          <a:noFill/>
        </p:spPr>
        <p:txBody>
          <a:bodyPr wrap="square" rtlCol="0">
            <a:spAutoFit/>
          </a:bodyPr>
          <a:lstStyle/>
          <a:p>
            <a:r>
              <a:rPr lang="en-US" sz="3200" dirty="0" smtClean="0"/>
              <a:t>                               – idea </a:t>
            </a:r>
            <a:r>
              <a:rPr lang="en-US" sz="3200" dirty="0"/>
              <a:t>of equality or equal </a:t>
            </a:r>
            <a:r>
              <a:rPr lang="en-US" sz="3200" dirty="0" smtClean="0"/>
              <a:t>weight </a:t>
            </a:r>
            <a:endParaRPr lang="en-US" sz="3200" dirty="0" smtClean="0">
              <a:solidFill>
                <a:schemeClr val="bg1"/>
              </a:solidFill>
              <a:latin typeface="Eras Demi ITC" pitchFamily="34" charset="0"/>
            </a:endParaRPr>
          </a:p>
        </p:txBody>
      </p:sp>
      <p:sp>
        <p:nvSpPr>
          <p:cNvPr id="6" name="TextBox 5"/>
          <p:cNvSpPr txBox="1"/>
          <p:nvPr/>
        </p:nvSpPr>
        <p:spPr>
          <a:xfrm>
            <a:off x="506241" y="1934570"/>
            <a:ext cx="8218850" cy="584775"/>
          </a:xfrm>
          <a:prstGeom prst="rect">
            <a:avLst/>
          </a:prstGeom>
          <a:noFill/>
        </p:spPr>
        <p:txBody>
          <a:bodyPr wrap="square" rtlCol="0">
            <a:spAutoFit/>
          </a:bodyPr>
          <a:lstStyle/>
          <a:p>
            <a:r>
              <a:rPr lang="en-US" sz="3200" dirty="0"/>
              <a:t>"Who is equal to the task?"</a:t>
            </a:r>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5088215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par>
                                <p:cTn id="17" presetID="9" presetClass="emph" presetSubtype="0" grpId="0" nodeType="withEffect">
                                  <p:stCondLst>
                                    <p:cond delay="0"/>
                                  </p:stCondLst>
                                  <p:childTnLst>
                                    <p:set>
                                      <p:cBhvr rctx="PPT">
                                        <p:cTn id="18" dur="indefinite"/>
                                        <p:tgtEl>
                                          <p:spTgt spid="3"/>
                                        </p:tgtEl>
                                        <p:attrNameLst>
                                          <p:attrName>style.opacity</p:attrName>
                                        </p:attrNameLst>
                                      </p:cBhvr>
                                      <p:to>
                                        <p:strVal val="0.5"/>
                                      </p:to>
                                    </p:set>
                                    <p:animEffect filter="image" prLst="opacity: 0.5">
                                      <p:cBhvr rctx="IE">
                                        <p:cTn id="19"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74059303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58628" cy="1077218"/>
          </a:xfrm>
          <a:prstGeom prst="rect">
            <a:avLst/>
          </a:prstGeom>
          <a:noFill/>
        </p:spPr>
        <p:txBody>
          <a:bodyPr wrap="square" rtlCol="0">
            <a:spAutoFit/>
          </a:bodyPr>
          <a:lstStyle/>
          <a:p>
            <a:r>
              <a:rPr lang="en-US" sz="3200" dirty="0">
                <a:solidFill>
                  <a:srgbClr val="FFC000"/>
                </a:solidFill>
              </a:rPr>
              <a:t>Wept much </a:t>
            </a:r>
            <a:r>
              <a:rPr lang="en-US" sz="3200" dirty="0"/>
              <a:t>~ i.e. </a:t>
            </a:r>
            <a:r>
              <a:rPr lang="en-US" sz="3200" i="1" dirty="0"/>
              <a:t>"an in</a:t>
            </a:r>
            <a:r>
              <a:rPr lang="en-US" sz="3200" dirty="0"/>
              <a:t> </a:t>
            </a:r>
            <a:r>
              <a:rPr lang="en-US" sz="3200" i="1" dirty="0"/>
              <a:t>consolable weeping"</a:t>
            </a:r>
            <a:endParaRPr lang="en-US" sz="3200" dirty="0"/>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635356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2163563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58628" cy="4524315"/>
          </a:xfrm>
          <a:prstGeom prst="rect">
            <a:avLst/>
          </a:prstGeom>
          <a:noFill/>
        </p:spPr>
        <p:txBody>
          <a:bodyPr wrap="square" rtlCol="0">
            <a:spAutoFit/>
          </a:bodyPr>
          <a:lstStyle/>
          <a:p>
            <a:r>
              <a:rPr lang="en-US" sz="3200" dirty="0"/>
              <a:t>Mark </a:t>
            </a:r>
            <a:r>
              <a:rPr lang="en-US" sz="3200" dirty="0" smtClean="0"/>
              <a:t>12.35-37 </a:t>
            </a:r>
            <a:r>
              <a:rPr lang="en-US" sz="3200" dirty="0"/>
              <a:t>~ </a:t>
            </a:r>
            <a:r>
              <a:rPr lang="en-US" sz="3200" baseline="30000" dirty="0" smtClean="0"/>
              <a:t>35 </a:t>
            </a:r>
            <a:r>
              <a:rPr lang="en-US" sz="3200" dirty="0" smtClean="0">
                <a:solidFill>
                  <a:srgbClr val="FFC000"/>
                </a:solidFill>
              </a:rPr>
              <a:t>…"</a:t>
            </a:r>
            <a:r>
              <a:rPr lang="en-US" sz="3200" dirty="0">
                <a:solidFill>
                  <a:srgbClr val="FFC000"/>
                </a:solidFill>
              </a:rPr>
              <a:t>How </a:t>
            </a:r>
            <a:r>
              <a:rPr lang="en-US" sz="3200" i="1" dirty="0">
                <a:solidFill>
                  <a:srgbClr val="FFC000"/>
                </a:solidFill>
              </a:rPr>
              <a:t>is it</a:t>
            </a:r>
            <a:r>
              <a:rPr lang="en-US" sz="3200" dirty="0">
                <a:solidFill>
                  <a:srgbClr val="FFC000"/>
                </a:solidFill>
              </a:rPr>
              <a:t> that the scribes say that the Christ is the Son of David?</a:t>
            </a:r>
            <a:r>
              <a:rPr lang="en-US" sz="3200" dirty="0"/>
              <a:t> </a:t>
            </a:r>
            <a:r>
              <a:rPr lang="en-US" sz="3200" baseline="30000" dirty="0"/>
              <a:t>36 </a:t>
            </a:r>
            <a:r>
              <a:rPr lang="en-US" sz="3200" dirty="0">
                <a:solidFill>
                  <a:srgbClr val="FFC000"/>
                </a:solidFill>
              </a:rPr>
              <a:t>For David himself said by the Holy Spirit:</a:t>
            </a:r>
          </a:p>
          <a:p>
            <a:r>
              <a:rPr lang="en-US" sz="3200" dirty="0" smtClean="0">
                <a:solidFill>
                  <a:srgbClr val="FFC000"/>
                </a:solidFill>
              </a:rPr>
              <a:t>'The </a:t>
            </a:r>
            <a:r>
              <a:rPr lang="en-US" sz="3200" dirty="0">
                <a:solidFill>
                  <a:srgbClr val="FFC000"/>
                </a:solidFill>
              </a:rPr>
              <a:t>LORD said to my Lord,</a:t>
            </a:r>
          </a:p>
          <a:p>
            <a:r>
              <a:rPr lang="en-US" sz="3200" dirty="0" smtClean="0">
                <a:solidFill>
                  <a:srgbClr val="FFC000"/>
                </a:solidFill>
              </a:rPr>
              <a:t>Sit </a:t>
            </a:r>
            <a:r>
              <a:rPr lang="en-US" sz="3200" dirty="0">
                <a:solidFill>
                  <a:srgbClr val="FFC000"/>
                </a:solidFill>
              </a:rPr>
              <a:t>at My right hand,</a:t>
            </a:r>
          </a:p>
          <a:p>
            <a:r>
              <a:rPr lang="en-US" sz="3200" dirty="0" smtClean="0">
                <a:solidFill>
                  <a:srgbClr val="FFC000"/>
                </a:solidFill>
              </a:rPr>
              <a:t>Till </a:t>
            </a:r>
            <a:r>
              <a:rPr lang="en-US" sz="3200" dirty="0">
                <a:solidFill>
                  <a:srgbClr val="FFC000"/>
                </a:solidFill>
              </a:rPr>
              <a:t>I make Your enemies Your footstool.'</a:t>
            </a:r>
          </a:p>
          <a:p>
            <a:r>
              <a:rPr lang="en-US" sz="3200" baseline="30000" dirty="0"/>
              <a:t>37 </a:t>
            </a:r>
            <a:r>
              <a:rPr lang="en-US" sz="3200" dirty="0">
                <a:solidFill>
                  <a:srgbClr val="FFC000"/>
                </a:solidFill>
              </a:rPr>
              <a:t>Therefore David himself calls Him, 'Lord'; how is He then his Son?"</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27958670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0360322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Lamb</a:t>
            </a:r>
            <a:r>
              <a:rPr lang="en-US" sz="3200" dirty="0"/>
              <a:t> ~ not </a:t>
            </a:r>
            <a:r>
              <a:rPr lang="en-US" sz="3200" b="1" i="1" dirty="0" err="1">
                <a:latin typeface="Times New Roman" pitchFamily="18" charset="0"/>
                <a:cs typeface="Times New Roman" pitchFamily="18" charset="0"/>
              </a:rPr>
              <a:t>arnēn</a:t>
            </a:r>
            <a:r>
              <a:rPr lang="en-US" sz="3200" dirty="0"/>
              <a:t>, but </a:t>
            </a:r>
            <a:r>
              <a:rPr lang="en-US" sz="3200" b="1" i="1" dirty="0" err="1">
                <a:solidFill>
                  <a:srgbClr val="FFC000"/>
                </a:solidFill>
                <a:latin typeface="Times New Roman" pitchFamily="18" charset="0"/>
                <a:cs typeface="Times New Roman" pitchFamily="18" charset="0"/>
              </a:rPr>
              <a:t>arnion</a:t>
            </a:r>
            <a:r>
              <a:rPr lang="en-US" sz="3200" dirty="0"/>
              <a:t> (diminutive)</a:t>
            </a:r>
          </a:p>
        </p:txBody>
      </p:sp>
      <p:sp>
        <p:nvSpPr>
          <p:cNvPr id="4" name="TextBox 3"/>
          <p:cNvSpPr txBox="1"/>
          <p:nvPr/>
        </p:nvSpPr>
        <p:spPr>
          <a:xfrm>
            <a:off x="685800" y="1915180"/>
            <a:ext cx="8030028" cy="523220"/>
          </a:xfrm>
          <a:prstGeom prst="rect">
            <a:avLst/>
          </a:prstGeom>
          <a:noFill/>
        </p:spPr>
        <p:txBody>
          <a:bodyPr wrap="square" rtlCol="0">
            <a:spAutoFit/>
          </a:bodyPr>
          <a:lstStyle/>
          <a:p>
            <a:pPr marL="288925" indent="-288925">
              <a:buFont typeface="Arial" pitchFamily="34" charset="0"/>
              <a:buChar char="•"/>
              <a:tabLst>
                <a:tab pos="288925" algn="l"/>
              </a:tabLst>
            </a:pPr>
            <a:r>
              <a:rPr lang="en-US" sz="2800" dirty="0" smtClean="0">
                <a:solidFill>
                  <a:schemeClr val="bg1"/>
                </a:solidFill>
              </a:rPr>
              <a:t> </a:t>
            </a:r>
            <a:r>
              <a:rPr lang="en-US" sz="2800" dirty="0" smtClean="0">
                <a:solidFill>
                  <a:srgbClr val="FFC000"/>
                </a:solidFill>
              </a:rPr>
              <a:t>Seven horns </a:t>
            </a:r>
            <a:r>
              <a:rPr lang="en-US" sz="2800" dirty="0" smtClean="0"/>
              <a:t>~ Omnipotence</a:t>
            </a:r>
            <a:endParaRPr lang="en-US" sz="28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6" name="TextBox 5"/>
          <p:cNvSpPr txBox="1"/>
          <p:nvPr/>
        </p:nvSpPr>
        <p:spPr>
          <a:xfrm>
            <a:off x="685800" y="2487441"/>
            <a:ext cx="8030028" cy="523220"/>
          </a:xfrm>
          <a:prstGeom prst="rect">
            <a:avLst/>
          </a:prstGeom>
          <a:noFill/>
        </p:spPr>
        <p:txBody>
          <a:bodyPr wrap="square" rtlCol="0">
            <a:spAutoFit/>
          </a:bodyPr>
          <a:lstStyle/>
          <a:p>
            <a:pPr marL="288925" indent="-288925">
              <a:buFont typeface="Arial" pitchFamily="34" charset="0"/>
              <a:buChar char="•"/>
              <a:tabLst>
                <a:tab pos="288925" algn="l"/>
              </a:tabLst>
            </a:pPr>
            <a:r>
              <a:rPr lang="en-US" sz="2800" dirty="0" smtClean="0">
                <a:solidFill>
                  <a:schemeClr val="bg1"/>
                </a:solidFill>
              </a:rPr>
              <a:t> </a:t>
            </a:r>
            <a:r>
              <a:rPr lang="en-US" sz="2800" dirty="0" smtClean="0">
                <a:solidFill>
                  <a:srgbClr val="FFC000"/>
                </a:solidFill>
              </a:rPr>
              <a:t>Seven eyes </a:t>
            </a:r>
            <a:r>
              <a:rPr lang="en-US" sz="2800" dirty="0" smtClean="0"/>
              <a:t>~ Omniscience</a:t>
            </a:r>
            <a:endParaRPr lang="en-US" sz="2800" dirty="0">
              <a:solidFill>
                <a:srgbClr val="FFC000"/>
              </a:solidFill>
              <a:latin typeface="Eras Demi ITC" pitchFamily="34" charset="0"/>
            </a:endParaRPr>
          </a:p>
        </p:txBody>
      </p:sp>
      <p:sp>
        <p:nvSpPr>
          <p:cNvPr id="7" name="TextBox 6"/>
          <p:cNvSpPr txBox="1"/>
          <p:nvPr/>
        </p:nvSpPr>
        <p:spPr>
          <a:xfrm>
            <a:off x="685800" y="2966523"/>
            <a:ext cx="8030028" cy="523220"/>
          </a:xfrm>
          <a:prstGeom prst="rect">
            <a:avLst/>
          </a:prstGeom>
          <a:noFill/>
        </p:spPr>
        <p:txBody>
          <a:bodyPr wrap="square" rtlCol="0">
            <a:spAutoFit/>
          </a:bodyPr>
          <a:lstStyle/>
          <a:p>
            <a:pPr marL="288925" indent="-288925">
              <a:buFont typeface="Arial" pitchFamily="34" charset="0"/>
              <a:buChar char="•"/>
              <a:tabLst>
                <a:tab pos="288925" algn="l"/>
              </a:tabLst>
            </a:pPr>
            <a:r>
              <a:rPr lang="en-US" sz="2800" dirty="0" smtClean="0">
                <a:solidFill>
                  <a:schemeClr val="bg1"/>
                </a:solidFill>
              </a:rPr>
              <a:t> </a:t>
            </a:r>
            <a:r>
              <a:rPr lang="en-US" sz="2800" dirty="0" smtClean="0">
                <a:solidFill>
                  <a:srgbClr val="FFC000"/>
                </a:solidFill>
              </a:rPr>
              <a:t>Had </a:t>
            </a:r>
            <a:r>
              <a:rPr lang="en-US" sz="2800" dirty="0">
                <a:solidFill>
                  <a:srgbClr val="FFC000"/>
                </a:solidFill>
              </a:rPr>
              <a:t>been slain </a:t>
            </a:r>
            <a:r>
              <a:rPr lang="en-US" sz="2800" dirty="0"/>
              <a:t>~ perfect tense </a:t>
            </a:r>
            <a:endParaRPr lang="en-US" sz="2800" dirty="0">
              <a:solidFill>
                <a:srgbClr val="FFC000"/>
              </a:solidFill>
              <a:latin typeface="Eras Demi ITC" pitchFamily="34" charset="0"/>
            </a:endParaRPr>
          </a:p>
        </p:txBody>
      </p:sp>
      <p:sp>
        <p:nvSpPr>
          <p:cNvPr id="8" name="TextBox 7"/>
          <p:cNvSpPr txBox="1"/>
          <p:nvPr/>
        </p:nvSpPr>
        <p:spPr>
          <a:xfrm>
            <a:off x="694853" y="1469682"/>
            <a:ext cx="8030028" cy="523220"/>
          </a:xfrm>
          <a:prstGeom prst="rect">
            <a:avLst/>
          </a:prstGeom>
          <a:noFill/>
        </p:spPr>
        <p:txBody>
          <a:bodyPr wrap="square" rtlCol="0">
            <a:spAutoFit/>
          </a:bodyPr>
          <a:lstStyle/>
          <a:p>
            <a:pPr marL="288925" indent="-288925">
              <a:buFont typeface="Arial" pitchFamily="34" charset="0"/>
              <a:buChar char="•"/>
              <a:tabLst>
                <a:tab pos="288925" algn="l"/>
              </a:tabLst>
            </a:pPr>
            <a:r>
              <a:rPr lang="en-US" sz="2800" dirty="0" smtClean="0">
                <a:solidFill>
                  <a:schemeClr val="bg1"/>
                </a:solidFill>
              </a:rPr>
              <a:t> 28x in Revelation</a:t>
            </a:r>
            <a:endParaRPr lang="en-US" sz="2800" dirty="0">
              <a:solidFill>
                <a:schemeClr val="bg1"/>
              </a:solidFill>
              <a:latin typeface="Eras Demi ITC" pitchFamily="34" charset="0"/>
            </a:endParaRPr>
          </a:p>
        </p:txBody>
      </p:sp>
    </p:spTree>
    <p:extLst>
      <p:ext uri="{BB962C8B-B14F-4D97-AF65-F5344CB8AC3E}">
        <p14:creationId xmlns:p14="http://schemas.microsoft.com/office/powerpoint/2010/main" xmlns="" val="87533040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8"/>
                                        </p:tgtEl>
                                        <p:attrNameLst>
                                          <p:attrName>style.opacity</p:attrName>
                                        </p:attrNameLst>
                                      </p:cBhvr>
                                      <p:to>
                                        <p:strVal val="0.5"/>
                                      </p:to>
                                    </p:set>
                                    <p:animEffect filter="image" prLst="opacity: 0.5">
                                      <p:cBhvr rctx="IE">
                                        <p:cTn id="16" dur="indefinite"/>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4"/>
                                        </p:tgtEl>
                                        <p:attrNameLst>
                                          <p:attrName>style.opacity</p:attrName>
                                        </p:attrNameLst>
                                      </p:cBhvr>
                                      <p:to>
                                        <p:strVal val="0.5"/>
                                      </p:to>
                                    </p:set>
                                    <p:animEffect filter="image" prLst="opacity: 0.5">
                                      <p:cBhvr rctx="IE">
                                        <p:cTn id="25" dur="indefinite"/>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6"/>
                                        </p:tgtEl>
                                        <p:attrNameLst>
                                          <p:attrName>style.opacity</p:attrName>
                                        </p:attrNameLst>
                                      </p:cBhvr>
                                      <p:to>
                                        <p:strVal val="0.5"/>
                                      </p:to>
                                    </p:set>
                                    <p:animEffect filter="image" prLst="opacity: 0.5">
                                      <p:cBhvr rctx="IE">
                                        <p:cTn id="34"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7" grpId="0"/>
      <p:bldP spid="8" grpId="0"/>
      <p:bldP spid="8"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339923"/>
          </a:xfrm>
          <a:prstGeom prst="rect">
            <a:avLst/>
          </a:prstGeom>
          <a:noFill/>
        </p:spPr>
        <p:txBody>
          <a:bodyPr wrap="square" rtlCol="0">
            <a:spAutoFit/>
          </a:bodyPr>
          <a:lstStyle/>
          <a:p>
            <a:r>
              <a:rPr lang="en-US" sz="3100" dirty="0" smtClean="0">
                <a:solidFill>
                  <a:srgbClr val="FFC000"/>
                </a:solidFill>
              </a:rPr>
              <a:t>Perfect tense ~ </a:t>
            </a:r>
            <a:r>
              <a:rPr lang="en-US" sz="3100" dirty="0" smtClean="0"/>
              <a:t>"The </a:t>
            </a:r>
            <a:r>
              <a:rPr lang="en-US" sz="3100" dirty="0"/>
              <a:t>basic thought of the perfect tense is that the progress of an action has been completed and the results of the action are continuing on, in full effect. In other words, the progress of the action has reached its culmination and the finished results are now in existence. Unlike the English perfect, which indicates a completed past action, the Greek perfect tense indicates the continuation and present state of a completed past action."</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6580398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200400" y="1542870"/>
            <a:ext cx="690508" cy="1200329"/>
          </a:xfrm>
          <a:prstGeom prst="rect">
            <a:avLst/>
          </a:prstGeom>
          <a:noFill/>
        </p:spPr>
        <p:txBody>
          <a:bodyPr wrap="square" rtlCol="0">
            <a:spAutoFit/>
          </a:bodyPr>
          <a:lstStyle/>
          <a:p>
            <a:r>
              <a:rPr lang="en-US" sz="7200" dirty="0" smtClean="0"/>
              <a:t>S</a:t>
            </a:r>
            <a:endParaRPr lang="en-US" sz="7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3677851" y="1544421"/>
            <a:ext cx="690508" cy="1200329"/>
          </a:xfrm>
          <a:prstGeom prst="rect">
            <a:avLst/>
          </a:prstGeom>
          <a:noFill/>
        </p:spPr>
        <p:txBody>
          <a:bodyPr wrap="square" rtlCol="0">
            <a:spAutoFit/>
          </a:bodyPr>
          <a:lstStyle/>
          <a:p>
            <a:r>
              <a:rPr lang="en-US" sz="7200" dirty="0" smtClean="0"/>
              <a:t>a</a:t>
            </a:r>
            <a:endParaRPr lang="en-US" sz="7200" dirty="0">
              <a:solidFill>
                <a:srgbClr val="FFC000"/>
              </a:solidFill>
            </a:endParaRPr>
          </a:p>
        </p:txBody>
      </p:sp>
      <p:sp>
        <p:nvSpPr>
          <p:cNvPr id="10" name="TextBox 9"/>
          <p:cNvSpPr txBox="1"/>
          <p:nvPr/>
        </p:nvSpPr>
        <p:spPr>
          <a:xfrm>
            <a:off x="4217112" y="1542152"/>
            <a:ext cx="690508" cy="1200329"/>
          </a:xfrm>
          <a:prstGeom prst="rect">
            <a:avLst/>
          </a:prstGeom>
          <a:noFill/>
        </p:spPr>
        <p:txBody>
          <a:bodyPr wrap="square" rtlCol="0">
            <a:spAutoFit/>
          </a:bodyPr>
          <a:lstStyle/>
          <a:p>
            <a:r>
              <a:rPr lang="en-US" sz="7200" dirty="0" smtClean="0"/>
              <a:t>t</a:t>
            </a:r>
            <a:endParaRPr lang="en-US" sz="7200" dirty="0">
              <a:solidFill>
                <a:srgbClr val="FFC000"/>
              </a:solidFill>
            </a:endParaRPr>
          </a:p>
        </p:txBody>
      </p:sp>
      <p:sp>
        <p:nvSpPr>
          <p:cNvPr id="11" name="TextBox 10"/>
          <p:cNvSpPr txBox="1"/>
          <p:nvPr/>
        </p:nvSpPr>
        <p:spPr>
          <a:xfrm>
            <a:off x="4571830" y="1542152"/>
            <a:ext cx="690508" cy="1200329"/>
          </a:xfrm>
          <a:prstGeom prst="rect">
            <a:avLst/>
          </a:prstGeom>
          <a:noFill/>
        </p:spPr>
        <p:txBody>
          <a:bodyPr wrap="square" rtlCol="0">
            <a:spAutoFit/>
          </a:bodyPr>
          <a:lstStyle/>
          <a:p>
            <a:r>
              <a:rPr lang="en-US" sz="7200" dirty="0" smtClean="0"/>
              <a:t>a</a:t>
            </a:r>
            <a:endParaRPr lang="en-US" sz="7200" dirty="0">
              <a:solidFill>
                <a:srgbClr val="FFC000"/>
              </a:solidFill>
            </a:endParaRPr>
          </a:p>
        </p:txBody>
      </p:sp>
      <p:sp>
        <p:nvSpPr>
          <p:cNvPr id="12" name="TextBox 11"/>
          <p:cNvSpPr txBox="1"/>
          <p:nvPr/>
        </p:nvSpPr>
        <p:spPr>
          <a:xfrm>
            <a:off x="5100692" y="1546690"/>
            <a:ext cx="690508" cy="1200329"/>
          </a:xfrm>
          <a:prstGeom prst="rect">
            <a:avLst/>
          </a:prstGeom>
          <a:noFill/>
        </p:spPr>
        <p:txBody>
          <a:bodyPr wrap="square" rtlCol="0">
            <a:spAutoFit/>
          </a:bodyPr>
          <a:lstStyle/>
          <a:p>
            <a:r>
              <a:rPr lang="en-US" sz="7200" dirty="0" smtClean="0"/>
              <a:t>n</a:t>
            </a:r>
            <a:endParaRPr lang="en-US" sz="7200" dirty="0">
              <a:solidFill>
                <a:srgbClr val="FFC000"/>
              </a:solidFill>
            </a:endParaRPr>
          </a:p>
        </p:txBody>
      </p:sp>
      <p:sp>
        <p:nvSpPr>
          <p:cNvPr id="13" name="TextBox 12"/>
          <p:cNvSpPr txBox="1"/>
          <p:nvPr/>
        </p:nvSpPr>
        <p:spPr>
          <a:xfrm>
            <a:off x="4783174" y="1543252"/>
            <a:ext cx="690508" cy="1200329"/>
          </a:xfrm>
          <a:prstGeom prst="rect">
            <a:avLst/>
          </a:prstGeom>
          <a:noFill/>
        </p:spPr>
        <p:txBody>
          <a:bodyPr wrap="square" rtlCol="0">
            <a:spAutoFit/>
          </a:bodyPr>
          <a:lstStyle/>
          <a:p>
            <a:r>
              <a:rPr lang="en-US" sz="7200" dirty="0" smtClean="0"/>
              <a:t>t</a:t>
            </a:r>
            <a:endParaRPr lang="en-US" sz="7200" dirty="0">
              <a:solidFill>
                <a:srgbClr val="FFC000"/>
              </a:solidFill>
            </a:endParaRPr>
          </a:p>
        </p:txBody>
      </p:sp>
      <p:sp>
        <p:nvSpPr>
          <p:cNvPr id="14" name="TextBox 13"/>
          <p:cNvSpPr txBox="1"/>
          <p:nvPr/>
        </p:nvSpPr>
        <p:spPr>
          <a:xfrm>
            <a:off x="5176892" y="1547790"/>
            <a:ext cx="690508" cy="1200329"/>
          </a:xfrm>
          <a:prstGeom prst="rect">
            <a:avLst/>
          </a:prstGeom>
          <a:noFill/>
        </p:spPr>
        <p:txBody>
          <a:bodyPr wrap="square" rtlCol="0">
            <a:spAutoFit/>
          </a:bodyPr>
          <a:lstStyle/>
          <a:p>
            <a:r>
              <a:rPr lang="en-US" sz="7200" dirty="0" smtClean="0"/>
              <a:t>a</a:t>
            </a:r>
            <a:endParaRPr lang="en-US" sz="7200" dirty="0">
              <a:solidFill>
                <a:srgbClr val="FFC000"/>
              </a:solidFill>
            </a:endParaRPr>
          </a:p>
        </p:txBody>
      </p:sp>
      <p:sp>
        <p:nvSpPr>
          <p:cNvPr id="15" name="TextBox 14"/>
          <p:cNvSpPr txBox="1"/>
          <p:nvPr/>
        </p:nvSpPr>
        <p:spPr>
          <a:xfrm>
            <a:off x="4201539" y="1547790"/>
            <a:ext cx="690508" cy="1200329"/>
          </a:xfrm>
          <a:prstGeom prst="rect">
            <a:avLst/>
          </a:prstGeom>
          <a:noFill/>
        </p:spPr>
        <p:txBody>
          <a:bodyPr wrap="square" rtlCol="0">
            <a:spAutoFit/>
          </a:bodyPr>
          <a:lstStyle/>
          <a:p>
            <a:r>
              <a:rPr lang="en-US" sz="7200" dirty="0" smtClean="0"/>
              <a:t>n</a:t>
            </a:r>
            <a:endParaRPr lang="en-US" sz="7200" dirty="0">
              <a:solidFill>
                <a:srgbClr val="FFC000"/>
              </a:solidFill>
            </a:endParaRPr>
          </a:p>
        </p:txBody>
      </p:sp>
    </p:spTree>
    <p:extLst>
      <p:ext uri="{BB962C8B-B14F-4D97-AF65-F5344CB8AC3E}">
        <p14:creationId xmlns:p14="http://schemas.microsoft.com/office/powerpoint/2010/main" xmlns="" val="320940313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fmla="#ppt_w*sin(2.5*pi*$)">
                                          <p:val>
                                            <p:fltVal val="0"/>
                                          </p:val>
                                        </p:tav>
                                        <p:tav tm="100000">
                                          <p:val>
                                            <p:fltVal val="1"/>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10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fmla="#ppt_w*sin(2.5*pi*$)">
                                          <p:val>
                                            <p:fltVal val="0"/>
                                          </p:val>
                                        </p:tav>
                                        <p:tav tm="100000">
                                          <p:val>
                                            <p:fltVal val="1"/>
                                          </p:val>
                                        </p:tav>
                                      </p:tavLst>
                                    </p:anim>
                                    <p:anim calcmode="lin" valueType="num">
                                      <p:cBhvr>
                                        <p:cTn id="12" dur="1000" fill="hold"/>
                                        <p:tgtEl>
                                          <p:spTgt spid="8"/>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20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fmla="#ppt_w*sin(2.5*pi*$)">
                                          <p:val>
                                            <p:fltVal val="0"/>
                                          </p:val>
                                        </p:tav>
                                        <p:tav tm="100000">
                                          <p:val>
                                            <p:fltVal val="1"/>
                                          </p:val>
                                        </p:tav>
                                      </p:tavLst>
                                    </p:anim>
                                    <p:anim calcmode="lin" valueType="num">
                                      <p:cBhvr>
                                        <p:cTn id="16" dur="1000" fill="hold"/>
                                        <p:tgtEl>
                                          <p:spTgt spid="10"/>
                                        </p:tgtEl>
                                        <p:attrNameLst>
                                          <p:attrName>ppt_h</p:attrName>
                                        </p:attrNameLst>
                                      </p:cBhvr>
                                      <p:tavLst>
                                        <p:tav tm="0">
                                          <p:val>
                                            <p:strVal val="#ppt_h"/>
                                          </p:val>
                                        </p:tav>
                                        <p:tav tm="100000">
                                          <p:val>
                                            <p:strVal val="#ppt_h"/>
                                          </p:val>
                                        </p:tav>
                                      </p:tavLst>
                                    </p:anim>
                                  </p:childTnLst>
                                </p:cTn>
                              </p:par>
                              <p:par>
                                <p:cTn id="17" presetID="19" presetClass="entr" presetSubtype="10" fill="hold" grpId="0" nodeType="withEffect">
                                  <p:stCondLst>
                                    <p:cond delay="30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ppt_w</p:attrName>
                                        </p:attrNameLst>
                                      </p:cBhvr>
                                      <p:tavLst>
                                        <p:tav tm="0" fmla="#ppt_w*sin(2.5*pi*$)">
                                          <p:val>
                                            <p:fltVal val="0"/>
                                          </p:val>
                                        </p:tav>
                                        <p:tav tm="100000">
                                          <p:val>
                                            <p:fltVal val="1"/>
                                          </p:val>
                                        </p:tav>
                                      </p:tavLst>
                                    </p:anim>
                                    <p:anim calcmode="lin" valueType="num">
                                      <p:cBhvr>
                                        <p:cTn id="20" dur="1000" fill="hold"/>
                                        <p:tgtEl>
                                          <p:spTgt spid="11"/>
                                        </p:tgtEl>
                                        <p:attrNameLst>
                                          <p:attrName>ppt_h</p:attrName>
                                        </p:attrNameLst>
                                      </p:cBhvr>
                                      <p:tavLst>
                                        <p:tav tm="0">
                                          <p:val>
                                            <p:strVal val="#ppt_h"/>
                                          </p:val>
                                        </p:tav>
                                        <p:tav tm="100000">
                                          <p:val>
                                            <p:strVal val="#ppt_h"/>
                                          </p:val>
                                        </p:tav>
                                      </p:tavLst>
                                    </p:anim>
                                  </p:childTnLst>
                                </p:cTn>
                              </p:par>
                              <p:par>
                                <p:cTn id="21" presetID="19" presetClass="entr" presetSubtype="10" fill="hold" grpId="0" nodeType="withEffect">
                                  <p:stCondLst>
                                    <p:cond delay="200"/>
                                  </p:stCondLst>
                                  <p:childTnLst>
                                    <p:set>
                                      <p:cBhvr>
                                        <p:cTn id="22" dur="1" fill="hold">
                                          <p:stCondLst>
                                            <p:cond delay="0"/>
                                          </p:stCondLst>
                                        </p:cTn>
                                        <p:tgtEl>
                                          <p:spTgt spid="12"/>
                                        </p:tgtEl>
                                        <p:attrNameLst>
                                          <p:attrName>style.visibility</p:attrName>
                                        </p:attrNameLst>
                                      </p:cBhvr>
                                      <p:to>
                                        <p:strVal val="visible"/>
                                      </p:to>
                                    </p:set>
                                    <p:anim calcmode="lin" valueType="num">
                                      <p:cBhvr>
                                        <p:cTn id="23" dur="1000" fill="hold"/>
                                        <p:tgtEl>
                                          <p:spTgt spid="12"/>
                                        </p:tgtEl>
                                        <p:attrNameLst>
                                          <p:attrName>ppt_w</p:attrName>
                                        </p:attrNameLst>
                                      </p:cBhvr>
                                      <p:tavLst>
                                        <p:tav tm="0" fmla="#ppt_w*sin(2.5*pi*$)">
                                          <p:val>
                                            <p:fltVal val="0"/>
                                          </p:val>
                                        </p:tav>
                                        <p:tav tm="100000">
                                          <p:val>
                                            <p:fltVal val="1"/>
                                          </p:val>
                                        </p:tav>
                                      </p:tavLst>
                                    </p:anim>
                                    <p:anim calcmode="lin" valueType="num">
                                      <p:cBhvr>
                                        <p:cTn id="24" dur="1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9" presetClass="exit" presetSubtype="10" fill="hold" grpId="1" nodeType="clickEffect">
                                  <p:stCondLst>
                                    <p:cond delay="0"/>
                                  </p:stCondLst>
                                  <p:childTnLst>
                                    <p:anim calcmode="lin" valueType="num">
                                      <p:cBhvr>
                                        <p:cTn id="28" dur="1000"/>
                                        <p:tgtEl>
                                          <p:spTgt spid="10"/>
                                        </p:tgtEl>
                                        <p:attrNameLst>
                                          <p:attrName>ppt_h</p:attrName>
                                        </p:attrNameLst>
                                      </p:cBhvr>
                                      <p:tavLst>
                                        <p:tav tm="0">
                                          <p:val>
                                            <p:strVal val="ppt_h"/>
                                          </p:val>
                                        </p:tav>
                                        <p:tav tm="100000">
                                          <p:val>
                                            <p:strVal val="ppt_h"/>
                                          </p:val>
                                        </p:tav>
                                      </p:tavLst>
                                    </p:anim>
                                    <p:anim calcmode="lin" valueType="num">
                                      <p:cBhvr>
                                        <p:cTn id="29" dur="1000"/>
                                        <p:tgtEl>
                                          <p:spTgt spid="10"/>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30" dur="1" fill="hold">
                                          <p:stCondLst>
                                            <p:cond delay="999"/>
                                          </p:stCondLst>
                                        </p:cTn>
                                        <p:tgtEl>
                                          <p:spTgt spid="10"/>
                                        </p:tgtEl>
                                        <p:attrNameLst>
                                          <p:attrName>style.visibility</p:attrName>
                                        </p:attrNameLst>
                                      </p:cBhvr>
                                      <p:to>
                                        <p:strVal val="hidden"/>
                                      </p:to>
                                    </p:set>
                                  </p:childTnLst>
                                </p:cTn>
                              </p:par>
                              <p:par>
                                <p:cTn id="31" presetID="19" presetClass="exit" presetSubtype="10" fill="hold" grpId="1" nodeType="withEffect">
                                  <p:stCondLst>
                                    <p:cond delay="100"/>
                                  </p:stCondLst>
                                  <p:childTnLst>
                                    <p:anim calcmode="lin" valueType="num">
                                      <p:cBhvr>
                                        <p:cTn id="32" dur="1000"/>
                                        <p:tgtEl>
                                          <p:spTgt spid="11"/>
                                        </p:tgtEl>
                                        <p:attrNameLst>
                                          <p:attrName>ppt_h</p:attrName>
                                        </p:attrNameLst>
                                      </p:cBhvr>
                                      <p:tavLst>
                                        <p:tav tm="0">
                                          <p:val>
                                            <p:strVal val="ppt_h"/>
                                          </p:val>
                                        </p:tav>
                                        <p:tav tm="100000">
                                          <p:val>
                                            <p:strVal val="ppt_h"/>
                                          </p:val>
                                        </p:tav>
                                      </p:tavLst>
                                    </p:anim>
                                    <p:anim calcmode="lin" valueType="num">
                                      <p:cBhvr>
                                        <p:cTn id="33" dur="1000"/>
                                        <p:tgtEl>
                                          <p:spTgt spid="11"/>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34" dur="1" fill="hold">
                                          <p:stCondLst>
                                            <p:cond delay="999"/>
                                          </p:stCondLst>
                                        </p:cTn>
                                        <p:tgtEl>
                                          <p:spTgt spid="11"/>
                                        </p:tgtEl>
                                        <p:attrNameLst>
                                          <p:attrName>style.visibility</p:attrName>
                                        </p:attrNameLst>
                                      </p:cBhvr>
                                      <p:to>
                                        <p:strVal val="hidden"/>
                                      </p:to>
                                    </p:set>
                                  </p:childTnLst>
                                </p:cTn>
                              </p:par>
                              <p:par>
                                <p:cTn id="35" presetID="19" presetClass="exit" presetSubtype="10" fill="hold" grpId="1" nodeType="withEffect">
                                  <p:stCondLst>
                                    <p:cond delay="200"/>
                                  </p:stCondLst>
                                  <p:childTnLst>
                                    <p:anim calcmode="lin" valueType="num">
                                      <p:cBhvr>
                                        <p:cTn id="36" dur="1000"/>
                                        <p:tgtEl>
                                          <p:spTgt spid="12"/>
                                        </p:tgtEl>
                                        <p:attrNameLst>
                                          <p:attrName>ppt_h</p:attrName>
                                        </p:attrNameLst>
                                      </p:cBhvr>
                                      <p:tavLst>
                                        <p:tav tm="0">
                                          <p:val>
                                            <p:strVal val="ppt_h"/>
                                          </p:val>
                                        </p:tav>
                                        <p:tav tm="100000">
                                          <p:val>
                                            <p:strVal val="ppt_h"/>
                                          </p:val>
                                        </p:tav>
                                      </p:tavLst>
                                    </p:anim>
                                    <p:anim calcmode="lin" valueType="num">
                                      <p:cBhvr>
                                        <p:cTn id="37" dur="1000"/>
                                        <p:tgtEl>
                                          <p:spTgt spid="1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38" dur="1" fill="hold">
                                          <p:stCondLst>
                                            <p:cond delay="999"/>
                                          </p:stCondLst>
                                        </p:cTn>
                                        <p:tgtEl>
                                          <p:spTgt spid="12"/>
                                        </p:tgtEl>
                                        <p:attrNameLst>
                                          <p:attrName>style.visibility</p:attrName>
                                        </p:attrNameLst>
                                      </p:cBhvr>
                                      <p:to>
                                        <p:strVal val="hidden"/>
                                      </p:to>
                                    </p:set>
                                  </p:childTnLst>
                                </p:cTn>
                              </p:par>
                              <p:par>
                                <p:cTn id="39" presetID="19" presetClass="entr" presetSubtype="10" fill="hold" grpId="0" nodeType="withEffect">
                                  <p:stCondLst>
                                    <p:cond delay="100"/>
                                  </p:stCondLst>
                                  <p:childTnLst>
                                    <p:set>
                                      <p:cBhvr>
                                        <p:cTn id="40" dur="1" fill="hold">
                                          <p:stCondLst>
                                            <p:cond delay="0"/>
                                          </p:stCondLst>
                                        </p:cTn>
                                        <p:tgtEl>
                                          <p:spTgt spid="15"/>
                                        </p:tgtEl>
                                        <p:attrNameLst>
                                          <p:attrName>style.visibility</p:attrName>
                                        </p:attrNameLst>
                                      </p:cBhvr>
                                      <p:to>
                                        <p:strVal val="visible"/>
                                      </p:to>
                                    </p:set>
                                    <p:anim calcmode="lin" valueType="num">
                                      <p:cBhvr>
                                        <p:cTn id="41" dur="1000" fill="hold"/>
                                        <p:tgtEl>
                                          <p:spTgt spid="15"/>
                                        </p:tgtEl>
                                        <p:attrNameLst>
                                          <p:attrName>ppt_w</p:attrName>
                                        </p:attrNameLst>
                                      </p:cBhvr>
                                      <p:tavLst>
                                        <p:tav tm="0" fmla="#ppt_w*sin(2.5*pi*$)">
                                          <p:val>
                                            <p:fltVal val="0"/>
                                          </p:val>
                                        </p:tav>
                                        <p:tav tm="100000">
                                          <p:val>
                                            <p:fltVal val="1"/>
                                          </p:val>
                                        </p:tav>
                                      </p:tavLst>
                                    </p:anim>
                                    <p:anim calcmode="lin" valueType="num">
                                      <p:cBhvr>
                                        <p:cTn id="42" dur="1000" fill="hold"/>
                                        <p:tgtEl>
                                          <p:spTgt spid="15"/>
                                        </p:tgtEl>
                                        <p:attrNameLst>
                                          <p:attrName>ppt_h</p:attrName>
                                        </p:attrNameLst>
                                      </p:cBhvr>
                                      <p:tavLst>
                                        <p:tav tm="0">
                                          <p:val>
                                            <p:strVal val="#ppt_h"/>
                                          </p:val>
                                        </p:tav>
                                        <p:tav tm="100000">
                                          <p:val>
                                            <p:strVal val="#ppt_h"/>
                                          </p:val>
                                        </p:tav>
                                      </p:tavLst>
                                    </p:anim>
                                  </p:childTnLst>
                                </p:cTn>
                              </p:par>
                              <p:par>
                                <p:cTn id="43" presetID="19" presetClass="entr" presetSubtype="10" fill="hold" grpId="0" nodeType="withEffect">
                                  <p:stCondLst>
                                    <p:cond delay="200"/>
                                  </p:stCondLst>
                                  <p:childTnLst>
                                    <p:set>
                                      <p:cBhvr>
                                        <p:cTn id="44" dur="1" fill="hold">
                                          <p:stCondLst>
                                            <p:cond delay="0"/>
                                          </p:stCondLst>
                                        </p:cTn>
                                        <p:tgtEl>
                                          <p:spTgt spid="13"/>
                                        </p:tgtEl>
                                        <p:attrNameLst>
                                          <p:attrName>style.visibility</p:attrName>
                                        </p:attrNameLst>
                                      </p:cBhvr>
                                      <p:to>
                                        <p:strVal val="visible"/>
                                      </p:to>
                                    </p:set>
                                    <p:anim calcmode="lin" valueType="num">
                                      <p:cBhvr>
                                        <p:cTn id="45" dur="1000" fill="hold"/>
                                        <p:tgtEl>
                                          <p:spTgt spid="13"/>
                                        </p:tgtEl>
                                        <p:attrNameLst>
                                          <p:attrName>ppt_w</p:attrName>
                                        </p:attrNameLst>
                                      </p:cBhvr>
                                      <p:tavLst>
                                        <p:tav tm="0" fmla="#ppt_w*sin(2.5*pi*$)">
                                          <p:val>
                                            <p:fltVal val="0"/>
                                          </p:val>
                                        </p:tav>
                                        <p:tav tm="100000">
                                          <p:val>
                                            <p:fltVal val="1"/>
                                          </p:val>
                                        </p:tav>
                                      </p:tavLst>
                                    </p:anim>
                                    <p:anim calcmode="lin" valueType="num">
                                      <p:cBhvr>
                                        <p:cTn id="46" dur="1000" fill="hold"/>
                                        <p:tgtEl>
                                          <p:spTgt spid="13"/>
                                        </p:tgtEl>
                                        <p:attrNameLst>
                                          <p:attrName>ppt_h</p:attrName>
                                        </p:attrNameLst>
                                      </p:cBhvr>
                                      <p:tavLst>
                                        <p:tav tm="0">
                                          <p:val>
                                            <p:strVal val="#ppt_h"/>
                                          </p:val>
                                        </p:tav>
                                        <p:tav tm="100000">
                                          <p:val>
                                            <p:strVal val="#ppt_h"/>
                                          </p:val>
                                        </p:tav>
                                      </p:tavLst>
                                    </p:anim>
                                  </p:childTnLst>
                                </p:cTn>
                              </p:par>
                              <p:par>
                                <p:cTn id="47" presetID="19" presetClass="entr" presetSubtype="10" fill="hold" grpId="0" nodeType="withEffect">
                                  <p:stCondLst>
                                    <p:cond delay="30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fmla="#ppt_w*sin(2.5*pi*$)">
                                          <p:val>
                                            <p:fltVal val="0"/>
                                          </p:val>
                                        </p:tav>
                                        <p:tav tm="100000">
                                          <p:val>
                                            <p:fltVal val="1"/>
                                          </p:val>
                                        </p:tav>
                                      </p:tavLst>
                                    </p:anim>
                                    <p:anim calcmode="lin" valueType="num">
                                      <p:cBhvr>
                                        <p:cTn id="50" dur="10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0" grpId="0"/>
      <p:bldP spid="10" grpId="1"/>
      <p:bldP spid="11" grpId="0"/>
      <p:bldP spid="11" grpId="1"/>
      <p:bldP spid="12" grpId="0"/>
      <p:bldP spid="12" grpId="1"/>
      <p:bldP spid="13" grpId="0"/>
      <p:bldP spid="14"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solidFill>
                  <a:srgbClr val="FFC000"/>
                </a:solidFill>
              </a:rPr>
              <a:t>John Trapp ~ </a:t>
            </a:r>
            <a:r>
              <a:rPr lang="en-US" sz="3200" dirty="0"/>
              <a:t>“This form of speech is put to show the continual recent virtue of Christ’s death eternally effectual before God, as whereby once for all he hath purchased eternal redemption</a:t>
            </a:r>
            <a:r>
              <a:rPr lang="en-US" sz="3200" dirty="0" smtClean="0"/>
              <a:t>.”</a:t>
            </a:r>
            <a:endParaRPr lang="en-US" sz="3100" dirty="0"/>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38284664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19039005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2 Cor. 5:10 ~  </a:t>
            </a:r>
            <a:r>
              <a:rPr lang="en-US" sz="3200" dirty="0">
                <a:solidFill>
                  <a:srgbClr val="FFC000"/>
                </a:solidFill>
              </a:rPr>
              <a:t>For He made Him who knew no sin </a:t>
            </a:r>
            <a:r>
              <a:rPr lang="en-US" sz="3200" i="1" dirty="0">
                <a:solidFill>
                  <a:srgbClr val="FFC000"/>
                </a:solidFill>
              </a:rPr>
              <a:t>to be</a:t>
            </a:r>
            <a:r>
              <a:rPr lang="en-US" sz="3200" dirty="0">
                <a:solidFill>
                  <a:srgbClr val="FFC000"/>
                </a:solidFill>
              </a:rPr>
              <a:t> sin for us, that we might become the righteousness of God in Him.</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56921108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5629811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026" name="Picture 2" descr="http://images.gibson.com/Files/f962a486-6971-41e2-a507-0e62746b48f0.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1814109">
            <a:off x="719661" y="1817514"/>
            <a:ext cx="7067550" cy="2855576"/>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Harps</a:t>
            </a:r>
            <a:r>
              <a:rPr lang="en-US" sz="3200" dirty="0"/>
              <a:t> ~ </a:t>
            </a:r>
            <a:r>
              <a:rPr lang="en-US" sz="3200" b="1" i="1" dirty="0">
                <a:solidFill>
                  <a:srgbClr val="FFC000"/>
                </a:solidFill>
                <a:latin typeface="Times New Roman" pitchFamily="18" charset="0"/>
                <a:cs typeface="Times New Roman" pitchFamily="18" charset="0"/>
              </a:rPr>
              <a:t>kithara</a:t>
            </a:r>
            <a:r>
              <a:rPr lang="en-US" sz="3200" dirty="0"/>
              <a:t> - pre-guitars</a:t>
            </a:r>
            <a:endParaRPr lang="en-US" sz="3100" dirty="0"/>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23117631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2545179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2054" name="Picture 6" descr="http://www.pravoslavieto.com/ikonopis/1/manuscripts/gr/codex_alexandrinu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20234060">
            <a:off x="2556351" y="4773377"/>
            <a:ext cx="1326113" cy="1664271"/>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Redeemed us to God by Your blood</a:t>
            </a:r>
            <a:endParaRPr lang="en-US" sz="31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685800" y="1472625"/>
            <a:ext cx="8001000" cy="1077218"/>
          </a:xfrm>
          <a:prstGeom prst="rect">
            <a:avLst/>
          </a:prstGeom>
          <a:noFill/>
        </p:spPr>
        <p:txBody>
          <a:bodyPr wrap="square" rtlCol="0">
            <a:spAutoFit/>
          </a:bodyPr>
          <a:lstStyle/>
          <a:p>
            <a:pPr marL="288925" indent="-288925">
              <a:buFont typeface="Arial" pitchFamily="34" charset="0"/>
              <a:buChar char="•"/>
            </a:pPr>
            <a:r>
              <a:rPr lang="en-US" sz="3200" dirty="0"/>
              <a:t>NIV ~ </a:t>
            </a:r>
            <a:r>
              <a:rPr lang="en-US" sz="3200" dirty="0">
                <a:solidFill>
                  <a:srgbClr val="FFC000"/>
                </a:solidFill>
              </a:rPr>
              <a:t>and with your blood you purchased men for God</a:t>
            </a:r>
          </a:p>
        </p:txBody>
      </p:sp>
      <p:sp>
        <p:nvSpPr>
          <p:cNvPr id="6" name="TextBox 5"/>
          <p:cNvSpPr txBox="1"/>
          <p:nvPr/>
        </p:nvSpPr>
        <p:spPr>
          <a:xfrm>
            <a:off x="685800" y="2495129"/>
            <a:ext cx="8001000" cy="1077218"/>
          </a:xfrm>
          <a:prstGeom prst="rect">
            <a:avLst/>
          </a:prstGeom>
          <a:noFill/>
        </p:spPr>
        <p:txBody>
          <a:bodyPr wrap="square" rtlCol="0">
            <a:spAutoFit/>
          </a:bodyPr>
          <a:lstStyle/>
          <a:p>
            <a:pPr marL="288925" indent="-288925">
              <a:buFont typeface="Arial" pitchFamily="34" charset="0"/>
              <a:buChar char="•"/>
            </a:pPr>
            <a:r>
              <a:rPr lang="en-US" sz="3200" dirty="0"/>
              <a:t>NASB ~ </a:t>
            </a:r>
            <a:r>
              <a:rPr lang="en-US" sz="3200" dirty="0">
                <a:solidFill>
                  <a:srgbClr val="FFC000"/>
                </a:solidFill>
              </a:rPr>
              <a:t>and purchased for God with Your blood </a:t>
            </a:r>
            <a:r>
              <a:rPr lang="en-US" sz="3200" i="1" dirty="0" smtClean="0">
                <a:solidFill>
                  <a:srgbClr val="FFC000"/>
                </a:solidFill>
              </a:rPr>
              <a:t>men</a:t>
            </a:r>
            <a:endParaRPr lang="en-US" sz="3200" i="1" dirty="0">
              <a:solidFill>
                <a:srgbClr val="FFC000"/>
              </a:solidFill>
            </a:endParaRPr>
          </a:p>
        </p:txBody>
      </p:sp>
      <p:pic>
        <p:nvPicPr>
          <p:cNvPr id="2050" name="Picture 2" descr="http://www.1611kingjamesbible.com/manuscripts.html/papyrus.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890244">
            <a:off x="4671399" y="3187780"/>
            <a:ext cx="1843328" cy="1201849"/>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TextBox 10"/>
          <p:cNvSpPr txBox="1"/>
          <p:nvPr/>
        </p:nvSpPr>
        <p:spPr>
          <a:xfrm>
            <a:off x="685800" y="4114800"/>
            <a:ext cx="8001000" cy="1077218"/>
          </a:xfrm>
          <a:prstGeom prst="rect">
            <a:avLst/>
          </a:prstGeom>
          <a:noFill/>
        </p:spPr>
        <p:txBody>
          <a:bodyPr wrap="square" rtlCol="0">
            <a:spAutoFit/>
          </a:bodyPr>
          <a:lstStyle/>
          <a:p>
            <a:pPr marL="288925" indent="-288925">
              <a:buFont typeface="Arial" pitchFamily="34" charset="0"/>
              <a:buChar char="•"/>
            </a:pPr>
            <a:r>
              <a:rPr lang="en-US" sz="3200" dirty="0"/>
              <a:t>Only </a:t>
            </a:r>
            <a:r>
              <a:rPr lang="en-US" sz="3200" dirty="0" err="1"/>
              <a:t>Alexandrinus</a:t>
            </a:r>
            <a:r>
              <a:rPr lang="en-US" sz="3200" dirty="0"/>
              <a:t> omits "us" (dated from the 5</a:t>
            </a:r>
            <a:r>
              <a:rPr lang="en-US" sz="3200" baseline="30000" dirty="0"/>
              <a:t>th</a:t>
            </a:r>
            <a:r>
              <a:rPr lang="en-US" sz="3200" dirty="0"/>
              <a:t> century</a:t>
            </a:r>
            <a:r>
              <a:rPr lang="en-US" sz="3200" dirty="0" smtClean="0"/>
              <a:t>)</a:t>
            </a:r>
            <a:endParaRPr lang="en-US" sz="3200" dirty="0"/>
          </a:p>
        </p:txBody>
      </p:sp>
      <p:sp>
        <p:nvSpPr>
          <p:cNvPr id="8" name="TextBox 7"/>
          <p:cNvSpPr txBox="1"/>
          <p:nvPr/>
        </p:nvSpPr>
        <p:spPr>
          <a:xfrm>
            <a:off x="685800" y="3534770"/>
            <a:ext cx="8001000" cy="584775"/>
          </a:xfrm>
          <a:prstGeom prst="rect">
            <a:avLst/>
          </a:prstGeom>
          <a:noFill/>
        </p:spPr>
        <p:txBody>
          <a:bodyPr wrap="square" rtlCol="0">
            <a:spAutoFit/>
          </a:bodyPr>
          <a:lstStyle/>
          <a:p>
            <a:pPr marL="288925" indent="-288925">
              <a:buFont typeface="Arial" pitchFamily="34" charset="0"/>
              <a:buChar char="•"/>
            </a:pPr>
            <a:r>
              <a:rPr lang="en-US" sz="3200" dirty="0" err="1"/>
              <a:t>Sinaiticus</a:t>
            </a:r>
            <a:r>
              <a:rPr lang="en-US" sz="3200" dirty="0"/>
              <a:t> </a:t>
            </a:r>
            <a:r>
              <a:rPr lang="en-US" sz="3200" dirty="0" smtClean="0"/>
              <a:t>reads </a:t>
            </a:r>
            <a:r>
              <a:rPr lang="en-US" sz="3200" dirty="0"/>
              <a:t>"us</a:t>
            </a:r>
            <a:r>
              <a:rPr lang="en-US" sz="3200" dirty="0" smtClean="0"/>
              <a:t>"</a:t>
            </a:r>
            <a:endParaRPr lang="en-US" sz="3200" dirty="0">
              <a:solidFill>
                <a:srgbClr val="FFC000"/>
              </a:solidFill>
            </a:endParaRPr>
          </a:p>
        </p:txBody>
      </p:sp>
    </p:spTree>
    <p:extLst>
      <p:ext uri="{BB962C8B-B14F-4D97-AF65-F5344CB8AC3E}">
        <p14:creationId xmlns:p14="http://schemas.microsoft.com/office/powerpoint/2010/main" xmlns="" val="169455108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5"/>
                                        </p:tgtEl>
                                        <p:attrNameLst>
                                          <p:attrName>style.opacity</p:attrName>
                                        </p:attrNameLst>
                                      </p:cBhvr>
                                      <p:to>
                                        <p:strVal val="0.5"/>
                                      </p:to>
                                    </p:set>
                                    <p:animEffect filter="image" prLst="opacity: 0.5">
                                      <p:cBhvr rctx="IE">
                                        <p:cTn id="16" dur="indefinite"/>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6"/>
                                        </p:tgtEl>
                                        <p:attrNameLst>
                                          <p:attrName>style.opacity</p:attrName>
                                        </p:attrNameLst>
                                      </p:cBhvr>
                                      <p:to>
                                        <p:strVal val="0.5"/>
                                      </p:to>
                                    </p:set>
                                    <p:animEffect filter="image" prLst="opacity: 0.5">
                                      <p:cBhvr rctx="IE">
                                        <p:cTn id="25" dur="indefinite"/>
                                        <p:tgtEl>
                                          <p:spTgt spid="6"/>
                                        </p:tgtEl>
                                      </p:cBhvr>
                                    </p:animEffect>
                                  </p:childTnLst>
                                </p:cTn>
                              </p:par>
                            </p:childTnLst>
                          </p:cTn>
                        </p:par>
                        <p:par>
                          <p:cTn id="26" fill="hold">
                            <p:stCondLst>
                              <p:cond delay="500"/>
                            </p:stCondLst>
                            <p:childTnLst>
                              <p:par>
                                <p:cTn id="27" presetID="22" presetClass="entr" presetSubtype="4" fill="hold" nodeType="afterEffect">
                                  <p:stCondLst>
                                    <p:cond delay="0"/>
                                  </p:stCondLst>
                                  <p:childTnLst>
                                    <p:set>
                                      <p:cBhvr>
                                        <p:cTn id="28" dur="1" fill="hold">
                                          <p:stCondLst>
                                            <p:cond delay="0"/>
                                          </p:stCondLst>
                                        </p:cTn>
                                        <p:tgtEl>
                                          <p:spTgt spid="2050"/>
                                        </p:tgtEl>
                                        <p:attrNameLst>
                                          <p:attrName>style.visibility</p:attrName>
                                        </p:attrNameLst>
                                      </p:cBhvr>
                                      <p:to>
                                        <p:strVal val="visible"/>
                                      </p:to>
                                    </p:set>
                                    <p:animEffect transition="in" filter="wipe(down)">
                                      <p:cBhvr>
                                        <p:cTn id="29" dur="500"/>
                                        <p:tgtEl>
                                          <p:spTgt spid="205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8"/>
                                        </p:tgtEl>
                                        <p:attrNameLst>
                                          <p:attrName>style.opacity</p:attrName>
                                        </p:attrNameLst>
                                      </p:cBhvr>
                                      <p:to>
                                        <p:strVal val="0.5"/>
                                      </p:to>
                                    </p:set>
                                    <p:animEffect filter="image" prLst="opacity: 0.5">
                                      <p:cBhvr rctx="IE">
                                        <p:cTn id="38" dur="indefinite"/>
                                        <p:tgtEl>
                                          <p:spTgt spid="8"/>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2054"/>
                                        </p:tgtEl>
                                        <p:attrNameLst>
                                          <p:attrName>style.visibility</p:attrName>
                                        </p:attrNameLst>
                                      </p:cBhvr>
                                      <p:to>
                                        <p:strVal val="visible"/>
                                      </p:to>
                                    </p:set>
                                    <p:animEffect transition="in" filter="fade">
                                      <p:cBhvr>
                                        <p:cTn id="42"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11" grpId="0"/>
      <p:bldP spid="8" grpId="0"/>
      <p:bldP spid="8" grpId="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Rev. 1:6 ~ </a:t>
            </a:r>
            <a:r>
              <a:rPr lang="en-US" sz="3200" dirty="0">
                <a:solidFill>
                  <a:srgbClr val="FFC000"/>
                </a:solidFill>
              </a:rPr>
              <a:t>and has made us kings and priests to His God and Father, to Him </a:t>
            </a:r>
            <a:r>
              <a:rPr lang="en-US" sz="3200" i="1" dirty="0">
                <a:solidFill>
                  <a:srgbClr val="FFC000"/>
                </a:solidFill>
              </a:rPr>
              <a:t>be </a:t>
            </a:r>
            <a:r>
              <a:rPr lang="en-US" sz="3200" dirty="0">
                <a:solidFill>
                  <a:srgbClr val="FFC000"/>
                </a:solidFill>
              </a:rPr>
              <a:t>glory and dominion forever and ever. Amen.</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8522174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2374483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Rom. 14:7 ~ </a:t>
            </a:r>
            <a:r>
              <a:rPr lang="en-US" sz="3200" dirty="0">
                <a:solidFill>
                  <a:srgbClr val="FFC000"/>
                </a:solidFill>
              </a:rPr>
              <a:t>for the kingdom of God is not eating and drinking, but righteousness and peace and joy in the Holy Spirit.</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0404332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6597401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667362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Who owns the land?</a:t>
            </a:r>
          </a:p>
        </p:txBody>
      </p:sp>
      <p:sp>
        <p:nvSpPr>
          <p:cNvPr id="4" name="TextBox 3"/>
          <p:cNvSpPr txBox="1"/>
          <p:nvPr/>
        </p:nvSpPr>
        <p:spPr>
          <a:xfrm>
            <a:off x="685800" y="1472625"/>
            <a:ext cx="8001000" cy="3046988"/>
          </a:xfrm>
          <a:prstGeom prst="rect">
            <a:avLst/>
          </a:prstGeom>
          <a:noFill/>
        </p:spPr>
        <p:txBody>
          <a:bodyPr wrap="square" rtlCol="0">
            <a:spAutoFit/>
          </a:bodyPr>
          <a:lstStyle/>
          <a:p>
            <a:pPr marL="347663" indent="-347663">
              <a:buFont typeface="Arial" pitchFamily="34" charset="0"/>
              <a:buChar char="•"/>
            </a:pPr>
            <a:r>
              <a:rPr lang="en-US" sz="3200" dirty="0" smtClean="0"/>
              <a:t>Ex</a:t>
            </a:r>
            <a:r>
              <a:rPr lang="en-US" sz="3200" dirty="0"/>
              <a:t>. 9:29 ~ </a:t>
            </a:r>
            <a:r>
              <a:rPr lang="en-US" sz="3200" dirty="0">
                <a:solidFill>
                  <a:srgbClr val="FFC000"/>
                </a:solidFill>
              </a:rPr>
              <a:t>So Moses said to him, "As soon as I have gone out of the city, I will spread out my hands to the Lord; the thunder will cease, and there will be no more hail, that you may know that the earth is the Lord's. </a:t>
            </a:r>
            <a:endParaRPr lang="en-US" sz="3200" dirty="0">
              <a:solidFill>
                <a:srgbClr val="FFC000"/>
              </a:solidFill>
              <a:latin typeface="Eras Demi ITC" pitchFamily="34" charset="0"/>
            </a:endParaRPr>
          </a:p>
        </p:txBody>
      </p:sp>
      <p:sp>
        <p:nvSpPr>
          <p:cNvPr id="5" name="TextBox 4"/>
          <p:cNvSpPr txBox="1"/>
          <p:nvPr/>
        </p:nvSpPr>
        <p:spPr>
          <a:xfrm>
            <a:off x="685800" y="4526340"/>
            <a:ext cx="8001000" cy="1569660"/>
          </a:xfrm>
          <a:prstGeom prst="rect">
            <a:avLst/>
          </a:prstGeom>
          <a:noFill/>
        </p:spPr>
        <p:txBody>
          <a:bodyPr wrap="square" rtlCol="0">
            <a:spAutoFit/>
          </a:bodyPr>
          <a:lstStyle/>
          <a:p>
            <a:pPr>
              <a:buFont typeface="Arial" pitchFamily="34" charset="0"/>
              <a:buChar char="•"/>
            </a:pPr>
            <a:r>
              <a:rPr lang="en-US" sz="3200" dirty="0">
                <a:solidFill>
                  <a:schemeClr val="bg1"/>
                </a:solidFill>
                <a:latin typeface="Eras Demi ITC" pitchFamily="34" charset="0"/>
              </a:rPr>
              <a:t> </a:t>
            </a:r>
            <a:r>
              <a:rPr lang="en-US" sz="3200" dirty="0" smtClean="0">
                <a:solidFill>
                  <a:schemeClr val="bg1"/>
                </a:solidFill>
                <a:latin typeface="Eras Demi ITC" pitchFamily="34" charset="0"/>
              </a:rPr>
              <a:t>  </a:t>
            </a:r>
            <a:r>
              <a:rPr lang="en-US" sz="3200" dirty="0" smtClean="0"/>
              <a:t>Ps</a:t>
            </a:r>
            <a:r>
              <a:rPr lang="en-US" sz="3200" dirty="0"/>
              <a:t>. 24:1 ~ </a:t>
            </a:r>
            <a:r>
              <a:rPr lang="en-US" sz="3200" dirty="0">
                <a:solidFill>
                  <a:srgbClr val="FFC000"/>
                </a:solidFill>
              </a:rPr>
              <a:t>The earth </a:t>
            </a:r>
            <a:r>
              <a:rPr lang="en-US" sz="3200" i="1" dirty="0">
                <a:solidFill>
                  <a:srgbClr val="FFC000"/>
                </a:solidFill>
              </a:rPr>
              <a:t>is</a:t>
            </a:r>
            <a:r>
              <a:rPr lang="en-US" sz="3200" dirty="0">
                <a:solidFill>
                  <a:srgbClr val="FFC000"/>
                </a:solidFill>
              </a:rPr>
              <a:t> the Lord's, and all its fullness, </a:t>
            </a:r>
          </a:p>
          <a:p>
            <a:r>
              <a:rPr lang="en-US" sz="3200" dirty="0">
                <a:solidFill>
                  <a:srgbClr val="FFC000"/>
                </a:solidFill>
              </a:rPr>
              <a:t>The world and those who dwell therein.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t>Gen. 1:28 ~ </a:t>
            </a:r>
            <a:r>
              <a:rPr lang="en-US" sz="3200" dirty="0">
                <a:solidFill>
                  <a:srgbClr val="FFC000"/>
                </a:solidFill>
              </a:rPr>
              <a:t>Then God blessed them, and God said to them, "Be fruitful and multiply; fill the earth and subdue it; have dominion over the fish of the sea, over the birds of the air, and over every living thing that moves on the earth."</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497040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t>Matt. 4:8-9 ~ </a:t>
            </a:r>
            <a:r>
              <a:rPr lang="en-US" sz="3200" baseline="30000" dirty="0"/>
              <a:t>8</a:t>
            </a:r>
            <a:r>
              <a:rPr lang="en-US" sz="3200" dirty="0"/>
              <a:t> </a:t>
            </a:r>
            <a:r>
              <a:rPr lang="en-US" sz="3200" dirty="0">
                <a:solidFill>
                  <a:srgbClr val="FFC000"/>
                </a:solidFill>
              </a:rPr>
              <a:t>Again, the devil took Him up on an exceedingly high mountain, and showed Him all the kingdoms of the world and their glory. </a:t>
            </a:r>
            <a:r>
              <a:rPr lang="en-US" sz="3200" baseline="30000" dirty="0">
                <a:solidFill>
                  <a:schemeClr val="bg1"/>
                </a:solidFill>
              </a:rPr>
              <a:t>9</a:t>
            </a:r>
            <a:r>
              <a:rPr lang="en-US" sz="3200" dirty="0">
                <a:solidFill>
                  <a:srgbClr val="FFC000"/>
                </a:solidFill>
              </a:rPr>
              <a:t> And he said to Him, "All these things I will give You if You will fall down and worship me."</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2445065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5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t>Gen. 17:7 ~ </a:t>
            </a:r>
            <a:r>
              <a:rPr lang="en-US" sz="3200" dirty="0" smtClean="0">
                <a:solidFill>
                  <a:srgbClr val="FFC000"/>
                </a:solidFill>
              </a:rPr>
              <a:t>And </a:t>
            </a:r>
            <a:r>
              <a:rPr lang="en-US" sz="3200" dirty="0">
                <a:solidFill>
                  <a:srgbClr val="FFC000"/>
                </a:solidFill>
              </a:rPr>
              <a:t>I will establish My covenant between Me and you and your descendants after you in their generations, for an everlasting covenant, to be God to you and your descendants after you</a:t>
            </a:r>
            <a:r>
              <a:rPr lang="en-US" sz="3200" dirty="0" smtClean="0">
                <a:solidFill>
                  <a:srgbClr val="FFC000"/>
                </a:solidFill>
              </a:rPr>
              <a:t>.</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5</a:t>
            </a:r>
            <a:r>
              <a:rPr lang="en-US" sz="2600" b="1" dirty="0" smtClean="0">
                <a:solidFill>
                  <a:schemeClr val="bg1"/>
                </a:solidFill>
                <a:effectLst>
                  <a:glow rad="381000">
                    <a:srgbClr val="E20000">
                      <a:alpha val="49804"/>
                    </a:srgbClr>
                  </a:glow>
                </a:effectLst>
                <a:latin typeface="Felix Titling" pitchFamily="82" charset="0"/>
              </a:rPr>
              <a:t>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3997</TotalTime>
  <Words>777</Words>
  <Application>Microsoft Office PowerPoint</Application>
  <PresentationFormat>On-screen Show (4:3)</PresentationFormat>
  <Paragraphs>73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29</cp:revision>
  <dcterms:created xsi:type="dcterms:W3CDTF">2013-01-03T13:41:45Z</dcterms:created>
  <dcterms:modified xsi:type="dcterms:W3CDTF">2013-01-07T19:46:37Z</dcterms:modified>
</cp:coreProperties>
</file>